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54"/>
  </p:notesMasterIdLst>
  <p:handoutMasterIdLst>
    <p:handoutMasterId r:id="rId55"/>
  </p:handoutMasterIdLst>
  <p:sldIdLst>
    <p:sldId id="256" r:id="rId5"/>
    <p:sldId id="259" r:id="rId6"/>
    <p:sldId id="1138" r:id="rId7"/>
    <p:sldId id="1130" r:id="rId8"/>
    <p:sldId id="1080" r:id="rId9"/>
    <p:sldId id="1083" r:id="rId10"/>
    <p:sldId id="1084" r:id="rId11"/>
    <p:sldId id="1085" r:id="rId12"/>
    <p:sldId id="1086" r:id="rId13"/>
    <p:sldId id="1087" r:id="rId14"/>
    <p:sldId id="1088" r:id="rId15"/>
    <p:sldId id="1089" r:id="rId16"/>
    <p:sldId id="1090" r:id="rId17"/>
    <p:sldId id="1091" r:id="rId18"/>
    <p:sldId id="1092" r:id="rId19"/>
    <p:sldId id="1093" r:id="rId20"/>
    <p:sldId id="1129" r:id="rId21"/>
    <p:sldId id="1095" r:id="rId22"/>
    <p:sldId id="1096" r:id="rId23"/>
    <p:sldId id="1097" r:id="rId24"/>
    <p:sldId id="1098" r:id="rId25"/>
    <p:sldId id="1099" r:id="rId26"/>
    <p:sldId id="1100" r:id="rId27"/>
    <p:sldId id="1101" r:id="rId28"/>
    <p:sldId id="1102" r:id="rId29"/>
    <p:sldId id="1103" r:id="rId30"/>
    <p:sldId id="1104" r:id="rId31"/>
    <p:sldId id="1105" r:id="rId32"/>
    <p:sldId id="1106" r:id="rId33"/>
    <p:sldId id="1107" r:id="rId34"/>
    <p:sldId id="1108" r:id="rId35"/>
    <p:sldId id="1109" r:id="rId36"/>
    <p:sldId id="1110" r:id="rId37"/>
    <p:sldId id="1134" r:id="rId38"/>
    <p:sldId id="1111" r:id="rId39"/>
    <p:sldId id="1137" r:id="rId40"/>
    <p:sldId id="1135" r:id="rId41"/>
    <p:sldId id="1133" r:id="rId42"/>
    <p:sldId id="1113" r:id="rId43"/>
    <p:sldId id="1123" r:id="rId44"/>
    <p:sldId id="993" r:id="rId45"/>
    <p:sldId id="1114" r:id="rId46"/>
    <p:sldId id="1115" r:id="rId47"/>
    <p:sldId id="1116" r:id="rId48"/>
    <p:sldId id="1117" r:id="rId49"/>
    <p:sldId id="1118" r:id="rId50"/>
    <p:sldId id="1119" r:id="rId51"/>
    <p:sldId id="1121" r:id="rId52"/>
    <p:sldId id="1122" r:id="rId53"/>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F041B949-BA4E-30A2-2ED8-999F88E38F7E}" name="Lin, Leyi (AHRQ/CQuIPS)" initials="LL(" userId="S::Leyi.Lin@ahrq.hhs.gov::09a0f13c-11f9-458b-b3c2-15fc87a95251" providerId="AD"/>
  <p188:author id="{5DCF6650-F885-C059-0C0B-106F26993FCD}" name="Samuel Kim" initials="SK" userId="Samuel Kim" providerId="None"/>
  <p188:author id="{D193505A-65D7-67EE-4DE9-ADCBA886A01C}" name="Heidenrich, Christine (AHRQ/OC) (CTR)" initials="HC((" userId="S::Christine.Heidenrich@ahrq.hhs.gov::58cf9597-5aed-4544-869e-b91fdda55fa7" providerId="AD"/>
  <p188:author id="{3196B67A-C8CA-80C4-DF90-49E667CE38B6}" name="Katie Naberhaus" initials="KN" userId="S::knaberh1@jh.edu::1d40637a-8e16-4e9d-a93a-2c3b002dc8a4" providerId="AD"/>
  <p188:author id="{1780D982-44A2-6D7D-E9DB-8B28409C738F}" name="Japria Davis" initials="JD" userId="S::jdavi284@jh.edu::a1583873-f298-4ddb-bf51-a8a738bba31a" providerId="AD"/>
  <p188:author id="{7B39858B-98C3-70D4-538B-4301DDCD88D9}" name="Lisa Maragakis" initials="LM" userId="S::lmaraga1@jh.edu::5c198311-483d-4a73-be75-fadf68ee2dcf" providerId="AD"/>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8E7"/>
    <a:srgbClr val="FDF0CB"/>
    <a:srgbClr val="F2FAFC"/>
    <a:srgbClr val="DAF1F6"/>
    <a:srgbClr val="A4DDEA"/>
    <a:srgbClr val="50BDD6"/>
    <a:srgbClr val="009EC2"/>
    <a:srgbClr val="006630"/>
    <a:srgbClr val="4EBDD6"/>
    <a:srgbClr val="00A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3672C-590F-4E1A-8945-8E1652BE03D5}" v="10" dt="2024-10-16T18:07:16.95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75" autoAdjust="0"/>
  </p:normalViewPr>
  <p:slideViewPr>
    <p:cSldViewPr snapToGrid="0">
      <p:cViewPr varScale="1">
        <p:scale>
          <a:sx n="57" d="100"/>
          <a:sy n="57" d="100"/>
        </p:scale>
        <p:origin x="728" y="44"/>
      </p:cViewPr>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825ED767-CF1C-4857-BC33-1956EAEB31C4}"/>
    <pc:docChg chg="modSld">
      <pc:chgData name="Kathleen Speck" userId="1c3bee05-3f30-471c-9c5c-6f1d82c4dd7a" providerId="ADAL" clId="{825ED767-CF1C-4857-BC33-1956EAEB31C4}" dt="2024-10-16T01:24:50.487" v="2" actId="6549"/>
      <pc:docMkLst>
        <pc:docMk/>
      </pc:docMkLst>
      <pc:sldChg chg="modNotesTx">
        <pc:chgData name="Kathleen Speck" userId="1c3bee05-3f30-471c-9c5c-6f1d82c4dd7a" providerId="ADAL" clId="{825ED767-CF1C-4857-BC33-1956EAEB31C4}" dt="2024-10-16T01:24:05.524" v="0" actId="6549"/>
        <pc:sldMkLst>
          <pc:docMk/>
          <pc:sldMk cId="1586414581" sldId="1092"/>
        </pc:sldMkLst>
      </pc:sldChg>
      <pc:sldChg chg="modNotesTx">
        <pc:chgData name="Kathleen Speck" userId="1c3bee05-3f30-471c-9c5c-6f1d82c4dd7a" providerId="ADAL" clId="{825ED767-CF1C-4857-BC33-1956EAEB31C4}" dt="2024-10-16T01:24:43.424" v="1" actId="6549"/>
        <pc:sldMkLst>
          <pc:docMk/>
          <pc:sldMk cId="3598741980" sldId="1101"/>
        </pc:sldMkLst>
      </pc:sldChg>
      <pc:sldChg chg="modNotesTx">
        <pc:chgData name="Kathleen Speck" userId="1c3bee05-3f30-471c-9c5c-6f1d82c4dd7a" providerId="ADAL" clId="{825ED767-CF1C-4857-BC33-1956EAEB31C4}" dt="2024-10-16T01:24:50.487" v="2" actId="6549"/>
        <pc:sldMkLst>
          <pc:docMk/>
          <pc:sldMk cId="3924141034" sldId="1102"/>
        </pc:sldMkLst>
      </pc:sldChg>
    </pc:docChg>
  </pc:docChgLst>
  <pc:docChgLst>
    <pc:chgData name="Samuel Kim" userId="0b4e8f1a-35cc-4769-966d-024c662a6df8" providerId="ADAL" clId="{31F68C8A-37E6-4F94-B237-7BF1893801B5}"/>
    <pc:docChg chg="undo redo custSel modSld">
      <pc:chgData name="Samuel Kim" userId="0b4e8f1a-35cc-4769-966d-024c662a6df8" providerId="ADAL" clId="{31F68C8A-37E6-4F94-B237-7BF1893801B5}" dt="2024-09-15T01:24:27.728" v="68" actId="948"/>
      <pc:docMkLst>
        <pc:docMk/>
      </pc:docMkLst>
      <pc:sldChg chg="modSp mod">
        <pc:chgData name="Samuel Kim" userId="0b4e8f1a-35cc-4769-966d-024c662a6df8" providerId="ADAL" clId="{31F68C8A-37E6-4F94-B237-7BF1893801B5}" dt="2024-09-15T01:17:32.743" v="60" actId="255"/>
        <pc:sldMkLst>
          <pc:docMk/>
          <pc:sldMk cId="3598741980" sldId="1101"/>
        </pc:sldMkLst>
        <pc:spChg chg="mod">
          <ac:chgData name="Samuel Kim" userId="0b4e8f1a-35cc-4769-966d-024c662a6df8" providerId="ADAL" clId="{31F68C8A-37E6-4F94-B237-7BF1893801B5}" dt="2024-09-15T01:17:32.743" v="60" actId="255"/>
          <ac:spMkLst>
            <pc:docMk/>
            <pc:sldMk cId="3598741980" sldId="1101"/>
            <ac:spMk id="3" creationId="{9DFB1D37-51A9-5540-2272-2A2B47E78995}"/>
          </ac:spMkLst>
        </pc:spChg>
        <pc:spChg chg="mod">
          <ac:chgData name="Samuel Kim" userId="0b4e8f1a-35cc-4769-966d-024c662a6df8" providerId="ADAL" clId="{31F68C8A-37E6-4F94-B237-7BF1893801B5}" dt="2024-09-15T01:17:16.093" v="56" actId="948"/>
          <ac:spMkLst>
            <pc:docMk/>
            <pc:sldMk cId="3598741980" sldId="1101"/>
            <ac:spMk id="5" creationId="{81E099E4-0416-0243-573B-AAAC080E6C60}"/>
          </ac:spMkLst>
        </pc:spChg>
      </pc:sldChg>
      <pc:sldChg chg="modSp mod">
        <pc:chgData name="Samuel Kim" userId="0b4e8f1a-35cc-4769-966d-024c662a6df8" providerId="ADAL" clId="{31F68C8A-37E6-4F94-B237-7BF1893801B5}" dt="2024-09-15T01:21:10.061" v="62" actId="27636"/>
        <pc:sldMkLst>
          <pc:docMk/>
          <pc:sldMk cId="3451187966" sldId="1104"/>
        </pc:sldMkLst>
        <pc:spChg chg="mod">
          <ac:chgData name="Samuel Kim" userId="0b4e8f1a-35cc-4769-966d-024c662a6df8" providerId="ADAL" clId="{31F68C8A-37E6-4F94-B237-7BF1893801B5}" dt="2024-09-15T01:21:10.061" v="62" actId="27636"/>
          <ac:spMkLst>
            <pc:docMk/>
            <pc:sldMk cId="3451187966" sldId="1104"/>
            <ac:spMk id="5" creationId="{81E099E4-0416-0243-573B-AAAC080E6C60}"/>
          </ac:spMkLst>
        </pc:spChg>
      </pc:sldChg>
      <pc:sldChg chg="modSp">
        <pc:chgData name="Samuel Kim" userId="0b4e8f1a-35cc-4769-966d-024c662a6df8" providerId="ADAL" clId="{31F68C8A-37E6-4F94-B237-7BF1893801B5}" dt="2024-09-15T01:22:09.368" v="63" actId="11530"/>
        <pc:sldMkLst>
          <pc:docMk/>
          <pc:sldMk cId="154245651" sldId="1109"/>
        </pc:sldMkLst>
        <pc:picChg chg="mod">
          <ac:chgData name="Samuel Kim" userId="0b4e8f1a-35cc-4769-966d-024c662a6df8" providerId="ADAL" clId="{31F68C8A-37E6-4F94-B237-7BF1893801B5}" dt="2024-09-15T01:22:09.368" v="63" actId="11530"/>
          <ac:picMkLst>
            <pc:docMk/>
            <pc:sldMk cId="154245651" sldId="1109"/>
            <ac:picMk id="25" creationId="{F0B5F593-9567-0277-3CF8-27A5A0C411F5}"/>
          </ac:picMkLst>
        </pc:picChg>
      </pc:sldChg>
      <pc:sldChg chg="modSp mod">
        <pc:chgData name="Samuel Kim" userId="0b4e8f1a-35cc-4769-966d-024c662a6df8" providerId="ADAL" clId="{31F68C8A-37E6-4F94-B237-7BF1893801B5}" dt="2024-09-15T01:23:04.509" v="65" actId="1582"/>
        <pc:sldMkLst>
          <pc:docMk/>
          <pc:sldMk cId="1560869938" sldId="1111"/>
        </pc:sldMkLst>
        <pc:picChg chg="mod">
          <ac:chgData name="Samuel Kim" userId="0b4e8f1a-35cc-4769-966d-024c662a6df8" providerId="ADAL" clId="{31F68C8A-37E6-4F94-B237-7BF1893801B5}" dt="2024-09-15T01:23:04.509" v="65" actId="1582"/>
          <ac:picMkLst>
            <pc:docMk/>
            <pc:sldMk cId="1560869938" sldId="1111"/>
            <ac:picMk id="5" creationId="{A36A88EF-5D74-D0F7-EB5D-95E5A6F749A2}"/>
          </ac:picMkLst>
        </pc:picChg>
      </pc:sldChg>
      <pc:sldChg chg="modSp mod">
        <pc:chgData name="Samuel Kim" userId="0b4e8f1a-35cc-4769-966d-024c662a6df8" providerId="ADAL" clId="{31F68C8A-37E6-4F94-B237-7BF1893801B5}" dt="2024-09-15T01:24:27.728" v="68" actId="948"/>
        <pc:sldMkLst>
          <pc:docMk/>
          <pc:sldMk cId="455041599" sldId="1118"/>
        </pc:sldMkLst>
        <pc:spChg chg="mod">
          <ac:chgData name="Samuel Kim" userId="0b4e8f1a-35cc-4769-966d-024c662a6df8" providerId="ADAL" clId="{31F68C8A-37E6-4F94-B237-7BF1893801B5}" dt="2024-09-15T01:24:27.728" v="68" actId="948"/>
          <ac:spMkLst>
            <pc:docMk/>
            <pc:sldMk cId="455041599" sldId="1118"/>
            <ac:spMk id="27" creationId="{88F6A9B1-F782-19E6-0438-90E531292F4B}"/>
          </ac:spMkLst>
        </pc:spChg>
      </pc:sldChg>
      <pc:sldChg chg="modSp mod">
        <pc:chgData name="Samuel Kim" userId="0b4e8f1a-35cc-4769-966d-024c662a6df8" providerId="ADAL" clId="{31F68C8A-37E6-4F94-B237-7BF1893801B5}" dt="2024-09-15T01:13:38.110" v="31" actId="207"/>
        <pc:sldMkLst>
          <pc:docMk/>
          <pc:sldMk cId="4102273700" sldId="1129"/>
        </pc:sldMkLst>
        <pc:spChg chg="mod">
          <ac:chgData name="Samuel Kim" userId="0b4e8f1a-35cc-4769-966d-024c662a6df8" providerId="ADAL" clId="{31F68C8A-37E6-4F94-B237-7BF1893801B5}" dt="2024-09-15T01:13:38.110" v="31" actId="207"/>
          <ac:spMkLst>
            <pc:docMk/>
            <pc:sldMk cId="4102273700" sldId="1129"/>
            <ac:spMk id="7" creationId="{FFFD3ECB-224B-B86B-6179-E59C23DC3892}"/>
          </ac:spMkLst>
        </pc:spChg>
        <pc:spChg chg="mod">
          <ac:chgData name="Samuel Kim" userId="0b4e8f1a-35cc-4769-966d-024c662a6df8" providerId="ADAL" clId="{31F68C8A-37E6-4F94-B237-7BF1893801B5}" dt="2024-09-15T01:13:38.110" v="31" actId="207"/>
          <ac:spMkLst>
            <pc:docMk/>
            <pc:sldMk cId="4102273700" sldId="1129"/>
            <ac:spMk id="8" creationId="{709D9B32-39E2-F552-3CDD-6D37D702F5D9}"/>
          </ac:spMkLst>
        </pc:spChg>
        <pc:spChg chg="mod">
          <ac:chgData name="Samuel Kim" userId="0b4e8f1a-35cc-4769-966d-024c662a6df8" providerId="ADAL" clId="{31F68C8A-37E6-4F94-B237-7BF1893801B5}" dt="2024-09-15T01:13:38.110" v="31" actId="207"/>
          <ac:spMkLst>
            <pc:docMk/>
            <pc:sldMk cId="4102273700" sldId="1129"/>
            <ac:spMk id="28" creationId="{F183B9B7-6EBC-4B00-9AE8-8B11EA512980}"/>
          </ac:spMkLst>
        </pc:spChg>
        <pc:spChg chg="mod">
          <ac:chgData name="Samuel Kim" userId="0b4e8f1a-35cc-4769-966d-024c662a6df8" providerId="ADAL" clId="{31F68C8A-37E6-4F94-B237-7BF1893801B5}" dt="2024-09-15T01:13:38.110" v="31" actId="207"/>
          <ac:spMkLst>
            <pc:docMk/>
            <pc:sldMk cId="4102273700" sldId="1129"/>
            <ac:spMk id="37" creationId="{123FAE43-4574-DE1A-2AF2-17DD2B198ABA}"/>
          </ac:spMkLst>
        </pc:spChg>
      </pc:sldChg>
    </pc:docChg>
  </pc:docChgLst>
  <pc:docChgLst>
    <pc:chgData name="Heidenrich, Christine (AHRQ/OC) (CTR)" userId="58cf9597-5aed-4544-869e-b91fdda55fa7" providerId="ADAL" clId="{5813672C-590F-4E1A-8945-8E1652BE03D5}"/>
    <pc:docChg chg="modSld">
      <pc:chgData name="Heidenrich, Christine (AHRQ/OC) (CTR)" userId="58cf9597-5aed-4544-869e-b91fdda55fa7" providerId="ADAL" clId="{5813672C-590F-4E1A-8945-8E1652BE03D5}" dt="2024-10-16T18:07:30.353" v="83"/>
      <pc:docMkLst>
        <pc:docMk/>
      </pc:docMkLst>
      <pc:sldChg chg="addSp modSp mod">
        <pc:chgData name="Heidenrich, Christine (AHRQ/OC) (CTR)" userId="58cf9597-5aed-4544-869e-b91fdda55fa7" providerId="ADAL" clId="{5813672C-590F-4E1A-8945-8E1652BE03D5}" dt="2024-10-16T17:39:45.402" v="65" actId="404"/>
        <pc:sldMkLst>
          <pc:docMk/>
          <pc:sldMk cId="3914304202" sldId="256"/>
        </pc:sldMkLst>
        <pc:spChg chg="add mod">
          <ac:chgData name="Heidenrich, Christine (AHRQ/OC) (CTR)" userId="58cf9597-5aed-4544-869e-b91fdda55fa7" providerId="ADAL" clId="{5813672C-590F-4E1A-8945-8E1652BE03D5}" dt="2024-10-16T17:39:45.402" v="65" actId="404"/>
          <ac:spMkLst>
            <pc:docMk/>
            <pc:sldMk cId="3914304202" sldId="256"/>
            <ac:spMk id="3" creationId="{FDC5A830-FCFD-07BD-43CF-BA3BCB0B2FC7}"/>
          </ac:spMkLst>
        </pc:spChg>
      </pc:sldChg>
      <pc:sldChg chg="delCm modCm">
        <pc:chgData name="Heidenrich, Christine (AHRQ/OC) (CTR)" userId="58cf9597-5aed-4544-869e-b91fdda55fa7" providerId="ADAL" clId="{5813672C-590F-4E1A-8945-8E1652BE03D5}" dt="2024-10-16T17:35:58.033" v="2"/>
        <pc:sldMkLst>
          <pc:docMk/>
          <pc:sldMk cId="2395264258" sldId="1089"/>
        </pc:sldMkLst>
        <pc:extLst>
          <p:ext xmlns:p="http://schemas.openxmlformats.org/presentationml/2006/main" uri="{D6D511B9-2390-475A-947B-AFAB55BFBCF1}">
            <pc226:cmChg xmlns:pc226="http://schemas.microsoft.com/office/powerpoint/2022/06/main/command" chg="del mod">
              <pc226:chgData name="Heidenrich, Christine (AHRQ/OC) (CTR)" userId="58cf9597-5aed-4544-869e-b91fdda55fa7" providerId="ADAL" clId="{5813672C-590F-4E1A-8945-8E1652BE03D5}" dt="2024-10-16T17:35:58.033" v="2"/>
              <pc2:cmMkLst xmlns:pc2="http://schemas.microsoft.com/office/powerpoint/2019/9/main/command">
                <pc:docMk/>
                <pc:sldMk cId="2395264258" sldId="1089"/>
                <pc2:cmMk id="{85D6103D-69B1-4E2B-B668-723422AB9AA7}"/>
              </pc2:cmMkLst>
            </pc226:cmChg>
          </p:ext>
        </pc:extLst>
      </pc:sldChg>
      <pc:sldChg chg="delCm">
        <pc:chgData name="Heidenrich, Christine (AHRQ/OC) (CTR)" userId="58cf9597-5aed-4544-869e-b91fdda55fa7" providerId="ADAL" clId="{5813672C-590F-4E1A-8945-8E1652BE03D5}" dt="2024-10-16T17:48:38.349" v="66"/>
        <pc:sldMkLst>
          <pc:docMk/>
          <pc:sldMk cId="3819637320" sldId="1090"/>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7:48:38.349" v="66"/>
              <pc2:cmMkLst xmlns:pc2="http://schemas.microsoft.com/office/powerpoint/2019/9/main/command">
                <pc:docMk/>
                <pc:sldMk cId="3819637320" sldId="1090"/>
                <pc2:cmMk id="{C25675D9-B1B7-4043-9872-E8949E9A99DA}"/>
              </pc2:cmMkLst>
            </pc226:cmChg>
          </p:ext>
        </pc:extLst>
      </pc:sldChg>
      <pc:sldChg chg="delCm">
        <pc:chgData name="Heidenrich, Christine (AHRQ/OC) (CTR)" userId="58cf9597-5aed-4544-869e-b91fdda55fa7" providerId="ADAL" clId="{5813672C-590F-4E1A-8945-8E1652BE03D5}" dt="2024-10-16T17:50:04.036" v="71"/>
        <pc:sldMkLst>
          <pc:docMk/>
          <pc:sldMk cId="1277936380" sldId="1098"/>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7:50:04.036" v="71"/>
              <pc2:cmMkLst xmlns:pc2="http://schemas.microsoft.com/office/powerpoint/2019/9/main/command">
                <pc:docMk/>
                <pc:sldMk cId="1277936380" sldId="1098"/>
                <pc2:cmMk id="{C7E80D10-15F2-4C38-B1D3-3D33F858F4AC}"/>
              </pc2:cmMkLst>
            </pc226:cmChg>
            <pc226:cmChg xmlns:pc226="http://schemas.microsoft.com/office/powerpoint/2022/06/main/command" chg="del">
              <pc226:chgData name="Heidenrich, Christine (AHRQ/OC) (CTR)" userId="58cf9597-5aed-4544-869e-b91fdda55fa7" providerId="ADAL" clId="{5813672C-590F-4E1A-8945-8E1652BE03D5}" dt="2024-10-16T17:49:54.173" v="67"/>
              <pc2:cmMkLst xmlns:pc2="http://schemas.microsoft.com/office/powerpoint/2019/9/main/command">
                <pc:docMk/>
                <pc:sldMk cId="1277936380" sldId="1098"/>
                <pc2:cmMk id="{E279D38F-8014-416A-AB2A-79F911380402}"/>
              </pc2:cmMkLst>
            </pc226:cmChg>
            <pc226:cmChg xmlns:pc226="http://schemas.microsoft.com/office/powerpoint/2022/06/main/command" chg="del">
              <pc226:chgData name="Heidenrich, Christine (AHRQ/OC) (CTR)" userId="58cf9597-5aed-4544-869e-b91fdda55fa7" providerId="ADAL" clId="{5813672C-590F-4E1A-8945-8E1652BE03D5}" dt="2024-10-16T17:49:56.502" v="68"/>
              <pc2:cmMkLst xmlns:pc2="http://schemas.microsoft.com/office/powerpoint/2019/9/main/command">
                <pc:docMk/>
                <pc:sldMk cId="1277936380" sldId="1098"/>
                <pc2:cmMk id="{2033A3C2-3498-425D-876A-5554EBAE0398}"/>
              </pc2:cmMkLst>
            </pc226:cmChg>
            <pc226:cmChg xmlns:pc226="http://schemas.microsoft.com/office/powerpoint/2022/06/main/command" chg="del">
              <pc226:chgData name="Heidenrich, Christine (AHRQ/OC) (CTR)" userId="58cf9597-5aed-4544-869e-b91fdda55fa7" providerId="ADAL" clId="{5813672C-590F-4E1A-8945-8E1652BE03D5}" dt="2024-10-16T17:49:58.646" v="69"/>
              <pc2:cmMkLst xmlns:pc2="http://schemas.microsoft.com/office/powerpoint/2019/9/main/command">
                <pc:docMk/>
                <pc:sldMk cId="1277936380" sldId="1098"/>
                <pc2:cmMk id="{831AB8CB-C466-4868-8771-8AF49BD96023}"/>
              </pc2:cmMkLst>
            </pc226:cmChg>
            <pc226:cmChg xmlns:pc226="http://schemas.microsoft.com/office/powerpoint/2022/06/main/command" chg="del">
              <pc226:chgData name="Heidenrich, Christine (AHRQ/OC) (CTR)" userId="58cf9597-5aed-4544-869e-b91fdda55fa7" providerId="ADAL" clId="{5813672C-590F-4E1A-8945-8E1652BE03D5}" dt="2024-10-16T17:50:01.334" v="70"/>
              <pc2:cmMkLst xmlns:pc2="http://schemas.microsoft.com/office/powerpoint/2019/9/main/command">
                <pc:docMk/>
                <pc:sldMk cId="1277936380" sldId="1098"/>
                <pc2:cmMk id="{C83DA8FF-1BB2-444E-A879-88D91243EF80}"/>
              </pc2:cmMkLst>
            </pc226:cmChg>
          </p:ext>
        </pc:extLst>
      </pc:sldChg>
      <pc:sldChg chg="delCm">
        <pc:chgData name="Heidenrich, Christine (AHRQ/OC) (CTR)" userId="58cf9597-5aed-4544-869e-b91fdda55fa7" providerId="ADAL" clId="{5813672C-590F-4E1A-8945-8E1652BE03D5}" dt="2024-10-16T17:51:39.038" v="72"/>
        <pc:sldMkLst>
          <pc:docMk/>
          <pc:sldMk cId="3924141034" sldId="110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7:51:39.038" v="72"/>
              <pc2:cmMkLst xmlns:pc2="http://schemas.microsoft.com/office/powerpoint/2019/9/main/command">
                <pc:docMk/>
                <pc:sldMk cId="3924141034" sldId="1102"/>
                <pc2:cmMk id="{445644F3-3412-4EE9-BE59-F37CA82B48BA}"/>
              </pc2:cmMkLst>
            </pc226:cmChg>
          </p:ext>
        </pc:extLst>
      </pc:sldChg>
      <pc:sldChg chg="delCm">
        <pc:chgData name="Heidenrich, Christine (AHRQ/OC) (CTR)" userId="58cf9597-5aed-4544-869e-b91fdda55fa7" providerId="ADAL" clId="{5813672C-590F-4E1A-8945-8E1652BE03D5}" dt="2024-10-16T17:59:22.011" v="74"/>
        <pc:sldMkLst>
          <pc:docMk/>
          <pc:sldMk cId="644393802" sldId="1105"/>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7:59:22.011" v="74"/>
              <pc2:cmMkLst xmlns:pc2="http://schemas.microsoft.com/office/powerpoint/2019/9/main/command">
                <pc:docMk/>
                <pc:sldMk cId="644393802" sldId="1105"/>
                <pc2:cmMk id="{8BFAE554-B0AD-44C8-80BE-7B43595B4940}"/>
              </pc2:cmMkLst>
            </pc226:cmChg>
            <pc226:cmChg xmlns:pc226="http://schemas.microsoft.com/office/powerpoint/2022/06/main/command" chg="del">
              <pc226:chgData name="Heidenrich, Christine (AHRQ/OC) (CTR)" userId="58cf9597-5aed-4544-869e-b91fdda55fa7" providerId="ADAL" clId="{5813672C-590F-4E1A-8945-8E1652BE03D5}" dt="2024-10-16T17:58:32.841" v="73"/>
              <pc2:cmMkLst xmlns:pc2="http://schemas.microsoft.com/office/powerpoint/2019/9/main/command">
                <pc:docMk/>
                <pc:sldMk cId="644393802" sldId="1105"/>
                <pc2:cmMk id="{7D5F6BEF-4F1C-4415-A217-C5084DECDBFD}"/>
              </pc2:cmMkLst>
            </pc226:cmChg>
          </p:ext>
        </pc:extLst>
      </pc:sldChg>
      <pc:sldChg chg="delCm">
        <pc:chgData name="Heidenrich, Christine (AHRQ/OC) (CTR)" userId="58cf9597-5aed-4544-869e-b91fdda55fa7" providerId="ADAL" clId="{5813672C-590F-4E1A-8945-8E1652BE03D5}" dt="2024-10-16T18:00:46.034" v="75"/>
        <pc:sldMkLst>
          <pc:docMk/>
          <pc:sldMk cId="1943180640" sldId="1108"/>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8:00:46.034" v="75"/>
              <pc2:cmMkLst xmlns:pc2="http://schemas.microsoft.com/office/powerpoint/2019/9/main/command">
                <pc:docMk/>
                <pc:sldMk cId="1943180640" sldId="1108"/>
                <pc2:cmMk id="{FC64BF1F-A82A-4CF3-97E1-29EB75D4B3C9}"/>
              </pc2:cmMkLst>
            </pc226:cmChg>
          </p:ext>
        </pc:extLst>
      </pc:sldChg>
      <pc:sldChg chg="delCm">
        <pc:chgData name="Heidenrich, Christine (AHRQ/OC) (CTR)" userId="58cf9597-5aed-4544-869e-b91fdda55fa7" providerId="ADAL" clId="{5813672C-590F-4E1A-8945-8E1652BE03D5}" dt="2024-10-16T18:00:52.655" v="76"/>
        <pc:sldMkLst>
          <pc:docMk/>
          <pc:sldMk cId="154245651" sldId="110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8:00:52.655" v="76"/>
              <pc2:cmMkLst xmlns:pc2="http://schemas.microsoft.com/office/powerpoint/2019/9/main/command">
                <pc:docMk/>
                <pc:sldMk cId="154245651" sldId="1109"/>
                <pc2:cmMk id="{65A129CE-5EC4-4C3A-8606-933F25B0B868}"/>
              </pc2:cmMkLst>
            </pc226:cmChg>
          </p:ext>
        </pc:extLst>
      </pc:sldChg>
      <pc:sldChg chg="delCm">
        <pc:chgData name="Heidenrich, Christine (AHRQ/OC) (CTR)" userId="58cf9597-5aed-4544-869e-b91fdda55fa7" providerId="ADAL" clId="{5813672C-590F-4E1A-8945-8E1652BE03D5}" dt="2024-10-16T18:03:47.749" v="78"/>
        <pc:sldMkLst>
          <pc:docMk/>
          <pc:sldMk cId="3842958823" sldId="1110"/>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8:03:47.749" v="78"/>
              <pc2:cmMkLst xmlns:pc2="http://schemas.microsoft.com/office/powerpoint/2019/9/main/command">
                <pc:docMk/>
                <pc:sldMk cId="3842958823" sldId="1110"/>
                <pc2:cmMk id="{544EF38B-533A-456A-B29A-9DBA6486F90A}"/>
              </pc2:cmMkLst>
            </pc226:cmChg>
            <pc226:cmChg xmlns:pc226="http://schemas.microsoft.com/office/powerpoint/2022/06/main/command" chg="del">
              <pc226:chgData name="Heidenrich, Christine (AHRQ/OC) (CTR)" userId="58cf9597-5aed-4544-869e-b91fdda55fa7" providerId="ADAL" clId="{5813672C-590F-4E1A-8945-8E1652BE03D5}" dt="2024-10-16T18:01:05.265" v="77"/>
              <pc2:cmMkLst xmlns:pc2="http://schemas.microsoft.com/office/powerpoint/2019/9/main/command">
                <pc:docMk/>
                <pc:sldMk cId="3842958823" sldId="1110"/>
                <pc2:cmMk id="{489695CF-CB35-4A03-ABDF-621A0D105521}"/>
              </pc2:cmMkLst>
            </pc226:cmChg>
          </p:ext>
        </pc:extLst>
      </pc:sldChg>
      <pc:sldChg chg="delCm">
        <pc:chgData name="Heidenrich, Christine (AHRQ/OC) (CTR)" userId="58cf9597-5aed-4544-869e-b91fdda55fa7" providerId="ADAL" clId="{5813672C-590F-4E1A-8945-8E1652BE03D5}" dt="2024-10-16T18:05:06.442" v="79"/>
        <pc:sldMkLst>
          <pc:docMk/>
          <pc:sldMk cId="1560869938" sldId="1111"/>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8:05:06.442" v="79"/>
              <pc2:cmMkLst xmlns:pc2="http://schemas.microsoft.com/office/powerpoint/2019/9/main/command">
                <pc:docMk/>
                <pc:sldMk cId="1560869938" sldId="1111"/>
                <pc2:cmMk id="{82312E07-88B1-43A7-929C-C30A65C5A8EB}"/>
              </pc2:cmMkLst>
            </pc226:cmChg>
          </p:ext>
        </pc:extLst>
      </pc:sldChg>
      <pc:sldChg chg="delCm">
        <pc:chgData name="Heidenrich, Christine (AHRQ/OC) (CTR)" userId="58cf9597-5aed-4544-869e-b91fdda55fa7" providerId="ADAL" clId="{5813672C-590F-4E1A-8945-8E1652BE03D5}" dt="2024-10-16T17:33:24.265" v="0"/>
        <pc:sldMkLst>
          <pc:docMk/>
          <pc:sldMk cId="564260396" sldId="1130"/>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7:33:24.265" v="0"/>
              <pc2:cmMkLst xmlns:pc2="http://schemas.microsoft.com/office/powerpoint/2019/9/main/command">
                <pc:docMk/>
                <pc:sldMk cId="564260396" sldId="1130"/>
                <pc2:cmMk id="{729F08EE-0351-4217-BCA8-895806A74B35}"/>
              </pc2:cmMkLst>
            </pc226:cmChg>
          </p:ext>
        </pc:extLst>
      </pc:sldChg>
      <pc:sldChg chg="delCm">
        <pc:chgData name="Heidenrich, Christine (AHRQ/OC) (CTR)" userId="58cf9597-5aed-4544-869e-b91fdda55fa7" providerId="ADAL" clId="{5813672C-590F-4E1A-8945-8E1652BE03D5}" dt="2024-10-16T18:07:30.353" v="83"/>
        <pc:sldMkLst>
          <pc:docMk/>
          <pc:sldMk cId="1128078012" sldId="1133"/>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8:07:30.353" v="83"/>
              <pc2:cmMkLst xmlns:pc2="http://schemas.microsoft.com/office/powerpoint/2019/9/main/command">
                <pc:docMk/>
                <pc:sldMk cId="1128078012" sldId="1133"/>
                <pc2:cmMk id="{6EABB0FC-696F-42A5-AA6C-14F92EFAEAA1}"/>
              </pc2:cmMkLst>
            </pc226:cmChg>
          </p:ext>
        </pc:extLst>
      </pc:sldChg>
      <pc:sldChg chg="delCm">
        <pc:chgData name="Heidenrich, Christine (AHRQ/OC) (CTR)" userId="58cf9597-5aed-4544-869e-b91fdda55fa7" providerId="ADAL" clId="{5813672C-590F-4E1A-8945-8E1652BE03D5}" dt="2024-10-16T18:07:20.730" v="82"/>
        <pc:sldMkLst>
          <pc:docMk/>
          <pc:sldMk cId="3689828999" sldId="113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813672C-590F-4E1A-8945-8E1652BE03D5}" dt="2024-10-16T18:06:55.610" v="81"/>
              <pc2:cmMkLst xmlns:pc2="http://schemas.microsoft.com/office/powerpoint/2019/9/main/command">
                <pc:docMk/>
                <pc:sldMk cId="3689828999" sldId="1137"/>
                <pc2:cmMk id="{DC66F09B-636F-4DD9-8610-46F7AB83EB53}"/>
              </pc2:cmMkLst>
            </pc226:cmChg>
            <pc226:cmChg xmlns:pc226="http://schemas.microsoft.com/office/powerpoint/2022/06/main/command" chg="del">
              <pc226:chgData name="Heidenrich, Christine (AHRQ/OC) (CTR)" userId="58cf9597-5aed-4544-869e-b91fdda55fa7" providerId="ADAL" clId="{5813672C-590F-4E1A-8945-8E1652BE03D5}" dt="2024-10-16T18:07:20.730" v="82"/>
              <pc2:cmMkLst xmlns:pc2="http://schemas.microsoft.com/office/powerpoint/2019/9/main/command">
                <pc:docMk/>
                <pc:sldMk cId="3689828999" sldId="1137"/>
                <pc2:cmMk id="{E084A0B1-E0D5-4BC4-846C-0CF1488C79B6}"/>
              </pc2:cmMkLst>
            </pc226:cmChg>
            <pc226:cmChg xmlns:pc226="http://schemas.microsoft.com/office/powerpoint/2022/06/main/command" chg="del">
              <pc226:chgData name="Heidenrich, Christine (AHRQ/OC) (CTR)" userId="58cf9597-5aed-4544-869e-b91fdda55fa7" providerId="ADAL" clId="{5813672C-590F-4E1A-8945-8E1652BE03D5}" dt="2024-10-16T18:05:15.579" v="80"/>
              <pc2:cmMkLst xmlns:pc2="http://schemas.microsoft.com/office/powerpoint/2019/9/main/command">
                <pc:docMk/>
                <pc:sldMk cId="3689828999" sldId="1137"/>
                <pc2:cmMk id="{E7F03DE9-6EB9-4B63-B10F-6741E541E877}"/>
              </pc2:cmMkLst>
            </pc226:cmChg>
          </p:ext>
        </pc:extLst>
      </pc:sldChg>
    </pc:docChg>
  </pc:docChgLst>
  <pc:docChgLst>
    <pc:chgData name="Samuel Kim" userId="0b4e8f1a-35cc-4769-966d-024c662a6df8" providerId="ADAL" clId="{8B7CB53F-F72A-47C4-8661-4B2801F74C5C}"/>
    <pc:docChg chg="undo redo custSel modSld">
      <pc:chgData name="Samuel Kim" userId="0b4e8f1a-35cc-4769-966d-024c662a6df8" providerId="ADAL" clId="{8B7CB53F-F72A-47C4-8661-4B2801F74C5C}" dt="2024-09-12T01:32:06.095" v="106" actId="700"/>
      <pc:docMkLst>
        <pc:docMk/>
      </pc:docMkLst>
      <pc:sldChg chg="modSp mod">
        <pc:chgData name="Samuel Kim" userId="0b4e8f1a-35cc-4769-966d-024c662a6df8" providerId="ADAL" clId="{8B7CB53F-F72A-47C4-8661-4B2801F74C5C}" dt="2024-09-11T21:28:45.803" v="1" actId="948"/>
        <pc:sldMkLst>
          <pc:docMk/>
          <pc:sldMk cId="1450091703" sldId="259"/>
        </pc:sldMkLst>
        <pc:spChg chg="mod">
          <ac:chgData name="Samuel Kim" userId="0b4e8f1a-35cc-4769-966d-024c662a6df8" providerId="ADAL" clId="{8B7CB53F-F72A-47C4-8661-4B2801F74C5C}" dt="2024-09-11T21:28:45.803" v="1" actId="948"/>
          <ac:spMkLst>
            <pc:docMk/>
            <pc:sldMk cId="1450091703" sldId="259"/>
            <ac:spMk id="10" creationId="{23E8A7B6-64BF-F440-B7B6-EEC3B2652741}"/>
          </ac:spMkLst>
        </pc:spChg>
      </pc:sldChg>
      <pc:sldChg chg="modSp mod">
        <pc:chgData name="Samuel Kim" userId="0b4e8f1a-35cc-4769-966d-024c662a6df8" providerId="ADAL" clId="{8B7CB53F-F72A-47C4-8661-4B2801F74C5C}" dt="2024-09-11T21:29:54.671" v="5" actId="14100"/>
        <pc:sldMkLst>
          <pc:docMk/>
          <pc:sldMk cId="3089398158" sldId="1088"/>
        </pc:sldMkLst>
        <pc:spChg chg="mod">
          <ac:chgData name="Samuel Kim" userId="0b4e8f1a-35cc-4769-966d-024c662a6df8" providerId="ADAL" clId="{8B7CB53F-F72A-47C4-8661-4B2801F74C5C}" dt="2024-09-11T21:29:54.671" v="5" actId="14100"/>
          <ac:spMkLst>
            <pc:docMk/>
            <pc:sldMk cId="3089398158" sldId="1088"/>
            <ac:spMk id="3" creationId="{9DFB1D37-51A9-5540-2272-2A2B47E78995}"/>
          </ac:spMkLst>
        </pc:spChg>
      </pc:sldChg>
      <pc:sldChg chg="addSp delSp modSp mod modClrScheme chgLayout">
        <pc:chgData name="Samuel Kim" userId="0b4e8f1a-35cc-4769-966d-024c662a6df8" providerId="ADAL" clId="{8B7CB53F-F72A-47C4-8661-4B2801F74C5C}" dt="2024-09-12T01:23:46.698" v="72" actId="1076"/>
        <pc:sldMkLst>
          <pc:docMk/>
          <pc:sldMk cId="1586414581" sldId="1092"/>
        </pc:sldMkLst>
        <pc:spChg chg="mod ord">
          <ac:chgData name="Samuel Kim" userId="0b4e8f1a-35cc-4769-966d-024c662a6df8" providerId="ADAL" clId="{8B7CB53F-F72A-47C4-8661-4B2801F74C5C}" dt="2024-09-12T01:03:17.672" v="23" actId="6264"/>
          <ac:spMkLst>
            <pc:docMk/>
            <pc:sldMk cId="1586414581" sldId="1092"/>
            <ac:spMk id="2" creationId="{EBA5FA86-26C9-0AB5-D5CA-C286AE8DF795}"/>
          </ac:spMkLst>
        </pc:spChg>
        <pc:spChg chg="add del mod">
          <ac:chgData name="Samuel Kim" userId="0b4e8f1a-35cc-4769-966d-024c662a6df8" providerId="ADAL" clId="{8B7CB53F-F72A-47C4-8661-4B2801F74C5C}" dt="2024-09-12T01:01:48.596" v="10" actId="6264"/>
          <ac:spMkLst>
            <pc:docMk/>
            <pc:sldMk cId="1586414581" sldId="1092"/>
            <ac:spMk id="3" creationId="{98EBEC68-7337-5F98-A5B8-6F03D757D4D3}"/>
          </ac:spMkLst>
        </pc:spChg>
        <pc:spChg chg="add del mod">
          <ac:chgData name="Samuel Kim" userId="0b4e8f1a-35cc-4769-966d-024c662a6df8" providerId="ADAL" clId="{8B7CB53F-F72A-47C4-8661-4B2801F74C5C}" dt="2024-09-12T01:01:48.596" v="10" actId="6264"/>
          <ac:spMkLst>
            <pc:docMk/>
            <pc:sldMk cId="1586414581" sldId="1092"/>
            <ac:spMk id="4" creationId="{E06977D6-21BC-2A2C-2085-3622860A5F45}"/>
          </ac:spMkLst>
        </pc:spChg>
        <pc:spChg chg="add del mod">
          <ac:chgData name="Samuel Kim" userId="0b4e8f1a-35cc-4769-966d-024c662a6df8" providerId="ADAL" clId="{8B7CB53F-F72A-47C4-8661-4B2801F74C5C}" dt="2024-09-12T01:01:48.596" v="10" actId="6264"/>
          <ac:spMkLst>
            <pc:docMk/>
            <pc:sldMk cId="1586414581" sldId="1092"/>
            <ac:spMk id="5" creationId="{99D950D9-BE9B-D72F-AD63-3F98DBD5722D}"/>
          </ac:spMkLst>
        </pc:spChg>
        <pc:spChg chg="add mod ord">
          <ac:chgData name="Samuel Kim" userId="0b4e8f1a-35cc-4769-966d-024c662a6df8" providerId="ADAL" clId="{8B7CB53F-F72A-47C4-8661-4B2801F74C5C}" dt="2024-09-12T01:23:18.414" v="67" actId="6549"/>
          <ac:spMkLst>
            <pc:docMk/>
            <pc:sldMk cId="1586414581" sldId="1092"/>
            <ac:spMk id="6" creationId="{9A5D1A5E-CE28-01BC-674F-06AC4BB30EF7}"/>
          </ac:spMkLst>
        </pc:spChg>
        <pc:spChg chg="add del mod ord">
          <ac:chgData name="Samuel Kim" userId="0b4e8f1a-35cc-4769-966d-024c662a6df8" providerId="ADAL" clId="{8B7CB53F-F72A-47C4-8661-4B2801F74C5C}" dt="2024-09-12T01:03:06.787" v="21" actId="700"/>
          <ac:spMkLst>
            <pc:docMk/>
            <pc:sldMk cId="1586414581" sldId="1092"/>
            <ac:spMk id="7" creationId="{7B19E235-B4A8-A233-5843-C8308C1A2F46}"/>
          </ac:spMkLst>
        </pc:spChg>
        <pc:spChg chg="del mod">
          <ac:chgData name="Samuel Kim" userId="0b4e8f1a-35cc-4769-966d-024c662a6df8" providerId="ADAL" clId="{8B7CB53F-F72A-47C4-8661-4B2801F74C5C}" dt="2024-09-12T01:01:59.014" v="15" actId="478"/>
          <ac:spMkLst>
            <pc:docMk/>
            <pc:sldMk cId="1586414581" sldId="1092"/>
            <ac:spMk id="8" creationId="{5C105257-8A25-94AF-65DC-44733F67945A}"/>
          </ac:spMkLst>
        </pc:spChg>
        <pc:spChg chg="add del mod">
          <ac:chgData name="Samuel Kim" userId="0b4e8f1a-35cc-4769-966d-024c662a6df8" providerId="ADAL" clId="{8B7CB53F-F72A-47C4-8661-4B2801F74C5C}" dt="2024-09-12T01:03:17.672" v="23" actId="6264"/>
          <ac:spMkLst>
            <pc:docMk/>
            <pc:sldMk cId="1586414581" sldId="1092"/>
            <ac:spMk id="9" creationId="{D6DF87C1-A7F8-7583-5592-1BB54AECD2ED}"/>
          </ac:spMkLst>
        </pc:spChg>
        <pc:spChg chg="add del mod">
          <ac:chgData name="Samuel Kim" userId="0b4e8f1a-35cc-4769-966d-024c662a6df8" providerId="ADAL" clId="{8B7CB53F-F72A-47C4-8661-4B2801F74C5C}" dt="2024-09-12T01:03:17.672" v="23" actId="6264"/>
          <ac:spMkLst>
            <pc:docMk/>
            <pc:sldMk cId="1586414581" sldId="1092"/>
            <ac:spMk id="10" creationId="{CAA86504-CF09-CECA-FFFC-E21D54480FE4}"/>
          </ac:spMkLst>
        </pc:spChg>
        <pc:spChg chg="add del mod">
          <ac:chgData name="Samuel Kim" userId="0b4e8f1a-35cc-4769-966d-024c662a6df8" providerId="ADAL" clId="{8B7CB53F-F72A-47C4-8661-4B2801F74C5C}" dt="2024-09-12T01:03:17.672" v="23" actId="6264"/>
          <ac:spMkLst>
            <pc:docMk/>
            <pc:sldMk cId="1586414581" sldId="1092"/>
            <ac:spMk id="11" creationId="{1FC08F4C-1EEB-9BF5-2325-B08E5A23851A}"/>
          </ac:spMkLst>
        </pc:spChg>
        <pc:spChg chg="add del mod">
          <ac:chgData name="Samuel Kim" userId="0b4e8f1a-35cc-4769-966d-024c662a6df8" providerId="ADAL" clId="{8B7CB53F-F72A-47C4-8661-4B2801F74C5C}" dt="2024-09-12T01:03:17.672" v="23" actId="6264"/>
          <ac:spMkLst>
            <pc:docMk/>
            <pc:sldMk cId="1586414581" sldId="1092"/>
            <ac:spMk id="12" creationId="{36710F1E-5ECB-3E22-8DC7-8DCB74BC41E1}"/>
          </ac:spMkLst>
        </pc:spChg>
        <pc:spChg chg="del">
          <ac:chgData name="Samuel Kim" userId="0b4e8f1a-35cc-4769-966d-024c662a6df8" providerId="ADAL" clId="{8B7CB53F-F72A-47C4-8661-4B2801F74C5C}" dt="2024-09-12T01:03:20.347" v="24" actId="478"/>
          <ac:spMkLst>
            <pc:docMk/>
            <pc:sldMk cId="1586414581" sldId="1092"/>
            <ac:spMk id="14" creationId="{8082CDB4-4934-9BD1-65AF-2CDF208429D6}"/>
          </ac:spMkLst>
        </pc:spChg>
        <pc:spChg chg="mod ord">
          <ac:chgData name="Samuel Kim" userId="0b4e8f1a-35cc-4769-966d-024c662a6df8" providerId="ADAL" clId="{8B7CB53F-F72A-47C4-8661-4B2801F74C5C}" dt="2024-09-12T01:03:17.672" v="23" actId="6264"/>
          <ac:spMkLst>
            <pc:docMk/>
            <pc:sldMk cId="1586414581" sldId="1092"/>
            <ac:spMk id="29" creationId="{708F19CF-5215-FFB0-9058-41860179D909}"/>
          </ac:spMkLst>
        </pc:spChg>
        <pc:picChg chg="mod ord">
          <ac:chgData name="Samuel Kim" userId="0b4e8f1a-35cc-4769-966d-024c662a6df8" providerId="ADAL" clId="{8B7CB53F-F72A-47C4-8661-4B2801F74C5C}" dt="2024-09-12T01:23:46.698" v="72" actId="1076"/>
          <ac:picMkLst>
            <pc:docMk/>
            <pc:sldMk cId="1586414581" sldId="1092"/>
            <ac:picMk id="1028" creationId="{B23D5A1A-77E4-DD2A-A089-9C772D9F6FFF}"/>
          </ac:picMkLst>
        </pc:picChg>
      </pc:sldChg>
      <pc:sldChg chg="modSp mod">
        <pc:chgData name="Samuel Kim" userId="0b4e8f1a-35cc-4769-966d-024c662a6df8" providerId="ADAL" clId="{8B7CB53F-F72A-47C4-8661-4B2801F74C5C}" dt="2024-09-12T01:19:01.627" v="58" actId="14100"/>
        <pc:sldMkLst>
          <pc:docMk/>
          <pc:sldMk cId="1277936380" sldId="1098"/>
        </pc:sldMkLst>
        <pc:spChg chg="mod">
          <ac:chgData name="Samuel Kim" userId="0b4e8f1a-35cc-4769-966d-024c662a6df8" providerId="ADAL" clId="{8B7CB53F-F72A-47C4-8661-4B2801F74C5C}" dt="2024-09-12T01:19:01.627" v="58" actId="14100"/>
          <ac:spMkLst>
            <pc:docMk/>
            <pc:sldMk cId="1277936380" sldId="1098"/>
            <ac:spMk id="5" creationId="{81E099E4-0416-0243-573B-AAAC080E6C60}"/>
          </ac:spMkLst>
        </pc:spChg>
      </pc:sldChg>
      <pc:sldChg chg="addSp delSp modSp mod modClrScheme chgLayout">
        <pc:chgData name="Samuel Kim" userId="0b4e8f1a-35cc-4769-966d-024c662a6df8" providerId="ADAL" clId="{8B7CB53F-F72A-47C4-8661-4B2801F74C5C}" dt="2024-09-12T01:29:14.411" v="105" actId="18131"/>
        <pc:sldMkLst>
          <pc:docMk/>
          <pc:sldMk cId="1754924472" sldId="1100"/>
        </pc:sldMkLst>
        <pc:spChg chg="mod ord">
          <ac:chgData name="Samuel Kim" userId="0b4e8f1a-35cc-4769-966d-024c662a6df8" providerId="ADAL" clId="{8B7CB53F-F72A-47C4-8661-4B2801F74C5C}" dt="2024-09-12T01:23:38.094" v="70" actId="6264"/>
          <ac:spMkLst>
            <pc:docMk/>
            <pc:sldMk cId="1754924472" sldId="1100"/>
            <ac:spMk id="2" creationId="{20C5068D-CC4C-5285-034D-A03E1CB87448}"/>
          </ac:spMkLst>
        </pc:spChg>
        <pc:spChg chg="add del mod">
          <ac:chgData name="Samuel Kim" userId="0b4e8f1a-35cc-4769-966d-024c662a6df8" providerId="ADAL" clId="{8B7CB53F-F72A-47C4-8661-4B2801F74C5C}" dt="2024-09-12T01:22:48.682" v="62" actId="6264"/>
          <ac:spMkLst>
            <pc:docMk/>
            <pc:sldMk cId="1754924472" sldId="1100"/>
            <ac:spMk id="3" creationId="{A23176C7-7F26-09A3-0E5B-121302BE4919}"/>
          </ac:spMkLst>
        </pc:spChg>
        <pc:spChg chg="add del mod">
          <ac:chgData name="Samuel Kim" userId="0b4e8f1a-35cc-4769-966d-024c662a6df8" providerId="ADAL" clId="{8B7CB53F-F72A-47C4-8661-4B2801F74C5C}" dt="2024-09-12T01:22:48.682" v="62" actId="6264"/>
          <ac:spMkLst>
            <pc:docMk/>
            <pc:sldMk cId="1754924472" sldId="1100"/>
            <ac:spMk id="4" creationId="{F4BDCD81-8404-1E79-E003-A015458DB19B}"/>
          </ac:spMkLst>
        </pc:spChg>
        <pc:spChg chg="add del mod">
          <ac:chgData name="Samuel Kim" userId="0b4e8f1a-35cc-4769-966d-024c662a6df8" providerId="ADAL" clId="{8B7CB53F-F72A-47C4-8661-4B2801F74C5C}" dt="2024-09-12T01:22:48.682" v="62" actId="6264"/>
          <ac:spMkLst>
            <pc:docMk/>
            <pc:sldMk cId="1754924472" sldId="1100"/>
            <ac:spMk id="5" creationId="{D913E29A-B90D-B8C1-38EB-F9CB09ECE11C}"/>
          </ac:spMkLst>
        </pc:spChg>
        <pc:spChg chg="add del mod">
          <ac:chgData name="Samuel Kim" userId="0b4e8f1a-35cc-4769-966d-024c662a6df8" providerId="ADAL" clId="{8B7CB53F-F72A-47C4-8661-4B2801F74C5C}" dt="2024-09-12T01:22:48.682" v="62" actId="6264"/>
          <ac:spMkLst>
            <pc:docMk/>
            <pc:sldMk cId="1754924472" sldId="1100"/>
            <ac:spMk id="6" creationId="{4D774F80-BB81-64D4-037D-863EC6CE1818}"/>
          </ac:spMkLst>
        </pc:spChg>
        <pc:spChg chg="del">
          <ac:chgData name="Samuel Kim" userId="0b4e8f1a-35cc-4769-966d-024c662a6df8" providerId="ADAL" clId="{8B7CB53F-F72A-47C4-8661-4B2801F74C5C}" dt="2024-09-12T01:22:46.526" v="60" actId="700"/>
          <ac:spMkLst>
            <pc:docMk/>
            <pc:sldMk cId="1754924472" sldId="1100"/>
            <ac:spMk id="7" creationId="{28D7004B-CA1C-BEB9-BB70-17D3251D5E3D}"/>
          </ac:spMkLst>
        </pc:spChg>
        <pc:spChg chg="add del mod">
          <ac:chgData name="Samuel Kim" userId="0b4e8f1a-35cc-4769-966d-024c662a6df8" providerId="ADAL" clId="{8B7CB53F-F72A-47C4-8661-4B2801F74C5C}" dt="2024-09-12T01:22:51.014" v="63" actId="6264"/>
          <ac:spMkLst>
            <pc:docMk/>
            <pc:sldMk cId="1754924472" sldId="1100"/>
            <ac:spMk id="8" creationId="{5E9A2F98-6B3C-7206-06D4-D2B4D5E49A42}"/>
          </ac:spMkLst>
        </pc:spChg>
        <pc:spChg chg="add del mod">
          <ac:chgData name="Samuel Kim" userId="0b4e8f1a-35cc-4769-966d-024c662a6df8" providerId="ADAL" clId="{8B7CB53F-F72A-47C4-8661-4B2801F74C5C}" dt="2024-09-12T01:22:51.014" v="63" actId="6264"/>
          <ac:spMkLst>
            <pc:docMk/>
            <pc:sldMk cId="1754924472" sldId="1100"/>
            <ac:spMk id="9" creationId="{A0595EF3-F5F6-9380-EC2A-607F102E725E}"/>
          </ac:spMkLst>
        </pc:spChg>
        <pc:spChg chg="add del mod">
          <ac:chgData name="Samuel Kim" userId="0b4e8f1a-35cc-4769-966d-024c662a6df8" providerId="ADAL" clId="{8B7CB53F-F72A-47C4-8661-4B2801F74C5C}" dt="2024-09-12T01:22:51.014" v="63" actId="6264"/>
          <ac:spMkLst>
            <pc:docMk/>
            <pc:sldMk cId="1754924472" sldId="1100"/>
            <ac:spMk id="10" creationId="{9BF05387-BEE9-2952-4FF4-A4E841B74702}"/>
          </ac:spMkLst>
        </pc:spChg>
        <pc:spChg chg="add del mod">
          <ac:chgData name="Samuel Kim" userId="0b4e8f1a-35cc-4769-966d-024c662a6df8" providerId="ADAL" clId="{8B7CB53F-F72A-47C4-8661-4B2801F74C5C}" dt="2024-09-12T01:22:51.014" v="63" actId="6264"/>
          <ac:spMkLst>
            <pc:docMk/>
            <pc:sldMk cId="1754924472" sldId="1100"/>
            <ac:spMk id="12" creationId="{CA33A1E8-43C3-A326-3CE4-69DD5B806058}"/>
          </ac:spMkLst>
        </pc:spChg>
        <pc:spChg chg="add del mod">
          <ac:chgData name="Samuel Kim" userId="0b4e8f1a-35cc-4769-966d-024c662a6df8" providerId="ADAL" clId="{8B7CB53F-F72A-47C4-8661-4B2801F74C5C}" dt="2024-09-12T01:23:38.094" v="70" actId="6264"/>
          <ac:spMkLst>
            <pc:docMk/>
            <pc:sldMk cId="1754924472" sldId="1100"/>
            <ac:spMk id="13" creationId="{53BFEFCB-A026-5DC4-4AF6-0CAFE191DDEF}"/>
          </ac:spMkLst>
        </pc:spChg>
        <pc:spChg chg="add del mod">
          <ac:chgData name="Samuel Kim" userId="0b4e8f1a-35cc-4769-966d-024c662a6df8" providerId="ADAL" clId="{8B7CB53F-F72A-47C4-8661-4B2801F74C5C}" dt="2024-09-12T01:23:38.094" v="70" actId="6264"/>
          <ac:spMkLst>
            <pc:docMk/>
            <pc:sldMk cId="1754924472" sldId="1100"/>
            <ac:spMk id="14" creationId="{B9C35D76-4982-027F-5347-90DD9980F48F}"/>
          </ac:spMkLst>
        </pc:spChg>
        <pc:spChg chg="add del mod">
          <ac:chgData name="Samuel Kim" userId="0b4e8f1a-35cc-4769-966d-024c662a6df8" providerId="ADAL" clId="{8B7CB53F-F72A-47C4-8661-4B2801F74C5C}" dt="2024-09-12T01:23:38.094" v="70" actId="6264"/>
          <ac:spMkLst>
            <pc:docMk/>
            <pc:sldMk cId="1754924472" sldId="1100"/>
            <ac:spMk id="15" creationId="{5B8A185D-AB37-B01A-B177-031418BC77B7}"/>
          </ac:spMkLst>
        </pc:spChg>
        <pc:spChg chg="add del mod">
          <ac:chgData name="Samuel Kim" userId="0b4e8f1a-35cc-4769-966d-024c662a6df8" providerId="ADAL" clId="{8B7CB53F-F72A-47C4-8661-4B2801F74C5C}" dt="2024-09-12T01:23:38.094" v="70" actId="6264"/>
          <ac:spMkLst>
            <pc:docMk/>
            <pc:sldMk cId="1754924472" sldId="1100"/>
            <ac:spMk id="16" creationId="{1C9A4FC4-57A9-527D-54B6-FA8ADCAD425D}"/>
          </ac:spMkLst>
        </pc:spChg>
        <pc:spChg chg="mod ord">
          <ac:chgData name="Samuel Kim" userId="0b4e8f1a-35cc-4769-966d-024c662a6df8" providerId="ADAL" clId="{8B7CB53F-F72A-47C4-8661-4B2801F74C5C}" dt="2024-09-12T01:23:38.094" v="70" actId="6264"/>
          <ac:spMkLst>
            <pc:docMk/>
            <pc:sldMk cId="1754924472" sldId="1100"/>
            <ac:spMk id="25" creationId="{D789F82F-BDCF-EDC4-17DD-B9BD9FB97BDE}"/>
          </ac:spMkLst>
        </pc:spChg>
        <pc:spChg chg="mod ord">
          <ac:chgData name="Samuel Kim" userId="0b4e8f1a-35cc-4769-966d-024c662a6df8" providerId="ADAL" clId="{8B7CB53F-F72A-47C4-8661-4B2801F74C5C}" dt="2024-09-12T01:23:38.094" v="70" actId="6264"/>
          <ac:spMkLst>
            <pc:docMk/>
            <pc:sldMk cId="1754924472" sldId="1100"/>
            <ac:spMk id="26" creationId="{926A29AA-509A-B924-A1D1-055F71758E0D}"/>
          </ac:spMkLst>
        </pc:spChg>
        <pc:picChg chg="mod ord modCrop">
          <ac:chgData name="Samuel Kim" userId="0b4e8f1a-35cc-4769-966d-024c662a6df8" providerId="ADAL" clId="{8B7CB53F-F72A-47C4-8661-4B2801F74C5C}" dt="2024-09-12T01:29:14.411" v="105" actId="18131"/>
          <ac:picMkLst>
            <pc:docMk/>
            <pc:sldMk cId="1754924472" sldId="1100"/>
            <ac:picMk id="11" creationId="{F49F63C8-4E15-6012-C4F9-91D0687C3C61}"/>
          </ac:picMkLst>
        </pc:picChg>
        <pc:picChg chg="add del mod">
          <ac:chgData name="Samuel Kim" userId="0b4e8f1a-35cc-4769-966d-024c662a6df8" providerId="ADAL" clId="{8B7CB53F-F72A-47C4-8661-4B2801F74C5C}" dt="2024-09-12T01:27:09.612" v="81" actId="478"/>
          <ac:picMkLst>
            <pc:docMk/>
            <pc:sldMk cId="1754924472" sldId="1100"/>
            <ac:picMk id="17" creationId="{92BCF325-FC17-76B2-C6CA-20A1032C2E1E}"/>
          </ac:picMkLst>
        </pc:picChg>
        <pc:picChg chg="add del mod">
          <ac:chgData name="Samuel Kim" userId="0b4e8f1a-35cc-4769-966d-024c662a6df8" providerId="ADAL" clId="{8B7CB53F-F72A-47C4-8661-4B2801F74C5C}" dt="2024-09-12T01:28:02.004" v="91" actId="478"/>
          <ac:picMkLst>
            <pc:docMk/>
            <pc:sldMk cId="1754924472" sldId="1100"/>
            <ac:picMk id="18" creationId="{0D290104-4813-C0ED-B101-479FFA701BE8}"/>
          </ac:picMkLst>
        </pc:picChg>
      </pc:sldChg>
      <pc:sldChg chg="delSp modSp mod modClrScheme chgLayout">
        <pc:chgData name="Samuel Kim" userId="0b4e8f1a-35cc-4769-966d-024c662a6df8" providerId="ADAL" clId="{8B7CB53F-F72A-47C4-8661-4B2801F74C5C}" dt="2024-09-12T01:32:06.095" v="106" actId="700"/>
        <pc:sldMkLst>
          <pc:docMk/>
          <pc:sldMk cId="4189664495" sldId="1107"/>
        </pc:sldMkLst>
        <pc:spChg chg="mod ord">
          <ac:chgData name="Samuel Kim" userId="0b4e8f1a-35cc-4769-966d-024c662a6df8" providerId="ADAL" clId="{8B7CB53F-F72A-47C4-8661-4B2801F74C5C}" dt="2024-09-12T01:32:06.095" v="106" actId="700"/>
          <ac:spMkLst>
            <pc:docMk/>
            <pc:sldMk cId="4189664495" sldId="1107"/>
            <ac:spMk id="2" creationId="{0FAEB0E4-602B-1B88-4F77-B524937DCE4F}"/>
          </ac:spMkLst>
        </pc:spChg>
        <pc:spChg chg="del">
          <ac:chgData name="Samuel Kim" userId="0b4e8f1a-35cc-4769-966d-024c662a6df8" providerId="ADAL" clId="{8B7CB53F-F72A-47C4-8661-4B2801F74C5C}" dt="2024-09-12T01:32:06.095" v="106" actId="700"/>
          <ac:spMkLst>
            <pc:docMk/>
            <pc:sldMk cId="4189664495" sldId="1107"/>
            <ac:spMk id="7" creationId="{41800AA7-0F8F-A696-4B61-6A040A1877C2}"/>
          </ac:spMkLst>
        </pc:spChg>
        <pc:spChg chg="mod ord">
          <ac:chgData name="Samuel Kim" userId="0b4e8f1a-35cc-4769-966d-024c662a6df8" providerId="ADAL" clId="{8B7CB53F-F72A-47C4-8661-4B2801F74C5C}" dt="2024-09-12T01:32:06.095" v="106" actId="700"/>
          <ac:spMkLst>
            <pc:docMk/>
            <pc:sldMk cId="4189664495" sldId="1107"/>
            <ac:spMk id="25" creationId="{D58110F3-19B8-7055-C1F7-F9BCA544F187}"/>
          </ac:spMkLst>
        </pc:spChg>
        <pc:spChg chg="mod ord">
          <ac:chgData name="Samuel Kim" userId="0b4e8f1a-35cc-4769-966d-024c662a6df8" providerId="ADAL" clId="{8B7CB53F-F72A-47C4-8661-4B2801F74C5C}" dt="2024-09-12T01:32:06.095" v="106" actId="700"/>
          <ac:spMkLst>
            <pc:docMk/>
            <pc:sldMk cId="4189664495" sldId="1107"/>
            <ac:spMk id="26" creationId="{D4299D4C-0357-9075-AE7A-00C6856B77CB}"/>
          </ac:spMkLst>
        </pc:spChg>
        <pc:picChg chg="mod ord">
          <ac:chgData name="Samuel Kim" userId="0b4e8f1a-35cc-4769-966d-024c662a6df8" providerId="ADAL" clId="{8B7CB53F-F72A-47C4-8661-4B2801F74C5C}" dt="2024-09-12T01:32:06.095" v="106" actId="700"/>
          <ac:picMkLst>
            <pc:docMk/>
            <pc:sldMk cId="4189664495" sldId="1107"/>
            <ac:picMk id="3074" creationId="{6B766C1A-05DE-74A1-C98C-88614133A91A}"/>
          </ac:picMkLst>
        </pc:picChg>
      </pc:sldChg>
    </pc:docChg>
  </pc:docChgLst>
  <pc:docChgLst>
    <pc:chgData name="Kathleen Speck" userId="1c3bee05-3f30-471c-9c5c-6f1d82c4dd7a" providerId="ADAL" clId="{E38439A5-C343-46CC-BB48-9F6474BBAA67}"/>
    <pc:docChg chg="modSld">
      <pc:chgData name="Kathleen Speck" userId="1c3bee05-3f30-471c-9c5c-6f1d82c4dd7a" providerId="ADAL" clId="{E38439A5-C343-46CC-BB48-9F6474BBAA67}" dt="2024-09-11T12:29:50.081" v="8" actId="20577"/>
      <pc:docMkLst>
        <pc:docMk/>
      </pc:docMkLst>
      <pc:sldChg chg="modSp mod modCm">
        <pc:chgData name="Kathleen Speck" userId="1c3bee05-3f30-471c-9c5c-6f1d82c4dd7a" providerId="ADAL" clId="{E38439A5-C343-46CC-BB48-9F6474BBAA67}" dt="2024-09-11T12:28:50.022" v="6" actId="114"/>
        <pc:sldMkLst>
          <pc:docMk/>
          <pc:sldMk cId="1450091703" sldId="259"/>
        </pc:sldMkLst>
        <pc:spChg chg="mod">
          <ac:chgData name="Kathleen Speck" userId="1c3bee05-3f30-471c-9c5c-6f1d82c4dd7a" providerId="ADAL" clId="{E38439A5-C343-46CC-BB48-9F6474BBAA67}" dt="2024-09-11T12:28:50.022" v="6" actId="114"/>
          <ac:spMkLst>
            <pc:docMk/>
            <pc:sldMk cId="1450091703" sldId="259"/>
            <ac:spMk id="10" creationId="{23E8A7B6-64BF-F440-B7B6-EEC3B2652741}"/>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E38439A5-C343-46CC-BB48-9F6474BBAA67}" dt="2024-09-11T12:28:44.757" v="5" actId="20577"/>
              <pc2:cmMkLst xmlns:pc2="http://schemas.microsoft.com/office/powerpoint/2019/9/main/command">
                <pc:docMk/>
                <pc:sldMk cId="1450091703" sldId="259"/>
                <pc2:cmMk id="{5A2E6812-DF5F-4061-AD23-FBCDE8B5552B}"/>
              </pc2:cmMkLst>
            </pc226:cmChg>
          </p:ext>
        </pc:extLst>
      </pc:sldChg>
      <pc:sldChg chg="modSp mod modCm">
        <pc:chgData name="Kathleen Speck" userId="1c3bee05-3f30-471c-9c5c-6f1d82c4dd7a" providerId="ADAL" clId="{E38439A5-C343-46CC-BB48-9F6474BBAA67}" dt="2024-09-11T12:29:50.081" v="8" actId="20577"/>
        <pc:sldMkLst>
          <pc:docMk/>
          <pc:sldMk cId="1580907414" sldId="1114"/>
        </pc:sldMkLst>
        <pc:spChg chg="mod">
          <ac:chgData name="Kathleen Speck" userId="1c3bee05-3f30-471c-9c5c-6f1d82c4dd7a" providerId="ADAL" clId="{E38439A5-C343-46CC-BB48-9F6474BBAA67}" dt="2024-09-11T12:29:50.081" v="8" actId="20577"/>
          <ac:spMkLst>
            <pc:docMk/>
            <pc:sldMk cId="1580907414" sldId="1114"/>
            <ac:spMk id="27" creationId="{88F6A9B1-F782-19E6-0438-90E531292F4B}"/>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E38439A5-C343-46CC-BB48-9F6474BBAA67}" dt="2024-09-11T12:29:50.081" v="8" actId="20577"/>
              <pc2:cmMkLst xmlns:pc2="http://schemas.microsoft.com/office/powerpoint/2019/9/main/command">
                <pc:docMk/>
                <pc:sldMk cId="1580907414" sldId="1114"/>
                <pc2:cmMk id="{668CA435-8A88-4F58-AF48-81767B8CD647}"/>
              </pc2:cmMkLst>
            </pc226:cmChg>
            <pc226:cmChg xmlns:pc226="http://schemas.microsoft.com/office/powerpoint/2022/06/main/command" chg="mod">
              <pc226:chgData name="Kathleen Speck" userId="1c3bee05-3f30-471c-9c5c-6f1d82c4dd7a" providerId="ADAL" clId="{E38439A5-C343-46CC-BB48-9F6474BBAA67}" dt="2024-09-11T12:29:50.081" v="8" actId="20577"/>
              <pc2:cmMkLst xmlns:pc2="http://schemas.microsoft.com/office/powerpoint/2019/9/main/command">
                <pc:docMk/>
                <pc:sldMk cId="1580907414" sldId="1114"/>
                <pc2:cmMk id="{C78F2670-BC9E-4042-8D3C-F2CE427C49CE}"/>
              </pc2:cmMkLst>
            </pc226:cmChg>
          </p:ext>
        </pc:extLst>
      </pc:sldChg>
    </pc:docChg>
  </pc:docChgLst>
  <pc:docChgLst>
    <pc:chgData name="Samuel Kim" userId="0b4e8f1a-35cc-4769-966d-024c662a6df8" providerId="ADAL" clId="{5712E430-C3E9-49FF-A09F-FAECD3D3F186}"/>
    <pc:docChg chg="undo redo custSel addSld modSld">
      <pc:chgData name="Samuel Kim" userId="0b4e8f1a-35cc-4769-966d-024c662a6df8" providerId="ADAL" clId="{5712E430-C3E9-49FF-A09F-FAECD3D3F186}" dt="2024-09-12T19:47:14.583" v="547" actId="948"/>
      <pc:docMkLst>
        <pc:docMk/>
      </pc:docMkLst>
      <pc:sldChg chg="modSp mod modCm">
        <pc:chgData name="Samuel Kim" userId="0b4e8f1a-35cc-4769-966d-024c662a6df8" providerId="ADAL" clId="{5712E430-C3E9-49FF-A09F-FAECD3D3F186}" dt="2024-09-11T20:51:55.329" v="1" actId="313"/>
        <pc:sldMkLst>
          <pc:docMk/>
          <pc:sldMk cId="1450091703" sldId="259"/>
        </pc:sldMkLst>
        <pc:spChg chg="mod">
          <ac:chgData name="Samuel Kim" userId="0b4e8f1a-35cc-4769-966d-024c662a6df8" providerId="ADAL" clId="{5712E430-C3E9-49FF-A09F-FAECD3D3F186}" dt="2024-09-11T20:51:55.329" v="1" actId="313"/>
          <ac:spMkLst>
            <pc:docMk/>
            <pc:sldMk cId="1450091703" sldId="259"/>
            <ac:spMk id="10" creationId="{23E8A7B6-64BF-F440-B7B6-EEC3B2652741}"/>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5712E430-C3E9-49FF-A09F-FAECD3D3F186}" dt="2024-09-11T20:51:55.329" v="1" actId="313"/>
              <pc2:cmMkLst xmlns:pc2="http://schemas.microsoft.com/office/powerpoint/2019/9/main/command">
                <pc:docMk/>
                <pc:sldMk cId="1450091703" sldId="259"/>
                <pc2:cmMk id="{5A2E6812-DF5F-4061-AD23-FBCDE8B5552B}"/>
              </pc2:cmMkLst>
            </pc226:cmChg>
          </p:ext>
        </pc:extLst>
      </pc:sldChg>
      <pc:sldChg chg="addCm">
        <pc:chgData name="Samuel Kim" userId="0b4e8f1a-35cc-4769-966d-024c662a6df8" providerId="ADAL" clId="{5712E430-C3E9-49FF-A09F-FAECD3D3F186}" dt="2024-09-11T21:18:33.256" v="70"/>
        <pc:sldMkLst>
          <pc:docMk/>
          <pc:sldMk cId="2395264258" sldId="1089"/>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5712E430-C3E9-49FF-A09F-FAECD3D3F186}" dt="2024-09-11T21:18:33.256" v="70"/>
              <pc2:cmMkLst xmlns:pc2="http://schemas.microsoft.com/office/powerpoint/2019/9/main/command">
                <pc:docMk/>
                <pc:sldMk cId="2395264258" sldId="1089"/>
                <pc2:cmMk id="{85D6103D-69B1-4E2B-B668-723422AB9AA7}"/>
              </pc2:cmMkLst>
            </pc226:cmChg>
          </p:ext>
        </pc:extLst>
      </pc:sldChg>
      <pc:sldChg chg="addSp delSp modSp mod modClrScheme chgLayout">
        <pc:chgData name="Samuel Kim" userId="0b4e8f1a-35cc-4769-966d-024c662a6df8" providerId="ADAL" clId="{5712E430-C3E9-49FF-A09F-FAECD3D3F186}" dt="2024-09-12T17:17:22.724" v="528" actId="700"/>
        <pc:sldMkLst>
          <pc:docMk/>
          <pc:sldMk cId="1586414581" sldId="1092"/>
        </pc:sldMkLst>
        <pc:spChg chg="mod ord">
          <ac:chgData name="Samuel Kim" userId="0b4e8f1a-35cc-4769-966d-024c662a6df8" providerId="ADAL" clId="{5712E430-C3E9-49FF-A09F-FAECD3D3F186}" dt="2024-09-12T17:17:22.724" v="528" actId="700"/>
          <ac:spMkLst>
            <pc:docMk/>
            <pc:sldMk cId="1586414581" sldId="1092"/>
            <ac:spMk id="2" creationId="{EBA5FA86-26C9-0AB5-D5CA-C286AE8DF795}"/>
          </ac:spMkLst>
        </pc:spChg>
        <pc:spChg chg="add del mod">
          <ac:chgData name="Samuel Kim" userId="0b4e8f1a-35cc-4769-966d-024c662a6df8" providerId="ADAL" clId="{5712E430-C3E9-49FF-A09F-FAECD3D3F186}" dt="2024-09-12T17:16:39.801" v="521" actId="6264"/>
          <ac:spMkLst>
            <pc:docMk/>
            <pc:sldMk cId="1586414581" sldId="1092"/>
            <ac:spMk id="3" creationId="{62A04270-AD93-6BDA-1C9B-FE06B219B104}"/>
          </ac:spMkLst>
        </pc:spChg>
        <pc:spChg chg="add del mod">
          <ac:chgData name="Samuel Kim" userId="0b4e8f1a-35cc-4769-966d-024c662a6df8" providerId="ADAL" clId="{5712E430-C3E9-49FF-A09F-FAECD3D3F186}" dt="2024-09-12T17:16:39.801" v="521" actId="6264"/>
          <ac:spMkLst>
            <pc:docMk/>
            <pc:sldMk cId="1586414581" sldId="1092"/>
            <ac:spMk id="4" creationId="{ECBFA0BB-8D14-2707-8C2E-18F3D1AB9FD6}"/>
          </ac:spMkLst>
        </pc:spChg>
        <pc:spChg chg="add del mod">
          <ac:chgData name="Samuel Kim" userId="0b4e8f1a-35cc-4769-966d-024c662a6df8" providerId="ADAL" clId="{5712E430-C3E9-49FF-A09F-FAECD3D3F186}" dt="2024-09-12T17:16:39.801" v="521" actId="6264"/>
          <ac:spMkLst>
            <pc:docMk/>
            <pc:sldMk cId="1586414581" sldId="1092"/>
            <ac:spMk id="5" creationId="{2049ABC4-A8E1-F5B3-99D6-412840C6B582}"/>
          </ac:spMkLst>
        </pc:spChg>
        <pc:spChg chg="add del mod ord">
          <ac:chgData name="Samuel Kim" userId="0b4e8f1a-35cc-4769-966d-024c662a6df8" providerId="ADAL" clId="{5712E430-C3E9-49FF-A09F-FAECD3D3F186}" dt="2024-09-12T17:17:22.724" v="528" actId="700"/>
          <ac:spMkLst>
            <pc:docMk/>
            <pc:sldMk cId="1586414581" sldId="1092"/>
            <ac:spMk id="6" creationId="{9A5D1A5E-CE28-01BC-674F-06AC4BB30EF7}"/>
          </ac:spMkLst>
        </pc:spChg>
        <pc:spChg chg="add del mod">
          <ac:chgData name="Samuel Kim" userId="0b4e8f1a-35cc-4769-966d-024c662a6df8" providerId="ADAL" clId="{5712E430-C3E9-49FF-A09F-FAECD3D3F186}" dt="2024-09-12T17:16:39.801" v="521" actId="6264"/>
          <ac:spMkLst>
            <pc:docMk/>
            <pc:sldMk cId="1586414581" sldId="1092"/>
            <ac:spMk id="7" creationId="{3ECDD4D3-3D03-198A-9130-FA7F0A4F22C2}"/>
          </ac:spMkLst>
        </pc:spChg>
        <pc:spChg chg="add del mod">
          <ac:chgData name="Samuel Kim" userId="0b4e8f1a-35cc-4769-966d-024c662a6df8" providerId="ADAL" clId="{5712E430-C3E9-49FF-A09F-FAECD3D3F186}" dt="2024-09-12T17:16:53.664" v="525" actId="478"/>
          <ac:spMkLst>
            <pc:docMk/>
            <pc:sldMk cId="1586414581" sldId="1092"/>
            <ac:spMk id="9" creationId="{2AA6D760-990A-36FC-E302-6565619A4773}"/>
          </ac:spMkLst>
        </pc:spChg>
        <pc:spChg chg="mod ord">
          <ac:chgData name="Samuel Kim" userId="0b4e8f1a-35cc-4769-966d-024c662a6df8" providerId="ADAL" clId="{5712E430-C3E9-49FF-A09F-FAECD3D3F186}" dt="2024-09-12T17:17:22.724" v="528" actId="700"/>
          <ac:spMkLst>
            <pc:docMk/>
            <pc:sldMk cId="1586414581" sldId="1092"/>
            <ac:spMk id="29" creationId="{708F19CF-5215-FFB0-9058-41860179D909}"/>
          </ac:spMkLst>
        </pc:spChg>
        <pc:picChg chg="mod ord">
          <ac:chgData name="Samuel Kim" userId="0b4e8f1a-35cc-4769-966d-024c662a6df8" providerId="ADAL" clId="{5712E430-C3E9-49FF-A09F-FAECD3D3F186}" dt="2024-09-12T17:17:22.724" v="528" actId="700"/>
          <ac:picMkLst>
            <pc:docMk/>
            <pc:sldMk cId="1586414581" sldId="1092"/>
            <ac:picMk id="1028" creationId="{B23D5A1A-77E4-DD2A-A089-9C772D9F6FFF}"/>
          </ac:picMkLst>
        </pc:picChg>
      </pc:sldChg>
      <pc:sldChg chg="modCm modNotesTx">
        <pc:chgData name="Samuel Kim" userId="0b4e8f1a-35cc-4769-966d-024c662a6df8" providerId="ADAL" clId="{5712E430-C3E9-49FF-A09F-FAECD3D3F186}" dt="2024-09-12T01:51:39.233" v="98" actId="20577"/>
        <pc:sldMkLst>
          <pc:docMk/>
          <pc:sldMk cId="1277936380" sldId="1098"/>
        </pc:sldMkLst>
        <pc:extLst>
          <p:ext xmlns:p="http://schemas.openxmlformats.org/presentationml/2006/main" uri="{D6D511B9-2390-475A-947B-AFAB55BFBCF1}">
            <pc226:cmChg xmlns:pc226="http://schemas.microsoft.com/office/powerpoint/2022/06/main/command" chg="mod">
              <pc226:chgData name="Samuel Kim" userId="0b4e8f1a-35cc-4769-966d-024c662a6df8" providerId="ADAL" clId="{5712E430-C3E9-49FF-A09F-FAECD3D3F186}" dt="2024-09-12T01:49:43.273" v="76"/>
              <pc2:cmMkLst xmlns:pc2="http://schemas.microsoft.com/office/powerpoint/2019/9/main/command">
                <pc:docMk/>
                <pc:sldMk cId="1277936380" sldId="1098"/>
                <pc2:cmMk id="{2033A3C2-3498-425D-876A-5554EBAE0398}"/>
              </pc2:cmMkLst>
            </pc226:cmChg>
          </p:ext>
        </pc:extLst>
      </pc:sldChg>
      <pc:sldChg chg="modSp mod">
        <pc:chgData name="Samuel Kim" userId="0b4e8f1a-35cc-4769-966d-024c662a6df8" providerId="ADAL" clId="{5712E430-C3E9-49FF-A09F-FAECD3D3F186}" dt="2024-09-12T02:58:32.072" v="507" actId="962"/>
        <pc:sldMkLst>
          <pc:docMk/>
          <pc:sldMk cId="1754924472" sldId="1100"/>
        </pc:sldMkLst>
        <pc:spChg chg="mod">
          <ac:chgData name="Samuel Kim" userId="0b4e8f1a-35cc-4769-966d-024c662a6df8" providerId="ADAL" clId="{5712E430-C3E9-49FF-A09F-FAECD3D3F186}" dt="2024-09-12T02:18:32.786" v="310" actId="115"/>
          <ac:spMkLst>
            <pc:docMk/>
            <pc:sldMk cId="1754924472" sldId="1100"/>
            <ac:spMk id="26" creationId="{926A29AA-509A-B924-A1D1-055F71758E0D}"/>
          </ac:spMkLst>
        </pc:spChg>
        <pc:picChg chg="mod">
          <ac:chgData name="Samuel Kim" userId="0b4e8f1a-35cc-4769-966d-024c662a6df8" providerId="ADAL" clId="{5712E430-C3E9-49FF-A09F-FAECD3D3F186}" dt="2024-09-12T02:58:32.072" v="507" actId="962"/>
          <ac:picMkLst>
            <pc:docMk/>
            <pc:sldMk cId="1754924472" sldId="1100"/>
            <ac:picMk id="11" creationId="{F49F63C8-4E15-6012-C4F9-91D0687C3C61}"/>
          </ac:picMkLst>
        </pc:picChg>
      </pc:sldChg>
      <pc:sldChg chg="modSp mod addCm delCm modCm">
        <pc:chgData name="Samuel Kim" userId="0b4e8f1a-35cc-4769-966d-024c662a6df8" providerId="ADAL" clId="{5712E430-C3E9-49FF-A09F-FAECD3D3F186}" dt="2024-09-12T02:07:48.658" v="261"/>
        <pc:sldMkLst>
          <pc:docMk/>
          <pc:sldMk cId="644393802" sldId="1105"/>
        </pc:sldMkLst>
        <pc:spChg chg="mod">
          <ac:chgData name="Samuel Kim" userId="0b4e8f1a-35cc-4769-966d-024c662a6df8" providerId="ADAL" clId="{5712E430-C3E9-49FF-A09F-FAECD3D3F186}" dt="2024-09-12T02:06:23.713" v="260" actId="20577"/>
          <ac:spMkLst>
            <pc:docMk/>
            <pc:sldMk cId="644393802" sldId="1105"/>
            <ac:spMk id="3" creationId="{9DFB1D37-51A9-5540-2272-2A2B47E78995}"/>
          </ac:spMkLst>
        </pc:spChg>
        <pc:spChg chg="mod">
          <ac:chgData name="Samuel Kim" userId="0b4e8f1a-35cc-4769-966d-024c662a6df8" providerId="ADAL" clId="{5712E430-C3E9-49FF-A09F-FAECD3D3F186}" dt="2024-09-12T02:02:49.241" v="246" actId="20577"/>
          <ac:spMkLst>
            <pc:docMk/>
            <pc:sldMk cId="644393802" sldId="1105"/>
            <ac:spMk id="5" creationId="{81E099E4-0416-0243-573B-AAAC080E6C60}"/>
          </ac:spMkLst>
        </pc:spChg>
        <pc:picChg chg="mod modCrop">
          <ac:chgData name="Samuel Kim" userId="0b4e8f1a-35cc-4769-966d-024c662a6df8" providerId="ADAL" clId="{5712E430-C3E9-49FF-A09F-FAECD3D3F186}" dt="2024-09-12T02:02:12.012" v="237" actId="1076"/>
          <ac:picMkLst>
            <pc:docMk/>
            <pc:sldMk cId="644393802" sldId="1105"/>
            <ac:picMk id="25" creationId="{4D6B43B4-D17F-06F9-8188-8B96F500A532}"/>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5712E430-C3E9-49FF-A09F-FAECD3D3F186}" dt="2024-09-12T02:07:48.658" v="261"/>
              <pc2:cmMkLst xmlns:pc2="http://schemas.microsoft.com/office/powerpoint/2019/9/main/command">
                <pc:docMk/>
                <pc:sldMk cId="644393802" sldId="1105"/>
                <pc2:cmMk id="{8BFAE554-B0AD-44C8-80BE-7B43595B4940}"/>
              </pc2:cmMkLst>
            </pc226:cmChg>
            <pc226:cmChg xmlns:pc226="http://schemas.microsoft.com/office/powerpoint/2022/06/main/command" chg="del mod">
              <pc226:chgData name="Samuel Kim" userId="0b4e8f1a-35cc-4769-966d-024c662a6df8" providerId="ADAL" clId="{5712E430-C3E9-49FF-A09F-FAECD3D3F186}" dt="2024-09-12T02:05:47.405" v="248"/>
              <pc2:cmMkLst xmlns:pc2="http://schemas.microsoft.com/office/powerpoint/2019/9/main/command">
                <pc:docMk/>
                <pc:sldMk cId="644393802" sldId="1105"/>
                <pc2:cmMk id="{78F6EEB9-190F-411D-8ACE-C7C119BF62B7}"/>
              </pc2:cmMkLst>
            </pc226:cmChg>
            <pc226:cmChg xmlns:pc226="http://schemas.microsoft.com/office/powerpoint/2022/06/main/command" chg="add mod">
              <pc226:chgData name="Samuel Kim" userId="0b4e8f1a-35cc-4769-966d-024c662a6df8" providerId="ADAL" clId="{5712E430-C3E9-49FF-A09F-FAECD3D3F186}" dt="2024-09-12T02:06:23.713" v="260" actId="20577"/>
              <pc2:cmMkLst xmlns:pc2="http://schemas.microsoft.com/office/powerpoint/2019/9/main/command">
                <pc:docMk/>
                <pc:sldMk cId="644393802" sldId="1105"/>
                <pc2:cmMk id="{7D5F6BEF-4F1C-4415-A217-C5084DECDBFD}"/>
              </pc2:cmMkLst>
            </pc226:cmChg>
          </p:ext>
        </pc:extLst>
      </pc:sldChg>
      <pc:sldChg chg="modSp mod">
        <pc:chgData name="Samuel Kim" userId="0b4e8f1a-35cc-4769-966d-024c662a6df8" providerId="ADAL" clId="{5712E430-C3E9-49FF-A09F-FAECD3D3F186}" dt="2024-09-12T17:18:45.053" v="532" actId="1076"/>
        <pc:sldMkLst>
          <pc:docMk/>
          <pc:sldMk cId="4189664495" sldId="1107"/>
        </pc:sldMkLst>
        <pc:spChg chg="mod">
          <ac:chgData name="Samuel Kim" userId="0b4e8f1a-35cc-4769-966d-024c662a6df8" providerId="ADAL" clId="{5712E430-C3E9-49FF-A09F-FAECD3D3F186}" dt="2024-09-12T17:18:45.053" v="532" actId="1076"/>
          <ac:spMkLst>
            <pc:docMk/>
            <pc:sldMk cId="4189664495" sldId="1107"/>
            <ac:spMk id="26" creationId="{D4299D4C-0357-9075-AE7A-00C6856B77CB}"/>
          </ac:spMkLst>
        </pc:spChg>
        <pc:picChg chg="mod">
          <ac:chgData name="Samuel Kim" userId="0b4e8f1a-35cc-4769-966d-024c662a6df8" providerId="ADAL" clId="{5712E430-C3E9-49FF-A09F-FAECD3D3F186}" dt="2024-09-12T17:18:44.670" v="531" actId="1076"/>
          <ac:picMkLst>
            <pc:docMk/>
            <pc:sldMk cId="4189664495" sldId="1107"/>
            <ac:picMk id="3074" creationId="{6B766C1A-05DE-74A1-C98C-88614133A91A}"/>
          </ac:picMkLst>
        </pc:picChg>
      </pc:sldChg>
      <pc:sldChg chg="addCm">
        <pc:chgData name="Samuel Kim" userId="0b4e8f1a-35cc-4769-966d-024c662a6df8" providerId="ADAL" clId="{5712E430-C3E9-49FF-A09F-FAECD3D3F186}" dt="2024-09-12T01:43:47.957" v="72"/>
        <pc:sldMkLst>
          <pc:docMk/>
          <pc:sldMk cId="154245651" sldId="1109"/>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5712E430-C3E9-49FF-A09F-FAECD3D3F186}" dt="2024-09-12T01:43:47.957" v="72"/>
              <pc2:cmMkLst xmlns:pc2="http://schemas.microsoft.com/office/powerpoint/2019/9/main/command">
                <pc:docMk/>
                <pc:sldMk cId="154245651" sldId="1109"/>
                <pc2:cmMk id="{65A129CE-5EC4-4C3A-8606-933F25B0B868}"/>
              </pc2:cmMkLst>
            </pc226:cmChg>
          </p:ext>
        </pc:extLst>
      </pc:sldChg>
      <pc:sldChg chg="modSp mod addCm delCm modCm">
        <pc:chgData name="Samuel Kim" userId="0b4e8f1a-35cc-4769-966d-024c662a6df8" providerId="ADAL" clId="{5712E430-C3E9-49FF-A09F-FAECD3D3F186}" dt="2024-09-12T02:24:16.868" v="466" actId="27636"/>
        <pc:sldMkLst>
          <pc:docMk/>
          <pc:sldMk cId="3842958823" sldId="1110"/>
        </pc:sldMkLst>
        <pc:spChg chg="mod">
          <ac:chgData name="Samuel Kim" userId="0b4e8f1a-35cc-4769-966d-024c662a6df8" providerId="ADAL" clId="{5712E430-C3E9-49FF-A09F-FAECD3D3F186}" dt="2024-09-12T02:24:16.868" v="466" actId="27636"/>
          <ac:spMkLst>
            <pc:docMk/>
            <pc:sldMk cId="3842958823" sldId="1110"/>
            <ac:spMk id="3" creationId="{363EEABC-CEDF-0F91-5E1D-84863A78752D}"/>
          </ac:spMkLst>
        </pc:spChg>
        <pc:spChg chg="mod">
          <ac:chgData name="Samuel Kim" userId="0b4e8f1a-35cc-4769-966d-024c662a6df8" providerId="ADAL" clId="{5712E430-C3E9-49FF-A09F-FAECD3D3F186}" dt="2024-09-12T02:22:11.105" v="407" actId="14100"/>
          <ac:spMkLst>
            <pc:docMk/>
            <pc:sldMk cId="3842958823" sldId="1110"/>
            <ac:spMk id="5" creationId="{A13E2D58-64DD-68EC-BFEA-0F7B463431EA}"/>
          </ac:spMkLst>
        </pc:spChg>
        <pc:picChg chg="mod">
          <ac:chgData name="Samuel Kim" userId="0b4e8f1a-35cc-4769-966d-024c662a6df8" providerId="ADAL" clId="{5712E430-C3E9-49FF-A09F-FAECD3D3F186}" dt="2024-09-12T02:22:44.480" v="441" actId="1076"/>
          <ac:picMkLst>
            <pc:docMk/>
            <pc:sldMk cId="3842958823" sldId="1110"/>
            <ac:picMk id="6" creationId="{C04250A3-4BC8-BAFB-8E0C-D5C846C31924}"/>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5712E430-C3E9-49FF-A09F-FAECD3D3F186}" dt="2024-09-12T02:23:40.296" v="461"/>
              <pc2:cmMkLst xmlns:pc2="http://schemas.microsoft.com/office/powerpoint/2019/9/main/command">
                <pc:docMk/>
                <pc:sldMk cId="3842958823" sldId="1110"/>
                <pc2:cmMk id="{E59E5C48-A42F-4D34-8875-839D51D3A0D2}"/>
              </pc2:cmMkLst>
            </pc226:cmChg>
            <pc226:cmChg xmlns:pc226="http://schemas.microsoft.com/office/powerpoint/2022/06/main/command" chg="add">
              <pc226:chgData name="Samuel Kim" userId="0b4e8f1a-35cc-4769-966d-024c662a6df8" providerId="ADAL" clId="{5712E430-C3E9-49FF-A09F-FAECD3D3F186}" dt="2024-09-12T02:23:34.804" v="460"/>
              <pc2:cmMkLst xmlns:pc2="http://schemas.microsoft.com/office/powerpoint/2019/9/main/command">
                <pc:docMk/>
                <pc:sldMk cId="3842958823" sldId="1110"/>
                <pc2:cmMk id="{544EF38B-533A-456A-B29A-9DBA6486F90A}"/>
              </pc2:cmMkLst>
            </pc226:cmChg>
            <pc226:cmChg xmlns:pc226="http://schemas.microsoft.com/office/powerpoint/2022/06/main/command" chg="add">
              <pc226:chgData name="Samuel Kim" userId="0b4e8f1a-35cc-4769-966d-024c662a6df8" providerId="ADAL" clId="{5712E430-C3E9-49FF-A09F-FAECD3D3F186}" dt="2024-09-12T02:23:49.180" v="462"/>
              <pc2:cmMkLst xmlns:pc2="http://schemas.microsoft.com/office/powerpoint/2019/9/main/command">
                <pc:docMk/>
                <pc:sldMk cId="3842958823" sldId="1110"/>
                <pc2:cmMk id="{489695CF-CB35-4A03-ABDF-621A0D105521}"/>
              </pc2:cmMkLst>
            </pc226:cmChg>
            <pc226:cmChg xmlns:pc226="http://schemas.microsoft.com/office/powerpoint/2022/06/main/command" chg="mod">
              <pc226:chgData name="Samuel Kim" userId="0b4e8f1a-35cc-4769-966d-024c662a6df8" providerId="ADAL" clId="{5712E430-C3E9-49FF-A09F-FAECD3D3F186}" dt="2024-09-12T02:23:16.403" v="459" actId="20577"/>
              <pc2:cmMkLst xmlns:pc2="http://schemas.microsoft.com/office/powerpoint/2019/9/main/command">
                <pc:docMk/>
                <pc:sldMk cId="3842958823" sldId="1110"/>
                <pc2:cmMk id="{D9A948DB-2786-4303-89A2-CC745AF418C4}"/>
              </pc2:cmMkLst>
            </pc226:cmChg>
          </p:ext>
        </pc:extLst>
      </pc:sldChg>
      <pc:sldChg chg="modSp mod addCm delCm modCm modNotesTx">
        <pc:chgData name="Samuel Kim" userId="0b4e8f1a-35cc-4769-966d-024c662a6df8" providerId="ADAL" clId="{5712E430-C3E9-49FF-A09F-FAECD3D3F186}" dt="2024-09-12T02:59:05.206" v="508" actId="962"/>
        <pc:sldMkLst>
          <pc:docMk/>
          <pc:sldMk cId="1560869938" sldId="1111"/>
        </pc:sldMkLst>
        <pc:spChg chg="mod">
          <ac:chgData name="Samuel Kim" userId="0b4e8f1a-35cc-4769-966d-024c662a6df8" providerId="ADAL" clId="{5712E430-C3E9-49FF-A09F-FAECD3D3F186}" dt="2024-09-12T02:16:32.709" v="308" actId="20577"/>
          <ac:spMkLst>
            <pc:docMk/>
            <pc:sldMk cId="1560869938" sldId="1111"/>
            <ac:spMk id="6" creationId="{3FD5355E-F561-E28E-ED3C-EDB322F0205F}"/>
          </ac:spMkLst>
        </pc:spChg>
        <pc:picChg chg="mod modCrop">
          <ac:chgData name="Samuel Kim" userId="0b4e8f1a-35cc-4769-966d-024c662a6df8" providerId="ADAL" clId="{5712E430-C3E9-49FF-A09F-FAECD3D3F186}" dt="2024-09-12T02:59:05.206" v="508" actId="962"/>
          <ac:picMkLst>
            <pc:docMk/>
            <pc:sldMk cId="1560869938" sldId="1111"/>
            <ac:picMk id="5" creationId="{A36A88EF-5D74-D0F7-EB5D-95E5A6F749A2}"/>
          </ac:picMkLst>
        </pc:pic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5712E430-C3E9-49FF-A09F-FAECD3D3F186}" dt="2024-09-12T02:16:32.709" v="308" actId="20577"/>
              <pc2:cmMkLst xmlns:pc2="http://schemas.microsoft.com/office/powerpoint/2019/9/main/command">
                <pc:docMk/>
                <pc:sldMk cId="1560869938" sldId="1111"/>
                <pc2:cmMk id="{82312E07-88B1-43A7-929C-C30A65C5A8EB}"/>
              </pc2:cmMkLst>
            </pc226:cmChg>
            <pc226:cmChg xmlns:pc226="http://schemas.microsoft.com/office/powerpoint/2022/06/main/command" chg="add del">
              <pc226:chgData name="Samuel Kim" userId="0b4e8f1a-35cc-4769-966d-024c662a6df8" providerId="ADAL" clId="{5712E430-C3E9-49FF-A09F-FAECD3D3F186}" dt="2024-09-12T02:14:38.625" v="266"/>
              <pc2:cmMkLst xmlns:pc2="http://schemas.microsoft.com/office/powerpoint/2019/9/main/command">
                <pc:docMk/>
                <pc:sldMk cId="1560869938" sldId="1111"/>
                <pc2:cmMk id="{A82C935C-C385-4B91-9D78-B1C39B42558E}"/>
              </pc2:cmMkLst>
            </pc226:cmChg>
          </p:ext>
        </pc:extLst>
      </pc:sldChg>
      <pc:sldChg chg="modSp mod">
        <pc:chgData name="Samuel Kim" userId="0b4e8f1a-35cc-4769-966d-024c662a6df8" providerId="ADAL" clId="{5712E430-C3E9-49FF-A09F-FAECD3D3F186}" dt="2024-09-12T02:35:30.324" v="482" actId="948"/>
        <pc:sldMkLst>
          <pc:docMk/>
          <pc:sldMk cId="4045797723" sldId="1113"/>
        </pc:sldMkLst>
        <pc:spChg chg="mod">
          <ac:chgData name="Samuel Kim" userId="0b4e8f1a-35cc-4769-966d-024c662a6df8" providerId="ADAL" clId="{5712E430-C3E9-49FF-A09F-FAECD3D3F186}" dt="2024-09-12T02:35:30.324" v="482" actId="948"/>
          <ac:spMkLst>
            <pc:docMk/>
            <pc:sldMk cId="4045797723" sldId="1113"/>
            <ac:spMk id="3" creationId="{363EEABC-CEDF-0F91-5E1D-84863A78752D}"/>
          </ac:spMkLst>
        </pc:spChg>
      </pc:sldChg>
      <pc:sldChg chg="modSp mod">
        <pc:chgData name="Samuel Kim" userId="0b4e8f1a-35cc-4769-966d-024c662a6df8" providerId="ADAL" clId="{5712E430-C3E9-49FF-A09F-FAECD3D3F186}" dt="2024-09-12T01:51:22.521" v="95" actId="6549"/>
        <pc:sldMkLst>
          <pc:docMk/>
          <pc:sldMk cId="455041599" sldId="1118"/>
        </pc:sldMkLst>
        <pc:spChg chg="mod">
          <ac:chgData name="Samuel Kim" userId="0b4e8f1a-35cc-4769-966d-024c662a6df8" providerId="ADAL" clId="{5712E430-C3E9-49FF-A09F-FAECD3D3F186}" dt="2024-09-12T01:51:22.521" v="95" actId="6549"/>
          <ac:spMkLst>
            <pc:docMk/>
            <pc:sldMk cId="455041599" sldId="1118"/>
            <ac:spMk id="27" creationId="{88F6A9B1-F782-19E6-0438-90E531292F4B}"/>
          </ac:spMkLst>
        </pc:spChg>
      </pc:sldChg>
      <pc:sldChg chg="modSp mod">
        <pc:chgData name="Samuel Kim" userId="0b4e8f1a-35cc-4769-966d-024c662a6df8" providerId="ADAL" clId="{5712E430-C3E9-49FF-A09F-FAECD3D3F186}" dt="2024-09-12T02:35:42.010" v="483" actId="20577"/>
        <pc:sldMkLst>
          <pc:docMk/>
          <pc:sldMk cId="3733497984" sldId="1122"/>
        </pc:sldMkLst>
        <pc:spChg chg="mod">
          <ac:chgData name="Samuel Kim" userId="0b4e8f1a-35cc-4769-966d-024c662a6df8" providerId="ADAL" clId="{5712E430-C3E9-49FF-A09F-FAECD3D3F186}" dt="2024-09-12T02:35:42.010" v="483" actId="20577"/>
          <ac:spMkLst>
            <pc:docMk/>
            <pc:sldMk cId="3733497984" sldId="1122"/>
            <ac:spMk id="27" creationId="{88F6A9B1-F782-19E6-0438-90E531292F4B}"/>
          </ac:spMkLst>
        </pc:spChg>
      </pc:sldChg>
      <pc:sldChg chg="addSp delSp modSp mod modClrScheme chgLayout">
        <pc:chgData name="Samuel Kim" userId="0b4e8f1a-35cc-4769-966d-024c662a6df8" providerId="ADAL" clId="{5712E430-C3E9-49FF-A09F-FAECD3D3F186}" dt="2024-09-12T19:47:14.583" v="547" actId="948"/>
        <pc:sldMkLst>
          <pc:docMk/>
          <pc:sldMk cId="1501924669" sldId="1123"/>
        </pc:sldMkLst>
        <pc:spChg chg="add del mod ord">
          <ac:chgData name="Samuel Kim" userId="0b4e8f1a-35cc-4769-966d-024c662a6df8" providerId="ADAL" clId="{5712E430-C3E9-49FF-A09F-FAECD3D3F186}" dt="2024-09-12T19:44:01.732" v="536" actId="478"/>
          <ac:spMkLst>
            <pc:docMk/>
            <pc:sldMk cId="1501924669" sldId="1123"/>
            <ac:spMk id="2" creationId="{6A32D3F2-02B9-B8D8-BED9-6ADB7FC70877}"/>
          </ac:spMkLst>
        </pc:spChg>
        <pc:spChg chg="add del mod ord">
          <ac:chgData name="Samuel Kim" userId="0b4e8f1a-35cc-4769-966d-024c662a6df8" providerId="ADAL" clId="{5712E430-C3E9-49FF-A09F-FAECD3D3F186}" dt="2024-09-12T19:44:01.732" v="536" actId="478"/>
          <ac:spMkLst>
            <pc:docMk/>
            <pc:sldMk cId="1501924669" sldId="1123"/>
            <ac:spMk id="3" creationId="{7580C90D-9831-2BFB-2029-B0934FC23C75}"/>
          </ac:spMkLst>
        </pc:spChg>
        <pc:spChg chg="add del mod ord">
          <ac:chgData name="Samuel Kim" userId="0b4e8f1a-35cc-4769-966d-024c662a6df8" providerId="ADAL" clId="{5712E430-C3E9-49FF-A09F-FAECD3D3F186}" dt="2024-09-12T19:44:01.732" v="536" actId="478"/>
          <ac:spMkLst>
            <pc:docMk/>
            <pc:sldMk cId="1501924669" sldId="1123"/>
            <ac:spMk id="4" creationId="{713AC9E5-B7D3-4BF5-1AEE-7DFA7BA73AE9}"/>
          </ac:spMkLst>
        </pc:spChg>
        <pc:spChg chg="add del mod ord">
          <ac:chgData name="Samuel Kim" userId="0b4e8f1a-35cc-4769-966d-024c662a6df8" providerId="ADAL" clId="{5712E430-C3E9-49FF-A09F-FAECD3D3F186}" dt="2024-09-12T19:44:01.732" v="536" actId="478"/>
          <ac:spMkLst>
            <pc:docMk/>
            <pc:sldMk cId="1501924669" sldId="1123"/>
            <ac:spMk id="5" creationId="{264C2254-C0D9-4A7F-6693-990C0AE875A8}"/>
          </ac:spMkLst>
        </pc:spChg>
        <pc:spChg chg="mod ord">
          <ac:chgData name="Samuel Kim" userId="0b4e8f1a-35cc-4769-966d-024c662a6df8" providerId="ADAL" clId="{5712E430-C3E9-49FF-A09F-FAECD3D3F186}" dt="2024-09-12T19:46:57.152" v="542" actId="6264"/>
          <ac:spMkLst>
            <pc:docMk/>
            <pc:sldMk cId="1501924669" sldId="1123"/>
            <ac:spMk id="6" creationId="{38E32B02-7C4F-8605-801F-564560DE3BBF}"/>
          </ac:spMkLst>
        </pc:spChg>
        <pc:spChg chg="mod ord">
          <ac:chgData name="Samuel Kim" userId="0b4e8f1a-35cc-4769-966d-024c662a6df8" providerId="ADAL" clId="{5712E430-C3E9-49FF-A09F-FAECD3D3F186}" dt="2024-09-12T19:47:14.583" v="547" actId="948"/>
          <ac:spMkLst>
            <pc:docMk/>
            <pc:sldMk cId="1501924669" sldId="1123"/>
            <ac:spMk id="7" creationId="{CAD42074-5DE9-361E-F135-C11FB423C232}"/>
          </ac:spMkLst>
        </pc:spChg>
        <pc:spChg chg="add del mod ord">
          <ac:chgData name="Samuel Kim" userId="0b4e8f1a-35cc-4769-966d-024c662a6df8" providerId="ADAL" clId="{5712E430-C3E9-49FF-A09F-FAECD3D3F186}" dt="2024-09-12T19:44:01.732" v="536" actId="478"/>
          <ac:spMkLst>
            <pc:docMk/>
            <pc:sldMk cId="1501924669" sldId="1123"/>
            <ac:spMk id="8" creationId="{1FFE85FF-93DF-EB5E-A02D-54863C8D14A6}"/>
          </ac:spMkLst>
        </pc:spChg>
        <pc:spChg chg="add del mod ord">
          <ac:chgData name="Samuel Kim" userId="0b4e8f1a-35cc-4769-966d-024c662a6df8" providerId="ADAL" clId="{5712E430-C3E9-49FF-A09F-FAECD3D3F186}" dt="2024-09-12T19:44:01.732" v="536" actId="478"/>
          <ac:spMkLst>
            <pc:docMk/>
            <pc:sldMk cId="1501924669" sldId="1123"/>
            <ac:spMk id="9" creationId="{52271817-0AD8-CB8D-4451-8066A7AE2791}"/>
          </ac:spMkLst>
        </pc:spChg>
        <pc:spChg chg="add del mod ord">
          <ac:chgData name="Samuel Kim" userId="0b4e8f1a-35cc-4769-966d-024c662a6df8" providerId="ADAL" clId="{5712E430-C3E9-49FF-A09F-FAECD3D3F186}" dt="2024-09-12T19:44:01.732" v="536" actId="478"/>
          <ac:spMkLst>
            <pc:docMk/>
            <pc:sldMk cId="1501924669" sldId="1123"/>
            <ac:spMk id="10" creationId="{CEA75DBA-E0C8-01BD-7DB1-6665D33AEFAE}"/>
          </ac:spMkLst>
        </pc:spChg>
        <pc:spChg chg="add del mod ord">
          <ac:chgData name="Samuel Kim" userId="0b4e8f1a-35cc-4769-966d-024c662a6df8" providerId="ADAL" clId="{5712E430-C3E9-49FF-A09F-FAECD3D3F186}" dt="2024-09-12T19:44:01.732" v="536" actId="478"/>
          <ac:spMkLst>
            <pc:docMk/>
            <pc:sldMk cId="1501924669" sldId="1123"/>
            <ac:spMk id="11" creationId="{C1E3AA95-98B8-0D55-A049-3F1076E8B453}"/>
          </ac:spMkLst>
        </pc:spChg>
        <pc:spChg chg="add del mod ord">
          <ac:chgData name="Samuel Kim" userId="0b4e8f1a-35cc-4769-966d-024c662a6df8" providerId="ADAL" clId="{5712E430-C3E9-49FF-A09F-FAECD3D3F186}" dt="2024-09-12T19:44:01.732" v="536" actId="478"/>
          <ac:spMkLst>
            <pc:docMk/>
            <pc:sldMk cId="1501924669" sldId="1123"/>
            <ac:spMk id="12" creationId="{6240792B-D867-3ABF-F298-3923EE2184E1}"/>
          </ac:spMkLst>
        </pc:spChg>
        <pc:spChg chg="add del mod ord">
          <ac:chgData name="Samuel Kim" userId="0b4e8f1a-35cc-4769-966d-024c662a6df8" providerId="ADAL" clId="{5712E430-C3E9-49FF-A09F-FAECD3D3F186}" dt="2024-09-12T19:44:01.732" v="536" actId="478"/>
          <ac:spMkLst>
            <pc:docMk/>
            <pc:sldMk cId="1501924669" sldId="1123"/>
            <ac:spMk id="13" creationId="{45612DA1-4533-51FC-563B-EB4A2F620D2B}"/>
          </ac:spMkLst>
        </pc:spChg>
        <pc:spChg chg="add del mod ord">
          <ac:chgData name="Samuel Kim" userId="0b4e8f1a-35cc-4769-966d-024c662a6df8" providerId="ADAL" clId="{5712E430-C3E9-49FF-A09F-FAECD3D3F186}" dt="2024-09-12T19:44:01.732" v="536" actId="478"/>
          <ac:spMkLst>
            <pc:docMk/>
            <pc:sldMk cId="1501924669" sldId="1123"/>
            <ac:spMk id="14" creationId="{DF0D0EF8-B91B-A60A-71AF-00551A74F1F4}"/>
          </ac:spMkLst>
        </pc:spChg>
        <pc:spChg chg="add del mod ord">
          <ac:chgData name="Samuel Kim" userId="0b4e8f1a-35cc-4769-966d-024c662a6df8" providerId="ADAL" clId="{5712E430-C3E9-49FF-A09F-FAECD3D3F186}" dt="2024-09-12T19:44:01.732" v="536" actId="478"/>
          <ac:spMkLst>
            <pc:docMk/>
            <pc:sldMk cId="1501924669" sldId="1123"/>
            <ac:spMk id="15" creationId="{EBB0576C-BE9A-0165-7240-A9B1F8A01DFC}"/>
          </ac:spMkLst>
        </pc:spChg>
        <pc:spChg chg="add del mod ord">
          <ac:chgData name="Samuel Kim" userId="0b4e8f1a-35cc-4769-966d-024c662a6df8" providerId="ADAL" clId="{5712E430-C3E9-49FF-A09F-FAECD3D3F186}" dt="2024-09-12T19:44:01.732" v="536" actId="478"/>
          <ac:spMkLst>
            <pc:docMk/>
            <pc:sldMk cId="1501924669" sldId="1123"/>
            <ac:spMk id="16" creationId="{2471C0B0-157E-B3AD-FB0C-E7446CAFC433}"/>
          </ac:spMkLst>
        </pc:spChg>
        <pc:spChg chg="add del mod ord">
          <ac:chgData name="Samuel Kim" userId="0b4e8f1a-35cc-4769-966d-024c662a6df8" providerId="ADAL" clId="{5712E430-C3E9-49FF-A09F-FAECD3D3F186}" dt="2024-09-12T19:44:01.732" v="536" actId="478"/>
          <ac:spMkLst>
            <pc:docMk/>
            <pc:sldMk cId="1501924669" sldId="1123"/>
            <ac:spMk id="17" creationId="{9BDEE901-85B2-8EFB-23E0-AC2A86D32581}"/>
          </ac:spMkLst>
        </pc:spChg>
        <pc:spChg chg="add del mod ord">
          <ac:chgData name="Samuel Kim" userId="0b4e8f1a-35cc-4769-966d-024c662a6df8" providerId="ADAL" clId="{5712E430-C3E9-49FF-A09F-FAECD3D3F186}" dt="2024-09-12T19:44:01.732" v="536" actId="478"/>
          <ac:spMkLst>
            <pc:docMk/>
            <pc:sldMk cId="1501924669" sldId="1123"/>
            <ac:spMk id="18" creationId="{FD49D22D-F42C-21AF-15EE-281D98F92CCE}"/>
          </ac:spMkLst>
        </pc:spChg>
        <pc:spChg chg="add del mod ord">
          <ac:chgData name="Samuel Kim" userId="0b4e8f1a-35cc-4769-966d-024c662a6df8" providerId="ADAL" clId="{5712E430-C3E9-49FF-A09F-FAECD3D3F186}" dt="2024-09-12T19:44:01.732" v="536" actId="478"/>
          <ac:spMkLst>
            <pc:docMk/>
            <pc:sldMk cId="1501924669" sldId="1123"/>
            <ac:spMk id="19" creationId="{B38482EB-42A6-C2EB-9A49-776AA3469804}"/>
          </ac:spMkLst>
        </pc:spChg>
        <pc:spChg chg="add del mod ord">
          <ac:chgData name="Samuel Kim" userId="0b4e8f1a-35cc-4769-966d-024c662a6df8" providerId="ADAL" clId="{5712E430-C3E9-49FF-A09F-FAECD3D3F186}" dt="2024-09-12T19:44:01.732" v="536" actId="478"/>
          <ac:spMkLst>
            <pc:docMk/>
            <pc:sldMk cId="1501924669" sldId="1123"/>
            <ac:spMk id="20" creationId="{17B174AD-67C3-BC49-7CE9-5F3F6DAD940B}"/>
          </ac:spMkLst>
        </pc:spChg>
        <pc:spChg chg="add del mod ord">
          <ac:chgData name="Samuel Kim" userId="0b4e8f1a-35cc-4769-966d-024c662a6df8" providerId="ADAL" clId="{5712E430-C3E9-49FF-A09F-FAECD3D3F186}" dt="2024-09-12T19:44:01.732" v="536" actId="478"/>
          <ac:spMkLst>
            <pc:docMk/>
            <pc:sldMk cId="1501924669" sldId="1123"/>
            <ac:spMk id="21" creationId="{FB13DB10-DE73-5C90-1F9F-9667DC616CFA}"/>
          </ac:spMkLst>
        </pc:spChg>
        <pc:spChg chg="add del mod ord">
          <ac:chgData name="Samuel Kim" userId="0b4e8f1a-35cc-4769-966d-024c662a6df8" providerId="ADAL" clId="{5712E430-C3E9-49FF-A09F-FAECD3D3F186}" dt="2024-09-12T19:44:01.732" v="536" actId="478"/>
          <ac:spMkLst>
            <pc:docMk/>
            <pc:sldMk cId="1501924669" sldId="1123"/>
            <ac:spMk id="22" creationId="{360217AA-F9FE-AC90-3D40-DFE61AE056EB}"/>
          </ac:spMkLst>
        </pc:spChg>
        <pc:spChg chg="mod ord">
          <ac:chgData name="Samuel Kim" userId="0b4e8f1a-35cc-4769-966d-024c662a6df8" providerId="ADAL" clId="{5712E430-C3E9-49FF-A09F-FAECD3D3F186}" dt="2024-09-12T19:46:57.152" v="542" actId="6264"/>
          <ac:spMkLst>
            <pc:docMk/>
            <pc:sldMk cId="1501924669" sldId="1123"/>
            <ac:spMk id="23" creationId="{597D952B-4B1F-DEBA-2518-49F2FAB48227}"/>
          </ac:spMkLst>
        </pc:spChg>
        <pc:spChg chg="add del mod ord">
          <ac:chgData name="Samuel Kim" userId="0b4e8f1a-35cc-4769-966d-024c662a6df8" providerId="ADAL" clId="{5712E430-C3E9-49FF-A09F-FAECD3D3F186}" dt="2024-09-12T19:44:01.732" v="536" actId="478"/>
          <ac:spMkLst>
            <pc:docMk/>
            <pc:sldMk cId="1501924669" sldId="1123"/>
            <ac:spMk id="24" creationId="{BCF1E758-0AC7-C650-01DF-B062AD0F3062}"/>
          </ac:spMkLst>
        </pc:spChg>
        <pc:spChg chg="add del mod">
          <ac:chgData name="Samuel Kim" userId="0b4e8f1a-35cc-4769-966d-024c662a6df8" providerId="ADAL" clId="{5712E430-C3E9-49FF-A09F-FAECD3D3F186}" dt="2024-09-12T19:46:57.152" v="542" actId="6264"/>
          <ac:spMkLst>
            <pc:docMk/>
            <pc:sldMk cId="1501924669" sldId="1123"/>
            <ac:spMk id="25" creationId="{6AD9083E-291B-A31F-7A30-35BAA670EB12}"/>
          </ac:spMkLst>
        </pc:spChg>
        <pc:spChg chg="add del mod">
          <ac:chgData name="Samuel Kim" userId="0b4e8f1a-35cc-4769-966d-024c662a6df8" providerId="ADAL" clId="{5712E430-C3E9-49FF-A09F-FAECD3D3F186}" dt="2024-09-12T19:46:57.152" v="542" actId="6264"/>
          <ac:spMkLst>
            <pc:docMk/>
            <pc:sldMk cId="1501924669" sldId="1123"/>
            <ac:spMk id="26" creationId="{261497DC-B7B0-5521-5A41-EA562741D884}"/>
          </ac:spMkLst>
        </pc:spChg>
        <pc:spChg chg="add del mod">
          <ac:chgData name="Samuel Kim" userId="0b4e8f1a-35cc-4769-966d-024c662a6df8" providerId="ADAL" clId="{5712E430-C3E9-49FF-A09F-FAECD3D3F186}" dt="2024-09-12T19:46:57.152" v="542" actId="6264"/>
          <ac:spMkLst>
            <pc:docMk/>
            <pc:sldMk cId="1501924669" sldId="1123"/>
            <ac:spMk id="27" creationId="{A24B6049-FAF4-DE7A-82CE-F6D9722B8246}"/>
          </ac:spMkLst>
        </pc:spChg>
        <pc:spChg chg="add del mod ord">
          <ac:chgData name="Samuel Kim" userId="0b4e8f1a-35cc-4769-966d-024c662a6df8" providerId="ADAL" clId="{5712E430-C3E9-49FF-A09F-FAECD3D3F186}" dt="2024-09-12T19:47:05.508" v="544" actId="478"/>
          <ac:spMkLst>
            <pc:docMk/>
            <pc:sldMk cId="1501924669" sldId="1123"/>
            <ac:spMk id="28" creationId="{49C26D1E-8B8A-0221-DDE0-FF2F4BF0A858}"/>
          </ac:spMkLst>
        </pc:spChg>
        <pc:spChg chg="add del mod ord">
          <ac:chgData name="Samuel Kim" userId="0b4e8f1a-35cc-4769-966d-024c662a6df8" providerId="ADAL" clId="{5712E430-C3E9-49FF-A09F-FAECD3D3F186}" dt="2024-09-12T19:47:05.508" v="544" actId="478"/>
          <ac:spMkLst>
            <pc:docMk/>
            <pc:sldMk cId="1501924669" sldId="1123"/>
            <ac:spMk id="29" creationId="{EB63DD04-FB0A-A7BD-9D8A-866532726D08}"/>
          </ac:spMkLst>
        </pc:spChg>
        <pc:spChg chg="add del mod ord">
          <ac:chgData name="Samuel Kim" userId="0b4e8f1a-35cc-4769-966d-024c662a6df8" providerId="ADAL" clId="{5712E430-C3E9-49FF-A09F-FAECD3D3F186}" dt="2024-09-12T19:47:05.508" v="544" actId="478"/>
          <ac:spMkLst>
            <pc:docMk/>
            <pc:sldMk cId="1501924669" sldId="1123"/>
            <ac:spMk id="30" creationId="{F37E905F-FB51-3766-1200-EAA55B7114B1}"/>
          </ac:spMkLst>
        </pc:spChg>
        <pc:spChg chg="add del mod ord">
          <ac:chgData name="Samuel Kim" userId="0b4e8f1a-35cc-4769-966d-024c662a6df8" providerId="ADAL" clId="{5712E430-C3E9-49FF-A09F-FAECD3D3F186}" dt="2024-09-12T19:47:05.508" v="544" actId="478"/>
          <ac:spMkLst>
            <pc:docMk/>
            <pc:sldMk cId="1501924669" sldId="1123"/>
            <ac:spMk id="31" creationId="{6F0F1146-5783-0665-7797-E16A49D9769A}"/>
          </ac:spMkLst>
        </pc:spChg>
        <pc:spChg chg="add del mod ord">
          <ac:chgData name="Samuel Kim" userId="0b4e8f1a-35cc-4769-966d-024c662a6df8" providerId="ADAL" clId="{5712E430-C3E9-49FF-A09F-FAECD3D3F186}" dt="2024-09-12T19:47:05.508" v="544" actId="478"/>
          <ac:spMkLst>
            <pc:docMk/>
            <pc:sldMk cId="1501924669" sldId="1123"/>
            <ac:spMk id="32" creationId="{D320D7E0-125A-C950-2874-2983307B60EA}"/>
          </ac:spMkLst>
        </pc:spChg>
        <pc:spChg chg="add del mod ord">
          <ac:chgData name="Samuel Kim" userId="0b4e8f1a-35cc-4769-966d-024c662a6df8" providerId="ADAL" clId="{5712E430-C3E9-49FF-A09F-FAECD3D3F186}" dt="2024-09-12T19:47:05.508" v="544" actId="478"/>
          <ac:spMkLst>
            <pc:docMk/>
            <pc:sldMk cId="1501924669" sldId="1123"/>
            <ac:spMk id="33" creationId="{DD95A985-ABC1-8C06-0446-98E7F006A157}"/>
          </ac:spMkLst>
        </pc:spChg>
        <pc:spChg chg="add del mod ord">
          <ac:chgData name="Samuel Kim" userId="0b4e8f1a-35cc-4769-966d-024c662a6df8" providerId="ADAL" clId="{5712E430-C3E9-49FF-A09F-FAECD3D3F186}" dt="2024-09-12T19:47:05.508" v="544" actId="478"/>
          <ac:spMkLst>
            <pc:docMk/>
            <pc:sldMk cId="1501924669" sldId="1123"/>
            <ac:spMk id="34" creationId="{AE5EC1EB-0170-0B6F-230C-1FBB7755A487}"/>
          </ac:spMkLst>
        </pc:spChg>
        <pc:spChg chg="add del mod ord">
          <ac:chgData name="Samuel Kim" userId="0b4e8f1a-35cc-4769-966d-024c662a6df8" providerId="ADAL" clId="{5712E430-C3E9-49FF-A09F-FAECD3D3F186}" dt="2024-09-12T19:47:05.508" v="544" actId="478"/>
          <ac:spMkLst>
            <pc:docMk/>
            <pc:sldMk cId="1501924669" sldId="1123"/>
            <ac:spMk id="35" creationId="{302B7938-F9E1-96A4-F6AE-A3CD41770CA8}"/>
          </ac:spMkLst>
        </pc:spChg>
        <pc:spChg chg="add del mod ord">
          <ac:chgData name="Samuel Kim" userId="0b4e8f1a-35cc-4769-966d-024c662a6df8" providerId="ADAL" clId="{5712E430-C3E9-49FF-A09F-FAECD3D3F186}" dt="2024-09-12T19:47:05.508" v="544" actId="478"/>
          <ac:spMkLst>
            <pc:docMk/>
            <pc:sldMk cId="1501924669" sldId="1123"/>
            <ac:spMk id="36" creationId="{29240102-6FDE-D178-804A-E7D2B263DE0F}"/>
          </ac:spMkLst>
        </pc:spChg>
        <pc:spChg chg="add del mod ord">
          <ac:chgData name="Samuel Kim" userId="0b4e8f1a-35cc-4769-966d-024c662a6df8" providerId="ADAL" clId="{5712E430-C3E9-49FF-A09F-FAECD3D3F186}" dt="2024-09-12T19:47:05.508" v="544" actId="478"/>
          <ac:spMkLst>
            <pc:docMk/>
            <pc:sldMk cId="1501924669" sldId="1123"/>
            <ac:spMk id="37" creationId="{37023AEF-7151-5398-DA0B-E11C70EFA8A8}"/>
          </ac:spMkLst>
        </pc:spChg>
        <pc:spChg chg="add del mod ord">
          <ac:chgData name="Samuel Kim" userId="0b4e8f1a-35cc-4769-966d-024c662a6df8" providerId="ADAL" clId="{5712E430-C3E9-49FF-A09F-FAECD3D3F186}" dt="2024-09-12T19:47:05.508" v="544" actId="478"/>
          <ac:spMkLst>
            <pc:docMk/>
            <pc:sldMk cId="1501924669" sldId="1123"/>
            <ac:spMk id="38" creationId="{BBE3D978-CB2A-4B3B-418F-B995880B96BE}"/>
          </ac:spMkLst>
        </pc:spChg>
        <pc:spChg chg="add del mod ord">
          <ac:chgData name="Samuel Kim" userId="0b4e8f1a-35cc-4769-966d-024c662a6df8" providerId="ADAL" clId="{5712E430-C3E9-49FF-A09F-FAECD3D3F186}" dt="2024-09-12T19:47:05.508" v="544" actId="478"/>
          <ac:spMkLst>
            <pc:docMk/>
            <pc:sldMk cId="1501924669" sldId="1123"/>
            <ac:spMk id="39" creationId="{9F1500AA-12DE-0131-5961-808EDFF964C0}"/>
          </ac:spMkLst>
        </pc:spChg>
        <pc:spChg chg="add del mod ord">
          <ac:chgData name="Samuel Kim" userId="0b4e8f1a-35cc-4769-966d-024c662a6df8" providerId="ADAL" clId="{5712E430-C3E9-49FF-A09F-FAECD3D3F186}" dt="2024-09-12T19:47:05.508" v="544" actId="478"/>
          <ac:spMkLst>
            <pc:docMk/>
            <pc:sldMk cId="1501924669" sldId="1123"/>
            <ac:spMk id="40" creationId="{1AD94051-5C29-1AF9-9975-820D3CCED40D}"/>
          </ac:spMkLst>
        </pc:spChg>
        <pc:spChg chg="add del mod ord">
          <ac:chgData name="Samuel Kim" userId="0b4e8f1a-35cc-4769-966d-024c662a6df8" providerId="ADAL" clId="{5712E430-C3E9-49FF-A09F-FAECD3D3F186}" dt="2024-09-12T19:47:05.508" v="544" actId="478"/>
          <ac:spMkLst>
            <pc:docMk/>
            <pc:sldMk cId="1501924669" sldId="1123"/>
            <ac:spMk id="41" creationId="{D764C538-4A31-A539-47CC-A15F4A6A5837}"/>
          </ac:spMkLst>
        </pc:spChg>
        <pc:spChg chg="add del mod ord">
          <ac:chgData name="Samuel Kim" userId="0b4e8f1a-35cc-4769-966d-024c662a6df8" providerId="ADAL" clId="{5712E430-C3E9-49FF-A09F-FAECD3D3F186}" dt="2024-09-12T19:47:05.508" v="544" actId="478"/>
          <ac:spMkLst>
            <pc:docMk/>
            <pc:sldMk cId="1501924669" sldId="1123"/>
            <ac:spMk id="42" creationId="{99483A2D-5FAB-66D5-7CD4-F801E8436E00}"/>
          </ac:spMkLst>
        </pc:spChg>
        <pc:spChg chg="add del mod ord">
          <ac:chgData name="Samuel Kim" userId="0b4e8f1a-35cc-4769-966d-024c662a6df8" providerId="ADAL" clId="{5712E430-C3E9-49FF-A09F-FAECD3D3F186}" dt="2024-09-12T19:47:05.508" v="544" actId="478"/>
          <ac:spMkLst>
            <pc:docMk/>
            <pc:sldMk cId="1501924669" sldId="1123"/>
            <ac:spMk id="43" creationId="{05DFE66E-9BF6-EFAF-768D-A12297A47231}"/>
          </ac:spMkLst>
        </pc:spChg>
        <pc:spChg chg="add del mod ord">
          <ac:chgData name="Samuel Kim" userId="0b4e8f1a-35cc-4769-966d-024c662a6df8" providerId="ADAL" clId="{5712E430-C3E9-49FF-A09F-FAECD3D3F186}" dt="2024-09-12T19:47:05.508" v="544" actId="478"/>
          <ac:spMkLst>
            <pc:docMk/>
            <pc:sldMk cId="1501924669" sldId="1123"/>
            <ac:spMk id="44" creationId="{5D8B5DF7-B94C-53AD-33A9-6E511A7FD396}"/>
          </ac:spMkLst>
        </pc:spChg>
        <pc:spChg chg="add del mod ord">
          <ac:chgData name="Samuel Kim" userId="0b4e8f1a-35cc-4769-966d-024c662a6df8" providerId="ADAL" clId="{5712E430-C3E9-49FF-A09F-FAECD3D3F186}" dt="2024-09-12T19:47:05.508" v="544" actId="478"/>
          <ac:spMkLst>
            <pc:docMk/>
            <pc:sldMk cId="1501924669" sldId="1123"/>
            <ac:spMk id="45" creationId="{C671332E-528C-B1A7-C950-615CB4AF23CE}"/>
          </ac:spMkLst>
        </pc:spChg>
        <pc:spChg chg="add del mod ord">
          <ac:chgData name="Samuel Kim" userId="0b4e8f1a-35cc-4769-966d-024c662a6df8" providerId="ADAL" clId="{5712E430-C3E9-49FF-A09F-FAECD3D3F186}" dt="2024-09-12T19:47:05.508" v="544" actId="478"/>
          <ac:spMkLst>
            <pc:docMk/>
            <pc:sldMk cId="1501924669" sldId="1123"/>
            <ac:spMk id="46" creationId="{0F34CD6C-D9FF-693B-67D0-ACCF1EE325C0}"/>
          </ac:spMkLst>
        </pc:spChg>
        <pc:spChg chg="add del mod ord">
          <ac:chgData name="Samuel Kim" userId="0b4e8f1a-35cc-4769-966d-024c662a6df8" providerId="ADAL" clId="{5712E430-C3E9-49FF-A09F-FAECD3D3F186}" dt="2024-09-12T19:47:05.508" v="544" actId="478"/>
          <ac:spMkLst>
            <pc:docMk/>
            <pc:sldMk cId="1501924669" sldId="1123"/>
            <ac:spMk id="47" creationId="{A00B468C-078F-5B29-1580-02A2A4D0993B}"/>
          </ac:spMkLst>
        </pc:spChg>
      </pc:sldChg>
      <pc:sldChg chg="addSp delSp modSp mod addCm">
        <pc:chgData name="Samuel Kim" userId="0b4e8f1a-35cc-4769-966d-024c662a6df8" providerId="ADAL" clId="{5712E430-C3E9-49FF-A09F-FAECD3D3F186}" dt="2024-09-11T21:16:47.451" v="69"/>
        <pc:sldMkLst>
          <pc:docMk/>
          <pc:sldMk cId="564260396" sldId="1130"/>
        </pc:sldMkLst>
        <pc:spChg chg="mod">
          <ac:chgData name="Samuel Kim" userId="0b4e8f1a-35cc-4769-966d-024c662a6df8" providerId="ADAL" clId="{5712E430-C3E9-49FF-A09F-FAECD3D3F186}" dt="2024-09-11T21:15:57.234" v="65" actId="255"/>
          <ac:spMkLst>
            <pc:docMk/>
            <pc:sldMk cId="564260396" sldId="1130"/>
            <ac:spMk id="2" creationId="{26A9C964-6BB2-F29E-5AD1-F2D67D0D32A2}"/>
          </ac:spMkLst>
        </pc:spChg>
        <pc:picChg chg="add mod">
          <ac:chgData name="Samuel Kim" userId="0b4e8f1a-35cc-4769-966d-024c662a6df8" providerId="ADAL" clId="{5712E430-C3E9-49FF-A09F-FAECD3D3F186}" dt="2024-09-11T21:16:21.830" v="66"/>
          <ac:picMkLst>
            <pc:docMk/>
            <pc:sldMk cId="564260396" sldId="1130"/>
            <ac:picMk id="3" creationId="{07B01398-3E65-ACF3-A343-241283E11B0E}"/>
          </ac:picMkLst>
        </pc:picChg>
        <pc:picChg chg="del">
          <ac:chgData name="Samuel Kim" userId="0b4e8f1a-35cc-4769-966d-024c662a6df8" providerId="ADAL" clId="{5712E430-C3E9-49FF-A09F-FAECD3D3F186}" dt="2024-09-11T21:16:24.487" v="67" actId="478"/>
          <ac:picMkLst>
            <pc:docMk/>
            <pc:sldMk cId="564260396" sldId="1130"/>
            <ac:picMk id="4" creationId="{358AB778-73B4-4BBB-BE34-EFB1E8932C44}"/>
          </ac:picMkLst>
        </pc:picChg>
        <pc:picChg chg="add mod">
          <ac:chgData name="Samuel Kim" userId="0b4e8f1a-35cc-4769-966d-024c662a6df8" providerId="ADAL" clId="{5712E430-C3E9-49FF-A09F-FAECD3D3F186}" dt="2024-09-11T21:16:24.815" v="68"/>
          <ac:picMkLst>
            <pc:docMk/>
            <pc:sldMk cId="564260396" sldId="1130"/>
            <ac:picMk id="5" creationId="{657722A6-F26C-3F5D-0772-E8F2979F19A7}"/>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5712E430-C3E9-49FF-A09F-FAECD3D3F186}" dt="2024-09-11T21:16:47.451" v="69"/>
              <pc2:cmMkLst xmlns:pc2="http://schemas.microsoft.com/office/powerpoint/2019/9/main/command">
                <pc:docMk/>
                <pc:sldMk cId="564260396" sldId="1130"/>
                <pc2:cmMk id="{729F08EE-0351-4217-BCA8-895806A74B35}"/>
              </pc2:cmMkLst>
            </pc226:cmChg>
          </p:ext>
        </pc:extLst>
      </pc:sldChg>
      <pc:sldChg chg="modSp mod addCm modCm modNotesTx">
        <pc:chgData name="Samuel Kim" userId="0b4e8f1a-35cc-4769-966d-024c662a6df8" providerId="ADAL" clId="{5712E430-C3E9-49FF-A09F-FAECD3D3F186}" dt="2024-09-12T03:00:53.899" v="518" actId="13244"/>
        <pc:sldMkLst>
          <pc:docMk/>
          <pc:sldMk cId="1128078012" sldId="1133"/>
        </pc:sldMkLst>
        <pc:spChg chg="mod">
          <ac:chgData name="Samuel Kim" userId="0b4e8f1a-35cc-4769-966d-024c662a6df8" providerId="ADAL" clId="{5712E430-C3E9-49FF-A09F-FAECD3D3F186}" dt="2024-09-12T02:35:52.465" v="487" actId="20577"/>
          <ac:spMkLst>
            <pc:docMk/>
            <pc:sldMk cId="1128078012" sldId="1133"/>
            <ac:spMk id="5" creationId="{A13E2D58-64DD-68EC-BFEA-0F7B463431EA}"/>
          </ac:spMkLst>
        </pc:spChg>
        <pc:picChg chg="ord">
          <ac:chgData name="Samuel Kim" userId="0b4e8f1a-35cc-4769-966d-024c662a6df8" providerId="ADAL" clId="{5712E430-C3E9-49FF-A09F-FAECD3D3F186}" dt="2024-09-12T03:00:53.899" v="518" actId="13244"/>
          <ac:picMkLst>
            <pc:docMk/>
            <pc:sldMk cId="1128078012" sldId="1133"/>
            <ac:picMk id="6" creationId="{16E34A71-5CEF-37C4-62BF-4599E6D90E96}"/>
          </ac:picMkLst>
        </pc:pic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5712E430-C3E9-49FF-A09F-FAECD3D3F186}" dt="2024-09-12T02:35:52.465" v="487" actId="20577"/>
              <pc2:cmMkLst xmlns:pc2="http://schemas.microsoft.com/office/powerpoint/2019/9/main/command">
                <pc:docMk/>
                <pc:sldMk cId="1128078012" sldId="1133"/>
                <pc2:cmMk id="{6EABB0FC-696F-42A5-AA6C-14F92EFAEAA1}"/>
              </pc2:cmMkLst>
            </pc226:cmChg>
          </p:ext>
        </pc:extLst>
      </pc:sldChg>
      <pc:sldChg chg="delSp modSp mod addCm modCm modNotesTx">
        <pc:chgData name="Samuel Kim" userId="0b4e8f1a-35cc-4769-966d-024c662a6df8" providerId="ADAL" clId="{5712E430-C3E9-49FF-A09F-FAECD3D3F186}" dt="2024-09-12T03:00:42.101" v="517" actId="13244"/>
        <pc:sldMkLst>
          <pc:docMk/>
          <pc:sldMk cId="3689828999" sldId="1137"/>
        </pc:sldMkLst>
        <pc:spChg chg="mod">
          <ac:chgData name="Samuel Kim" userId="0b4e8f1a-35cc-4769-966d-024c662a6df8" providerId="ADAL" clId="{5712E430-C3E9-49FF-A09F-FAECD3D3F186}" dt="2024-09-12T02:36:14.141" v="501" actId="20577"/>
          <ac:spMkLst>
            <pc:docMk/>
            <pc:sldMk cId="3689828999" sldId="1137"/>
            <ac:spMk id="2" creationId="{75C03543-AB5A-1F2E-0514-1E415AC38B11}"/>
          </ac:spMkLst>
        </pc:spChg>
        <pc:spChg chg="ord">
          <ac:chgData name="Samuel Kim" userId="0b4e8f1a-35cc-4769-966d-024c662a6df8" providerId="ADAL" clId="{5712E430-C3E9-49FF-A09F-FAECD3D3F186}" dt="2024-09-12T03:00:42.101" v="517" actId="13244"/>
          <ac:spMkLst>
            <pc:docMk/>
            <pc:sldMk cId="3689828999" sldId="1137"/>
            <ac:spMk id="4" creationId="{696EE2CF-C00A-7ADB-6CED-85B91B5179FA}"/>
          </ac:spMkLst>
        </pc:spChg>
        <pc:spChg chg="mod">
          <ac:chgData name="Samuel Kim" userId="0b4e8f1a-35cc-4769-966d-024c662a6df8" providerId="ADAL" clId="{5712E430-C3E9-49FF-A09F-FAECD3D3F186}" dt="2024-09-12T02:36:07.778" v="497" actId="20577"/>
          <ac:spMkLst>
            <pc:docMk/>
            <pc:sldMk cId="3689828999" sldId="1137"/>
            <ac:spMk id="5" creationId="{373B672F-5B38-6174-0641-829494650E10}"/>
          </ac:spMkLst>
        </pc:spChg>
        <pc:spChg chg="del">
          <ac:chgData name="Samuel Kim" userId="0b4e8f1a-35cc-4769-966d-024c662a6df8" providerId="ADAL" clId="{5712E430-C3E9-49FF-A09F-FAECD3D3F186}" dt="2024-09-12T02:59:11.906" v="509" actId="478"/>
          <ac:spMkLst>
            <pc:docMk/>
            <pc:sldMk cId="3689828999" sldId="1137"/>
            <ac:spMk id="6" creationId="{AB87EBAA-A471-45E6-C776-BAAF514D9954}"/>
          </ac:spMkLst>
        </pc:spChg>
        <pc:spChg chg="del">
          <ac:chgData name="Samuel Kim" userId="0b4e8f1a-35cc-4769-966d-024c662a6df8" providerId="ADAL" clId="{5712E430-C3E9-49FF-A09F-FAECD3D3F186}" dt="2024-09-12T02:59:11.906" v="509" actId="478"/>
          <ac:spMkLst>
            <pc:docMk/>
            <pc:sldMk cId="3689828999" sldId="1137"/>
            <ac:spMk id="7" creationId="{E540862F-993B-8428-C5EC-489EDF362EE4}"/>
          </ac:spMkLst>
        </pc:spChg>
        <pc:spChg chg="del">
          <ac:chgData name="Samuel Kim" userId="0b4e8f1a-35cc-4769-966d-024c662a6df8" providerId="ADAL" clId="{5712E430-C3E9-49FF-A09F-FAECD3D3F186}" dt="2024-09-12T02:59:11.906" v="509" actId="478"/>
          <ac:spMkLst>
            <pc:docMk/>
            <pc:sldMk cId="3689828999" sldId="1137"/>
            <ac:spMk id="8" creationId="{BEACE624-81D0-A826-6D2F-1316E029393B}"/>
          </ac:spMkLst>
        </pc:spChg>
        <pc:spChg chg="del">
          <ac:chgData name="Samuel Kim" userId="0b4e8f1a-35cc-4769-966d-024c662a6df8" providerId="ADAL" clId="{5712E430-C3E9-49FF-A09F-FAECD3D3F186}" dt="2024-09-12T02:59:11.906" v="509" actId="478"/>
          <ac:spMkLst>
            <pc:docMk/>
            <pc:sldMk cId="3689828999" sldId="1137"/>
            <ac:spMk id="9" creationId="{690DBBE1-68AA-F61F-F45E-3E24DFFF2BEB}"/>
          </ac:spMkLst>
        </pc:spChg>
        <pc:spChg chg="del">
          <ac:chgData name="Samuel Kim" userId="0b4e8f1a-35cc-4769-966d-024c662a6df8" providerId="ADAL" clId="{5712E430-C3E9-49FF-A09F-FAECD3D3F186}" dt="2024-09-12T02:59:11.906" v="509" actId="478"/>
          <ac:spMkLst>
            <pc:docMk/>
            <pc:sldMk cId="3689828999" sldId="1137"/>
            <ac:spMk id="10" creationId="{C8BC120B-462B-DEC4-FFBA-FEBD871883FD}"/>
          </ac:spMkLst>
        </pc:spChg>
        <pc:spChg chg="del">
          <ac:chgData name="Samuel Kim" userId="0b4e8f1a-35cc-4769-966d-024c662a6df8" providerId="ADAL" clId="{5712E430-C3E9-49FF-A09F-FAECD3D3F186}" dt="2024-09-12T02:59:11.906" v="509" actId="478"/>
          <ac:spMkLst>
            <pc:docMk/>
            <pc:sldMk cId="3689828999" sldId="1137"/>
            <ac:spMk id="11" creationId="{E05A4922-89B6-84D5-2D78-E4B718EAA084}"/>
          </ac:spMkLst>
        </pc:spChg>
        <pc:spChg chg="del">
          <ac:chgData name="Samuel Kim" userId="0b4e8f1a-35cc-4769-966d-024c662a6df8" providerId="ADAL" clId="{5712E430-C3E9-49FF-A09F-FAECD3D3F186}" dt="2024-09-12T02:59:11.906" v="509" actId="478"/>
          <ac:spMkLst>
            <pc:docMk/>
            <pc:sldMk cId="3689828999" sldId="1137"/>
            <ac:spMk id="12" creationId="{9A69658E-8F2B-832B-9271-7C3A4CF4F480}"/>
          </ac:spMkLst>
        </pc:spChg>
        <pc:spChg chg="del">
          <ac:chgData name="Samuel Kim" userId="0b4e8f1a-35cc-4769-966d-024c662a6df8" providerId="ADAL" clId="{5712E430-C3E9-49FF-A09F-FAECD3D3F186}" dt="2024-09-12T02:59:11.906" v="509" actId="478"/>
          <ac:spMkLst>
            <pc:docMk/>
            <pc:sldMk cId="3689828999" sldId="1137"/>
            <ac:spMk id="13" creationId="{ED4230F8-CA39-2B47-5215-CD31BEEBEAD0}"/>
          </ac:spMkLst>
        </pc:spChg>
        <pc:spChg chg="del">
          <ac:chgData name="Samuel Kim" userId="0b4e8f1a-35cc-4769-966d-024c662a6df8" providerId="ADAL" clId="{5712E430-C3E9-49FF-A09F-FAECD3D3F186}" dt="2024-09-12T02:59:11.906" v="509" actId="478"/>
          <ac:spMkLst>
            <pc:docMk/>
            <pc:sldMk cId="3689828999" sldId="1137"/>
            <ac:spMk id="14" creationId="{EA3FE819-8973-13C6-E23C-A41900635FA6}"/>
          </ac:spMkLst>
        </pc:spChg>
        <pc:spChg chg="del">
          <ac:chgData name="Samuel Kim" userId="0b4e8f1a-35cc-4769-966d-024c662a6df8" providerId="ADAL" clId="{5712E430-C3E9-49FF-A09F-FAECD3D3F186}" dt="2024-09-12T02:59:11.906" v="509" actId="478"/>
          <ac:spMkLst>
            <pc:docMk/>
            <pc:sldMk cId="3689828999" sldId="1137"/>
            <ac:spMk id="15" creationId="{8DF63447-A5AB-4660-31D3-7123A143685F}"/>
          </ac:spMkLst>
        </pc:spChg>
        <pc:spChg chg="del">
          <ac:chgData name="Samuel Kim" userId="0b4e8f1a-35cc-4769-966d-024c662a6df8" providerId="ADAL" clId="{5712E430-C3E9-49FF-A09F-FAECD3D3F186}" dt="2024-09-12T02:59:11.906" v="509" actId="478"/>
          <ac:spMkLst>
            <pc:docMk/>
            <pc:sldMk cId="3689828999" sldId="1137"/>
            <ac:spMk id="16" creationId="{37A81B3E-D377-CFA6-F535-1E15D9C124BF}"/>
          </ac:spMkLst>
        </pc:spChg>
        <pc:spChg chg="del">
          <ac:chgData name="Samuel Kim" userId="0b4e8f1a-35cc-4769-966d-024c662a6df8" providerId="ADAL" clId="{5712E430-C3E9-49FF-A09F-FAECD3D3F186}" dt="2024-09-12T02:59:11.906" v="509" actId="478"/>
          <ac:spMkLst>
            <pc:docMk/>
            <pc:sldMk cId="3689828999" sldId="1137"/>
            <ac:spMk id="17" creationId="{538F38E0-28DB-3755-D089-AD84B386390B}"/>
          </ac:spMkLst>
        </pc:spChg>
        <pc:spChg chg="del">
          <ac:chgData name="Samuel Kim" userId="0b4e8f1a-35cc-4769-966d-024c662a6df8" providerId="ADAL" clId="{5712E430-C3E9-49FF-A09F-FAECD3D3F186}" dt="2024-09-12T02:59:11.906" v="509" actId="478"/>
          <ac:spMkLst>
            <pc:docMk/>
            <pc:sldMk cId="3689828999" sldId="1137"/>
            <ac:spMk id="18" creationId="{A575DDCE-D8FF-FB7D-E518-6B6D849B2ECC}"/>
          </ac:spMkLst>
        </pc:spChg>
        <pc:spChg chg="del">
          <ac:chgData name="Samuel Kim" userId="0b4e8f1a-35cc-4769-966d-024c662a6df8" providerId="ADAL" clId="{5712E430-C3E9-49FF-A09F-FAECD3D3F186}" dt="2024-09-12T02:59:11.906" v="509" actId="478"/>
          <ac:spMkLst>
            <pc:docMk/>
            <pc:sldMk cId="3689828999" sldId="1137"/>
            <ac:spMk id="19" creationId="{8D40F19A-75E7-4181-2093-A48BD2B9151F}"/>
          </ac:spMkLst>
        </pc:spChg>
        <pc:spChg chg="del">
          <ac:chgData name="Samuel Kim" userId="0b4e8f1a-35cc-4769-966d-024c662a6df8" providerId="ADAL" clId="{5712E430-C3E9-49FF-A09F-FAECD3D3F186}" dt="2024-09-12T02:59:11.906" v="509" actId="478"/>
          <ac:spMkLst>
            <pc:docMk/>
            <pc:sldMk cId="3689828999" sldId="1137"/>
            <ac:spMk id="20" creationId="{B9C3297A-40DE-A4F6-1F75-00C069E9DE03}"/>
          </ac:spMkLst>
        </pc:spChg>
        <pc:spChg chg="del">
          <ac:chgData name="Samuel Kim" userId="0b4e8f1a-35cc-4769-966d-024c662a6df8" providerId="ADAL" clId="{5712E430-C3E9-49FF-A09F-FAECD3D3F186}" dt="2024-09-12T02:59:11.906" v="509" actId="478"/>
          <ac:spMkLst>
            <pc:docMk/>
            <pc:sldMk cId="3689828999" sldId="1137"/>
            <ac:spMk id="21" creationId="{409CA731-7615-49F2-C5D4-FF21D72CE70F}"/>
          </ac:spMkLst>
        </pc:spChg>
        <pc:spChg chg="del">
          <ac:chgData name="Samuel Kim" userId="0b4e8f1a-35cc-4769-966d-024c662a6df8" providerId="ADAL" clId="{5712E430-C3E9-49FF-A09F-FAECD3D3F186}" dt="2024-09-12T02:59:11.906" v="509" actId="478"/>
          <ac:spMkLst>
            <pc:docMk/>
            <pc:sldMk cId="3689828999" sldId="1137"/>
            <ac:spMk id="22" creationId="{D3FFB116-02D3-6753-05A9-D0BDF6F5BB71}"/>
          </ac:spMkLst>
        </pc:spChg>
        <pc:spChg chg="del">
          <ac:chgData name="Samuel Kim" userId="0b4e8f1a-35cc-4769-966d-024c662a6df8" providerId="ADAL" clId="{5712E430-C3E9-49FF-A09F-FAECD3D3F186}" dt="2024-09-12T02:59:11.906" v="509" actId="478"/>
          <ac:spMkLst>
            <pc:docMk/>
            <pc:sldMk cId="3689828999" sldId="1137"/>
            <ac:spMk id="23" creationId="{1E33A42D-F1C2-A103-0CD7-83EFA5ECA5F0}"/>
          </ac:spMkLst>
        </pc:spChg>
        <pc:picChg chg="mod ord">
          <ac:chgData name="Samuel Kim" userId="0b4e8f1a-35cc-4769-966d-024c662a6df8" providerId="ADAL" clId="{5712E430-C3E9-49FF-A09F-FAECD3D3F186}" dt="2024-09-12T02:59:51.099" v="513" actId="13244"/>
          <ac:picMkLst>
            <pc:docMk/>
            <pc:sldMk cId="3689828999" sldId="1137"/>
            <ac:picMk id="25" creationId="{A57BD8A3-9B2A-83DC-E006-11DDF9B70CBA}"/>
          </ac:picMkLst>
        </pc:picChg>
        <pc:picChg chg="mod ord">
          <ac:chgData name="Samuel Kim" userId="0b4e8f1a-35cc-4769-966d-024c662a6df8" providerId="ADAL" clId="{5712E430-C3E9-49FF-A09F-FAECD3D3F186}" dt="2024-09-12T02:59:37.381" v="512" actId="13244"/>
          <ac:picMkLst>
            <pc:docMk/>
            <pc:sldMk cId="3689828999" sldId="1137"/>
            <ac:picMk id="26" creationId="{0D640862-EC02-0299-6F8C-3509A00ACAB5}"/>
          </ac:picMkLst>
        </pc:pic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5712E430-C3E9-49FF-A09F-FAECD3D3F186}" dt="2024-09-12T02:36:07.778" v="497" actId="20577"/>
              <pc2:cmMkLst xmlns:pc2="http://schemas.microsoft.com/office/powerpoint/2019/9/main/command">
                <pc:docMk/>
                <pc:sldMk cId="3689828999" sldId="1137"/>
                <pc2:cmMk id="{E7F03DE9-6EB9-4B63-B10F-6741E541E877}"/>
              </pc2:cmMkLst>
            </pc226:cmChg>
          </p:ext>
        </pc:extLst>
      </pc:sldChg>
      <pc:sldChg chg="modSp add mod addCm">
        <pc:chgData name="Samuel Kim" userId="0b4e8f1a-35cc-4769-966d-024c662a6df8" providerId="ADAL" clId="{5712E430-C3E9-49FF-A09F-FAECD3D3F186}" dt="2024-09-12T02:56:22.633" v="505" actId="962"/>
        <pc:sldMkLst>
          <pc:docMk/>
          <pc:sldMk cId="3025220236" sldId="1138"/>
        </pc:sldMkLst>
        <pc:picChg chg="mod ord">
          <ac:chgData name="Samuel Kim" userId="0b4e8f1a-35cc-4769-966d-024c662a6df8" providerId="ADAL" clId="{5712E430-C3E9-49FF-A09F-FAECD3D3F186}" dt="2024-09-12T02:56:22.633" v="505" actId="962"/>
          <ac:picMkLst>
            <pc:docMk/>
            <pc:sldMk cId="3025220236" sldId="1138"/>
            <ac:picMk id="14" creationId="{3B7E4200-F90B-3DA5-216C-5D0E72646F9F}"/>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5712E430-C3E9-49FF-A09F-FAECD3D3F186}" dt="2024-09-11T20:52:26.461" v="2"/>
              <pc2:cmMkLst xmlns:pc2="http://schemas.microsoft.com/office/powerpoint/2019/9/main/command">
                <pc:docMk/>
                <pc:sldMk cId="3025220236" sldId="1138"/>
                <pc2:cmMk id="{20C330B7-D6D7-48F9-B06B-12A22CD76F34}"/>
              </pc2:cmMkLst>
            </pc226:cmChg>
          </p:ext>
        </pc:extLst>
      </pc:sldChg>
      <pc:sldMasterChg chg="delSldLayout">
        <pc:chgData name="Samuel Kim" userId="0b4e8f1a-35cc-4769-966d-024c662a6df8" providerId="ADAL" clId="{5712E430-C3E9-49FF-A09F-FAECD3D3F186}" dt="2024-09-12T19:44:25.966" v="541" actId="2696"/>
        <pc:sldMasterMkLst>
          <pc:docMk/>
          <pc:sldMasterMk cId="2374350088" sldId="2147483668"/>
        </pc:sldMasterMkLst>
        <pc:sldLayoutChg chg="del">
          <pc:chgData name="Samuel Kim" userId="0b4e8f1a-35cc-4769-966d-024c662a6df8" providerId="ADAL" clId="{5712E430-C3E9-49FF-A09F-FAECD3D3F186}" dt="2024-09-12T19:43:41.696" v="533" actId="2696"/>
          <pc:sldLayoutMkLst>
            <pc:docMk/>
            <pc:sldMasterMk cId="2374350088" sldId="2147483668"/>
            <pc:sldLayoutMk cId="1501298940" sldId="2147483672"/>
          </pc:sldLayoutMkLst>
        </pc:sldLayoutChg>
        <pc:sldLayoutChg chg="del">
          <pc:chgData name="Samuel Kim" userId="0b4e8f1a-35cc-4769-966d-024c662a6df8" providerId="ADAL" clId="{5712E430-C3E9-49FF-A09F-FAECD3D3F186}" dt="2024-09-12T19:44:24.762" v="540" actId="2696"/>
          <pc:sldLayoutMkLst>
            <pc:docMk/>
            <pc:sldMasterMk cId="2374350088" sldId="2147483668"/>
            <pc:sldLayoutMk cId="3766624996" sldId="2147483674"/>
          </pc:sldLayoutMkLst>
        </pc:sldLayoutChg>
        <pc:sldLayoutChg chg="del">
          <pc:chgData name="Samuel Kim" userId="0b4e8f1a-35cc-4769-966d-024c662a6df8" providerId="ADAL" clId="{5712E430-C3E9-49FF-A09F-FAECD3D3F186}" dt="2024-09-12T19:44:25.966" v="541" actId="2696"/>
          <pc:sldLayoutMkLst>
            <pc:docMk/>
            <pc:sldMasterMk cId="2374350088" sldId="2147483668"/>
            <pc:sldLayoutMk cId="1420626684" sldId="2147483675"/>
          </pc:sldLayoutMkLst>
        </pc:sldLayoutChg>
      </pc:sldMasterChg>
    </pc:docChg>
  </pc:docChgLst>
  <pc:docChgLst>
    <pc:chgData name="Kathleen Speck" userId="1c3bee05-3f30-471c-9c5c-6f1d82c4dd7a" providerId="ADAL" clId="{69B446C4-4C1A-4861-BBDC-A0F12C636272}"/>
    <pc:docChg chg="undo custSel modSld">
      <pc:chgData name="Kathleen Speck" userId="1c3bee05-3f30-471c-9c5c-6f1d82c4dd7a" providerId="ADAL" clId="{69B446C4-4C1A-4861-BBDC-A0F12C636272}" dt="2024-09-15T14:35:10.068" v="32" actId="6549"/>
      <pc:docMkLst>
        <pc:docMk/>
      </pc:docMkLst>
      <pc:sldChg chg="modSp mod">
        <pc:chgData name="Kathleen Speck" userId="1c3bee05-3f30-471c-9c5c-6f1d82c4dd7a" providerId="ADAL" clId="{69B446C4-4C1A-4861-BBDC-A0F12C636272}" dt="2024-09-15T14:35:10.068" v="32" actId="6549"/>
        <pc:sldMkLst>
          <pc:docMk/>
          <pc:sldMk cId="1456226579" sldId="993"/>
        </pc:sldMkLst>
        <pc:spChg chg="mod">
          <ac:chgData name="Kathleen Speck" userId="1c3bee05-3f30-471c-9c5c-6f1d82c4dd7a" providerId="ADAL" clId="{69B446C4-4C1A-4861-BBDC-A0F12C636272}" dt="2024-09-15T14:35:10.068" v="32" actId="6549"/>
          <ac:spMkLst>
            <pc:docMk/>
            <pc:sldMk cId="1456226579" sldId="993"/>
            <ac:spMk id="27" creationId="{88F6A9B1-F782-19E6-0438-90E531292F4B}"/>
          </ac:spMkLst>
        </pc:spChg>
      </pc:sldChg>
      <pc:sldChg chg="modSp mod modNotesTx">
        <pc:chgData name="Kathleen Speck" userId="1c3bee05-3f30-471c-9c5c-6f1d82c4dd7a" providerId="ADAL" clId="{69B446C4-4C1A-4861-BBDC-A0F12C636272}" dt="2024-09-15T14:27:25.757" v="18" actId="13244"/>
        <pc:sldMkLst>
          <pc:docMk/>
          <pc:sldMk cId="357199285" sldId="1080"/>
        </pc:sldMkLst>
        <pc:spChg chg="ord">
          <ac:chgData name="Kathleen Speck" userId="1c3bee05-3f30-471c-9c5c-6f1d82c4dd7a" providerId="ADAL" clId="{69B446C4-4C1A-4861-BBDC-A0F12C636272}" dt="2024-09-15T14:27:25.757" v="18" actId="13244"/>
          <ac:spMkLst>
            <pc:docMk/>
            <pc:sldMk cId="357199285" sldId="1080"/>
            <ac:spMk id="6" creationId="{08B5ED3D-CFF9-F8CC-CCA5-3054212510AE}"/>
          </ac:spMkLst>
        </pc:spChg>
      </pc:sldChg>
      <pc:sldChg chg="modSp mod">
        <pc:chgData name="Kathleen Speck" userId="1c3bee05-3f30-471c-9c5c-6f1d82c4dd7a" providerId="ADAL" clId="{69B446C4-4C1A-4861-BBDC-A0F12C636272}" dt="2024-09-15T14:27:25.549" v="17" actId="13244"/>
        <pc:sldMkLst>
          <pc:docMk/>
          <pc:sldMk cId="745543495" sldId="1085"/>
        </pc:sldMkLst>
        <pc:spChg chg="ord">
          <ac:chgData name="Kathleen Speck" userId="1c3bee05-3f30-471c-9c5c-6f1d82c4dd7a" providerId="ADAL" clId="{69B446C4-4C1A-4861-BBDC-A0F12C636272}" dt="2024-09-15T14:27:24.138" v="15" actId="13244"/>
          <ac:spMkLst>
            <pc:docMk/>
            <pc:sldMk cId="745543495" sldId="1085"/>
            <ac:spMk id="29" creationId="{063F3E0A-60F7-021B-050C-7A7A7CF68C06}"/>
          </ac:spMkLst>
        </pc:spChg>
        <pc:spChg chg="ord">
          <ac:chgData name="Kathleen Speck" userId="1c3bee05-3f30-471c-9c5c-6f1d82c4dd7a" providerId="ADAL" clId="{69B446C4-4C1A-4861-BBDC-A0F12C636272}" dt="2024-09-15T14:27:24.814" v="16" actId="13244"/>
          <ac:spMkLst>
            <pc:docMk/>
            <pc:sldMk cId="745543495" sldId="1085"/>
            <ac:spMk id="30" creationId="{142087E5-BE1C-7EDD-7401-B3ACFAF866B0}"/>
          </ac:spMkLst>
        </pc:spChg>
        <pc:spChg chg="ord">
          <ac:chgData name="Kathleen Speck" userId="1c3bee05-3f30-471c-9c5c-6f1d82c4dd7a" providerId="ADAL" clId="{69B446C4-4C1A-4861-BBDC-A0F12C636272}" dt="2024-09-15T14:27:25.549" v="17" actId="13244"/>
          <ac:spMkLst>
            <pc:docMk/>
            <pc:sldMk cId="745543495" sldId="1085"/>
            <ac:spMk id="31" creationId="{8D94AE4E-200F-E4F8-4610-9A90AC155B82}"/>
          </ac:spMkLst>
        </pc:spChg>
      </pc:sldChg>
      <pc:sldChg chg="modNotesTx">
        <pc:chgData name="Kathleen Speck" userId="1c3bee05-3f30-471c-9c5c-6f1d82c4dd7a" providerId="ADAL" clId="{69B446C4-4C1A-4861-BBDC-A0F12C636272}" dt="2024-09-15T14:23:49.015" v="2" actId="6549"/>
        <pc:sldMkLst>
          <pc:docMk/>
          <pc:sldMk cId="4199986162" sldId="1087"/>
        </pc:sldMkLst>
      </pc:sldChg>
      <pc:sldChg chg="modNotesTx">
        <pc:chgData name="Kathleen Speck" userId="1c3bee05-3f30-471c-9c5c-6f1d82c4dd7a" providerId="ADAL" clId="{69B446C4-4C1A-4861-BBDC-A0F12C636272}" dt="2024-09-15T14:23:58.285" v="3" actId="6549"/>
        <pc:sldMkLst>
          <pc:docMk/>
          <pc:sldMk cId="3089398158" sldId="1088"/>
        </pc:sldMkLst>
      </pc:sldChg>
      <pc:sldChg chg="modNotesTx">
        <pc:chgData name="Kathleen Speck" userId="1c3bee05-3f30-471c-9c5c-6f1d82c4dd7a" providerId="ADAL" clId="{69B446C4-4C1A-4861-BBDC-A0F12C636272}" dt="2024-09-15T14:24:07.043" v="4" actId="6549"/>
        <pc:sldMkLst>
          <pc:docMk/>
          <pc:sldMk cId="2395264258" sldId="1089"/>
        </pc:sldMkLst>
      </pc:sldChg>
      <pc:sldChg chg="modNotesTx">
        <pc:chgData name="Kathleen Speck" userId="1c3bee05-3f30-471c-9c5c-6f1d82c4dd7a" providerId="ADAL" clId="{69B446C4-4C1A-4861-BBDC-A0F12C636272}" dt="2024-09-15T14:28:50.836" v="19" actId="6549"/>
        <pc:sldMkLst>
          <pc:docMk/>
          <pc:sldMk cId="3819637320" sldId="1090"/>
        </pc:sldMkLst>
      </pc:sldChg>
      <pc:sldChg chg="modNotesTx">
        <pc:chgData name="Kathleen Speck" userId="1c3bee05-3f30-471c-9c5c-6f1d82c4dd7a" providerId="ADAL" clId="{69B446C4-4C1A-4861-BBDC-A0F12C636272}" dt="2024-09-15T14:24:22.383" v="5" actId="6549"/>
        <pc:sldMkLst>
          <pc:docMk/>
          <pc:sldMk cId="296329455" sldId="1091"/>
        </pc:sldMkLst>
      </pc:sldChg>
      <pc:sldChg chg="modNotesTx">
        <pc:chgData name="Kathleen Speck" userId="1c3bee05-3f30-471c-9c5c-6f1d82c4dd7a" providerId="ADAL" clId="{69B446C4-4C1A-4861-BBDC-A0F12C636272}" dt="2024-09-15T14:24:40.952" v="6" actId="6549"/>
        <pc:sldMkLst>
          <pc:docMk/>
          <pc:sldMk cId="332052466" sldId="1093"/>
        </pc:sldMkLst>
      </pc:sldChg>
      <pc:sldChg chg="modNotesTx">
        <pc:chgData name="Kathleen Speck" userId="1c3bee05-3f30-471c-9c5c-6f1d82c4dd7a" providerId="ADAL" clId="{69B446C4-4C1A-4861-BBDC-A0F12C636272}" dt="2024-09-15T14:25:07.148" v="8" actId="6549"/>
        <pc:sldMkLst>
          <pc:docMk/>
          <pc:sldMk cId="2111654996" sldId="1095"/>
        </pc:sldMkLst>
      </pc:sldChg>
      <pc:sldChg chg="modNotesTx">
        <pc:chgData name="Kathleen Speck" userId="1c3bee05-3f30-471c-9c5c-6f1d82c4dd7a" providerId="ADAL" clId="{69B446C4-4C1A-4861-BBDC-A0F12C636272}" dt="2024-09-15T14:25:14.667" v="9" actId="6549"/>
        <pc:sldMkLst>
          <pc:docMk/>
          <pc:sldMk cId="3872797113" sldId="1096"/>
        </pc:sldMkLst>
      </pc:sldChg>
      <pc:sldChg chg="modNotesTx">
        <pc:chgData name="Kathleen Speck" userId="1c3bee05-3f30-471c-9c5c-6f1d82c4dd7a" providerId="ADAL" clId="{69B446C4-4C1A-4861-BBDC-A0F12C636272}" dt="2024-09-15T14:25:22.670" v="10" actId="6549"/>
        <pc:sldMkLst>
          <pc:docMk/>
          <pc:sldMk cId="1259095817" sldId="1097"/>
        </pc:sldMkLst>
      </pc:sldChg>
      <pc:sldChg chg="modNotesTx">
        <pc:chgData name="Kathleen Speck" userId="1c3bee05-3f30-471c-9c5c-6f1d82c4dd7a" providerId="ADAL" clId="{69B446C4-4C1A-4861-BBDC-A0F12C636272}" dt="2024-09-15T14:31:12.713" v="20" actId="6549"/>
        <pc:sldMkLst>
          <pc:docMk/>
          <pc:sldMk cId="1277936380" sldId="1098"/>
        </pc:sldMkLst>
      </pc:sldChg>
      <pc:sldChg chg="modNotesTx">
        <pc:chgData name="Kathleen Speck" userId="1c3bee05-3f30-471c-9c5c-6f1d82c4dd7a" providerId="ADAL" clId="{69B446C4-4C1A-4861-BBDC-A0F12C636272}" dt="2024-09-15T14:31:36.647" v="21" actId="6549"/>
        <pc:sldMkLst>
          <pc:docMk/>
          <pc:sldMk cId="642587676" sldId="1099"/>
        </pc:sldMkLst>
      </pc:sldChg>
      <pc:sldChg chg="modNotesTx">
        <pc:chgData name="Kathleen Speck" userId="1c3bee05-3f30-471c-9c5c-6f1d82c4dd7a" providerId="ADAL" clId="{69B446C4-4C1A-4861-BBDC-A0F12C636272}" dt="2024-09-15T14:31:55.119" v="22" actId="6549"/>
        <pc:sldMkLst>
          <pc:docMk/>
          <pc:sldMk cId="3727704011" sldId="1103"/>
        </pc:sldMkLst>
      </pc:sldChg>
      <pc:sldChg chg="modNotesTx">
        <pc:chgData name="Kathleen Speck" userId="1c3bee05-3f30-471c-9c5c-6f1d82c4dd7a" providerId="ADAL" clId="{69B446C4-4C1A-4861-BBDC-A0F12C636272}" dt="2024-09-15T14:32:26.263" v="23" actId="6549"/>
        <pc:sldMkLst>
          <pc:docMk/>
          <pc:sldMk cId="3451187966" sldId="1104"/>
        </pc:sldMkLst>
      </pc:sldChg>
      <pc:sldChg chg="modNotesTx">
        <pc:chgData name="Kathleen Speck" userId="1c3bee05-3f30-471c-9c5c-6f1d82c4dd7a" providerId="ADAL" clId="{69B446C4-4C1A-4861-BBDC-A0F12C636272}" dt="2024-09-15T14:32:46.990" v="24" actId="6549"/>
        <pc:sldMkLst>
          <pc:docMk/>
          <pc:sldMk cId="644393802" sldId="1105"/>
        </pc:sldMkLst>
      </pc:sldChg>
      <pc:sldChg chg="modNotesTx">
        <pc:chgData name="Kathleen Speck" userId="1c3bee05-3f30-471c-9c5c-6f1d82c4dd7a" providerId="ADAL" clId="{69B446C4-4C1A-4861-BBDC-A0F12C636272}" dt="2024-09-15T14:33:36.517" v="25" actId="6549"/>
        <pc:sldMkLst>
          <pc:docMk/>
          <pc:sldMk cId="1943180640" sldId="1108"/>
        </pc:sldMkLst>
      </pc:sldChg>
      <pc:sldChg chg="modNotesTx">
        <pc:chgData name="Kathleen Speck" userId="1c3bee05-3f30-471c-9c5c-6f1d82c4dd7a" providerId="ADAL" clId="{69B446C4-4C1A-4861-BBDC-A0F12C636272}" dt="2024-09-15T14:33:44.020" v="26" actId="6549"/>
        <pc:sldMkLst>
          <pc:docMk/>
          <pc:sldMk cId="154245651" sldId="1109"/>
        </pc:sldMkLst>
      </pc:sldChg>
      <pc:sldChg chg="modNotesTx">
        <pc:chgData name="Kathleen Speck" userId="1c3bee05-3f30-471c-9c5c-6f1d82c4dd7a" providerId="ADAL" clId="{69B446C4-4C1A-4861-BBDC-A0F12C636272}" dt="2024-09-15T14:33:54.049" v="27" actId="6549"/>
        <pc:sldMkLst>
          <pc:docMk/>
          <pc:sldMk cId="3842958823" sldId="1110"/>
        </pc:sldMkLst>
      </pc:sldChg>
      <pc:sldChg chg="modNotesTx">
        <pc:chgData name="Kathleen Speck" userId="1c3bee05-3f30-471c-9c5c-6f1d82c4dd7a" providerId="ADAL" clId="{69B446C4-4C1A-4861-BBDC-A0F12C636272}" dt="2024-09-15T14:34:21.748" v="28" actId="6549"/>
        <pc:sldMkLst>
          <pc:docMk/>
          <pc:sldMk cId="1560869938" sldId="1111"/>
        </pc:sldMkLst>
      </pc:sldChg>
      <pc:sldChg chg="modNotesTx">
        <pc:chgData name="Kathleen Speck" userId="1c3bee05-3f30-471c-9c5c-6f1d82c4dd7a" providerId="ADAL" clId="{69B446C4-4C1A-4861-BBDC-A0F12C636272}" dt="2024-09-15T14:24:55.933" v="7" actId="6549"/>
        <pc:sldMkLst>
          <pc:docMk/>
          <pc:sldMk cId="4102273700" sldId="1129"/>
        </pc:sldMkLst>
      </pc:sldChg>
      <pc:sldChg chg="modNotesTx">
        <pc:chgData name="Kathleen Speck" userId="1c3bee05-3f30-471c-9c5c-6f1d82c4dd7a" providerId="ADAL" clId="{69B446C4-4C1A-4861-BBDC-A0F12C636272}" dt="2024-09-15T14:22:57.293" v="0" actId="6549"/>
        <pc:sldMkLst>
          <pc:docMk/>
          <pc:sldMk cId="564260396" sldId="1130"/>
        </pc:sldMkLst>
      </pc:sldChg>
      <pc:sldChg chg="modNotesTx">
        <pc:chgData name="Kathleen Speck" userId="1c3bee05-3f30-471c-9c5c-6f1d82c4dd7a" providerId="ADAL" clId="{69B446C4-4C1A-4861-BBDC-A0F12C636272}" dt="2024-09-15T14:34:27.607" v="29" actId="6549"/>
        <pc:sldMkLst>
          <pc:docMk/>
          <pc:sldMk cId="3689828999" sldId="11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10/16/2024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hrq.gov/teamstepps-program/curriculum/mutual/tools/cu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33200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136189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a:p>
        </p:txBody>
      </p:sp>
    </p:spTree>
    <p:extLst>
      <p:ext uri="{BB962C8B-B14F-4D97-AF65-F5344CB8AC3E}">
        <p14:creationId xmlns:p14="http://schemas.microsoft.com/office/powerpoint/2010/main" val="89978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a:lnSpc>
                <a:spcPct val="100000"/>
              </a:lnSpc>
              <a:spcBef>
                <a:spcPts val="0"/>
              </a:spcBef>
              <a:spcAft>
                <a:spcPts val="0"/>
              </a:spcAft>
              <a:buClrTx/>
              <a:buSzTx/>
              <a:buFontTx/>
              <a:buNone/>
              <a:tabLst/>
              <a:defRPr/>
            </a:pPr>
            <a:endParaRPr lang="en-US" sz="1100" dirty="0">
              <a:effectLst/>
              <a:latin typeface="Calibri"/>
              <a:ea typeface="Batang" panose="02030600000101010101" pitchFamily="18" charset="-127"/>
              <a:cs typeface="Calibri"/>
            </a:endParaRPr>
          </a:p>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53769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313249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194641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218934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327003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296647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42242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335835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a:p>
        </p:txBody>
      </p:sp>
    </p:spTree>
    <p:extLst>
      <p:ext uri="{BB962C8B-B14F-4D97-AF65-F5344CB8AC3E}">
        <p14:creationId xmlns:p14="http://schemas.microsoft.com/office/powerpoint/2010/main" val="2797857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34639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24</a:t>
            </a:fld>
            <a:endParaRPr lang="en-US"/>
          </a:p>
        </p:txBody>
      </p:sp>
    </p:spTree>
    <p:extLst>
      <p:ext uri="{BB962C8B-B14F-4D97-AF65-F5344CB8AC3E}">
        <p14:creationId xmlns:p14="http://schemas.microsoft.com/office/powerpoint/2010/main" val="57372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a:p>
        </p:txBody>
      </p:sp>
    </p:spTree>
    <p:extLst>
      <p:ext uri="{BB962C8B-B14F-4D97-AF65-F5344CB8AC3E}">
        <p14:creationId xmlns:p14="http://schemas.microsoft.com/office/powerpoint/2010/main" val="394312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760795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a:p>
        </p:txBody>
      </p:sp>
    </p:spTree>
    <p:extLst>
      <p:ext uri="{BB962C8B-B14F-4D97-AF65-F5344CB8AC3E}">
        <p14:creationId xmlns:p14="http://schemas.microsoft.com/office/powerpoint/2010/main" val="2704474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a:p>
        </p:txBody>
      </p:sp>
    </p:spTree>
    <p:extLst>
      <p:ext uri="{BB962C8B-B14F-4D97-AF65-F5344CB8AC3E}">
        <p14:creationId xmlns:p14="http://schemas.microsoft.com/office/powerpoint/2010/main" val="3637045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a:p>
        </p:txBody>
      </p:sp>
    </p:spTree>
    <p:extLst>
      <p:ext uri="{BB962C8B-B14F-4D97-AF65-F5344CB8AC3E}">
        <p14:creationId xmlns:p14="http://schemas.microsoft.com/office/powerpoint/2010/main" val="556191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a:p>
        </p:txBody>
      </p:sp>
    </p:spTree>
    <p:extLst>
      <p:ext uri="{BB962C8B-B14F-4D97-AF65-F5344CB8AC3E}">
        <p14:creationId xmlns:p14="http://schemas.microsoft.com/office/powerpoint/2010/main" val="268888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215978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31</a:t>
            </a:fld>
            <a:endParaRPr lang="en-US"/>
          </a:p>
        </p:txBody>
      </p:sp>
    </p:spTree>
    <p:extLst>
      <p:ext uri="{BB962C8B-B14F-4D97-AF65-F5344CB8AC3E}">
        <p14:creationId xmlns:p14="http://schemas.microsoft.com/office/powerpoint/2010/main" val="1322839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32</a:t>
            </a:fld>
            <a:endParaRPr lang="en-US"/>
          </a:p>
        </p:txBody>
      </p:sp>
    </p:spTree>
    <p:extLst>
      <p:ext uri="{BB962C8B-B14F-4D97-AF65-F5344CB8AC3E}">
        <p14:creationId xmlns:p14="http://schemas.microsoft.com/office/powerpoint/2010/main" val="1079999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33</a:t>
            </a:fld>
            <a:endParaRPr lang="en-US"/>
          </a:p>
        </p:txBody>
      </p:sp>
    </p:spTree>
    <p:extLst>
      <p:ext uri="{BB962C8B-B14F-4D97-AF65-F5344CB8AC3E}">
        <p14:creationId xmlns:p14="http://schemas.microsoft.com/office/powerpoint/2010/main" val="3532496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34</a:t>
            </a:fld>
            <a:endParaRPr lang="en-US"/>
          </a:p>
        </p:txBody>
      </p:sp>
    </p:spTree>
    <p:extLst>
      <p:ext uri="{BB962C8B-B14F-4D97-AF65-F5344CB8AC3E}">
        <p14:creationId xmlns:p14="http://schemas.microsoft.com/office/powerpoint/2010/main" val="3078827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a:p>
        </p:txBody>
      </p:sp>
    </p:spTree>
    <p:extLst>
      <p:ext uri="{BB962C8B-B14F-4D97-AF65-F5344CB8AC3E}">
        <p14:creationId xmlns:p14="http://schemas.microsoft.com/office/powerpoint/2010/main" val="2729925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36</a:t>
            </a:fld>
            <a:endParaRPr lang="en-US"/>
          </a:p>
        </p:txBody>
      </p:sp>
    </p:spTree>
    <p:extLst>
      <p:ext uri="{BB962C8B-B14F-4D97-AF65-F5344CB8AC3E}">
        <p14:creationId xmlns:p14="http://schemas.microsoft.com/office/powerpoint/2010/main" val="95005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a:p>
        </p:txBody>
      </p:sp>
    </p:spTree>
    <p:extLst>
      <p:ext uri="{BB962C8B-B14F-4D97-AF65-F5344CB8AC3E}">
        <p14:creationId xmlns:p14="http://schemas.microsoft.com/office/powerpoint/2010/main" val="1302857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solidFill>
                  <a:srgbClr val="1B1B1B"/>
                </a:solidFill>
              </a:rPr>
              <a:t>61. Tool: CUS. Agency for Healthcare Research and Quality. </a:t>
            </a:r>
            <a:r>
              <a:rPr lang="en-US" sz="1050" dirty="0">
                <a:solidFill>
                  <a:srgbClr val="1B1B1B"/>
                </a:solidFill>
                <a:hlinkClick r:id="rId3"/>
              </a:rPr>
              <a:t>https://www.ahrq.gov/teamstepps-program/curriculum/mutual/tools/cus.html</a:t>
            </a:r>
            <a:r>
              <a:rPr lang="en-US" sz="1050" dirty="0">
                <a:solidFill>
                  <a:srgbClr val="1B1B1B"/>
                </a:solidFill>
              </a:rPr>
              <a:t>. Accessed January 17, 2024.</a:t>
            </a:r>
            <a:endParaRPr lang="en-US" sz="1050" dirty="0">
              <a:cs typeface="Calibri" panose="020F0502020204030204"/>
            </a:endParaRPr>
          </a:p>
          <a:p>
            <a:endParaRPr lang="en-US" sz="1050" dirty="0">
              <a:solidFill>
                <a:srgbClr val="1B1B1B"/>
              </a:solidFill>
              <a:latin typeface="Source Sans Pro"/>
              <a:ea typeface="Source Sans Pro"/>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38</a:t>
            </a:fld>
            <a:endParaRPr lang="en-US"/>
          </a:p>
        </p:txBody>
      </p:sp>
    </p:spTree>
    <p:extLst>
      <p:ext uri="{BB962C8B-B14F-4D97-AF65-F5344CB8AC3E}">
        <p14:creationId xmlns:p14="http://schemas.microsoft.com/office/powerpoint/2010/main" val="2906900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39</a:t>
            </a:fld>
            <a:endParaRPr lang="en-US"/>
          </a:p>
        </p:txBody>
      </p:sp>
    </p:spTree>
    <p:extLst>
      <p:ext uri="{BB962C8B-B14F-4D97-AF65-F5344CB8AC3E}">
        <p14:creationId xmlns:p14="http://schemas.microsoft.com/office/powerpoint/2010/main" val="1016387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40</a:t>
            </a:fld>
            <a:endParaRPr lang="en-US"/>
          </a:p>
        </p:txBody>
      </p:sp>
    </p:spTree>
    <p:extLst>
      <p:ext uri="{BB962C8B-B14F-4D97-AF65-F5344CB8AC3E}">
        <p14:creationId xmlns:p14="http://schemas.microsoft.com/office/powerpoint/2010/main" val="341609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2852135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41</a:t>
            </a:fld>
            <a:endParaRPr lang="en-US"/>
          </a:p>
        </p:txBody>
      </p:sp>
    </p:spTree>
    <p:extLst>
      <p:ext uri="{BB962C8B-B14F-4D97-AF65-F5344CB8AC3E}">
        <p14:creationId xmlns:p14="http://schemas.microsoft.com/office/powerpoint/2010/main" val="299271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42</a:t>
            </a:fld>
            <a:endParaRPr lang="en-US"/>
          </a:p>
        </p:txBody>
      </p:sp>
    </p:spTree>
    <p:extLst>
      <p:ext uri="{BB962C8B-B14F-4D97-AF65-F5344CB8AC3E}">
        <p14:creationId xmlns:p14="http://schemas.microsoft.com/office/powerpoint/2010/main" val="1032354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43</a:t>
            </a:fld>
            <a:endParaRPr lang="en-US"/>
          </a:p>
        </p:txBody>
      </p:sp>
    </p:spTree>
    <p:extLst>
      <p:ext uri="{BB962C8B-B14F-4D97-AF65-F5344CB8AC3E}">
        <p14:creationId xmlns:p14="http://schemas.microsoft.com/office/powerpoint/2010/main" val="4176018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45</a:t>
            </a:fld>
            <a:endParaRPr lang="en-US"/>
          </a:p>
        </p:txBody>
      </p:sp>
    </p:spTree>
    <p:extLst>
      <p:ext uri="{BB962C8B-B14F-4D97-AF65-F5344CB8AC3E}">
        <p14:creationId xmlns:p14="http://schemas.microsoft.com/office/powerpoint/2010/main" val="87589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46</a:t>
            </a:fld>
            <a:endParaRPr lang="en-US"/>
          </a:p>
        </p:txBody>
      </p:sp>
    </p:spTree>
    <p:extLst>
      <p:ext uri="{BB962C8B-B14F-4D97-AF65-F5344CB8AC3E}">
        <p14:creationId xmlns:p14="http://schemas.microsoft.com/office/powerpoint/2010/main" val="108735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47</a:t>
            </a:fld>
            <a:endParaRPr lang="en-US"/>
          </a:p>
        </p:txBody>
      </p:sp>
    </p:spTree>
    <p:extLst>
      <p:ext uri="{BB962C8B-B14F-4D97-AF65-F5344CB8AC3E}">
        <p14:creationId xmlns:p14="http://schemas.microsoft.com/office/powerpoint/2010/main" val="4251113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48</a:t>
            </a:fld>
            <a:endParaRPr lang="en-US"/>
          </a:p>
        </p:txBody>
      </p:sp>
    </p:spTree>
    <p:extLst>
      <p:ext uri="{BB962C8B-B14F-4D97-AF65-F5344CB8AC3E}">
        <p14:creationId xmlns:p14="http://schemas.microsoft.com/office/powerpoint/2010/main" val="1317676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49</a:t>
            </a:fld>
            <a:endParaRPr lang="en-US"/>
          </a:p>
        </p:txBody>
      </p:sp>
    </p:spTree>
    <p:extLst>
      <p:ext uri="{BB962C8B-B14F-4D97-AF65-F5344CB8AC3E}">
        <p14:creationId xmlns:p14="http://schemas.microsoft.com/office/powerpoint/2010/main" val="205534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245313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423964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133294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374668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3844303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169AE-472A-6742-C7A7-63EAEAD3A83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4966" y="1874520"/>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49217" y="4160520"/>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318004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2pPr marL="847210" indent="-403433">
              <a:buFont typeface="Courier New" panose="02070309020205020404" pitchFamily="49" charset="0"/>
              <a:buChar char="o"/>
              <a:defRPr/>
            </a:lvl2pPr>
            <a:lvl3pPr marL="1143000" indent="-255588">
              <a:buFont typeface="Wingdings" panose="05000000000000000000" pitchFamily="2" charset="2"/>
              <a:buChar char="§"/>
              <a:defRPr/>
            </a:lvl3pPr>
            <a:lvl4pPr marL="1553218" indent="-221888">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rmAutofit/>
          </a:bodyPr>
          <a:lstStyle>
            <a:lvl1pPr marL="0" indent="0">
              <a:buNone/>
              <a:defRPr sz="2000"/>
            </a:lvl1pPr>
          </a:lstStyle>
          <a:p>
            <a:pPr lvl="0"/>
            <a:r>
              <a:rPr lang="en-US"/>
              <a:t>Click to edit Master</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rmAutofit/>
          </a:bodyPr>
          <a:lstStyle>
            <a:lvl1pPr marL="0" indent="0">
              <a:buNone/>
              <a:defRPr sz="2000"/>
            </a:lvl1pPr>
          </a:lstStyle>
          <a:p>
            <a:pPr lvl="0"/>
            <a:r>
              <a:rPr lang="en-US"/>
              <a:t>Click to edit Master</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rmAutofit/>
          </a:bodyPr>
          <a:lstStyle>
            <a:lvl1pPr marL="0" indent="0">
              <a:buNone/>
              <a:defRPr sz="2000"/>
            </a:lvl1pPr>
          </a:lstStyle>
          <a:p>
            <a:pPr lvl="0"/>
            <a:r>
              <a:rPr lang="en-US"/>
              <a:t>Click to edit Master</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rmAutofit/>
          </a:bodyPr>
          <a:lstStyle>
            <a:lvl1pPr marL="0" indent="0">
              <a:buNone/>
              <a:defRPr sz="2000"/>
            </a:lvl1pPr>
          </a:lstStyle>
          <a:p>
            <a:pPr lvl="0"/>
            <a:r>
              <a:rPr lang="en-US"/>
              <a:t>Click to edit Master</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rmAutofit/>
          </a:bodyPr>
          <a:lstStyle>
            <a:lvl1pPr marL="0" indent="0">
              <a:buNone/>
              <a:defRPr sz="2000"/>
            </a:lvl1pPr>
          </a:lstStyle>
          <a:p>
            <a:pPr lvl="0"/>
            <a:r>
              <a:rPr lang="en-US"/>
              <a:t>Click to edit Master</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rmAutofit/>
          </a:bodyPr>
          <a:lstStyle>
            <a:lvl1pPr marL="0" indent="0">
              <a:buNone/>
              <a:defRPr sz="2000"/>
            </a:lvl1pPr>
          </a:lstStyle>
          <a:p>
            <a:pPr lvl="0"/>
            <a:r>
              <a:rPr lang="en-US"/>
              <a:t>Click to edit Master</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rmAutofit/>
          </a:bodyPr>
          <a:lstStyle>
            <a:lvl1pPr marL="0" indent="0">
              <a:buNone/>
              <a:defRPr sz="2000"/>
            </a:lvl1pPr>
          </a:lstStyle>
          <a:p>
            <a:pPr lvl="0"/>
            <a:r>
              <a:rPr lang="en-US"/>
              <a:t>Click to edit Master</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rmAutofit/>
          </a:bodyPr>
          <a:lstStyle>
            <a:lvl1pPr marL="0" indent="0">
              <a:buNone/>
              <a:defRPr sz="2000"/>
            </a:lvl1pPr>
          </a:lstStyle>
          <a:p>
            <a:pPr lvl="0"/>
            <a:r>
              <a:rPr lang="en-US"/>
              <a:t>Click to edit Master</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rmAutofit/>
          </a:bodyPr>
          <a:lstStyle>
            <a:lvl1pPr marL="0" indent="0">
              <a:buNone/>
              <a:defRPr sz="2000"/>
            </a:lvl1pPr>
          </a:lstStyle>
          <a:p>
            <a:pPr lvl="0"/>
            <a:r>
              <a:rPr lang="en-US"/>
              <a:t>Click to edit Master</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rmAutofit/>
          </a:bodyPr>
          <a:lstStyle>
            <a:lvl1pPr marL="0" indent="0">
              <a:buNone/>
              <a:defRPr sz="2000"/>
            </a:lvl1pPr>
          </a:lstStyle>
          <a:p>
            <a:pPr lvl="0"/>
            <a:r>
              <a:rPr lang="en-US"/>
              <a:t>Click to edit Master</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rmAutofit/>
          </a:bodyPr>
          <a:lstStyle>
            <a:lvl1pPr marL="0" indent="0">
              <a:buNone/>
              <a:defRPr sz="2000"/>
            </a:lvl1pPr>
          </a:lstStyle>
          <a:p>
            <a:pPr lvl="0"/>
            <a:r>
              <a:rPr lang="en-US"/>
              <a:t>Click to edit Master</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rmAutofit/>
          </a:bodyPr>
          <a:lstStyle>
            <a:lvl1pPr marL="0" indent="0">
              <a:buNone/>
              <a:defRPr sz="2000"/>
            </a:lvl1pPr>
          </a:lstStyle>
          <a:p>
            <a:pPr lvl="0"/>
            <a:r>
              <a:rPr lang="en-US"/>
              <a:t>Click to edit Master</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rmAutofit/>
          </a:bodyPr>
          <a:lstStyle>
            <a:lvl1pPr marL="0" indent="0">
              <a:buNone/>
              <a:defRPr sz="2000"/>
            </a:lvl1pPr>
          </a:lstStyle>
          <a:p>
            <a:pPr lvl="0"/>
            <a:r>
              <a:rPr lang="en-US"/>
              <a:t>Click to edit Master</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rmAutofit/>
          </a:bodyPr>
          <a:lstStyle>
            <a:lvl1pPr marL="0" indent="0">
              <a:buNone/>
              <a:defRPr sz="2000"/>
            </a:lvl1pPr>
          </a:lstStyle>
          <a:p>
            <a:pPr lvl="0"/>
            <a:r>
              <a:rPr lang="en-US"/>
              <a:t>Click to edit Master</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rmAutofit/>
          </a:bodyPr>
          <a:lstStyle>
            <a:lvl1pPr marL="0" indent="0">
              <a:buNone/>
              <a:defRPr sz="2000"/>
            </a:lvl1pPr>
          </a:lstStyle>
          <a:p>
            <a:pPr lvl="0"/>
            <a:r>
              <a:rPr lang="en-US"/>
              <a:t>Click to edit Master</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rmAutofit/>
          </a:bodyPr>
          <a:lstStyle>
            <a:lvl1pPr marL="0" indent="0">
              <a:buNone/>
              <a:defRPr sz="2000"/>
            </a:lvl1pPr>
          </a:lstStyle>
          <a:p>
            <a:pPr lvl="0"/>
            <a:r>
              <a:rPr lang="en-US"/>
              <a:t>Click to edit Master</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rmAutofit/>
          </a:bodyPr>
          <a:lstStyle>
            <a:lvl1pPr marL="0" indent="0">
              <a:buNone/>
              <a:defRPr sz="2000"/>
            </a:lvl1pPr>
          </a:lstStyle>
          <a:p>
            <a:pPr lvl="0"/>
            <a:r>
              <a:rPr lang="en-US"/>
              <a:t>Click to edit Master</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rmAutofit/>
          </a:bodyPr>
          <a:lstStyle>
            <a:lvl1pPr marL="0" indent="0">
              <a:buNone/>
              <a:defRPr sz="2000"/>
            </a:lvl1pPr>
          </a:lstStyle>
          <a:p>
            <a:pPr lvl="0"/>
            <a:r>
              <a:rPr lang="en-US"/>
              <a:t>Click to edit Master</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rmAutofit/>
          </a:bodyPr>
          <a:lstStyle>
            <a:lvl1pPr marL="0" indent="0">
              <a:buNone/>
              <a:defRPr sz="2000"/>
            </a:lvl1pPr>
          </a:lstStyle>
          <a:p>
            <a:pPr lvl="0"/>
            <a:r>
              <a:rPr lang="en-US"/>
              <a:t>Click to edit Master</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rmAutofit/>
          </a:bodyPr>
          <a:lstStyle>
            <a:lvl1pPr marL="0" indent="0">
              <a:buNone/>
              <a:defRPr sz="2000"/>
            </a:lvl1pPr>
          </a:lstStyle>
          <a:p>
            <a:pPr lvl="0"/>
            <a:r>
              <a:rPr lang="en-US"/>
              <a:t>Click to edit Master</a:t>
            </a:r>
          </a:p>
        </p:txBody>
      </p:sp>
      <p:sp>
        <p:nvSpPr>
          <p:cNvPr id="4" name="Slide Number Placeholder 26">
            <a:extLst>
              <a:ext uri="{FF2B5EF4-FFF2-40B4-BE49-F238E27FC236}">
                <a16:creationId xmlns:a16="http://schemas.microsoft.com/office/drawing/2014/main" id="{D728FAE5-2DA1-CC95-6878-643BF797CC56}"/>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67360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5160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28" name="Rectangle 27">
            <a:extLst>
              <a:ext uri="{FF2B5EF4-FFF2-40B4-BE49-F238E27FC236}">
                <a16:creationId xmlns:a16="http://schemas.microsoft.com/office/drawing/2014/main" id="{94919002-5703-4D9A-B54F-9596B81FB053}"/>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Tree>
    <p:extLst>
      <p:ext uri="{BB962C8B-B14F-4D97-AF65-F5344CB8AC3E}">
        <p14:creationId xmlns:p14="http://schemas.microsoft.com/office/powerpoint/2010/main" val="3921960622"/>
      </p:ext>
    </p:extLst>
  </p:cSld>
  <p:clrMapOvr>
    <a:masterClrMapping/>
  </p:clrMapOvr>
  <p:extLst>
    <p:ext uri="{DCECCB84-F9BA-43D5-87BE-67443E8EF086}">
      <p15:sldGuideLst xmlns:p15="http://schemas.microsoft.com/office/powerpoint/2012/main">
        <p15:guide id="5" orient="horz" pos="2160">
          <p15:clr>
            <a:srgbClr val="FBAE40"/>
          </p15:clr>
        </p15:guide>
        <p15:guide id="6"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4" name="Title 3">
            <a:extLst>
              <a:ext uri="{FF2B5EF4-FFF2-40B4-BE49-F238E27FC236}">
                <a16:creationId xmlns:a16="http://schemas.microsoft.com/office/drawing/2014/main" id="{4CF8CAD0-E4D0-AE37-4D4F-94F90D9330DA}"/>
              </a:ext>
            </a:extLst>
          </p:cNvPr>
          <p:cNvSpPr>
            <a:spLocks noGrp="1"/>
          </p:cNvSpPr>
          <p:nvPr>
            <p:ph type="title" hasCustomPrompt="1"/>
          </p:nvPr>
        </p:nvSpPr>
        <p:spPr/>
        <p:txBody>
          <a:bodyPr/>
          <a:lstStyle>
            <a:lvl1pPr>
              <a:defRPr/>
            </a:lvl1pPr>
          </a:lstStyle>
          <a:p>
            <a:pPr marL="0" marR="0" lvl="0" indent="0" algn="l" defTabSz="887553" rtl="0" eaLnBrk="1" fontAlgn="auto" latinLnBrk="0" hangingPunct="1">
              <a:lnSpc>
                <a:spcPct val="90000"/>
              </a:lnSpc>
              <a:spcBef>
                <a:spcPct val="0"/>
              </a:spcBef>
              <a:spcAft>
                <a:spcPts val="0"/>
              </a:spcAft>
              <a:buClrTx/>
              <a:buSzTx/>
              <a:buFontTx/>
              <a:buNone/>
              <a:tabLst/>
              <a:defRPr/>
            </a:pPr>
            <a:r>
              <a:rPr lang="en-US"/>
              <a:t>Type “</a:t>
            </a:r>
            <a:r>
              <a:rPr lang="en-US" sz="4400" b="1"/>
              <a:t>Key Takeaways”</a:t>
            </a:r>
            <a:endParaRPr lang="en-US"/>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82214407"/>
      </p:ext>
    </p:extLst>
  </p:cSld>
  <p:clrMapOvr>
    <a:masterClrMapping/>
  </p:clrMapOvr>
  <p:extLst>
    <p:ext uri="{DCECCB84-F9BA-43D5-87BE-67443E8EF086}">
      <p15:sldGuideLst xmlns:p15="http://schemas.microsoft.com/office/powerpoint/2012/main">
        <p15:guide id="5" orient="horz" pos="2160">
          <p15:clr>
            <a:srgbClr val="FBAE40"/>
          </p15:clr>
        </p15:guide>
        <p15:guide id="6"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E842242-C835-367A-3AF8-CE03483C76E6}"/>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marL="958127" lvl="1" indent="-514350" algn="l" defTabSz="887553" rtl="0" eaLnBrk="1" latinLnBrk="0" hangingPunct="1">
              <a:lnSpc>
                <a:spcPct val="90000"/>
              </a:lnSpc>
              <a:spcBef>
                <a:spcPts val="485"/>
              </a:spcBef>
            </a:pPr>
            <a:r>
              <a:rPr lang="en-US"/>
              <a:t>Second level</a:t>
            </a:r>
          </a:p>
          <a:p>
            <a:pPr marL="1109442" lvl="2" indent="-221888" algn="l" defTabSz="887553" rtl="0" eaLnBrk="1" latinLnBrk="0" hangingPunct="1">
              <a:lnSpc>
                <a:spcPct val="90000"/>
              </a:lnSpc>
              <a:spcBef>
                <a:spcPts val="485"/>
              </a:spcBef>
              <a:buFont typeface="Wingdings" panose="05000000000000000000" pitchFamily="2" charset="2"/>
              <a:buChar char="§"/>
            </a:pPr>
            <a:r>
              <a:rPr lang="en-US"/>
              <a:t>Third level</a:t>
            </a:r>
          </a:p>
          <a:p>
            <a:pPr marL="1553218" lvl="3" indent="-221888" algn="l" defTabSz="887553" rtl="0" eaLnBrk="1" latinLnBrk="0" hangingPunct="1">
              <a:lnSpc>
                <a:spcPct val="90000"/>
              </a:lnSpc>
              <a:spcBef>
                <a:spcPts val="485"/>
              </a:spcBef>
              <a:buFont typeface="Wingdings" panose="05000000000000000000" pitchFamily="2" charset="2"/>
              <a:buChar char="ü"/>
            </a:pPr>
            <a:r>
              <a:rPr lang="en-US"/>
              <a:t>Fourth level</a:t>
            </a:r>
          </a:p>
          <a:p>
            <a:pPr lvl="4"/>
            <a:r>
              <a:rPr lang="en-US"/>
              <a:t>Fifth level</a:t>
            </a:r>
          </a:p>
        </p:txBody>
      </p:sp>
      <p:cxnSp>
        <p:nvCxnSpPr>
          <p:cNvPr id="6" name="Straight Connector 5">
            <a:extLst>
              <a:ext uri="{FF2B5EF4-FFF2-40B4-BE49-F238E27FC236}">
                <a16:creationId xmlns:a16="http://schemas.microsoft.com/office/drawing/2014/main" id="{17DDFF4F-5FF1-AA50-9981-6A9833CFDF11}"/>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E3A303E-3F15-647F-0785-3B47395F534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
        <p:nvSpPr>
          <p:cNvPr id="10" name="Slide Number Placeholder 26">
            <a:extLst>
              <a:ext uri="{FF2B5EF4-FFF2-40B4-BE49-F238E27FC236}">
                <a16:creationId xmlns:a16="http://schemas.microsoft.com/office/drawing/2014/main" id="{3F0257F9-A6B0-6921-CCBA-9551BA9C4E2B}"/>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1" name="TextBox 10">
            <a:extLst>
              <a:ext uri="{FF2B5EF4-FFF2-40B4-BE49-F238E27FC236}">
                <a16:creationId xmlns:a16="http://schemas.microsoft.com/office/drawing/2014/main" id="{A59075DC-A128-12DC-899F-DB1F5B02EDFF}"/>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Prevention of CLABSI</a:t>
            </a:r>
            <a:endParaRPr lang="en-US" sz="900" b="1"/>
          </a:p>
        </p:txBody>
      </p:sp>
    </p:spTree>
    <p:extLst>
      <p:ext uri="{BB962C8B-B14F-4D97-AF65-F5344CB8AC3E}">
        <p14:creationId xmlns:p14="http://schemas.microsoft.com/office/powerpoint/2010/main" val="23743500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7" r:id="rId3"/>
    <p:sldLayoutId id="2147483676" r:id="rId4"/>
    <p:sldLayoutId id="214748367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221888" indent="-221888"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60425" indent="-417513"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257300" indent="-369888"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hrq.gov/hai/tools/clabsi-cauti-icu/implement/playbook.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sites/default/files/wysiwyg/hai/tools/clabsi-cauti-icu/central-catheter-indications.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hrq.gov/hai/patient-safety-resources/cli-checklist/index.html" TargetMode="External"/><Relationship Id="rId7" Type="http://schemas.openxmlformats.org/officeDocument/2006/relationships/hyperlink" Target="https://www.ahrq.gov/teamstepps-program/curriculum/communication/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jointcommission.org/resources/patient-safety-topics/infection-prevention-and-control/central-line-associated-bloodstream-infections-toolkit-and-monograph/clabsi-toolkit---chapter-3/" TargetMode="External"/><Relationship Id="rId5" Type="http://schemas.openxmlformats.org/officeDocument/2006/relationships/hyperlink" Target="https://www.hopkinsmedicine.org/heic/infection-surveillance" TargetMode="External"/><Relationship Id="rId4" Type="http://schemas.openxmlformats.org/officeDocument/2006/relationships/hyperlink" Target="https://www.cdc.gov/healthcare-associated-infections/media/pdfs/checklist-for-CLABSI-P.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youtu.be/x96cU3_Nka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ahrq.gov/hai/tools/abate/handouts.html" TargetMode="Externa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hyperlink" Target="https://www.ahrq.gov/sites/default/files/wysiwyg/hai/tools/mrsa/163-central-line-rounds-form.doc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ahrq.gov/sites/default/files/wysiwyg/hai/tools/mrsa/168-central-line-maintenance-infographic.doc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ahrq.gov/hai/tools/clabsi-cauti-icu/assess/index.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ahrq.gov/hai/tools/clabsi-cauti-icu/overcome/index.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hrq.gov/hai/tools/mrsa-prevention/toolkit/learning-from-defect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ahrq.gov/sites/default/files/wysiwyg/hai/tools/clabsi-cauti-icu/clabsi-learning-from-defects.docx" TargetMode="Externa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ahrq.gov/sites/default/files/wysiwyg/hai/tools/mrsa/163-central-line-rounds-form.doc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hrq.gov/sites/default/files/wysiwyg/hai/tools/mrsa/115-daily-goals-icu-checklist.docx" TargetMode="External"/><Relationship Id="rId7" Type="http://schemas.openxmlformats.org/officeDocument/2006/relationships/hyperlink" Target="https://www.ahrq.gov/hai/tools/mvp/modules/cusp/daily-goals-rounds-fac-guide.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ahrq.gov/sites/default/files/wysiwyg/hai/tools/mrsa/161-inpatient-daily-goals.doc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ahrq.gov/teamstepps-program/curriculum/mutual/tools/cus.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hrq.gov/hai/tools/clabsi-cauti-icu/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hai/data/index.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cdc.gov/hai/data/portal/progress-report.html" TargetMode="External"/><Relationship Id="rId5" Type="http://schemas.openxmlformats.org/officeDocument/2006/relationships/hyperlink" Target="https://www.cdc.gov/nhsn/psc/index.html" TargetMode="External"/><Relationship Id="rId4" Type="http://schemas.openxmlformats.org/officeDocument/2006/relationships/hyperlink" Target="https://www.ahrq.gov/hai/tools/clabsi-cauti-icu/index.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hrq.gov/hai/tools/clabsi-cauti-icu/implement/playbook.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ahrq.gov/sites/default/files/wysiwyg/hai/tools/clabsi-cauti-icu/central-catheter-indications.pptx"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jointcommission.org/resources/patient-safety-topics/infection-prevention-and-control/central-line-associated-bloodstream-infections-toolkit-and-monograph/"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apic.org/Resource_/TinyMceFileManager/2015/APIC_CLABSI_WEB.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hrq.gov/hai/patient-safety-resources/cli-checklist/index.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jointcommission.org/resources/patient-safety-topics/infection-prevention-and-control/central-line-associated-bloodstream-infections-toolkit-and-monograph/clabsi-toolkit---chapter-3/" TargetMode="External"/><Relationship Id="rId5" Type="http://schemas.openxmlformats.org/officeDocument/2006/relationships/hyperlink" Target="https://www.hopkinsmedicine.org/heic/infection-surveillance" TargetMode="External"/><Relationship Id="rId4" Type="http://schemas.openxmlformats.org/officeDocument/2006/relationships/hyperlink" Target="https://www.cdc.gov/healthcare-associated-infections/media/pdfs/checklist-for-CLABSI-P.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ahrq.gov/hai/clabsi-tools/appendix-4.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ahrq.gov/hai/clabsi-tools/appendix-3.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ahrq.gov/hai/tools/clabsi-cauti-icu/overcome/engagement.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hrq.gov/hai/tools/clabsi-cauti-icu/assess/index.html" TargetMode="External"/><Relationship Id="rId7" Type="http://schemas.openxmlformats.org/officeDocument/2006/relationships/hyperlink" Target="https://www.ahrq.gov/teamstepps-program/curriculum/mutual/tools/cus.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ahrq.gov/hai/tools/mvp/modules/cusp/daily-goals-rounds-fac-guide.html" TargetMode="External"/><Relationship Id="rId5" Type="http://schemas.openxmlformats.org/officeDocument/2006/relationships/hyperlink" Target="https://www.ahrq.gov/hai/cusp/toolkit/daily-goals.html" TargetMode="External"/><Relationship Id="rId4" Type="http://schemas.openxmlformats.org/officeDocument/2006/relationships/hyperlink" Target="https://www.ahrq.gov/hai/tools/clabsi-cauti-icu/overcome/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a:t>AHRQ Safety Program for MRSA Prevention</a:t>
            </a:r>
          </a:p>
        </p:txBody>
      </p:sp>
      <p:sp>
        <p:nvSpPr>
          <p:cNvPr id="13" name="Text Placeholder 12">
            <a:extLst>
              <a:ext uri="{FF2B5EF4-FFF2-40B4-BE49-F238E27FC236}">
                <a16:creationId xmlns:a16="http://schemas.microsoft.com/office/drawing/2014/main" id="{AF2958D5-1619-BC47-A469-9664C492C525}"/>
              </a:ext>
              <a:ext uri="{C183D7F6-B498-43B3-948B-1728B52AA6E4}">
                <adec:decorative xmlns:adec="http://schemas.microsoft.com/office/drawing/2017/decorative" val="0"/>
              </a:ext>
            </a:extLst>
          </p:cNvPr>
          <p:cNvSpPr>
            <a:spLocks noGrp="1"/>
          </p:cNvSpPr>
          <p:nvPr>
            <p:ph type="body" sz="quarter" idx="14"/>
          </p:nvPr>
        </p:nvSpPr>
        <p:spPr>
          <a:xfrm>
            <a:off x="1054966" y="1874520"/>
            <a:ext cx="7040880" cy="2150362"/>
          </a:xfrm>
        </p:spPr>
        <p:txBody>
          <a:bodyPr>
            <a:normAutofit lnSpcReduction="10000"/>
          </a:bodyPr>
          <a:lstStyle/>
          <a:p>
            <a:r>
              <a:rPr lang="en-US"/>
              <a:t>Prevention of Central Line-Associated Bloodstream Infections</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160520"/>
            <a:ext cx="7040880" cy="1005840"/>
          </a:xfrm>
        </p:spPr>
        <p:txBody>
          <a:bodyPr/>
          <a:lstStyle/>
          <a:p>
            <a:r>
              <a:rPr lang="en-US"/>
              <a:t>ICU &amp; Non-ICU </a:t>
            </a:r>
          </a:p>
        </p:txBody>
      </p:sp>
      <p:sp>
        <p:nvSpPr>
          <p:cNvPr id="3" name="TextBox 2">
            <a:extLst>
              <a:ext uri="{FF2B5EF4-FFF2-40B4-BE49-F238E27FC236}">
                <a16:creationId xmlns:a16="http://schemas.microsoft.com/office/drawing/2014/main" id="{FDC5A830-FCFD-07BD-43CF-BA3BCB0B2FC7}"/>
              </a:ext>
            </a:extLst>
          </p:cNvPr>
          <p:cNvSpPr txBox="1"/>
          <p:nvPr/>
        </p:nvSpPr>
        <p:spPr>
          <a:xfrm>
            <a:off x="6969509" y="6289290"/>
            <a:ext cx="2185639" cy="523220"/>
          </a:xfrm>
          <a:prstGeom prst="rect">
            <a:avLst/>
          </a:prstGeom>
          <a:noFill/>
        </p:spPr>
        <p:txBody>
          <a:bodyPr wrap="squar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CLABSI Impact  </a:t>
            </a:r>
            <a:endParaRPr lang="en-US" baseline="30000">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097279"/>
            <a:ext cx="8229600" cy="1100475"/>
          </a:xfrm>
        </p:spPr>
        <p:txBody>
          <a:bodyPr vert="horz" lIns="91440" tIns="45720" rIns="91440" bIns="45720" rtlCol="0" anchor="t">
            <a:normAutofit/>
          </a:bodyPr>
          <a:lstStyle/>
          <a:p>
            <a:pPr marL="0" indent="0" algn="ctr" defTabSz="1005840">
              <a:spcBef>
                <a:spcPts val="1200"/>
              </a:spcBef>
              <a:buNone/>
              <a:defRPr/>
            </a:pPr>
            <a:r>
              <a:rPr lang="en-US" sz="2800" b="1">
                <a:solidFill>
                  <a:srgbClr val="037DA3"/>
                </a:solidFill>
                <a:latin typeface="Calibri" panose="020F0502020204030204"/>
              </a:rPr>
              <a:t>CLABSI</a:t>
            </a:r>
            <a:r>
              <a:rPr kumimoji="0" lang="en-US" sz="2800" b="1" i="0" u="none" strike="noStrike" kern="1200" cap="none" spc="0" normalizeH="0" baseline="0" noProof="0">
                <a:ln>
                  <a:noFill/>
                </a:ln>
                <a:solidFill>
                  <a:srgbClr val="037DA3"/>
                </a:solidFill>
                <a:effectLst/>
                <a:uLnTx/>
                <a:uFillTx/>
                <a:latin typeface="Calibri" panose="020F0502020204030204"/>
                <a:ea typeface="+mn-ea"/>
                <a:cs typeface="+mn-cs"/>
              </a:rPr>
              <a:t> </a:t>
            </a:r>
            <a:r>
              <a:rPr lang="en-US" sz="2800" b="1">
                <a:solidFill>
                  <a:srgbClr val="037DA3"/>
                </a:solidFill>
                <a:latin typeface="Calibri" panose="020F0502020204030204"/>
              </a:rPr>
              <a:t>is associated</a:t>
            </a:r>
            <a:r>
              <a:rPr kumimoji="0" lang="en-US" sz="2800" b="1" i="0" u="none" strike="noStrike" kern="1200" cap="none" spc="0" normalizeH="0" baseline="0" noProof="0">
                <a:ln>
                  <a:noFill/>
                </a:ln>
                <a:solidFill>
                  <a:srgbClr val="037DA3"/>
                </a:solidFill>
                <a:effectLst/>
                <a:uLnTx/>
                <a:uFillTx/>
                <a:latin typeface="Calibri" panose="020F0502020204030204"/>
                <a:ea typeface="+mn-ea"/>
                <a:cs typeface="+mn-cs"/>
              </a:rPr>
              <a:t> with significant morbidity, mortality, and costs.</a:t>
            </a:r>
            <a:r>
              <a:rPr lang="en-US" sz="2800" b="1" baseline="30000">
                <a:solidFill>
                  <a:srgbClr val="037DA3"/>
                </a:solidFill>
                <a:latin typeface="Calibri" panose="020F0502020204030204"/>
              </a:rPr>
              <a:t>6-9</a:t>
            </a:r>
            <a:endParaRPr kumimoji="0" lang="en-US" sz="2800" b="1" i="0" u="none" strike="noStrike" kern="1200" cap="none" spc="0" normalizeH="0" baseline="30000" noProof="0">
              <a:ln>
                <a:noFill/>
              </a:ln>
              <a:solidFill>
                <a:srgbClr val="037DA3"/>
              </a:solidFill>
              <a:effectLst/>
              <a:uLnTx/>
              <a:uFillTx/>
              <a:latin typeface="Calibri" panose="020F0502020204030204"/>
              <a:ea typeface="+mn-ea"/>
              <a:cs typeface="+mn-cs"/>
            </a:endParaRPr>
          </a:p>
        </p:txBody>
      </p:sp>
      <p:pic>
        <p:nvPicPr>
          <p:cNvPr id="4" name="Picture 3" descr="A diagram showing the impact of CLABSI leading to 3 outcomes. These outcomes are a 37 percent higher chance of readmission, 36 percent higher hospital mortality, and CLABSI-associated healthcare costs ranging from $600 million to $2.7 billion. ">
            <a:extLst>
              <a:ext uri="{FF2B5EF4-FFF2-40B4-BE49-F238E27FC236}">
                <a16:creationId xmlns:a16="http://schemas.microsoft.com/office/drawing/2014/main" id="{9FC039EB-6BD4-4158-8928-A599EA300589}"/>
              </a:ext>
            </a:extLst>
          </p:cNvPr>
          <p:cNvPicPr>
            <a:picLocks noChangeAspect="1"/>
          </p:cNvPicPr>
          <p:nvPr/>
        </p:nvPicPr>
        <p:blipFill>
          <a:blip r:embed="rId3"/>
          <a:stretch>
            <a:fillRect/>
          </a:stretch>
        </p:blipFill>
        <p:spPr>
          <a:xfrm>
            <a:off x="550805" y="2496111"/>
            <a:ext cx="7596274" cy="3218967"/>
          </a:xfrm>
          <a:prstGeom prst="rect">
            <a:avLst/>
          </a:prstGeom>
        </p:spPr>
      </p:pic>
      <p:sp>
        <p:nvSpPr>
          <p:cNvPr id="29" name="Slide Number Placeholder 26">
            <a:extLst>
              <a:ext uri="{FF2B5EF4-FFF2-40B4-BE49-F238E27FC236}">
                <a16:creationId xmlns:a16="http://schemas.microsoft.com/office/drawing/2014/main" id="{9609FBFF-8879-8F6B-3EBE-E13E4FAA9B3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19998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CLABSI Risk Factors</a:t>
            </a:r>
            <a:r>
              <a:rPr lang="en-US" baseline="30000"/>
              <a:t>10,11</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315291"/>
            <a:ext cx="4114800" cy="4783957"/>
          </a:xfrm>
        </p:spPr>
        <p:txBody>
          <a:bodyPr>
            <a:normAutofit fontScale="92500" lnSpcReduction="10000"/>
          </a:bodyPr>
          <a:lstStyle/>
          <a:p>
            <a:pPr marL="0" indent="0">
              <a:buNone/>
            </a:pPr>
            <a:r>
              <a:rPr lang="en-US" sz="2400" b="1" dirty="0"/>
              <a:t>Nonmodifiable Risk Factors</a:t>
            </a:r>
            <a:r>
              <a:rPr lang="en-US" sz="2400" b="1" baseline="30000" dirty="0"/>
              <a:t>10</a:t>
            </a:r>
          </a:p>
          <a:p>
            <a:r>
              <a:rPr lang="en-US" sz="2400" dirty="0"/>
              <a:t>Comorbidities</a:t>
            </a:r>
          </a:p>
          <a:p>
            <a:r>
              <a:rPr lang="en-US" sz="2400" dirty="0"/>
              <a:t>Age</a:t>
            </a:r>
          </a:p>
          <a:p>
            <a:pPr marL="0" indent="0">
              <a:spcBef>
                <a:spcPts val="3000"/>
              </a:spcBef>
              <a:buNone/>
            </a:pPr>
            <a:r>
              <a:rPr lang="en-US" sz="2400" b="1" dirty="0"/>
              <a:t>Modifiable Risk Factors</a:t>
            </a:r>
            <a:r>
              <a:rPr lang="en-US" sz="2400" b="1" baseline="30000" dirty="0"/>
              <a:t>10</a:t>
            </a:r>
            <a:endParaRPr lang="en-US" sz="2400" b="1" dirty="0"/>
          </a:p>
          <a:p>
            <a:r>
              <a:rPr lang="en-US" sz="2400" dirty="0"/>
              <a:t>Location and duration of central line access</a:t>
            </a:r>
          </a:p>
          <a:p>
            <a:r>
              <a:rPr lang="en-US" sz="2400" dirty="0"/>
              <a:t>Use of sterile barriers and technique during line insertion</a:t>
            </a:r>
          </a:p>
          <a:p>
            <a:r>
              <a:rPr lang="en-US" sz="2400" dirty="0"/>
              <a:t>Minimization or prevention of microbial colonization and contamination at the line entry site</a:t>
            </a:r>
          </a:p>
        </p:txBody>
      </p:sp>
      <p:sp>
        <p:nvSpPr>
          <p:cNvPr id="26" name="Rectangle: Rounded Corners 25">
            <a:extLst>
              <a:ext uri="{FF2B5EF4-FFF2-40B4-BE49-F238E27FC236}">
                <a16:creationId xmlns:a16="http://schemas.microsoft.com/office/drawing/2014/main" id="{0340BC99-1AF1-3D2D-467F-0703A6F62056}"/>
              </a:ext>
              <a:ext uri="{C183D7F6-B498-43B3-948B-1728B52AA6E4}">
                <adec:decorative xmlns:adec="http://schemas.microsoft.com/office/drawing/2017/decorative" val="1"/>
              </a:ext>
            </a:extLst>
          </p:cNvPr>
          <p:cNvSpPr/>
          <p:nvPr/>
        </p:nvSpPr>
        <p:spPr bwMode="auto">
          <a:xfrm>
            <a:off x="4794139" y="1718703"/>
            <a:ext cx="4023360" cy="3749040"/>
          </a:xfrm>
          <a:prstGeom prst="roundRect">
            <a:avLst/>
          </a:prstGeom>
          <a:solidFill>
            <a:srgbClr val="007DA3"/>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25" name="Picture 24" descr="Plastic tubes and syringe for central venous catheter insertion.">
            <a:extLst>
              <a:ext uri="{FF2B5EF4-FFF2-40B4-BE49-F238E27FC236}">
                <a16:creationId xmlns:a16="http://schemas.microsoft.com/office/drawing/2014/main" id="{CB5D8F8B-E6C2-99B9-D668-C90302D6AB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956193" y="1890291"/>
            <a:ext cx="3699253" cy="3405864"/>
          </a:xfrm>
          <a:prstGeom prst="roundRect">
            <a:avLst/>
          </a:prstGeom>
          <a:ln>
            <a:noFill/>
          </a:ln>
          <a:effectLst>
            <a:outerShdw blurRad="50800" dist="38100" dir="2700000" algn="tl" rotWithShape="0">
              <a:prstClr val="black">
                <a:alpha val="40000"/>
              </a:prstClr>
            </a:outerShdw>
          </a:effectLst>
        </p:spPr>
      </p:pic>
      <p:sp>
        <p:nvSpPr>
          <p:cNvPr id="28" name="Slide Number Placeholder 26">
            <a:extLst>
              <a:ext uri="{FF2B5EF4-FFF2-40B4-BE49-F238E27FC236}">
                <a16:creationId xmlns:a16="http://schemas.microsoft.com/office/drawing/2014/main" id="{5127B0DA-C8DE-059B-783E-314102B3C145}"/>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08939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a:xfrm>
            <a:off x="457200" y="0"/>
            <a:ext cx="8229600" cy="914400"/>
          </a:xfrm>
        </p:spPr>
        <p:txBody>
          <a:bodyPr/>
          <a:lstStyle/>
          <a:p>
            <a:r>
              <a:rPr lang="en-US"/>
              <a:t>Central Line Catheter Utilization</a:t>
            </a:r>
            <a:endParaRPr lang="en-US" baseline="30000"/>
          </a:p>
        </p:txBody>
      </p:sp>
      <p:pic>
        <p:nvPicPr>
          <p:cNvPr id="25" name="Picture 24" descr="A diagram of key steps for CLABSI prevention during the central line catheter life cycle. Step 0 is to avoid catheter placement. Step 1 is to ensure aseptic placement. Step 2 is to maintain awareness and proper care of catheters in place. Step 3 is the prompt removal of unnecessary catheters.">
            <a:extLst>
              <a:ext uri="{FF2B5EF4-FFF2-40B4-BE49-F238E27FC236}">
                <a16:creationId xmlns:a16="http://schemas.microsoft.com/office/drawing/2014/main" id="{17386CE6-87A8-20CF-EDEB-0F274B8BC3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57" y="1258570"/>
            <a:ext cx="5544376" cy="4876379"/>
          </a:xfrm>
          <a:prstGeom prst="rect">
            <a:avLst/>
          </a:prstGeom>
        </p:spPr>
      </p:pic>
      <p:sp>
        <p:nvSpPr>
          <p:cNvPr id="28" name="Content Placeholder 27">
            <a:extLst>
              <a:ext uri="{FF2B5EF4-FFF2-40B4-BE49-F238E27FC236}">
                <a16:creationId xmlns:a16="http://schemas.microsoft.com/office/drawing/2014/main" id="{13287F7F-F14C-3339-2815-0440676E559B}"/>
              </a:ext>
            </a:extLst>
          </p:cNvPr>
          <p:cNvSpPr>
            <a:spLocks noGrp="1"/>
          </p:cNvSpPr>
          <p:nvPr>
            <p:ph idx="1"/>
          </p:nvPr>
        </p:nvSpPr>
        <p:spPr>
          <a:xfrm>
            <a:off x="5576125" y="1420346"/>
            <a:ext cx="3009677" cy="4962826"/>
          </a:xfrm>
        </p:spPr>
        <p:txBody>
          <a:bodyPr>
            <a:normAutofit/>
          </a:bodyPr>
          <a:lstStyle/>
          <a:p>
            <a:r>
              <a:rPr lang="en-US" sz="2400" b="1" dirty="0"/>
              <a:t>Step 0: </a:t>
            </a:r>
            <a:r>
              <a:rPr lang="en-US" sz="2400" dirty="0"/>
              <a:t>The best way to prevent CLABSI is to avoid placing a central line.</a:t>
            </a:r>
            <a:r>
              <a:rPr lang="en-US" sz="2400" baseline="30000" dirty="0"/>
              <a:t>12</a:t>
            </a:r>
            <a:endParaRPr lang="en-US" sz="2400" dirty="0"/>
          </a:p>
          <a:p>
            <a:pPr>
              <a:spcBef>
                <a:spcPts val="3000"/>
              </a:spcBef>
            </a:pPr>
            <a:r>
              <a:rPr lang="en-US" sz="2400" dirty="0"/>
              <a:t>AHRQ’s </a:t>
            </a:r>
            <a:r>
              <a:rPr lang="en-US" sz="2400" b="1" u="sng" dirty="0">
                <a:hlinkClick r:id="rId4"/>
              </a:rPr>
              <a:t>A Playbook for Preventing CLABSI and CAUTI in the ICU Setting</a:t>
            </a:r>
            <a:r>
              <a:rPr lang="en-US" sz="2400" baseline="30000" dirty="0"/>
              <a:t>12 </a:t>
            </a:r>
            <a:r>
              <a:rPr lang="en-US" sz="2400" dirty="0"/>
              <a:t>provides a guide to implementing best practices.</a:t>
            </a:r>
          </a:p>
        </p:txBody>
      </p:sp>
      <p:sp>
        <p:nvSpPr>
          <p:cNvPr id="3" name="Slide Number Placeholder 26">
            <a:extLst>
              <a:ext uri="{FF2B5EF4-FFF2-40B4-BE49-F238E27FC236}">
                <a16:creationId xmlns:a16="http://schemas.microsoft.com/office/drawing/2014/main" id="{A2108822-14CC-D063-4C3C-E1F39F29C30B}"/>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39526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C5875EB2-0C12-B039-F8A4-471BC7606069}"/>
              </a:ext>
              <a:ext uri="{C183D7F6-B498-43B3-948B-1728B52AA6E4}">
                <adec:decorative xmlns:adec="http://schemas.microsoft.com/office/drawing/2017/decorative" val="1"/>
              </a:ext>
            </a:extLst>
          </p:cNvPr>
          <p:cNvSpPr/>
          <p:nvPr/>
        </p:nvSpPr>
        <p:spPr>
          <a:xfrm>
            <a:off x="674176" y="3618294"/>
            <a:ext cx="7692682" cy="1454513"/>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Diagonal Corners Rounded 26">
            <a:extLst>
              <a:ext uri="{FF2B5EF4-FFF2-40B4-BE49-F238E27FC236}">
                <a16:creationId xmlns:a16="http://schemas.microsoft.com/office/drawing/2014/main" id="{4F8EEA37-50A9-BE09-5676-8B0C619DBE57}"/>
              </a:ext>
              <a:ext uri="{C183D7F6-B498-43B3-948B-1728B52AA6E4}">
                <adec:decorative xmlns:adec="http://schemas.microsoft.com/office/drawing/2017/decorative" val="1"/>
              </a:ext>
            </a:extLst>
          </p:cNvPr>
          <p:cNvSpPr/>
          <p:nvPr/>
        </p:nvSpPr>
        <p:spPr>
          <a:xfrm>
            <a:off x="777139" y="3713410"/>
            <a:ext cx="7692683" cy="1540932"/>
          </a:xfrm>
          <a:prstGeom prst="round2DiagRect">
            <a:avLst/>
          </a:prstGeom>
          <a:solidFill>
            <a:srgbClr val="D4D5D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a:xfrm>
            <a:off x="241738" y="0"/>
            <a:ext cx="8786648" cy="914400"/>
          </a:xfrm>
        </p:spPr>
        <p:txBody>
          <a:bodyPr>
            <a:noAutofit/>
          </a:bodyPr>
          <a:lstStyle/>
          <a:p>
            <a:r>
              <a:rPr lang="en-US" sz="3400"/>
              <a:t>Central Line Appropriateness &amp; Alternatives</a:t>
            </a:r>
            <a:r>
              <a:rPr lang="en-US" sz="3400" baseline="30000"/>
              <a:t>6,13</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199" y="1045091"/>
            <a:ext cx="8144359" cy="4212203"/>
          </a:xfrm>
        </p:spPr>
        <p:txBody>
          <a:bodyPr>
            <a:normAutofit/>
          </a:bodyPr>
          <a:lstStyle/>
          <a:p>
            <a:pPr marL="0" indent="0">
              <a:spcBef>
                <a:spcPts val="300"/>
              </a:spcBef>
              <a:buNone/>
            </a:pPr>
            <a:r>
              <a:rPr lang="en-US" sz="2000" b="1" dirty="0"/>
              <a:t>Clinical indications for central line placement include:</a:t>
            </a:r>
          </a:p>
          <a:p>
            <a:pPr marL="577850" lvl="1" indent="-365125">
              <a:spcBef>
                <a:spcPts val="300"/>
              </a:spcBef>
              <a:buFont typeface="Arial" panose="020B0604020202020204" pitchFamily="34" charset="0"/>
              <a:buChar char="•"/>
            </a:pPr>
            <a:r>
              <a:rPr lang="en-US" sz="1900" dirty="0"/>
              <a:t>Administration of vasopressors, chemotherapy, or total parenteral nutrition</a:t>
            </a:r>
          </a:p>
          <a:p>
            <a:pPr marL="577850" lvl="1" indent="-365125">
              <a:spcBef>
                <a:spcPts val="300"/>
              </a:spcBef>
              <a:buFont typeface="Arial" panose="020B0604020202020204" pitchFamily="34" charset="0"/>
              <a:buChar char="•"/>
            </a:pPr>
            <a:r>
              <a:rPr lang="en-US" sz="1900" dirty="0"/>
              <a:t>Support of high-volume flow for intravenous therapy</a:t>
            </a:r>
          </a:p>
          <a:p>
            <a:pPr marL="577850" lvl="1" indent="-365125">
              <a:spcBef>
                <a:spcPts val="300"/>
              </a:spcBef>
              <a:buFont typeface="Arial" panose="020B0604020202020204" pitchFamily="34" charset="0"/>
              <a:buChar char="•"/>
            </a:pPr>
            <a:r>
              <a:rPr lang="en-US" sz="1900" dirty="0"/>
              <a:t>Hemodynamic monitoring</a:t>
            </a:r>
          </a:p>
          <a:p>
            <a:pPr marL="577850" lvl="1" indent="-365125">
              <a:spcBef>
                <a:spcPts val="300"/>
              </a:spcBef>
              <a:buFont typeface="Arial" panose="020B0604020202020204" pitchFamily="34" charset="0"/>
              <a:buChar char="•"/>
            </a:pPr>
            <a:r>
              <a:rPr lang="en-US" sz="1900" dirty="0"/>
              <a:t>Venous access for placement of a device</a:t>
            </a:r>
          </a:p>
          <a:p>
            <a:pPr marL="577850" lvl="1" indent="-365125">
              <a:spcBef>
                <a:spcPts val="300"/>
              </a:spcBef>
              <a:buFont typeface="Arial" panose="020B0604020202020204" pitchFamily="34" charset="0"/>
              <a:buChar char="•"/>
            </a:pPr>
            <a:r>
              <a:rPr lang="en-US" sz="1900" dirty="0"/>
              <a:t>Inadequate/difficult peripheral access when ultrasound guidance has failed</a:t>
            </a:r>
          </a:p>
          <a:p>
            <a:pPr marL="577850" lvl="1" indent="-365125">
              <a:spcBef>
                <a:spcPts val="300"/>
              </a:spcBef>
              <a:buFont typeface="Arial" panose="020B0604020202020204" pitchFamily="34" charset="0"/>
              <a:buChar char="•"/>
            </a:pPr>
            <a:r>
              <a:rPr lang="en-US" sz="1900" dirty="0"/>
              <a:t>Diagnostic indications</a:t>
            </a: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922311" y="3712679"/>
            <a:ext cx="7590112" cy="1540932"/>
          </a:xfrm>
        </p:spPr>
        <p:txBody>
          <a:bodyPr anchor="ctr">
            <a:normAutofit/>
          </a:bodyPr>
          <a:lstStyle/>
          <a:p>
            <a:pPr marL="0" marR="0" lvl="0" indent="0" algn="l" defTabSz="1005840" rtl="0" eaLnBrk="1" fontAlgn="auto" latinLnBrk="0" hangingPunct="1">
              <a:lnSpc>
                <a:spcPct val="110000"/>
              </a:lnSpc>
              <a:spcBef>
                <a:spcPts val="3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Alternatives to central lines include:</a:t>
            </a:r>
          </a:p>
          <a:p>
            <a:pPr marL="491490" marR="0" lvl="1" indent="-285750" algn="l" defTabSz="1005840" rtl="0" eaLnBrk="1" fontAlgn="auto" latinLnBrk="0" hangingPunct="1">
              <a:spcBef>
                <a:spcPts val="300"/>
              </a:spcBef>
              <a:spcAft>
                <a:spcPts val="0"/>
              </a:spcAft>
              <a:buClrTx/>
              <a:buSzTx/>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Peripheral IVs inserted with vein-finder technology</a:t>
            </a:r>
          </a:p>
          <a:p>
            <a:pPr marL="491490" marR="0" lvl="1" indent="-285750" algn="l" defTabSz="1005840" rtl="0" eaLnBrk="1" fontAlgn="auto" latinLnBrk="0" hangingPunct="1">
              <a:spcBef>
                <a:spcPts val="300"/>
              </a:spcBef>
              <a:spcAft>
                <a:spcPts val="0"/>
              </a:spcAft>
              <a:buClrTx/>
              <a:buSzTx/>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Ultrasound-guided peripheral IVs</a:t>
            </a:r>
          </a:p>
          <a:p>
            <a:pPr marL="491490" marR="0" lvl="1" indent="-285750" algn="l" defTabSz="1005840" rtl="0" eaLnBrk="1" fontAlgn="auto" latinLnBrk="0" hangingPunct="1">
              <a:spcBef>
                <a:spcPts val="300"/>
              </a:spcBef>
              <a:spcAft>
                <a:spcPts val="0"/>
              </a:spcAft>
              <a:buClrTx/>
              <a:buSzTx/>
              <a:tabLst/>
              <a:defRPr/>
            </a:pPr>
            <a:r>
              <a:rPr kumimoji="0" lang="en-US" sz="1900" b="0" i="0" u="none" strike="noStrike" kern="1200" cap="none" spc="0" normalizeH="0" baseline="0" noProof="0">
                <a:ln>
                  <a:noFill/>
                </a:ln>
                <a:solidFill>
                  <a:prstClr val="black"/>
                </a:solidFill>
                <a:effectLst/>
                <a:uLnTx/>
                <a:uFillTx/>
                <a:latin typeface="Calibri" panose="020F0502020204030204"/>
                <a:ea typeface="+mn-ea"/>
                <a:cs typeface="+mn-cs"/>
              </a:rPr>
              <a:t>Midline catheters</a:t>
            </a:r>
          </a:p>
        </p:txBody>
      </p:sp>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457200" y="5345837"/>
            <a:ext cx="8229600" cy="835136"/>
          </a:xfrm>
          <a:prstGeom prst="rect">
            <a:avLst/>
          </a:prstGeom>
          <a:noFill/>
          <a:effectLst>
            <a:innerShdw blurRad="63500" dist="50800" dir="13500000">
              <a:prstClr val="black">
                <a:alpha val="50000"/>
              </a:prstClr>
            </a:innerShdw>
          </a:effectLst>
        </p:spPr>
        <p:txBody>
          <a:bodyPr wrap="square" anchor="ctr">
            <a:normAutofit/>
          </a:bodyPr>
          <a:lstStyle/>
          <a:p>
            <a:pPr marL="285750" indent="-285750">
              <a:buFont typeface="Arial" panose="020B0604020202020204" pitchFamily="34" charset="0"/>
              <a:buChar char="•"/>
            </a:pPr>
            <a:r>
              <a:rPr lang="en-US" sz="1600" dirty="0"/>
              <a:t>For more on clinical indications and alternative strategies, review AHRQ’s</a:t>
            </a:r>
            <a:r>
              <a:rPr lang="en-US" sz="1600" b="1" dirty="0"/>
              <a:t> </a:t>
            </a:r>
            <a:r>
              <a:rPr lang="en-US" sz="1600" b="1" dirty="0">
                <a:hlinkClick r:id="rId3"/>
              </a:rPr>
              <a:t>CLABSI/CAUTI Prevention Module on Central Venous Catheter Indications &amp; Alternatives</a:t>
            </a:r>
            <a:r>
              <a:rPr lang="en-US" sz="1600" dirty="0"/>
              <a:t>.</a:t>
            </a:r>
            <a:r>
              <a:rPr lang="en-US" sz="1600" baseline="30000" dirty="0"/>
              <a:t>13</a:t>
            </a:r>
          </a:p>
        </p:txBody>
      </p:sp>
      <p:sp>
        <p:nvSpPr>
          <p:cNvPr id="28" name="Slide Number Placeholder 26">
            <a:extLst>
              <a:ext uri="{FF2B5EF4-FFF2-40B4-BE49-F238E27FC236}">
                <a16:creationId xmlns:a16="http://schemas.microsoft.com/office/drawing/2014/main" id="{136E012E-4594-E40F-8E5E-3B6BB5BB04AC}"/>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1963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CLABSI Prevention Bundles</a:t>
            </a:r>
            <a:r>
              <a:rPr lang="en-US" baseline="30000"/>
              <a:t>14,15</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136882"/>
            <a:ext cx="8229600" cy="1503887"/>
          </a:xfrm>
        </p:spPr>
        <p:txBody>
          <a:bodyPr>
            <a:normAutofit/>
          </a:bodyPr>
          <a:lstStyle/>
          <a:p>
            <a:pPr defTabSz="1005840">
              <a:spcBef>
                <a:spcPts val="1200"/>
              </a:spcBef>
              <a:defRPr/>
            </a:pPr>
            <a:r>
              <a:rPr kumimoji="0" lang="en-US" sz="2000" i="0" u="none" strike="noStrike" kern="1200" cap="none" spc="0" normalizeH="0" baseline="0" noProof="0">
                <a:ln>
                  <a:noFill/>
                </a:ln>
                <a:effectLst/>
                <a:uLnTx/>
                <a:uFillTx/>
                <a:latin typeface="Calibri" panose="020F0502020204030204"/>
                <a:ea typeface="+mn-ea"/>
                <a:cs typeface="+mn-cs"/>
              </a:rPr>
              <a:t>Bundles are groups of key evidence-based practices that, when implemented together, result in a better outcome than when executed individually.</a:t>
            </a:r>
          </a:p>
        </p:txBody>
      </p:sp>
      <p:pic>
        <p:nvPicPr>
          <p:cNvPr id="4" name="Picture 3" descr="A flowchart showing CLABSI prevention bundles can be divided into two categories: central line insertion bundles and central line maintenance bundles. ">
            <a:extLst>
              <a:ext uri="{FF2B5EF4-FFF2-40B4-BE49-F238E27FC236}">
                <a16:creationId xmlns:a16="http://schemas.microsoft.com/office/drawing/2014/main" id="{4551A2FC-6D56-4313-8E80-3B38D4F9722B}"/>
              </a:ext>
            </a:extLst>
          </p:cNvPr>
          <p:cNvPicPr>
            <a:picLocks noChangeAspect="1"/>
          </p:cNvPicPr>
          <p:nvPr/>
        </p:nvPicPr>
        <p:blipFill>
          <a:blip r:embed="rId3"/>
          <a:stretch>
            <a:fillRect/>
          </a:stretch>
        </p:blipFill>
        <p:spPr>
          <a:xfrm>
            <a:off x="1581944" y="2338113"/>
            <a:ext cx="5809992" cy="2536156"/>
          </a:xfrm>
          <a:prstGeom prst="rect">
            <a:avLst/>
          </a:prstGeom>
        </p:spPr>
      </p:pic>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457200" y="5332560"/>
            <a:ext cx="8229600" cy="867609"/>
          </a:xfrm>
        </p:spPr>
        <p:txBody>
          <a:bodyPr vert="horz" lIns="91440" tIns="45720" rIns="91440" bIns="45720" rtlCol="0" anchor="t">
            <a:normAutofit/>
          </a:bodyPr>
          <a:lstStyle/>
          <a:p>
            <a:pPr marL="342900" indent="-342900">
              <a:buFont typeface="Arial" panose="020B0604020202020204" pitchFamily="34" charset="0"/>
              <a:buChar char="•"/>
            </a:pPr>
            <a:r>
              <a:rPr lang="en-US"/>
              <a:t>Studies show that the incidence of infections decreases significantly after CLABSI bundles are implemented.</a:t>
            </a:r>
            <a:r>
              <a:rPr lang="en-US" baseline="30000"/>
              <a:t>14</a:t>
            </a:r>
            <a:endParaRPr lang="en-US"/>
          </a:p>
        </p:txBody>
      </p:sp>
      <p:sp>
        <p:nvSpPr>
          <p:cNvPr id="25" name="Slide Number Placeholder 26">
            <a:extLst>
              <a:ext uri="{FF2B5EF4-FFF2-40B4-BE49-F238E27FC236}">
                <a16:creationId xmlns:a16="http://schemas.microsoft.com/office/drawing/2014/main" id="{84E11A60-8D3B-24BF-93B9-5EAFFD2812C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9632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08F19CF-5215-FFB0-9058-41860179D909}"/>
              </a:ext>
            </a:extLst>
          </p:cNvPr>
          <p:cNvSpPr>
            <a:spLocks noGrp="1"/>
          </p:cNvSpPr>
          <p:nvPr>
            <p:ph type="title"/>
          </p:nvPr>
        </p:nvSpPr>
        <p:spPr>
          <a:xfrm>
            <a:off x="457200" y="0"/>
            <a:ext cx="8229600" cy="914400"/>
          </a:xfrm>
        </p:spPr>
        <p:txBody>
          <a:bodyPr/>
          <a:lstStyle/>
          <a:p>
            <a:r>
              <a:rPr lang="en-US"/>
              <a:t>Central Line Insertion</a:t>
            </a:r>
          </a:p>
        </p:txBody>
      </p:sp>
      <p:pic>
        <p:nvPicPr>
          <p:cNvPr id="1028" name="Picture 4" descr="A healthcare provider inserting a central venous catheter.">
            <a:extLst>
              <a:ext uri="{FF2B5EF4-FFF2-40B4-BE49-F238E27FC236}">
                <a16:creationId xmlns:a16="http://schemas.microsoft.com/office/drawing/2014/main" id="{B23D5A1A-77E4-DD2A-A089-9C772D9F6FFF}"/>
              </a:ext>
            </a:extLst>
          </p:cNvPr>
          <p:cNvPicPr>
            <a:picLocks noGrp="1" noChangeAspect="1" noChangeArrowheads="1"/>
          </p:cNvPicPr>
          <p:nvPr>
            <p:ph type="pic" sz="quarter" idx="10"/>
          </p:nvPr>
        </p:nvPicPr>
        <p:blipFill rotWithShape="1">
          <a:blip r:embed="rId3" cstate="hqprint">
            <a:extLst>
              <a:ext uri="{28A0092B-C50C-407E-A947-70E740481C1C}">
                <a14:useLocalDpi xmlns:a14="http://schemas.microsoft.com/office/drawing/2010/main"/>
              </a:ext>
            </a:extLst>
          </a:blip>
          <a:srcRect l="-145"/>
          <a:stretch/>
        </p:blipFill>
        <p:spPr bwMode="auto">
          <a:xfrm>
            <a:off x="2653823" y="1461762"/>
            <a:ext cx="5933286" cy="3055238"/>
          </a:xfr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A5D1A5E-CE28-01BC-674F-06AC4BB30EF7}"/>
              </a:ext>
            </a:extLst>
          </p:cNvPr>
          <p:cNvSpPr>
            <a:spLocks noGrp="1"/>
          </p:cNvSpPr>
          <p:nvPr>
            <p:ph type="body" idx="1"/>
          </p:nvPr>
        </p:nvSpPr>
        <p:spPr>
          <a:xfrm>
            <a:off x="365125" y="3770300"/>
            <a:ext cx="7166822" cy="2101850"/>
          </a:xfrm>
        </p:spPr>
        <p:txBody>
          <a:bodyPr>
            <a:normAutofit/>
          </a:bodyPr>
          <a:lstStyle/>
          <a:p>
            <a:r>
              <a:rPr lang="en-US" dirty="0"/>
              <a:t>Recommendations and Best Practices for Central Venous Catheter </a:t>
            </a:r>
            <a:r>
              <a:rPr lang="en-US" u="sng" dirty="0"/>
              <a:t>Insertion</a:t>
            </a:r>
          </a:p>
        </p:txBody>
      </p:sp>
      <p:sp>
        <p:nvSpPr>
          <p:cNvPr id="2" name="Slide Number Placeholder 26">
            <a:extLst>
              <a:ext uri="{FF2B5EF4-FFF2-40B4-BE49-F238E27FC236}">
                <a16:creationId xmlns:a16="http://schemas.microsoft.com/office/drawing/2014/main" id="{EBA5FA86-26C9-0AB5-D5CA-C286AE8DF795}"/>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158641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a:xfrm>
            <a:off x="457200" y="0"/>
            <a:ext cx="8421254" cy="914400"/>
          </a:xfrm>
        </p:spPr>
        <p:txBody>
          <a:bodyPr>
            <a:normAutofit/>
          </a:bodyPr>
          <a:lstStyle/>
          <a:p>
            <a:r>
              <a:rPr lang="en-US" sz="4200"/>
              <a:t>Central Line Insertion Bundle</a:t>
            </a:r>
            <a:r>
              <a:rPr lang="en-US" sz="4200" baseline="30000"/>
              <a:t>3,10,15,16</a:t>
            </a:r>
            <a:endParaRPr lang="en-US" sz="4200" baseline="30000">
              <a:highlight>
                <a:srgbClr val="FF0000"/>
              </a:high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365760" y="1263466"/>
            <a:ext cx="8421254" cy="4918428"/>
          </a:xfrm>
        </p:spPr>
        <p:txBody>
          <a:bodyPr>
            <a:normAutofit/>
          </a:bodyPr>
          <a:lstStyle/>
          <a:p>
            <a:pPr marL="0" indent="0">
              <a:buNone/>
            </a:pPr>
            <a:r>
              <a:rPr lang="en-US" sz="2800"/>
              <a:t>Essential components of </a:t>
            </a:r>
            <a:r>
              <a:rPr lang="en-US" sz="2800" b="1">
                <a:solidFill>
                  <a:schemeClr val="accent1"/>
                </a:solidFill>
              </a:rPr>
              <a:t>central line insertion </a:t>
            </a:r>
            <a:r>
              <a:rPr lang="en-US" sz="2800"/>
              <a:t>include:</a:t>
            </a:r>
          </a:p>
          <a:p>
            <a:pPr marL="457200" lvl="1" indent="-342900">
              <a:buFont typeface="Arial" panose="020B0604020202020204" pitchFamily="34" charset="0"/>
              <a:buChar char="•"/>
            </a:pPr>
            <a:r>
              <a:rPr lang="en-US" sz="2200"/>
              <a:t>Optimal site selection</a:t>
            </a:r>
          </a:p>
          <a:p>
            <a:pPr marL="457200" lvl="1" indent="-342900">
              <a:buFont typeface="Arial" panose="020B0604020202020204" pitchFamily="34" charset="0"/>
              <a:buChar char="•"/>
            </a:pPr>
            <a:r>
              <a:rPr lang="en-US" sz="2200"/>
              <a:t>Competency of healthcare personnel involved in insertion</a:t>
            </a:r>
          </a:p>
          <a:p>
            <a:pPr marL="457200" lvl="1" indent="-342900">
              <a:buFont typeface="Arial" panose="020B0604020202020204" pitchFamily="34" charset="0"/>
              <a:buChar char="•"/>
            </a:pPr>
            <a:r>
              <a:rPr lang="en-US" sz="2200"/>
              <a:t>Proper hand hygiene</a:t>
            </a:r>
          </a:p>
        </p:txBody>
      </p:sp>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362962" y="3051061"/>
            <a:ext cx="4515491" cy="3170312"/>
          </a:xfrm>
        </p:spPr>
        <p:txBody>
          <a:bodyPr>
            <a:normAutofit fontScale="92500" lnSpcReduction="10000"/>
          </a:bodyPr>
          <a:lstStyle/>
          <a:p>
            <a:pPr marL="457200" marR="0" lvl="1"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Chlorhexidine gluconate (CHG) skin preparation</a:t>
            </a:r>
          </a:p>
          <a:p>
            <a:pPr marL="457200" marR="0" lvl="1"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Maximal sterile barrier precautions</a:t>
            </a:r>
          </a:p>
          <a:p>
            <a:pPr marL="457200" marR="0" lvl="1"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Use of a central line insertion checklist</a:t>
            </a:r>
          </a:p>
          <a:p>
            <a:pPr marL="457200" marR="0" lvl="1"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Use of a central line cart or kit</a:t>
            </a:r>
          </a:p>
          <a:p>
            <a:pPr marL="457200" marR="0" lvl="1"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Use of ultrasound to assist with line placement</a:t>
            </a:r>
          </a:p>
        </p:txBody>
      </p:sp>
      <p:sp>
        <p:nvSpPr>
          <p:cNvPr id="26" name="Rectangle 25" descr="Ultrasound preparation with a sterile transducer and ultrasound gel.">
            <a:extLst>
              <a:ext uri="{FF2B5EF4-FFF2-40B4-BE49-F238E27FC236}">
                <a16:creationId xmlns:a16="http://schemas.microsoft.com/office/drawing/2014/main" id="{EF8081BE-74BE-00A6-0C74-8B826E3BE68B}"/>
              </a:ext>
              <a:ext uri="{C183D7F6-B498-43B3-948B-1728B52AA6E4}">
                <adec:decorative xmlns:adec="http://schemas.microsoft.com/office/drawing/2017/decorative" val="1"/>
              </a:ext>
            </a:extLst>
          </p:cNvPr>
          <p:cNvSpPr/>
          <p:nvPr/>
        </p:nvSpPr>
        <p:spPr bwMode="auto">
          <a:xfrm>
            <a:off x="5268686" y="2870107"/>
            <a:ext cx="3518328" cy="3229532"/>
          </a:xfrm>
          <a:prstGeom prst="rect">
            <a:avLst/>
          </a:prstGeom>
          <a:solidFill>
            <a:schemeClr val="accent1">
              <a:lumMod val="20000"/>
              <a:lumOff val="80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25" name="Picture 2" descr="Ultrasound preparation with a sterile transducer and ultrasound gel.">
            <a:extLst>
              <a:ext uri="{FF2B5EF4-FFF2-40B4-BE49-F238E27FC236}">
                <a16:creationId xmlns:a16="http://schemas.microsoft.com/office/drawing/2014/main" id="{0D816582-D53E-63FC-B9BD-3E5F01AFDA8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73370" y="3051061"/>
            <a:ext cx="3108960" cy="2867624"/>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Slide Number Placeholder 26">
            <a:extLst>
              <a:ext uri="{FF2B5EF4-FFF2-40B4-BE49-F238E27FC236}">
                <a16:creationId xmlns:a16="http://schemas.microsoft.com/office/drawing/2014/main" id="{220F98AD-DE79-B9D2-2FA6-EA13E33D9D2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3205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Optimal Site Selection</a:t>
            </a:r>
            <a:r>
              <a:rPr lang="en-US" baseline="30000"/>
              <a:t>15,17-23</a:t>
            </a:r>
            <a:endParaRPr lang="en-US" baseline="30000">
              <a:cs typeface="Calibri Light"/>
            </a:endParaRPr>
          </a:p>
        </p:txBody>
      </p:sp>
      <p:sp>
        <p:nvSpPr>
          <p:cNvPr id="35" name="Text Placeholder 34">
            <a:extLst>
              <a:ext uri="{FF2B5EF4-FFF2-40B4-BE49-F238E27FC236}">
                <a16:creationId xmlns:a16="http://schemas.microsoft.com/office/drawing/2014/main" id="{41285EC4-8023-BEB6-DAD4-46CF3D71C0D3}"/>
              </a:ext>
              <a:ext uri="{C183D7F6-B498-43B3-948B-1728B52AA6E4}">
                <adec:decorative xmlns:adec="http://schemas.microsoft.com/office/drawing/2017/decorative" val="0"/>
              </a:ext>
            </a:extLst>
          </p:cNvPr>
          <p:cNvSpPr>
            <a:spLocks noGrp="1"/>
          </p:cNvSpPr>
          <p:nvPr>
            <p:ph type="body" sz="quarter" idx="11"/>
          </p:nvPr>
        </p:nvSpPr>
        <p:spPr>
          <a:xfrm>
            <a:off x="1639172" y="1018578"/>
            <a:ext cx="5682778" cy="565656"/>
          </a:xfrm>
          <a:prstGeom prst="roundRect">
            <a:avLst/>
          </a:prstGeom>
          <a:solidFill>
            <a:srgbClr val="037DA3"/>
          </a:solidFill>
          <a:ln>
            <a:solidFill>
              <a:srgbClr val="007DA3"/>
            </a:solidFill>
          </a:ln>
          <a:effectLst>
            <a:outerShdw blurRad="50800" dist="38100" dir="5400000" algn="t" rotWithShape="0">
              <a:prstClr val="black">
                <a:alpha val="40000"/>
              </a:prstClr>
            </a:outerShdw>
          </a:effectLst>
        </p:spPr>
        <p:txBody>
          <a:bodyPr lIns="182880" tIns="137160" rIns="182880" bIns="137160" anchor="ctr">
            <a:noAutofit/>
          </a:bodyPr>
          <a:lstStyle/>
          <a:p>
            <a:pPr algn="ctr">
              <a:lnSpc>
                <a:spcPct val="110000"/>
              </a:lnSpc>
            </a:pPr>
            <a:r>
              <a:rPr lang="en-US" sz="3200" b="1">
                <a:solidFill>
                  <a:schemeClr val="bg1"/>
                </a:solidFill>
              </a:rPr>
              <a:t>Site Selection Matters!</a:t>
            </a:r>
            <a:endParaRPr lang="en-US" sz="3200">
              <a:solidFill>
                <a:schemeClr val="bg1"/>
              </a:solidFill>
            </a:endParaRPr>
          </a:p>
        </p:txBody>
      </p:sp>
      <p:sp>
        <p:nvSpPr>
          <p:cNvPr id="37" name="Text Placeholder 36">
            <a:extLst>
              <a:ext uri="{FF2B5EF4-FFF2-40B4-BE49-F238E27FC236}">
                <a16:creationId xmlns:a16="http://schemas.microsoft.com/office/drawing/2014/main" id="{123FAE43-4574-DE1A-2AF2-17DD2B198ABA}"/>
              </a:ext>
            </a:extLst>
          </p:cNvPr>
          <p:cNvSpPr>
            <a:spLocks noGrp="1"/>
          </p:cNvSpPr>
          <p:nvPr>
            <p:ph type="body" sz="quarter" idx="12"/>
          </p:nvPr>
        </p:nvSpPr>
        <p:spPr>
          <a:xfrm>
            <a:off x="548640" y="1883664"/>
            <a:ext cx="3931920" cy="2011680"/>
          </a:xfrm>
          <a:solidFill>
            <a:schemeClr val="accent3"/>
          </a:solidFill>
          <a:effectLst>
            <a:outerShdw blurRad="50800" dist="38100" dir="5400000" algn="t" rotWithShape="0">
              <a:prstClr val="black">
                <a:alpha val="40000"/>
              </a:prstClr>
            </a:outerShdw>
          </a:effectLst>
        </p:spPr>
        <p:txBody>
          <a:bodyPr lIns="182880" tIns="137160" rIns="182880" bIns="137160">
            <a:normAutofit fontScale="92500" lnSpcReduction="20000"/>
          </a:bodyPr>
          <a:lstStyle/>
          <a:p>
            <a:pPr marL="0" marR="0" lvl="0" indent="0" algn="l" defTabSz="887553" rtl="0" eaLnBrk="1" fontAlgn="auto" latinLnBrk="0" hangingPunct="1">
              <a:lnSpc>
                <a:spcPct val="120000"/>
              </a:lnSpc>
              <a:spcBef>
                <a:spcPts val="400"/>
              </a:spcBef>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Subclavian Vein</a:t>
            </a:r>
            <a:r>
              <a:rPr kumimoji="0" lang="en-US" sz="1700" b="1" i="0" u="none" strike="noStrike" kern="1200" cap="none" spc="0" normalizeH="0" baseline="30000" noProof="0" dirty="0">
                <a:ln>
                  <a:noFill/>
                </a:ln>
                <a:solidFill>
                  <a:prstClr val="black"/>
                </a:solidFill>
                <a:effectLst/>
                <a:uLnTx/>
                <a:uFillTx/>
                <a:latin typeface="Calibri" panose="020F0502020204030204"/>
                <a:ea typeface="+mn-ea"/>
                <a:cs typeface="+mn-cs"/>
              </a:rPr>
              <a:t>18</a:t>
            </a:r>
          </a:p>
          <a:p>
            <a:pPr marL="365760" marR="0" lvl="0" indent="-274320" algn="l" defTabSz="887553" rtl="0" eaLnBrk="1" fontAlgn="auto" latinLnBrk="0" hangingPunct="1">
              <a:lnSpc>
                <a:spcPct val="120000"/>
              </a:lnSpc>
              <a:spcBef>
                <a:spcPts val="400"/>
              </a:spcBef>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Considered the </a:t>
            </a:r>
            <a:r>
              <a:rPr kumimoji="0" lang="en-US" sz="1500" b="0" i="0" strike="noStrike" kern="1200" cap="none" spc="0" normalizeH="0" baseline="0" noProof="0" dirty="0">
                <a:ln>
                  <a:noFill/>
                </a:ln>
                <a:solidFill>
                  <a:prstClr val="black"/>
                </a:solidFill>
                <a:effectLst/>
                <a:uLnTx/>
                <a:uFillTx/>
                <a:latin typeface="Calibri" panose="020F0502020204030204"/>
                <a:ea typeface="+mn-ea"/>
                <a:cs typeface="+mn-cs"/>
              </a:rPr>
              <a:t>best choice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for most patients</a:t>
            </a:r>
          </a:p>
          <a:p>
            <a:pPr marL="365760" marR="0" lvl="0" indent="-274320" algn="l" defTabSz="887553" rtl="0" eaLnBrk="1" fontAlgn="auto" latinLnBrk="0" hangingPunct="1">
              <a:lnSpc>
                <a:spcPct val="120000"/>
              </a:lnSpc>
              <a:spcBef>
                <a:spcPts val="400"/>
              </a:spcBef>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Risks include:</a:t>
            </a:r>
          </a:p>
          <a:p>
            <a:pPr marL="731520" marR="0" lvl="1" indent="-274320" algn="l" defTabSz="887553" rtl="0" eaLnBrk="1" fontAlgn="auto" latinLnBrk="0" hangingPunct="1">
              <a:lnSpc>
                <a:spcPct val="120000"/>
              </a:lnSpc>
              <a:spcBef>
                <a:spcPts val="400"/>
              </a:spcBef>
              <a:buClrTx/>
              <a:buSzTx/>
              <a:buFont typeface="Courier New" panose="02070309020205020404" pitchFamily="49" charset="0"/>
              <a:buChar char="o"/>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Iatrogenic pneumothorax during insertion</a:t>
            </a:r>
          </a:p>
          <a:p>
            <a:pPr marL="731520" marR="0" lvl="1" indent="-274320" algn="l" defTabSz="887553" rtl="0" eaLnBrk="1" fontAlgn="auto" latinLnBrk="0" hangingPunct="1">
              <a:lnSpc>
                <a:spcPct val="120000"/>
              </a:lnSpc>
              <a:spcBef>
                <a:spcPts val="400"/>
              </a:spcBef>
              <a:buClrTx/>
              <a:buSzTx/>
              <a:buFont typeface="Courier New" panose="02070309020205020404" pitchFamily="49" charset="0"/>
              <a:buChar char="o"/>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Central vein stenosis</a:t>
            </a:r>
          </a:p>
        </p:txBody>
      </p:sp>
      <p:sp>
        <p:nvSpPr>
          <p:cNvPr id="7" name="Text Placeholder 6">
            <a:extLst>
              <a:ext uri="{FF2B5EF4-FFF2-40B4-BE49-F238E27FC236}">
                <a16:creationId xmlns:a16="http://schemas.microsoft.com/office/drawing/2014/main" id="{FFFD3ECB-224B-B86B-6179-E59C23DC3892}"/>
              </a:ext>
            </a:extLst>
          </p:cNvPr>
          <p:cNvSpPr>
            <a:spLocks noGrp="1"/>
          </p:cNvSpPr>
          <p:nvPr>
            <p:ph type="body" sz="quarter" idx="13"/>
          </p:nvPr>
        </p:nvSpPr>
        <p:spPr>
          <a:xfrm>
            <a:off x="4663440" y="1883664"/>
            <a:ext cx="3931920" cy="2011680"/>
          </a:xfrm>
          <a:solidFill>
            <a:schemeClr val="accent3"/>
          </a:solidFill>
          <a:effectLst>
            <a:outerShdw blurRad="50800" dist="38100" dir="5400000" algn="t" rotWithShape="0">
              <a:prstClr val="black">
                <a:alpha val="40000"/>
              </a:prstClr>
            </a:outerShdw>
          </a:effectLst>
        </p:spPr>
        <p:txBody>
          <a:bodyPr lIns="182880" tIns="137160" rIns="182880" bIns="137160">
            <a:normAutofit/>
          </a:bodyPr>
          <a:lstStyle/>
          <a:p>
            <a:pPr marL="0" marR="0" lvl="0" indent="0" algn="l" defTabSz="887553" rtl="0" eaLnBrk="1" fontAlgn="auto" latinLnBrk="0" hangingPunct="1">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Femoral Vein</a:t>
            </a:r>
            <a:r>
              <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mn-cs"/>
              </a:rPr>
              <a:t>18</a:t>
            </a:r>
          </a:p>
          <a:p>
            <a:pPr marL="365760" marR="0" lvl="0" indent="-274320" algn="l" defTabSz="887553" rtl="0" eaLnBrk="1" fontAlgn="auto" latinLnBrk="0" hangingPunct="1">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Avoid using if possible</a:t>
            </a:r>
          </a:p>
          <a:p>
            <a:pPr marL="365760" marR="0" lvl="0" indent="-274320" algn="l" defTabSz="887553" rtl="0" eaLnBrk="1" fontAlgn="auto" latinLnBrk="0" hangingPunct="1">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Risks include:</a:t>
            </a:r>
          </a:p>
          <a:p>
            <a:pPr marL="728980" marR="0" lvl="1" indent="-274320" algn="l" defTabSz="887553" rtl="0" eaLnBrk="1" fontAlgn="auto" latinLnBrk="0" hangingPunct="1">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Infection due to proximity to the groin</a:t>
            </a:r>
          </a:p>
          <a:p>
            <a:pPr marL="728980" marR="0" lvl="1" indent="-274320" algn="l" defTabSz="887553" rtl="0" eaLnBrk="1" fontAlgn="auto" latinLnBrk="0" hangingPunct="1">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Catheter-related thrombosis</a:t>
            </a:r>
          </a:p>
        </p:txBody>
      </p:sp>
      <p:sp>
        <p:nvSpPr>
          <p:cNvPr id="8" name="Text Placeholder 7">
            <a:extLst>
              <a:ext uri="{FF2B5EF4-FFF2-40B4-BE49-F238E27FC236}">
                <a16:creationId xmlns:a16="http://schemas.microsoft.com/office/drawing/2014/main" id="{709D9B32-39E2-F552-3CDD-6D37D702F5D9}"/>
              </a:ext>
            </a:extLst>
          </p:cNvPr>
          <p:cNvSpPr>
            <a:spLocks noGrp="1"/>
          </p:cNvSpPr>
          <p:nvPr>
            <p:ph type="body" sz="quarter" idx="14"/>
          </p:nvPr>
        </p:nvSpPr>
        <p:spPr>
          <a:xfrm>
            <a:off x="548641" y="4069080"/>
            <a:ext cx="3931920" cy="2011680"/>
          </a:xfrm>
          <a:solidFill>
            <a:schemeClr val="accent3"/>
          </a:solidFill>
          <a:effectLst>
            <a:outerShdw blurRad="50800" dist="38100" dir="5400000" algn="t" rotWithShape="0">
              <a:prstClr val="black">
                <a:alpha val="40000"/>
              </a:prstClr>
            </a:outerShdw>
          </a:effectLst>
        </p:spPr>
        <p:txBody>
          <a:bodyPr lIns="182880" tIns="137160" rIns="182880" bIns="137160">
            <a:normAutofit/>
          </a:bodyPr>
          <a:lstStyle/>
          <a:p>
            <a:pPr marL="0" marR="0" lvl="0" indent="0" algn="l" defTabSz="887553" rtl="0" eaLnBrk="1" fontAlgn="auto" latinLnBrk="0" hangingPunct="1">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Internal Jugular Vein</a:t>
            </a:r>
          </a:p>
          <a:p>
            <a:pPr marL="365760" marR="0" lvl="0" indent="-274320" algn="l" defTabSz="887553" rtl="0" eaLnBrk="1" fontAlgn="auto" latinLnBrk="0" hangingPunct="1">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Risks include:</a:t>
            </a:r>
          </a:p>
          <a:p>
            <a:pPr marL="728980" marR="0" lvl="1" indent="-274320" algn="l" defTabSz="887553" rtl="0" eaLnBrk="1" fontAlgn="auto" latinLnBrk="0" hangingPunct="1">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Central vein stenosis</a:t>
            </a:r>
          </a:p>
          <a:p>
            <a:pPr marL="728980" marR="0" lvl="1" indent="-274320" algn="l" defTabSz="887553" rtl="0" eaLnBrk="1" fontAlgn="auto" latinLnBrk="0" hangingPunct="1">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Catheter-related thrombosis</a:t>
            </a:r>
          </a:p>
        </p:txBody>
      </p:sp>
      <p:sp>
        <p:nvSpPr>
          <p:cNvPr id="28" name="Text Placeholder 7">
            <a:extLst>
              <a:ext uri="{FF2B5EF4-FFF2-40B4-BE49-F238E27FC236}">
                <a16:creationId xmlns:a16="http://schemas.microsoft.com/office/drawing/2014/main" id="{F183B9B7-6EBC-4B00-9AE8-8B11EA512980}"/>
              </a:ext>
            </a:extLst>
          </p:cNvPr>
          <p:cNvSpPr>
            <a:spLocks noGrp="1"/>
          </p:cNvSpPr>
          <p:nvPr>
            <p:ph type="body" sz="quarter" idx="15"/>
          </p:nvPr>
        </p:nvSpPr>
        <p:spPr>
          <a:xfrm>
            <a:off x="4663441" y="4069079"/>
            <a:ext cx="3931920" cy="2011680"/>
          </a:xfrm>
          <a:solidFill>
            <a:schemeClr val="accent3"/>
          </a:solidFill>
          <a:effectLst>
            <a:outerShdw blurRad="50800" dist="38100" dir="5400000" algn="t" rotWithShape="0">
              <a:prstClr val="black">
                <a:alpha val="40000"/>
              </a:prstClr>
            </a:outerShdw>
          </a:effectLst>
        </p:spPr>
        <p:txBody>
          <a:bodyPr lIns="182880" tIns="137160" rIns="182880" bIns="137160">
            <a:normAutofit lnSpcReduction="10000"/>
          </a:bodyPr>
          <a:lstStyle/>
          <a:p>
            <a:pPr marL="0" marR="0" lvl="0" indent="0" algn="l" defTabSz="887553" rtl="0" eaLnBrk="1" fontAlgn="auto" latinLnBrk="0" hangingPunct="1">
              <a:lnSpc>
                <a:spcPct val="110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Peripherally inserted central catheter, inserted through a large upper arm vessel</a:t>
            </a:r>
            <a:endPar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365760" marR="0" lvl="0" indent="-274320" algn="l" defTabSz="887553"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CLABSI rates are statistically similar to central venous catheters</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23</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5760" marR="0" lvl="0" indent="-274320" algn="l" defTabSz="887553"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Risks include:</a:t>
            </a:r>
          </a:p>
          <a:p>
            <a:pPr marL="728980" marR="0" lvl="1" indent="-274320" algn="l" defTabSz="887553" rtl="0" eaLnBrk="1" fontAlgn="auto" latinLnBrk="0" hangingPunct="1">
              <a:lnSpc>
                <a:spcPct val="110000"/>
              </a:lnSpc>
              <a:spcBef>
                <a:spcPts val="3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Central vein stenosis</a:t>
            </a:r>
          </a:p>
          <a:p>
            <a:pPr marL="728980" marR="0" lvl="1" indent="-274320" algn="l" defTabSz="887553" rtl="0" eaLnBrk="1" fontAlgn="auto" latinLnBrk="0" hangingPunct="1">
              <a:lnSpc>
                <a:spcPct val="110000"/>
              </a:lnSpc>
              <a:spcBef>
                <a:spcPts val="3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Catheter-related thrombosis</a:t>
            </a:r>
          </a:p>
        </p:txBody>
      </p:sp>
      <p:sp>
        <p:nvSpPr>
          <p:cNvPr id="3" name="Slide Number Placeholder 26">
            <a:extLst>
              <a:ext uri="{FF2B5EF4-FFF2-40B4-BE49-F238E27FC236}">
                <a16:creationId xmlns:a16="http://schemas.microsoft.com/office/drawing/2014/main" id="{1B1E4042-AF15-95D1-D3DF-58CDC1118D4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10227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Proper Hand Hygiene</a:t>
            </a:r>
            <a:r>
              <a:rPr lang="en-US" baseline="30000"/>
              <a:t>24-28</a:t>
            </a:r>
            <a:endParaRPr lang="en-US" baseline="30000">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402506"/>
            <a:ext cx="4448629" cy="4918427"/>
          </a:xfrm>
        </p:spPr>
        <p:txBody>
          <a:bodyPr>
            <a:normAutofit/>
          </a:bodyPr>
          <a:lstStyle/>
          <a:p>
            <a:pPr marL="0" indent="0">
              <a:spcBef>
                <a:spcPts val="1200"/>
              </a:spcBef>
              <a:buNone/>
            </a:pPr>
            <a:r>
              <a:rPr lang="en-US" sz="2800" b="1" dirty="0"/>
              <a:t>Perform hand hygiene…</a:t>
            </a:r>
          </a:p>
          <a:p>
            <a:pPr lvl="1">
              <a:spcBef>
                <a:spcPts val="1200"/>
              </a:spcBef>
              <a:buFont typeface="Arial" panose="020B0604020202020204" pitchFamily="34" charset="0"/>
              <a:buChar char="•"/>
            </a:pPr>
            <a:r>
              <a:rPr lang="en-US" sz="2200" dirty="0"/>
              <a:t>Before </a:t>
            </a:r>
            <a:r>
              <a:rPr lang="en-US" sz="2200" b="1" u="sng" dirty="0"/>
              <a:t>and</a:t>
            </a:r>
            <a:r>
              <a:rPr lang="en-US" sz="2200" dirty="0"/>
              <a:t> after palpating central line site</a:t>
            </a:r>
          </a:p>
          <a:p>
            <a:pPr lvl="1">
              <a:spcBef>
                <a:spcPts val="1200"/>
              </a:spcBef>
              <a:buFont typeface="Arial" panose="020B0604020202020204" pitchFamily="34" charset="0"/>
              <a:buChar char="•"/>
            </a:pPr>
            <a:r>
              <a:rPr lang="en-US" sz="2200" dirty="0"/>
              <a:t>Before </a:t>
            </a:r>
            <a:r>
              <a:rPr lang="en-US" sz="2200" b="1" u="sng" dirty="0"/>
              <a:t>and</a:t>
            </a:r>
            <a:r>
              <a:rPr lang="en-US" sz="2200" dirty="0"/>
              <a:t> after inserting, replacing, accessing, repairing, or dressing an intravascular catheter </a:t>
            </a: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915615" y="4717224"/>
            <a:ext cx="7312772" cy="1283721"/>
          </a:xfrm>
          <a:prstGeom prst="roundRect">
            <a:avLst>
              <a:gd name="adj" fmla="val 39619"/>
            </a:avLst>
          </a:prstGeom>
          <a:solidFill>
            <a:schemeClr val="bg1">
              <a:lumMod val="95000"/>
            </a:schemeClr>
          </a:solidFill>
          <a:ln>
            <a:noFill/>
          </a:ln>
          <a:effectLst>
            <a:innerShdw blurRad="63500" dist="50800" dir="18900000">
              <a:prstClr val="black">
                <a:alpha val="50000"/>
              </a:prstClr>
            </a:innerShdw>
          </a:effectLst>
        </p:spPr>
        <p:txBody>
          <a:bodyPr vert="horz" wrap="square" lIns="640080" tIns="45720" rIns="640080" bIns="45720" rtlCol="0" anchor="ctr">
            <a:noAutofit/>
          </a:bodyPr>
          <a:lstStyle/>
          <a:p>
            <a:pPr algn="ctr">
              <a:lnSpc>
                <a:spcPct val="110000"/>
              </a:lnSpc>
              <a:spcBef>
                <a:spcPts val="0"/>
              </a:spcBef>
            </a:pPr>
            <a:r>
              <a:rPr lang="en-US" sz="2800" b="1" dirty="0">
                <a:solidFill>
                  <a:srgbClr val="037DA3"/>
                </a:solidFill>
              </a:rPr>
              <a:t>Remember, using gloves does not eliminate the need for hand hygiene!</a:t>
            </a:r>
          </a:p>
        </p:txBody>
      </p:sp>
      <p:pic>
        <p:nvPicPr>
          <p:cNvPr id="25" name="Picture 24" descr="A close-up of an individual's hand activating an automatic hand sanitizer dispenser.">
            <a:extLst>
              <a:ext uri="{FF2B5EF4-FFF2-40B4-BE49-F238E27FC236}">
                <a16:creationId xmlns:a16="http://schemas.microsoft.com/office/drawing/2014/main" id="{6EAD4BEF-C89F-2432-EBC8-0DD082D1BB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031185" y="1652229"/>
            <a:ext cx="3362503" cy="2387995"/>
          </a:xfrm>
          <a:prstGeom prst="rect">
            <a:avLst/>
          </a:prstGeom>
          <a:effectLst>
            <a:outerShdw blurRad="50800" dist="38100" dir="5400000" algn="t" rotWithShape="0">
              <a:prstClr val="black">
                <a:alpha val="40000"/>
              </a:prstClr>
            </a:outerShdw>
          </a:effectLst>
        </p:spPr>
      </p:pic>
      <p:sp>
        <p:nvSpPr>
          <p:cNvPr id="26" name="Slide Number Placeholder 26">
            <a:extLst>
              <a:ext uri="{FF2B5EF4-FFF2-40B4-BE49-F238E27FC236}">
                <a16:creationId xmlns:a16="http://schemas.microsoft.com/office/drawing/2014/main" id="{0A4CA3B4-0BBA-7C25-A423-0FC5C1DAFF61}"/>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11165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8CFC284-A5DC-5D72-1BED-F7548AA732E4}"/>
              </a:ext>
              <a:ext uri="{C183D7F6-B498-43B3-948B-1728B52AA6E4}">
                <adec:decorative xmlns:adec="http://schemas.microsoft.com/office/drawing/2017/decorative" val="1"/>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Effect>
                      <a14:saturation sat="400000"/>
                    </a14:imgEffect>
                  </a14:imgLayer>
                </a14:imgProps>
              </a:ext>
              <a:ext uri="{28A0092B-C50C-407E-A947-70E740481C1C}">
                <a14:useLocalDpi xmlns:a14="http://schemas.microsoft.com/office/drawing/2010/main"/>
              </a:ext>
            </a:extLst>
          </a:blip>
          <a:stretch>
            <a:fillRect/>
          </a:stretch>
        </p:blipFill>
        <p:spPr>
          <a:xfrm>
            <a:off x="5676316" y="1857176"/>
            <a:ext cx="3467684" cy="3880683"/>
          </a:xfrm>
          <a:prstGeom prst="rect">
            <a:avLst/>
          </a:prstGeom>
          <a:effectLst>
            <a:innerShdw blurRad="76200" dist="63500" dir="13200000">
              <a:prstClr val="black">
                <a:alpha val="55000"/>
              </a:prstClr>
            </a:innerShdw>
          </a:effectLst>
        </p:spPr>
      </p:pic>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Autofit/>
          </a:bodyPr>
          <a:lstStyle/>
          <a:p>
            <a:r>
              <a:rPr lang="en-US" sz="3200"/>
              <a:t>Chlorhexidine Gluconate Skin Preparation</a:t>
            </a:r>
            <a:r>
              <a:rPr lang="en-US" sz="3200" baseline="30000"/>
              <a:t>29-32</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315291"/>
            <a:ext cx="5080571" cy="4994067"/>
          </a:xfrm>
        </p:spPr>
        <p:txBody>
          <a:bodyPr>
            <a:normAutofit/>
          </a:bodyPr>
          <a:lstStyle/>
          <a:p>
            <a:pPr marL="342900" indent="-342900">
              <a:spcBef>
                <a:spcPts val="1800"/>
              </a:spcBef>
              <a:buFont typeface="Arial" panose="020B0604020202020204" pitchFamily="34" charset="0"/>
              <a:buChar char="•"/>
            </a:pPr>
            <a:r>
              <a:rPr lang="en-US" sz="2500"/>
              <a:t>Clean entry site with alcoholic CHG, following manufacturer instructions.</a:t>
            </a:r>
          </a:p>
          <a:p>
            <a:pPr marL="342900" indent="-342900">
              <a:spcBef>
                <a:spcPts val="1800"/>
              </a:spcBef>
              <a:buFont typeface="Arial" panose="020B0604020202020204" pitchFamily="34" charset="0"/>
              <a:buChar char="•"/>
            </a:pPr>
            <a:r>
              <a:rPr lang="en-US" sz="2500"/>
              <a:t>Use a back-and-forth motion to create friction for at least 30 seconds for most sites and 1 minute for the groin.</a:t>
            </a:r>
          </a:p>
          <a:p>
            <a:pPr marL="342900" indent="-342900">
              <a:spcBef>
                <a:spcPts val="1800"/>
              </a:spcBef>
              <a:buFont typeface="Arial" panose="020B0604020202020204" pitchFamily="34" charset="0"/>
              <a:buChar char="•"/>
            </a:pPr>
            <a:r>
              <a:rPr lang="en-US" sz="2500"/>
              <a:t>Do not wipe or blow dry the skin. Allow skin preparation to completely dry before puncturing the skin. </a:t>
            </a: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6380479" y="1853174"/>
            <a:ext cx="2489201" cy="3880683"/>
          </a:xfrm>
          <a:noFill/>
          <a:ln>
            <a:noFill/>
          </a:ln>
          <a:effectLst>
            <a:innerShdw blurRad="76200" dist="63500" dir="19200000">
              <a:prstClr val="black">
                <a:alpha val="60000"/>
              </a:prstClr>
            </a:innerShdw>
          </a:effectLst>
        </p:spPr>
        <p:txBody>
          <a:bodyPr vert="horz" lIns="0" tIns="0" rIns="0" bIns="0" rtlCol="0" anchor="ctr">
            <a:normAutofit/>
          </a:bodyPr>
          <a:lstStyle/>
          <a:p>
            <a:pPr algn="ctr">
              <a:spcBef>
                <a:spcPts val="1200"/>
              </a:spcBef>
            </a:pPr>
            <a:r>
              <a:rPr lang="en-US" sz="2400" b="1">
                <a:solidFill>
                  <a:srgbClr val="037DA3"/>
                </a:solidFill>
              </a:rPr>
              <a:t>CHG skin preparations are preferred.</a:t>
            </a:r>
          </a:p>
          <a:p>
            <a:pPr algn="ctr">
              <a:spcBef>
                <a:spcPts val="1200"/>
              </a:spcBef>
            </a:pPr>
            <a:r>
              <a:rPr lang="en-US" sz="2400" b="1">
                <a:solidFill>
                  <a:srgbClr val="037DA3"/>
                </a:solidFill>
              </a:rPr>
              <a:t>Povidone-iodine should only be considered if use of CHG is contraindicated.</a:t>
            </a:r>
            <a:r>
              <a:rPr lang="en-US" sz="2400" b="1" baseline="30000">
                <a:solidFill>
                  <a:srgbClr val="037DA3"/>
                </a:solidFill>
              </a:rPr>
              <a:t>31</a:t>
            </a:r>
            <a:endParaRPr lang="en-US" sz="2400" b="1">
              <a:solidFill>
                <a:srgbClr val="037DA3"/>
              </a:solidFill>
              <a:cs typeface="Calibri"/>
            </a:endParaRPr>
          </a:p>
        </p:txBody>
      </p:sp>
      <p:sp>
        <p:nvSpPr>
          <p:cNvPr id="25" name="Slide Number Placeholder 26">
            <a:extLst>
              <a:ext uri="{FF2B5EF4-FFF2-40B4-BE49-F238E27FC236}">
                <a16:creationId xmlns:a16="http://schemas.microsoft.com/office/drawing/2014/main" id="{45293F88-92E8-7A44-A6C8-88943EFEB26C}"/>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87279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lstStyle/>
          <a:p>
            <a:r>
              <a:rPr lang="en-US"/>
              <a:t>Educational Objectives</a:t>
            </a:r>
          </a:p>
        </p:txBody>
      </p:sp>
      <p:sp>
        <p:nvSpPr>
          <p:cNvPr id="10" name="Content Placeholder 9">
            <a:extLst>
              <a:ext uri="{FF2B5EF4-FFF2-40B4-BE49-F238E27FC236}">
                <a16:creationId xmlns:a16="http://schemas.microsoft.com/office/drawing/2014/main" id="{23E8A7B6-64BF-F440-B7B6-EEC3B2652741}"/>
              </a:ext>
            </a:extLst>
          </p:cNvPr>
          <p:cNvSpPr>
            <a:spLocks noGrp="1"/>
          </p:cNvSpPr>
          <p:nvPr>
            <p:ph idx="1"/>
          </p:nvPr>
        </p:nvSpPr>
        <p:spPr>
          <a:xfrm>
            <a:off x="457200" y="1097279"/>
            <a:ext cx="8229600" cy="5212080"/>
          </a:xfrm>
        </p:spPr>
        <p:txBody>
          <a:bodyPr vert="horz" lIns="91440" tIns="45720" rIns="91440" bIns="45720" rtlCol="0" anchor="t">
            <a:normAutofit/>
          </a:bodyPr>
          <a:lstStyle/>
          <a:p>
            <a:pPr marL="365760" indent="-365760">
              <a:spcBef>
                <a:spcPts val="1800"/>
              </a:spcBef>
            </a:pPr>
            <a:r>
              <a:rPr lang="en-US" sz="3000" dirty="0"/>
              <a:t>Define a central line-associated bloodstream infection (CLABSI) and identify its significance to patient safety and methicillin-resistant </a:t>
            </a:r>
            <a:r>
              <a:rPr lang="en-US" sz="3000" i="1" dirty="0"/>
              <a:t>Staphylococcus aureus </a:t>
            </a:r>
            <a:r>
              <a:rPr lang="en-US" sz="3000" dirty="0"/>
              <a:t>(MRSA) prevention.</a:t>
            </a:r>
          </a:p>
          <a:p>
            <a:pPr marL="365760" indent="-365760">
              <a:spcBef>
                <a:spcPts val="1800"/>
              </a:spcBef>
            </a:pPr>
            <a:r>
              <a:rPr lang="en-US" sz="3000" dirty="0"/>
              <a:t>Outline key evidence-based strategies and targets for CLABSI prevention.</a:t>
            </a:r>
          </a:p>
          <a:p>
            <a:pPr marL="365760" indent="-365760">
              <a:spcBef>
                <a:spcPts val="1800"/>
              </a:spcBef>
            </a:pPr>
            <a:r>
              <a:rPr lang="en-US" sz="3000" dirty="0"/>
              <a:t>Describe implementation approaches to ensure that evidence-based best practices are in place for every patient with a central line. </a:t>
            </a:r>
          </a:p>
        </p:txBody>
      </p:sp>
      <p:sp>
        <p:nvSpPr>
          <p:cNvPr id="2" name="Slide Number Placeholder 26">
            <a:extLst>
              <a:ext uri="{FF2B5EF4-FFF2-40B4-BE49-F238E27FC236}">
                <a16:creationId xmlns:a16="http://schemas.microsoft.com/office/drawing/2014/main" id="{BD0E83E0-AEC9-9420-197E-129468C754A1}"/>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D8C156F-D06E-5173-4536-908D73EC935E}"/>
              </a:ext>
              <a:ext uri="{C183D7F6-B498-43B3-948B-1728B52AA6E4}">
                <adec:decorative xmlns:adec="http://schemas.microsoft.com/office/drawing/2017/decorative" val="1"/>
              </a:ext>
            </a:extLst>
          </p:cNvPr>
          <p:cNvSpPr/>
          <p:nvPr/>
        </p:nvSpPr>
        <p:spPr bwMode="auto">
          <a:xfrm>
            <a:off x="5052965" y="1307515"/>
            <a:ext cx="3820095" cy="3063284"/>
          </a:xfrm>
          <a:prstGeom prst="rect">
            <a:avLst/>
          </a:prstGeom>
          <a:solidFill>
            <a:schemeClr val="accent1">
              <a:lumMod val="20000"/>
              <a:lumOff val="80000"/>
            </a:schemeClr>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rmAutofit/>
          </a:bodyPr>
          <a:lstStyle/>
          <a:p>
            <a:r>
              <a:rPr lang="en-US" sz="3800"/>
              <a:t>Maximal Sterile Barrier Precautions</a:t>
            </a:r>
            <a:r>
              <a:rPr lang="en-US" sz="3800" baseline="30000"/>
              <a:t>33-36</a:t>
            </a:r>
            <a:endParaRPr lang="en-US" sz="3800" baseline="30000">
              <a:ea typeface="Calibri Light"/>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9391" y="1181730"/>
            <a:ext cx="4455028" cy="3562565"/>
          </a:xfrm>
        </p:spPr>
        <p:txBody>
          <a:bodyPr>
            <a:normAutofit/>
          </a:bodyPr>
          <a:lstStyle/>
          <a:p>
            <a:pPr>
              <a:spcBef>
                <a:spcPts val="1200"/>
              </a:spcBef>
            </a:pPr>
            <a:r>
              <a:rPr lang="en-US" sz="2400"/>
              <a:t>Use maximal sterile barrier precautions when placing a central line.</a:t>
            </a:r>
          </a:p>
          <a:p>
            <a:pPr lvl="1"/>
            <a:r>
              <a:rPr lang="en-US" sz="2200"/>
              <a:t>Inserter wears a cap (that fully covers hair), mask, sterile gown, and sterile gloves</a:t>
            </a:r>
          </a:p>
          <a:p>
            <a:pPr lvl="1"/>
            <a:r>
              <a:rPr lang="en-US" sz="2200"/>
              <a:t>Patient is completely covered (head to toe) with large sterile drape</a:t>
            </a:r>
          </a:p>
        </p:txBody>
      </p:sp>
      <p:pic>
        <p:nvPicPr>
          <p:cNvPr id="25" name="Picture 2" descr="Central line placement with inserter in sterile gown and gloves, and patient covered with large sterile drape.">
            <a:extLst>
              <a:ext uri="{FF2B5EF4-FFF2-40B4-BE49-F238E27FC236}">
                <a16:creationId xmlns:a16="http://schemas.microsoft.com/office/drawing/2014/main" id="{FA41A1A1-A699-CBE8-F9D0-E47611D6BBCB}"/>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272644" y="1503245"/>
            <a:ext cx="3355642" cy="26860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455009" y="4728710"/>
            <a:ext cx="8229600" cy="1428108"/>
          </a:xfrm>
        </p:spPr>
        <p:txBody>
          <a:bodyPr/>
          <a:lstStyle/>
          <a:p>
            <a:pPr marL="251460" marR="0" lvl="0" indent="-251460" algn="l" defTabSz="1005840" rtl="0" eaLnBrk="1" fontAlgn="auto" latinLnBrk="0" hangingPunct="1">
              <a:spcBef>
                <a:spcPts val="11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Maximal sterile barrier precautions</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substantially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reduce the incidence of CLABSI compared to use of standard precautions (i.e., use of sterile gloves and a small drape).</a:t>
            </a:r>
          </a:p>
        </p:txBody>
      </p:sp>
      <p:sp>
        <p:nvSpPr>
          <p:cNvPr id="27" name="Slide Number Placeholder 26">
            <a:extLst>
              <a:ext uri="{FF2B5EF4-FFF2-40B4-BE49-F238E27FC236}">
                <a16:creationId xmlns:a16="http://schemas.microsoft.com/office/drawing/2014/main" id="{4E813719-F641-2230-7029-E90CAC6B429F}"/>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25909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31CAEEEB-90C0-F70E-34CA-3605D046A67C}"/>
              </a:ext>
              <a:ext uri="{C183D7F6-B498-43B3-948B-1728B52AA6E4}">
                <adec:decorative xmlns:adec="http://schemas.microsoft.com/office/drawing/2017/decorative" val="1"/>
              </a:ext>
            </a:extLst>
          </p:cNvPr>
          <p:cNvSpPr/>
          <p:nvPr/>
        </p:nvSpPr>
        <p:spPr>
          <a:xfrm>
            <a:off x="4794163" y="1149107"/>
            <a:ext cx="3410643" cy="3758478"/>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Diagonal Corners Rounded 26">
            <a:extLst>
              <a:ext uri="{FF2B5EF4-FFF2-40B4-BE49-F238E27FC236}">
                <a16:creationId xmlns:a16="http://schemas.microsoft.com/office/drawing/2014/main" id="{BE1647BD-5629-FD16-577E-FF543774052D}"/>
              </a:ext>
              <a:ext uri="{C183D7F6-B498-43B3-948B-1728B52AA6E4}">
                <adec:decorative xmlns:adec="http://schemas.microsoft.com/office/drawing/2017/decorative" val="1"/>
              </a:ext>
            </a:extLst>
          </p:cNvPr>
          <p:cNvSpPr/>
          <p:nvPr/>
        </p:nvSpPr>
        <p:spPr>
          <a:xfrm>
            <a:off x="4935272" y="1258023"/>
            <a:ext cx="3410643" cy="3758478"/>
          </a:xfrm>
          <a:prstGeom prst="round2Diag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a:xfrm>
            <a:off x="457199" y="0"/>
            <a:ext cx="8422051" cy="914400"/>
          </a:xfrm>
        </p:spPr>
        <p:txBody>
          <a:bodyPr>
            <a:normAutofit/>
          </a:bodyPr>
          <a:lstStyle/>
          <a:p>
            <a:r>
              <a:rPr lang="en-US" sz="3600"/>
              <a:t>Use of Central Line Insertion Checklist</a:t>
            </a:r>
            <a:r>
              <a:rPr lang="en-US" sz="3600" baseline="30000"/>
              <a:t>10</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315291"/>
            <a:ext cx="4023359" cy="4157474"/>
          </a:xfrm>
        </p:spPr>
        <p:txBody>
          <a:bodyPr>
            <a:normAutofit/>
          </a:bodyPr>
          <a:lstStyle/>
          <a:p>
            <a:pPr>
              <a:spcBef>
                <a:spcPts val="1200"/>
              </a:spcBef>
            </a:pPr>
            <a:r>
              <a:rPr lang="en-US" sz="2200" dirty="0"/>
              <a:t>Use of a standardized checklist ensures insertion procedures are performed optimally.</a:t>
            </a:r>
          </a:p>
          <a:p>
            <a:pPr>
              <a:spcBef>
                <a:spcPts val="1200"/>
              </a:spcBef>
            </a:pPr>
            <a:r>
              <a:rPr lang="en-US" sz="2200" dirty="0"/>
              <a:t>The checklist is completed in real time by someone who is not participating in the line insertion.</a:t>
            </a:r>
          </a:p>
          <a:p>
            <a:pPr>
              <a:spcBef>
                <a:spcPts val="1200"/>
              </a:spcBef>
            </a:pPr>
            <a:r>
              <a:rPr lang="en-US" sz="2200" dirty="0"/>
              <a:t>Staff must feel empowered to alert the team if there is a breach in aseptic technique.</a:t>
            </a: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5183577" y="1522332"/>
            <a:ext cx="3108960" cy="3382259"/>
          </a:xfrm>
        </p:spPr>
        <p:txBody>
          <a:bodyPr vert="horz" lIns="91440" tIns="45720" rIns="91440" bIns="45720" rtlCol="0" anchor="t">
            <a:normAutofit/>
          </a:bodyPr>
          <a:lstStyle/>
          <a:p>
            <a:pPr marL="0" marR="0" lvl="0" indent="0" algn="l" defTabSz="1005840" rtl="0" eaLnBrk="1" fontAlgn="auto" latinLnBrk="0" hangingPunct="1">
              <a:spcBef>
                <a:spcPts val="1500"/>
              </a:spcBef>
              <a:buClrTx/>
              <a:buSzTx/>
              <a:buFont typeface="Arial" panose="020B0604020202020204" pitchFamily="34" charset="0"/>
              <a:buNone/>
              <a:tabLst/>
              <a:defRPr/>
            </a:pPr>
            <a:r>
              <a:rPr kumimoji="0" lang="en-US" sz="2200" b="1" i="0" u="sng" strike="noStrike" kern="1200" cap="none" spc="0" normalizeH="0" baseline="0" noProof="0" dirty="0">
                <a:ln>
                  <a:noFill/>
                </a:ln>
                <a:solidFill>
                  <a:prstClr val="black"/>
                </a:solidFill>
                <a:effectLst/>
                <a:uLnTx/>
                <a:uFillTx/>
                <a:ea typeface="+mn-ea"/>
                <a:cs typeface="+mn-cs"/>
              </a:rPr>
              <a:t>Available Checklists</a:t>
            </a:r>
          </a:p>
          <a:p>
            <a:pPr marL="400050" marR="0" lvl="0" indent="-400050" algn="l" defTabSz="1005840" rtl="0" eaLnBrk="1" fontAlgn="auto" latinLnBrk="0" hangingPunct="1">
              <a:spcBef>
                <a:spcPts val="1500"/>
              </a:spcBef>
              <a:buClrTx/>
              <a:buSzTx/>
              <a:buFont typeface="Wingdings" panose="05000000000000000000" pitchFamily="2" charset="2"/>
              <a:buChar char="q"/>
              <a:tabLst/>
              <a:defRPr/>
            </a:pPr>
            <a:r>
              <a:rPr kumimoji="0" lang="en-US" sz="1700" b="1" i="0" strike="noStrike" kern="1200" cap="none" spc="0" normalizeH="0" baseline="0" noProof="0" dirty="0">
                <a:ln>
                  <a:noFill/>
                </a:ln>
                <a:solidFill>
                  <a:prstClr val="black"/>
                </a:solidFill>
                <a:effectLst/>
                <a:uLnTx/>
                <a:uFillTx/>
                <a:hlinkClick r:id="rId3"/>
              </a:rPr>
              <a:t>AHRQ Central Line Insertion Care Team </a:t>
            </a:r>
            <a:r>
              <a:rPr lang="en-US" sz="1700" b="1" dirty="0">
                <a:solidFill>
                  <a:prstClr val="black"/>
                </a:solidFill>
                <a:hlinkClick r:id="rId3"/>
              </a:rPr>
              <a:t>Checklist</a:t>
            </a:r>
            <a:r>
              <a:rPr lang="en-US" sz="1700" baseline="30000" dirty="0">
                <a:solidFill>
                  <a:prstClr val="black"/>
                </a:solidFill>
                <a:cs typeface="Calibri Light"/>
              </a:rPr>
              <a:t>37</a:t>
            </a:r>
            <a:endParaRPr lang="en-US" sz="1700" i="0" strike="noStrike" kern="1200" cap="none" spc="0" normalizeH="0" baseline="0" noProof="0" dirty="0">
              <a:ln>
                <a:noFill/>
              </a:ln>
              <a:solidFill>
                <a:prstClr val="black"/>
              </a:solidFill>
              <a:effectLst/>
              <a:uLnTx/>
              <a:uFillTx/>
              <a:cs typeface="Calibri"/>
            </a:endParaRPr>
          </a:p>
          <a:p>
            <a:pPr marL="400050" marR="0" lvl="0" indent="-400050" algn="l" defTabSz="1005840" rtl="0" eaLnBrk="1" fontAlgn="auto" latinLnBrk="0" hangingPunct="1">
              <a:spcBef>
                <a:spcPts val="1500"/>
              </a:spcBef>
              <a:buClrTx/>
              <a:buSzTx/>
              <a:buFont typeface="Wingdings" panose="05000000000000000000" pitchFamily="2" charset="2"/>
              <a:buChar char="q"/>
              <a:tabLst/>
              <a:defRPr/>
            </a:pPr>
            <a:r>
              <a:rPr kumimoji="0" lang="en-US" sz="1700" b="1" i="0" strike="noStrike" kern="1200" cap="none" spc="0" normalizeH="0" baseline="0" noProof="0" dirty="0">
                <a:ln>
                  <a:noFill/>
                </a:ln>
                <a:solidFill>
                  <a:prstClr val="black"/>
                </a:solidFill>
                <a:effectLst/>
                <a:uLnTx/>
                <a:uFillTx/>
                <a:hlinkClick r:id="rId4"/>
              </a:rPr>
              <a:t>CDC Checklist for Prevention of </a:t>
            </a:r>
            <a:r>
              <a:rPr lang="en-US" sz="1700" b="1" dirty="0">
                <a:solidFill>
                  <a:prstClr val="black"/>
                </a:solidFill>
                <a:hlinkClick r:id="rId4"/>
              </a:rPr>
              <a:t>CLABSI</a:t>
            </a:r>
            <a:r>
              <a:rPr lang="en-US" sz="1700" baseline="30000" dirty="0">
                <a:solidFill>
                  <a:prstClr val="black"/>
                </a:solidFill>
                <a:cs typeface="Calibri Light"/>
              </a:rPr>
              <a:t>38</a:t>
            </a:r>
            <a:endParaRPr lang="en-US" sz="1700" i="0" strike="noStrike" kern="1200" cap="none" spc="0" normalizeH="0" baseline="0" noProof="0" dirty="0">
              <a:ln>
                <a:noFill/>
              </a:ln>
              <a:solidFill>
                <a:prstClr val="black"/>
              </a:solidFill>
              <a:effectLst/>
              <a:uLnTx/>
              <a:uFillTx/>
              <a:cs typeface="Calibri"/>
            </a:endParaRPr>
          </a:p>
          <a:p>
            <a:pPr marL="400050" marR="0" lvl="0" indent="-400050" algn="l" defTabSz="1005840" rtl="0" eaLnBrk="1" fontAlgn="auto" latinLnBrk="0" hangingPunct="1">
              <a:spcBef>
                <a:spcPts val="1500"/>
              </a:spcBef>
              <a:buClrTx/>
              <a:buSzTx/>
              <a:buFont typeface="Wingdings" panose="05000000000000000000" pitchFamily="2" charset="2"/>
              <a:buChar char="q"/>
              <a:tabLst/>
              <a:defRPr/>
            </a:pPr>
            <a:r>
              <a:rPr kumimoji="0" lang="en-US" sz="1700" b="1" i="0" strike="noStrike" kern="1200" cap="none" spc="0" normalizeH="0" baseline="0" noProof="0" dirty="0">
                <a:ln>
                  <a:noFill/>
                </a:ln>
                <a:solidFill>
                  <a:prstClr val="black"/>
                </a:solidFill>
                <a:effectLst/>
                <a:uLnTx/>
                <a:uFillTx/>
                <a:hlinkClick r:id="rId5"/>
              </a:rPr>
              <a:t>Johns Hopkins Central Line Insertion </a:t>
            </a:r>
            <a:r>
              <a:rPr lang="en-US" sz="1700" b="1" dirty="0">
                <a:solidFill>
                  <a:prstClr val="black"/>
                </a:solidFill>
                <a:hlinkClick r:id="rId5"/>
              </a:rPr>
              <a:t>Checklist</a:t>
            </a:r>
            <a:r>
              <a:rPr lang="en-US" sz="1700" baseline="30000" dirty="0">
                <a:solidFill>
                  <a:prstClr val="black"/>
                </a:solidFill>
                <a:cs typeface="Calibri Light"/>
              </a:rPr>
              <a:t>39</a:t>
            </a:r>
            <a:endParaRPr lang="en-US" sz="1700" i="0" strike="noStrike" kern="1200" cap="none" spc="0" normalizeH="0" noProof="0" dirty="0">
              <a:ln>
                <a:noFill/>
              </a:ln>
              <a:solidFill>
                <a:prstClr val="black"/>
              </a:solidFill>
              <a:effectLst/>
              <a:uLnTx/>
              <a:uFillTx/>
              <a:cs typeface="Calibri"/>
            </a:endParaRPr>
          </a:p>
          <a:p>
            <a:pPr marL="400050" indent="-400050" defTabSz="1005840">
              <a:spcBef>
                <a:spcPts val="1500"/>
              </a:spcBef>
              <a:buFont typeface="Wingdings" panose="05000000000000000000" pitchFamily="2" charset="2"/>
              <a:buChar char="q"/>
              <a:defRPr/>
            </a:pPr>
            <a:r>
              <a:rPr lang="en-US" sz="1700" b="1" dirty="0">
                <a:solidFill>
                  <a:prstClr val="black"/>
                </a:solidFill>
                <a:hlinkClick r:id="rId6"/>
              </a:rPr>
              <a:t>Joint Commission</a:t>
            </a:r>
            <a:r>
              <a:rPr kumimoji="0" lang="en-US" sz="1700" b="1" i="0" strike="noStrike" kern="1200" cap="none" spc="0" normalizeH="0" baseline="0" noProof="0" dirty="0">
                <a:ln>
                  <a:noFill/>
                </a:ln>
                <a:solidFill>
                  <a:prstClr val="black"/>
                </a:solidFill>
                <a:effectLst/>
                <a:uLnTx/>
                <a:uFillTx/>
                <a:hlinkClick r:id="rId6"/>
              </a:rPr>
              <a:t> Central Line Insertion </a:t>
            </a:r>
            <a:r>
              <a:rPr lang="en-US" sz="1700" b="1" dirty="0">
                <a:solidFill>
                  <a:prstClr val="black"/>
                </a:solidFill>
                <a:hlinkClick r:id="rId6"/>
              </a:rPr>
              <a:t>Checklist</a:t>
            </a:r>
            <a:r>
              <a:rPr lang="en-US" sz="1700" baseline="30000" dirty="0">
                <a:solidFill>
                  <a:prstClr val="black"/>
                </a:solidFill>
                <a:cs typeface="Calibri Light"/>
              </a:rPr>
              <a:t>40</a:t>
            </a:r>
            <a:endParaRPr lang="en-US" sz="1700" i="0" strike="noStrike" kern="1200" cap="none" spc="0" normalizeH="0" baseline="0" noProof="0" dirty="0">
              <a:ln>
                <a:noFill/>
              </a:ln>
              <a:solidFill>
                <a:prstClr val="black"/>
              </a:solidFill>
              <a:effectLst/>
              <a:uLnTx/>
              <a:uFillTx/>
              <a:cs typeface="Calibri"/>
            </a:endParaRPr>
          </a:p>
        </p:txBody>
      </p:sp>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457199" y="5305482"/>
            <a:ext cx="8356338" cy="914399"/>
          </a:xfrm>
          <a:prstGeom prst="roundRect">
            <a:avLst/>
          </a:prstGeom>
          <a:solidFill>
            <a:schemeClr val="accent3"/>
          </a:solidFill>
          <a:effectLst>
            <a:innerShdw blurRad="63500" dist="50800" dir="13500000">
              <a:prstClr val="black">
                <a:alpha val="50000"/>
              </a:prstClr>
            </a:innerShdw>
          </a:effectLst>
        </p:spPr>
        <p:txBody>
          <a:bodyPr vert="horz" lIns="91440" tIns="45720" rIns="91440" bIns="45720" rtlCol="0" anchor="ctr">
            <a:normAutofit/>
          </a:bodyPr>
          <a:lstStyle/>
          <a:p>
            <a:pPr marL="221615" indent="-221615">
              <a:spcBef>
                <a:spcPts val="1200"/>
              </a:spcBef>
              <a:buFont typeface="Arial" panose="020B0604020202020204" pitchFamily="34" charset="0"/>
              <a:buChar char="•"/>
              <a:defRPr/>
            </a:pP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AHRQ’s TeamSTEPPS provides</a:t>
            </a:r>
            <a:r>
              <a:rPr kumimoji="0" lang="en-US" b="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u="none" strike="noStrike" kern="1200" cap="none" spc="0" normalizeH="0" baseline="0" noProof="0" dirty="0">
                <a:ln>
                  <a:noFill/>
                </a:ln>
                <a:solidFill>
                  <a:prstClr val="black"/>
                </a:solidFill>
                <a:effectLst/>
                <a:uLnTx/>
                <a:uFillTx/>
                <a:latin typeface="Calibri" panose="020F0502020204030204"/>
                <a:ea typeface="+mn-ea"/>
                <a:cs typeface="+mn-cs"/>
                <a:hlinkClick r:id="rId7"/>
              </a:rPr>
              <a:t>an educational module on communication strategies and drills</a:t>
            </a:r>
            <a:r>
              <a:rPr kumimoji="0" lang="en-US" b="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u="none" strike="noStrike" kern="1200" cap="none" spc="0" normalizeH="0" baseline="0" noProof="0" dirty="0">
                <a:ln>
                  <a:noFill/>
                </a:ln>
                <a:solidFill>
                  <a:prstClr val="black"/>
                </a:solidFill>
                <a:effectLst/>
                <a:uLnTx/>
                <a:uFillTx/>
                <a:latin typeface="Calibri" panose="020F0502020204030204"/>
                <a:ea typeface="+mn-ea"/>
                <a:cs typeface="+mn-cs"/>
              </a:rPr>
              <a:t>to help train staff to feel comfortable speaking up.</a:t>
            </a:r>
            <a:r>
              <a:rPr lang="en-US" dirty="0">
                <a:solidFill>
                  <a:srgbClr val="3333FF"/>
                </a:solidFill>
                <a:latin typeface="Calibri" panose="020F0502020204030204"/>
              </a:rPr>
              <a:t> </a:t>
            </a:r>
            <a:endParaRPr lang="en-US" dirty="0">
              <a:solidFill>
                <a:srgbClr val="3333FF"/>
              </a:solidFill>
              <a:cs typeface="Calibri"/>
            </a:endParaRPr>
          </a:p>
        </p:txBody>
      </p:sp>
      <p:sp>
        <p:nvSpPr>
          <p:cNvPr id="28" name="Slide Number Placeholder 26">
            <a:extLst>
              <a:ext uri="{FF2B5EF4-FFF2-40B4-BE49-F238E27FC236}">
                <a16:creationId xmlns:a16="http://schemas.microsoft.com/office/drawing/2014/main" id="{6DEE7750-B5BC-AE22-6F4F-AF7380EB875E}"/>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7793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EF793F22-7E46-F10A-65C9-AC8D3DA7A4A9}"/>
              </a:ext>
              <a:ext uri="{C183D7F6-B498-43B3-948B-1728B52AA6E4}">
                <adec:decorative xmlns:adec="http://schemas.microsoft.com/office/drawing/2017/decorative" val="1"/>
              </a:ext>
            </a:extLst>
          </p:cNvPr>
          <p:cNvSpPr/>
          <p:nvPr/>
        </p:nvSpPr>
        <p:spPr>
          <a:xfrm>
            <a:off x="3517437" y="1178132"/>
            <a:ext cx="5303520" cy="3863619"/>
          </a:xfrm>
          <a:prstGeom prst="roundRect">
            <a:avLst>
              <a:gd name="adj" fmla="val 6609"/>
            </a:avLst>
          </a:prstGeom>
          <a:solidFill>
            <a:schemeClr val="accent1">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rmAutofit fontScale="90000"/>
          </a:bodyPr>
          <a:lstStyle/>
          <a:p>
            <a:r>
              <a:rPr lang="en-US" sz="3900"/>
              <a:t>Use of Central Line Insertion Cart/Kit</a:t>
            </a:r>
            <a:r>
              <a:rPr lang="en-US" sz="3900" baseline="30000"/>
              <a:t>10,41</a:t>
            </a:r>
            <a:endParaRPr lang="en-US" sz="3900" baseline="30000">
              <a:ea typeface="Calibri Light"/>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76797" y="1072796"/>
            <a:ext cx="2844511" cy="4074290"/>
          </a:xfrm>
          <a:noFill/>
        </p:spPr>
        <p:txBody>
          <a:bodyPr anchor="ctr">
            <a:normAutofit/>
          </a:bodyPr>
          <a:lstStyle/>
          <a:p>
            <a:pPr>
              <a:spcBef>
                <a:spcPts val="1800"/>
              </a:spcBef>
            </a:pPr>
            <a:r>
              <a:rPr lang="en-US" sz="2200"/>
              <a:t>A readily accessible cart or kit should be available in all areas where central lines are inserted.</a:t>
            </a:r>
          </a:p>
          <a:p>
            <a:pPr>
              <a:spcBef>
                <a:spcPts val="1800"/>
              </a:spcBef>
            </a:pPr>
            <a:r>
              <a:rPr lang="en-US" sz="2200"/>
              <a:t>Carts/kits should include all supplies and items needed to prepare, place, secure, and dress the central line.</a:t>
            </a:r>
          </a:p>
        </p:txBody>
      </p:sp>
      <p:pic>
        <p:nvPicPr>
          <p:cNvPr id="25" name="Picture 24" descr="An example of a central line cart inventory tool, with all supplies and items listed in the layout of the cart.">
            <a:extLst>
              <a:ext uri="{FF2B5EF4-FFF2-40B4-BE49-F238E27FC236}">
                <a16:creationId xmlns:a16="http://schemas.microsoft.com/office/drawing/2014/main" id="{22F6BC9C-9AE5-4195-9E32-375E3766AE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
          <a:stretch/>
        </p:blipFill>
        <p:spPr>
          <a:xfrm>
            <a:off x="3746037" y="1381667"/>
            <a:ext cx="4846320" cy="3456548"/>
          </a:xfrm>
          <a:prstGeom prst="foldedCorner">
            <a:avLst>
              <a:gd name="adj" fmla="val 21535"/>
            </a:avLst>
          </a:prstGeom>
          <a:ln w="28575">
            <a:noFill/>
            <a:prstDash val="solid"/>
          </a:ln>
          <a:effectLst>
            <a:outerShdw blurRad="63500" dist="25400" dir="5400000" algn="t" rotWithShape="0">
              <a:prstClr val="black">
                <a:alpha val="40000"/>
              </a:prstClr>
            </a:outerShdw>
          </a:effectLst>
        </p:spPr>
      </p:pic>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457200" y="5252590"/>
            <a:ext cx="8356051" cy="1078790"/>
          </a:xfrm>
        </p:spPr>
        <p:txBody>
          <a:bodyPr>
            <a:normAutofit/>
          </a:bodyPr>
          <a:lstStyle/>
          <a:p>
            <a:pPr marL="221888" marR="0" lvl="0" indent="-221888" algn="l" defTabSz="887553"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Refreshers and/or re-education should be provided whenever changes are made to products or the layout of carts.</a:t>
            </a:r>
          </a:p>
        </p:txBody>
      </p:sp>
      <p:sp>
        <p:nvSpPr>
          <p:cNvPr id="5" name="Slide Number Placeholder 26">
            <a:extLst>
              <a:ext uri="{FF2B5EF4-FFF2-40B4-BE49-F238E27FC236}">
                <a16:creationId xmlns:a16="http://schemas.microsoft.com/office/drawing/2014/main" id="{6B7D0FAE-4BB0-CE87-6050-F708603CB47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64258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89F82F-BDCF-EDC4-17DD-B9BD9FB97BDE}"/>
              </a:ext>
            </a:extLst>
          </p:cNvPr>
          <p:cNvSpPr>
            <a:spLocks noGrp="1"/>
          </p:cNvSpPr>
          <p:nvPr>
            <p:ph type="title"/>
          </p:nvPr>
        </p:nvSpPr>
        <p:spPr>
          <a:xfrm>
            <a:off x="457200" y="0"/>
            <a:ext cx="8229600" cy="914400"/>
          </a:xfrm>
        </p:spPr>
        <p:txBody>
          <a:bodyPr>
            <a:normAutofit/>
          </a:bodyPr>
          <a:lstStyle/>
          <a:p>
            <a:r>
              <a:rPr lang="en-US"/>
              <a:t>Central Line Maintenance</a:t>
            </a:r>
          </a:p>
        </p:txBody>
      </p:sp>
      <p:pic>
        <p:nvPicPr>
          <p:cNvPr id="11" name="Picture Placeholder 10" descr="A close-up of a patient's central line.">
            <a:extLst>
              <a:ext uri="{FF2B5EF4-FFF2-40B4-BE49-F238E27FC236}">
                <a16:creationId xmlns:a16="http://schemas.microsoft.com/office/drawing/2014/main" id="{F49F63C8-4E15-6012-C4F9-91D0687C3C61}"/>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t="-65"/>
          <a:stretch/>
        </p:blipFill>
        <p:spPr>
          <a:xfrm>
            <a:off x="2653824" y="1461762"/>
            <a:ext cx="5933286" cy="3055238"/>
          </a:xfrm>
        </p:spPr>
      </p:pic>
      <p:sp>
        <p:nvSpPr>
          <p:cNvPr id="26" name="Text Placeholder 25">
            <a:extLst>
              <a:ext uri="{FF2B5EF4-FFF2-40B4-BE49-F238E27FC236}">
                <a16:creationId xmlns:a16="http://schemas.microsoft.com/office/drawing/2014/main" id="{926A29AA-509A-B924-A1D1-055F71758E0D}"/>
              </a:ext>
            </a:extLst>
          </p:cNvPr>
          <p:cNvSpPr>
            <a:spLocks noGrp="1"/>
          </p:cNvSpPr>
          <p:nvPr>
            <p:ph type="body" idx="1"/>
          </p:nvPr>
        </p:nvSpPr>
        <p:spPr>
          <a:xfrm>
            <a:off x="365124" y="3749675"/>
            <a:ext cx="7193915" cy="2101850"/>
          </a:xfrm>
        </p:spPr>
        <p:txBody>
          <a:bodyPr>
            <a:normAutofit/>
          </a:bodyPr>
          <a:lstStyle/>
          <a:p>
            <a:r>
              <a:rPr lang="en-US" dirty="0"/>
              <a:t>Recommendations and Best Practices for Central Venous Catheter </a:t>
            </a:r>
            <a:r>
              <a:rPr lang="en-US" u="sng" dirty="0"/>
              <a:t>Maintenance</a:t>
            </a:r>
          </a:p>
        </p:txBody>
      </p:sp>
      <p:sp>
        <p:nvSpPr>
          <p:cNvPr id="2" name="Slide Number Placeholder 26">
            <a:extLst>
              <a:ext uri="{FF2B5EF4-FFF2-40B4-BE49-F238E27FC236}">
                <a16:creationId xmlns:a16="http://schemas.microsoft.com/office/drawing/2014/main" id="{20C5068D-CC4C-5285-034D-A03E1CB87448}"/>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23</a:t>
            </a:fld>
            <a:endParaRPr lang="en-US"/>
          </a:p>
        </p:txBody>
      </p:sp>
    </p:spTree>
    <p:extLst>
      <p:ext uri="{BB962C8B-B14F-4D97-AF65-F5344CB8AC3E}">
        <p14:creationId xmlns:p14="http://schemas.microsoft.com/office/powerpoint/2010/main" val="175492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78F2D630-B3B9-F13E-2925-03084E8C0609}"/>
              </a:ext>
              <a:ext uri="{C183D7F6-B498-43B3-948B-1728B52AA6E4}">
                <adec:decorative xmlns:adec="http://schemas.microsoft.com/office/drawing/2017/decorative" val="1"/>
              </a:ext>
            </a:extLst>
          </p:cNvPr>
          <p:cNvSpPr/>
          <p:nvPr/>
        </p:nvSpPr>
        <p:spPr>
          <a:xfrm>
            <a:off x="5078250" y="1500562"/>
            <a:ext cx="3567908" cy="4426094"/>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Diagonal Corners Rounded 26">
            <a:extLst>
              <a:ext uri="{FF2B5EF4-FFF2-40B4-BE49-F238E27FC236}">
                <a16:creationId xmlns:a16="http://schemas.microsoft.com/office/drawing/2014/main" id="{2E8077F2-F69F-2C3B-5415-B12928230474}"/>
              </a:ext>
              <a:ext uri="{C183D7F6-B498-43B3-948B-1728B52AA6E4}">
                <adec:decorative xmlns:adec="http://schemas.microsoft.com/office/drawing/2017/decorative" val="1"/>
              </a:ext>
            </a:extLst>
          </p:cNvPr>
          <p:cNvSpPr/>
          <p:nvPr/>
        </p:nvSpPr>
        <p:spPr>
          <a:xfrm>
            <a:off x="5250973" y="1636127"/>
            <a:ext cx="3567908" cy="4426094"/>
          </a:xfrm>
          <a:prstGeom prst="round2Diag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rmAutofit fontScale="90000"/>
          </a:bodyPr>
          <a:lstStyle/>
          <a:p>
            <a:r>
              <a:rPr lang="en-US" sz="4000"/>
              <a:t>Central Line Maintenance Bundle</a:t>
            </a:r>
            <a:r>
              <a:rPr lang="en-US" sz="4000" baseline="30000"/>
              <a:t>3,10,15,16</a:t>
            </a:r>
            <a:endParaRPr lang="en-US" sz="4000" baseline="30000">
              <a:ea typeface="Calibri Light"/>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121990"/>
            <a:ext cx="4517924" cy="5127573"/>
          </a:xfrm>
        </p:spPr>
        <p:txBody>
          <a:bodyPr>
            <a:normAutofit/>
          </a:bodyPr>
          <a:lstStyle/>
          <a:p>
            <a:pPr marL="274320" indent="-274320">
              <a:spcBef>
                <a:spcPts val="1200"/>
              </a:spcBef>
            </a:pPr>
            <a:r>
              <a:rPr lang="en-US" sz="2600" dirty="0"/>
              <a:t>Components of a </a:t>
            </a:r>
            <a:r>
              <a:rPr lang="en-US" sz="2600" b="1" dirty="0">
                <a:solidFill>
                  <a:schemeClr val="accent1"/>
                </a:solidFill>
              </a:rPr>
              <a:t>central line maintenance bundle</a:t>
            </a:r>
            <a:r>
              <a:rPr lang="en-US" sz="2600" dirty="0">
                <a:solidFill>
                  <a:schemeClr val="accent1"/>
                </a:solidFill>
              </a:rPr>
              <a:t> </a:t>
            </a:r>
            <a:r>
              <a:rPr lang="en-US" sz="2600" dirty="0"/>
              <a:t>include:</a:t>
            </a:r>
          </a:p>
          <a:p>
            <a:pPr marL="822960" lvl="1" indent="-365760">
              <a:spcBef>
                <a:spcPts val="1200"/>
              </a:spcBef>
            </a:pPr>
            <a:r>
              <a:rPr lang="en-US" sz="2400" dirty="0"/>
              <a:t>Proper hand hygiene</a:t>
            </a:r>
          </a:p>
          <a:p>
            <a:pPr marL="822960" lvl="1" indent="-365760">
              <a:spcBef>
                <a:spcPts val="1200"/>
              </a:spcBef>
            </a:pPr>
            <a:r>
              <a:rPr lang="en-US" sz="2400" dirty="0"/>
              <a:t>Central line site care</a:t>
            </a:r>
          </a:p>
          <a:p>
            <a:pPr marL="822960" lvl="1" indent="-365760">
              <a:spcBef>
                <a:spcPts val="1200"/>
              </a:spcBef>
            </a:pPr>
            <a:r>
              <a:rPr lang="en-US" sz="2400" dirty="0"/>
              <a:t>Hub disinfection</a:t>
            </a:r>
          </a:p>
          <a:p>
            <a:pPr marL="822960" lvl="1" indent="-365760">
              <a:spcBef>
                <a:spcPts val="1200"/>
              </a:spcBef>
            </a:pPr>
            <a:r>
              <a:rPr lang="en-US" sz="2400" dirty="0"/>
              <a:t>Central line dressing changes </a:t>
            </a:r>
          </a:p>
          <a:p>
            <a:pPr marL="822960" lvl="1" indent="-365760">
              <a:spcBef>
                <a:spcPts val="1200"/>
              </a:spcBef>
            </a:pPr>
            <a:r>
              <a:rPr lang="en-US" sz="2400" dirty="0"/>
              <a:t>Daily CHG treatment/</a:t>
            </a:r>
            <a:br>
              <a:rPr lang="en-US" sz="2400" dirty="0"/>
            </a:br>
            <a:r>
              <a:rPr lang="en-US" sz="2400" dirty="0"/>
              <a:t>bathing</a:t>
            </a:r>
          </a:p>
          <a:p>
            <a:pPr marL="822960" lvl="1" indent="-365760">
              <a:spcBef>
                <a:spcPts val="1200"/>
              </a:spcBef>
            </a:pPr>
            <a:r>
              <a:rPr lang="en-US" sz="2400" dirty="0"/>
              <a:t>Daily review of line necessity</a:t>
            </a: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5534277" y="1856792"/>
            <a:ext cx="3113160" cy="4069863"/>
          </a:xfrm>
        </p:spPr>
        <p:txBody>
          <a:bodyPr>
            <a:normAutofit/>
          </a:bodyPr>
          <a:lstStyle/>
          <a:p>
            <a:pPr>
              <a:spcBef>
                <a:spcPts val="1200"/>
              </a:spcBef>
            </a:pPr>
            <a:r>
              <a:rPr lang="en-US" sz="2200" b="1" dirty="0"/>
              <a:t>Other considerations:</a:t>
            </a:r>
          </a:p>
          <a:p>
            <a:pPr marL="274320" indent="-274320">
              <a:spcBef>
                <a:spcPts val="1200"/>
              </a:spcBef>
              <a:buFont typeface="Arial" panose="020B0604020202020204" pitchFamily="34" charset="0"/>
              <a:buChar char="•"/>
            </a:pPr>
            <a:r>
              <a:rPr lang="en-US" sz="2200" dirty="0"/>
              <a:t>Ensure appropriate nurse-to-patient ratios</a:t>
            </a:r>
          </a:p>
          <a:p>
            <a:pPr marL="274320" indent="-274320">
              <a:spcBef>
                <a:spcPts val="1200"/>
              </a:spcBef>
              <a:buFont typeface="Arial" panose="020B0604020202020204" pitchFamily="34" charset="0"/>
              <a:buChar char="•"/>
            </a:pPr>
            <a:r>
              <a:rPr lang="en-US" sz="2200" dirty="0"/>
              <a:t>Minimize the use of float nurses in ICUs</a:t>
            </a:r>
          </a:p>
          <a:p>
            <a:pPr marL="274320" indent="-274320">
              <a:spcBef>
                <a:spcPts val="1200"/>
              </a:spcBef>
              <a:buFont typeface="Arial" panose="020B0604020202020204" pitchFamily="34" charset="0"/>
              <a:buChar char="•"/>
            </a:pPr>
            <a:r>
              <a:rPr lang="en-US" sz="2200" dirty="0"/>
              <a:t>Perform ongoing CLABSI surveillance</a:t>
            </a:r>
          </a:p>
          <a:p>
            <a:pPr marL="274320" indent="-274320">
              <a:spcBef>
                <a:spcPts val="1200"/>
              </a:spcBef>
              <a:buFont typeface="Arial" panose="020B0604020202020204" pitchFamily="34" charset="0"/>
              <a:buChar char="•"/>
            </a:pPr>
            <a:r>
              <a:rPr lang="en-US" sz="2200" dirty="0"/>
              <a:t>Conduct root cause analysis on all CLABSI events</a:t>
            </a:r>
          </a:p>
        </p:txBody>
      </p:sp>
      <p:sp>
        <p:nvSpPr>
          <p:cNvPr id="28" name="Slide Number Placeholder 26">
            <a:extLst>
              <a:ext uri="{FF2B5EF4-FFF2-40B4-BE49-F238E27FC236}">
                <a16:creationId xmlns:a16="http://schemas.microsoft.com/office/drawing/2014/main" id="{900D5CB4-A2EF-8C6D-AACE-8065520CA523}"/>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59874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Central Line Site Care</a:t>
            </a:r>
            <a:r>
              <a:rPr lang="en-US" baseline="30000"/>
              <a:t>3,10</a:t>
            </a:r>
            <a:endParaRPr lang="en-US" baseline="30000">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962343"/>
            <a:ext cx="4812890" cy="4663440"/>
          </a:xfrm>
        </p:spPr>
        <p:txBody>
          <a:bodyPr vert="horz" lIns="91440" tIns="45720" rIns="91440" bIns="45720" rtlCol="0" anchor="t">
            <a:normAutofit/>
          </a:bodyPr>
          <a:lstStyle/>
          <a:p>
            <a:pPr marL="221615" indent="-221615"/>
            <a:r>
              <a:rPr lang="en-US" sz="2000" dirty="0"/>
              <a:t>Assess central line site regularly, particularly for any pain and redness.</a:t>
            </a:r>
            <a:endParaRPr lang="en-US" sz="2000" dirty="0">
              <a:cs typeface="Calibri"/>
            </a:endParaRPr>
          </a:p>
          <a:p>
            <a:pPr marL="221615" indent="-221615"/>
            <a:r>
              <a:rPr lang="en-US" sz="2000" dirty="0"/>
              <a:t>Ensure dressings are clean, dry, intact, and sealed.</a:t>
            </a:r>
            <a:endParaRPr lang="en-US" sz="2000" dirty="0">
              <a:cs typeface="Calibri"/>
            </a:endParaRPr>
          </a:p>
          <a:p>
            <a:pPr marL="221615" indent="-221615"/>
            <a:r>
              <a:rPr lang="en-US" sz="2000" b="1" dirty="0"/>
              <a:t>“Scrub the Hub”</a:t>
            </a:r>
            <a:r>
              <a:rPr lang="en-US" sz="2000" dirty="0"/>
              <a:t>: Scrub all connection points for 5 seconds prior to every access.</a:t>
            </a:r>
            <a:r>
              <a:rPr lang="en-US" sz="2000" baseline="30000" dirty="0"/>
              <a:t>42</a:t>
            </a:r>
            <a:endParaRPr lang="en-US" sz="2000" baseline="30000" dirty="0">
              <a:cs typeface="Calibri"/>
            </a:endParaRPr>
          </a:p>
          <a:p>
            <a:pPr marL="221615" indent="-221615"/>
            <a:r>
              <a:rPr lang="en-US" sz="2000" dirty="0"/>
              <a:t>Replace all tubing and administration sets every 7 days.</a:t>
            </a:r>
            <a:endParaRPr lang="en-US" sz="2000" dirty="0">
              <a:cs typeface="Calibri"/>
            </a:endParaRPr>
          </a:p>
          <a:p>
            <a:pPr marL="847090" lvl="1" indent="-403225"/>
            <a:r>
              <a:rPr lang="en-US" sz="1800" dirty="0"/>
              <a:t>Include needleless access connectors/caps.</a:t>
            </a:r>
            <a:endParaRPr lang="en-US" sz="1800" dirty="0">
              <a:cs typeface="Calibri"/>
            </a:endParaRPr>
          </a:p>
          <a:p>
            <a:pPr marL="847090" lvl="1" indent="-403225"/>
            <a:r>
              <a:rPr lang="en-US" sz="1800" dirty="0"/>
              <a:t>Tubing used for blood products, parenteral nutrition, and lipids should be replaced every 24 hours.</a:t>
            </a:r>
            <a:endParaRPr lang="en-US" sz="1800" dirty="0">
              <a:cs typeface="Calibri"/>
            </a:endParaRPr>
          </a:p>
        </p:txBody>
      </p:sp>
      <p:pic>
        <p:nvPicPr>
          <p:cNvPr id="27" name="Picture 26" descr="An example of a clean, dry, sealed, and intact central line insertion site dressing.">
            <a:extLst>
              <a:ext uri="{FF2B5EF4-FFF2-40B4-BE49-F238E27FC236}">
                <a16:creationId xmlns:a16="http://schemas.microsoft.com/office/drawing/2014/main" id="{B25BF3B0-7BB4-B3D8-23CD-74D0F7BA4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058641" y="1844553"/>
            <a:ext cx="4060902" cy="2733437"/>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384810" y="5721442"/>
            <a:ext cx="8183880" cy="645081"/>
          </a:xfrm>
          <a:prstGeom prst="roundRect">
            <a:avLst>
              <a:gd name="adj" fmla="val 25158"/>
            </a:avLst>
          </a:prstGeom>
          <a:solidFill>
            <a:schemeClr val="accent3"/>
          </a:solidFill>
          <a:effectLst>
            <a:innerShdw blurRad="63500" dist="50800" dir="13500000">
              <a:prstClr val="black">
                <a:alpha val="50000"/>
              </a:prstClr>
            </a:innerShdw>
          </a:effectLst>
        </p:spPr>
        <p:txBody>
          <a:bodyPr wrap="square" lIns="182880" tIns="137160" rIns="182880" bIns="137160">
            <a:spAutoFit/>
          </a:bodyPr>
          <a:lstStyle/>
          <a:p>
            <a:pPr marL="285750" marR="0" lvl="0" indent="-285750" algn="l" defTabSz="887553" rtl="0" eaLnBrk="1" fontAlgn="auto" latinLnBrk="0" hangingPunct="1">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Calibri"/>
              </a:rPr>
              <a:t>View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hlinkClick r:id="rId4"/>
              </a:rPr>
              <a:t>the “Scrub the Hub” training video</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Calibri"/>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produced by Johns Hopkins Medicine.</a:t>
            </a:r>
          </a:p>
        </p:txBody>
      </p:sp>
      <p:sp>
        <p:nvSpPr>
          <p:cNvPr id="25" name="Slide Number Placeholder 26">
            <a:extLst>
              <a:ext uri="{FF2B5EF4-FFF2-40B4-BE49-F238E27FC236}">
                <a16:creationId xmlns:a16="http://schemas.microsoft.com/office/drawing/2014/main" id="{55474F32-0955-C267-9438-BA1041D5B7F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92414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19DE10B-928B-4F8B-7D74-12B3F4F1045E}"/>
              </a:ext>
              <a:ext uri="{C183D7F6-B498-43B3-948B-1728B52AA6E4}">
                <adec:decorative xmlns:adec="http://schemas.microsoft.com/office/drawing/2017/decorative" val="1"/>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5878286" y="1665155"/>
            <a:ext cx="3278523" cy="4035850"/>
          </a:xfrm>
          <a:prstGeom prst="rect">
            <a:avLst/>
          </a:prstGeom>
          <a:effectLst>
            <a:innerShdw blurRad="76200" dist="63500" dir="13200000">
              <a:prstClr val="black">
                <a:alpha val="58000"/>
              </a:prstClr>
            </a:innerShdw>
          </a:effectLst>
        </p:spPr>
      </p:pic>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Central Line Dressing Change</a:t>
            </a:r>
            <a:r>
              <a:rPr lang="en-US" baseline="30000"/>
              <a:t>10,43</a:t>
            </a:r>
            <a:endParaRPr lang="en-US">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188584"/>
            <a:ext cx="4917233" cy="5176948"/>
          </a:xfrm>
        </p:spPr>
        <p:txBody>
          <a:bodyPr vert="horz" lIns="91440" tIns="45720" rIns="91440" bIns="45720" rtlCol="0" anchor="t">
            <a:normAutofit/>
          </a:bodyPr>
          <a:lstStyle/>
          <a:p>
            <a:pPr>
              <a:spcBef>
                <a:spcPts val="1200"/>
              </a:spcBef>
            </a:pPr>
            <a:r>
              <a:rPr lang="en-US" sz="2400"/>
              <a:t>Use transparent, CHG-containing dressings for central lines for patients at least 2 months old.</a:t>
            </a:r>
          </a:p>
          <a:p>
            <a:pPr marL="221615" indent="-221615">
              <a:spcBef>
                <a:spcPts val="1200"/>
              </a:spcBef>
            </a:pPr>
            <a:r>
              <a:rPr lang="en-US" sz="2400"/>
              <a:t>Change transparent dressings on non-tunneled lines every 5 to 7 days, or sooner if they become loose, damp, or visibly soiled.</a:t>
            </a:r>
            <a:endParaRPr lang="en-US" sz="2400">
              <a:cs typeface="Calibri"/>
            </a:endParaRPr>
          </a:p>
          <a:p>
            <a:pPr lvl="1">
              <a:spcBef>
                <a:spcPts val="1200"/>
              </a:spcBef>
            </a:pPr>
            <a:r>
              <a:rPr lang="en-US" sz="2200"/>
              <a:t>Gauze dressings should be changed every 2 days.</a:t>
            </a:r>
          </a:p>
          <a:p>
            <a:pPr>
              <a:spcBef>
                <a:spcPts val="1200"/>
              </a:spcBef>
            </a:pPr>
            <a:r>
              <a:rPr lang="en-US" sz="2400"/>
              <a:t>During dressing changes, cleanse the site with a CHG-based skin antiseptic.</a:t>
            </a:r>
          </a:p>
        </p:txBody>
      </p:sp>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6432937" y="1680551"/>
            <a:ext cx="2497113" cy="3988865"/>
          </a:xfrm>
          <a:noFill/>
          <a:ln>
            <a:noFill/>
          </a:ln>
          <a:effectLst>
            <a:innerShdw blurRad="76200" dist="50800" dir="18900000">
              <a:prstClr val="black">
                <a:alpha val="35000"/>
              </a:prstClr>
            </a:innerShdw>
          </a:effectLst>
        </p:spPr>
        <p:txBody>
          <a:bodyPr lIns="0" tIns="0" rIns="0" bIns="0" anchor="ctr" anchorCtr="0">
            <a:normAutofit/>
          </a:bodyPr>
          <a:lstStyle/>
          <a:p>
            <a:pPr marL="0" indent="0" algn="ctr">
              <a:lnSpc>
                <a:spcPct val="110000"/>
              </a:lnSpc>
              <a:spcBef>
                <a:spcPts val="1200"/>
              </a:spcBef>
              <a:buNone/>
            </a:pPr>
            <a:r>
              <a:rPr lang="en-US" sz="2400" b="1">
                <a:solidFill>
                  <a:srgbClr val="037DA3"/>
                </a:solidFill>
              </a:rPr>
              <a:t>Transparent dressings are preferred.</a:t>
            </a:r>
          </a:p>
          <a:p>
            <a:pPr marL="0" indent="0" algn="ctr">
              <a:lnSpc>
                <a:spcPct val="110000"/>
              </a:lnSpc>
              <a:spcBef>
                <a:spcPts val="1200"/>
              </a:spcBef>
              <a:buNone/>
            </a:pPr>
            <a:r>
              <a:rPr lang="en-US" sz="2400" b="1">
                <a:solidFill>
                  <a:srgbClr val="037DA3"/>
                </a:solidFill>
              </a:rPr>
              <a:t>However, if the site is oozing, a gauze dressing may be used instead.</a:t>
            </a:r>
          </a:p>
        </p:txBody>
      </p:sp>
      <p:sp>
        <p:nvSpPr>
          <p:cNvPr id="27" name="Slide Number Placeholder 26">
            <a:extLst>
              <a:ext uri="{FF2B5EF4-FFF2-40B4-BE49-F238E27FC236}">
                <a16:creationId xmlns:a16="http://schemas.microsoft.com/office/drawing/2014/main" id="{5FBEE0A7-D986-E32C-A0BD-427B2DB4E68C}"/>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727704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rmAutofit fontScale="90000"/>
          </a:bodyPr>
          <a:lstStyle/>
          <a:p>
            <a:r>
              <a:rPr lang="en-US"/>
              <a:t>Daily CHG Treatment or Bathing</a:t>
            </a:r>
            <a:r>
              <a:rPr lang="en-US" baseline="30000"/>
              <a:t>44-49</a:t>
            </a:r>
            <a:endParaRPr lang="en-US">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097279"/>
            <a:ext cx="4500532" cy="2580869"/>
          </a:xfrm>
        </p:spPr>
        <p:txBody>
          <a:bodyPr>
            <a:normAutofit/>
          </a:bodyPr>
          <a:lstStyle/>
          <a:p>
            <a:pPr marL="0" marR="0" lvl="0" indent="0" algn="ctr" defTabSz="1005840" rtl="0" eaLnBrk="1" fontAlgn="auto" latinLnBrk="0" hangingPunct="1">
              <a:lnSpc>
                <a:spcPct val="100000"/>
              </a:lnSpc>
              <a:spcBef>
                <a:spcPts val="11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37DA3"/>
                </a:solidFill>
                <a:effectLst/>
                <a:uLnTx/>
                <a:uFillTx/>
                <a:latin typeface="Calibri" panose="020F0502020204030204"/>
                <a:ea typeface="+mn-ea"/>
                <a:cs typeface="+mn-cs"/>
              </a:rPr>
              <a:t>Patients with central lines should be bathed daily with CHG to help remove bacteria and prevent infection.</a:t>
            </a: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457200" y="2735637"/>
            <a:ext cx="4409440" cy="3563563"/>
          </a:xfrm>
        </p:spPr>
        <p:txBody>
          <a:bodyPr>
            <a:normAutofit/>
          </a:bodyPr>
          <a:lstStyle/>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least six wipes should be used for each bath.</a:t>
            </a: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Clean ALL areas of skin. Avoid the eyes and ear canals.</a:t>
            </a: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Include the most proximal 6 inches of every line, tube, or drain.</a:t>
            </a: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Explain to the patient that this treatment is to protect them from infection.</a:t>
            </a:r>
          </a:p>
        </p:txBody>
      </p:sp>
      <p:pic>
        <p:nvPicPr>
          <p:cNvPr id="25" name="Picture 24" descr="A diagram of the order of CHG application to a patient. First, face, neck, and chest. Second, both shoulders, arms, and hands. Third, abdomen then groin and perineum. Fourth, right leg and foot. Fifth, left leg and foot. Sixth, back of neck, back, then buttocks. Use at least six wipes, one for each area.">
            <a:extLst>
              <a:ext uri="{FF2B5EF4-FFF2-40B4-BE49-F238E27FC236}">
                <a16:creationId xmlns:a16="http://schemas.microsoft.com/office/drawing/2014/main" id="{9CD45AE1-60B9-5D36-A27B-A40BE3A49A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437606" y="1312723"/>
            <a:ext cx="3249194" cy="4135338"/>
          </a:xfrm>
          <a:prstGeom prst="rect">
            <a:avLst/>
          </a:prstGeom>
        </p:spPr>
      </p:pic>
      <p:sp>
        <p:nvSpPr>
          <p:cNvPr id="26" name="TextBox 25">
            <a:extLst>
              <a:ext uri="{FF2B5EF4-FFF2-40B4-BE49-F238E27FC236}">
                <a16:creationId xmlns:a16="http://schemas.microsoft.com/office/drawing/2014/main" id="{94A5EA3C-579E-A9C1-03C5-531CE36C0887}"/>
              </a:ext>
            </a:extLst>
          </p:cNvPr>
          <p:cNvSpPr txBox="1"/>
          <p:nvPr/>
        </p:nvSpPr>
        <p:spPr>
          <a:xfrm>
            <a:off x="4957732" y="5508662"/>
            <a:ext cx="4186268" cy="553998"/>
          </a:xfrm>
          <a:prstGeom prst="rect">
            <a:avLst/>
          </a:prstGeom>
          <a:noFill/>
        </p:spPr>
        <p:txBody>
          <a:bodyPr wrap="square">
            <a:spAutoFit/>
          </a:bodyPr>
          <a:lstStyle/>
          <a:p>
            <a:r>
              <a:rPr lang="en-US" sz="1000"/>
              <a:t>Image adapted from </a:t>
            </a:r>
            <a:r>
              <a:rPr lang="en-US" sz="1000" b="1"/>
              <a:t>Decolonization Toolkit: Instructional Handouts for Staff and Patients</a:t>
            </a:r>
            <a:r>
              <a:rPr lang="en-US" sz="1000"/>
              <a:t>. March 2022. Agency for Healthcare Research and Quality. </a:t>
            </a:r>
            <a:r>
              <a:rPr lang="en-US" sz="1000">
                <a:hlinkClick r:id="rId5"/>
              </a:rPr>
              <a:t>https://www.ahrq.gov/hai/tools/abate/handouts.html</a:t>
            </a:r>
            <a:r>
              <a:rPr lang="en-US" sz="1000"/>
              <a:t>.</a:t>
            </a:r>
          </a:p>
        </p:txBody>
      </p:sp>
      <p:sp>
        <p:nvSpPr>
          <p:cNvPr id="27" name="Slide Number Placeholder 26">
            <a:extLst>
              <a:ext uri="{FF2B5EF4-FFF2-40B4-BE49-F238E27FC236}">
                <a16:creationId xmlns:a16="http://schemas.microsoft.com/office/drawing/2014/main" id="{7E3C03EA-2C2B-DF10-474D-93F0DA50F808}"/>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45118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Autofit/>
          </a:bodyPr>
          <a:lstStyle/>
          <a:p>
            <a:r>
              <a:rPr lang="en-US" sz="3600"/>
              <a:t>Daily Review of Central Line Necessity</a:t>
            </a:r>
            <a:r>
              <a:rPr lang="en-US" sz="3600" baseline="30000"/>
              <a:t>50-53</a:t>
            </a:r>
            <a:endParaRPr lang="en-US" sz="3600">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048842"/>
            <a:ext cx="8136334" cy="4184170"/>
          </a:xfrm>
        </p:spPr>
        <p:txBody>
          <a:bodyPr>
            <a:normAutofit/>
          </a:bodyPr>
          <a:lstStyle/>
          <a:p>
            <a:r>
              <a:rPr lang="en-US" sz="2400" dirty="0"/>
              <a:t>A multidisciplinary team should systematically evaluate each day whether any central line catheters can be removed.</a:t>
            </a:r>
          </a:p>
          <a:p>
            <a:pPr marL="640080" lvl="1" indent="-365760"/>
            <a:r>
              <a:rPr lang="en-US" sz="2200" dirty="0"/>
              <a:t>Discuss lines at each handoff.</a:t>
            </a:r>
          </a:p>
          <a:p>
            <a:pPr marL="640080" lvl="1" indent="-365760"/>
            <a:r>
              <a:rPr lang="en-US" sz="2200" dirty="0"/>
              <a:t>Remove lines promptly.</a:t>
            </a:r>
          </a:p>
          <a:p>
            <a:pPr marL="221888" marR="0" lvl="0" indent="-221888" algn="l" defTabSz="887553" rtl="0" eaLnBrk="1" fontAlgn="auto" latinLnBrk="0" hangingPunct="1">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Conducting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daily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central line rounds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a good way to do this systematically.</a:t>
            </a:r>
          </a:p>
          <a:p>
            <a:pPr marL="640080" marR="0" lvl="1" indent="-365760" algn="l" defTabSz="887553" rtl="0" eaLnBrk="1" fontAlgn="auto" latinLnBrk="0" hangingPunct="1">
              <a:spcBef>
                <a:spcPts val="1200"/>
              </a:spcBef>
              <a:spcAft>
                <a:spcPts val="0"/>
              </a:spcAft>
              <a:buClrTx/>
              <a:buSzTx/>
              <a:buFont typeface="Courier New" panose="02070309020205020404" pitchFamily="49" charset="0"/>
              <a:buChar char="o"/>
              <a:tabLst/>
              <a:defRPr/>
            </a:pPr>
            <a:r>
              <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hlinkClick r:id="rId3"/>
              </a:rPr>
              <a:t>Central Lines Rounds Form</a:t>
            </a:r>
            <a:endPar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640080" marR="0" lvl="1" indent="-365760" algn="l" defTabSz="887553" rtl="0" eaLnBrk="1" fontAlgn="auto" latinLnBrk="0" hangingPunct="1">
              <a:spcBef>
                <a:spcPts val="1200"/>
              </a:spcBef>
              <a:spcAft>
                <a:spcPts val="0"/>
              </a:spcAft>
              <a:buClrTx/>
              <a:buSzTx/>
              <a:buFont typeface="Courier New" panose="02070309020205020404" pitchFamily="49" charset="0"/>
              <a:buChar char="o"/>
              <a:tabLst/>
              <a:defRPr/>
            </a:pPr>
            <a:r>
              <a:rPr lang="en-US" sz="2200" b="1" u="sng" dirty="0">
                <a:solidFill>
                  <a:srgbClr val="0070C0"/>
                </a:solidFill>
                <a:latin typeface="Calibri" panose="020F0502020204030204"/>
                <a:hlinkClick r:id="rId4"/>
              </a:rPr>
              <a:t>Central Line Maintenance Info Sheet</a:t>
            </a:r>
            <a:endParaRPr kumimoji="0" lang="en-US" sz="22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457200" y="4882346"/>
            <a:ext cx="4985133" cy="1483639"/>
          </a:xfrm>
        </p:spPr>
        <p:txBody>
          <a:bodyPr vert="horz" lIns="91440" tIns="45720" rIns="91440" bIns="45720" rtlCol="0" anchor="t">
            <a:normAutofit/>
          </a:bodyPr>
          <a:lstStyle/>
          <a:p>
            <a:pPr marL="221615" marR="0" lvl="0" indent="-221615" algn="l" defTabSz="887553" rtl="0" eaLnBrk="1" fontAlgn="auto" latinLnBrk="0" hangingPunct="1">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Lines that </a:t>
            </a:r>
            <a:r>
              <a:rPr lang="en-US" sz="2400" dirty="0">
                <a:solidFill>
                  <a:prstClr val="black"/>
                </a:solidFill>
                <a:latin typeface="Calibri" panose="020F0502020204030204"/>
              </a:rPr>
              <a:t>cannot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 removed should not be changed prophylactically or at routine/scheduled intervals.</a:t>
            </a:r>
            <a:endParaRPr lang="en-US" dirty="0">
              <a:solidFill>
                <a:prstClr val="black"/>
              </a:solidFill>
              <a:ea typeface="+mn-ea"/>
              <a:cs typeface="+mn-cs"/>
            </a:endParaRPr>
          </a:p>
        </p:txBody>
      </p:sp>
      <p:pic>
        <p:nvPicPr>
          <p:cNvPr id="25" name="Picture 24" descr="Multidisciplinary healthcare team discussing necessity of central line catheters.">
            <a:extLst>
              <a:ext uri="{FF2B5EF4-FFF2-40B4-BE49-F238E27FC236}">
                <a16:creationId xmlns:a16="http://schemas.microsoft.com/office/drawing/2014/main" id="{4D6B43B4-D17F-06F9-8188-8B96F500A53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750803" y="4076132"/>
            <a:ext cx="2710151" cy="1939186"/>
          </a:xfrm>
          <a:prstGeom prst="rect">
            <a:avLst/>
          </a:prstGeom>
          <a:effectLst>
            <a:outerShdw blurRad="50800" dist="38100" dir="2700000" algn="tl" rotWithShape="0">
              <a:prstClr val="black">
                <a:alpha val="40000"/>
              </a:prstClr>
            </a:outerShdw>
          </a:effectLst>
        </p:spPr>
      </p:pic>
      <p:sp>
        <p:nvSpPr>
          <p:cNvPr id="28" name="Slide Number Placeholder 26">
            <a:extLst>
              <a:ext uri="{FF2B5EF4-FFF2-40B4-BE49-F238E27FC236}">
                <a16:creationId xmlns:a16="http://schemas.microsoft.com/office/drawing/2014/main" id="{3155F23F-0D50-27D7-606D-6F0BE33F39D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644393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Think About It…</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097279"/>
            <a:ext cx="8229600" cy="1503887"/>
          </a:xfrm>
        </p:spPr>
        <p:txBody>
          <a:bodyPr>
            <a:normAutofit/>
          </a:bodyPr>
          <a:lstStyle/>
          <a:p>
            <a:pPr marL="0" marR="0" lvl="0" indent="0"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How many of these central line insertion and maintenance strategies for CLABSI prevention would you say that your unit has successfully implemented?</a:t>
            </a:r>
          </a:p>
        </p:txBody>
      </p:sp>
      <p:sp>
        <p:nvSpPr>
          <p:cNvPr id="38" name="Text Placeholder 8">
            <a:extLst>
              <a:ext uri="{FF2B5EF4-FFF2-40B4-BE49-F238E27FC236}">
                <a16:creationId xmlns:a16="http://schemas.microsoft.com/office/drawing/2014/main" id="{167463C7-CA8A-44E5-A28D-FBC50734773A}"/>
              </a:ext>
            </a:extLst>
          </p:cNvPr>
          <p:cNvSpPr txBox="1">
            <a:spLocks noGrp="1"/>
          </p:cNvSpPr>
          <p:nvPr>
            <p:ph type="body" sz="quarter" idx="11"/>
          </p:nvPr>
        </p:nvSpPr>
        <p:spPr>
          <a:xfrm>
            <a:off x="640080" y="2834640"/>
            <a:ext cx="7772400" cy="640080"/>
          </a:xfrm>
          <a:prstGeom prst="rect">
            <a:avLst/>
          </a:prstGeom>
          <a:solidFill>
            <a:srgbClr val="FDF0CB"/>
          </a:solidFill>
        </p:spPr>
        <p:txBody>
          <a:bodyPr vert="horz" lIns="91440" tIns="45720" rIns="91440" bIns="45720" rtlCol="0" anchor="ctr" anchorCtr="0">
            <a:noAutofit/>
          </a:bodyPr>
          <a:lstStyle>
            <a:lvl1pPr marL="0" indent="0" algn="l" defTabSz="887553"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860425" indent="-417513"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257300" indent="-369888"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r>
              <a:rPr lang="en-US" sz="2000" b="0" dirty="0"/>
              <a:t>A.  Our unit hasn’t really implemented any of these strategies.</a:t>
            </a:r>
          </a:p>
        </p:txBody>
      </p:sp>
      <p:sp>
        <p:nvSpPr>
          <p:cNvPr id="40" name="Text Placeholder 8">
            <a:extLst>
              <a:ext uri="{FF2B5EF4-FFF2-40B4-BE49-F238E27FC236}">
                <a16:creationId xmlns:a16="http://schemas.microsoft.com/office/drawing/2014/main" id="{8E578E09-F0E8-4719-9AEA-6AC2FA447DDB}"/>
              </a:ext>
            </a:extLst>
          </p:cNvPr>
          <p:cNvSpPr txBox="1">
            <a:spLocks noGrp="1"/>
          </p:cNvSpPr>
          <p:nvPr>
            <p:ph type="body" sz="quarter" idx="12"/>
          </p:nvPr>
        </p:nvSpPr>
        <p:spPr>
          <a:xfrm>
            <a:off x="640079" y="3474720"/>
            <a:ext cx="7772400" cy="640080"/>
          </a:xfrm>
          <a:prstGeom prst="rect">
            <a:avLst/>
          </a:prstGeom>
          <a:solidFill>
            <a:srgbClr val="FEF8E7"/>
          </a:solidFill>
        </p:spPr>
        <p:txBody>
          <a:bodyPr vert="horz" lIns="91440" tIns="45720" rIns="91440" bIns="45720" rtlCol="0" anchor="ctr" anchorCtr="0">
            <a:noAutofit/>
          </a:bodyPr>
          <a:lstStyle>
            <a:lvl1pPr marL="0" indent="0" algn="l" defTabSz="887553"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860425" indent="-417513"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257300" indent="-369888"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288925" indent="-288925" defTabSz="1005840"/>
            <a:r>
              <a:rPr lang="en-US" sz="2000" b="0" kern="1200">
                <a:solidFill>
                  <a:schemeClr val="dk1"/>
                </a:solidFill>
              </a:rPr>
              <a:t>B.  Our unit has successfully implemented a few of these strategies.</a:t>
            </a:r>
            <a:endParaRPr lang="en-US" sz="2000" b="0" kern="1200">
              <a:solidFill>
                <a:schemeClr val="dk1"/>
              </a:solidFill>
              <a:latin typeface="+mn-lt"/>
              <a:ea typeface="+mn-ea"/>
              <a:cs typeface="+mn-cs"/>
            </a:endParaRPr>
          </a:p>
        </p:txBody>
      </p:sp>
      <p:sp>
        <p:nvSpPr>
          <p:cNvPr id="41" name="Text Placeholder 8">
            <a:extLst>
              <a:ext uri="{FF2B5EF4-FFF2-40B4-BE49-F238E27FC236}">
                <a16:creationId xmlns:a16="http://schemas.microsoft.com/office/drawing/2014/main" id="{F8279CF2-7797-471A-ABDC-EB0EE1C2177E}"/>
              </a:ext>
            </a:extLst>
          </p:cNvPr>
          <p:cNvSpPr txBox="1">
            <a:spLocks noGrp="1"/>
          </p:cNvSpPr>
          <p:nvPr>
            <p:ph type="body" sz="quarter" idx="13"/>
          </p:nvPr>
        </p:nvSpPr>
        <p:spPr>
          <a:xfrm>
            <a:off x="640078" y="4114800"/>
            <a:ext cx="7772400" cy="640080"/>
          </a:xfrm>
          <a:prstGeom prst="rect">
            <a:avLst/>
          </a:prstGeom>
          <a:solidFill>
            <a:srgbClr val="FDF0CB"/>
          </a:solidFill>
        </p:spPr>
        <p:txBody>
          <a:bodyPr vert="horz" lIns="91440" tIns="45720" rIns="91440" bIns="45720" rtlCol="0" anchor="ctr">
            <a:noAutofit/>
          </a:bodyPr>
          <a:lstStyle>
            <a:lvl1pPr marL="0" indent="0" algn="l" defTabSz="887553"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860425" indent="-417513"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257300" indent="-369888"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288925" indent="-288925" defTabSz="1005840"/>
            <a:r>
              <a:rPr lang="en-US" dirty="0">
                <a:solidFill>
                  <a:schemeClr val="dk1"/>
                </a:solidFill>
              </a:rPr>
              <a:t>C.  Our unit has successfully implemented some of these strategies.</a:t>
            </a:r>
          </a:p>
        </p:txBody>
      </p:sp>
      <p:sp>
        <p:nvSpPr>
          <p:cNvPr id="42" name="Text Placeholder 8">
            <a:extLst>
              <a:ext uri="{FF2B5EF4-FFF2-40B4-BE49-F238E27FC236}">
                <a16:creationId xmlns:a16="http://schemas.microsoft.com/office/drawing/2014/main" id="{54440229-5F6D-4E4B-82A3-0230209B0F89}"/>
              </a:ext>
            </a:extLst>
          </p:cNvPr>
          <p:cNvSpPr txBox="1">
            <a:spLocks noGrp="1"/>
          </p:cNvSpPr>
          <p:nvPr>
            <p:ph type="body" sz="quarter" idx="14"/>
          </p:nvPr>
        </p:nvSpPr>
        <p:spPr>
          <a:xfrm>
            <a:off x="640078" y="4754880"/>
            <a:ext cx="7772400" cy="640080"/>
          </a:xfrm>
          <a:prstGeom prst="rect">
            <a:avLst/>
          </a:prstGeom>
          <a:solidFill>
            <a:srgbClr val="FEF8E7"/>
          </a:solidFill>
        </p:spPr>
        <p:txBody>
          <a:bodyPr vert="horz" lIns="91440" tIns="45720" rIns="91440" bIns="45720" rtlCol="0" anchor="ctr" anchorCtr="0">
            <a:noAutofit/>
          </a:bodyPr>
          <a:lstStyle>
            <a:lvl1pPr marL="0" indent="0" algn="l" defTabSz="887553"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860425" indent="-417513"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257300" indent="-369888"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288925" indent="-288925" defTabSz="1005840"/>
            <a:r>
              <a:rPr lang="en-US">
                <a:solidFill>
                  <a:schemeClr val="dk1"/>
                </a:solidFill>
              </a:rPr>
              <a:t>D. </a:t>
            </a:r>
            <a:r>
              <a:rPr lang="en-US" sz="2000" b="0" kern="1200">
                <a:solidFill>
                  <a:schemeClr val="dk1"/>
                </a:solidFill>
              </a:rPr>
              <a:t>Our unit has implemented all these strategies but has not succeeded in all of them.</a:t>
            </a:r>
            <a:endParaRPr lang="en-US">
              <a:solidFill>
                <a:schemeClr val="dk1"/>
              </a:solidFill>
            </a:endParaRPr>
          </a:p>
        </p:txBody>
      </p:sp>
      <p:sp>
        <p:nvSpPr>
          <p:cNvPr id="9" name="Text Placeholder 8">
            <a:extLst>
              <a:ext uri="{FF2B5EF4-FFF2-40B4-BE49-F238E27FC236}">
                <a16:creationId xmlns:a16="http://schemas.microsoft.com/office/drawing/2014/main" id="{B4367A5A-9E63-BCDB-9215-2D1CB2E04CB5}"/>
              </a:ext>
            </a:extLst>
          </p:cNvPr>
          <p:cNvSpPr>
            <a:spLocks noGrp="1"/>
          </p:cNvSpPr>
          <p:nvPr>
            <p:ph type="body" sz="quarter" idx="15"/>
          </p:nvPr>
        </p:nvSpPr>
        <p:spPr>
          <a:xfrm>
            <a:off x="640080" y="5394960"/>
            <a:ext cx="7772400" cy="640080"/>
          </a:xfrm>
          <a:solidFill>
            <a:srgbClr val="FDF0CB"/>
          </a:solidFill>
        </p:spPr>
        <p:txBody>
          <a:bodyPr vert="horz" lIns="91440" tIns="45720" rIns="91440" bIns="45720" rtlCol="0" anchor="ctr" anchorCtr="0">
            <a:noAutofit/>
          </a:bodyPr>
          <a:lstStyle/>
          <a:p>
            <a:pPr marL="288925" indent="-288925" defTabSz="1005840"/>
            <a:r>
              <a:rPr lang="en-US">
                <a:solidFill>
                  <a:schemeClr val="dk1"/>
                </a:solidFill>
              </a:rPr>
              <a:t>E.  Our unit has implemented all these strategies and has succeeded in all of them.</a:t>
            </a:r>
          </a:p>
        </p:txBody>
      </p:sp>
      <p:sp>
        <p:nvSpPr>
          <p:cNvPr id="26" name="Slide Number Placeholder 26">
            <a:extLst>
              <a:ext uri="{FF2B5EF4-FFF2-40B4-BE49-F238E27FC236}">
                <a16:creationId xmlns:a16="http://schemas.microsoft.com/office/drawing/2014/main" id="{BE9A3697-350D-7B40-FACD-8052394402A3}"/>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2553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a:xfrm>
            <a:off x="457200" y="0"/>
            <a:ext cx="8686800" cy="914400"/>
          </a:xfrm>
        </p:spPr>
        <p:txBody>
          <a:bodyPr>
            <a:noAutofit/>
          </a:bodyPr>
          <a:lstStyle/>
          <a:p>
            <a:pPr>
              <a:lnSpc>
                <a:spcPct val="80000"/>
              </a:lnSpc>
            </a:pPr>
            <a:r>
              <a:rPr lang="en-US" sz="3200" dirty="0"/>
              <a:t>Key Strategies To Take Aim &amp; Target MRSA Infection</a:t>
            </a:r>
          </a:p>
        </p:txBody>
      </p:sp>
      <p:pic>
        <p:nvPicPr>
          <p:cNvPr id="14" name="Content Placeholder 13" descr="The key strategies to target MRSA are the following: decolonize patients, decontaminate the environment, prevent person-based transmission, and prevent device and procedure-associated infections.">
            <a:extLst>
              <a:ext uri="{FF2B5EF4-FFF2-40B4-BE49-F238E27FC236}">
                <a16:creationId xmlns:a16="http://schemas.microsoft.com/office/drawing/2014/main" id="{3B7E4200-F90B-3DA5-216C-5D0E72646F9F}"/>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457200" y="1517428"/>
            <a:ext cx="8229600" cy="4370832"/>
          </a:xfrm>
          <a:prstGeom prst="rect">
            <a:avLst/>
          </a:prstGeom>
        </p:spPr>
      </p:pic>
      <p:sp>
        <p:nvSpPr>
          <p:cNvPr id="2" name="Slide Number Placeholder 26">
            <a:extLst>
              <a:ext uri="{FF2B5EF4-FFF2-40B4-BE49-F238E27FC236}">
                <a16:creationId xmlns:a16="http://schemas.microsoft.com/office/drawing/2014/main" id="{EE69552E-32BB-1F4B-76B1-6404FAD1FE66}"/>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25220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58110F3-19B8-7055-C1F7-F9BCA544F187}"/>
              </a:ext>
            </a:extLst>
          </p:cNvPr>
          <p:cNvSpPr>
            <a:spLocks noGrp="1"/>
          </p:cNvSpPr>
          <p:nvPr>
            <p:ph type="title"/>
          </p:nvPr>
        </p:nvSpPr>
        <p:spPr/>
        <p:txBody>
          <a:bodyPr>
            <a:normAutofit/>
          </a:bodyPr>
          <a:lstStyle/>
          <a:p>
            <a:r>
              <a:rPr lang="en-US"/>
              <a:t>Implementation</a:t>
            </a:r>
          </a:p>
        </p:txBody>
      </p:sp>
      <p:sp>
        <p:nvSpPr>
          <p:cNvPr id="26" name="Text Placeholder 25">
            <a:extLst>
              <a:ext uri="{FF2B5EF4-FFF2-40B4-BE49-F238E27FC236}">
                <a16:creationId xmlns:a16="http://schemas.microsoft.com/office/drawing/2014/main" id="{D4299D4C-0357-9075-AE7A-00C6856B77CB}"/>
              </a:ext>
            </a:extLst>
          </p:cNvPr>
          <p:cNvSpPr>
            <a:spLocks noGrp="1"/>
          </p:cNvSpPr>
          <p:nvPr>
            <p:ph type="body" idx="1"/>
          </p:nvPr>
        </p:nvSpPr>
        <p:spPr>
          <a:xfrm>
            <a:off x="365760" y="3749040"/>
            <a:ext cx="4389120" cy="2103120"/>
          </a:xfrm>
        </p:spPr>
        <p:txBody>
          <a:bodyPr>
            <a:normAutofit/>
          </a:bodyPr>
          <a:lstStyle/>
          <a:p>
            <a:r>
              <a:rPr lang="en-US" b="1" dirty="0"/>
              <a:t>Tips, Tricks, and Overcoming Common Barriers</a:t>
            </a:r>
          </a:p>
        </p:txBody>
      </p:sp>
      <p:pic>
        <p:nvPicPr>
          <p:cNvPr id="3074" name="Picture 2" descr="Central line catheters.">
            <a:extLst>
              <a:ext uri="{FF2B5EF4-FFF2-40B4-BE49-F238E27FC236}">
                <a16:creationId xmlns:a16="http://schemas.microsoft.com/office/drawing/2014/main" id="{6B766C1A-05DE-74A1-C98C-88614133A91A}"/>
              </a:ext>
            </a:extLst>
          </p:cNvPr>
          <p:cNvPicPr>
            <a:picLocks noGrp="1" noChangeAspect="1" noChangeArrowheads="1"/>
          </p:cNvPicPr>
          <p:nvPr>
            <p:ph type="pic" sz="quarter" idx="10"/>
          </p:nvPr>
        </p:nvPicPr>
        <p:blipFill>
          <a:blip r:embed="rId3" cstate="hqprint">
            <a:extLst>
              <a:ext uri="{28A0092B-C50C-407E-A947-70E740481C1C}">
                <a14:useLocalDpi xmlns:a14="http://schemas.microsoft.com/office/drawing/2010/main"/>
              </a:ext>
            </a:extLst>
          </a:blip>
          <a:srcRect/>
          <a:stretch/>
        </p:blipFill>
        <p:spPr bwMode="auto">
          <a:extLst>
            <a:ext uri="{909E8E84-426E-40DD-AFC4-6F175D3DCCD1}">
              <a14:hiddenFill xmlns:a14="http://schemas.microsoft.com/office/drawing/2010/main">
                <a:solidFill>
                  <a:srgbClr val="FFFFFF"/>
                </a:solidFill>
              </a14:hiddenFill>
            </a:ext>
          </a:extLst>
        </p:spPr>
      </p:pic>
      <p:sp>
        <p:nvSpPr>
          <p:cNvPr id="2" name="Slide Number Placeholder 26">
            <a:extLst>
              <a:ext uri="{FF2B5EF4-FFF2-40B4-BE49-F238E27FC236}">
                <a16:creationId xmlns:a16="http://schemas.microsoft.com/office/drawing/2014/main" id="{0FAEB0E4-602B-1B88-4F77-B524937DCE4F}"/>
              </a:ext>
            </a:extLst>
          </p:cNvPr>
          <p:cNvSpPr>
            <a:spLocks noGrp="1"/>
          </p:cNvSpPr>
          <p:nvPr>
            <p:ph type="sldNum" sz="quarter" idx="4"/>
          </p:nvPr>
        </p:nvSpPr>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30</a:t>
            </a:fld>
            <a:endParaRPr lang="en-US"/>
          </a:p>
        </p:txBody>
      </p:sp>
    </p:spTree>
    <p:extLst>
      <p:ext uri="{BB962C8B-B14F-4D97-AF65-F5344CB8AC3E}">
        <p14:creationId xmlns:p14="http://schemas.microsoft.com/office/powerpoint/2010/main" val="4189664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2E02-7DCD-C09A-86A3-976263DA99C5}"/>
              </a:ext>
            </a:extLst>
          </p:cNvPr>
          <p:cNvSpPr>
            <a:spLocks noGrp="1"/>
          </p:cNvSpPr>
          <p:nvPr>
            <p:ph type="title"/>
          </p:nvPr>
        </p:nvSpPr>
        <p:spPr/>
        <p:txBody>
          <a:bodyPr/>
          <a:lstStyle/>
          <a:p>
            <a:r>
              <a:rPr lang="en-US"/>
              <a:t>Assess Current Practice</a:t>
            </a:r>
            <a:r>
              <a:rPr lang="en-US" baseline="30000"/>
              <a:t>3</a:t>
            </a:r>
            <a:endParaRPr lang="en-US"/>
          </a:p>
        </p:txBody>
      </p:sp>
      <p:sp>
        <p:nvSpPr>
          <p:cNvPr id="3" name="Content Placeholder 2">
            <a:extLst>
              <a:ext uri="{FF2B5EF4-FFF2-40B4-BE49-F238E27FC236}">
                <a16:creationId xmlns:a16="http://schemas.microsoft.com/office/drawing/2014/main" id="{363EEABC-CEDF-0F91-5E1D-84863A78752D}"/>
              </a:ext>
            </a:extLst>
          </p:cNvPr>
          <p:cNvSpPr>
            <a:spLocks noGrp="1"/>
          </p:cNvSpPr>
          <p:nvPr>
            <p:ph idx="1"/>
          </p:nvPr>
        </p:nvSpPr>
        <p:spPr>
          <a:xfrm>
            <a:off x="457200" y="1226631"/>
            <a:ext cx="8229600" cy="4093775"/>
          </a:xfrm>
        </p:spPr>
        <p:txBody>
          <a:bodyPr>
            <a:normAutofit/>
          </a:bodyPr>
          <a:lstStyle/>
          <a:p>
            <a:pPr defTabSz="914400">
              <a:spcBef>
                <a:spcPts val="0"/>
              </a:spcBef>
              <a:spcAft>
                <a:spcPts val="1200"/>
              </a:spcAft>
              <a:defRPr/>
            </a:pPr>
            <a:r>
              <a:rPr kumimoji="0" lang="en-US" sz="2400" b="0" i="0" u="none" strike="noStrike" kern="1200" cap="none" spc="0" normalizeH="0" baseline="0" noProof="0">
                <a:ln>
                  <a:noFill/>
                </a:ln>
                <a:effectLst/>
                <a:uLnTx/>
                <a:uFillTx/>
                <a:latin typeface="Calibri" panose="020F0502020204030204"/>
                <a:ea typeface="+mn-ea"/>
                <a:cs typeface="+mn-cs"/>
              </a:rPr>
              <a:t>Conduct an accurate assessment of current practices.</a:t>
            </a:r>
          </a:p>
          <a:p>
            <a:pPr defTabSz="914400">
              <a:spcBef>
                <a:spcPts val="0"/>
              </a:spcBef>
              <a:spcAft>
                <a:spcPts val="1200"/>
              </a:spcAft>
              <a:defRPr/>
            </a:pPr>
            <a:r>
              <a:rPr kumimoji="0" lang="en-US" sz="2400" b="0" i="0" u="none" strike="noStrike" kern="1200" cap="none" spc="0" normalizeH="0" baseline="0" noProof="0">
                <a:ln>
                  <a:noFill/>
                </a:ln>
                <a:effectLst/>
                <a:uLnTx/>
                <a:uFillTx/>
                <a:latin typeface="Calibri" panose="020F0502020204030204"/>
                <a:ea typeface="+mn-ea"/>
                <a:cs typeface="+mn-cs"/>
              </a:rPr>
              <a:t>Don’t assume you know what the current practice is. </a:t>
            </a:r>
          </a:p>
          <a:p>
            <a:pPr defTabSz="914400">
              <a:spcBef>
                <a:spcPts val="0"/>
              </a:spcBef>
              <a:spcAft>
                <a:spcPts val="1200"/>
              </a:spcAft>
              <a:defRPr/>
            </a:pPr>
            <a:r>
              <a:rPr kumimoji="0" lang="en-US" sz="2400" b="0" i="0" u="none" strike="noStrike" kern="1200" cap="none" spc="0" normalizeH="0" baseline="0" noProof="0">
                <a:ln>
                  <a:noFill/>
                </a:ln>
                <a:effectLst/>
                <a:uLnTx/>
                <a:uFillTx/>
                <a:latin typeface="Calibri" panose="020F0502020204030204"/>
                <a:ea typeface="+mn-ea"/>
                <a:cs typeface="+mn-cs"/>
              </a:rPr>
              <a:t>Go to the </a:t>
            </a:r>
            <a:r>
              <a:rPr kumimoji="0" lang="en-US" sz="2400" b="1" i="1" u="none" strike="noStrike" kern="1200" cap="none" spc="0" normalizeH="0" baseline="0" noProof="0">
                <a:ln>
                  <a:noFill/>
                </a:ln>
                <a:solidFill>
                  <a:schemeClr val="accent1"/>
                </a:solidFill>
                <a:effectLst/>
                <a:uLnTx/>
                <a:uFillTx/>
                <a:latin typeface="Calibri" panose="020F0502020204030204"/>
                <a:ea typeface="+mn-ea"/>
                <a:cs typeface="+mn-cs"/>
              </a:rPr>
              <a:t>gemba</a:t>
            </a:r>
            <a:r>
              <a:rPr lang="en-US" sz="2400" i="1">
                <a:solidFill>
                  <a:schemeClr val="accent1"/>
                </a:solidFill>
                <a:latin typeface="Calibri" panose="020F0502020204030204"/>
              </a:rPr>
              <a:t>!</a:t>
            </a:r>
            <a:endParaRPr kumimoji="0" lang="en-US" sz="2400" b="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A13E2D58-64DD-68EC-BFEA-0F7B463431EA}"/>
              </a:ext>
            </a:extLst>
          </p:cNvPr>
          <p:cNvSpPr>
            <a:spLocks noGrp="1"/>
          </p:cNvSpPr>
          <p:nvPr>
            <p:ph type="body" sz="quarter" idx="11"/>
          </p:nvPr>
        </p:nvSpPr>
        <p:spPr>
          <a:xfrm>
            <a:off x="457200" y="2840278"/>
            <a:ext cx="4195976" cy="2411049"/>
          </a:xfrm>
        </p:spPr>
        <p:txBody>
          <a:bodyPr>
            <a:noAutofit/>
          </a:bodyPr>
          <a:lstStyle/>
          <a:p>
            <a:pPr marL="857250" lvl="1" indent="-393700" defTabSz="914400">
              <a:spcBef>
                <a:spcPts val="0"/>
              </a:spcBef>
              <a:spcAft>
                <a:spcPts val="1200"/>
              </a:spcAft>
              <a:buClr>
                <a:schemeClr val="tx1"/>
              </a:buClr>
              <a:defRPr/>
            </a:pPr>
            <a:r>
              <a:rPr lang="en-US" sz="2200" b="1" i="1">
                <a:solidFill>
                  <a:schemeClr val="accent1"/>
                </a:solidFill>
                <a:latin typeface="Calibri" panose="020F0502020204030204"/>
              </a:rPr>
              <a:t>Gemba</a:t>
            </a:r>
            <a:r>
              <a:rPr lang="en-US" sz="2200" b="1">
                <a:solidFill>
                  <a:schemeClr val="accent1"/>
                </a:solidFill>
                <a:latin typeface="Calibri" panose="020F0502020204030204"/>
              </a:rPr>
              <a:t>:</a:t>
            </a:r>
            <a:r>
              <a:rPr lang="en-US" sz="2200">
                <a:latin typeface="Calibri" panose="020F0502020204030204"/>
              </a:rPr>
              <a:t> where the work happens</a:t>
            </a:r>
          </a:p>
          <a:p>
            <a:pPr marL="857250" lvl="1" indent="-393700" defTabSz="914400">
              <a:spcBef>
                <a:spcPts val="0"/>
              </a:spcBef>
              <a:spcAft>
                <a:spcPts val="1200"/>
              </a:spcAf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Observe the actual workflow.</a:t>
            </a:r>
          </a:p>
          <a:p>
            <a:pPr marL="857250" lvl="1" indent="-393700" defTabSz="914400">
              <a:spcBef>
                <a:spcPts val="0"/>
              </a:spcBef>
              <a:spcAft>
                <a:spcPts val="1200"/>
              </a:spcAf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Engage with frontline personnel.</a:t>
            </a:r>
          </a:p>
        </p:txBody>
      </p:sp>
      <p:pic>
        <p:nvPicPr>
          <p:cNvPr id="4" name="Picture 3" descr="A diagram depicting the steps to assess current practices, implement interventions, and overcome challenges as a continuous cycle of improvement.">
            <a:extLst>
              <a:ext uri="{FF2B5EF4-FFF2-40B4-BE49-F238E27FC236}">
                <a16:creationId xmlns:a16="http://schemas.microsoft.com/office/drawing/2014/main" id="{4B60211C-47EB-4393-9D6F-EBF0241FAC3C}"/>
              </a:ext>
            </a:extLst>
          </p:cNvPr>
          <p:cNvPicPr>
            <a:picLocks noChangeAspect="1"/>
          </p:cNvPicPr>
          <p:nvPr/>
        </p:nvPicPr>
        <p:blipFill>
          <a:blip r:embed="rId3"/>
          <a:stretch>
            <a:fillRect/>
          </a:stretch>
        </p:blipFill>
        <p:spPr>
          <a:xfrm>
            <a:off x="4653176" y="2461134"/>
            <a:ext cx="3304318" cy="2859272"/>
          </a:xfrm>
          <a:prstGeom prst="rect">
            <a:avLst/>
          </a:prstGeom>
        </p:spPr>
      </p:pic>
      <p:sp>
        <p:nvSpPr>
          <p:cNvPr id="6" name="Text Placeholder 5">
            <a:extLst>
              <a:ext uri="{FF2B5EF4-FFF2-40B4-BE49-F238E27FC236}">
                <a16:creationId xmlns:a16="http://schemas.microsoft.com/office/drawing/2014/main" id="{662740E1-DDD9-F7AB-25FE-1F624EA54318}"/>
              </a:ext>
            </a:extLst>
          </p:cNvPr>
          <p:cNvSpPr>
            <a:spLocks noGrp="1"/>
          </p:cNvSpPr>
          <p:nvPr>
            <p:ph type="body" sz="quarter" idx="12"/>
          </p:nvPr>
        </p:nvSpPr>
        <p:spPr>
          <a:xfrm>
            <a:off x="685800" y="5669280"/>
            <a:ext cx="7772400" cy="548640"/>
          </a:xfrm>
          <a:prstGeom prst="roundRect">
            <a:avLst/>
          </a:prstGeom>
          <a:solidFill>
            <a:schemeClr val="accent3"/>
          </a:solidFill>
          <a:effectLst>
            <a:innerShdw blurRad="63500" dist="50800" dir="13500000">
              <a:prstClr val="black">
                <a:alpha val="50000"/>
              </a:prstClr>
            </a:innerShdw>
          </a:effectLst>
        </p:spPr>
        <p:txBody>
          <a:bodyPr vert="horz" lIns="91440" tIns="91440" rIns="91440" bIns="91440" rtlCol="0" anchor="ctr" anchorCtr="0">
            <a:noAutofit/>
          </a:bodyPr>
          <a:lstStyle/>
          <a:p>
            <a:pPr marL="221615" indent="-221615" defTabSz="914400">
              <a:spcBef>
                <a:spcPts val="0"/>
              </a:spcBef>
              <a:spcAft>
                <a:spcPts val="1200"/>
              </a:spcAft>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Access </a:t>
            </a:r>
            <a:r>
              <a:rPr kumimoji="0" lang="en-US" sz="1800" u="none" strike="noStrike" kern="1200" cap="none" spc="0" normalizeH="0" baseline="0" noProof="0" dirty="0">
                <a:ln>
                  <a:noFill/>
                </a:ln>
                <a:solidFill>
                  <a:prstClr val="black"/>
                </a:solidFill>
                <a:effectLst/>
                <a:uLnTx/>
                <a:uFillTx/>
                <a:latin typeface="Calibri" panose="020F0502020204030204"/>
              </a:rPr>
              <a:t>AHRQ’s </a:t>
            </a:r>
            <a:r>
              <a:rPr kumimoji="0" lang="en-US" sz="1800" b="1" u="none" strike="noStrike" kern="1200" cap="none" spc="0" normalizeH="0" baseline="0" noProof="0" dirty="0">
                <a:ln>
                  <a:noFill/>
                </a:ln>
                <a:solidFill>
                  <a:prstClr val="black"/>
                </a:solidFill>
                <a:effectLst/>
                <a:uLnTx/>
                <a:uFillTx/>
                <a:latin typeface="Calibri" panose="020F0502020204030204"/>
                <a:hlinkClick r:id="rId4"/>
              </a:rPr>
              <a:t>Tools for Assessing Progress on CLABSI </a:t>
            </a:r>
            <a:r>
              <a:rPr lang="en-US" sz="1800" b="1" dirty="0">
                <a:solidFill>
                  <a:prstClr val="black"/>
                </a:solidFill>
                <a:latin typeface="Calibri" panose="020F0502020204030204"/>
                <a:hlinkClick r:id="rId4"/>
              </a:rPr>
              <a:t>Prevention</a:t>
            </a:r>
            <a:r>
              <a:rPr lang="en-US" sz="1800" dirty="0">
                <a:solidFill>
                  <a:prstClr val="black"/>
                </a:solidFill>
                <a:latin typeface="Calibri" panose="020F0502020204030204"/>
              </a:rPr>
              <a:t>.</a:t>
            </a:r>
            <a:r>
              <a:rPr lang="en-US" sz="1800" baseline="30000" dirty="0">
                <a:solidFill>
                  <a:prstClr val="black"/>
                </a:solidFill>
                <a:latin typeface="Calibri" panose="020F0502020204030204"/>
              </a:rPr>
              <a:t>54</a:t>
            </a:r>
            <a:endParaRPr lang="en-US" sz="1800" dirty="0">
              <a:solidFill>
                <a:prstClr val="black"/>
              </a:solidFill>
              <a:cs typeface="Calibri" panose="020F0502020204030204"/>
            </a:endParaRPr>
          </a:p>
        </p:txBody>
      </p:sp>
      <p:sp>
        <p:nvSpPr>
          <p:cNvPr id="32" name="Slide Number Placeholder 26">
            <a:extLst>
              <a:ext uri="{FF2B5EF4-FFF2-40B4-BE49-F238E27FC236}">
                <a16:creationId xmlns:a16="http://schemas.microsoft.com/office/drawing/2014/main" id="{5F5C3E92-0C26-4ADE-2712-A631775ED2E8}"/>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94318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2E02-7DCD-C09A-86A3-976263DA99C5}"/>
              </a:ext>
            </a:extLst>
          </p:cNvPr>
          <p:cNvSpPr>
            <a:spLocks noGrp="1"/>
          </p:cNvSpPr>
          <p:nvPr>
            <p:ph type="title"/>
          </p:nvPr>
        </p:nvSpPr>
        <p:spPr>
          <a:xfrm>
            <a:off x="457200" y="0"/>
            <a:ext cx="8229600" cy="914400"/>
          </a:xfrm>
        </p:spPr>
        <p:txBody>
          <a:bodyPr/>
          <a:lstStyle/>
          <a:p>
            <a:r>
              <a:rPr lang="en-US"/>
              <a:t>Team Engagement</a:t>
            </a:r>
            <a:r>
              <a:rPr lang="en-US" baseline="30000"/>
              <a:t>54,55</a:t>
            </a:r>
          </a:p>
        </p:txBody>
      </p:sp>
      <p:sp>
        <p:nvSpPr>
          <p:cNvPr id="3" name="Content Placeholder 2">
            <a:extLst>
              <a:ext uri="{FF2B5EF4-FFF2-40B4-BE49-F238E27FC236}">
                <a16:creationId xmlns:a16="http://schemas.microsoft.com/office/drawing/2014/main" id="{363EEABC-CEDF-0F91-5E1D-84863A78752D}"/>
              </a:ext>
            </a:extLst>
          </p:cNvPr>
          <p:cNvSpPr>
            <a:spLocks noGrp="1"/>
          </p:cNvSpPr>
          <p:nvPr>
            <p:ph idx="1"/>
          </p:nvPr>
        </p:nvSpPr>
        <p:spPr>
          <a:xfrm>
            <a:off x="457200" y="1096963"/>
            <a:ext cx="8421688" cy="2444890"/>
          </a:xfrm>
        </p:spPr>
        <p:txBody>
          <a:bodyPr>
            <a:normAutofit/>
          </a:bodyPr>
          <a:lstStyle/>
          <a:p>
            <a:pPr lvl="0">
              <a:spcBef>
                <a:spcPts val="1800"/>
              </a:spcBef>
            </a:pPr>
            <a:r>
              <a:rPr lang="en-US" sz="2600" noProof="0"/>
              <a:t>Staff need to be aware of CLABSI issues to be engaged.</a:t>
            </a:r>
          </a:p>
          <a:p>
            <a:pPr lvl="1"/>
            <a:r>
              <a:rPr lang="en-US" sz="2600" noProof="0"/>
              <a:t>Be transparent with data.</a:t>
            </a:r>
          </a:p>
          <a:p>
            <a:pPr lvl="0">
              <a:spcBef>
                <a:spcPts val="1200"/>
              </a:spcBef>
            </a:pPr>
            <a:r>
              <a:rPr lang="en-US" sz="2600"/>
              <a:t>Executive leadership should also be aware and engaged.</a:t>
            </a:r>
            <a:endParaRPr lang="en-US" sz="2600" noProof="0"/>
          </a:p>
        </p:txBody>
      </p:sp>
      <p:sp>
        <p:nvSpPr>
          <p:cNvPr id="29" name="Text Placeholder 28">
            <a:extLst>
              <a:ext uri="{FF2B5EF4-FFF2-40B4-BE49-F238E27FC236}">
                <a16:creationId xmlns:a16="http://schemas.microsoft.com/office/drawing/2014/main" id="{F6EB0172-2DFD-903E-33A1-C771F1EA1C33}"/>
              </a:ext>
            </a:extLst>
          </p:cNvPr>
          <p:cNvSpPr>
            <a:spLocks noGrp="1"/>
          </p:cNvSpPr>
          <p:nvPr>
            <p:ph type="body" sz="quarter" idx="11"/>
          </p:nvPr>
        </p:nvSpPr>
        <p:spPr>
          <a:xfrm>
            <a:off x="435169" y="2856073"/>
            <a:ext cx="3653372" cy="2504050"/>
          </a:xfrm>
        </p:spPr>
        <p:txBody>
          <a:bodyPr>
            <a:normAutofit/>
          </a:bodyPr>
          <a:lstStyle/>
          <a:p>
            <a:pPr marL="221888" marR="0" lvl="0" indent="-221888"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Use education and training tools to address gaps in understanding about practices and policies.</a:t>
            </a:r>
          </a:p>
        </p:txBody>
      </p:sp>
      <p:pic>
        <p:nvPicPr>
          <p:cNvPr id="25" name="Picture 2" descr="Multidisciplinary healthcare team engaged in discussion about practices and policies.">
            <a:extLst>
              <a:ext uri="{FF2B5EF4-FFF2-40B4-BE49-F238E27FC236}">
                <a16:creationId xmlns:a16="http://schemas.microsoft.com/office/drawing/2014/main" id="{F0B5F593-9567-0277-3CF8-27A5A0C411F5}"/>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423"/>
          <a:stretch/>
        </p:blipFill>
        <p:spPr bwMode="auto">
          <a:xfrm>
            <a:off x="5242560" y="2866233"/>
            <a:ext cx="2929219" cy="22798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 Placeholder 29">
            <a:extLst>
              <a:ext uri="{FF2B5EF4-FFF2-40B4-BE49-F238E27FC236}">
                <a16:creationId xmlns:a16="http://schemas.microsoft.com/office/drawing/2014/main" id="{6CC89B72-49DF-09C4-EE52-B17E1B9D8352}"/>
              </a:ext>
            </a:extLst>
          </p:cNvPr>
          <p:cNvSpPr>
            <a:spLocks noGrp="1"/>
          </p:cNvSpPr>
          <p:nvPr>
            <p:ph type="body" sz="quarter" idx="12"/>
          </p:nvPr>
        </p:nvSpPr>
        <p:spPr>
          <a:xfrm>
            <a:off x="685800" y="5669280"/>
            <a:ext cx="7772400" cy="548640"/>
          </a:xfrm>
          <a:prstGeom prst="roundRect">
            <a:avLst/>
          </a:prstGeom>
          <a:solidFill>
            <a:schemeClr val="accent3"/>
          </a:solidFill>
          <a:effectLst>
            <a:innerShdw blurRad="63500" dist="50800" dir="13500000">
              <a:prstClr val="black">
                <a:alpha val="50000"/>
              </a:prstClr>
            </a:innerShdw>
          </a:effectLst>
        </p:spPr>
        <p:txBody>
          <a:bodyPr vert="horz" lIns="91440" tIns="91440" rIns="91440" bIns="91440" rtlCol="0" anchor="ctr" anchorCtr="0">
            <a:noAutofit/>
          </a:bodyPr>
          <a:lstStyle/>
          <a:p>
            <a:pPr marL="231775" indent="-231775">
              <a:spcBef>
                <a:spcPts val="0"/>
              </a:spcBef>
              <a:buFont typeface="Arial" panose="020B0604020202020204" pitchFamily="34" charset="0"/>
              <a:buChar char="•"/>
            </a:pPr>
            <a:r>
              <a:rPr lang="en-US" sz="1800" dirty="0"/>
              <a:t>Access AHRQ’s </a:t>
            </a:r>
            <a:r>
              <a:rPr lang="en-US" sz="1800" b="1" dirty="0">
                <a:hlinkClick r:id="rId4"/>
              </a:rPr>
              <a:t>Tools to Overcome Common Challenges</a:t>
            </a:r>
            <a:r>
              <a:rPr lang="en-US" sz="1800" dirty="0"/>
              <a:t>.</a:t>
            </a:r>
            <a:r>
              <a:rPr lang="en-US" sz="1800" baseline="30000" dirty="0"/>
              <a:t>56</a:t>
            </a:r>
            <a:endParaRPr lang="en-US" sz="1800" dirty="0">
              <a:cs typeface="Calibri"/>
            </a:endParaRPr>
          </a:p>
        </p:txBody>
      </p:sp>
      <p:sp>
        <p:nvSpPr>
          <p:cNvPr id="5" name="Slide Number Placeholder 26">
            <a:extLst>
              <a:ext uri="{FF2B5EF4-FFF2-40B4-BE49-F238E27FC236}">
                <a16:creationId xmlns:a16="http://schemas.microsoft.com/office/drawing/2014/main" id="{9D53BCB0-792F-81A2-0623-864A7017C352}"/>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5424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2E02-7DCD-C09A-86A3-976263DA99C5}"/>
              </a:ext>
            </a:extLst>
          </p:cNvPr>
          <p:cNvSpPr>
            <a:spLocks noGrp="1"/>
          </p:cNvSpPr>
          <p:nvPr>
            <p:ph type="title"/>
          </p:nvPr>
        </p:nvSpPr>
        <p:spPr/>
        <p:txBody>
          <a:bodyPr/>
          <a:lstStyle/>
          <a:p>
            <a:r>
              <a:rPr lang="en-US"/>
              <a:t>Learning From Defects</a:t>
            </a:r>
            <a:r>
              <a:rPr lang="en-US" baseline="30000"/>
              <a:t>3</a:t>
            </a:r>
            <a:endParaRPr lang="en-US"/>
          </a:p>
        </p:txBody>
      </p:sp>
      <p:sp>
        <p:nvSpPr>
          <p:cNvPr id="3" name="Content Placeholder 2">
            <a:extLst>
              <a:ext uri="{FF2B5EF4-FFF2-40B4-BE49-F238E27FC236}">
                <a16:creationId xmlns:a16="http://schemas.microsoft.com/office/drawing/2014/main" id="{363EEABC-CEDF-0F91-5E1D-84863A78752D}"/>
              </a:ext>
            </a:extLst>
          </p:cNvPr>
          <p:cNvSpPr>
            <a:spLocks noGrp="1"/>
          </p:cNvSpPr>
          <p:nvPr>
            <p:ph idx="1"/>
          </p:nvPr>
        </p:nvSpPr>
        <p:spPr>
          <a:xfrm>
            <a:off x="457199" y="1130301"/>
            <a:ext cx="4787901" cy="4538980"/>
          </a:xfrm>
        </p:spPr>
        <p:txBody>
          <a:bodyPr>
            <a:normAutofit/>
          </a:bodyPr>
          <a:lstStyle/>
          <a:p>
            <a:pPr>
              <a:lnSpc>
                <a:spcPct val="100000"/>
              </a:lnSpc>
              <a:spcBef>
                <a:spcPts val="1800"/>
              </a:spcBef>
            </a:pPr>
            <a:r>
              <a:rPr lang="en-US" sz="2400" dirty="0"/>
              <a:t>Complete a </a:t>
            </a:r>
            <a:r>
              <a:rPr lang="en-US" sz="2400" b="1" dirty="0"/>
              <a:t>Learn From Defects</a:t>
            </a:r>
            <a:r>
              <a:rPr lang="en-US" sz="2400" dirty="0"/>
              <a:t> (LFD) Tool after CLABSI events.</a:t>
            </a:r>
          </a:p>
          <a:p>
            <a:pPr>
              <a:lnSpc>
                <a:spcPct val="100000"/>
              </a:lnSpc>
              <a:spcBef>
                <a:spcPts val="1800"/>
              </a:spcBef>
            </a:pPr>
            <a:r>
              <a:rPr lang="en-US" sz="2400" dirty="0"/>
              <a:t>Identify gaps in practice and opportunities for improvement.</a:t>
            </a:r>
          </a:p>
          <a:p>
            <a:pPr>
              <a:lnSpc>
                <a:spcPct val="100000"/>
              </a:lnSpc>
              <a:spcBef>
                <a:spcPts val="1800"/>
              </a:spcBef>
            </a:pPr>
            <a:r>
              <a:rPr lang="en-US" sz="2400" dirty="0"/>
              <a:t>Encourage frontline clinicians to take the lead on completing the LFD Tool.</a:t>
            </a:r>
          </a:p>
          <a:p>
            <a:pPr>
              <a:lnSpc>
                <a:spcPct val="100000"/>
              </a:lnSpc>
              <a:spcBef>
                <a:spcPts val="1800"/>
              </a:spcBef>
            </a:pPr>
            <a:r>
              <a:rPr lang="en-US" sz="2400" dirty="0"/>
              <a:t>For more info, access the </a:t>
            </a:r>
            <a:r>
              <a:rPr lang="en-US" sz="2400" b="1" u="sng" dirty="0">
                <a:solidFill>
                  <a:srgbClr val="0070C0"/>
                </a:solidFill>
              </a:rPr>
              <a:t>L</a:t>
            </a:r>
            <a:r>
              <a:rPr lang="en-US" sz="2400" b="1" u="sng" dirty="0">
                <a:solidFill>
                  <a:srgbClr val="0070C0"/>
                </a:solidFill>
                <a:hlinkClick r:id="rId3"/>
              </a:rPr>
              <a:t>earning From Defects section in this Toolkit</a:t>
            </a:r>
            <a:r>
              <a:rPr lang="en-US" sz="2400" dirty="0"/>
              <a:t>.</a:t>
            </a:r>
          </a:p>
        </p:txBody>
      </p:sp>
      <p:pic>
        <p:nvPicPr>
          <p:cNvPr id="6" name="Picture 5" descr="A copy of page 1 from the Learn From Defects Tool Worksheet for CLABSI.">
            <a:extLst>
              <a:ext uri="{FF2B5EF4-FFF2-40B4-BE49-F238E27FC236}">
                <a16:creationId xmlns:a16="http://schemas.microsoft.com/office/drawing/2014/main" id="{C04250A3-4BC8-BAFB-8E0C-D5C846C3192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34029" y="1317537"/>
            <a:ext cx="3024171" cy="3913632"/>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A13E2D58-64DD-68EC-BFEA-0F7B463431EA}"/>
              </a:ext>
            </a:extLst>
          </p:cNvPr>
          <p:cNvSpPr>
            <a:spLocks noGrp="1"/>
          </p:cNvSpPr>
          <p:nvPr>
            <p:ph type="body" sz="quarter" idx="11"/>
          </p:nvPr>
        </p:nvSpPr>
        <p:spPr>
          <a:xfrm>
            <a:off x="685800" y="5669280"/>
            <a:ext cx="7772400" cy="548640"/>
          </a:xfrm>
          <a:prstGeom prst="roundRect">
            <a:avLst/>
          </a:prstGeom>
          <a:solidFill>
            <a:schemeClr val="accent3"/>
          </a:solidFill>
          <a:effectLst>
            <a:innerShdw blurRad="63500" dist="50800" dir="13500000">
              <a:prstClr val="black">
                <a:alpha val="50000"/>
              </a:prstClr>
            </a:innerShdw>
          </a:effectLst>
        </p:spPr>
        <p:txBody>
          <a:bodyPr vert="horz" lIns="91440" tIns="91440" rIns="91440" bIns="91440" rtlCol="0" anchor="ctr" anchorCtr="0">
            <a:noAutofit/>
          </a:bodyPr>
          <a:lstStyle/>
          <a:p>
            <a:pPr marL="221615" indent="-221615">
              <a:spcBef>
                <a:spcPts val="2400"/>
              </a:spcBef>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Download </a:t>
            </a:r>
            <a:r>
              <a:rPr lang="en-US" sz="1800" dirty="0">
                <a:solidFill>
                  <a:prstClr val="black"/>
                </a:solidFill>
                <a:latin typeface="Calibri" panose="020F0502020204030204"/>
              </a:rPr>
              <a:t>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Learn From Defects Tool Worksheet for CLABSI</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1800" dirty="0">
              <a:solidFill>
                <a:prstClr val="black"/>
              </a:solidFill>
              <a:ea typeface="+mn-ea"/>
              <a:cs typeface="+mn-cs"/>
            </a:endParaRPr>
          </a:p>
        </p:txBody>
      </p:sp>
      <p:sp>
        <p:nvSpPr>
          <p:cNvPr id="26" name="Slide Number Placeholder 26">
            <a:extLst>
              <a:ext uri="{FF2B5EF4-FFF2-40B4-BE49-F238E27FC236}">
                <a16:creationId xmlns:a16="http://schemas.microsoft.com/office/drawing/2014/main" id="{CD1C8FF3-9F6A-3233-E5FF-14EF666B51FE}"/>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842958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C49C1EB-14DB-78E4-C6EA-6C01C87B3C4E}"/>
              </a:ext>
            </a:extLst>
          </p:cNvPr>
          <p:cNvSpPr>
            <a:spLocks noGrp="1"/>
          </p:cNvSpPr>
          <p:nvPr>
            <p:ph type="title"/>
          </p:nvPr>
        </p:nvSpPr>
        <p:spPr/>
        <p:txBody>
          <a:bodyPr>
            <a:noAutofit/>
          </a:bodyPr>
          <a:lstStyle/>
          <a:p>
            <a:r>
              <a:rPr lang="en-US" sz="3700"/>
              <a:t>Case Example: Rising CLABSI Rates in ICU</a:t>
            </a:r>
          </a:p>
        </p:txBody>
      </p:sp>
      <p:sp>
        <p:nvSpPr>
          <p:cNvPr id="26" name="Content Placeholder 25">
            <a:extLst>
              <a:ext uri="{FF2B5EF4-FFF2-40B4-BE49-F238E27FC236}">
                <a16:creationId xmlns:a16="http://schemas.microsoft.com/office/drawing/2014/main" id="{CD537F9E-2265-4B9F-43FD-7BA05282E4C8}"/>
              </a:ext>
            </a:extLst>
          </p:cNvPr>
          <p:cNvSpPr>
            <a:spLocks noGrp="1"/>
          </p:cNvSpPr>
          <p:nvPr>
            <p:ph idx="1"/>
          </p:nvPr>
        </p:nvSpPr>
        <p:spPr>
          <a:xfrm>
            <a:off x="801230" y="1315292"/>
            <a:ext cx="7885570" cy="3076234"/>
          </a:xfrm>
        </p:spPr>
        <p:txBody>
          <a:bodyPr>
            <a:normAutofit/>
          </a:bodyPr>
          <a:lstStyle/>
          <a:p>
            <a:r>
              <a:rPr lang="en-US" sz="2200" dirty="0"/>
              <a:t>The ICU has seen a significant increase in CLABSI rates.</a:t>
            </a:r>
          </a:p>
          <a:p>
            <a:r>
              <a:rPr lang="en-US" sz="2200" dirty="0"/>
              <a:t>The CUSP Team assesses current practices and conducts a Learning From Defects process.</a:t>
            </a:r>
          </a:p>
          <a:p>
            <a:r>
              <a:rPr lang="en-US" sz="2200" b="1" dirty="0"/>
              <a:t>Identified contributory factors:</a:t>
            </a:r>
          </a:p>
          <a:p>
            <a:pPr marL="854075" lvl="1" indent="-365125"/>
            <a:r>
              <a:rPr lang="en-US" sz="2000" dirty="0"/>
              <a:t>Central lines often left inserted for longer than necessary</a:t>
            </a:r>
          </a:p>
          <a:p>
            <a:pPr marL="854075" lvl="1" indent="-365125"/>
            <a:r>
              <a:rPr lang="en-US" sz="2000" dirty="0"/>
              <a:t>Variable compliance with line insertion and maintenance best practices</a:t>
            </a:r>
          </a:p>
        </p:txBody>
      </p:sp>
      <p:sp>
        <p:nvSpPr>
          <p:cNvPr id="27" name="Text Placeholder 26">
            <a:extLst>
              <a:ext uri="{FF2B5EF4-FFF2-40B4-BE49-F238E27FC236}">
                <a16:creationId xmlns:a16="http://schemas.microsoft.com/office/drawing/2014/main" id="{A17A119F-BB3F-FAA0-8D47-73CBC303963F}"/>
              </a:ext>
            </a:extLst>
          </p:cNvPr>
          <p:cNvSpPr>
            <a:spLocks noGrp="1"/>
          </p:cNvSpPr>
          <p:nvPr>
            <p:ph type="body" sz="quarter" idx="11"/>
          </p:nvPr>
        </p:nvSpPr>
        <p:spPr>
          <a:xfrm>
            <a:off x="801230" y="4104681"/>
            <a:ext cx="4706900" cy="1904429"/>
          </a:xfrm>
        </p:spPr>
        <p:txBody>
          <a:bodyPr vert="horz" lIns="91440" tIns="45720" rIns="91440" bIns="45720" rtlCol="0">
            <a:normAutofit fontScale="92500" lnSpcReduction="10000"/>
          </a:bodyPr>
          <a:lstStyle/>
          <a:p>
            <a:pPr marL="365125" indent="-365125"/>
            <a:r>
              <a:rPr lang="en-US" sz="2400" b="1" dirty="0"/>
              <a:t>Selected interventions:</a:t>
            </a:r>
          </a:p>
          <a:p>
            <a:pPr marL="858838" lvl="1" indent="-365125"/>
            <a:r>
              <a:rPr lang="en-US" sz="2200" dirty="0"/>
              <a:t>Central line kits</a:t>
            </a:r>
          </a:p>
          <a:p>
            <a:pPr marL="858838" lvl="1" indent="-365125"/>
            <a:r>
              <a:rPr lang="en-US" sz="2200" dirty="0"/>
              <a:t>Line insertion checklists</a:t>
            </a:r>
          </a:p>
          <a:p>
            <a:pPr marL="858838" lvl="1" indent="-365125"/>
            <a:r>
              <a:rPr lang="en-US" sz="2200" dirty="0"/>
              <a:t>Daily central line rounds</a:t>
            </a:r>
          </a:p>
          <a:p>
            <a:pPr marL="858838" lvl="1" indent="-365125"/>
            <a:r>
              <a:rPr lang="en-US" sz="2200" dirty="0"/>
              <a:t>Daily Goals</a:t>
            </a:r>
          </a:p>
        </p:txBody>
      </p:sp>
      <p:sp>
        <p:nvSpPr>
          <p:cNvPr id="24" name="Slide Number Placeholder 23">
            <a:extLst>
              <a:ext uri="{FF2B5EF4-FFF2-40B4-BE49-F238E27FC236}">
                <a16:creationId xmlns:a16="http://schemas.microsoft.com/office/drawing/2014/main" id="{BCA18C23-4626-6433-20EA-8D29FAE4135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34</a:t>
            </a:fld>
            <a:endParaRPr lang="en-US">
              <a:solidFill>
                <a:prstClr val="black"/>
              </a:solidFill>
            </a:endParaRPr>
          </a:p>
        </p:txBody>
      </p:sp>
      <p:pic>
        <p:nvPicPr>
          <p:cNvPr id="48" name="Picture 47">
            <a:extLst>
              <a:ext uri="{FF2B5EF4-FFF2-40B4-BE49-F238E27FC236}">
                <a16:creationId xmlns:a16="http://schemas.microsoft.com/office/drawing/2014/main" id="{099EC68D-0FC4-34B5-B15A-5135E0EE7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39391" y="4104682"/>
            <a:ext cx="2995790" cy="1904429"/>
          </a:xfrm>
          <a:prstGeom prst="snip2Diag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6936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2E02-7DCD-C09A-86A3-976263DA99C5}"/>
              </a:ext>
            </a:extLst>
          </p:cNvPr>
          <p:cNvSpPr>
            <a:spLocks noGrp="1"/>
          </p:cNvSpPr>
          <p:nvPr>
            <p:ph type="title"/>
          </p:nvPr>
        </p:nvSpPr>
        <p:spPr/>
        <p:txBody>
          <a:bodyPr>
            <a:normAutofit/>
          </a:bodyPr>
          <a:lstStyle/>
          <a:p>
            <a:r>
              <a:rPr lang="en-US" sz="3900"/>
              <a:t>Case Example: Central Line Rounds</a:t>
            </a:r>
            <a:r>
              <a:rPr lang="en-US" sz="3900" baseline="30000"/>
              <a:t>12,57</a:t>
            </a:r>
            <a:endParaRPr lang="en-US" sz="3900"/>
          </a:p>
        </p:txBody>
      </p:sp>
      <p:sp>
        <p:nvSpPr>
          <p:cNvPr id="3" name="Content Placeholder 2">
            <a:extLst>
              <a:ext uri="{FF2B5EF4-FFF2-40B4-BE49-F238E27FC236}">
                <a16:creationId xmlns:a16="http://schemas.microsoft.com/office/drawing/2014/main" id="{363EEABC-CEDF-0F91-5E1D-84863A78752D}"/>
              </a:ext>
            </a:extLst>
          </p:cNvPr>
          <p:cNvSpPr>
            <a:spLocks noGrp="1"/>
          </p:cNvSpPr>
          <p:nvPr>
            <p:ph idx="1"/>
          </p:nvPr>
        </p:nvSpPr>
        <p:spPr>
          <a:xfrm>
            <a:off x="871034" y="1280160"/>
            <a:ext cx="3657600" cy="4389120"/>
          </a:xfrm>
        </p:spPr>
        <p:txBody>
          <a:bodyPr>
            <a:normAutofit fontScale="62500" lnSpcReduction="20000"/>
          </a:bodyPr>
          <a:lstStyle/>
          <a:p>
            <a:pPr marL="231775" indent="-231775">
              <a:lnSpc>
                <a:spcPct val="120000"/>
              </a:lnSpc>
              <a:spcBef>
                <a:spcPts val="0"/>
              </a:spcBef>
            </a:pPr>
            <a:r>
              <a:rPr lang="en-US" b="1">
                <a:solidFill>
                  <a:schemeClr val="accent1"/>
                </a:solidFill>
              </a:rPr>
              <a:t>Central line rounds</a:t>
            </a:r>
            <a:r>
              <a:rPr lang="en-US" b="1"/>
              <a:t>: </a:t>
            </a:r>
            <a:r>
              <a:rPr lang="en-US"/>
              <a:t>Daily evaluation of each patient’s central line.</a:t>
            </a:r>
          </a:p>
          <a:p>
            <a:pPr marL="509588" lvl="1" indent="-284163">
              <a:lnSpc>
                <a:spcPct val="120000"/>
              </a:lnSpc>
              <a:spcBef>
                <a:spcPts val="400"/>
              </a:spcBef>
            </a:pPr>
            <a:r>
              <a:rPr lang="en-US"/>
              <a:t>Determine necessity and ensure prompt removal.</a:t>
            </a:r>
          </a:p>
          <a:p>
            <a:pPr marL="509588" lvl="1" indent="-284163">
              <a:lnSpc>
                <a:spcPct val="120000"/>
              </a:lnSpc>
              <a:spcBef>
                <a:spcPts val="400"/>
              </a:spcBef>
            </a:pPr>
            <a:r>
              <a:rPr lang="en-US"/>
              <a:t>Assess adherence to maintenance protocols.</a:t>
            </a:r>
          </a:p>
          <a:p>
            <a:pPr marL="231775" indent="-231775">
              <a:lnSpc>
                <a:spcPct val="120000"/>
              </a:lnSpc>
              <a:spcBef>
                <a:spcPts val="1200"/>
              </a:spcBef>
            </a:pPr>
            <a:r>
              <a:rPr lang="en-US"/>
              <a:t>Rounds should include nurse, provider, infection preventionist, and leadership.</a:t>
            </a:r>
          </a:p>
          <a:p>
            <a:pPr marL="231775" indent="-231775">
              <a:lnSpc>
                <a:spcPct val="120000"/>
              </a:lnSpc>
              <a:spcBef>
                <a:spcPts val="1200"/>
              </a:spcBef>
            </a:pPr>
            <a:r>
              <a:rPr lang="en-US"/>
              <a:t>Collect process measure data.</a:t>
            </a:r>
          </a:p>
          <a:p>
            <a:pPr marL="509588" lvl="1" indent="-284163">
              <a:lnSpc>
                <a:spcPct val="120000"/>
              </a:lnSpc>
              <a:spcBef>
                <a:spcPts val="400"/>
              </a:spcBef>
            </a:pPr>
            <a:r>
              <a:rPr lang="en-US"/>
              <a:t>Collected data can guide the creation of action plans.</a:t>
            </a:r>
          </a:p>
        </p:txBody>
      </p:sp>
      <p:pic>
        <p:nvPicPr>
          <p:cNvPr id="5" name="Picture 4" descr="An example of a Central Line Rounds form.">
            <a:extLst>
              <a:ext uri="{FF2B5EF4-FFF2-40B4-BE49-F238E27FC236}">
                <a16:creationId xmlns:a16="http://schemas.microsoft.com/office/drawing/2014/main" id="{A36A88EF-5D74-D0F7-EB5D-95E5A6F749A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60966" y="1286393"/>
            <a:ext cx="3643238" cy="4315148"/>
          </a:xfrm>
          <a:prstGeom prst="rect">
            <a:avLst/>
          </a:prstGeom>
          <a:ln w="9525">
            <a:solidFill>
              <a:schemeClr val="bg1">
                <a:lumMod val="85000"/>
              </a:schemeClr>
            </a:solidFill>
          </a:ln>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3FD5355E-F561-E28E-ED3C-EDB322F0205F}"/>
              </a:ext>
            </a:extLst>
          </p:cNvPr>
          <p:cNvSpPr>
            <a:spLocks noGrp="1"/>
          </p:cNvSpPr>
          <p:nvPr>
            <p:ph type="body" sz="quarter" idx="11"/>
          </p:nvPr>
        </p:nvSpPr>
        <p:spPr>
          <a:xfrm>
            <a:off x="871035" y="5601540"/>
            <a:ext cx="7926455" cy="583360"/>
          </a:xfrm>
        </p:spPr>
        <p:txBody>
          <a:bodyPr anchor="ctr">
            <a:normAutofit/>
          </a:bodyPr>
          <a:lstStyle/>
          <a:p>
            <a:pPr marL="231775" indent="-231775"/>
            <a:r>
              <a:rPr lang="en-US" sz="2000" b="1" u="sng" dirty="0">
                <a:solidFill>
                  <a:srgbClr val="0070C0"/>
                </a:solidFill>
                <a:hlinkClick r:id="rId4"/>
              </a:rPr>
              <a:t>This form for central line rounds is available as part of this Toolkit</a:t>
            </a:r>
            <a:r>
              <a:rPr lang="en-US" sz="2000" b="1" dirty="0"/>
              <a:t>.</a:t>
            </a:r>
            <a:endParaRPr lang="en-US" sz="2000" dirty="0"/>
          </a:p>
        </p:txBody>
      </p:sp>
      <p:sp>
        <p:nvSpPr>
          <p:cNvPr id="25" name="Slide Number Placeholder 26">
            <a:extLst>
              <a:ext uri="{FF2B5EF4-FFF2-40B4-BE49-F238E27FC236}">
                <a16:creationId xmlns:a16="http://schemas.microsoft.com/office/drawing/2014/main" id="{BAC4B185-2DA1-EEEF-28A3-83BD5CD7C199}"/>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560869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3543-AB5A-1F2E-0514-1E415AC38B11}"/>
              </a:ext>
            </a:extLst>
          </p:cNvPr>
          <p:cNvSpPr>
            <a:spLocks noGrp="1"/>
          </p:cNvSpPr>
          <p:nvPr>
            <p:ph type="title"/>
          </p:nvPr>
        </p:nvSpPr>
        <p:spPr/>
        <p:txBody>
          <a:bodyPr>
            <a:normAutofit/>
          </a:bodyPr>
          <a:lstStyle/>
          <a:p>
            <a:r>
              <a:rPr lang="en-US" sz="3800" dirty="0"/>
              <a:t>Case Example: Daily Goals Checklist</a:t>
            </a:r>
            <a:r>
              <a:rPr lang="en-US" sz="3800" baseline="30000" dirty="0"/>
              <a:t>58-60</a:t>
            </a:r>
            <a:endParaRPr lang="en-US" sz="3800" dirty="0"/>
          </a:p>
        </p:txBody>
      </p:sp>
      <p:sp>
        <p:nvSpPr>
          <p:cNvPr id="3" name="Content Placeholder 2">
            <a:extLst>
              <a:ext uri="{FF2B5EF4-FFF2-40B4-BE49-F238E27FC236}">
                <a16:creationId xmlns:a16="http://schemas.microsoft.com/office/drawing/2014/main" id="{50EDC084-AB8A-2F83-7BD4-9533453F52E2}"/>
              </a:ext>
            </a:extLst>
          </p:cNvPr>
          <p:cNvSpPr>
            <a:spLocks noGrp="1"/>
          </p:cNvSpPr>
          <p:nvPr>
            <p:ph idx="1"/>
          </p:nvPr>
        </p:nvSpPr>
        <p:spPr>
          <a:xfrm>
            <a:off x="801230" y="1315291"/>
            <a:ext cx="4517902" cy="2702552"/>
          </a:xfrm>
        </p:spPr>
        <p:txBody>
          <a:bodyPr>
            <a:normAutofit/>
          </a:bodyPr>
          <a:lstStyle/>
          <a:p>
            <a:r>
              <a:rPr lang="en-US" sz="2000"/>
              <a:t>The </a:t>
            </a:r>
            <a:r>
              <a:rPr lang="en-US" sz="2000" b="1"/>
              <a:t>Daily Goals Checklist </a:t>
            </a:r>
            <a:r>
              <a:rPr lang="en-US" sz="2000"/>
              <a:t>prompts the team to review needs and define the day’s goals for each patient.</a:t>
            </a:r>
          </a:p>
          <a:p>
            <a:r>
              <a:rPr lang="en-US" sz="2000"/>
              <a:t>Daily Goals integrates well with central line rounds.</a:t>
            </a:r>
          </a:p>
          <a:p>
            <a:r>
              <a:rPr lang="en-US" sz="2000"/>
              <a:t>Ensures the team are all on the same page for patient’s plan of care.</a:t>
            </a:r>
          </a:p>
        </p:txBody>
      </p:sp>
      <p:sp>
        <p:nvSpPr>
          <p:cNvPr id="4" name="Text Placeholder 3">
            <a:extLst>
              <a:ext uri="{FF2B5EF4-FFF2-40B4-BE49-F238E27FC236}">
                <a16:creationId xmlns:a16="http://schemas.microsoft.com/office/drawing/2014/main" id="{696EE2CF-C00A-7ADB-6CED-85B91B5179FA}"/>
              </a:ext>
            </a:extLst>
          </p:cNvPr>
          <p:cNvSpPr>
            <a:spLocks noGrp="1"/>
          </p:cNvSpPr>
          <p:nvPr>
            <p:ph type="body" sz="quarter" idx="11"/>
          </p:nvPr>
        </p:nvSpPr>
        <p:spPr>
          <a:xfrm>
            <a:off x="801230" y="3856607"/>
            <a:ext cx="4517902" cy="1706137"/>
          </a:xfrm>
        </p:spPr>
        <p:txBody>
          <a:bodyPr>
            <a:normAutofit/>
          </a:bodyPr>
          <a:lstStyle/>
          <a:p>
            <a:pPr marL="342900" marR="0" lvl="0" indent="-3429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Sample </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Daily Goals Checklists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provided as part of this toolkit.</a:t>
            </a:r>
          </a:p>
          <a:p>
            <a:pPr marL="741363" marR="0" lvl="1" indent="-28575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800" b="1" i="0" u="sng" strike="noStrike" kern="1200" cap="none" spc="0" normalizeH="0" baseline="0" noProof="0" dirty="0">
                <a:ln>
                  <a:noFill/>
                </a:ln>
                <a:solidFill>
                  <a:srgbClr val="0070C0"/>
                </a:solidFill>
                <a:effectLst/>
                <a:uLnTx/>
                <a:uFillTx/>
                <a:latin typeface="Calibri" panose="020F0502020204030204"/>
                <a:ea typeface="+mn-ea"/>
                <a:cs typeface="+mn-cs"/>
                <a:hlinkClick r:id="rId3"/>
              </a:rPr>
              <a:t>Daily Goals Checklist for ICU</a:t>
            </a:r>
            <a:endParaRPr kumimoji="0" lang="en-US" sz="18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741363" marR="0" lvl="1" indent="-28575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800" b="1" i="0" u="sng" strike="noStrike" kern="1200" cap="none" spc="0" normalizeH="0" baseline="0" noProof="0" dirty="0">
                <a:ln>
                  <a:noFill/>
                </a:ln>
                <a:solidFill>
                  <a:srgbClr val="0070C0"/>
                </a:solidFill>
                <a:effectLst/>
                <a:uLnTx/>
                <a:uFillTx/>
                <a:latin typeface="Calibri" panose="020F0502020204030204"/>
                <a:ea typeface="+mn-ea"/>
                <a:cs typeface="+mn-cs"/>
                <a:hlinkClick r:id="rId4"/>
              </a:rPr>
              <a:t>Daily Goals Checklist for Non-ICU</a:t>
            </a:r>
            <a:endPar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57BD8A3-9B2A-83DC-E006-11DDF9B70CB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rot="300000">
            <a:off x="5675256" y="1562154"/>
            <a:ext cx="2733563" cy="3537553"/>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26" name="Content Placeholder 25" descr="A sample Daily Goals Checklist.">
            <a:extLst>
              <a:ext uri="{FF2B5EF4-FFF2-40B4-BE49-F238E27FC236}">
                <a16:creationId xmlns:a16="http://schemas.microsoft.com/office/drawing/2014/main" id="{0D640862-EC02-0299-6F8C-3509A00ACAB5}"/>
              </a:ext>
              <a:ext uri="{C183D7F6-B498-43B3-948B-1728B52AA6E4}">
                <adec:decorative xmlns:adec="http://schemas.microsoft.com/office/drawing/2017/decorative" val="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548398" y="1575004"/>
            <a:ext cx="2733564" cy="353755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373B672F-5B38-6174-0641-829494650E10}"/>
              </a:ext>
            </a:extLst>
          </p:cNvPr>
          <p:cNvSpPr>
            <a:spLocks noGrp="1"/>
          </p:cNvSpPr>
          <p:nvPr>
            <p:ph type="body" sz="quarter" idx="12"/>
          </p:nvPr>
        </p:nvSpPr>
        <p:spPr>
          <a:xfrm>
            <a:off x="1009323" y="5565186"/>
            <a:ext cx="7498080" cy="479051"/>
          </a:xfrm>
          <a:prstGeom prst="roundRect">
            <a:avLst/>
          </a:prstGeom>
          <a:solidFill>
            <a:schemeClr val="accent3"/>
          </a:solidFill>
          <a:effectLst>
            <a:innerShdw blurRad="63500" dist="50800" dir="13500000">
              <a:prstClr val="black">
                <a:alpha val="50000"/>
              </a:prstClr>
            </a:innerShdw>
          </a:effectLst>
        </p:spPr>
        <p:txBody>
          <a:bodyPr lIns="182880" anchor="ctr">
            <a:normAutofit/>
          </a:bodyPr>
          <a:lstStyle/>
          <a:p>
            <a:pPr marL="0" marR="0" lvl="0" indent="0" algn="l"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Learn more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7"/>
              </a:rPr>
              <a:t>about the Daily Goals process on AHRQ’s website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60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Slide Number Placeholder 23">
            <a:extLst>
              <a:ext uri="{FF2B5EF4-FFF2-40B4-BE49-F238E27FC236}">
                <a16:creationId xmlns:a16="http://schemas.microsoft.com/office/drawing/2014/main" id="{AC0E9F75-E3BA-5AD8-CE74-749274711D9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689828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688E219-3F9F-18F2-07E6-E8FC2B8B3597}"/>
              </a:ext>
            </a:extLst>
          </p:cNvPr>
          <p:cNvSpPr>
            <a:spLocks noGrp="1"/>
          </p:cNvSpPr>
          <p:nvPr>
            <p:ph type="title"/>
          </p:nvPr>
        </p:nvSpPr>
        <p:spPr/>
        <p:txBody>
          <a:bodyPr>
            <a:noAutofit/>
          </a:bodyPr>
          <a:lstStyle/>
          <a:p>
            <a:r>
              <a:rPr lang="en-US" sz="4000"/>
              <a:t>Case Example: Implementation</a:t>
            </a:r>
          </a:p>
        </p:txBody>
      </p:sp>
      <p:sp>
        <p:nvSpPr>
          <p:cNvPr id="26" name="Content Placeholder 25">
            <a:extLst>
              <a:ext uri="{FF2B5EF4-FFF2-40B4-BE49-F238E27FC236}">
                <a16:creationId xmlns:a16="http://schemas.microsoft.com/office/drawing/2014/main" id="{67BB254A-B269-C08A-8F30-13E513B39062}"/>
              </a:ext>
            </a:extLst>
          </p:cNvPr>
          <p:cNvSpPr>
            <a:spLocks noGrp="1"/>
          </p:cNvSpPr>
          <p:nvPr>
            <p:ph idx="1"/>
          </p:nvPr>
        </p:nvSpPr>
        <p:spPr>
          <a:xfrm>
            <a:off x="801229" y="1315291"/>
            <a:ext cx="4661108" cy="4844877"/>
          </a:xfrm>
        </p:spPr>
        <p:txBody>
          <a:bodyPr>
            <a:normAutofit lnSpcReduction="10000"/>
          </a:bodyPr>
          <a:lstStyle/>
          <a:p>
            <a:pPr>
              <a:spcBef>
                <a:spcPts val="1200"/>
              </a:spcBef>
            </a:pPr>
            <a:r>
              <a:rPr lang="en-US" sz="2400" dirty="0"/>
              <a:t>ICU sees a significant decrease in CLABSI rates over the next 6 months.</a:t>
            </a:r>
          </a:p>
          <a:p>
            <a:pPr>
              <a:spcBef>
                <a:spcPts val="1200"/>
              </a:spcBef>
            </a:pPr>
            <a:r>
              <a:rPr lang="en-US" sz="2400" dirty="0"/>
              <a:t>Daily central line rounds become embedded in the ICU workflow.</a:t>
            </a:r>
          </a:p>
          <a:p>
            <a:pPr>
              <a:spcBef>
                <a:spcPts val="1200"/>
              </a:spcBef>
            </a:pPr>
            <a:r>
              <a:rPr lang="en-US" sz="2400" dirty="0"/>
              <a:t>Notable reduction in total central-line days.</a:t>
            </a:r>
          </a:p>
          <a:p>
            <a:pPr>
              <a:spcBef>
                <a:spcPts val="1200"/>
              </a:spcBef>
            </a:pPr>
            <a:r>
              <a:rPr lang="en-US" sz="2400" dirty="0"/>
              <a:t>Line insertion kits well-accepted and widely used.</a:t>
            </a:r>
          </a:p>
          <a:p>
            <a:pPr>
              <a:spcBef>
                <a:spcPts val="1200"/>
              </a:spcBef>
            </a:pPr>
            <a:r>
              <a:rPr lang="en-US" sz="2400" dirty="0"/>
              <a:t>Some staff members are hesitant to enforce compliance with the checklist.</a:t>
            </a:r>
          </a:p>
        </p:txBody>
      </p:sp>
      <p:sp>
        <p:nvSpPr>
          <p:cNvPr id="24" name="Slide Number Placeholder 23">
            <a:extLst>
              <a:ext uri="{FF2B5EF4-FFF2-40B4-BE49-F238E27FC236}">
                <a16:creationId xmlns:a16="http://schemas.microsoft.com/office/drawing/2014/main" id="{685C8840-33C8-DA70-49EF-CF6DA5C3FE1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37</a:t>
            </a:fld>
            <a:endParaRPr lang="en-US">
              <a:solidFill>
                <a:prstClr val="black"/>
              </a:solidFill>
            </a:endParaRPr>
          </a:p>
        </p:txBody>
      </p:sp>
      <p:pic>
        <p:nvPicPr>
          <p:cNvPr id="3" name="Picture 2">
            <a:extLst>
              <a:ext uri="{FF2B5EF4-FFF2-40B4-BE49-F238E27FC236}">
                <a16:creationId xmlns:a16="http://schemas.microsoft.com/office/drawing/2014/main" id="{3E51C819-7D24-D448-0E71-6DB4E0689D5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844746" y="1525401"/>
            <a:ext cx="2722650" cy="1785409"/>
          </a:xfrm>
          <a:prstGeom prst="snip2Diag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64F0CBA-19FD-3B20-67F8-5ED24F759AB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844746" y="3861590"/>
            <a:ext cx="2722650" cy="1817315"/>
          </a:xfrm>
          <a:prstGeom prst="snip2Diag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1902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2E02-7DCD-C09A-86A3-976263DA99C5}"/>
              </a:ext>
            </a:extLst>
          </p:cNvPr>
          <p:cNvSpPr>
            <a:spLocks noGrp="1"/>
          </p:cNvSpPr>
          <p:nvPr>
            <p:ph type="title"/>
          </p:nvPr>
        </p:nvSpPr>
        <p:spPr/>
        <p:txBody>
          <a:bodyPr/>
          <a:lstStyle/>
          <a:p>
            <a:r>
              <a:rPr lang="en-US"/>
              <a:t>Culture and Safety Climate</a:t>
            </a:r>
          </a:p>
        </p:txBody>
      </p:sp>
      <p:sp>
        <p:nvSpPr>
          <p:cNvPr id="3" name="Content Placeholder 2">
            <a:extLst>
              <a:ext uri="{FF2B5EF4-FFF2-40B4-BE49-F238E27FC236}">
                <a16:creationId xmlns:a16="http://schemas.microsoft.com/office/drawing/2014/main" id="{363EEABC-CEDF-0F91-5E1D-84863A78752D}"/>
              </a:ext>
            </a:extLst>
          </p:cNvPr>
          <p:cNvSpPr>
            <a:spLocks noGrp="1"/>
          </p:cNvSpPr>
          <p:nvPr>
            <p:ph idx="1"/>
          </p:nvPr>
        </p:nvSpPr>
        <p:spPr>
          <a:xfrm>
            <a:off x="482854" y="1285876"/>
            <a:ext cx="3035849" cy="4073202"/>
          </a:xfrm>
        </p:spPr>
        <p:txBody>
          <a:bodyPr anchor="t">
            <a:normAutofit/>
          </a:bodyPr>
          <a:lstStyle/>
          <a:p>
            <a:pPr>
              <a:spcBef>
                <a:spcPts val="1800"/>
              </a:spcBef>
            </a:pPr>
            <a:r>
              <a:rPr lang="en-US" sz="2800"/>
              <a:t>Establish a culture and climate of safety.</a:t>
            </a:r>
          </a:p>
          <a:p>
            <a:pPr>
              <a:spcBef>
                <a:spcPts val="1800"/>
              </a:spcBef>
            </a:pPr>
            <a:r>
              <a:rPr lang="en-US" sz="2800"/>
              <a:t>Empower staff to speak up when they see a breach in practice.</a:t>
            </a:r>
          </a:p>
        </p:txBody>
      </p:sp>
      <p:pic>
        <p:nvPicPr>
          <p:cNvPr id="6" name="Picture 5" descr="C Stands for I am Concerned&#10;U Stands for I am Uncomfortable&#10;S stands for this is a Safety issue">
            <a:extLst>
              <a:ext uri="{FF2B5EF4-FFF2-40B4-BE49-F238E27FC236}">
                <a16:creationId xmlns:a16="http://schemas.microsoft.com/office/drawing/2014/main" id="{16E34A71-5CEF-37C4-62BF-4599E6D90E96}"/>
              </a:ext>
            </a:extLst>
          </p:cNvPr>
          <p:cNvPicPr>
            <a:picLocks noChangeAspect="1"/>
          </p:cNvPicPr>
          <p:nvPr/>
        </p:nvPicPr>
        <p:blipFill>
          <a:blip r:embed="rId3"/>
          <a:stretch>
            <a:fillRect/>
          </a:stretch>
        </p:blipFill>
        <p:spPr>
          <a:xfrm>
            <a:off x="3893661" y="1115700"/>
            <a:ext cx="4767485" cy="4291956"/>
          </a:xfrm>
          <a:prstGeom prst="rect">
            <a:avLst/>
          </a:prstGeom>
        </p:spPr>
      </p:pic>
      <p:sp>
        <p:nvSpPr>
          <p:cNvPr id="5" name="Text Placeholder 4">
            <a:extLst>
              <a:ext uri="{FF2B5EF4-FFF2-40B4-BE49-F238E27FC236}">
                <a16:creationId xmlns:a16="http://schemas.microsoft.com/office/drawing/2014/main" id="{A13E2D58-64DD-68EC-BFEA-0F7B463431EA}"/>
              </a:ext>
            </a:extLst>
          </p:cNvPr>
          <p:cNvSpPr>
            <a:spLocks noGrp="1"/>
          </p:cNvSpPr>
          <p:nvPr>
            <p:ph type="body" sz="quarter" idx="11"/>
          </p:nvPr>
        </p:nvSpPr>
        <p:spPr>
          <a:xfrm>
            <a:off x="685800" y="5456234"/>
            <a:ext cx="7772400" cy="548640"/>
          </a:xfrm>
          <a:prstGeom prst="roundRect">
            <a:avLst/>
          </a:prstGeom>
          <a:solidFill>
            <a:schemeClr val="accent3"/>
          </a:solidFill>
          <a:effectLst>
            <a:innerShdw blurRad="63500" dist="50800" dir="13500000">
              <a:prstClr val="black">
                <a:alpha val="50000"/>
              </a:prstClr>
            </a:innerShdw>
          </a:effectLst>
        </p:spPr>
        <p:txBody>
          <a:bodyPr vert="horz" lIns="91440" tIns="91440" rIns="91440" bIns="91440" rtlCol="0" anchor="ctr" anchorCtr="0">
            <a:noAutofit/>
          </a:bodyPr>
          <a:lstStyle/>
          <a:p>
            <a:pPr algn="ctr">
              <a:lnSpc>
                <a:spcPct val="110000"/>
              </a:lnSpc>
              <a:spcBef>
                <a:spcPts val="0"/>
              </a:spcBef>
            </a:pPr>
            <a:r>
              <a:rPr lang="en-US" sz="1800" dirty="0"/>
              <a:t>Access more info and training videos on the </a:t>
            </a:r>
            <a:r>
              <a:rPr lang="en-US" sz="1800" b="1" dirty="0">
                <a:hlinkClick r:id="rId4"/>
              </a:rPr>
              <a:t>TeamSTEPPS CUS technique.</a:t>
            </a:r>
            <a:r>
              <a:rPr lang="en-US" sz="1800" baseline="30000" dirty="0">
                <a:latin typeface="Calibri Light"/>
                <a:cs typeface="Calibri Light"/>
              </a:rPr>
              <a:t>61</a:t>
            </a:r>
          </a:p>
        </p:txBody>
      </p:sp>
      <p:sp>
        <p:nvSpPr>
          <p:cNvPr id="25" name="Slide Number Placeholder 26">
            <a:extLst>
              <a:ext uri="{FF2B5EF4-FFF2-40B4-BE49-F238E27FC236}">
                <a16:creationId xmlns:a16="http://schemas.microsoft.com/office/drawing/2014/main" id="{082A2635-E773-FB06-5242-AD919BBB5EBB}"/>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12807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FB375-4220-5B88-747C-48BDF6613FEA}"/>
              </a:ext>
            </a:extLst>
          </p:cNvPr>
          <p:cNvSpPr>
            <a:spLocks noGrp="1"/>
          </p:cNvSpPr>
          <p:nvPr>
            <p:ph type="title"/>
          </p:nvPr>
        </p:nvSpPr>
        <p:spPr/>
        <p:txBody>
          <a:bodyPr/>
          <a:lstStyle/>
          <a:p>
            <a:r>
              <a:rPr lang="en-US"/>
              <a:t>Key Takeaways</a:t>
            </a:r>
          </a:p>
        </p:txBody>
      </p:sp>
      <p:sp>
        <p:nvSpPr>
          <p:cNvPr id="3" name="Content Placeholder 2">
            <a:extLst>
              <a:ext uri="{FF2B5EF4-FFF2-40B4-BE49-F238E27FC236}">
                <a16:creationId xmlns:a16="http://schemas.microsoft.com/office/drawing/2014/main" id="{363EEABC-CEDF-0F91-5E1D-84863A78752D}"/>
              </a:ext>
            </a:extLst>
          </p:cNvPr>
          <p:cNvSpPr>
            <a:spLocks noGrp="1"/>
          </p:cNvSpPr>
          <p:nvPr>
            <p:ph idx="1"/>
          </p:nvPr>
        </p:nvSpPr>
        <p:spPr>
          <a:xfrm>
            <a:off x="873124" y="1266941"/>
            <a:ext cx="7658525" cy="5023690"/>
          </a:xfrm>
        </p:spPr>
        <p:txBody>
          <a:bodyPr anchor="ctr">
            <a:normAutofit/>
          </a:bodyPr>
          <a:lstStyle/>
          <a:p>
            <a:pPr>
              <a:spcBef>
                <a:spcPts val="1200"/>
              </a:spcBef>
            </a:pPr>
            <a:r>
              <a:rPr lang="en-US" sz="2400" dirty="0"/>
              <a:t>CLABSI are often preventable.</a:t>
            </a:r>
          </a:p>
          <a:p>
            <a:pPr>
              <a:spcBef>
                <a:spcPts val="1200"/>
              </a:spcBef>
            </a:pPr>
            <a:r>
              <a:rPr lang="en-US" sz="2400" dirty="0"/>
              <a:t>CLABSI increase mortality, length of stay, and healthcare costs.</a:t>
            </a:r>
          </a:p>
          <a:p>
            <a:pPr>
              <a:spcBef>
                <a:spcPts val="1200"/>
              </a:spcBef>
            </a:pPr>
            <a:r>
              <a:rPr lang="en-US" sz="2400" dirty="0"/>
              <a:t>There are widely accepted best practices and standards to guide CLABSI prevention efforts.</a:t>
            </a:r>
          </a:p>
          <a:p>
            <a:pPr>
              <a:spcBef>
                <a:spcPts val="1200"/>
              </a:spcBef>
            </a:pPr>
            <a:r>
              <a:rPr lang="en-US" sz="2400" dirty="0"/>
              <a:t>Central line insertion and maintenance bundles are highly effective at reducing the risk of CLABSI when implemented consistently.</a:t>
            </a:r>
          </a:p>
          <a:p>
            <a:pPr>
              <a:spcBef>
                <a:spcPts val="1200"/>
              </a:spcBef>
            </a:pPr>
            <a:r>
              <a:rPr lang="en-US" sz="2400" dirty="0"/>
              <a:t>There are several well-established education materials, tools, and resources available to assist with prevention efforts.</a:t>
            </a:r>
          </a:p>
        </p:txBody>
      </p:sp>
      <p:sp>
        <p:nvSpPr>
          <p:cNvPr id="25" name="Slide Number Placeholder 26">
            <a:extLst>
              <a:ext uri="{FF2B5EF4-FFF2-40B4-BE49-F238E27FC236}">
                <a16:creationId xmlns:a16="http://schemas.microsoft.com/office/drawing/2014/main" id="{981D4BA7-2D86-6D52-D805-7A3F2C3C7A37}"/>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39</a:t>
            </a:fld>
            <a:endParaRPr lang="en-US"/>
          </a:p>
        </p:txBody>
      </p:sp>
    </p:spTree>
    <p:extLst>
      <p:ext uri="{BB962C8B-B14F-4D97-AF65-F5344CB8AC3E}">
        <p14:creationId xmlns:p14="http://schemas.microsoft.com/office/powerpoint/2010/main" val="404579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Autofit/>
          </a:bodyPr>
          <a:lstStyle/>
          <a:p>
            <a:r>
              <a:rPr lang="en-US" sz="3000" dirty="0"/>
              <a:t>Preventing Device- &amp; Procedure-Related Infections</a:t>
            </a:r>
          </a:p>
        </p:txBody>
      </p:sp>
      <p:sp>
        <p:nvSpPr>
          <p:cNvPr id="8" name="Text Placeholder 7">
            <a:extLst>
              <a:ext uri="{FF2B5EF4-FFF2-40B4-BE49-F238E27FC236}">
                <a16:creationId xmlns:a16="http://schemas.microsoft.com/office/drawing/2014/main" id="{709D9B32-39E2-F552-3CDD-6D37D702F5D9}"/>
              </a:ext>
            </a:extLst>
          </p:cNvPr>
          <p:cNvSpPr>
            <a:spLocks noGrp="1"/>
          </p:cNvSpPr>
          <p:nvPr>
            <p:ph type="body" sz="quarter" idx="14"/>
          </p:nvPr>
        </p:nvSpPr>
        <p:spPr>
          <a:xfrm>
            <a:off x="668220" y="2343600"/>
            <a:ext cx="7807560" cy="2815572"/>
          </a:xfrm>
        </p:spPr>
        <p:txBody>
          <a:bodyPr>
            <a:normAutofit/>
          </a:bodyPr>
          <a:lstStyle/>
          <a:p>
            <a:pPr marL="342900" indent="-342900">
              <a:buFont typeface="Arial" panose="020B0604020202020204" pitchFamily="34" charset="0"/>
              <a:buChar char="•"/>
            </a:pPr>
            <a:r>
              <a:rPr lang="en-US" sz="2200" dirty="0"/>
              <a:t>Devices and procedures place patients at increased risk for healthcare-associated infections (HAIs).</a:t>
            </a:r>
          </a:p>
          <a:p>
            <a:pPr marL="342900" indent="-342900">
              <a:buFont typeface="Arial" panose="020B0604020202020204" pitchFamily="34" charset="0"/>
              <a:buChar char="•"/>
            </a:pPr>
            <a:r>
              <a:rPr lang="en-US" sz="2200" dirty="0"/>
              <a:t>On any given day</a:t>
            </a:r>
            <a:r>
              <a:rPr lang="en-US" sz="2200" b="1" dirty="0"/>
              <a:t>, approximately 1 in 31 hospital patients </a:t>
            </a:r>
            <a:r>
              <a:rPr lang="en-US" sz="2200" dirty="0"/>
              <a:t>has at least one HAI.</a:t>
            </a:r>
            <a:r>
              <a:rPr lang="en-US" sz="2200" baseline="30000" dirty="0"/>
              <a:t>1</a:t>
            </a:r>
          </a:p>
          <a:p>
            <a:pPr marL="342900" indent="-342900">
              <a:buFont typeface="Arial" panose="020B0604020202020204" pitchFamily="34" charset="0"/>
              <a:buChar char="•"/>
            </a:pPr>
            <a:r>
              <a:rPr lang="en-US" sz="2200" dirty="0"/>
              <a:t>Methicillin-resistant </a:t>
            </a:r>
            <a:r>
              <a:rPr lang="en-US" sz="2200" i="1" dirty="0"/>
              <a:t>Staphylococcus aureus </a:t>
            </a:r>
            <a:r>
              <a:rPr lang="en-US" sz="2200" dirty="0"/>
              <a:t>(MRSA) caused </a:t>
            </a:r>
            <a:r>
              <a:rPr lang="en-US" sz="2200" b="1" dirty="0"/>
              <a:t>48.4 percent of device-associated HAIs and 41.9 percent of surgical site infections </a:t>
            </a:r>
            <a:r>
              <a:rPr lang="en-US" sz="2200" dirty="0"/>
              <a:t>in acute care facilities between 2015 and 2017.</a:t>
            </a:r>
            <a:r>
              <a:rPr lang="en-US" sz="2200" baseline="30000" dirty="0"/>
              <a:t>2</a:t>
            </a:r>
          </a:p>
        </p:txBody>
      </p:sp>
      <p:sp>
        <p:nvSpPr>
          <p:cNvPr id="10" name="Text Placeholder 9">
            <a:extLst>
              <a:ext uri="{FF2B5EF4-FFF2-40B4-BE49-F238E27FC236}">
                <a16:creationId xmlns:a16="http://schemas.microsoft.com/office/drawing/2014/main" id="{B47821D7-FA7E-248B-43BB-D8816C16480E}"/>
              </a:ext>
            </a:extLst>
          </p:cNvPr>
          <p:cNvSpPr>
            <a:spLocks noGrp="1"/>
          </p:cNvSpPr>
          <p:nvPr>
            <p:ph type="body" sz="quarter" idx="16"/>
          </p:nvPr>
        </p:nvSpPr>
        <p:spPr>
          <a:xfrm>
            <a:off x="752137" y="5187857"/>
            <a:ext cx="7639727" cy="1039324"/>
          </a:xfrm>
          <a:prstGeom prst="roundRect">
            <a:avLst/>
          </a:prstGeom>
          <a:solidFill>
            <a:schemeClr val="accent3"/>
          </a:solidFill>
          <a:effectLst>
            <a:innerShdw blurRad="63500" dist="50800" dir="13500000">
              <a:prstClr val="black">
                <a:alpha val="50000"/>
              </a:prstClr>
            </a:innerShdw>
          </a:effectLst>
        </p:spPr>
        <p:txBody>
          <a:bodyPr anchor="ctr">
            <a:normAutofit/>
          </a:bodyPr>
          <a:lstStyle/>
          <a:p>
            <a:pPr marL="0" marR="0" lvl="0" indent="0" algn="ctr" defTabSz="887553"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prstClr val="black"/>
                </a:solidFill>
                <a:effectLst/>
                <a:uLnTx/>
                <a:uFillTx/>
                <a:latin typeface="Calibri" panose="020F0502020204030204"/>
                <a:ea typeface="+mn-ea"/>
                <a:cs typeface="Calibri"/>
                <a:hlinkClick r:id="rId3"/>
              </a:rPr>
              <a:t>This presentation will link regularly to resources and materials from AHRQ’s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hlinkClick r:id="rId3"/>
              </a:rPr>
              <a:t>Toolkit for Preventing CLABSI and CAUTI in Intensive Care Units (ICUs)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hlinkClick r:id="rId3"/>
              </a:rPr>
              <a:t>.</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Calibri"/>
                <a:hlinkClick r:id="rId3"/>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hlinkClick r:id="rId3"/>
              </a:rPr>
              <a:t> </a:t>
            </a:r>
          </a:p>
        </p:txBody>
      </p:sp>
      <p:sp>
        <p:nvSpPr>
          <p:cNvPr id="25" name="Slide Number Placeholder 26">
            <a:extLst>
              <a:ext uri="{FF2B5EF4-FFF2-40B4-BE49-F238E27FC236}">
                <a16:creationId xmlns:a16="http://schemas.microsoft.com/office/drawing/2014/main" id="{858E603F-F6F8-E21E-3B38-4AF0F3E94F92}"/>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a:t>
            </a:fld>
            <a:endParaRPr lang="en-US">
              <a:solidFill>
                <a:prstClr val="black"/>
              </a:solidFill>
            </a:endParaRPr>
          </a:p>
        </p:txBody>
      </p:sp>
      <p:pic>
        <p:nvPicPr>
          <p:cNvPr id="5" name="Picture 4">
            <a:extLst>
              <a:ext uri="{FF2B5EF4-FFF2-40B4-BE49-F238E27FC236}">
                <a16:creationId xmlns:a16="http://schemas.microsoft.com/office/drawing/2014/main" id="{657722A6-F26C-3F5D-0772-E8F2979F19A7}"/>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2880" y="1097280"/>
            <a:ext cx="8778240" cy="1135868"/>
          </a:xfrm>
          <a:prstGeom prst="rect">
            <a:avLst/>
          </a:prstGeom>
        </p:spPr>
      </p:pic>
    </p:spTree>
    <p:extLst>
      <p:ext uri="{BB962C8B-B14F-4D97-AF65-F5344CB8AC3E}">
        <p14:creationId xmlns:p14="http://schemas.microsoft.com/office/powerpoint/2010/main" val="564260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32B02-7C4F-8605-801F-564560DE3BBF}"/>
              </a:ext>
            </a:extLst>
          </p:cNvPr>
          <p:cNvSpPr>
            <a:spLocks noGrp="1"/>
          </p:cNvSpPr>
          <p:nvPr>
            <p:ph type="title"/>
          </p:nvPr>
        </p:nvSpPr>
        <p:spPr>
          <a:xfrm>
            <a:off x="457200" y="0"/>
            <a:ext cx="8229600" cy="914400"/>
          </a:xfrm>
        </p:spPr>
        <p:txBody>
          <a:bodyPr/>
          <a:lstStyle/>
          <a:p>
            <a:r>
              <a:rPr lang="en-US"/>
              <a:t>Disclaimer</a:t>
            </a:r>
          </a:p>
        </p:txBody>
      </p:sp>
      <p:sp>
        <p:nvSpPr>
          <p:cNvPr id="7" name="Content Placeholder 6">
            <a:extLst>
              <a:ext uri="{FF2B5EF4-FFF2-40B4-BE49-F238E27FC236}">
                <a16:creationId xmlns:a16="http://schemas.microsoft.com/office/drawing/2014/main" id="{CAD42074-5DE9-361E-F135-C11FB423C232}"/>
              </a:ext>
            </a:extLst>
          </p:cNvPr>
          <p:cNvSpPr>
            <a:spLocks noGrp="1"/>
          </p:cNvSpPr>
          <p:nvPr>
            <p:ph idx="1"/>
          </p:nvPr>
        </p:nvSpPr>
        <p:spPr>
          <a:xfrm>
            <a:off x="457200" y="1097279"/>
            <a:ext cx="8229600" cy="5212080"/>
          </a:xfrm>
        </p:spPr>
        <p:txBody>
          <a:bodyPr>
            <a:normAutofit/>
          </a:bodyPr>
          <a:lstStyle/>
          <a:p>
            <a:pPr marL="365760" indent="-365760"/>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365760" indent="-365760"/>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597D952B-4B1F-DEBA-2518-49F2FAB48227}"/>
              </a:ext>
            </a:extLst>
          </p:cNvPr>
          <p:cNvSpPr>
            <a:spLocks noGrp="1"/>
          </p:cNvSpPr>
          <p:nvPr>
            <p:ph type="sldNum" sz="quarter" idx="4"/>
          </p:nvPr>
        </p:nvSpPr>
        <p:spPr>
          <a:xfrm>
            <a:off x="8869681" y="6492240"/>
            <a:ext cx="274320" cy="365760"/>
          </a:xfrm>
        </p:spPr>
        <p:txBody>
          <a:bodyPr/>
          <a:lstStyle/>
          <a:p>
            <a:r>
              <a:rPr lang="en-US"/>
              <a:t> | </a:t>
            </a:r>
            <a:fld id="{3EAF645E-7E2B-4792-90B1-7B7BA0A8390A}" type="slidenum">
              <a:rPr lang="en-US" smtClean="0"/>
              <a:pPr/>
              <a:t>40</a:t>
            </a:fld>
            <a:endParaRPr lang="en-US"/>
          </a:p>
        </p:txBody>
      </p:sp>
    </p:spTree>
    <p:extLst>
      <p:ext uri="{BB962C8B-B14F-4D97-AF65-F5344CB8AC3E}">
        <p14:creationId xmlns:p14="http://schemas.microsoft.com/office/powerpoint/2010/main" val="1501924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List—1</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p:txBody>
          <a:bodyPr>
            <a:noAutofit/>
          </a:bodyPr>
          <a:lstStyle/>
          <a:p>
            <a:pPr marL="342900" marR="0" lvl="0" indent="-342900" algn="l" defTabSz="887553" rtl="0" eaLnBrk="1" fontAlgn="auto" latinLnBrk="0" hangingPunct="1">
              <a:spcBef>
                <a:spcPts val="0"/>
              </a:spcBef>
              <a:spcAft>
                <a:spcPts val="600"/>
              </a:spcAft>
              <a:buClrTx/>
              <a:buSzTx/>
              <a:buFont typeface="+mj-lt"/>
              <a:buAutoNum type="arabicPeriod"/>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Healthcare-Associated Infections (HAIs). Centers for Disease Control and Prevention. </a:t>
            </a:r>
            <a:r>
              <a:rPr kumimoji="0" lang="en-US" sz="16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https://www.cdc.gov/hai/data/index.html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lgn="l" defTabSz="887553" rtl="0" eaLnBrk="1" fontAlgn="auto" latinLnBrk="0" hangingPunct="1">
              <a:spcBef>
                <a:spcPts val="0"/>
              </a:spcBef>
              <a:spcAft>
                <a:spcPts val="600"/>
              </a:spcAft>
              <a:buClrTx/>
              <a:buSzTx/>
              <a:buFont typeface="+mj-lt"/>
              <a:buAutoNum type="arabicPeriod"/>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Weiner-</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Lastinger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 Abner S, Edwards J, et al. Antimicrobial-resistant pathogens associated with adult healthcare-associated infections: summary of data reported to the National Healthcare Safety Network, 2015-7. Infect Control Hosp Epidemiol. 2020;41(1):1-18. PMID: 31767041.</a:t>
            </a:r>
          </a:p>
          <a:p>
            <a:pPr marL="342900" marR="0" lvl="0" indent="-342900" algn="l" defTabSz="887553" rtl="0" eaLnBrk="1" fontAlgn="auto" latinLnBrk="0" hangingPunct="1">
              <a:spcBef>
                <a:spcPts val="0"/>
              </a:spcBef>
              <a:spcAft>
                <a:spcPts val="600"/>
              </a:spcAft>
              <a:buClrTx/>
              <a:buSzTx/>
              <a:buFont typeface="+mj-lt"/>
              <a:buAutoNum type="arabicPeriod"/>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Toolkit for Preventing CLABSI and CAUTI in ICUs. Agency for Healthcare Research and Quality. </a:t>
            </a:r>
            <a:r>
              <a:rPr kumimoji="0" lang="en-US" sz="16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https://www.ahrq.gov/hai/tools/clabsi-cauti-icu/index.html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lgn="l" defTabSz="887553" rtl="0" eaLnBrk="1" fontAlgn="auto" latinLnBrk="0" hangingPunct="1">
              <a:spcBef>
                <a:spcPts val="0"/>
              </a:spcBef>
              <a:spcAft>
                <a:spcPts val="600"/>
              </a:spcAft>
              <a:buClrTx/>
              <a:buSzTx/>
              <a:buFont typeface="+mj-lt"/>
              <a:buAutoNum type="arabicPeriod"/>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Centers for Disease Control &amp; Prevention (CDC). National Healthcare Safety Network (NHSN) Patient Safety Component.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https://www.cdc.gov/nhsn/psc/index.html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lgn="l" defTabSz="887553" rtl="0" eaLnBrk="1" fontAlgn="auto" latinLnBrk="0" hangingPunct="1">
              <a:spcBef>
                <a:spcPts val="0"/>
              </a:spcBef>
              <a:spcAft>
                <a:spcPts val="600"/>
              </a:spcAft>
              <a:buClrTx/>
              <a:buSzTx/>
              <a:buFont typeface="+mj-lt"/>
              <a:buAutoNum type="arabicPeriod"/>
              <a:tabLst>
                <a:tab pos="457200" algn="l"/>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O’Horo</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JC, Maki DG, Krupp AE, et al. Arterial catheters as a source of bloodstream infection: a systematic review and meta-analysis. Crit Care Med. 2014;42(6): 1334-9. PMID: 24413576. </a:t>
            </a:r>
          </a:p>
          <a:p>
            <a:pPr marL="342900" marR="0" lvl="0" indent="-342900">
              <a:spcBef>
                <a:spcPts val="0"/>
              </a:spcBef>
              <a:spcAft>
                <a:spcPts val="60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2022 National and State Healthcare-Associated Infections Progress Report. Centers for Disease Control and Prevention.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https://www.cdc.gov/hai/data/portal/progress-report.html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600"/>
              </a:spcAft>
              <a:buFont typeface="+mj-lt"/>
              <a:buAutoNum type="arabicPeriod"/>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Chovanec</a:t>
            </a:r>
            <a:r>
              <a:rPr lang="en-US" sz="1600" dirty="0">
                <a:effectLst/>
                <a:latin typeface="Calibri" panose="020F0502020204030204" pitchFamily="34" charset="0"/>
                <a:ea typeface="Calibri" panose="020F0502020204030204" pitchFamily="34" charset="0"/>
                <a:cs typeface="Times New Roman" panose="02020603050405020304" pitchFamily="18" charset="0"/>
              </a:rPr>
              <a:t> K,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Arsene</a:t>
            </a:r>
            <a:r>
              <a:rPr lang="en-US" sz="1600" dirty="0">
                <a:effectLst/>
                <a:latin typeface="Calibri" panose="020F0502020204030204" pitchFamily="34" charset="0"/>
                <a:ea typeface="Calibri" panose="020F0502020204030204" pitchFamily="34" charset="0"/>
                <a:cs typeface="Times New Roman" panose="02020603050405020304" pitchFamily="18" charset="0"/>
              </a:rPr>
              <a:t> C, Gomez C, et al. Association of CLABSI with hospital length of stay, readmission rates, and mortality: A retrospective review. Worldviews Evid Based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Nurs</a:t>
            </a:r>
            <a:r>
              <a:rPr lang="en-US" sz="1600" dirty="0">
                <a:effectLst/>
                <a:latin typeface="Calibri" panose="020F0502020204030204" pitchFamily="34" charset="0"/>
                <a:ea typeface="Calibri" panose="020F0502020204030204" pitchFamily="34" charset="0"/>
                <a:cs typeface="Times New Roman" panose="02020603050405020304" pitchFamily="18" charset="0"/>
              </a:rPr>
              <a:t>. 2021;18(6):332-8. PMID: 34779128.</a:t>
            </a:r>
          </a:p>
        </p:txBody>
      </p:sp>
      <p:sp>
        <p:nvSpPr>
          <p:cNvPr id="3" name="Slide Number Placeholder 26">
            <a:extLst>
              <a:ext uri="{FF2B5EF4-FFF2-40B4-BE49-F238E27FC236}">
                <a16:creationId xmlns:a16="http://schemas.microsoft.com/office/drawing/2014/main" id="{71B3916A-9E64-BCC2-FEFF-71F87123ED86}"/>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456226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List—2</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startAt="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Ziegler MJ, Pellegrini DC, Safdar N. Attributable mortality of central line associated bloodstream infection: Systematic review and meta-analysis. Infection. 2015;43(1):29-36. PMID: 25331552.</a:t>
            </a:r>
          </a:p>
          <a:p>
            <a:pPr marL="342900" marR="0" lvl="0" indent="-342900">
              <a:spcBef>
                <a:spcPts val="0"/>
              </a:spcBef>
              <a:spcAft>
                <a:spcPts val="600"/>
              </a:spcAft>
              <a:buFont typeface="+mj-lt"/>
              <a:buAutoNum type="arabicPeriod" startAt="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Stevens V, Geiger K, Concannon C. Inpatient costs, mortality and 30-day readmission in patients with central-line-associated bloodstream infections. Clin Microbiol Infect. 2014;20(5):0318-24. PMID: 24112305.</a:t>
            </a:r>
          </a:p>
          <a:p>
            <a:pPr marL="342900" indent="-342900">
              <a:spcBef>
                <a:spcPts val="0"/>
              </a:spcBef>
              <a:spcAft>
                <a:spcPts val="600"/>
              </a:spcAft>
              <a:buFont typeface="+mj-lt"/>
              <a:buAutoNum type="arabicPeriod" startAt="8"/>
              <a:tabLst>
                <a:tab pos="457200" algn="l"/>
              </a:tabLst>
            </a:pPr>
            <a:r>
              <a:rPr lang="en-US" sz="1600" dirty="0" err="1">
                <a:latin typeface="Calibri" panose="020F0502020204030204" pitchFamily="34" charset="0"/>
                <a:ea typeface="Calibri" panose="020F0502020204030204" pitchFamily="34" charset="0"/>
                <a:cs typeface="Times New Roman" panose="02020603050405020304" pitchFamily="18" charset="0"/>
              </a:rPr>
              <a:t>Buetti</a:t>
            </a:r>
            <a:r>
              <a:rPr lang="en-US" sz="1600" dirty="0">
                <a:latin typeface="Calibri" panose="020F0502020204030204" pitchFamily="34" charset="0"/>
                <a:ea typeface="Calibri" panose="020F0502020204030204" pitchFamily="34" charset="0"/>
                <a:cs typeface="Times New Roman" panose="02020603050405020304" pitchFamily="18" charset="0"/>
              </a:rPr>
              <a:t> N, </a:t>
            </a:r>
            <a:r>
              <a:rPr lang="en-US" sz="1600" dirty="0" err="1">
                <a:latin typeface="Calibri" panose="020F0502020204030204" pitchFamily="34" charset="0"/>
                <a:ea typeface="Calibri" panose="020F0502020204030204" pitchFamily="34" charset="0"/>
                <a:cs typeface="Times New Roman" panose="02020603050405020304" pitchFamily="18" charset="0"/>
              </a:rPr>
              <a:t>Marschall</a:t>
            </a:r>
            <a:r>
              <a:rPr lang="en-US" sz="1600" dirty="0">
                <a:latin typeface="Calibri" panose="020F0502020204030204" pitchFamily="34" charset="0"/>
                <a:ea typeface="Calibri" panose="020F0502020204030204" pitchFamily="34" charset="0"/>
                <a:cs typeface="Times New Roman" panose="02020603050405020304" pitchFamily="18" charset="0"/>
              </a:rPr>
              <a:t> J, Drees M, et al. Strategies to prevent central line-associated bloodstream infections in acute-care hospitals: 2022 update. Infect Control Hosp Epidemiol. 2022;43(5):1-17. PMID: 35437133.</a:t>
            </a:r>
          </a:p>
          <a:p>
            <a:pPr marL="342900" marR="0" lvl="0" indent="-342900">
              <a:spcBef>
                <a:spcPts val="0"/>
              </a:spcBef>
              <a:spcAft>
                <a:spcPts val="600"/>
              </a:spcAft>
              <a:buFont typeface="+mj-lt"/>
              <a:buAutoNum type="arabicPeriod" startAt="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Umscheid CA, Mitchell MD, Doshi, TA, et al. Estimating the proportion of healthcare-associated infections that are reasonably preventable and the related mortality and costs. Infect Control Hosp Epidemiol. 2011;32(2):101-14. PMID: 21460463.</a:t>
            </a:r>
          </a:p>
          <a:p>
            <a:pPr marL="342900" marR="0" lvl="0" indent="-342900">
              <a:spcBef>
                <a:spcPts val="0"/>
              </a:spcBef>
              <a:spcAft>
                <a:spcPts val="600"/>
              </a:spcAft>
              <a:buFont typeface="+mj-lt"/>
              <a:buAutoNum type="arabicPeriod" startAt="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A Playbook for Preventing CLABSI and CAUTI in the ICU Setting. Agency for Healthcare Quality and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https://www.ahrq.gov/hai/tools/clabsi-cauti-icu/implement/playbook.html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600"/>
              </a:spcAft>
              <a:buFont typeface="+mj-lt"/>
              <a:buAutoNum type="arabicPeriod" startAt="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Venous Catheter Indications and Alternatives: Avoiding Placement and Determining Appropriateness. Agency for Healthcare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https://www.ahrq.gov/sites/default/files/wysiwyg/hai/tools/clabsi-cauti-icu/central-catheter-indications.pptx</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p:txBody>
      </p:sp>
      <p:sp>
        <p:nvSpPr>
          <p:cNvPr id="3" name="Slide Number Placeholder 26">
            <a:extLst>
              <a:ext uri="{FF2B5EF4-FFF2-40B4-BE49-F238E27FC236}">
                <a16:creationId xmlns:a16="http://schemas.microsoft.com/office/drawing/2014/main" id="{3C86F897-EBF0-050E-7D60-C05DB99306EA}"/>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580907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List—3</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a:xfrm>
            <a:off x="457200" y="914400"/>
            <a:ext cx="8229600" cy="5640978"/>
          </a:xfrm>
        </p:spPr>
        <p:txBody>
          <a:bodyPr>
            <a:noAutofit/>
          </a:bodyPr>
          <a:lstStyle/>
          <a:p>
            <a:pPr marL="342900" marR="0" lvl="0" indent="-342900">
              <a:spcBef>
                <a:spcPts val="0"/>
              </a:spcBef>
              <a:spcAft>
                <a:spcPts val="600"/>
              </a:spcAft>
              <a:buFont typeface="+mj-lt"/>
              <a:buAutoNum type="arabicPeriod" startAt="14"/>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Ista</a:t>
            </a:r>
            <a:r>
              <a:rPr lang="en-US" sz="1600" dirty="0">
                <a:effectLst/>
                <a:latin typeface="Calibri" panose="020F0502020204030204" pitchFamily="34" charset="0"/>
                <a:ea typeface="Calibri" panose="020F0502020204030204" pitchFamily="34" charset="0"/>
                <a:cs typeface="Times New Roman" panose="02020603050405020304" pitchFamily="18" charset="0"/>
              </a:rPr>
              <a:t> E, van der Hoven B,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Kornelissa</a:t>
            </a:r>
            <a:r>
              <a:rPr lang="en-US" sz="1600" dirty="0">
                <a:effectLst/>
                <a:latin typeface="Calibri" panose="020F0502020204030204" pitchFamily="34" charset="0"/>
                <a:ea typeface="Calibri" panose="020F0502020204030204" pitchFamily="34" charset="0"/>
                <a:cs typeface="Times New Roman" panose="02020603050405020304" pitchFamily="18" charset="0"/>
              </a:rPr>
              <a:t> RF, et al. Effectiveness of insertion and maintenance bundles to prevent central-line-associated bloodstream infections in critically ill patients of all ages: a systematic review and meta-analysis. Lancet Infect Dis. 2016;16(6):724-34. PMID: 269077034.</a:t>
            </a:r>
          </a:p>
          <a:p>
            <a:pPr marL="342900" marR="0" lvl="0" indent="-342900">
              <a:spcBef>
                <a:spcPts val="0"/>
              </a:spcBef>
              <a:spcAft>
                <a:spcPts val="600"/>
              </a:spcAft>
              <a:buFont typeface="+mj-lt"/>
              <a:buAutoNum type="arabicPeriod" startAt="1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Line-Associated Bloodstream Infections Toolkit and Monograph. The Joint Commission.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https://www.jointcommission.org/resources/patient-safety-topics/infection-prevention-and-control/central-line-associated-bloodstream-infections-toolkit-and-monograph/</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600"/>
              </a:spcAft>
              <a:buFont typeface="+mj-lt"/>
              <a:buAutoNum type="arabicPeriod" startAt="1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APIC Implementation Guide: Guide to Preventing Central Line-Associated Bloodstream Infections. Association for Professionals in Infection Control and Epidemiology.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https://apic.org/Resource_/TinyMceFileManager/2015/APIC_CLABSI_WEB.pdf</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600"/>
              </a:spcAft>
              <a:buFont typeface="+mj-lt"/>
              <a:buAutoNum type="arabicPeriod" startAt="14"/>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Forente</a:t>
            </a:r>
            <a:r>
              <a:rPr lang="en-US" sz="1600" dirty="0">
                <a:effectLst/>
                <a:latin typeface="Calibri" panose="020F0502020204030204" pitchFamily="34" charset="0"/>
                <a:ea typeface="Calibri" panose="020F0502020204030204" pitchFamily="34" charset="0"/>
                <a:cs typeface="Times New Roman" panose="02020603050405020304" pitchFamily="18" charset="0"/>
              </a:rPr>
              <a:t> L, Henry C, Martin MM, et al. Central venous catheter‐related infection in a prospective and observational study of 2,595 catheters. Crit Care. 2005;9(6):R631‐5. PMID: 16280064.</a:t>
            </a:r>
          </a:p>
          <a:p>
            <a:pPr marL="342900" marR="0" lvl="0" indent="-342900">
              <a:spcBef>
                <a:spcPts val="0"/>
              </a:spcBef>
              <a:spcAft>
                <a:spcPts val="600"/>
              </a:spcAft>
              <a:buFont typeface="+mj-lt"/>
              <a:buAutoNum type="arabicPeriod" startAt="1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Goetz AM, Wagener MM, Miller JM, et al. Risk of infection due to central venous catheters: effect of site of placement and catheter type. Infect Control Hosp Epidemiol. 1998;19(11):842‐5. PMID: 9831940.</a:t>
            </a:r>
          </a:p>
          <a:p>
            <a:pPr marL="342900" indent="-342900">
              <a:spcBef>
                <a:spcPts val="0"/>
              </a:spcBef>
              <a:spcAft>
                <a:spcPts val="600"/>
              </a:spcAft>
              <a:buFont typeface="+mj-lt"/>
              <a:buAutoNum type="arabicPeriod" startAt="14"/>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Merrer</a:t>
            </a:r>
            <a:r>
              <a:rPr lang="en-US" sz="1600" dirty="0">
                <a:effectLst/>
                <a:latin typeface="Calibri" panose="020F0502020204030204" pitchFamily="34" charset="0"/>
                <a:ea typeface="Calibri" panose="020F0502020204030204" pitchFamily="34" charset="0"/>
                <a:cs typeface="Times New Roman" panose="02020603050405020304" pitchFamily="18" charset="0"/>
              </a:rPr>
              <a:t> J, De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Jonghe</a:t>
            </a:r>
            <a:r>
              <a:rPr lang="en-US" sz="1600" dirty="0">
                <a:effectLst/>
                <a:latin typeface="Calibri" panose="020F0502020204030204" pitchFamily="34" charset="0"/>
                <a:ea typeface="Calibri" panose="020F0502020204030204" pitchFamily="34" charset="0"/>
                <a:cs typeface="Times New Roman" panose="02020603050405020304" pitchFamily="18" charset="0"/>
              </a:rPr>
              <a:t> B,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Golliot</a:t>
            </a:r>
            <a:r>
              <a:rPr lang="en-US" sz="1600" dirty="0">
                <a:effectLst/>
                <a:latin typeface="Calibri" panose="020F0502020204030204" pitchFamily="34" charset="0"/>
                <a:ea typeface="Calibri" panose="020F0502020204030204" pitchFamily="34" charset="0"/>
                <a:cs typeface="Times New Roman" panose="02020603050405020304" pitchFamily="18" charset="0"/>
              </a:rPr>
              <a:t> F, et al. Complications of femoral and subclavian venous catheterization in critically ill patients: a randomized controlled trial. JAMA. 2001;286(6):700‐7. PMID: 11495620.</a:t>
            </a:r>
          </a:p>
        </p:txBody>
      </p:sp>
      <p:sp>
        <p:nvSpPr>
          <p:cNvPr id="3" name="Slide Number Placeholder 26">
            <a:extLst>
              <a:ext uri="{FF2B5EF4-FFF2-40B4-BE49-F238E27FC236}">
                <a16:creationId xmlns:a16="http://schemas.microsoft.com/office/drawing/2014/main" id="{4DAD4D43-B086-CEAD-9FD1-F2DFE1519050}"/>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662065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 uri="{C183D7F6-B498-43B3-948B-1728B52AA6E4}">
                <adec:decorative xmlns:adec="http://schemas.microsoft.com/office/drawing/2017/decorative" val="0"/>
              </a:ext>
            </a:extLst>
          </p:cNvPr>
          <p:cNvSpPr>
            <a:spLocks noGrp="1"/>
          </p:cNvSpPr>
          <p:nvPr>
            <p:ph type="title"/>
          </p:nvPr>
        </p:nvSpPr>
        <p:spPr/>
        <p:txBody>
          <a:bodyPr/>
          <a:lstStyle/>
          <a:p>
            <a:r>
              <a:rPr lang="en-US" dirty="0"/>
              <a:t>Reference List—4</a:t>
            </a:r>
          </a:p>
        </p:txBody>
      </p:sp>
      <p:sp>
        <p:nvSpPr>
          <p:cNvPr id="27" name="Content Placeholder 26">
            <a:extLst>
              <a:ext uri="{FF2B5EF4-FFF2-40B4-BE49-F238E27FC236}">
                <a16:creationId xmlns:a16="http://schemas.microsoft.com/office/drawing/2014/main" id="{88F6A9B1-F782-19E6-0438-90E531292F4B}"/>
              </a:ext>
              <a:ext uri="{C183D7F6-B498-43B3-948B-1728B52AA6E4}">
                <adec:decorative xmlns:adec="http://schemas.microsoft.com/office/drawing/2017/decorative" val="0"/>
              </a:ext>
            </a:extLst>
          </p:cNvPr>
          <p:cNvSpPr>
            <a:spLocks noGrp="1"/>
          </p:cNvSpPr>
          <p:nvPr>
            <p:ph idx="1"/>
          </p:nvPr>
        </p:nvSpPr>
        <p:spPr/>
        <p:txBody>
          <a:bodyPr vert="horz" lIns="91440" tIns="45720" rIns="91440" bIns="45720" rtlCol="0" anchor="t">
            <a:noAutofit/>
          </a:bodyPr>
          <a:lstStyle/>
          <a:p>
            <a:pPr marL="342900" marR="0" lvl="0" indent="-342900">
              <a:spcBef>
                <a:spcPts val="0"/>
              </a:spcBef>
              <a:spcAft>
                <a:spcPts val="600"/>
              </a:spcAft>
              <a:buFont typeface="+mj-lt"/>
              <a:buAutoNum type="arabicPeriod" startAt="20"/>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Robinson JF, Robinson WA, Cohn A, et al. Perforation of the great vessels during central venous line placement. Arch Intern Med. 1995;155(11):1225-8. PMID: 7763129. </a:t>
            </a:r>
          </a:p>
          <a:p>
            <a:pPr marL="342900" marR="0" lvl="0" indent="-342900">
              <a:spcBef>
                <a:spcPts val="0"/>
              </a:spcBef>
              <a:spcAft>
                <a:spcPts val="600"/>
              </a:spcAft>
              <a:buFont typeface="+mj-lt"/>
              <a:buAutoNum type="arabicPeriod" startAt="20"/>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Patel AR, Patel AR, Singh S, et al. Central line catheters and associated complications: a review.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Cureus</a:t>
            </a:r>
            <a:r>
              <a:rPr lang="en-US" sz="1600" dirty="0">
                <a:effectLst/>
                <a:latin typeface="Calibri" panose="020F0502020204030204" pitchFamily="34" charset="0"/>
                <a:ea typeface="Calibri" panose="020F0502020204030204" pitchFamily="34" charset="0"/>
                <a:cs typeface="Times New Roman" panose="02020603050405020304" pitchFamily="18" charset="0"/>
              </a:rPr>
              <a:t>. 2019;11(5):e4717. PMID: 31355077.</a:t>
            </a:r>
          </a:p>
          <a:p>
            <a:pPr marL="342900" indent="-342900">
              <a:spcBef>
                <a:spcPts val="0"/>
              </a:spcBef>
              <a:spcAft>
                <a:spcPts val="600"/>
              </a:spcAft>
              <a:buFont typeface="+mj-lt"/>
              <a:buAutoNum type="arabicPeriod" startAt="20"/>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Parienti</a:t>
            </a:r>
            <a:r>
              <a:rPr lang="en-US" sz="1600" dirty="0">
                <a:effectLst/>
                <a:latin typeface="Calibri" panose="020F0502020204030204" pitchFamily="34" charset="0"/>
                <a:ea typeface="Calibri" panose="020F0502020204030204" pitchFamily="34" charset="0"/>
                <a:cs typeface="Times New Roman" panose="02020603050405020304" pitchFamily="18" charset="0"/>
              </a:rPr>
              <a:t> JJ,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Mongardon</a:t>
            </a:r>
            <a:r>
              <a:rPr lang="en-US" sz="1600" dirty="0">
                <a:effectLst/>
                <a:latin typeface="Calibri" panose="020F0502020204030204" pitchFamily="34" charset="0"/>
                <a:ea typeface="Calibri" panose="020F0502020204030204" pitchFamily="34" charset="0"/>
                <a:cs typeface="Times New Roman" panose="02020603050405020304" pitchFamily="18" charset="0"/>
              </a:rPr>
              <a:t> 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Mégarbane</a:t>
            </a:r>
            <a:r>
              <a:rPr lang="en-US" sz="1600" dirty="0">
                <a:effectLst/>
                <a:latin typeface="Calibri" panose="020F0502020204030204" pitchFamily="34" charset="0"/>
                <a:ea typeface="Calibri" panose="020F0502020204030204" pitchFamily="34" charset="0"/>
                <a:cs typeface="Times New Roman" panose="02020603050405020304" pitchFamily="18" charset="0"/>
              </a:rPr>
              <a:t> B, et al. Intravascular complications of central venous catheterization by insertion site. N Engl J Med. 2015;373(13):1220-9. PMID: 26398070.</a:t>
            </a:r>
          </a:p>
          <a:p>
            <a:pPr marL="342900" indent="-342900">
              <a:spcBef>
                <a:spcPts val="0"/>
              </a:spcBef>
              <a:spcAft>
                <a:spcPts val="600"/>
              </a:spcAft>
              <a:buFont typeface="+mj-lt"/>
              <a:buAutoNum type="arabicPeriod" startAt="20"/>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Chopra V, </a:t>
            </a:r>
            <a:r>
              <a:rPr lang="en-US" sz="1600" dirty="0" err="1">
                <a:latin typeface="Calibri" panose="020F0502020204030204" pitchFamily="34" charset="0"/>
                <a:ea typeface="Calibri" panose="020F0502020204030204" pitchFamily="34" charset="0"/>
                <a:cs typeface="Times New Roman" panose="02020603050405020304" pitchFamily="18" charset="0"/>
              </a:rPr>
              <a:t>O'Horo</a:t>
            </a:r>
            <a:r>
              <a:rPr lang="en-US" sz="1600" dirty="0">
                <a:latin typeface="Calibri" panose="020F0502020204030204" pitchFamily="34" charset="0"/>
                <a:ea typeface="Calibri" panose="020F0502020204030204" pitchFamily="34" charset="0"/>
                <a:cs typeface="Times New Roman" panose="02020603050405020304" pitchFamily="18" charset="0"/>
              </a:rPr>
              <a:t> JC, Rogers MAM, et al. The risk of bloodstream infection associated with peripherally inserted central catheters compared with central venous catheters in adults: a systematic review and meta-analysis. Infect Control Hosp Epidemiol. 2013;34(9):908-18. PMID: 23917904.</a:t>
            </a:r>
          </a:p>
          <a:p>
            <a:pPr marL="342900" marR="0" lvl="0" indent="-342900">
              <a:spcBef>
                <a:spcPts val="0"/>
              </a:spcBef>
              <a:spcAft>
                <a:spcPts val="600"/>
              </a:spcAft>
              <a:buFont typeface="+mj-lt"/>
              <a:buAutoNum type="arabicPeriod" startAt="20"/>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Linenberger</a:t>
            </a:r>
            <a:r>
              <a:rPr lang="en-US" sz="1600" dirty="0">
                <a:effectLst/>
                <a:latin typeface="Calibri" panose="020F0502020204030204" pitchFamily="34" charset="0"/>
                <a:ea typeface="Calibri" panose="020F0502020204030204" pitchFamily="34" charset="0"/>
                <a:cs typeface="Times New Roman" panose="02020603050405020304" pitchFamily="18" charset="0"/>
              </a:rPr>
              <a:t> ML. Catheter-related thrombosis: risks, diagnosis, and management. J Natl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Compr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Canc</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Netw</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2006;4(9):889-901. PMID: 17020667.</a:t>
            </a:r>
          </a:p>
          <a:p>
            <a:pPr marL="342900" marR="0" lvl="0" indent="-342900" algn="l" defTabSz="887553" rtl="0" eaLnBrk="1" fontAlgn="auto" latinLnBrk="0" hangingPunct="1">
              <a:lnSpc>
                <a:spcPct val="100000"/>
              </a:lnSpc>
              <a:spcBef>
                <a:spcPts val="0"/>
              </a:spcBef>
              <a:spcAft>
                <a:spcPts val="600"/>
              </a:spcAft>
              <a:buClrTx/>
              <a:buSzTx/>
              <a:buFont typeface="+mj-lt"/>
              <a:buAutoNum type="arabicPeriod" startAt="20"/>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Yilmaz G,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Koksal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 Aydin K, et al. Risk factors of catheter‐related bloodstream infections in parenteral nutrition catheterization. JPEN J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Parenter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Enteral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Nutr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2007;31(4):284‐7. PMID: 17595436.</a:t>
            </a:r>
          </a:p>
          <a:p>
            <a:pPr marL="342900" indent="-342900">
              <a:spcBef>
                <a:spcPts val="0"/>
              </a:spcBef>
              <a:spcAft>
                <a:spcPts val="600"/>
              </a:spcAft>
              <a:buFont typeface="+mj-lt"/>
              <a:buAutoNum type="arabicPeriod" startAt="20"/>
              <a:tabLst>
                <a:tab pos="457200" algn="l"/>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Boyce JM,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Pittet</a:t>
            </a:r>
            <a:r>
              <a:rPr lang="en-US" sz="1600" dirty="0">
                <a:effectLst/>
                <a:latin typeface="Calibri" panose="020F0502020204030204" pitchFamily="34" charset="0"/>
                <a:ea typeface="Calibri" panose="020F0502020204030204" pitchFamily="34" charset="0"/>
                <a:cs typeface="Times New Roman" panose="02020603050405020304" pitchFamily="18" charset="0"/>
              </a:rPr>
              <a:t> D. Guideline for hand hygiene in health‐care settings: recommendations of the Healthcare Infection Control Practices Advisory Committee and the HICPAC/SHEA/APIC/IDSA Hand Hygiene Task Force. Infect Control Hosp Epidemiol. 2002;23(12 Suppl):S3-40. PMID: 12515399. </a:t>
            </a:r>
          </a:p>
        </p:txBody>
      </p:sp>
      <p:sp>
        <p:nvSpPr>
          <p:cNvPr id="3" name="Slide Number Placeholder 26">
            <a:extLst>
              <a:ext uri="{FF2B5EF4-FFF2-40B4-BE49-F238E27FC236}">
                <a16:creationId xmlns:a16="http://schemas.microsoft.com/office/drawing/2014/main" id="{4565788A-FECF-492B-32DA-15071A01F5FF}"/>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625077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List—5</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a:xfrm>
            <a:off x="457200" y="960119"/>
            <a:ext cx="8229600" cy="5532121"/>
          </a:xfrm>
        </p:spPr>
        <p:txBody>
          <a:bodyPr>
            <a:noAutofit/>
          </a:bodyPr>
          <a:lstStyle/>
          <a:p>
            <a:pPr marL="342900" marR="0" lvl="0" indent="-342900">
              <a:spcBef>
                <a:spcPts val="0"/>
              </a:spcBef>
              <a:spcAft>
                <a:spcPts val="600"/>
              </a:spcAft>
              <a:buFont typeface="+mj-lt"/>
              <a:buAutoNum type="arabicPeriod" startAt="27"/>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Coopersmith CM,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Rebmann</a:t>
            </a:r>
            <a:r>
              <a:rPr lang="en-US" sz="1600" dirty="0">
                <a:effectLst/>
                <a:latin typeface="Calibri" panose="020F0502020204030204" pitchFamily="34" charset="0"/>
                <a:ea typeface="Calibri" panose="020F0502020204030204" pitchFamily="34" charset="0"/>
                <a:cs typeface="Times New Roman" panose="02020603050405020304" pitchFamily="18" charset="0"/>
              </a:rPr>
              <a:t> TL, Sack JE, et al. Effect of an education program on decreasing catheter-related bloodstream infections in the surgical intensive care unit. Crit Care Med. 2002;30(1):59-64. PMID: 11902288.</a:t>
            </a:r>
          </a:p>
          <a:p>
            <a:pPr marL="342900" marR="0" lvl="0" indent="-342900" algn="l" defTabSz="887553" rtl="0" eaLnBrk="1" fontAlgn="auto" latinLnBrk="0" hangingPunct="1">
              <a:spcBef>
                <a:spcPts val="0"/>
              </a:spcBef>
              <a:spcAft>
                <a:spcPts val="600"/>
              </a:spcAft>
              <a:buClrTx/>
              <a:buSzTx/>
              <a:buFont typeface="+mj-lt"/>
              <a:buAutoNum type="arabicPeriod" startAt="27"/>
              <a:tabLst>
                <a:tab pos="457200" algn="l"/>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Pittet D, Dharan 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Touveneau</a:t>
            </a:r>
            <a:r>
              <a:rPr lang="en-US" sz="1600" dirty="0">
                <a:effectLst/>
                <a:latin typeface="Calibri" panose="020F0502020204030204" pitchFamily="34" charset="0"/>
                <a:ea typeface="Calibri" panose="020F0502020204030204" pitchFamily="34" charset="0"/>
                <a:cs typeface="Times New Roman" panose="02020603050405020304" pitchFamily="18" charset="0"/>
              </a:rPr>
              <a:t> S, et al. Bacterial contamination of the hands of hospital staff during routine patient care. Arch Intern Med. 1999;159(8):821-6. PMID: 10219927.</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887553" rtl="0" eaLnBrk="1" fontAlgn="auto" latinLnBrk="0" hangingPunct="1">
              <a:spcBef>
                <a:spcPts val="0"/>
              </a:spcBef>
              <a:spcAft>
                <a:spcPts val="600"/>
              </a:spcAft>
              <a:buClrTx/>
              <a:buSzTx/>
              <a:buFont typeface="+mj-lt"/>
              <a:buAutoNum type="arabicPeriod" startAt="27"/>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Maki DG, Ringer M, Alvarado CJ. Prospective randomized trial of povidone‐iodine, alcohol, and chlorhexidine for prevention of infection associated with central venous and arterial catheters. Lancet. 1991;338(8763):339‐43. PMID: 1677698.</a:t>
            </a:r>
          </a:p>
          <a:p>
            <a:pPr marL="342900" marR="0" lvl="0" indent="-342900" algn="l" defTabSz="887553" rtl="0" eaLnBrk="1" fontAlgn="auto" latinLnBrk="0" hangingPunct="1">
              <a:lnSpc>
                <a:spcPct val="100000"/>
              </a:lnSpc>
              <a:spcBef>
                <a:spcPts val="0"/>
              </a:spcBef>
              <a:spcAft>
                <a:spcPts val="600"/>
              </a:spcAft>
              <a:buClrTx/>
              <a:buSzTx/>
              <a:buFont typeface="+mj-lt"/>
              <a:buAutoNum type="arabicPeriod" startAt="30"/>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Garland JS, Buck RK, Maloney P, et al. Comparison of 10% povidone‐iodine and 0.5% chlorhexidine gluconate for the prevention of peripheral intravenous catheter colonization in neonates: a prospective trial.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Pediatr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Infect Dis J. 1995;14(6):510‐6. PMID: 7667056.</a:t>
            </a:r>
          </a:p>
          <a:p>
            <a:pPr marL="342900" marR="0" lvl="0" indent="-342900" algn="l" defTabSz="887553" rtl="0" eaLnBrk="1" fontAlgn="auto" latinLnBrk="0" hangingPunct="1">
              <a:lnSpc>
                <a:spcPct val="100000"/>
              </a:lnSpc>
              <a:spcBef>
                <a:spcPts val="0"/>
              </a:spcBef>
              <a:spcAft>
                <a:spcPts val="600"/>
              </a:spcAft>
              <a:buClrTx/>
              <a:buSzTx/>
              <a:buFont typeface="+mj-lt"/>
              <a:buAutoNum type="arabicPeriod" startAt="30"/>
              <a:tabLst>
                <a:tab pos="457200" algn="l"/>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Humar</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Ostromecki</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Direnfeld</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J, et al. Prospective randomized trial of 10% povidone‐iodine versus 0.5% tincture of chlorhexidine as cutaneous antisepsis for prevention of central venous catheter infection. Clin Infect Dis. 2000;31(4):1001‐7. PMID: 11049783.</a:t>
            </a:r>
          </a:p>
          <a:p>
            <a:pPr marL="342900" marR="0" lvl="0" indent="-342900">
              <a:spcBef>
                <a:spcPts val="0"/>
              </a:spcBef>
              <a:spcAft>
                <a:spcPts val="600"/>
              </a:spcAft>
              <a:buFont typeface="+mj-lt"/>
              <a:buAutoNum type="arabicPeriod" startAt="32"/>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Chaiyakunapruk</a:t>
            </a:r>
            <a:r>
              <a:rPr lang="en-US" sz="1600" dirty="0">
                <a:effectLst/>
                <a:latin typeface="Calibri" panose="020F0502020204030204" pitchFamily="34" charset="0"/>
                <a:ea typeface="Calibri" panose="020F0502020204030204" pitchFamily="34" charset="0"/>
                <a:cs typeface="Times New Roman" panose="02020603050405020304" pitchFamily="18" charset="0"/>
              </a:rPr>
              <a:t> 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Veenstra</a:t>
            </a:r>
            <a:r>
              <a:rPr lang="en-US" sz="1600" dirty="0">
                <a:effectLst/>
                <a:latin typeface="Calibri" panose="020F0502020204030204" pitchFamily="34" charset="0"/>
                <a:ea typeface="Calibri" panose="020F0502020204030204" pitchFamily="34" charset="0"/>
                <a:cs typeface="Times New Roman" panose="02020603050405020304" pitchFamily="18" charset="0"/>
              </a:rPr>
              <a:t> DL, Lipsky BA, et al. Chlorhexidine compared with povidone‐iodine solution for vascular catheter‐site care: a meta‐analysis. Ann Intern Med. 2002;136(11):792‐801. PMID: 12044127.</a:t>
            </a:r>
          </a:p>
          <a:p>
            <a:pPr marL="342900" marR="0" lvl="0" indent="-342900">
              <a:spcBef>
                <a:spcPts val="0"/>
              </a:spcBef>
              <a:spcAft>
                <a:spcPts val="600"/>
              </a:spcAft>
              <a:buFont typeface="+mj-lt"/>
              <a:buAutoNum type="arabicPeriod" startAt="32"/>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Raad</a:t>
            </a:r>
            <a:r>
              <a:rPr lang="en-US" sz="1600" dirty="0">
                <a:effectLst/>
                <a:latin typeface="Calibri" panose="020F0502020204030204" pitchFamily="34" charset="0"/>
                <a:ea typeface="Calibri" panose="020F0502020204030204" pitchFamily="34" charset="0"/>
                <a:cs typeface="Times New Roman" panose="02020603050405020304" pitchFamily="18" charset="0"/>
              </a:rPr>
              <a:t> II,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Hohn</a:t>
            </a:r>
            <a:r>
              <a:rPr lang="en-US" sz="1600" dirty="0">
                <a:effectLst/>
                <a:latin typeface="Calibri" panose="020F0502020204030204" pitchFamily="34" charset="0"/>
                <a:ea typeface="Calibri" panose="020F0502020204030204" pitchFamily="34" charset="0"/>
                <a:cs typeface="Times New Roman" panose="02020603050405020304" pitchFamily="18" charset="0"/>
              </a:rPr>
              <a:t> DC, Gilbreath BJ, et al. Prevention of central venous catheter‐related infections by using maximal sterile barrier precautions during insertion. Infect Control Hosp Epidemiol. 1994;15(4 pt 1):231‐8. PMID: 8207189.</a:t>
            </a:r>
          </a:p>
        </p:txBody>
      </p:sp>
      <p:sp>
        <p:nvSpPr>
          <p:cNvPr id="3" name="Slide Number Placeholder 26">
            <a:extLst>
              <a:ext uri="{FF2B5EF4-FFF2-40B4-BE49-F238E27FC236}">
                <a16:creationId xmlns:a16="http://schemas.microsoft.com/office/drawing/2014/main" id="{5A531333-DE84-96E2-8019-04D844F1028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501573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List—6</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a:xfrm>
            <a:off x="457200" y="914400"/>
            <a:ext cx="8229600" cy="5577840"/>
          </a:xfrm>
        </p:spPr>
        <p:txBody>
          <a:bodyPr vert="horz" lIns="91440" tIns="45720" rIns="91440" bIns="45720" rtlCol="0" anchor="t">
            <a:noAutofit/>
          </a:bodyPr>
          <a:lstStyle/>
          <a:p>
            <a:pPr marL="342900" marR="0" lvl="0" indent="-342900">
              <a:spcBef>
                <a:spcPts val="0"/>
              </a:spcBef>
              <a:spcAft>
                <a:spcPts val="400"/>
              </a:spcAft>
              <a:buFont typeface="+mj-lt"/>
              <a:buAutoNum type="arabicPeriod" startAt="3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Hu KK, Lipsky BA,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Veenstra</a:t>
            </a:r>
            <a:r>
              <a:rPr lang="en-US" sz="1600" dirty="0">
                <a:effectLst/>
                <a:latin typeface="Calibri" panose="020F0502020204030204" pitchFamily="34" charset="0"/>
                <a:ea typeface="Calibri" panose="020F0502020204030204" pitchFamily="34" charset="0"/>
                <a:cs typeface="Times New Roman" panose="02020603050405020304" pitchFamily="18" charset="0"/>
              </a:rPr>
              <a:t> DL, et al. Using maximal sterile barriers to prevent central venous catheter‐related infection: a systematic evidence‐based review. Am J Infect Control. 2004;32(3):142‐6. PMID: 15153925.</a:t>
            </a:r>
          </a:p>
          <a:p>
            <a:pPr marL="342900" marR="0" lvl="0" indent="-342900">
              <a:spcBef>
                <a:spcPts val="0"/>
              </a:spcBef>
              <a:spcAft>
                <a:spcPts val="400"/>
              </a:spcAft>
              <a:buFont typeface="+mj-lt"/>
              <a:buAutoNum type="arabicPeriod" startAt="3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Young EM,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Commiskey</a:t>
            </a:r>
            <a:r>
              <a:rPr lang="en-US" sz="1600" dirty="0">
                <a:effectLst/>
                <a:latin typeface="Calibri" panose="020F0502020204030204" pitchFamily="34" charset="0"/>
                <a:ea typeface="Calibri" panose="020F0502020204030204" pitchFamily="34" charset="0"/>
                <a:cs typeface="Times New Roman" panose="02020603050405020304" pitchFamily="18" charset="0"/>
              </a:rPr>
              <a:t> ML, Wilson SJ. Translating evidence into practice to prevent central venous catheter‐associated bloodstream infections: a systems‐based intervention. Am J Infect Control. 2006;34(8):503‐6. PMID: 17015155.</a:t>
            </a:r>
          </a:p>
          <a:p>
            <a:pPr marL="342900" marR="0" lvl="0" indent="-342900">
              <a:spcBef>
                <a:spcPts val="0"/>
              </a:spcBef>
              <a:spcAft>
                <a:spcPts val="400"/>
              </a:spcAft>
              <a:buFont typeface="+mj-lt"/>
              <a:buAutoNum type="arabicPeriod" startAt="36"/>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Carrer</a:t>
            </a:r>
            <a:r>
              <a:rPr lang="en-US" sz="1600" dirty="0">
                <a:effectLst/>
                <a:latin typeface="Calibri" panose="020F0502020204030204" pitchFamily="34" charset="0"/>
                <a:ea typeface="Calibri" panose="020F0502020204030204" pitchFamily="34" charset="0"/>
                <a:cs typeface="Times New Roman" panose="02020603050405020304" pitchFamily="18" charset="0"/>
              </a:rPr>
              <a:t> 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Bocchi</a:t>
            </a:r>
            <a:r>
              <a:rPr lang="en-US" sz="1600" dirty="0">
                <a:effectLst/>
                <a:latin typeface="Calibri" panose="020F0502020204030204" pitchFamily="34" charset="0"/>
                <a:ea typeface="Calibri" panose="020F0502020204030204" pitchFamily="34" charset="0"/>
                <a:cs typeface="Times New Roman" panose="02020603050405020304" pitchFamily="18" charset="0"/>
              </a:rPr>
              <a:t> A, Bortolotti M, et al. Effect of different sterile barrier precautions and central venous catheter dressing on the skin colonization around the insertion site. Minerva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Anestesiol</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2005;71(5):197-206. PMID: 15834348.</a:t>
            </a:r>
          </a:p>
          <a:p>
            <a:pPr marL="342900" marR="0" lvl="0" indent="-342900">
              <a:spcBef>
                <a:spcPts val="0"/>
              </a:spcBef>
              <a:spcAft>
                <a:spcPts val="400"/>
              </a:spcAft>
              <a:buFont typeface="+mj-lt"/>
              <a:buAutoNum type="arabicPeriod" startAt="36"/>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Central Line Insertion Care Team Checklist. Agency for Healthcare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https://www.ahrq.gov/hai/patient-safety-resources/cli-checklist/index.html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400"/>
              </a:spcAft>
              <a:buFont typeface="+mj-lt"/>
              <a:buAutoNum type="arabicPeriod" startAt="3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Checklist for Prevention of Central Line Associated Blood Stream Infections. Centers for Disease Control and Prevention.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4"/>
              </a:rPr>
              <a:t>https://www.cdc.gov/healthcare-associated-infections/media/pdfs/checklist-for-CLABSI-P.pdf</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 </a:t>
            </a:r>
          </a:p>
          <a:p>
            <a:pPr marL="342900" marR="0" lvl="0" indent="-342900">
              <a:spcBef>
                <a:spcPts val="0"/>
              </a:spcBef>
              <a:spcAft>
                <a:spcPts val="400"/>
              </a:spcAft>
              <a:buFont typeface="+mj-lt"/>
              <a:buAutoNum type="arabicPeriod" startAt="3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Infection Surveillance and Prevention. Johns Hopkins Medicine.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https://www.hopkinsmedicine.org/heic/infection-surveillance</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400"/>
              </a:spcAft>
              <a:buFont typeface="+mj-lt"/>
              <a:buAutoNum type="arabicPeriod" startAt="3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CLABSI Toolkit- Chapter 3: CVC Maintenance: Central Line Insertion Checklist- Template. The Joint Commission.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https://www.jointcommission.org/resources/patient-safety-topics/infection-prevention-and-control/central-line-associated-bloodstream-infections-toolkit-and-monograph/clabsi-toolkit---chapter-3/</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p:txBody>
      </p:sp>
      <p:sp>
        <p:nvSpPr>
          <p:cNvPr id="3" name="Slide Number Placeholder 26">
            <a:extLst>
              <a:ext uri="{FF2B5EF4-FFF2-40B4-BE49-F238E27FC236}">
                <a16:creationId xmlns:a16="http://schemas.microsoft.com/office/drawing/2014/main" id="{CC002EA6-CF31-EEDE-16F6-B6FE8E605F0C}"/>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455041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List—7</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p:txBody>
          <a:bodyPr vert="horz" lIns="91440" tIns="45720" rIns="91440" bIns="45720" rtlCol="0" anchor="t">
            <a:noAutofit/>
          </a:bodyPr>
          <a:lstStyle/>
          <a:p>
            <a:pPr marL="342900" marR="0" lvl="0" indent="-342900">
              <a:spcBef>
                <a:spcPts val="0"/>
              </a:spcBef>
              <a:spcAft>
                <a:spcPts val="600"/>
              </a:spcAft>
              <a:buFont typeface="+mj-lt"/>
              <a:buAutoNum type="arabicPeriod" startAt="41"/>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Reducing CLABSI Toolkit: Appendix 4: Central Line Cart Inventory. Agency for Healthcare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https://www.ahrq.gov/hai/clabsi-tools/appendix-4.html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lgn="l" defTabSz="887553" rtl="0" eaLnBrk="1" fontAlgn="auto" latinLnBrk="0" hangingPunct="1">
              <a:lnSpc>
                <a:spcPct val="100000"/>
              </a:lnSpc>
              <a:spcBef>
                <a:spcPts val="0"/>
              </a:spcBef>
              <a:spcAft>
                <a:spcPts val="600"/>
              </a:spcAft>
              <a:buClrTx/>
              <a:buSzTx/>
              <a:buFont typeface="+mj-lt"/>
              <a:buAutoNum type="arabicPeriod" startAt="41"/>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Rupp ME, Yu S, Huerta T, et al. Adequate disinfection of a split-septum needleless intravascular connector with a 5-second alcohol scrub. Infect Control Hosp Epidemiol. 2012;33(7):661-5. PMID: 22669226.</a:t>
            </a:r>
          </a:p>
          <a:p>
            <a:pPr marL="342900" marR="0" lvl="0" indent="-342900" algn="l" defTabSz="887553" rtl="0" eaLnBrk="1" fontAlgn="auto" latinLnBrk="0" hangingPunct="1">
              <a:lnSpc>
                <a:spcPct val="100000"/>
              </a:lnSpc>
              <a:spcBef>
                <a:spcPts val="0"/>
              </a:spcBef>
              <a:spcAft>
                <a:spcPts val="600"/>
              </a:spcAft>
              <a:buClrTx/>
              <a:buSzTx/>
              <a:buFont typeface="+mj-lt"/>
              <a:buAutoNum type="arabicPeriod" startAt="41"/>
              <a:tabLst>
                <a:tab pos="4572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Reducing CLABSI Toolkit: Appendix 3: Guidelines to Prevent Central Line-Associated Blood Stream Infections. Agency for Healthcare Research and Quality. </a:t>
            </a:r>
            <a:r>
              <a:rPr kumimoji="0" lang="en-US" sz="16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https://www.ahrq.gov/hai/clabsi-tools/appendix-3.html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lgn="l" defTabSz="887553" rtl="0" eaLnBrk="1" fontAlgn="auto" latinLnBrk="0" hangingPunct="1">
              <a:lnSpc>
                <a:spcPct val="100000"/>
              </a:lnSpc>
              <a:spcBef>
                <a:spcPts val="0"/>
              </a:spcBef>
              <a:spcAft>
                <a:spcPts val="600"/>
              </a:spcAft>
              <a:buClrTx/>
              <a:buSzTx/>
              <a:buFont typeface="+mj-lt"/>
              <a:buAutoNum type="arabicPeriod" startAt="41"/>
              <a:tabLst>
                <a:tab pos="457200" algn="l"/>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Climo</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MW,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Yokoe</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DS, Warren DK, et al. Effect of daily chlorhexidine bathing on hospital-acquired infection. N Eng J Med. 2013;368(6):533-42. PMID: 23388005.</a:t>
            </a:r>
          </a:p>
          <a:p>
            <a:pPr marL="342900" marR="0" lvl="0" indent="-342900">
              <a:spcBef>
                <a:spcPts val="0"/>
              </a:spcBef>
              <a:spcAft>
                <a:spcPts val="600"/>
              </a:spcAft>
              <a:buFont typeface="+mj-lt"/>
              <a:buAutoNum type="arabicPeriod" startAt="45"/>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Sharara</a:t>
            </a:r>
            <a:r>
              <a:rPr lang="en-US" sz="1600" dirty="0">
                <a:effectLst/>
                <a:latin typeface="Calibri" panose="020F0502020204030204" pitchFamily="34" charset="0"/>
                <a:ea typeface="Calibri" panose="020F0502020204030204" pitchFamily="34" charset="0"/>
                <a:cs typeface="Times New Roman" panose="02020603050405020304" pitchFamily="18" charset="0"/>
              </a:rPr>
              <a:t> SL, Maragakis LL, Cosgrove SE. Decolonization of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Staphylococcus aureus</a:t>
            </a:r>
            <a:r>
              <a:rPr lang="en-US" sz="1600" dirty="0">
                <a:effectLst/>
                <a:latin typeface="Calibri" panose="020F0502020204030204" pitchFamily="34" charset="0"/>
                <a:ea typeface="Calibri" panose="020F0502020204030204" pitchFamily="34" charset="0"/>
                <a:cs typeface="Times New Roman" panose="02020603050405020304" pitchFamily="18" charset="0"/>
              </a:rPr>
              <a:t>. Infect Dis Clin North Am. 2021;35(1):107-22. PMID: 33303331.</a:t>
            </a:r>
          </a:p>
          <a:p>
            <a:pPr marL="342900" marR="0" lvl="0" indent="-342900">
              <a:spcBef>
                <a:spcPts val="0"/>
              </a:spcBef>
              <a:spcAft>
                <a:spcPts val="600"/>
              </a:spcAft>
              <a:buFont typeface="+mj-lt"/>
              <a:buAutoNum type="arabicPeriod" startAt="45"/>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Kassakian</a:t>
            </a:r>
            <a:r>
              <a:rPr lang="en-US" sz="1600" dirty="0">
                <a:effectLst/>
                <a:latin typeface="Calibri" panose="020F0502020204030204" pitchFamily="34" charset="0"/>
                <a:ea typeface="Calibri" panose="020F0502020204030204" pitchFamily="34" charset="0"/>
                <a:cs typeface="Times New Roman" panose="02020603050405020304" pitchFamily="18" charset="0"/>
              </a:rPr>
              <a:t> SZ,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Mermel</a:t>
            </a:r>
            <a:r>
              <a:rPr lang="en-US" sz="1600" dirty="0">
                <a:effectLst/>
                <a:latin typeface="Calibri" panose="020F0502020204030204" pitchFamily="34" charset="0"/>
                <a:ea typeface="Calibri" panose="020F0502020204030204" pitchFamily="34" charset="0"/>
                <a:cs typeface="Times New Roman" panose="02020603050405020304" pitchFamily="18" charset="0"/>
              </a:rPr>
              <a:t> LA, Jefferson JA, et al. Impact of chlorhexidine bathing on hospital-acquired infections among general medical patients. Infect Control Hosp Epidemiol. 2011;32(3):238-43. PMID: 21460508.</a:t>
            </a:r>
          </a:p>
          <a:p>
            <a:pPr marL="342900" marR="0" lvl="0" indent="-342900">
              <a:spcBef>
                <a:spcPts val="0"/>
              </a:spcBef>
              <a:spcAft>
                <a:spcPts val="600"/>
              </a:spcAft>
              <a:buFont typeface="+mj-lt"/>
              <a:buAutoNum type="arabicPeriod" startAt="4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Huang H-P, Chen B, Wang H-Y, et al. The efficacy of daily chlorhexidine bathing for preventing healthcare-associated infections in adult intensive care units. Korean J Intern Med. 2016;31(6):1159-70. PMID: 27048258. </a:t>
            </a:r>
          </a:p>
        </p:txBody>
      </p:sp>
      <p:sp>
        <p:nvSpPr>
          <p:cNvPr id="3" name="Slide Number Placeholder 26">
            <a:extLst>
              <a:ext uri="{FF2B5EF4-FFF2-40B4-BE49-F238E27FC236}">
                <a16:creationId xmlns:a16="http://schemas.microsoft.com/office/drawing/2014/main" id="{F8C15ED3-2D6B-7A0C-B95C-8E2EEC8D2916}"/>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3439661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List—8</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a:xfrm>
            <a:off x="457200" y="992776"/>
            <a:ext cx="8229600" cy="5499464"/>
          </a:xfrm>
        </p:spPr>
        <p:txBody>
          <a:bodyPr>
            <a:noAutofit/>
          </a:bodyPr>
          <a:lstStyle/>
          <a:p>
            <a:pPr marL="342900" marR="0" lvl="0" indent="-342900">
              <a:spcBef>
                <a:spcPts val="0"/>
              </a:spcBef>
              <a:spcAft>
                <a:spcPts val="600"/>
              </a:spcAft>
              <a:buFont typeface="+mj-lt"/>
              <a:buAutoNum type="arabicPeriod" startAt="48"/>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Huang SS, Septimus E, Kleinman K, et al. Chlorhexidine versus routine bathing to prevent multidrug-resistant organisms and all-cause bloodstream infections in general medical and surgical units (ABATE Infection trial): a cluster-randomised trial. Lancet. 2019;393(10177):1205-15. PMID: 30850112.</a:t>
            </a:r>
          </a:p>
          <a:p>
            <a:pPr marL="342900" marR="0" lvl="0" indent="-342900">
              <a:spcBef>
                <a:spcPts val="0"/>
              </a:spcBef>
              <a:spcAft>
                <a:spcPts val="600"/>
              </a:spcAft>
              <a:buFont typeface="+mj-lt"/>
              <a:buAutoNum type="arabicPeriod" startAt="48"/>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Pallotto C, Fiorio M, De Angelis V, et al. Daily bathing with 4% chlorhexidine gluconate in intensive care settings: a randomized controlled trial. Clin Microbiol Infect. 2019;25(6):705-10. PMID: 30267930.</a:t>
            </a:r>
          </a:p>
          <a:p>
            <a:pPr marL="342900" marR="0" lvl="0" indent="-342900">
              <a:spcBef>
                <a:spcPts val="0"/>
              </a:spcBef>
              <a:spcAft>
                <a:spcPts val="600"/>
              </a:spcAft>
              <a:buFont typeface="+mj-lt"/>
              <a:buAutoNum type="arabicPeriod" startAt="48"/>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Lederle FA, Parenti CM, Berskow LC, et al. The idle intravenous catheter. Ann Intern Med. 1992;116(9):737‐8. PMID: 1558345.</a:t>
            </a:r>
          </a:p>
          <a:p>
            <a:pPr marL="342900" indent="-342900">
              <a:spcBef>
                <a:spcPts val="0"/>
              </a:spcBef>
              <a:spcAft>
                <a:spcPts val="600"/>
              </a:spcAft>
              <a:buFont typeface="+mj-lt"/>
              <a:buAutoNum type="arabicPeriod" startAt="48"/>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Parenti CM, Lederle FA, Impola CL, et al. Reduction of unnecessary intravenous catheter use: internal medicine house staff participate in a successful quality improvement project. Arch Intern Med. 1994;154(16):1829‐32. PMID: 8053750.</a:t>
            </a:r>
          </a:p>
          <a:p>
            <a:pPr marL="342900" marR="0" lvl="0" indent="-342900">
              <a:spcBef>
                <a:spcPts val="0"/>
              </a:spcBef>
              <a:spcAft>
                <a:spcPts val="600"/>
              </a:spcAft>
              <a:buFont typeface="+mj-lt"/>
              <a:buAutoNum type="arabicPeriod" startAt="52"/>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Pronovost P, Needham D, Berenholtz S, et al. An intervention to decrease catheter-related bloodstream infections in the ICU. N Engl J Med. 2006;355(26):2725-32. PMID: 17192537.</a:t>
            </a:r>
          </a:p>
          <a:p>
            <a:pPr marL="342900" marR="0" lvl="0" indent="-342900">
              <a:spcBef>
                <a:spcPts val="0"/>
              </a:spcBef>
              <a:spcAft>
                <a:spcPts val="600"/>
              </a:spcAft>
              <a:buFont typeface="+mj-lt"/>
              <a:buAutoNum type="arabicPeriod" startAt="52"/>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Berenholtz SM, Pronovost PJ, Lipsett PA, et al. Eliminating catheter-related bloodstream infections in the intensive care unit. Crit Care Med. 2004;32(10):2014-20. PMID: 15483409.</a:t>
            </a:r>
          </a:p>
          <a:p>
            <a:pPr marL="342900" marR="0" lvl="0" indent="-342900">
              <a:spcBef>
                <a:spcPts val="0"/>
              </a:spcBef>
              <a:spcAft>
                <a:spcPts val="600"/>
              </a:spcAft>
              <a:buFont typeface="+mj-lt"/>
              <a:buAutoNum type="arabicPeriod" startAt="52"/>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Team Engagement. Agency for Healthcare Research and Quality.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https://www.ahrq.gov/hai/tools/clabsi-cauti-icu/overcome/engagement.html</a:t>
            </a:r>
            <a:r>
              <a:rPr lang="en-US" sz="1600">
                <a:effectLst/>
                <a:latin typeface="Calibri" panose="020F0502020204030204" pitchFamily="34" charset="0"/>
                <a:ea typeface="Calibri" panose="020F0502020204030204" pitchFamily="34" charset="0"/>
                <a:cs typeface="Times New Roman" panose="02020603050405020304" pitchFamily="18" charset="0"/>
              </a:rPr>
              <a:t>. Accessed January 17, 2024.</a:t>
            </a:r>
          </a:p>
        </p:txBody>
      </p:sp>
      <p:sp>
        <p:nvSpPr>
          <p:cNvPr id="3" name="Slide Number Placeholder 26">
            <a:extLst>
              <a:ext uri="{FF2B5EF4-FFF2-40B4-BE49-F238E27FC236}">
                <a16:creationId xmlns:a16="http://schemas.microsoft.com/office/drawing/2014/main" id="{D2A5BE4F-8194-82C0-0066-52E33DE2CA5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3097205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List—9</a:t>
            </a:r>
          </a:p>
        </p:txBody>
      </p:sp>
      <p:sp>
        <p:nvSpPr>
          <p:cNvPr id="27" name="Content Placeholder 26">
            <a:extLst>
              <a:ext uri="{FF2B5EF4-FFF2-40B4-BE49-F238E27FC236}">
                <a16:creationId xmlns:a16="http://schemas.microsoft.com/office/drawing/2014/main" id="{88F6A9B1-F782-19E6-0438-90E531292F4B}"/>
              </a:ext>
            </a:extLst>
          </p:cNvPr>
          <p:cNvSpPr>
            <a:spLocks noGrp="1"/>
          </p:cNvSpPr>
          <p:nvPr>
            <p:ph idx="1"/>
          </p:nvPr>
        </p:nvSpPr>
        <p:spPr>
          <a:xfrm>
            <a:off x="457200" y="1088571"/>
            <a:ext cx="8229600" cy="4929051"/>
          </a:xfrm>
        </p:spPr>
        <p:txBody>
          <a:bodyPr>
            <a:noAutofit/>
          </a:bodyPr>
          <a:lstStyle/>
          <a:p>
            <a:pPr marL="342900" marR="0" lvl="0" indent="-342900">
              <a:spcBef>
                <a:spcPts val="0"/>
              </a:spcBef>
              <a:spcAft>
                <a:spcPts val="600"/>
              </a:spcAft>
              <a:buFont typeface="+mj-lt"/>
              <a:buAutoNum type="arabicPeriod" startAt="5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Assessing Progress on CLABSI and CAUTI Prevention. Agency for Healthcare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https://www.ahrq.gov/hai/tools/clabsi-cauti-icu/assess/index.html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600"/>
              </a:spcAft>
              <a:buFont typeface="+mj-lt"/>
              <a:buAutoNum type="arabicPeriod" startAt="5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Overcome Common Challenges. Agency for Healthcare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https://www.ahrq.gov/hai/tools/clabsi-cauti-icu/overcome/index.html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a:p>
            <a:pPr marL="342900" marR="0" lvl="0" indent="-342900">
              <a:spcBef>
                <a:spcPts val="0"/>
              </a:spcBef>
              <a:spcAft>
                <a:spcPts val="600"/>
              </a:spcAft>
              <a:buFont typeface="+mj-lt"/>
              <a:buAutoNum type="arabicPeriod" startAt="5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DeMuth 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Dambrino</a:t>
            </a:r>
            <a:r>
              <a:rPr lang="en-US" sz="1600" dirty="0">
                <a:effectLst/>
                <a:latin typeface="Calibri" panose="020F0502020204030204" pitchFamily="34" charset="0"/>
                <a:ea typeface="Calibri" panose="020F0502020204030204" pitchFamily="34" charset="0"/>
                <a:cs typeface="Times New Roman" panose="02020603050405020304" pitchFamily="18" charset="0"/>
              </a:rPr>
              <a:t> KL,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Phillippi</a:t>
            </a:r>
            <a:r>
              <a:rPr lang="en-US" sz="1600" dirty="0">
                <a:effectLst/>
                <a:latin typeface="Calibri" panose="020F0502020204030204" pitchFamily="34" charset="0"/>
                <a:ea typeface="Calibri" panose="020F0502020204030204" pitchFamily="34" charset="0"/>
                <a:cs typeface="Times New Roman" panose="02020603050405020304" pitchFamily="18" charset="0"/>
              </a:rPr>
              <a:t> D. Implementation of a central line rounding tool. Am J Infect Control. 2023;51(7):S53. </a:t>
            </a:r>
          </a:p>
          <a:p>
            <a:pPr marL="342900" marR="0" lvl="0" indent="-342900">
              <a:spcBef>
                <a:spcPts val="0"/>
              </a:spcBef>
              <a:spcAft>
                <a:spcPts val="600"/>
              </a:spcAft>
              <a:buFont typeface="+mj-lt"/>
              <a:buAutoNum type="arabicPeriod" startAt="5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Daily Goals Checklist. Agency for Healthcare Research and Quality.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5"/>
              </a:rPr>
              <a:t>https://www.ahrq.gov/hai/cusp/toolkit/daily-goals.html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June 13, 2024.</a:t>
            </a:r>
          </a:p>
          <a:p>
            <a:pPr marL="342900" marR="0" lvl="0" indent="-342900">
              <a:spcBef>
                <a:spcPts val="0"/>
              </a:spcBef>
              <a:spcAft>
                <a:spcPts val="600"/>
              </a:spcAft>
              <a:buFont typeface="+mj-lt"/>
              <a:buAutoNum type="arabicPeriod" startAt="55"/>
              <a:tabLst>
                <a:tab pos="45720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Centofanti</a:t>
            </a:r>
            <a:r>
              <a:rPr lang="en-US" sz="1600" dirty="0">
                <a:effectLst/>
                <a:latin typeface="Calibri" panose="020F0502020204030204" pitchFamily="34" charset="0"/>
                <a:ea typeface="Calibri" panose="020F0502020204030204" pitchFamily="34" charset="0"/>
                <a:cs typeface="Times New Roman" panose="02020603050405020304" pitchFamily="18" charset="0"/>
              </a:rPr>
              <a:t> JE, Duan EH,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Hoad</a:t>
            </a:r>
            <a:r>
              <a:rPr lang="en-US" sz="1600" dirty="0">
                <a:effectLst/>
                <a:latin typeface="Calibri" panose="020F0502020204030204" pitchFamily="34" charset="0"/>
                <a:ea typeface="Calibri" panose="020F0502020204030204" pitchFamily="34" charset="0"/>
                <a:cs typeface="Times New Roman" panose="02020603050405020304" pitchFamily="18" charset="0"/>
              </a:rPr>
              <a:t> NC, et al. Use of a daily goals checklist for morning ICU rounds: a mixed-methods study. Crit Care Med. 2014 Aug;42(8):1797-803. PMID: 24674928.</a:t>
            </a:r>
          </a:p>
          <a:p>
            <a:pPr marL="342900" marR="0" lvl="0" indent="-342900">
              <a:spcBef>
                <a:spcPts val="0"/>
              </a:spcBef>
              <a:spcAft>
                <a:spcPts val="600"/>
              </a:spcAft>
              <a:buFont typeface="+mj-lt"/>
              <a:buAutoNum type="arabicPeriod" startAt="5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Daily Goals During Interdisciplinary Rounds: Facilitator Guide. Agency for Healthcare Research and Quality.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6"/>
              </a:rPr>
              <a:t>https://www.ahrq.gov/hai/tools/mvp/modules/cusp/daily-goals-rounds-fac-guide.html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June 13, 2024.</a:t>
            </a:r>
          </a:p>
          <a:p>
            <a:pPr marL="342900" marR="0" lvl="0" indent="-342900">
              <a:spcBef>
                <a:spcPts val="0"/>
              </a:spcBef>
              <a:spcAft>
                <a:spcPts val="600"/>
              </a:spcAft>
              <a:buFont typeface="+mj-lt"/>
              <a:buAutoNum type="arabicPeriod" startAt="55"/>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Tool: CUS. Agency for Healthcare Research and Quality.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https://www.ahrq.gov/teamstepps-program/curriculum/mutual/tools/cus.html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January 17, 2024.</a:t>
            </a:r>
          </a:p>
        </p:txBody>
      </p:sp>
      <p:sp>
        <p:nvSpPr>
          <p:cNvPr id="3" name="Slide Number Placeholder 26">
            <a:extLst>
              <a:ext uri="{FF2B5EF4-FFF2-40B4-BE49-F238E27FC236}">
                <a16:creationId xmlns:a16="http://schemas.microsoft.com/office/drawing/2014/main" id="{FD15F985-A489-7839-EDD0-7815E02146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373349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a:t>What Is a CLABSI?</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520545" y="1180821"/>
            <a:ext cx="4861683" cy="769441"/>
          </a:xfrm>
        </p:spPr>
        <p:txBody>
          <a:bodyPr vert="horz" lIns="91440" tIns="45720" rIns="91440" bIns="45720" rtlCol="0" anchor="t">
            <a:spAutoFit/>
          </a:bodyPr>
          <a:lstStyle/>
          <a:p>
            <a:pPr marL="0" marR="0" lvl="0" indent="0" defTabSz="1005840" rtl="0" eaLnBrk="1" fontAlgn="auto" latinLnBrk="0" hangingPunct="1">
              <a:lnSpc>
                <a:spcPct val="100000"/>
              </a:lnSpc>
              <a:spcBef>
                <a:spcPts val="1200"/>
              </a:spcBef>
              <a:spcAft>
                <a:spcPts val="1200"/>
              </a:spcAft>
              <a:buClrTx/>
              <a:buSzTx/>
              <a:buFont typeface="Arial" panose="020B0604020202020204" pitchFamily="34" charset="0"/>
              <a:buNone/>
              <a:tabLst/>
              <a:defRPr/>
            </a:pPr>
            <a:r>
              <a:rPr lang="en-US" sz="2200" b="1">
                <a:solidFill>
                  <a:srgbClr val="037DA3"/>
                </a:solidFill>
                <a:latin typeface="Calibri" panose="020F0502020204030204"/>
              </a:rPr>
              <a:t>CLABSI</a:t>
            </a:r>
            <a:r>
              <a:rPr kumimoji="0" lang="en-US" sz="2200" b="1" i="0" u="none" strike="noStrike" kern="1200" cap="none" spc="0" normalizeH="0" baseline="0" noProof="0">
                <a:ln>
                  <a:noFill/>
                </a:ln>
                <a:effectLst/>
                <a:uLnTx/>
                <a:uFillTx/>
                <a:latin typeface="Calibri" panose="020F0502020204030204"/>
              </a:rPr>
              <a:t> </a:t>
            </a:r>
            <a:r>
              <a:rPr lang="en-US" sz="2200" b="1">
                <a:latin typeface="Calibri" panose="020F0502020204030204"/>
              </a:rPr>
              <a:t>occurs</a:t>
            </a:r>
            <a:r>
              <a:rPr kumimoji="0" lang="en-US" sz="2200" b="1" i="0" u="none" strike="noStrike" kern="1200" cap="none" spc="0" normalizeH="0" baseline="0" noProof="0">
                <a:ln>
                  <a:noFill/>
                </a:ln>
                <a:effectLst/>
                <a:uLnTx/>
                <a:uFillTx/>
                <a:latin typeface="Calibri" panose="020F0502020204030204"/>
              </a:rPr>
              <a:t> when pathogens enter the bloodstream through a central line.</a:t>
            </a:r>
            <a:endParaRPr lang="en-US" sz="2200"/>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553015" y="2176483"/>
            <a:ext cx="5097416" cy="2385268"/>
          </a:xfrm>
        </p:spPr>
        <p:txBody>
          <a:bodyPr vert="horz" wrap="square" lIns="91440" tIns="45720" rIns="91440" bIns="45720" rtlCol="0" anchor="t">
            <a:spAutoFit/>
          </a:bodyPr>
          <a:lstStyle/>
          <a:p>
            <a:pPr marL="221615" indent="-221615">
              <a:buFont typeface="Arial" panose="020B0604020202020204" pitchFamily="34" charset="0"/>
              <a:buChar char="•"/>
              <a:defRPr/>
            </a:pPr>
            <a:r>
              <a:rPr lang="en-US" sz="2200" b="1" dirty="0">
                <a:solidFill>
                  <a:prstClr val="black"/>
                </a:solidFill>
                <a:latin typeface="Calibri" panose="020F0502020204030204"/>
              </a:rPr>
              <a:t>The National Healthcare Safety Network (NHSN) defines</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strike="noStrike" kern="1200" cap="none" spc="0" normalizeH="0" baseline="0" noProof="0" dirty="0">
                <a:ln>
                  <a:noFill/>
                </a:ln>
                <a:effectLst/>
                <a:uLnTx/>
                <a:uFillTx/>
                <a:latin typeface="Calibri" panose="020F0502020204030204"/>
                <a:ea typeface="+mn-ea"/>
                <a:cs typeface="+mn-cs"/>
              </a:rPr>
              <a:t>a </a:t>
            </a:r>
            <a:r>
              <a:rPr kumimoji="0" lang="en-US" sz="2200" b="1" i="0" strike="noStrike" kern="1200" cap="none" spc="0" normalizeH="0" baseline="0" noProof="0" dirty="0">
                <a:ln>
                  <a:noFill/>
                </a:ln>
                <a:solidFill>
                  <a:srgbClr val="037DA3"/>
                </a:solidFill>
                <a:effectLst/>
                <a:uLnTx/>
                <a:uFillTx/>
                <a:latin typeface="Calibri" panose="020F0502020204030204"/>
                <a:ea typeface="+mn-ea"/>
                <a:cs typeface="+mn-cs"/>
              </a:rPr>
              <a:t>central line</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as:</a:t>
            </a:r>
            <a:r>
              <a:rPr lang="en-US" sz="2200" b="1" dirty="0">
                <a:solidFill>
                  <a:prstClr val="black"/>
                </a:solidFill>
                <a:latin typeface="Calibri" panose="020F0502020204030204"/>
              </a:rPr>
              <a:t> </a:t>
            </a:r>
            <a:endParaRPr lang="en-US" dirty="0">
              <a:solidFill>
                <a:prstClr val="black"/>
              </a:solidFill>
              <a:ea typeface="+mn-ea"/>
              <a:cs typeface="+mn-cs"/>
            </a:endParaRPr>
          </a:p>
          <a:p>
            <a:pPr marL="690245" marR="0" lvl="1" indent="-360045" algn="l" defTabSz="887553" rtl="0" eaLnBrk="1" fontAlgn="auto" latinLnBrk="0" hangingPunct="1">
              <a:spcBef>
                <a:spcPts val="6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 intravascular catheter that terminates at or close to the heart, or in one of the great vessels AND is used for infusion, withdrawal of blood, or hemodynamic </a:t>
            </a:r>
            <a:r>
              <a:rPr lang="en-US" sz="2000" dirty="0">
                <a:solidFill>
                  <a:prstClr val="black"/>
                </a:solidFill>
                <a:latin typeface="Calibri" panose="020F0502020204030204"/>
              </a:rPr>
              <a:t>monitoring.”</a:t>
            </a:r>
            <a:r>
              <a:rPr lang="en-US" sz="2000" baseline="30000" dirty="0">
                <a:solidFill>
                  <a:prstClr val="black"/>
                </a:solidFill>
                <a:latin typeface="Calibri" panose="020F0502020204030204"/>
              </a:rPr>
              <a:t>4</a:t>
            </a:r>
            <a:endParaRPr lang="en-US" sz="2000" b="0" i="0" u="none" strike="noStrike" kern="1200" cap="none" spc="0" normalizeH="0" baseline="30000" noProof="0" dirty="0">
              <a:ln>
                <a:noFill/>
              </a:ln>
              <a:solidFill>
                <a:prstClr val="black"/>
              </a:solidFill>
              <a:effectLst/>
              <a:uLnTx/>
              <a:uFillTx/>
              <a:latin typeface="Calibri" panose="020F0502020204030204"/>
              <a:cs typeface="Calibri"/>
            </a:endParaRPr>
          </a:p>
        </p:txBody>
      </p:sp>
      <p:sp>
        <p:nvSpPr>
          <p:cNvPr id="25" name="Rectangle: Rounded Corners 24">
            <a:extLst>
              <a:ext uri="{FF2B5EF4-FFF2-40B4-BE49-F238E27FC236}">
                <a16:creationId xmlns:a16="http://schemas.microsoft.com/office/drawing/2014/main" id="{BAE42F32-1391-C3D3-809A-AB2FA5FB76D5}"/>
              </a:ext>
              <a:ext uri="{C183D7F6-B498-43B3-948B-1728B52AA6E4}">
                <adec:decorative xmlns:adec="http://schemas.microsoft.com/office/drawing/2017/decorative" val="1"/>
              </a:ext>
            </a:extLst>
          </p:cNvPr>
          <p:cNvSpPr/>
          <p:nvPr/>
        </p:nvSpPr>
        <p:spPr bwMode="auto">
          <a:xfrm>
            <a:off x="5788976" y="1286133"/>
            <a:ext cx="2793213" cy="3016670"/>
          </a:xfrm>
          <a:prstGeom prst="roundRect">
            <a:avLst>
              <a:gd name="adj" fmla="val 6331"/>
            </a:avLst>
          </a:prstGeom>
          <a:solidFill>
            <a:srgbClr val="037DA3"/>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33" name="Picture 32" descr="A diagram of locations where central lines could be placed on the human body.">
            <a:extLst>
              <a:ext uri="{FF2B5EF4-FFF2-40B4-BE49-F238E27FC236}">
                <a16:creationId xmlns:a16="http://schemas.microsoft.com/office/drawing/2014/main" id="{35D1A32E-31E6-458B-FF25-66BA8291EC5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70591" y="1464867"/>
            <a:ext cx="2442379" cy="2659201"/>
          </a:xfrm>
          <a:prstGeom prst="rect">
            <a:avLst/>
          </a:prstGeom>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553013" y="4674536"/>
            <a:ext cx="8199348" cy="1581821"/>
          </a:xfrm>
        </p:spPr>
        <p:txBody>
          <a:bodyPr vert="horz" lIns="91440" tIns="45720" rIns="91440" bIns="45720" rtlCol="0" anchor="t">
            <a:normAutofit fontScale="92500" lnSpcReduction="10000"/>
          </a:bodyPr>
          <a:lstStyle/>
          <a:p>
            <a:pPr marL="233045" indent="-233045">
              <a:buFont typeface="Arial" panose="020B0604020202020204" pitchFamily="34" charset="0"/>
              <a:buChar char="•"/>
              <a:defRPr/>
            </a:pPr>
            <a:r>
              <a:rPr lang="en-US" sz="2200">
                <a:solidFill>
                  <a:prstClr val="black"/>
                </a:solidFill>
              </a:rPr>
              <a:t>Often, physicians insert and remove central lines, while nurses access the lines and provide ongoing maintenance and care of catheters and catheter sites.</a:t>
            </a:r>
            <a:endParaRPr lang="en-US">
              <a:solidFill>
                <a:prstClr val="black"/>
              </a:solidFill>
            </a:endParaRPr>
          </a:p>
          <a:p>
            <a:pPr marL="233045" indent="-233045">
              <a:buFont typeface="Arial" panose="020B0604020202020204" pitchFamily="34" charset="0"/>
              <a:buChar char="•"/>
              <a:defRPr/>
            </a:pPr>
            <a:r>
              <a:rPr lang="en-US" sz="2200">
                <a:solidFill>
                  <a:prstClr val="black"/>
                </a:solidFill>
              </a:rPr>
              <a:t>Arterial lines are not considered central lines for purposes of CLABSI surveillance.</a:t>
            </a:r>
            <a:r>
              <a:rPr lang="en-US" sz="2200" baseline="30000">
                <a:solidFill>
                  <a:prstClr val="black"/>
                </a:solidFill>
              </a:rPr>
              <a:t>5</a:t>
            </a:r>
            <a:endParaRPr lang="en-US" sz="2200">
              <a:solidFill>
                <a:prstClr val="black"/>
              </a:solidFill>
              <a:cs typeface="Calibri"/>
            </a:endParaRPr>
          </a:p>
        </p:txBody>
      </p:sp>
      <p:sp>
        <p:nvSpPr>
          <p:cNvPr id="27" name="Slide Number Placeholder 26">
            <a:extLst>
              <a:ext uri="{FF2B5EF4-FFF2-40B4-BE49-F238E27FC236}">
                <a16:creationId xmlns:a16="http://schemas.microsoft.com/office/drawing/2014/main" id="{5CC0BE78-76C4-E72B-07E5-6B303F467C90}"/>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5719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42FBAF4D-3395-060D-AB60-93A23320B864}"/>
              </a:ext>
            </a:extLst>
          </p:cNvPr>
          <p:cNvSpPr>
            <a:spLocks noGrp="1"/>
          </p:cNvSpPr>
          <p:nvPr>
            <p:ph type="title"/>
          </p:nvPr>
        </p:nvSpPr>
        <p:spPr>
          <a:xfrm>
            <a:off x="457200" y="0"/>
            <a:ext cx="8229600" cy="914400"/>
          </a:xfrm>
        </p:spPr>
        <p:txBody>
          <a:bodyPr/>
          <a:lstStyle/>
          <a:p>
            <a:r>
              <a:rPr lang="en-US"/>
              <a:t>Central Lines Create Entry Points</a:t>
            </a:r>
          </a:p>
        </p:txBody>
      </p:sp>
      <p:pic>
        <p:nvPicPr>
          <p:cNvPr id="73" name="Content Placeholder 72" descr="An illustration of a central line inserted into skin. Entry points where bacteria might enter the line are circled in red and labeled. These entry points are labeled as contaminated infusate, contaminated hub, and migration  into entry site.">
            <a:extLst>
              <a:ext uri="{FF2B5EF4-FFF2-40B4-BE49-F238E27FC236}">
                <a16:creationId xmlns:a16="http://schemas.microsoft.com/office/drawing/2014/main" id="{AD9B85E4-BD3D-2822-A2B6-FABEDEAC3805}"/>
              </a:ext>
            </a:extLst>
          </p:cNvPr>
          <p:cNvPicPr>
            <a:picLocks noGrp="1" noChangeAspect="1"/>
          </p:cNvPicPr>
          <p:nvPr>
            <p:ph idx="1"/>
          </p:nvPr>
        </p:nvPicPr>
        <p:blipFill>
          <a:blip r:embed="rId3"/>
          <a:stretch>
            <a:fillRect/>
          </a:stretch>
        </p:blipFill>
        <p:spPr>
          <a:xfrm>
            <a:off x="418011" y="1217271"/>
            <a:ext cx="8193734" cy="4871126"/>
          </a:xfrm>
          <a:prstGeom prst="rect">
            <a:avLst/>
          </a:prstGeom>
        </p:spPr>
      </p:pic>
      <p:sp>
        <p:nvSpPr>
          <p:cNvPr id="3" name="Slide Number Placeholder 26">
            <a:extLst>
              <a:ext uri="{FF2B5EF4-FFF2-40B4-BE49-F238E27FC236}">
                <a16:creationId xmlns:a16="http://schemas.microsoft.com/office/drawing/2014/main" id="{BCBF7F7B-D624-70C3-FE61-F3D0742F4424}"/>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6</a:t>
            </a:fld>
            <a:endParaRPr lang="en-US"/>
          </a:p>
        </p:txBody>
      </p:sp>
    </p:spTree>
    <p:extLst>
      <p:ext uri="{BB962C8B-B14F-4D97-AF65-F5344CB8AC3E}">
        <p14:creationId xmlns:p14="http://schemas.microsoft.com/office/powerpoint/2010/main" val="20514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lstStyle/>
          <a:p>
            <a:r>
              <a:rPr lang="en-US" sz="4000"/>
              <a:t>Entry Points: Contaminated Infusate</a:t>
            </a:r>
            <a:endParaRPr lang="en-US" sz="4000">
              <a:cs typeface="Calibri Light"/>
            </a:endParaRP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097279"/>
            <a:ext cx="8229600" cy="1024836"/>
          </a:xfrm>
        </p:spPr>
        <p:txBody>
          <a:bodyPr>
            <a:normAutofit/>
          </a:bodyPr>
          <a:lstStyle/>
          <a:p>
            <a:pPr marL="0" marR="0" lvl="0" indent="0" algn="ctr" defTabSz="100584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37DA3"/>
                </a:solidFill>
                <a:effectLst/>
                <a:uLnTx/>
                <a:uFillTx/>
                <a:latin typeface="Calibri" panose="020F0502020204030204"/>
                <a:ea typeface="+mn-ea"/>
                <a:cs typeface="+mn-cs"/>
              </a:rPr>
              <a:t>Contaminated fluids or medication infused into a central line can lead to a CLABSI.</a:t>
            </a:r>
          </a:p>
        </p:txBody>
      </p:sp>
      <p:pic>
        <p:nvPicPr>
          <p:cNvPr id="4" name="Picture 3" descr="A diagram showing two types of contamination sources, intrinsic and extrinsic. Intrinsic sources occur during the manufacturing process. Extrinsic sources occur at the healthcare facility because of unsafe handling of infusate. ">
            <a:extLst>
              <a:ext uri="{FF2B5EF4-FFF2-40B4-BE49-F238E27FC236}">
                <a16:creationId xmlns:a16="http://schemas.microsoft.com/office/drawing/2014/main" id="{18EC679A-7633-48EC-9D71-862979424269}"/>
              </a:ext>
            </a:extLst>
          </p:cNvPr>
          <p:cNvPicPr>
            <a:picLocks noChangeAspect="1"/>
          </p:cNvPicPr>
          <p:nvPr/>
        </p:nvPicPr>
        <p:blipFill>
          <a:blip r:embed="rId3"/>
          <a:stretch>
            <a:fillRect/>
          </a:stretch>
        </p:blipFill>
        <p:spPr>
          <a:xfrm>
            <a:off x="1456674" y="2466696"/>
            <a:ext cx="6230652" cy="2969009"/>
          </a:xfrm>
          <a:prstGeom prst="rect">
            <a:avLst/>
          </a:prstGeom>
        </p:spPr>
      </p:pic>
      <p:sp>
        <p:nvSpPr>
          <p:cNvPr id="25" name="Slide Number Placeholder 26">
            <a:extLst>
              <a:ext uri="{FF2B5EF4-FFF2-40B4-BE49-F238E27FC236}">
                <a16:creationId xmlns:a16="http://schemas.microsoft.com/office/drawing/2014/main" id="{BCED0346-EF64-D9C1-9862-82FCB3AF6F9D}"/>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9334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D94AE4E-200F-E4F8-4610-9A90AC155B82}"/>
              </a:ext>
              <a:ext uri="{C183D7F6-B498-43B3-948B-1728B52AA6E4}">
                <adec:decorative xmlns:adec="http://schemas.microsoft.com/office/drawing/2017/decorative" val="1"/>
              </a:ext>
            </a:extLst>
          </p:cNvPr>
          <p:cNvSpPr/>
          <p:nvPr/>
        </p:nvSpPr>
        <p:spPr bwMode="auto">
          <a:xfrm>
            <a:off x="6003086" y="3835085"/>
            <a:ext cx="2377440" cy="2103120"/>
          </a:xfrm>
          <a:prstGeom prst="rect">
            <a:avLst/>
          </a:prstGeom>
          <a:solidFill>
            <a:srgbClr val="007DA3"/>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30" name="Rectangle 29">
            <a:extLst>
              <a:ext uri="{FF2B5EF4-FFF2-40B4-BE49-F238E27FC236}">
                <a16:creationId xmlns:a16="http://schemas.microsoft.com/office/drawing/2014/main" id="{142087E5-BE1C-7EDD-7401-B3ACFAF866B0}"/>
              </a:ext>
              <a:ext uri="{C183D7F6-B498-43B3-948B-1728B52AA6E4}">
                <adec:decorative xmlns:adec="http://schemas.microsoft.com/office/drawing/2017/decorative" val="1"/>
              </a:ext>
            </a:extLst>
          </p:cNvPr>
          <p:cNvSpPr/>
          <p:nvPr/>
        </p:nvSpPr>
        <p:spPr bwMode="auto">
          <a:xfrm>
            <a:off x="3459533" y="3835085"/>
            <a:ext cx="2377440" cy="2103120"/>
          </a:xfrm>
          <a:prstGeom prst="rect">
            <a:avLst/>
          </a:prstGeom>
          <a:solidFill>
            <a:srgbClr val="007DA3"/>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9" name="Rectangle 28">
            <a:extLst>
              <a:ext uri="{FF2B5EF4-FFF2-40B4-BE49-F238E27FC236}">
                <a16:creationId xmlns:a16="http://schemas.microsoft.com/office/drawing/2014/main" id="{063F3E0A-60F7-021B-050C-7A7A7CF68C06}"/>
              </a:ext>
              <a:ext uri="{C183D7F6-B498-43B3-948B-1728B52AA6E4}">
                <adec:decorative xmlns:adec="http://schemas.microsoft.com/office/drawing/2017/decorative" val="1"/>
              </a:ext>
            </a:extLst>
          </p:cNvPr>
          <p:cNvSpPr/>
          <p:nvPr/>
        </p:nvSpPr>
        <p:spPr bwMode="auto">
          <a:xfrm>
            <a:off x="827313" y="3835085"/>
            <a:ext cx="2377440" cy="2103120"/>
          </a:xfrm>
          <a:prstGeom prst="rect">
            <a:avLst/>
          </a:prstGeom>
          <a:solidFill>
            <a:srgbClr val="007DA3"/>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rmAutofit/>
          </a:bodyPr>
          <a:lstStyle/>
          <a:p>
            <a:r>
              <a:rPr lang="en-US" sz="3600"/>
              <a:t>Entry Points: Contaminated Catheter Hub</a:t>
            </a:r>
          </a:p>
        </p:txBody>
      </p:sp>
      <p:sp>
        <p:nvSpPr>
          <p:cNvPr id="3" name="Content Placeholder 2">
            <a:extLst>
              <a:ext uri="{FF2B5EF4-FFF2-40B4-BE49-F238E27FC236}">
                <a16:creationId xmlns:a16="http://schemas.microsoft.com/office/drawing/2014/main" id="{9DFB1D37-51A9-5540-2272-2A2B47E78995}"/>
              </a:ext>
            </a:extLst>
          </p:cNvPr>
          <p:cNvSpPr>
            <a:spLocks noGrp="1"/>
          </p:cNvSpPr>
          <p:nvPr>
            <p:ph idx="1"/>
          </p:nvPr>
        </p:nvSpPr>
        <p:spPr>
          <a:xfrm>
            <a:off x="457200" y="1256459"/>
            <a:ext cx="8229600" cy="5052899"/>
          </a:xfrm>
        </p:spPr>
        <p:txBody>
          <a:bodyPr vert="horz" lIns="91440" tIns="45720" rIns="91440" bIns="45720" rtlCol="0" anchor="t">
            <a:normAutofit/>
          </a:bodyPr>
          <a:lstStyle/>
          <a:p>
            <a:pPr marL="0" indent="0">
              <a:buNone/>
            </a:pPr>
            <a:r>
              <a:rPr lang="en-US" sz="2800"/>
              <a:t>Central line access points can become contaminated with organisms from—</a:t>
            </a:r>
            <a:endParaRPr lang="en-US"/>
          </a:p>
          <a:p>
            <a:pPr marL="847090" lvl="1" indent="-403225">
              <a:buFont typeface="Arial" panose="020B0604020202020204" pitchFamily="34" charset="0"/>
              <a:buChar char="•"/>
            </a:pPr>
            <a:r>
              <a:rPr lang="en-US" sz="2400"/>
              <a:t>The patient’s skin</a:t>
            </a:r>
            <a:endParaRPr lang="en-US" sz="2400">
              <a:cs typeface="Calibri"/>
            </a:endParaRPr>
          </a:p>
          <a:p>
            <a:pPr marL="847090" lvl="1" indent="-403225">
              <a:buFont typeface="Arial" panose="020B0604020202020204" pitchFamily="34" charset="0"/>
              <a:buChar char="•"/>
            </a:pPr>
            <a:r>
              <a:rPr lang="en-US" sz="2400"/>
              <a:t>Healthcare personnel hands</a:t>
            </a:r>
            <a:endParaRPr lang="en-US" sz="2400">
              <a:cs typeface="Calibri"/>
            </a:endParaRPr>
          </a:p>
          <a:p>
            <a:pPr marL="847090" lvl="1" indent="-403225">
              <a:buFont typeface="Arial" panose="020B0604020202020204" pitchFamily="34" charset="0"/>
              <a:buChar char="•"/>
            </a:pPr>
            <a:r>
              <a:rPr lang="en-US" sz="2400"/>
              <a:t>Environmental sources </a:t>
            </a:r>
            <a:endParaRPr lang="en-US" sz="2400">
              <a:cs typeface="Calibri" panose="020F0502020204030204"/>
            </a:endParaRPr>
          </a:p>
        </p:txBody>
      </p:sp>
      <p:pic>
        <p:nvPicPr>
          <p:cNvPr id="26" name="Picture 25" descr="Patient lying in hospital bed with bare arm visible.">
            <a:extLst>
              <a:ext uri="{FF2B5EF4-FFF2-40B4-BE49-F238E27FC236}">
                <a16:creationId xmlns:a16="http://schemas.microsoft.com/office/drawing/2014/main" id="{BDA7D157-8545-01AA-22B7-D84FCE4856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54"/>
          <a:stretch/>
        </p:blipFill>
        <p:spPr>
          <a:xfrm>
            <a:off x="965445" y="3972245"/>
            <a:ext cx="2101177" cy="1828800"/>
          </a:xfrm>
          <a:prstGeom prst="rect">
            <a:avLst/>
          </a:prstGeom>
          <a:solidFill>
            <a:srgbClr val="FFFFFF">
              <a:shade val="85000"/>
            </a:srgbClr>
          </a:solidFill>
          <a:ln>
            <a:noFill/>
          </a:ln>
          <a:effectLst>
            <a:outerShdw blurRad="50800" dist="38100" dir="2700000" algn="tl" rotWithShape="0">
              <a:prstClr val="black">
                <a:alpha val="40000"/>
              </a:prstClr>
            </a:outerShdw>
          </a:effectLst>
        </p:spPr>
      </p:pic>
      <p:pic>
        <p:nvPicPr>
          <p:cNvPr id="25" name="Picture 24" descr="Healthcare personnel washing hands.">
            <a:extLst>
              <a:ext uri="{FF2B5EF4-FFF2-40B4-BE49-F238E27FC236}">
                <a16:creationId xmlns:a16="http://schemas.microsoft.com/office/drawing/2014/main" id="{8A00B767-6E28-F4AF-3FA4-D28D36CDA0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7665" y="3972245"/>
            <a:ext cx="2101177" cy="1828800"/>
          </a:xfrm>
          <a:prstGeom prst="rect">
            <a:avLst/>
          </a:prstGeom>
          <a:solidFill>
            <a:srgbClr val="FFFFFF">
              <a:shade val="85000"/>
            </a:srgbClr>
          </a:solidFill>
          <a:ln>
            <a:noFill/>
          </a:ln>
          <a:effectLst>
            <a:outerShdw blurRad="50800" dist="38100" dir="2700000" algn="tl" rotWithShape="0">
              <a:prstClr val="black">
                <a:alpha val="40000"/>
              </a:prstClr>
            </a:outerShdw>
          </a:effectLst>
        </p:spPr>
      </p:pic>
      <p:pic>
        <p:nvPicPr>
          <p:cNvPr id="27" name="Picture 26" descr="Patient room in hospital with bed and medical equipment.">
            <a:extLst>
              <a:ext uri="{FF2B5EF4-FFF2-40B4-BE49-F238E27FC236}">
                <a16:creationId xmlns:a16="http://schemas.microsoft.com/office/drawing/2014/main" id="{ABCFF46F-8374-CD97-DCAC-9B0C2C56CD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1218" y="3972245"/>
            <a:ext cx="2101177" cy="1828800"/>
          </a:xfrm>
          <a:prstGeom prst="rect">
            <a:avLst/>
          </a:prstGeom>
          <a:solidFill>
            <a:srgbClr val="FFFFFF">
              <a:shade val="85000"/>
            </a:srgbClr>
          </a:solidFill>
          <a:ln>
            <a:noFill/>
          </a:ln>
          <a:effectLst>
            <a:outerShdw blurRad="50800" dist="38100" dir="2700000" algn="tl" rotWithShape="0">
              <a:prstClr val="black">
                <a:alpha val="40000"/>
              </a:prstClr>
            </a:outerShdw>
          </a:effectLst>
        </p:spPr>
      </p:pic>
      <p:sp>
        <p:nvSpPr>
          <p:cNvPr id="28" name="Slide Number Placeholder 26">
            <a:extLst>
              <a:ext uri="{FF2B5EF4-FFF2-40B4-BE49-F238E27FC236}">
                <a16:creationId xmlns:a16="http://schemas.microsoft.com/office/drawing/2014/main" id="{D6FE5DE3-4774-792C-C1D1-43CFEF9D049F}"/>
              </a:ext>
              <a:ext uri="{C183D7F6-B498-43B3-948B-1728B52AA6E4}">
                <adec:decorative xmlns:adec="http://schemas.microsoft.com/office/drawing/2017/decorative" val="0"/>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4554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964-6BB2-F29E-5AD1-F2D67D0D32A2}"/>
              </a:ext>
            </a:extLst>
          </p:cNvPr>
          <p:cNvSpPr>
            <a:spLocks noGrp="1"/>
          </p:cNvSpPr>
          <p:nvPr>
            <p:ph type="title"/>
          </p:nvPr>
        </p:nvSpPr>
        <p:spPr/>
        <p:txBody>
          <a:bodyPr>
            <a:normAutofit/>
          </a:bodyPr>
          <a:lstStyle/>
          <a:p>
            <a:r>
              <a:rPr lang="en-US" sz="3600"/>
              <a:t>Entry Points: Migration of Bacteria on Skin</a:t>
            </a:r>
            <a:endParaRPr lang="en-US" sz="3600">
              <a:cs typeface="Calibri Light"/>
            </a:endParaRPr>
          </a:p>
        </p:txBody>
      </p:sp>
      <p:sp>
        <p:nvSpPr>
          <p:cNvPr id="5" name="Text Placeholder 4">
            <a:extLst>
              <a:ext uri="{FF2B5EF4-FFF2-40B4-BE49-F238E27FC236}">
                <a16:creationId xmlns:a16="http://schemas.microsoft.com/office/drawing/2014/main" id="{81E099E4-0416-0243-573B-AAAC080E6C60}"/>
              </a:ext>
            </a:extLst>
          </p:cNvPr>
          <p:cNvSpPr>
            <a:spLocks noGrp="1"/>
          </p:cNvSpPr>
          <p:nvPr>
            <p:ph type="body" sz="quarter" idx="11"/>
          </p:nvPr>
        </p:nvSpPr>
        <p:spPr>
          <a:xfrm>
            <a:off x="548640" y="1060446"/>
            <a:ext cx="5029200" cy="1088241"/>
          </a:xfrm>
          <a:prstGeom prst="roundRect">
            <a:avLst/>
          </a:prstGeom>
          <a:solidFill>
            <a:schemeClr val="bg2"/>
          </a:solidFill>
          <a:effectLst>
            <a:outerShdw blurRad="50800" dist="38100" dir="2700000" algn="tl" rotWithShape="0">
              <a:prstClr val="black">
                <a:alpha val="40000"/>
              </a:prstClr>
            </a:outerShdw>
          </a:effectLst>
        </p:spPr>
        <p:txBody>
          <a:bodyPr lIns="228600" tIns="91440" rIns="228600" bIns="91440" anchor="ctr">
            <a:spAutoFit/>
          </a:bodyPr>
          <a:lstStyle/>
          <a:p>
            <a:pPr algn="ctr">
              <a:lnSpc>
                <a:spcPct val="110000"/>
              </a:lnSpc>
              <a:spcBef>
                <a:spcPts val="0"/>
              </a:spcBef>
            </a:pPr>
            <a:r>
              <a:rPr lang="en-US" sz="1600" kern="1200" dirty="0"/>
              <a:t>Bacteria on patients’ skin or from the environment or healthcare personnel’s hands </a:t>
            </a:r>
            <a:r>
              <a:rPr lang="en-US" sz="1600" dirty="0"/>
              <a:t>can contaminate</a:t>
            </a:r>
            <a:r>
              <a:rPr lang="en-US" sz="1600" kern="1200" dirty="0"/>
              <a:t> the external portion of the central line.</a:t>
            </a:r>
            <a:endParaRPr lang="en-US" sz="1600" dirty="0"/>
          </a:p>
        </p:txBody>
      </p:sp>
      <p:sp>
        <p:nvSpPr>
          <p:cNvPr id="27" name="Freeform: Shape 26">
            <a:extLst>
              <a:ext uri="{FF2B5EF4-FFF2-40B4-BE49-F238E27FC236}">
                <a16:creationId xmlns:a16="http://schemas.microsoft.com/office/drawing/2014/main" id="{06E3B8EC-7867-BC83-CFB2-216DBF13FA10}"/>
              </a:ext>
              <a:ext uri="{C183D7F6-B498-43B3-948B-1728B52AA6E4}">
                <adec:decorative xmlns:adec="http://schemas.microsoft.com/office/drawing/2017/decorative" val="1"/>
              </a:ext>
            </a:extLst>
          </p:cNvPr>
          <p:cNvSpPr/>
          <p:nvPr/>
        </p:nvSpPr>
        <p:spPr>
          <a:xfrm>
            <a:off x="2743343" y="2286878"/>
            <a:ext cx="639795" cy="457200"/>
          </a:xfrm>
          <a:custGeom>
            <a:avLst/>
            <a:gdLst>
              <a:gd name="connsiteX0" fmla="*/ 0 w 527238"/>
              <a:gd name="connsiteY0" fmla="*/ 126537 h 632685"/>
              <a:gd name="connsiteX1" fmla="*/ 263619 w 527238"/>
              <a:gd name="connsiteY1" fmla="*/ 126537 h 632685"/>
              <a:gd name="connsiteX2" fmla="*/ 263619 w 527238"/>
              <a:gd name="connsiteY2" fmla="*/ 0 h 632685"/>
              <a:gd name="connsiteX3" fmla="*/ 527238 w 527238"/>
              <a:gd name="connsiteY3" fmla="*/ 316343 h 632685"/>
              <a:gd name="connsiteX4" fmla="*/ 263619 w 527238"/>
              <a:gd name="connsiteY4" fmla="*/ 632685 h 632685"/>
              <a:gd name="connsiteX5" fmla="*/ 263619 w 527238"/>
              <a:gd name="connsiteY5" fmla="*/ 506148 h 632685"/>
              <a:gd name="connsiteX6" fmla="*/ 0 w 527238"/>
              <a:gd name="connsiteY6" fmla="*/ 506148 h 632685"/>
              <a:gd name="connsiteX7" fmla="*/ 0 w 527238"/>
              <a:gd name="connsiteY7" fmla="*/ 126537 h 6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238" h="632685">
                <a:moveTo>
                  <a:pt x="421790" y="1"/>
                </a:moveTo>
                <a:lnTo>
                  <a:pt x="421790" y="316343"/>
                </a:lnTo>
                <a:lnTo>
                  <a:pt x="527238" y="316343"/>
                </a:lnTo>
                <a:lnTo>
                  <a:pt x="263619" y="632684"/>
                </a:lnTo>
                <a:lnTo>
                  <a:pt x="0" y="316343"/>
                </a:lnTo>
                <a:lnTo>
                  <a:pt x="105448" y="316343"/>
                </a:lnTo>
                <a:lnTo>
                  <a:pt x="105448" y="1"/>
                </a:lnTo>
                <a:lnTo>
                  <a:pt x="421790" y="1"/>
                </a:lnTo>
                <a:close/>
              </a:path>
            </a:pathLst>
          </a:custGeom>
          <a:solidFill>
            <a:srgbClr val="037DA3"/>
          </a:solidFill>
          <a:effectLst>
            <a:outerShdw blurRad="50800" dist="38100" dir="2700000" algn="tl" rotWithShape="0">
              <a:prstClr val="black">
                <a:alpha val="40000"/>
              </a:prstClr>
            </a:outerShdw>
          </a:effectLst>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spcFirstLastPara="0" vert="horz" wrap="square" lIns="126538" tIns="1" rIns="126537" bIns="158171"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p:txBody>
      </p:sp>
      <p:sp>
        <p:nvSpPr>
          <p:cNvPr id="6" name="Text Placeholder 5">
            <a:extLst>
              <a:ext uri="{FF2B5EF4-FFF2-40B4-BE49-F238E27FC236}">
                <a16:creationId xmlns:a16="http://schemas.microsoft.com/office/drawing/2014/main" id="{08B5ED3D-CFF9-F8CC-CCA5-3054212510AE}"/>
              </a:ext>
            </a:extLst>
          </p:cNvPr>
          <p:cNvSpPr>
            <a:spLocks noGrp="1"/>
          </p:cNvSpPr>
          <p:nvPr>
            <p:ph type="body" sz="quarter" idx="12"/>
          </p:nvPr>
        </p:nvSpPr>
        <p:spPr>
          <a:xfrm>
            <a:off x="548640" y="2827628"/>
            <a:ext cx="5029200" cy="1885055"/>
          </a:xfrm>
          <a:prstGeom prst="roundRect">
            <a:avLst/>
          </a:prstGeom>
          <a:solidFill>
            <a:schemeClr val="bg2"/>
          </a:solidFill>
          <a:effectLst>
            <a:outerShdw blurRad="50800" dist="38100" dir="2700000" algn="tl" rotWithShape="0">
              <a:prstClr val="black">
                <a:alpha val="40000"/>
              </a:prstClr>
            </a:outerShdw>
          </a:effectLst>
        </p:spPr>
        <p:txBody>
          <a:bodyPr lIns="228600" tIns="45720" rIns="228600" bIns="45720" anchor="ctr">
            <a:spAutoFit/>
          </a:bodyPr>
          <a:lstStyle/>
          <a:p>
            <a:pPr algn="ctr" defTabSz="755650">
              <a:lnSpc>
                <a:spcPct val="110000"/>
              </a:lnSpc>
              <a:spcBef>
                <a:spcPts val="0"/>
              </a:spcBef>
              <a:defRPr/>
            </a:pPr>
            <a:r>
              <a:rPr lang="en-US" sz="1600" dirty="0">
                <a:solidFill>
                  <a:prstClr val="black"/>
                </a:solidFill>
              </a:rPr>
              <a:t>A central</a:t>
            </a:r>
            <a:r>
              <a:rPr kumimoji="0" lang="en-US" sz="1600" i="0" u="none" strike="noStrike" kern="1200" cap="none" spc="0" normalizeH="0" baseline="0" noProof="0" dirty="0">
                <a:ln>
                  <a:noFill/>
                </a:ln>
                <a:solidFill>
                  <a:prstClr val="black"/>
                </a:solidFill>
                <a:effectLst/>
                <a:uLnTx/>
                <a:uFillTx/>
              </a:rPr>
              <a:t> line dressing that is not occlusive, clean, and dry may allow pathogens to follow the central line into the bloodstream. Patient movement and line manipulation of a poorly secured line may cause </a:t>
            </a:r>
            <a:r>
              <a:rPr lang="en-US" sz="1600" dirty="0">
                <a:solidFill>
                  <a:prstClr val="black"/>
                </a:solidFill>
              </a:rPr>
              <a:t>the </a:t>
            </a:r>
            <a:r>
              <a:rPr kumimoji="0" lang="en-US" sz="1600" i="0" u="none" strike="noStrike" kern="1200" cap="none" spc="0" normalizeH="0" baseline="0" noProof="0" dirty="0">
                <a:ln>
                  <a:noFill/>
                </a:ln>
                <a:solidFill>
                  <a:prstClr val="black"/>
                </a:solidFill>
                <a:effectLst/>
                <a:uLnTx/>
                <a:uFillTx/>
              </a:rPr>
              <a:t>external portion of central line to slide beneath skin.</a:t>
            </a:r>
          </a:p>
        </p:txBody>
      </p:sp>
      <p:sp>
        <p:nvSpPr>
          <p:cNvPr id="29" name="Freeform: Shape 28">
            <a:extLst>
              <a:ext uri="{FF2B5EF4-FFF2-40B4-BE49-F238E27FC236}">
                <a16:creationId xmlns:a16="http://schemas.microsoft.com/office/drawing/2014/main" id="{9308CDA8-9A70-5A92-791A-E384444FF4BB}"/>
              </a:ext>
              <a:ext uri="{C183D7F6-B498-43B3-948B-1728B52AA6E4}">
                <adec:decorative xmlns:adec="http://schemas.microsoft.com/office/drawing/2017/decorative" val="1"/>
              </a:ext>
            </a:extLst>
          </p:cNvPr>
          <p:cNvSpPr/>
          <p:nvPr/>
        </p:nvSpPr>
        <p:spPr>
          <a:xfrm>
            <a:off x="2743343" y="4796233"/>
            <a:ext cx="639795" cy="457200"/>
          </a:xfrm>
          <a:custGeom>
            <a:avLst/>
            <a:gdLst>
              <a:gd name="connsiteX0" fmla="*/ 0 w 527238"/>
              <a:gd name="connsiteY0" fmla="*/ 126537 h 632685"/>
              <a:gd name="connsiteX1" fmla="*/ 263619 w 527238"/>
              <a:gd name="connsiteY1" fmla="*/ 126537 h 632685"/>
              <a:gd name="connsiteX2" fmla="*/ 263619 w 527238"/>
              <a:gd name="connsiteY2" fmla="*/ 0 h 632685"/>
              <a:gd name="connsiteX3" fmla="*/ 527238 w 527238"/>
              <a:gd name="connsiteY3" fmla="*/ 316343 h 632685"/>
              <a:gd name="connsiteX4" fmla="*/ 263619 w 527238"/>
              <a:gd name="connsiteY4" fmla="*/ 632685 h 632685"/>
              <a:gd name="connsiteX5" fmla="*/ 263619 w 527238"/>
              <a:gd name="connsiteY5" fmla="*/ 506148 h 632685"/>
              <a:gd name="connsiteX6" fmla="*/ 0 w 527238"/>
              <a:gd name="connsiteY6" fmla="*/ 506148 h 632685"/>
              <a:gd name="connsiteX7" fmla="*/ 0 w 527238"/>
              <a:gd name="connsiteY7" fmla="*/ 126537 h 6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238" h="632685">
                <a:moveTo>
                  <a:pt x="421790" y="1"/>
                </a:moveTo>
                <a:lnTo>
                  <a:pt x="421790" y="316343"/>
                </a:lnTo>
                <a:lnTo>
                  <a:pt x="527238" y="316343"/>
                </a:lnTo>
                <a:lnTo>
                  <a:pt x="263619" y="632684"/>
                </a:lnTo>
                <a:lnTo>
                  <a:pt x="0" y="316343"/>
                </a:lnTo>
                <a:lnTo>
                  <a:pt x="105448" y="316343"/>
                </a:lnTo>
                <a:lnTo>
                  <a:pt x="105448" y="1"/>
                </a:lnTo>
                <a:lnTo>
                  <a:pt x="421790" y="1"/>
                </a:lnTo>
                <a:close/>
              </a:path>
            </a:pathLst>
          </a:custGeom>
          <a:solidFill>
            <a:srgbClr val="037DA3"/>
          </a:solidFill>
          <a:effectLst>
            <a:outerShdw blurRad="50800" dist="38100" dir="2700000" algn="tl" rotWithShape="0">
              <a:prstClr val="black">
                <a:alpha val="40000"/>
              </a:prstClr>
            </a:outerShdw>
          </a:effectLst>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spcFirstLastPara="0" vert="horz" wrap="square" lIns="126538" tIns="1" rIns="126537" bIns="158171"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p:txBody>
      </p:sp>
      <p:sp>
        <p:nvSpPr>
          <p:cNvPr id="7" name="Text Placeholder 6">
            <a:extLst>
              <a:ext uri="{FF2B5EF4-FFF2-40B4-BE49-F238E27FC236}">
                <a16:creationId xmlns:a16="http://schemas.microsoft.com/office/drawing/2014/main" id="{FFFD3ECB-224B-B86B-6179-E59C23DC3892}"/>
              </a:ext>
            </a:extLst>
          </p:cNvPr>
          <p:cNvSpPr>
            <a:spLocks noGrp="1"/>
          </p:cNvSpPr>
          <p:nvPr>
            <p:ph type="body" sz="quarter" idx="13"/>
          </p:nvPr>
        </p:nvSpPr>
        <p:spPr>
          <a:xfrm>
            <a:off x="548640" y="5336983"/>
            <a:ext cx="5029200" cy="788585"/>
          </a:xfrm>
          <a:prstGeom prst="roundRect">
            <a:avLst/>
          </a:prstGeom>
          <a:solidFill>
            <a:schemeClr val="bg2"/>
          </a:solidFill>
          <a:effectLst>
            <a:outerShdw blurRad="50800" dist="38100" dir="2700000" algn="tl" rotWithShape="0">
              <a:prstClr val="black">
                <a:alpha val="40000"/>
              </a:prstClr>
            </a:outerShdw>
          </a:effectLst>
        </p:spPr>
        <p:txBody>
          <a:bodyPr lIns="228600" tIns="91440" rIns="228600" bIns="91440" anchor="ctr">
            <a:spAutoFit/>
          </a:bodyPr>
          <a:lstStyle/>
          <a:p>
            <a:pPr algn="ctr">
              <a:lnSpc>
                <a:spcPct val="110000"/>
              </a:lnSpc>
              <a:spcBef>
                <a:spcPts val="0"/>
              </a:spcBef>
            </a:pPr>
            <a:r>
              <a:rPr lang="en-US" sz="1600" kern="1200">
                <a:solidFill>
                  <a:schemeClr val="tx1"/>
                </a:solidFill>
              </a:rPr>
              <a:t>Bacteria can migrate or be dragged into the catheter entry site of skin and gain access to the bloodstream.</a:t>
            </a:r>
          </a:p>
        </p:txBody>
      </p:sp>
      <p:pic>
        <p:nvPicPr>
          <p:cNvPr id="31" name="Picture 30" descr="A representation of bacteria on an individual's hand through a magnifying glass.">
            <a:extLst>
              <a:ext uri="{FF2B5EF4-FFF2-40B4-BE49-F238E27FC236}">
                <a16:creationId xmlns:a16="http://schemas.microsoft.com/office/drawing/2014/main" id="{05B82B90-FCAB-ABCA-134F-BA18B192019D}"/>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0674" y="1150496"/>
            <a:ext cx="2717024" cy="4683271"/>
          </a:xfrm>
          <a:prstGeom prst="rect">
            <a:avLst/>
          </a:prstGeom>
        </p:spPr>
      </p:pic>
      <p:sp>
        <p:nvSpPr>
          <p:cNvPr id="3" name="Slide Number Placeholder 26">
            <a:extLst>
              <a:ext uri="{FF2B5EF4-FFF2-40B4-BE49-F238E27FC236}">
                <a16:creationId xmlns:a16="http://schemas.microsoft.com/office/drawing/2014/main" id="{DD4BF9C7-41F6-E6FE-EACA-88B924A81D76}"/>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45056806"/>
      </p:ext>
    </p:extLst>
  </p:cSld>
  <p:clrMapOvr>
    <a:masterClrMapping/>
  </p:clrMapOvr>
</p:sld>
</file>

<file path=ppt/theme/theme1.xml><?xml version="1.0" encoding="utf-8"?>
<a:theme xmlns:a="http://schemas.openxmlformats.org/drawingml/2006/main" name="2_Office Theme">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potx" id="{801F142E-535A-479A-B7AD-914F29E2710D}" vid="{B15A541C-B5B4-4140-BF67-54807B5F6E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A4051-5181-487D-A39A-F4E1E77BC14A}">
  <ds:schemaRefs>
    <ds:schemaRef ds:uri="http://purl.org/dc/elements/1.1/"/>
    <ds:schemaRef ds:uri="http://schemas.microsoft.com/office/2006/documentManagement/types"/>
    <ds:schemaRef ds:uri="http://purl.org/dc/dcmitype/"/>
    <ds:schemaRef ds:uri="http://schemas.microsoft.com/office/2006/metadata/properties"/>
    <ds:schemaRef ds:uri="5d14f105-b512-4c58-b648-3bdda2cf581d"/>
    <ds:schemaRef ds:uri="http://schemas.microsoft.com/office/infopath/2007/PartnerControls"/>
    <ds:schemaRef ds:uri="http://schemas.openxmlformats.org/package/2006/metadata/core-properties"/>
    <ds:schemaRef ds:uri="931aec66-2863-455c-9bb0-8c99df0ac3fd"/>
    <ds:schemaRef ds:uri="http://www.w3.org/XML/1998/namespace"/>
    <ds:schemaRef ds:uri="http://purl.org/dc/terms/"/>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E306A154-24B2-4EC7-927B-D0D7933A5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311</TotalTime>
  <Words>5126</Words>
  <Application>Microsoft Office PowerPoint</Application>
  <PresentationFormat>Letter Paper (8.5x11 in)</PresentationFormat>
  <Paragraphs>411</Paragraphs>
  <Slides>49</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Courier New</vt:lpstr>
      <vt:lpstr>Source Sans Pro</vt:lpstr>
      <vt:lpstr>Times</vt:lpstr>
      <vt:lpstr>Wingdings</vt:lpstr>
      <vt:lpstr>2_Office Theme</vt:lpstr>
      <vt:lpstr>AHRQ Safety Program for MRSA Prevention</vt:lpstr>
      <vt:lpstr>Educational Objectives</vt:lpstr>
      <vt:lpstr>Key Strategies To Take Aim &amp; Target MRSA Infection</vt:lpstr>
      <vt:lpstr>Preventing Device- &amp; Procedure-Related Infections</vt:lpstr>
      <vt:lpstr>What Is a CLABSI?</vt:lpstr>
      <vt:lpstr>Central Lines Create Entry Points</vt:lpstr>
      <vt:lpstr>Entry Points: Contaminated Infusate</vt:lpstr>
      <vt:lpstr>Entry Points: Contaminated Catheter Hub</vt:lpstr>
      <vt:lpstr>Entry Points: Migration of Bacteria on Skin</vt:lpstr>
      <vt:lpstr>CLABSI Impact  </vt:lpstr>
      <vt:lpstr>CLABSI Risk Factors10,11</vt:lpstr>
      <vt:lpstr>Central Line Catheter Utilization</vt:lpstr>
      <vt:lpstr>Central Line Appropriateness &amp; Alternatives6,13</vt:lpstr>
      <vt:lpstr>CLABSI Prevention Bundles14,15</vt:lpstr>
      <vt:lpstr>Central Line Insertion</vt:lpstr>
      <vt:lpstr>Central Line Insertion Bundle3,10,15,16</vt:lpstr>
      <vt:lpstr>Optimal Site Selection15,17-23</vt:lpstr>
      <vt:lpstr>Proper Hand Hygiene24-28</vt:lpstr>
      <vt:lpstr>Chlorhexidine Gluconate Skin Preparation29-32</vt:lpstr>
      <vt:lpstr>Maximal Sterile Barrier Precautions33-36</vt:lpstr>
      <vt:lpstr>Use of Central Line Insertion Checklist10</vt:lpstr>
      <vt:lpstr>Use of Central Line Insertion Cart/Kit10,41</vt:lpstr>
      <vt:lpstr>Central Line Maintenance</vt:lpstr>
      <vt:lpstr>Central Line Maintenance Bundle3,10,15,16</vt:lpstr>
      <vt:lpstr>Central Line Site Care3,10</vt:lpstr>
      <vt:lpstr>Central Line Dressing Change10,43</vt:lpstr>
      <vt:lpstr>Daily CHG Treatment or Bathing44-49</vt:lpstr>
      <vt:lpstr>Daily Review of Central Line Necessity50-53</vt:lpstr>
      <vt:lpstr>Think About It…</vt:lpstr>
      <vt:lpstr>Implementation</vt:lpstr>
      <vt:lpstr>Assess Current Practice3</vt:lpstr>
      <vt:lpstr>Team Engagement54,55</vt:lpstr>
      <vt:lpstr>Learning From Defects3</vt:lpstr>
      <vt:lpstr>Case Example: Rising CLABSI Rates in ICU</vt:lpstr>
      <vt:lpstr>Case Example: Central Line Rounds12,57</vt:lpstr>
      <vt:lpstr>Case Example: Daily Goals Checklist58-60</vt:lpstr>
      <vt:lpstr>Case Example: Implementation</vt:lpstr>
      <vt:lpstr>Culture and Safety Climate</vt:lpstr>
      <vt:lpstr>Key Takeaways</vt:lpstr>
      <vt:lpstr>Disclaimer</vt:lpstr>
      <vt:lpstr>Reference List—1</vt:lpstr>
      <vt:lpstr>Reference List—2</vt:lpstr>
      <vt:lpstr>Reference List—3</vt:lpstr>
      <vt:lpstr>Reference List—4</vt:lpstr>
      <vt:lpstr>Reference List—5</vt:lpstr>
      <vt:lpstr>Reference List—6</vt:lpstr>
      <vt:lpstr>Reference List—7</vt:lpstr>
      <vt:lpstr>Reference List—8</vt:lpstr>
      <vt:lpstr>Reference List—9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6</cp:revision>
  <dcterms:created xsi:type="dcterms:W3CDTF">2021-06-25T18:34:07Z</dcterms:created>
  <dcterms:modified xsi:type="dcterms:W3CDTF">2024-10-16T18:07:35Z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