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41"/>
  </p:notesMasterIdLst>
  <p:handoutMasterIdLst>
    <p:handoutMasterId r:id="rId42"/>
  </p:handoutMasterIdLst>
  <p:sldIdLst>
    <p:sldId id="395" r:id="rId5"/>
    <p:sldId id="396" r:id="rId6"/>
    <p:sldId id="397" r:id="rId7"/>
    <p:sldId id="401" r:id="rId8"/>
    <p:sldId id="398" r:id="rId9"/>
    <p:sldId id="1199" r:id="rId10"/>
    <p:sldId id="399" r:id="rId11"/>
    <p:sldId id="1194" r:id="rId12"/>
    <p:sldId id="394" r:id="rId13"/>
    <p:sldId id="378" r:id="rId14"/>
    <p:sldId id="393" r:id="rId15"/>
    <p:sldId id="1195" r:id="rId16"/>
    <p:sldId id="377" r:id="rId17"/>
    <p:sldId id="1213" r:id="rId18"/>
    <p:sldId id="1196" r:id="rId19"/>
    <p:sldId id="1208" r:id="rId20"/>
    <p:sldId id="382" r:id="rId21"/>
    <p:sldId id="367" r:id="rId22"/>
    <p:sldId id="1209" r:id="rId23"/>
    <p:sldId id="1210" r:id="rId24"/>
    <p:sldId id="1198" r:id="rId25"/>
    <p:sldId id="1229" r:id="rId26"/>
    <p:sldId id="385" r:id="rId27"/>
    <p:sldId id="1216" r:id="rId28"/>
    <p:sldId id="1228" r:id="rId29"/>
    <p:sldId id="1227" r:id="rId30"/>
    <p:sldId id="1223" r:id="rId31"/>
    <p:sldId id="1224" r:id="rId32"/>
    <p:sldId id="1226" r:id="rId33"/>
    <p:sldId id="1212" r:id="rId34"/>
    <p:sldId id="1219" r:id="rId35"/>
    <p:sldId id="1151" r:id="rId36"/>
    <p:sldId id="1217" r:id="rId37"/>
    <p:sldId id="1114" r:id="rId38"/>
    <p:sldId id="1115" r:id="rId39"/>
    <p:sldId id="1215" r:id="rId40"/>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3196B67A-C8CA-80C4-DF90-49E667CE38B6}" name="Katie Naberhaus" initials="KN" userId="S::knaberh1@jh.edu::1d40637a-8e16-4e9d-a93a-2c3b002dc8a4" providerId="AD"/>
  <p188:author id="{1780D982-44A2-6D7D-E9DB-8B28409C738F}" name="Japria Davis" initials="JD" userId="S::jdavi284@jh.edu::a1583873-f298-4ddb-bf51-a8a738bba31a" providerId="AD"/>
  <p188:author id="{7B39858B-98C3-70D4-538B-4301DDCD88D9}" name="Lisa Maragakis" initials="LM" userId="S::lmaraga1@jh.edu::5c198311-483d-4a73-be75-fadf68ee2dcf" providerId="AD"/>
  <p188:author id="{A3D82FDC-4775-64DE-67BC-AACD6BDFA555}" name="Nicolella, Lisa (AHRQ/OC)" initials="NL(" userId="S::Lisa.Nicolella@AHRQ.hhs.gov::09492e40-c496-48a4-a292-718ebf786c09" providerId="AD"/>
  <p188:author id="{F701DEE8-FE04-0133-AF66-C319CBCE17C3}" name="Jana Lu" initials="JL" userId="S::jlu41@jh.edu::76d7ce9a-58f9-4227-9ce6-18dcc353422d"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F48154"/>
    <a:srgbClr val="36624B"/>
    <a:srgbClr val="FCF1DD"/>
    <a:srgbClr val="FAD701"/>
    <a:srgbClr val="009EC2"/>
    <a:srgbClr val="FFFFFF"/>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9B645-BC84-4ADB-9835-92BFC3676402}" v="18" dt="2024-10-16T20:04:22.283"/>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172" autoAdjust="0"/>
  </p:normalViewPr>
  <p:slideViewPr>
    <p:cSldViewPr snapToGrid="0" showGuides="1">
      <p:cViewPr varScale="1">
        <p:scale>
          <a:sx n="62" d="100"/>
          <a:sy n="62" d="100"/>
        </p:scale>
        <p:origin x="1308" y="56"/>
      </p:cViewPr>
      <p:guideLst/>
    </p:cSldViewPr>
  </p:slideViewPr>
  <p:outlineViewPr>
    <p:cViewPr>
      <p:scale>
        <a:sx n="33" d="100"/>
        <a:sy n="33" d="100"/>
      </p:scale>
      <p:origin x="0" y="-18954"/>
    </p:cViewPr>
  </p:outlin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1c3bee05-3f30-471c-9c5c-6f1d82c4dd7a" providerId="ADAL" clId="{46E4CC9D-4553-47B5-86B3-02E4372EEF33}"/>
    <pc:docChg chg="undo custSel addSld delSld modSld">
      <pc:chgData name="Kathleen Speck" userId="1c3bee05-3f30-471c-9c5c-6f1d82c4dd7a" providerId="ADAL" clId="{46E4CC9D-4553-47B5-86B3-02E4372EEF33}" dt="2024-09-16T18:37:07.459" v="12427" actId="478"/>
      <pc:docMkLst>
        <pc:docMk/>
      </pc:docMkLst>
      <pc:sldChg chg="addSp delSp modSp del mod modCm">
        <pc:chgData name="Kathleen Speck" userId="1c3bee05-3f30-471c-9c5c-6f1d82c4dd7a" providerId="ADAL" clId="{46E4CC9D-4553-47B5-86B3-02E4372EEF33}" dt="2024-09-11T18:59:12.761" v="2497" actId="47"/>
        <pc:sldMkLst>
          <pc:docMk/>
          <pc:sldMk cId="1831624764" sldId="368"/>
        </pc:sldMkLst>
        <pc:spChg chg="add del">
          <ac:chgData name="Kathleen Speck" userId="1c3bee05-3f30-471c-9c5c-6f1d82c4dd7a" providerId="ADAL" clId="{46E4CC9D-4553-47B5-86B3-02E4372EEF33}" dt="2024-09-11T18:52:05.992" v="2370" actId="478"/>
          <ac:spMkLst>
            <pc:docMk/>
            <pc:sldMk cId="1831624764" sldId="368"/>
            <ac:spMk id="4" creationId="{C38FC671-A15D-5D28-F5D0-092228609B9F}"/>
          </ac:spMkLst>
        </pc:spChg>
        <pc:spChg chg="add del mod">
          <ac:chgData name="Kathleen Speck" userId="1c3bee05-3f30-471c-9c5c-6f1d82c4dd7a" providerId="ADAL" clId="{46E4CC9D-4553-47B5-86B3-02E4372EEF33}" dt="2024-09-11T18:48:28.247" v="2331" actId="478"/>
          <ac:spMkLst>
            <pc:docMk/>
            <pc:sldMk cId="1831624764" sldId="368"/>
            <ac:spMk id="8" creationId="{822DC6AD-9AB8-74F0-2944-7EA1B01A982E}"/>
          </ac:spMkLst>
        </pc:spChg>
        <pc:spChg chg="del">
          <ac:chgData name="Kathleen Speck" userId="1c3bee05-3f30-471c-9c5c-6f1d82c4dd7a" providerId="ADAL" clId="{46E4CC9D-4553-47B5-86B3-02E4372EEF33}" dt="2024-09-11T18:46:10.921" v="2320" actId="478"/>
          <ac:spMkLst>
            <pc:docMk/>
            <pc:sldMk cId="1831624764" sldId="368"/>
            <ac:spMk id="9" creationId="{1CAC3027-7C94-CFC0-D8C5-7C7AD1FD6B60}"/>
          </ac:spMkLst>
        </pc:spChg>
        <pc:spChg chg="del">
          <ac:chgData name="Kathleen Speck" userId="1c3bee05-3f30-471c-9c5c-6f1d82c4dd7a" providerId="ADAL" clId="{46E4CC9D-4553-47B5-86B3-02E4372EEF33}" dt="2024-09-11T18:46:12.857" v="2321" actId="478"/>
          <ac:spMkLst>
            <pc:docMk/>
            <pc:sldMk cId="1831624764" sldId="368"/>
            <ac:spMk id="10" creationId="{6BC4E64D-4254-FA71-B3EE-150C18B18E79}"/>
          </ac:spMkLst>
        </pc:spChg>
        <pc:spChg chg="del">
          <ac:chgData name="Kathleen Speck" userId="1c3bee05-3f30-471c-9c5c-6f1d82c4dd7a" providerId="ADAL" clId="{46E4CC9D-4553-47B5-86B3-02E4372EEF33}" dt="2024-09-11T18:46:25.671" v="2322" actId="478"/>
          <ac:spMkLst>
            <pc:docMk/>
            <pc:sldMk cId="1831624764" sldId="368"/>
            <ac:spMk id="11" creationId="{2160A55D-ACD9-2DE7-D9EC-F43135BB2FCE}"/>
          </ac:spMkLst>
        </pc:spChg>
        <pc:spChg chg="del">
          <ac:chgData name="Kathleen Speck" userId="1c3bee05-3f30-471c-9c5c-6f1d82c4dd7a" providerId="ADAL" clId="{46E4CC9D-4553-47B5-86B3-02E4372EEF33}" dt="2024-09-11T18:46:38.471" v="2323" actId="478"/>
          <ac:spMkLst>
            <pc:docMk/>
            <pc:sldMk cId="1831624764" sldId="368"/>
            <ac:spMk id="12" creationId="{C71990AB-6B7A-9EF1-040F-7C8FEAC44176}"/>
          </ac:spMkLst>
        </pc:spChg>
        <pc:spChg chg="del">
          <ac:chgData name="Kathleen Speck" userId="1c3bee05-3f30-471c-9c5c-6f1d82c4dd7a" providerId="ADAL" clId="{46E4CC9D-4553-47B5-86B3-02E4372EEF33}" dt="2024-09-11T18:46:39.366" v="2324" actId="478"/>
          <ac:spMkLst>
            <pc:docMk/>
            <pc:sldMk cId="1831624764" sldId="368"/>
            <ac:spMk id="13" creationId="{EE77A899-546B-238C-6E15-3F7E72B5AEB6}"/>
          </ac:spMkLst>
        </pc:spChg>
        <pc:spChg chg="del mod">
          <ac:chgData name="Kathleen Speck" userId="1c3bee05-3f30-471c-9c5c-6f1d82c4dd7a" providerId="ADAL" clId="{46E4CC9D-4553-47B5-86B3-02E4372EEF33}" dt="2024-09-11T18:48:26.136" v="2329" actId="478"/>
          <ac:spMkLst>
            <pc:docMk/>
            <pc:sldMk cId="1831624764" sldId="368"/>
            <ac:spMk id="14" creationId="{4D67D5B1-ABBA-984F-AD46-F15D49557669}"/>
          </ac:spMkLst>
        </pc:spChg>
        <pc:spChg chg="del">
          <ac:chgData name="Kathleen Speck" userId="1c3bee05-3f30-471c-9c5c-6f1d82c4dd7a" providerId="ADAL" clId="{46E4CC9D-4553-47B5-86B3-02E4372EEF33}" dt="2024-09-11T18:48:18.831" v="2326" actId="478"/>
          <ac:spMkLst>
            <pc:docMk/>
            <pc:sldMk cId="1831624764" sldId="368"/>
            <ac:spMk id="15" creationId="{17AE7D9D-61C9-4A39-9A24-FD0FECE6F834}"/>
          </ac:spMkLst>
        </pc:spChg>
        <pc:spChg chg="del">
          <ac:chgData name="Kathleen Speck" userId="1c3bee05-3f30-471c-9c5c-6f1d82c4dd7a" providerId="ADAL" clId="{46E4CC9D-4553-47B5-86B3-02E4372EEF33}" dt="2024-09-11T18:48:20.200" v="2327" actId="478"/>
          <ac:spMkLst>
            <pc:docMk/>
            <pc:sldMk cId="1831624764" sldId="368"/>
            <ac:spMk id="16" creationId="{55286C4D-3282-F75A-E725-D75FC97637C0}"/>
          </ac:spMkLst>
        </pc:spChg>
        <pc:spChg chg="del">
          <ac:chgData name="Kathleen Speck" userId="1c3bee05-3f30-471c-9c5c-6f1d82c4dd7a" providerId="ADAL" clId="{46E4CC9D-4553-47B5-86B3-02E4372EEF33}" dt="2024-09-11T18:48:23.847" v="2328" actId="478"/>
          <ac:spMkLst>
            <pc:docMk/>
            <pc:sldMk cId="1831624764" sldId="368"/>
            <ac:spMk id="17" creationId="{29197ADB-B842-D71D-AB4F-49480E743F57}"/>
          </ac:spMkLst>
        </pc:spChg>
        <pc:spChg chg="del">
          <ac:chgData name="Kathleen Speck" userId="1c3bee05-3f30-471c-9c5c-6f1d82c4dd7a" providerId="ADAL" clId="{46E4CC9D-4553-47B5-86B3-02E4372EEF33}" dt="2024-09-11T18:48:30.111" v="2332" actId="478"/>
          <ac:spMkLst>
            <pc:docMk/>
            <pc:sldMk cId="1831624764" sldId="368"/>
            <ac:spMk id="18" creationId="{169F5219-E812-8664-8659-40519155F0FE}"/>
          </ac:spMkLst>
        </pc:spChg>
        <pc:spChg chg="del">
          <ac:chgData name="Kathleen Speck" userId="1c3bee05-3f30-471c-9c5c-6f1d82c4dd7a" providerId="ADAL" clId="{46E4CC9D-4553-47B5-86B3-02E4372EEF33}" dt="2024-09-11T18:48:31.087" v="2333" actId="478"/>
          <ac:spMkLst>
            <pc:docMk/>
            <pc:sldMk cId="1831624764" sldId="368"/>
            <ac:spMk id="19" creationId="{E3C24040-43F7-20B1-10BE-DC0AF37D6078}"/>
          </ac:spMkLst>
        </pc:spChg>
        <pc:spChg chg="del">
          <ac:chgData name="Kathleen Speck" userId="1c3bee05-3f30-471c-9c5c-6f1d82c4dd7a" providerId="ADAL" clId="{46E4CC9D-4553-47B5-86B3-02E4372EEF33}" dt="2024-09-11T18:48:31.959" v="2334" actId="478"/>
          <ac:spMkLst>
            <pc:docMk/>
            <pc:sldMk cId="1831624764" sldId="368"/>
            <ac:spMk id="20" creationId="{9D4B328A-92EE-60BD-B296-371070F796C2}"/>
          </ac:spMkLst>
        </pc:spChg>
        <pc:spChg chg="del">
          <ac:chgData name="Kathleen Speck" userId="1c3bee05-3f30-471c-9c5c-6f1d82c4dd7a" providerId="ADAL" clId="{46E4CC9D-4553-47B5-86B3-02E4372EEF33}" dt="2024-09-11T18:48:33.495" v="2335" actId="478"/>
          <ac:spMkLst>
            <pc:docMk/>
            <pc:sldMk cId="1831624764" sldId="368"/>
            <ac:spMk id="21" creationId="{0CEBA884-7DF8-62D0-4C76-0DC7C603AAE2}"/>
          </ac:spMkLst>
        </pc:spChg>
        <pc:spChg chg="del">
          <ac:chgData name="Kathleen Speck" userId="1c3bee05-3f30-471c-9c5c-6f1d82c4dd7a" providerId="ADAL" clId="{46E4CC9D-4553-47B5-86B3-02E4372EEF33}" dt="2024-09-11T18:48:34.840" v="2336" actId="478"/>
          <ac:spMkLst>
            <pc:docMk/>
            <pc:sldMk cId="1831624764" sldId="368"/>
            <ac:spMk id="22" creationId="{3F6532E3-F896-A672-D670-489DD48A2943}"/>
          </ac:spMkLst>
        </pc:spChg>
        <pc:spChg chg="del">
          <ac:chgData name="Kathleen Speck" userId="1c3bee05-3f30-471c-9c5c-6f1d82c4dd7a" providerId="ADAL" clId="{46E4CC9D-4553-47B5-86B3-02E4372EEF33}" dt="2024-09-11T18:48:35.902" v="2337" actId="478"/>
          <ac:spMkLst>
            <pc:docMk/>
            <pc:sldMk cId="1831624764" sldId="368"/>
            <ac:spMk id="23" creationId="{3247ECB3-987A-2BFC-40DF-617C7542B61C}"/>
          </ac:spMkLst>
        </pc:spChg>
        <pc:spChg chg="add del mod">
          <ac:chgData name="Kathleen Speck" userId="1c3bee05-3f30-471c-9c5c-6f1d82c4dd7a" providerId="ADAL" clId="{46E4CC9D-4553-47B5-86B3-02E4372EEF33}" dt="2024-09-11T18:52:14.400" v="2381" actId="1076"/>
          <ac:spMkLst>
            <pc:docMk/>
            <pc:sldMk cId="1831624764" sldId="368"/>
            <ac:spMk id="24" creationId="{0E558F05-8276-A57D-2ACC-FF7A2EF26644}"/>
          </ac:spMkLst>
        </pc:spChg>
        <pc:spChg chg="add del">
          <ac:chgData name="Kathleen Speck" userId="1c3bee05-3f30-471c-9c5c-6f1d82c4dd7a" providerId="ADAL" clId="{46E4CC9D-4553-47B5-86B3-02E4372EEF33}" dt="2024-09-11T18:49:15.545" v="2342" actId="478"/>
          <ac:spMkLst>
            <pc:docMk/>
            <pc:sldMk cId="1831624764" sldId="368"/>
            <ac:spMk id="25" creationId="{8486A4A4-38C9-A806-86A5-968C89CACD53}"/>
          </ac:spMkLst>
        </pc:spChg>
        <pc:spChg chg="add del">
          <ac:chgData name="Kathleen Speck" userId="1c3bee05-3f30-471c-9c5c-6f1d82c4dd7a" providerId="ADAL" clId="{46E4CC9D-4553-47B5-86B3-02E4372EEF33}" dt="2024-09-11T18:49:13.648" v="2341" actId="478"/>
          <ac:spMkLst>
            <pc:docMk/>
            <pc:sldMk cId="1831624764" sldId="368"/>
            <ac:spMk id="26" creationId="{3810A988-DAC0-1967-E504-7D2CFF4392B1}"/>
          </ac:spMkLst>
        </pc:spChg>
        <pc:spChg chg="add del mod">
          <ac:chgData name="Kathleen Speck" userId="1c3bee05-3f30-471c-9c5c-6f1d82c4dd7a" providerId="ADAL" clId="{46E4CC9D-4553-47B5-86B3-02E4372EEF33}" dt="2024-09-11T18:52:05.992" v="2370" actId="478"/>
          <ac:spMkLst>
            <pc:docMk/>
            <pc:sldMk cId="1831624764" sldId="368"/>
            <ac:spMk id="28" creationId="{C9997519-A9F8-5F26-29F4-888780320967}"/>
          </ac:spMkLst>
        </pc:spChg>
      </pc:sldChg>
      <pc:sldChg chg="modSp mod modNotesTx">
        <pc:chgData name="Kathleen Speck" userId="1c3bee05-3f30-471c-9c5c-6f1d82c4dd7a" providerId="ADAL" clId="{46E4CC9D-4553-47B5-86B3-02E4372EEF33}" dt="2024-09-11T17:29:50.311" v="194" actId="6549"/>
        <pc:sldMkLst>
          <pc:docMk/>
          <pc:sldMk cId="218232002" sldId="377"/>
        </pc:sldMkLst>
        <pc:spChg chg="mod">
          <ac:chgData name="Kathleen Speck" userId="1c3bee05-3f30-471c-9c5c-6f1d82c4dd7a" providerId="ADAL" clId="{46E4CC9D-4553-47B5-86B3-02E4372EEF33}" dt="2024-09-11T17:29:34.121" v="193" actId="6549"/>
          <ac:spMkLst>
            <pc:docMk/>
            <pc:sldMk cId="218232002" sldId="377"/>
            <ac:spMk id="11" creationId="{AAA3881C-859F-C9B8-34C0-9B5299679C57}"/>
          </ac:spMkLst>
        </pc:spChg>
      </pc:sldChg>
      <pc:sldChg chg="delSp modSp mod">
        <pc:chgData name="Kathleen Speck" userId="1c3bee05-3f30-471c-9c5c-6f1d82c4dd7a" providerId="ADAL" clId="{46E4CC9D-4553-47B5-86B3-02E4372EEF33}" dt="2024-09-11T17:28:06.483" v="185" actId="478"/>
        <pc:sldMkLst>
          <pc:docMk/>
          <pc:sldMk cId="1712942951" sldId="378"/>
        </pc:sldMkLst>
        <pc:spChg chg="del">
          <ac:chgData name="Kathleen Speck" userId="1c3bee05-3f30-471c-9c5c-6f1d82c4dd7a" providerId="ADAL" clId="{46E4CC9D-4553-47B5-86B3-02E4372EEF33}" dt="2024-09-11T17:27:20.267" v="167" actId="478"/>
          <ac:spMkLst>
            <pc:docMk/>
            <pc:sldMk cId="1712942951" sldId="378"/>
            <ac:spMk id="8" creationId="{E2C11BAD-DC3C-2329-EF66-E9E7344874F1}"/>
          </ac:spMkLst>
        </pc:spChg>
        <pc:spChg chg="del">
          <ac:chgData name="Kathleen Speck" userId="1c3bee05-3f30-471c-9c5c-6f1d82c4dd7a" providerId="ADAL" clId="{46E4CC9D-4553-47B5-86B3-02E4372EEF33}" dt="2024-09-11T17:27:21.465" v="168" actId="478"/>
          <ac:spMkLst>
            <pc:docMk/>
            <pc:sldMk cId="1712942951" sldId="378"/>
            <ac:spMk id="9" creationId="{0D4B1D44-7435-E277-8A45-AFCA92ACDF07}"/>
          </ac:spMkLst>
        </pc:spChg>
        <pc:spChg chg="del">
          <ac:chgData name="Kathleen Speck" userId="1c3bee05-3f30-471c-9c5c-6f1d82c4dd7a" providerId="ADAL" clId="{46E4CC9D-4553-47B5-86B3-02E4372EEF33}" dt="2024-09-11T17:27:22.889" v="169" actId="478"/>
          <ac:spMkLst>
            <pc:docMk/>
            <pc:sldMk cId="1712942951" sldId="378"/>
            <ac:spMk id="10" creationId="{6798325C-8C7D-18C7-6E76-9E861CB1A5E8}"/>
          </ac:spMkLst>
        </pc:spChg>
        <pc:spChg chg="del">
          <ac:chgData name="Kathleen Speck" userId="1c3bee05-3f30-471c-9c5c-6f1d82c4dd7a" providerId="ADAL" clId="{46E4CC9D-4553-47B5-86B3-02E4372EEF33}" dt="2024-09-11T17:27:23.800" v="170" actId="478"/>
          <ac:spMkLst>
            <pc:docMk/>
            <pc:sldMk cId="1712942951" sldId="378"/>
            <ac:spMk id="11" creationId="{1717DC91-80A4-CF08-5BF0-8A506D5DC12C}"/>
          </ac:spMkLst>
        </pc:spChg>
        <pc:spChg chg="del">
          <ac:chgData name="Kathleen Speck" userId="1c3bee05-3f30-471c-9c5c-6f1d82c4dd7a" providerId="ADAL" clId="{46E4CC9D-4553-47B5-86B3-02E4372EEF33}" dt="2024-09-11T17:27:25.473" v="171" actId="478"/>
          <ac:spMkLst>
            <pc:docMk/>
            <pc:sldMk cId="1712942951" sldId="378"/>
            <ac:spMk id="12" creationId="{68163BE4-5513-C395-09AD-5C2A5C50A299}"/>
          </ac:spMkLst>
        </pc:spChg>
        <pc:spChg chg="del">
          <ac:chgData name="Kathleen Speck" userId="1c3bee05-3f30-471c-9c5c-6f1d82c4dd7a" providerId="ADAL" clId="{46E4CC9D-4553-47B5-86B3-02E4372EEF33}" dt="2024-09-11T17:27:26.636" v="172" actId="478"/>
          <ac:spMkLst>
            <pc:docMk/>
            <pc:sldMk cId="1712942951" sldId="378"/>
            <ac:spMk id="13" creationId="{52C806E8-AA6D-F27B-1A66-085B09D0523B}"/>
          </ac:spMkLst>
        </pc:spChg>
        <pc:spChg chg="del">
          <ac:chgData name="Kathleen Speck" userId="1c3bee05-3f30-471c-9c5c-6f1d82c4dd7a" providerId="ADAL" clId="{46E4CC9D-4553-47B5-86B3-02E4372EEF33}" dt="2024-09-11T17:27:27.993" v="173" actId="478"/>
          <ac:spMkLst>
            <pc:docMk/>
            <pc:sldMk cId="1712942951" sldId="378"/>
            <ac:spMk id="14" creationId="{9B93AA85-5791-9CB3-0065-3A1A80FED2E4}"/>
          </ac:spMkLst>
        </pc:spChg>
        <pc:spChg chg="del">
          <ac:chgData name="Kathleen Speck" userId="1c3bee05-3f30-471c-9c5c-6f1d82c4dd7a" providerId="ADAL" clId="{46E4CC9D-4553-47B5-86B3-02E4372EEF33}" dt="2024-09-11T17:27:28.977" v="174" actId="478"/>
          <ac:spMkLst>
            <pc:docMk/>
            <pc:sldMk cId="1712942951" sldId="378"/>
            <ac:spMk id="15" creationId="{14C26569-994B-BF63-BEA3-69F98FFAC6EC}"/>
          </ac:spMkLst>
        </pc:spChg>
        <pc:spChg chg="del">
          <ac:chgData name="Kathleen Speck" userId="1c3bee05-3f30-471c-9c5c-6f1d82c4dd7a" providerId="ADAL" clId="{46E4CC9D-4553-47B5-86B3-02E4372EEF33}" dt="2024-09-11T17:27:30.112" v="175" actId="478"/>
          <ac:spMkLst>
            <pc:docMk/>
            <pc:sldMk cId="1712942951" sldId="378"/>
            <ac:spMk id="16" creationId="{0572F80C-AEE8-4BF0-AAEF-C38BAB6D7EF2}"/>
          </ac:spMkLst>
        </pc:spChg>
        <pc:spChg chg="del">
          <ac:chgData name="Kathleen Speck" userId="1c3bee05-3f30-471c-9c5c-6f1d82c4dd7a" providerId="ADAL" clId="{46E4CC9D-4553-47B5-86B3-02E4372EEF33}" dt="2024-09-11T17:27:31.888" v="176" actId="478"/>
          <ac:spMkLst>
            <pc:docMk/>
            <pc:sldMk cId="1712942951" sldId="378"/>
            <ac:spMk id="17" creationId="{EE88AF1A-1242-FE3B-CAB6-FD0BEC7AB70B}"/>
          </ac:spMkLst>
        </pc:spChg>
        <pc:spChg chg="del">
          <ac:chgData name="Kathleen Speck" userId="1c3bee05-3f30-471c-9c5c-6f1d82c4dd7a" providerId="ADAL" clId="{46E4CC9D-4553-47B5-86B3-02E4372EEF33}" dt="2024-09-11T17:27:32.763" v="177" actId="478"/>
          <ac:spMkLst>
            <pc:docMk/>
            <pc:sldMk cId="1712942951" sldId="378"/>
            <ac:spMk id="18" creationId="{D0F74302-7829-EB91-1AD2-86E18AE28EA2}"/>
          </ac:spMkLst>
        </pc:spChg>
        <pc:spChg chg="del">
          <ac:chgData name="Kathleen Speck" userId="1c3bee05-3f30-471c-9c5c-6f1d82c4dd7a" providerId="ADAL" clId="{46E4CC9D-4553-47B5-86B3-02E4372EEF33}" dt="2024-09-11T17:27:35.323" v="178" actId="478"/>
          <ac:spMkLst>
            <pc:docMk/>
            <pc:sldMk cId="1712942951" sldId="378"/>
            <ac:spMk id="19" creationId="{4BA91F6E-D5C4-A0C9-F340-1E699E87F50F}"/>
          </ac:spMkLst>
        </pc:spChg>
        <pc:spChg chg="del">
          <ac:chgData name="Kathleen Speck" userId="1c3bee05-3f30-471c-9c5c-6f1d82c4dd7a" providerId="ADAL" clId="{46E4CC9D-4553-47B5-86B3-02E4372EEF33}" dt="2024-09-11T17:27:36.240" v="179" actId="478"/>
          <ac:spMkLst>
            <pc:docMk/>
            <pc:sldMk cId="1712942951" sldId="378"/>
            <ac:spMk id="20" creationId="{B18F1125-9B40-727E-40EF-8B1A81A315D4}"/>
          </ac:spMkLst>
        </pc:spChg>
        <pc:spChg chg="del">
          <ac:chgData name="Kathleen Speck" userId="1c3bee05-3f30-471c-9c5c-6f1d82c4dd7a" providerId="ADAL" clId="{46E4CC9D-4553-47B5-86B3-02E4372EEF33}" dt="2024-09-11T17:27:37.483" v="180" actId="478"/>
          <ac:spMkLst>
            <pc:docMk/>
            <pc:sldMk cId="1712942951" sldId="378"/>
            <ac:spMk id="21" creationId="{44ED44F2-3689-DCC7-0106-9AD3D499783B}"/>
          </ac:spMkLst>
        </pc:spChg>
        <pc:spChg chg="del">
          <ac:chgData name="Kathleen Speck" userId="1c3bee05-3f30-471c-9c5c-6f1d82c4dd7a" providerId="ADAL" clId="{46E4CC9D-4553-47B5-86B3-02E4372EEF33}" dt="2024-09-11T17:27:38.562" v="181" actId="478"/>
          <ac:spMkLst>
            <pc:docMk/>
            <pc:sldMk cId="1712942951" sldId="378"/>
            <ac:spMk id="22" creationId="{72FEFCB9-7490-AD9F-1FF7-2F6D4E634EBA}"/>
          </ac:spMkLst>
        </pc:spChg>
        <pc:spChg chg="del">
          <ac:chgData name="Kathleen Speck" userId="1c3bee05-3f30-471c-9c5c-6f1d82c4dd7a" providerId="ADAL" clId="{46E4CC9D-4553-47B5-86B3-02E4372EEF33}" dt="2024-09-11T17:27:39.953" v="182" actId="478"/>
          <ac:spMkLst>
            <pc:docMk/>
            <pc:sldMk cId="1712942951" sldId="378"/>
            <ac:spMk id="23" creationId="{2CC32D59-DED2-C26E-ED5F-149165E24D57}"/>
          </ac:spMkLst>
        </pc:spChg>
        <pc:spChg chg="del">
          <ac:chgData name="Kathleen Speck" userId="1c3bee05-3f30-471c-9c5c-6f1d82c4dd7a" providerId="ADAL" clId="{46E4CC9D-4553-47B5-86B3-02E4372EEF33}" dt="2024-09-11T17:27:41.578" v="183" actId="478"/>
          <ac:spMkLst>
            <pc:docMk/>
            <pc:sldMk cId="1712942951" sldId="378"/>
            <ac:spMk id="24" creationId="{91080618-11A2-2736-920B-3DEF57834B64}"/>
          </ac:spMkLst>
        </pc:spChg>
        <pc:spChg chg="del">
          <ac:chgData name="Kathleen Speck" userId="1c3bee05-3f30-471c-9c5c-6f1d82c4dd7a" providerId="ADAL" clId="{46E4CC9D-4553-47B5-86B3-02E4372EEF33}" dt="2024-09-11T17:28:06.483" v="185" actId="478"/>
          <ac:spMkLst>
            <pc:docMk/>
            <pc:sldMk cId="1712942951" sldId="378"/>
            <ac:spMk id="25" creationId="{7C5DF12C-8A0B-36E1-91A1-0285DDB4D45D}"/>
          </ac:spMkLst>
        </pc:spChg>
        <pc:picChg chg="mod">
          <ac:chgData name="Kathleen Speck" userId="1c3bee05-3f30-471c-9c5c-6f1d82c4dd7a" providerId="ADAL" clId="{46E4CC9D-4553-47B5-86B3-02E4372EEF33}" dt="2024-09-11T17:27:55.064" v="184" actId="13244"/>
          <ac:picMkLst>
            <pc:docMk/>
            <pc:sldMk cId="1712942951" sldId="378"/>
            <ac:picMk id="5" creationId="{2553456B-7209-87F3-4E15-E3358514A1FB}"/>
          </ac:picMkLst>
        </pc:picChg>
      </pc:sldChg>
      <pc:sldChg chg="modSp mod">
        <pc:chgData name="Kathleen Speck" userId="1c3bee05-3f30-471c-9c5c-6f1d82c4dd7a" providerId="ADAL" clId="{46E4CC9D-4553-47B5-86B3-02E4372EEF33}" dt="2024-09-11T17:49:17.228" v="1558" actId="13244"/>
        <pc:sldMkLst>
          <pc:docMk/>
          <pc:sldMk cId="139265308" sldId="382"/>
        </pc:sldMkLst>
        <pc:picChg chg="ord">
          <ac:chgData name="Kathleen Speck" userId="1c3bee05-3f30-471c-9c5c-6f1d82c4dd7a" providerId="ADAL" clId="{46E4CC9D-4553-47B5-86B3-02E4372EEF33}" dt="2024-09-11T17:49:17.228" v="1558" actId="13244"/>
          <ac:picMkLst>
            <pc:docMk/>
            <pc:sldMk cId="139265308" sldId="382"/>
            <ac:picMk id="29" creationId="{412BA568-0F64-63FC-5B8C-64904CBDB2C0}"/>
          </ac:picMkLst>
        </pc:picChg>
      </pc:sldChg>
      <pc:sldChg chg="delSp mod">
        <pc:chgData name="Kathleen Speck" userId="1c3bee05-3f30-471c-9c5c-6f1d82c4dd7a" providerId="ADAL" clId="{46E4CC9D-4553-47B5-86B3-02E4372EEF33}" dt="2024-09-11T19:00:43.018" v="2516" actId="478"/>
        <pc:sldMkLst>
          <pc:docMk/>
          <pc:sldMk cId="4262784556" sldId="385"/>
        </pc:sldMkLst>
        <pc:spChg chg="del">
          <ac:chgData name="Kathleen Speck" userId="1c3bee05-3f30-471c-9c5c-6f1d82c4dd7a" providerId="ADAL" clId="{46E4CC9D-4553-47B5-86B3-02E4372EEF33}" dt="2024-09-11T19:00:21.393" v="2498" actId="478"/>
          <ac:spMkLst>
            <pc:docMk/>
            <pc:sldMk cId="4262784556" sldId="385"/>
            <ac:spMk id="6" creationId="{A4683510-0293-8092-37A3-3D12B76B821A}"/>
          </ac:spMkLst>
        </pc:spChg>
        <pc:spChg chg="del">
          <ac:chgData name="Kathleen Speck" userId="1c3bee05-3f30-471c-9c5c-6f1d82c4dd7a" providerId="ADAL" clId="{46E4CC9D-4553-47B5-86B3-02E4372EEF33}" dt="2024-09-11T19:00:22.774" v="2499" actId="478"/>
          <ac:spMkLst>
            <pc:docMk/>
            <pc:sldMk cId="4262784556" sldId="385"/>
            <ac:spMk id="7" creationId="{B88E3B85-541F-4F5B-29B1-2D5AE6CDDA57}"/>
          </ac:spMkLst>
        </pc:spChg>
        <pc:spChg chg="del">
          <ac:chgData name="Kathleen Speck" userId="1c3bee05-3f30-471c-9c5c-6f1d82c4dd7a" providerId="ADAL" clId="{46E4CC9D-4553-47B5-86B3-02E4372EEF33}" dt="2024-09-11T19:00:24.127" v="2500" actId="478"/>
          <ac:spMkLst>
            <pc:docMk/>
            <pc:sldMk cId="4262784556" sldId="385"/>
            <ac:spMk id="8" creationId="{A3258F0A-8D04-B533-7E11-D337CD2C2589}"/>
          </ac:spMkLst>
        </pc:spChg>
        <pc:spChg chg="del">
          <ac:chgData name="Kathleen Speck" userId="1c3bee05-3f30-471c-9c5c-6f1d82c4dd7a" providerId="ADAL" clId="{46E4CC9D-4553-47B5-86B3-02E4372EEF33}" dt="2024-09-11T19:00:25.169" v="2501" actId="478"/>
          <ac:spMkLst>
            <pc:docMk/>
            <pc:sldMk cId="4262784556" sldId="385"/>
            <ac:spMk id="9" creationId="{F365E187-2994-D67A-5686-E01585CB8374}"/>
          </ac:spMkLst>
        </pc:spChg>
        <pc:spChg chg="del">
          <ac:chgData name="Kathleen Speck" userId="1c3bee05-3f30-471c-9c5c-6f1d82c4dd7a" providerId="ADAL" clId="{46E4CC9D-4553-47B5-86B3-02E4372EEF33}" dt="2024-09-11T19:00:26.064" v="2502" actId="478"/>
          <ac:spMkLst>
            <pc:docMk/>
            <pc:sldMk cId="4262784556" sldId="385"/>
            <ac:spMk id="10" creationId="{44E3D187-B248-A5CD-1C8F-07E043A21504}"/>
          </ac:spMkLst>
        </pc:spChg>
        <pc:spChg chg="del">
          <ac:chgData name="Kathleen Speck" userId="1c3bee05-3f30-471c-9c5c-6f1d82c4dd7a" providerId="ADAL" clId="{46E4CC9D-4553-47B5-86B3-02E4372EEF33}" dt="2024-09-11T19:00:27.864" v="2503" actId="478"/>
          <ac:spMkLst>
            <pc:docMk/>
            <pc:sldMk cId="4262784556" sldId="385"/>
            <ac:spMk id="11" creationId="{C8CA7B4F-235D-F692-7CCC-F6B1F3182742}"/>
          </ac:spMkLst>
        </pc:spChg>
        <pc:spChg chg="del">
          <ac:chgData name="Kathleen Speck" userId="1c3bee05-3f30-471c-9c5c-6f1d82c4dd7a" providerId="ADAL" clId="{46E4CC9D-4553-47B5-86B3-02E4372EEF33}" dt="2024-09-11T19:00:29.264" v="2504" actId="478"/>
          <ac:spMkLst>
            <pc:docMk/>
            <pc:sldMk cId="4262784556" sldId="385"/>
            <ac:spMk id="12" creationId="{4FBED01E-3D43-C405-C972-3A5C6DD460F8}"/>
          </ac:spMkLst>
        </pc:spChg>
        <pc:spChg chg="del">
          <ac:chgData name="Kathleen Speck" userId="1c3bee05-3f30-471c-9c5c-6f1d82c4dd7a" providerId="ADAL" clId="{46E4CC9D-4553-47B5-86B3-02E4372EEF33}" dt="2024-09-11T19:00:30.495" v="2505" actId="478"/>
          <ac:spMkLst>
            <pc:docMk/>
            <pc:sldMk cId="4262784556" sldId="385"/>
            <ac:spMk id="13" creationId="{DAAB24B4-610D-AA16-9906-2AD371CC6DA3}"/>
          </ac:spMkLst>
        </pc:spChg>
        <pc:spChg chg="del">
          <ac:chgData name="Kathleen Speck" userId="1c3bee05-3f30-471c-9c5c-6f1d82c4dd7a" providerId="ADAL" clId="{46E4CC9D-4553-47B5-86B3-02E4372EEF33}" dt="2024-09-11T19:00:31.815" v="2506" actId="478"/>
          <ac:spMkLst>
            <pc:docMk/>
            <pc:sldMk cId="4262784556" sldId="385"/>
            <ac:spMk id="14" creationId="{7F54EB10-DF3C-457C-1EC0-5489603076F8}"/>
          </ac:spMkLst>
        </pc:spChg>
        <pc:spChg chg="del">
          <ac:chgData name="Kathleen Speck" userId="1c3bee05-3f30-471c-9c5c-6f1d82c4dd7a" providerId="ADAL" clId="{46E4CC9D-4553-47B5-86B3-02E4372EEF33}" dt="2024-09-11T19:00:32.744" v="2507" actId="478"/>
          <ac:spMkLst>
            <pc:docMk/>
            <pc:sldMk cId="4262784556" sldId="385"/>
            <ac:spMk id="15" creationId="{68DD5041-8DCE-4C67-A48F-18ACC2102838}"/>
          </ac:spMkLst>
        </pc:spChg>
        <pc:spChg chg="del">
          <ac:chgData name="Kathleen Speck" userId="1c3bee05-3f30-471c-9c5c-6f1d82c4dd7a" providerId="ADAL" clId="{46E4CC9D-4553-47B5-86B3-02E4372EEF33}" dt="2024-09-11T19:00:34.078" v="2508" actId="478"/>
          <ac:spMkLst>
            <pc:docMk/>
            <pc:sldMk cId="4262784556" sldId="385"/>
            <ac:spMk id="16" creationId="{DABDBD41-1AA2-D655-0760-F765990C71D5}"/>
          </ac:spMkLst>
        </pc:spChg>
        <pc:spChg chg="del">
          <ac:chgData name="Kathleen Speck" userId="1c3bee05-3f30-471c-9c5c-6f1d82c4dd7a" providerId="ADAL" clId="{46E4CC9D-4553-47B5-86B3-02E4372EEF33}" dt="2024-09-11T19:00:35.542" v="2509" actId="478"/>
          <ac:spMkLst>
            <pc:docMk/>
            <pc:sldMk cId="4262784556" sldId="385"/>
            <ac:spMk id="17" creationId="{C0F021E8-1A12-7206-237A-8185DC8CEC76}"/>
          </ac:spMkLst>
        </pc:spChg>
        <pc:spChg chg="del">
          <ac:chgData name="Kathleen Speck" userId="1c3bee05-3f30-471c-9c5c-6f1d82c4dd7a" providerId="ADAL" clId="{46E4CC9D-4553-47B5-86B3-02E4372EEF33}" dt="2024-09-11T19:00:36.721" v="2510" actId="478"/>
          <ac:spMkLst>
            <pc:docMk/>
            <pc:sldMk cId="4262784556" sldId="385"/>
            <ac:spMk id="18" creationId="{CAE36E5D-C897-C219-9D0F-29F04D39E352}"/>
          </ac:spMkLst>
        </pc:spChg>
        <pc:spChg chg="del">
          <ac:chgData name="Kathleen Speck" userId="1c3bee05-3f30-471c-9c5c-6f1d82c4dd7a" providerId="ADAL" clId="{46E4CC9D-4553-47B5-86B3-02E4372EEF33}" dt="2024-09-11T19:00:37.721" v="2511" actId="478"/>
          <ac:spMkLst>
            <pc:docMk/>
            <pc:sldMk cId="4262784556" sldId="385"/>
            <ac:spMk id="19" creationId="{14104470-2608-4F9E-8D5A-4445D3C495A5}"/>
          </ac:spMkLst>
        </pc:spChg>
        <pc:spChg chg="del">
          <ac:chgData name="Kathleen Speck" userId="1c3bee05-3f30-471c-9c5c-6f1d82c4dd7a" providerId="ADAL" clId="{46E4CC9D-4553-47B5-86B3-02E4372EEF33}" dt="2024-09-11T19:00:38.767" v="2512" actId="478"/>
          <ac:spMkLst>
            <pc:docMk/>
            <pc:sldMk cId="4262784556" sldId="385"/>
            <ac:spMk id="20" creationId="{5006B788-F423-FAF2-74C4-91CCEEE7CEBB}"/>
          </ac:spMkLst>
        </pc:spChg>
        <pc:spChg chg="del">
          <ac:chgData name="Kathleen Speck" userId="1c3bee05-3f30-471c-9c5c-6f1d82c4dd7a" providerId="ADAL" clId="{46E4CC9D-4553-47B5-86B3-02E4372EEF33}" dt="2024-09-11T19:00:39.911" v="2513" actId="478"/>
          <ac:spMkLst>
            <pc:docMk/>
            <pc:sldMk cId="4262784556" sldId="385"/>
            <ac:spMk id="21" creationId="{2ABF21D0-A2C2-65A0-C3E6-6EFDEBE0CB22}"/>
          </ac:spMkLst>
        </pc:spChg>
        <pc:spChg chg="del">
          <ac:chgData name="Kathleen Speck" userId="1c3bee05-3f30-471c-9c5c-6f1d82c4dd7a" providerId="ADAL" clId="{46E4CC9D-4553-47B5-86B3-02E4372EEF33}" dt="2024-09-11T19:00:40.777" v="2514" actId="478"/>
          <ac:spMkLst>
            <pc:docMk/>
            <pc:sldMk cId="4262784556" sldId="385"/>
            <ac:spMk id="22" creationId="{BA17CB28-7EAB-3954-4F78-45D35F70D10C}"/>
          </ac:spMkLst>
        </pc:spChg>
        <pc:spChg chg="del">
          <ac:chgData name="Kathleen Speck" userId="1c3bee05-3f30-471c-9c5c-6f1d82c4dd7a" providerId="ADAL" clId="{46E4CC9D-4553-47B5-86B3-02E4372EEF33}" dt="2024-09-11T19:00:41.830" v="2515" actId="478"/>
          <ac:spMkLst>
            <pc:docMk/>
            <pc:sldMk cId="4262784556" sldId="385"/>
            <ac:spMk id="23" creationId="{D5340140-AC2E-C2F4-E9DF-03BE3B09CDDF}"/>
          </ac:spMkLst>
        </pc:spChg>
        <pc:spChg chg="del">
          <ac:chgData name="Kathleen Speck" userId="1c3bee05-3f30-471c-9c5c-6f1d82c4dd7a" providerId="ADAL" clId="{46E4CC9D-4553-47B5-86B3-02E4372EEF33}" dt="2024-09-11T19:00:43.018" v="2516" actId="478"/>
          <ac:spMkLst>
            <pc:docMk/>
            <pc:sldMk cId="4262784556" sldId="385"/>
            <ac:spMk id="24" creationId="{B56EE1B3-6ED8-4255-6A6A-D057A0B64D4E}"/>
          </ac:spMkLst>
        </pc:spChg>
      </pc:sldChg>
      <pc:sldChg chg="delSp modSp mod">
        <pc:chgData name="Kathleen Speck" userId="1c3bee05-3f30-471c-9c5c-6f1d82c4dd7a" providerId="ADAL" clId="{46E4CC9D-4553-47B5-86B3-02E4372EEF33}" dt="2024-09-11T17:25:22.281" v="147" actId="13244"/>
        <pc:sldMkLst>
          <pc:docMk/>
          <pc:sldMk cId="1822719681" sldId="393"/>
        </pc:sldMkLst>
        <pc:spChg chg="del">
          <ac:chgData name="Kathleen Speck" userId="1c3bee05-3f30-471c-9c5c-6f1d82c4dd7a" providerId="ADAL" clId="{46E4CC9D-4553-47B5-86B3-02E4372EEF33}" dt="2024-09-11T17:24:46.315" v="127" actId="478"/>
          <ac:spMkLst>
            <pc:docMk/>
            <pc:sldMk cId="1822719681" sldId="393"/>
            <ac:spMk id="4" creationId="{1C95750D-E409-0C22-C1F1-0D0A75AFA39D}"/>
          </ac:spMkLst>
        </pc:spChg>
        <pc:spChg chg="del">
          <ac:chgData name="Kathleen Speck" userId="1c3bee05-3f30-471c-9c5c-6f1d82c4dd7a" providerId="ADAL" clId="{46E4CC9D-4553-47B5-86B3-02E4372EEF33}" dt="2024-09-11T17:24:47.914" v="128" actId="478"/>
          <ac:spMkLst>
            <pc:docMk/>
            <pc:sldMk cId="1822719681" sldId="393"/>
            <ac:spMk id="6" creationId="{59D25F90-E511-F116-0577-1B829D534E64}"/>
          </ac:spMkLst>
        </pc:spChg>
        <pc:spChg chg="del">
          <ac:chgData name="Kathleen Speck" userId="1c3bee05-3f30-471c-9c5c-6f1d82c4dd7a" providerId="ADAL" clId="{46E4CC9D-4553-47B5-86B3-02E4372EEF33}" dt="2024-09-11T17:24:48.825" v="129" actId="478"/>
          <ac:spMkLst>
            <pc:docMk/>
            <pc:sldMk cId="1822719681" sldId="393"/>
            <ac:spMk id="7" creationId="{4CDECBDD-1EEE-6547-571B-A9397A0F32AB}"/>
          </ac:spMkLst>
        </pc:spChg>
        <pc:spChg chg="del">
          <ac:chgData name="Kathleen Speck" userId="1c3bee05-3f30-471c-9c5c-6f1d82c4dd7a" providerId="ADAL" clId="{46E4CC9D-4553-47B5-86B3-02E4372EEF33}" dt="2024-09-11T17:24:50.435" v="130" actId="478"/>
          <ac:spMkLst>
            <pc:docMk/>
            <pc:sldMk cId="1822719681" sldId="393"/>
            <ac:spMk id="8" creationId="{2360AAEF-FE10-7339-AA65-D0758C41CA70}"/>
          </ac:spMkLst>
        </pc:spChg>
        <pc:spChg chg="del">
          <ac:chgData name="Kathleen Speck" userId="1c3bee05-3f30-471c-9c5c-6f1d82c4dd7a" providerId="ADAL" clId="{46E4CC9D-4553-47B5-86B3-02E4372EEF33}" dt="2024-09-11T17:24:51.610" v="131" actId="478"/>
          <ac:spMkLst>
            <pc:docMk/>
            <pc:sldMk cId="1822719681" sldId="393"/>
            <ac:spMk id="9" creationId="{9EE5417D-FA8E-B903-D598-55423E87A52F}"/>
          </ac:spMkLst>
        </pc:spChg>
        <pc:spChg chg="del">
          <ac:chgData name="Kathleen Speck" userId="1c3bee05-3f30-471c-9c5c-6f1d82c4dd7a" providerId="ADAL" clId="{46E4CC9D-4553-47B5-86B3-02E4372EEF33}" dt="2024-09-11T17:24:54.777" v="132" actId="478"/>
          <ac:spMkLst>
            <pc:docMk/>
            <pc:sldMk cId="1822719681" sldId="393"/>
            <ac:spMk id="10" creationId="{CBB4DB57-B268-961F-5235-3E3827B7EC1C}"/>
          </ac:spMkLst>
        </pc:spChg>
        <pc:spChg chg="del">
          <ac:chgData name="Kathleen Speck" userId="1c3bee05-3f30-471c-9c5c-6f1d82c4dd7a" providerId="ADAL" clId="{46E4CC9D-4553-47B5-86B3-02E4372EEF33}" dt="2024-09-11T17:24:55.802" v="133" actId="478"/>
          <ac:spMkLst>
            <pc:docMk/>
            <pc:sldMk cId="1822719681" sldId="393"/>
            <ac:spMk id="11" creationId="{44FE1949-4837-32B8-D047-5A00222211F5}"/>
          </ac:spMkLst>
        </pc:spChg>
        <pc:spChg chg="del">
          <ac:chgData name="Kathleen Speck" userId="1c3bee05-3f30-471c-9c5c-6f1d82c4dd7a" providerId="ADAL" clId="{46E4CC9D-4553-47B5-86B3-02E4372EEF33}" dt="2024-09-11T17:24:56.729" v="134" actId="478"/>
          <ac:spMkLst>
            <pc:docMk/>
            <pc:sldMk cId="1822719681" sldId="393"/>
            <ac:spMk id="12" creationId="{FD5AEA3D-3957-5E87-1422-8D99297ACD8B}"/>
          </ac:spMkLst>
        </pc:spChg>
        <pc:spChg chg="del">
          <ac:chgData name="Kathleen Speck" userId="1c3bee05-3f30-471c-9c5c-6f1d82c4dd7a" providerId="ADAL" clId="{46E4CC9D-4553-47B5-86B3-02E4372EEF33}" dt="2024-09-11T17:24:58.586" v="135" actId="478"/>
          <ac:spMkLst>
            <pc:docMk/>
            <pc:sldMk cId="1822719681" sldId="393"/>
            <ac:spMk id="13" creationId="{4487F89F-B81F-A14E-9AC0-CEA447B99118}"/>
          </ac:spMkLst>
        </pc:spChg>
        <pc:spChg chg="del">
          <ac:chgData name="Kathleen Speck" userId="1c3bee05-3f30-471c-9c5c-6f1d82c4dd7a" providerId="ADAL" clId="{46E4CC9D-4553-47B5-86B3-02E4372EEF33}" dt="2024-09-11T17:25:00.032" v="136" actId="478"/>
          <ac:spMkLst>
            <pc:docMk/>
            <pc:sldMk cId="1822719681" sldId="393"/>
            <ac:spMk id="14" creationId="{E1FF1B61-D064-EB1E-0A75-1160AAB10381}"/>
          </ac:spMkLst>
        </pc:spChg>
        <pc:spChg chg="del">
          <ac:chgData name="Kathleen Speck" userId="1c3bee05-3f30-471c-9c5c-6f1d82c4dd7a" providerId="ADAL" clId="{46E4CC9D-4553-47B5-86B3-02E4372EEF33}" dt="2024-09-11T17:25:01.400" v="137" actId="478"/>
          <ac:spMkLst>
            <pc:docMk/>
            <pc:sldMk cId="1822719681" sldId="393"/>
            <ac:spMk id="15" creationId="{94CAECB1-5257-EFA9-C43E-F83CE86C3F2E}"/>
          </ac:spMkLst>
        </pc:spChg>
        <pc:spChg chg="del">
          <ac:chgData name="Kathleen Speck" userId="1c3bee05-3f30-471c-9c5c-6f1d82c4dd7a" providerId="ADAL" clId="{46E4CC9D-4553-47B5-86B3-02E4372EEF33}" dt="2024-09-11T17:25:02.722" v="138" actId="478"/>
          <ac:spMkLst>
            <pc:docMk/>
            <pc:sldMk cId="1822719681" sldId="393"/>
            <ac:spMk id="16" creationId="{5E04F3A7-A01A-6C36-B60E-F7AED1843156}"/>
          </ac:spMkLst>
        </pc:spChg>
        <pc:spChg chg="del">
          <ac:chgData name="Kathleen Speck" userId="1c3bee05-3f30-471c-9c5c-6f1d82c4dd7a" providerId="ADAL" clId="{46E4CC9D-4553-47B5-86B3-02E4372EEF33}" dt="2024-09-11T17:25:03.658" v="139" actId="478"/>
          <ac:spMkLst>
            <pc:docMk/>
            <pc:sldMk cId="1822719681" sldId="393"/>
            <ac:spMk id="17" creationId="{827AFBC5-8010-F828-28D8-DAEA7247AF82}"/>
          </ac:spMkLst>
        </pc:spChg>
        <pc:spChg chg="del">
          <ac:chgData name="Kathleen Speck" userId="1c3bee05-3f30-471c-9c5c-6f1d82c4dd7a" providerId="ADAL" clId="{46E4CC9D-4553-47B5-86B3-02E4372EEF33}" dt="2024-09-11T17:25:05.426" v="140" actId="478"/>
          <ac:spMkLst>
            <pc:docMk/>
            <pc:sldMk cId="1822719681" sldId="393"/>
            <ac:spMk id="18" creationId="{81C788ED-37F7-1472-794A-B9D76ECC4728}"/>
          </ac:spMkLst>
        </pc:spChg>
        <pc:spChg chg="del">
          <ac:chgData name="Kathleen Speck" userId="1c3bee05-3f30-471c-9c5c-6f1d82c4dd7a" providerId="ADAL" clId="{46E4CC9D-4553-47B5-86B3-02E4372EEF33}" dt="2024-09-11T17:25:06.402" v="141" actId="478"/>
          <ac:spMkLst>
            <pc:docMk/>
            <pc:sldMk cId="1822719681" sldId="393"/>
            <ac:spMk id="19" creationId="{E2064862-EDB5-550B-F383-D178A663413B}"/>
          </ac:spMkLst>
        </pc:spChg>
        <pc:spChg chg="del">
          <ac:chgData name="Kathleen Speck" userId="1c3bee05-3f30-471c-9c5c-6f1d82c4dd7a" providerId="ADAL" clId="{46E4CC9D-4553-47B5-86B3-02E4372EEF33}" dt="2024-09-11T17:25:07.546" v="142" actId="478"/>
          <ac:spMkLst>
            <pc:docMk/>
            <pc:sldMk cId="1822719681" sldId="393"/>
            <ac:spMk id="20" creationId="{A1E40FC3-CDA9-A792-C156-7F3BA5259B4C}"/>
          </ac:spMkLst>
        </pc:spChg>
        <pc:spChg chg="del">
          <ac:chgData name="Kathleen Speck" userId="1c3bee05-3f30-471c-9c5c-6f1d82c4dd7a" providerId="ADAL" clId="{46E4CC9D-4553-47B5-86B3-02E4372EEF33}" dt="2024-09-11T17:25:09.333" v="143" actId="478"/>
          <ac:spMkLst>
            <pc:docMk/>
            <pc:sldMk cId="1822719681" sldId="393"/>
            <ac:spMk id="21" creationId="{225EFA7E-9DF3-A4CC-236B-02FEA69EAA81}"/>
          </ac:spMkLst>
        </pc:spChg>
        <pc:spChg chg="del">
          <ac:chgData name="Kathleen Speck" userId="1c3bee05-3f30-471c-9c5c-6f1d82c4dd7a" providerId="ADAL" clId="{46E4CC9D-4553-47B5-86B3-02E4372EEF33}" dt="2024-09-11T17:25:10.885" v="144" actId="478"/>
          <ac:spMkLst>
            <pc:docMk/>
            <pc:sldMk cId="1822719681" sldId="393"/>
            <ac:spMk id="22" creationId="{7071F865-43AE-AE54-0A99-8839C103E1C4}"/>
          </ac:spMkLst>
        </pc:spChg>
        <pc:spChg chg="del">
          <ac:chgData name="Kathleen Speck" userId="1c3bee05-3f30-471c-9c5c-6f1d82c4dd7a" providerId="ADAL" clId="{46E4CC9D-4553-47B5-86B3-02E4372EEF33}" dt="2024-09-11T17:25:13.050" v="145" actId="478"/>
          <ac:spMkLst>
            <pc:docMk/>
            <pc:sldMk cId="1822719681" sldId="393"/>
            <ac:spMk id="23" creationId="{A4CC6823-C4E7-448A-8CCD-D913B2CBA826}"/>
          </ac:spMkLst>
        </pc:spChg>
        <pc:spChg chg="del">
          <ac:chgData name="Kathleen Speck" userId="1c3bee05-3f30-471c-9c5c-6f1d82c4dd7a" providerId="ADAL" clId="{46E4CC9D-4553-47B5-86B3-02E4372EEF33}" dt="2024-09-11T17:25:16.573" v="146" actId="478"/>
          <ac:spMkLst>
            <pc:docMk/>
            <pc:sldMk cId="1822719681" sldId="393"/>
            <ac:spMk id="24" creationId="{307109F8-FE78-49B5-F193-846171B56458}"/>
          </ac:spMkLst>
        </pc:spChg>
        <pc:spChg chg="ord">
          <ac:chgData name="Kathleen Speck" userId="1c3bee05-3f30-471c-9c5c-6f1d82c4dd7a" providerId="ADAL" clId="{46E4CC9D-4553-47B5-86B3-02E4372EEF33}" dt="2024-09-11T17:25:22.281" v="147" actId="13244"/>
          <ac:spMkLst>
            <pc:docMk/>
            <pc:sldMk cId="1822719681" sldId="393"/>
            <ac:spMk id="25" creationId="{007508CA-9211-4F0E-AF54-69F5C478A8CE}"/>
          </ac:spMkLst>
        </pc:spChg>
      </pc:sldChg>
      <pc:sldChg chg="delSp mod">
        <pc:chgData name="Kathleen Speck" userId="1c3bee05-3f30-471c-9c5c-6f1d82c4dd7a" providerId="ADAL" clId="{46E4CC9D-4553-47B5-86B3-02E4372EEF33}" dt="2024-09-11T17:27:08.234" v="166" actId="478"/>
        <pc:sldMkLst>
          <pc:docMk/>
          <pc:sldMk cId="3179287672" sldId="394"/>
        </pc:sldMkLst>
        <pc:spChg chg="del">
          <ac:chgData name="Kathleen Speck" userId="1c3bee05-3f30-471c-9c5c-6f1d82c4dd7a" providerId="ADAL" clId="{46E4CC9D-4553-47B5-86B3-02E4372EEF33}" dt="2024-09-11T17:26:42.027" v="148" actId="478"/>
          <ac:spMkLst>
            <pc:docMk/>
            <pc:sldMk cId="3179287672" sldId="394"/>
            <ac:spMk id="7" creationId="{2BAC7472-A81A-6408-C275-D4E469D3480F}"/>
          </ac:spMkLst>
        </pc:spChg>
        <pc:spChg chg="del">
          <ac:chgData name="Kathleen Speck" userId="1c3bee05-3f30-471c-9c5c-6f1d82c4dd7a" providerId="ADAL" clId="{46E4CC9D-4553-47B5-86B3-02E4372EEF33}" dt="2024-09-11T17:26:43.747" v="149" actId="478"/>
          <ac:spMkLst>
            <pc:docMk/>
            <pc:sldMk cId="3179287672" sldId="394"/>
            <ac:spMk id="8" creationId="{9AFB7970-04FC-2B12-57B4-60330AEF5D21}"/>
          </ac:spMkLst>
        </pc:spChg>
        <pc:spChg chg="del">
          <ac:chgData name="Kathleen Speck" userId="1c3bee05-3f30-471c-9c5c-6f1d82c4dd7a" providerId="ADAL" clId="{46E4CC9D-4553-47B5-86B3-02E4372EEF33}" dt="2024-09-11T17:26:45.813" v="150" actId="478"/>
          <ac:spMkLst>
            <pc:docMk/>
            <pc:sldMk cId="3179287672" sldId="394"/>
            <ac:spMk id="9" creationId="{66DAAD19-F873-0495-7D52-5B16AAF66C64}"/>
          </ac:spMkLst>
        </pc:spChg>
        <pc:spChg chg="del">
          <ac:chgData name="Kathleen Speck" userId="1c3bee05-3f30-471c-9c5c-6f1d82c4dd7a" providerId="ADAL" clId="{46E4CC9D-4553-47B5-86B3-02E4372EEF33}" dt="2024-09-11T17:26:47.386" v="151" actId="478"/>
          <ac:spMkLst>
            <pc:docMk/>
            <pc:sldMk cId="3179287672" sldId="394"/>
            <ac:spMk id="10" creationId="{01621569-ADD5-0360-6BA4-4FD8F7BD9FE0}"/>
          </ac:spMkLst>
        </pc:spChg>
        <pc:spChg chg="del">
          <ac:chgData name="Kathleen Speck" userId="1c3bee05-3f30-471c-9c5c-6f1d82c4dd7a" providerId="ADAL" clId="{46E4CC9D-4553-47B5-86B3-02E4372EEF33}" dt="2024-09-11T17:26:49.014" v="152" actId="478"/>
          <ac:spMkLst>
            <pc:docMk/>
            <pc:sldMk cId="3179287672" sldId="394"/>
            <ac:spMk id="11" creationId="{4BB3A250-1641-6E87-4ACE-34C34ECEEBDE}"/>
          </ac:spMkLst>
        </pc:spChg>
        <pc:spChg chg="del">
          <ac:chgData name="Kathleen Speck" userId="1c3bee05-3f30-471c-9c5c-6f1d82c4dd7a" providerId="ADAL" clId="{46E4CC9D-4553-47B5-86B3-02E4372EEF33}" dt="2024-09-11T17:26:50.488" v="153" actId="478"/>
          <ac:spMkLst>
            <pc:docMk/>
            <pc:sldMk cId="3179287672" sldId="394"/>
            <ac:spMk id="12" creationId="{18882246-0D3F-CF28-4969-E31D50B7C694}"/>
          </ac:spMkLst>
        </pc:spChg>
        <pc:spChg chg="del">
          <ac:chgData name="Kathleen Speck" userId="1c3bee05-3f30-471c-9c5c-6f1d82c4dd7a" providerId="ADAL" clId="{46E4CC9D-4553-47B5-86B3-02E4372EEF33}" dt="2024-09-11T17:26:51.612" v="154" actId="478"/>
          <ac:spMkLst>
            <pc:docMk/>
            <pc:sldMk cId="3179287672" sldId="394"/>
            <ac:spMk id="13" creationId="{19E647C2-0CAE-D605-0327-3052D5D47D9A}"/>
          </ac:spMkLst>
        </pc:spChg>
        <pc:spChg chg="del">
          <ac:chgData name="Kathleen Speck" userId="1c3bee05-3f30-471c-9c5c-6f1d82c4dd7a" providerId="ADAL" clId="{46E4CC9D-4553-47B5-86B3-02E4372EEF33}" dt="2024-09-11T17:26:52.609" v="155" actId="478"/>
          <ac:spMkLst>
            <pc:docMk/>
            <pc:sldMk cId="3179287672" sldId="394"/>
            <ac:spMk id="14" creationId="{CEDBC0A6-6955-C89F-F2BC-42000698508E}"/>
          </ac:spMkLst>
        </pc:spChg>
        <pc:spChg chg="del">
          <ac:chgData name="Kathleen Speck" userId="1c3bee05-3f30-471c-9c5c-6f1d82c4dd7a" providerId="ADAL" clId="{46E4CC9D-4553-47B5-86B3-02E4372EEF33}" dt="2024-09-11T17:26:53.922" v="156" actId="478"/>
          <ac:spMkLst>
            <pc:docMk/>
            <pc:sldMk cId="3179287672" sldId="394"/>
            <ac:spMk id="15" creationId="{F9E822BD-3895-9296-83A9-437F3B13A41B}"/>
          </ac:spMkLst>
        </pc:spChg>
        <pc:spChg chg="del">
          <ac:chgData name="Kathleen Speck" userId="1c3bee05-3f30-471c-9c5c-6f1d82c4dd7a" providerId="ADAL" clId="{46E4CC9D-4553-47B5-86B3-02E4372EEF33}" dt="2024-09-11T17:26:54.851" v="157" actId="478"/>
          <ac:spMkLst>
            <pc:docMk/>
            <pc:sldMk cId="3179287672" sldId="394"/>
            <ac:spMk id="16" creationId="{9452F0EE-90D5-2414-2621-6AC1BF154234}"/>
          </ac:spMkLst>
        </pc:spChg>
        <pc:spChg chg="del">
          <ac:chgData name="Kathleen Speck" userId="1c3bee05-3f30-471c-9c5c-6f1d82c4dd7a" providerId="ADAL" clId="{46E4CC9D-4553-47B5-86B3-02E4372EEF33}" dt="2024-09-11T17:26:56.780" v="158" actId="478"/>
          <ac:spMkLst>
            <pc:docMk/>
            <pc:sldMk cId="3179287672" sldId="394"/>
            <ac:spMk id="17" creationId="{E4ED058B-3D00-0715-AB79-A3F33415538F}"/>
          </ac:spMkLst>
        </pc:spChg>
        <pc:spChg chg="del">
          <ac:chgData name="Kathleen Speck" userId="1c3bee05-3f30-471c-9c5c-6f1d82c4dd7a" providerId="ADAL" clId="{46E4CC9D-4553-47B5-86B3-02E4372EEF33}" dt="2024-09-11T17:26:57.808" v="159" actId="478"/>
          <ac:spMkLst>
            <pc:docMk/>
            <pc:sldMk cId="3179287672" sldId="394"/>
            <ac:spMk id="18" creationId="{FB5D272B-CF05-A3DE-CCF9-9145186854F8}"/>
          </ac:spMkLst>
        </pc:spChg>
        <pc:spChg chg="del">
          <ac:chgData name="Kathleen Speck" userId="1c3bee05-3f30-471c-9c5c-6f1d82c4dd7a" providerId="ADAL" clId="{46E4CC9D-4553-47B5-86B3-02E4372EEF33}" dt="2024-09-11T17:26:59.034" v="160" actId="478"/>
          <ac:spMkLst>
            <pc:docMk/>
            <pc:sldMk cId="3179287672" sldId="394"/>
            <ac:spMk id="19" creationId="{23748F4D-FB82-E485-4D75-7B362417DD44}"/>
          </ac:spMkLst>
        </pc:spChg>
        <pc:spChg chg="del">
          <ac:chgData name="Kathleen Speck" userId="1c3bee05-3f30-471c-9c5c-6f1d82c4dd7a" providerId="ADAL" clId="{46E4CC9D-4553-47B5-86B3-02E4372EEF33}" dt="2024-09-11T17:27:00.504" v="161" actId="478"/>
          <ac:spMkLst>
            <pc:docMk/>
            <pc:sldMk cId="3179287672" sldId="394"/>
            <ac:spMk id="20" creationId="{DC701983-8136-E377-64B2-C09DDCA91AF7}"/>
          </ac:spMkLst>
        </pc:spChg>
        <pc:spChg chg="del">
          <ac:chgData name="Kathleen Speck" userId="1c3bee05-3f30-471c-9c5c-6f1d82c4dd7a" providerId="ADAL" clId="{46E4CC9D-4553-47B5-86B3-02E4372EEF33}" dt="2024-09-11T17:27:01.370" v="162" actId="478"/>
          <ac:spMkLst>
            <pc:docMk/>
            <pc:sldMk cId="3179287672" sldId="394"/>
            <ac:spMk id="21" creationId="{1E3E33F9-9F88-D5D4-CF75-18050BC7867B}"/>
          </ac:spMkLst>
        </pc:spChg>
        <pc:spChg chg="del">
          <ac:chgData name="Kathleen Speck" userId="1c3bee05-3f30-471c-9c5c-6f1d82c4dd7a" providerId="ADAL" clId="{46E4CC9D-4553-47B5-86B3-02E4372EEF33}" dt="2024-09-11T17:27:02.266" v="163" actId="478"/>
          <ac:spMkLst>
            <pc:docMk/>
            <pc:sldMk cId="3179287672" sldId="394"/>
            <ac:spMk id="22" creationId="{33119C0A-F784-6C27-9E09-001FDE2E8703}"/>
          </ac:spMkLst>
        </pc:spChg>
        <pc:spChg chg="del">
          <ac:chgData name="Kathleen Speck" userId="1c3bee05-3f30-471c-9c5c-6f1d82c4dd7a" providerId="ADAL" clId="{46E4CC9D-4553-47B5-86B3-02E4372EEF33}" dt="2024-09-11T17:27:03.530" v="164" actId="478"/>
          <ac:spMkLst>
            <pc:docMk/>
            <pc:sldMk cId="3179287672" sldId="394"/>
            <ac:spMk id="23" creationId="{266C7545-BD6D-AD9C-71D6-B051F7C9BDFD}"/>
          </ac:spMkLst>
        </pc:spChg>
        <pc:spChg chg="del">
          <ac:chgData name="Kathleen Speck" userId="1c3bee05-3f30-471c-9c5c-6f1d82c4dd7a" providerId="ADAL" clId="{46E4CC9D-4553-47B5-86B3-02E4372EEF33}" dt="2024-09-11T17:27:06.971" v="165" actId="478"/>
          <ac:spMkLst>
            <pc:docMk/>
            <pc:sldMk cId="3179287672" sldId="394"/>
            <ac:spMk id="24" creationId="{B0A6A811-434F-9921-A61F-12C5B9C749CB}"/>
          </ac:spMkLst>
        </pc:spChg>
        <pc:spChg chg="del">
          <ac:chgData name="Kathleen Speck" userId="1c3bee05-3f30-471c-9c5c-6f1d82c4dd7a" providerId="ADAL" clId="{46E4CC9D-4553-47B5-86B3-02E4372EEF33}" dt="2024-09-11T17:27:08.234" v="166" actId="478"/>
          <ac:spMkLst>
            <pc:docMk/>
            <pc:sldMk cId="3179287672" sldId="394"/>
            <ac:spMk id="25" creationId="{E658F30F-F928-6703-D3C0-822CEF74D4ED}"/>
          </ac:spMkLst>
        </pc:spChg>
      </pc:sldChg>
      <pc:sldChg chg="delSp mod">
        <pc:chgData name="Kathleen Speck" userId="1c3bee05-3f30-471c-9c5c-6f1d82c4dd7a" providerId="ADAL" clId="{46E4CC9D-4553-47B5-86B3-02E4372EEF33}" dt="2024-09-11T16:57:59.726" v="19" actId="478"/>
        <pc:sldMkLst>
          <pc:docMk/>
          <pc:sldMk cId="268592273" sldId="396"/>
        </pc:sldMkLst>
        <pc:spChg chg="del">
          <ac:chgData name="Kathleen Speck" userId="1c3bee05-3f30-471c-9c5c-6f1d82c4dd7a" providerId="ADAL" clId="{46E4CC9D-4553-47B5-86B3-02E4372EEF33}" dt="2024-09-11T16:57:36.125" v="0" actId="478"/>
          <ac:spMkLst>
            <pc:docMk/>
            <pc:sldMk cId="268592273" sldId="396"/>
            <ac:spMk id="6" creationId="{A05E9A15-4587-B34B-316D-4E0275051593}"/>
          </ac:spMkLst>
        </pc:spChg>
        <pc:spChg chg="del">
          <ac:chgData name="Kathleen Speck" userId="1c3bee05-3f30-471c-9c5c-6f1d82c4dd7a" providerId="ADAL" clId="{46E4CC9D-4553-47B5-86B3-02E4372EEF33}" dt="2024-09-11T16:57:37.485" v="1" actId="478"/>
          <ac:spMkLst>
            <pc:docMk/>
            <pc:sldMk cId="268592273" sldId="396"/>
            <ac:spMk id="7" creationId="{01C2D5F7-0130-6949-ED9B-088B1491E5D5}"/>
          </ac:spMkLst>
        </pc:spChg>
        <pc:spChg chg="del">
          <ac:chgData name="Kathleen Speck" userId="1c3bee05-3f30-471c-9c5c-6f1d82c4dd7a" providerId="ADAL" clId="{46E4CC9D-4553-47B5-86B3-02E4372EEF33}" dt="2024-09-11T16:57:38.427" v="2" actId="478"/>
          <ac:spMkLst>
            <pc:docMk/>
            <pc:sldMk cId="268592273" sldId="396"/>
            <ac:spMk id="8" creationId="{7D062B30-34A2-47A4-FD31-B1CA2B6B0BCF}"/>
          </ac:spMkLst>
        </pc:spChg>
        <pc:spChg chg="del">
          <ac:chgData name="Kathleen Speck" userId="1c3bee05-3f30-471c-9c5c-6f1d82c4dd7a" providerId="ADAL" clId="{46E4CC9D-4553-47B5-86B3-02E4372EEF33}" dt="2024-09-11T16:57:39.486" v="3" actId="478"/>
          <ac:spMkLst>
            <pc:docMk/>
            <pc:sldMk cId="268592273" sldId="396"/>
            <ac:spMk id="9" creationId="{91A287FC-FFEA-44C3-FB06-31D61EC3288A}"/>
          </ac:spMkLst>
        </pc:spChg>
        <pc:spChg chg="del">
          <ac:chgData name="Kathleen Speck" userId="1c3bee05-3f30-471c-9c5c-6f1d82c4dd7a" providerId="ADAL" clId="{46E4CC9D-4553-47B5-86B3-02E4372EEF33}" dt="2024-09-11T16:57:42.333" v="4" actId="478"/>
          <ac:spMkLst>
            <pc:docMk/>
            <pc:sldMk cId="268592273" sldId="396"/>
            <ac:spMk id="10" creationId="{1441D425-7C90-0FEB-981C-75FBA6311016}"/>
          </ac:spMkLst>
        </pc:spChg>
        <pc:spChg chg="del">
          <ac:chgData name="Kathleen Speck" userId="1c3bee05-3f30-471c-9c5c-6f1d82c4dd7a" providerId="ADAL" clId="{46E4CC9D-4553-47B5-86B3-02E4372EEF33}" dt="2024-09-11T16:57:44.137" v="5" actId="478"/>
          <ac:spMkLst>
            <pc:docMk/>
            <pc:sldMk cId="268592273" sldId="396"/>
            <ac:spMk id="11" creationId="{2776E732-A3EC-B25C-00E8-E18D61C274FF}"/>
          </ac:spMkLst>
        </pc:spChg>
        <pc:spChg chg="del">
          <ac:chgData name="Kathleen Speck" userId="1c3bee05-3f30-471c-9c5c-6f1d82c4dd7a" providerId="ADAL" clId="{46E4CC9D-4553-47B5-86B3-02E4372EEF33}" dt="2024-09-11T16:57:45.739" v="6" actId="478"/>
          <ac:spMkLst>
            <pc:docMk/>
            <pc:sldMk cId="268592273" sldId="396"/>
            <ac:spMk id="12" creationId="{7E7D6969-B0B1-E1B7-EDB1-CF92EA59E6DB}"/>
          </ac:spMkLst>
        </pc:spChg>
        <pc:spChg chg="del">
          <ac:chgData name="Kathleen Speck" userId="1c3bee05-3f30-471c-9c5c-6f1d82c4dd7a" providerId="ADAL" clId="{46E4CC9D-4553-47B5-86B3-02E4372EEF33}" dt="2024-09-11T16:57:46.826" v="7" actId="478"/>
          <ac:spMkLst>
            <pc:docMk/>
            <pc:sldMk cId="268592273" sldId="396"/>
            <ac:spMk id="13" creationId="{5C8C0406-9494-4DE0-C412-A68682C66380}"/>
          </ac:spMkLst>
        </pc:spChg>
        <pc:spChg chg="del">
          <ac:chgData name="Kathleen Speck" userId="1c3bee05-3f30-471c-9c5c-6f1d82c4dd7a" providerId="ADAL" clId="{46E4CC9D-4553-47B5-86B3-02E4372EEF33}" dt="2024-09-11T16:57:48.347" v="8" actId="478"/>
          <ac:spMkLst>
            <pc:docMk/>
            <pc:sldMk cId="268592273" sldId="396"/>
            <ac:spMk id="14" creationId="{BCE63F7B-C783-9F2B-D5AF-1DD255DE9FBF}"/>
          </ac:spMkLst>
        </pc:spChg>
        <pc:spChg chg="del">
          <ac:chgData name="Kathleen Speck" userId="1c3bee05-3f30-471c-9c5c-6f1d82c4dd7a" providerId="ADAL" clId="{46E4CC9D-4553-47B5-86B3-02E4372EEF33}" dt="2024-09-11T16:57:49.250" v="9" actId="478"/>
          <ac:spMkLst>
            <pc:docMk/>
            <pc:sldMk cId="268592273" sldId="396"/>
            <ac:spMk id="15" creationId="{4F8D8EB3-5F82-5668-E524-9081A1187301}"/>
          </ac:spMkLst>
        </pc:spChg>
        <pc:spChg chg="del">
          <ac:chgData name="Kathleen Speck" userId="1c3bee05-3f30-471c-9c5c-6f1d82c4dd7a" providerId="ADAL" clId="{46E4CC9D-4553-47B5-86B3-02E4372EEF33}" dt="2024-09-11T16:57:50.157" v="10" actId="478"/>
          <ac:spMkLst>
            <pc:docMk/>
            <pc:sldMk cId="268592273" sldId="396"/>
            <ac:spMk id="16" creationId="{38804A9A-386E-682E-A9C9-0937F91AB610}"/>
          </ac:spMkLst>
        </pc:spChg>
        <pc:spChg chg="del">
          <ac:chgData name="Kathleen Speck" userId="1c3bee05-3f30-471c-9c5c-6f1d82c4dd7a" providerId="ADAL" clId="{46E4CC9D-4553-47B5-86B3-02E4372EEF33}" dt="2024-09-11T16:57:51.401" v="11" actId="478"/>
          <ac:spMkLst>
            <pc:docMk/>
            <pc:sldMk cId="268592273" sldId="396"/>
            <ac:spMk id="17" creationId="{F9735F2C-CC05-57A4-72DE-BB9E5063A4E9}"/>
          </ac:spMkLst>
        </pc:spChg>
        <pc:spChg chg="del">
          <ac:chgData name="Kathleen Speck" userId="1c3bee05-3f30-471c-9c5c-6f1d82c4dd7a" providerId="ADAL" clId="{46E4CC9D-4553-47B5-86B3-02E4372EEF33}" dt="2024-09-11T16:57:52.193" v="12" actId="478"/>
          <ac:spMkLst>
            <pc:docMk/>
            <pc:sldMk cId="268592273" sldId="396"/>
            <ac:spMk id="18" creationId="{805ADEA0-37CE-22D5-CB8B-6A7DFF608360}"/>
          </ac:spMkLst>
        </pc:spChg>
        <pc:spChg chg="del">
          <ac:chgData name="Kathleen Speck" userId="1c3bee05-3f30-471c-9c5c-6f1d82c4dd7a" providerId="ADAL" clId="{46E4CC9D-4553-47B5-86B3-02E4372EEF33}" dt="2024-09-11T16:57:53.473" v="13" actId="478"/>
          <ac:spMkLst>
            <pc:docMk/>
            <pc:sldMk cId="268592273" sldId="396"/>
            <ac:spMk id="19" creationId="{11F6F5FB-C2D9-8E46-2491-ADF467623988}"/>
          </ac:spMkLst>
        </pc:spChg>
        <pc:spChg chg="del">
          <ac:chgData name="Kathleen Speck" userId="1c3bee05-3f30-471c-9c5c-6f1d82c4dd7a" providerId="ADAL" clId="{46E4CC9D-4553-47B5-86B3-02E4372EEF33}" dt="2024-09-11T16:57:54.232" v="14" actId="478"/>
          <ac:spMkLst>
            <pc:docMk/>
            <pc:sldMk cId="268592273" sldId="396"/>
            <ac:spMk id="20" creationId="{52863A38-A11F-CBB3-CDCE-6665D7BCE87A}"/>
          </ac:spMkLst>
        </pc:spChg>
        <pc:spChg chg="del">
          <ac:chgData name="Kathleen Speck" userId="1c3bee05-3f30-471c-9c5c-6f1d82c4dd7a" providerId="ADAL" clId="{46E4CC9D-4553-47B5-86B3-02E4372EEF33}" dt="2024-09-11T16:57:55.214" v="15" actId="478"/>
          <ac:spMkLst>
            <pc:docMk/>
            <pc:sldMk cId="268592273" sldId="396"/>
            <ac:spMk id="21" creationId="{ACD694F5-1E87-C346-6738-3E58EDEDF3B2}"/>
          </ac:spMkLst>
        </pc:spChg>
        <pc:spChg chg="del">
          <ac:chgData name="Kathleen Speck" userId="1c3bee05-3f30-471c-9c5c-6f1d82c4dd7a" providerId="ADAL" clId="{46E4CC9D-4553-47B5-86B3-02E4372EEF33}" dt="2024-09-11T16:57:56.138" v="16" actId="478"/>
          <ac:spMkLst>
            <pc:docMk/>
            <pc:sldMk cId="268592273" sldId="396"/>
            <ac:spMk id="22" creationId="{B3BF4012-A31F-1251-B08D-BFD0EBA3FD37}"/>
          </ac:spMkLst>
        </pc:spChg>
        <pc:spChg chg="del">
          <ac:chgData name="Kathleen Speck" userId="1c3bee05-3f30-471c-9c5c-6f1d82c4dd7a" providerId="ADAL" clId="{46E4CC9D-4553-47B5-86B3-02E4372EEF33}" dt="2024-09-11T16:57:57.131" v="17" actId="478"/>
          <ac:spMkLst>
            <pc:docMk/>
            <pc:sldMk cId="268592273" sldId="396"/>
            <ac:spMk id="23" creationId="{E1E9435B-9A93-00D7-A155-8915709CDE4F}"/>
          </ac:spMkLst>
        </pc:spChg>
        <pc:spChg chg="del">
          <ac:chgData name="Kathleen Speck" userId="1c3bee05-3f30-471c-9c5c-6f1d82c4dd7a" providerId="ADAL" clId="{46E4CC9D-4553-47B5-86B3-02E4372EEF33}" dt="2024-09-11T16:57:58.772" v="18" actId="478"/>
          <ac:spMkLst>
            <pc:docMk/>
            <pc:sldMk cId="268592273" sldId="396"/>
            <ac:spMk id="24" creationId="{69261E2E-4A01-A10E-2F4B-BCE226736CEC}"/>
          </ac:spMkLst>
        </pc:spChg>
        <pc:spChg chg="del">
          <ac:chgData name="Kathleen Speck" userId="1c3bee05-3f30-471c-9c5c-6f1d82c4dd7a" providerId="ADAL" clId="{46E4CC9D-4553-47B5-86B3-02E4372EEF33}" dt="2024-09-11T16:57:59.726" v="19" actId="478"/>
          <ac:spMkLst>
            <pc:docMk/>
            <pc:sldMk cId="268592273" sldId="396"/>
            <ac:spMk id="25" creationId="{07A103F6-D1DD-31C5-2103-1261E4939FE5}"/>
          </ac:spMkLst>
        </pc:spChg>
      </pc:sldChg>
      <pc:sldChg chg="delSp modSp mod modNotesTx">
        <pc:chgData name="Kathleen Speck" userId="1c3bee05-3f30-471c-9c5c-6f1d82c4dd7a" providerId="ADAL" clId="{46E4CC9D-4553-47B5-86B3-02E4372EEF33}" dt="2024-09-11T17:05:18.049" v="122" actId="13244"/>
        <pc:sldMkLst>
          <pc:docMk/>
          <pc:sldMk cId="646346364" sldId="397"/>
        </pc:sldMkLst>
        <pc:spChg chg="del">
          <ac:chgData name="Kathleen Speck" userId="1c3bee05-3f30-471c-9c5c-6f1d82c4dd7a" providerId="ADAL" clId="{46E4CC9D-4553-47B5-86B3-02E4372EEF33}" dt="2024-09-11T16:58:07.630" v="20" actId="478"/>
          <ac:spMkLst>
            <pc:docMk/>
            <pc:sldMk cId="646346364" sldId="397"/>
            <ac:spMk id="7" creationId="{0D394465-B07E-24CF-610F-D49F06EE59FE}"/>
          </ac:spMkLst>
        </pc:spChg>
        <pc:spChg chg="del">
          <ac:chgData name="Kathleen Speck" userId="1c3bee05-3f30-471c-9c5c-6f1d82c4dd7a" providerId="ADAL" clId="{46E4CC9D-4553-47B5-86B3-02E4372EEF33}" dt="2024-09-11T16:58:08.900" v="21" actId="478"/>
          <ac:spMkLst>
            <pc:docMk/>
            <pc:sldMk cId="646346364" sldId="397"/>
            <ac:spMk id="8" creationId="{E156AA08-FF95-D58F-1589-09D25C9F1598}"/>
          </ac:spMkLst>
        </pc:spChg>
        <pc:spChg chg="del">
          <ac:chgData name="Kathleen Speck" userId="1c3bee05-3f30-471c-9c5c-6f1d82c4dd7a" providerId="ADAL" clId="{46E4CC9D-4553-47B5-86B3-02E4372EEF33}" dt="2024-09-11T16:58:13.892" v="22" actId="478"/>
          <ac:spMkLst>
            <pc:docMk/>
            <pc:sldMk cId="646346364" sldId="397"/>
            <ac:spMk id="9" creationId="{206BAF34-1ACA-1FA3-1231-689C4B686B1F}"/>
          </ac:spMkLst>
        </pc:spChg>
        <pc:spChg chg="del">
          <ac:chgData name="Kathleen Speck" userId="1c3bee05-3f30-471c-9c5c-6f1d82c4dd7a" providerId="ADAL" clId="{46E4CC9D-4553-47B5-86B3-02E4372EEF33}" dt="2024-09-11T16:58:14.841" v="23" actId="478"/>
          <ac:spMkLst>
            <pc:docMk/>
            <pc:sldMk cId="646346364" sldId="397"/>
            <ac:spMk id="10" creationId="{03B2265D-407F-CCF0-EC42-A51F2B8A056E}"/>
          </ac:spMkLst>
        </pc:spChg>
        <pc:spChg chg="del">
          <ac:chgData name="Kathleen Speck" userId="1c3bee05-3f30-471c-9c5c-6f1d82c4dd7a" providerId="ADAL" clId="{46E4CC9D-4553-47B5-86B3-02E4372EEF33}" dt="2024-09-11T16:58:16.098" v="24" actId="478"/>
          <ac:spMkLst>
            <pc:docMk/>
            <pc:sldMk cId="646346364" sldId="397"/>
            <ac:spMk id="11" creationId="{1CADDE55-0838-266D-9321-EE4976FD4ED3}"/>
          </ac:spMkLst>
        </pc:spChg>
        <pc:spChg chg="del">
          <ac:chgData name="Kathleen Speck" userId="1c3bee05-3f30-471c-9c5c-6f1d82c4dd7a" providerId="ADAL" clId="{46E4CC9D-4553-47B5-86B3-02E4372EEF33}" dt="2024-09-11T16:58:16.954" v="25" actId="478"/>
          <ac:spMkLst>
            <pc:docMk/>
            <pc:sldMk cId="646346364" sldId="397"/>
            <ac:spMk id="12" creationId="{1221D7B3-4153-9309-C1F9-49C9182E5EA6}"/>
          </ac:spMkLst>
        </pc:spChg>
        <pc:spChg chg="del">
          <ac:chgData name="Kathleen Speck" userId="1c3bee05-3f30-471c-9c5c-6f1d82c4dd7a" providerId="ADAL" clId="{46E4CC9D-4553-47B5-86B3-02E4372EEF33}" dt="2024-09-11T16:58:17.771" v="26" actId="478"/>
          <ac:spMkLst>
            <pc:docMk/>
            <pc:sldMk cId="646346364" sldId="397"/>
            <ac:spMk id="13" creationId="{CCD53FA4-99B1-6FB5-8517-3C446923C300}"/>
          </ac:spMkLst>
        </pc:spChg>
        <pc:spChg chg="del">
          <ac:chgData name="Kathleen Speck" userId="1c3bee05-3f30-471c-9c5c-6f1d82c4dd7a" providerId="ADAL" clId="{46E4CC9D-4553-47B5-86B3-02E4372EEF33}" dt="2024-09-11T16:58:20.475" v="27" actId="478"/>
          <ac:spMkLst>
            <pc:docMk/>
            <pc:sldMk cId="646346364" sldId="397"/>
            <ac:spMk id="14" creationId="{8CCDF369-5544-A56A-7D1B-75CFDA2D8919}"/>
          </ac:spMkLst>
        </pc:spChg>
        <pc:spChg chg="del">
          <ac:chgData name="Kathleen Speck" userId="1c3bee05-3f30-471c-9c5c-6f1d82c4dd7a" providerId="ADAL" clId="{46E4CC9D-4553-47B5-86B3-02E4372EEF33}" dt="2024-09-11T16:58:21.897" v="28" actId="478"/>
          <ac:spMkLst>
            <pc:docMk/>
            <pc:sldMk cId="646346364" sldId="397"/>
            <ac:spMk id="15" creationId="{58D5A296-815C-EA21-B557-6EAA8FC43D3B}"/>
          </ac:spMkLst>
        </pc:spChg>
        <pc:spChg chg="del">
          <ac:chgData name="Kathleen Speck" userId="1c3bee05-3f30-471c-9c5c-6f1d82c4dd7a" providerId="ADAL" clId="{46E4CC9D-4553-47B5-86B3-02E4372EEF33}" dt="2024-09-11T16:58:22.733" v="29" actId="478"/>
          <ac:spMkLst>
            <pc:docMk/>
            <pc:sldMk cId="646346364" sldId="397"/>
            <ac:spMk id="16" creationId="{521B8B46-30D2-5550-A6FD-EC40B47E309D}"/>
          </ac:spMkLst>
        </pc:spChg>
        <pc:spChg chg="del">
          <ac:chgData name="Kathleen Speck" userId="1c3bee05-3f30-471c-9c5c-6f1d82c4dd7a" providerId="ADAL" clId="{46E4CC9D-4553-47B5-86B3-02E4372EEF33}" dt="2024-09-11T16:58:26.643" v="30" actId="478"/>
          <ac:spMkLst>
            <pc:docMk/>
            <pc:sldMk cId="646346364" sldId="397"/>
            <ac:spMk id="17" creationId="{0297F60E-C1E5-A44C-822B-3194950580B5}"/>
          </ac:spMkLst>
        </pc:spChg>
        <pc:spChg chg="del">
          <ac:chgData name="Kathleen Speck" userId="1c3bee05-3f30-471c-9c5c-6f1d82c4dd7a" providerId="ADAL" clId="{46E4CC9D-4553-47B5-86B3-02E4372EEF33}" dt="2024-09-11T16:58:27.493" v="31" actId="478"/>
          <ac:spMkLst>
            <pc:docMk/>
            <pc:sldMk cId="646346364" sldId="397"/>
            <ac:spMk id="18" creationId="{6B144ABD-C9DC-3F87-6D4A-52811CD8B6DF}"/>
          </ac:spMkLst>
        </pc:spChg>
        <pc:spChg chg="del">
          <ac:chgData name="Kathleen Speck" userId="1c3bee05-3f30-471c-9c5c-6f1d82c4dd7a" providerId="ADAL" clId="{46E4CC9D-4553-47B5-86B3-02E4372EEF33}" dt="2024-09-11T16:58:28.221" v="32" actId="478"/>
          <ac:spMkLst>
            <pc:docMk/>
            <pc:sldMk cId="646346364" sldId="397"/>
            <ac:spMk id="19" creationId="{07B9036F-FA5A-282D-3F29-F530549EFF73}"/>
          </ac:spMkLst>
        </pc:spChg>
        <pc:spChg chg="del">
          <ac:chgData name="Kathleen Speck" userId="1c3bee05-3f30-471c-9c5c-6f1d82c4dd7a" providerId="ADAL" clId="{46E4CC9D-4553-47B5-86B3-02E4372EEF33}" dt="2024-09-11T16:58:29.004" v="33" actId="478"/>
          <ac:spMkLst>
            <pc:docMk/>
            <pc:sldMk cId="646346364" sldId="397"/>
            <ac:spMk id="20" creationId="{5360E04A-49E4-D630-A598-4EF2D9517898}"/>
          </ac:spMkLst>
        </pc:spChg>
        <pc:spChg chg="del">
          <ac:chgData name="Kathleen Speck" userId="1c3bee05-3f30-471c-9c5c-6f1d82c4dd7a" providerId="ADAL" clId="{46E4CC9D-4553-47B5-86B3-02E4372EEF33}" dt="2024-09-11T16:58:30.058" v="34" actId="478"/>
          <ac:spMkLst>
            <pc:docMk/>
            <pc:sldMk cId="646346364" sldId="397"/>
            <ac:spMk id="21" creationId="{5A26E286-C416-2424-4C44-4CCEB7FEBB64}"/>
          </ac:spMkLst>
        </pc:spChg>
        <pc:spChg chg="del">
          <ac:chgData name="Kathleen Speck" userId="1c3bee05-3f30-471c-9c5c-6f1d82c4dd7a" providerId="ADAL" clId="{46E4CC9D-4553-47B5-86B3-02E4372EEF33}" dt="2024-09-11T16:58:31.492" v="35" actId="478"/>
          <ac:spMkLst>
            <pc:docMk/>
            <pc:sldMk cId="646346364" sldId="397"/>
            <ac:spMk id="22" creationId="{A3166283-C98A-2344-24E0-B9EB1C11EECC}"/>
          </ac:spMkLst>
        </pc:spChg>
        <pc:spChg chg="del">
          <ac:chgData name="Kathleen Speck" userId="1c3bee05-3f30-471c-9c5c-6f1d82c4dd7a" providerId="ADAL" clId="{46E4CC9D-4553-47B5-86B3-02E4372EEF33}" dt="2024-09-11T16:58:34.094" v="36" actId="478"/>
          <ac:spMkLst>
            <pc:docMk/>
            <pc:sldMk cId="646346364" sldId="397"/>
            <ac:spMk id="23" creationId="{B1F7248A-F94B-DE59-DA55-F6404659AAD9}"/>
          </ac:spMkLst>
        </pc:spChg>
        <pc:spChg chg="del">
          <ac:chgData name="Kathleen Speck" userId="1c3bee05-3f30-471c-9c5c-6f1d82c4dd7a" providerId="ADAL" clId="{46E4CC9D-4553-47B5-86B3-02E4372EEF33}" dt="2024-09-11T16:58:35.361" v="37" actId="478"/>
          <ac:spMkLst>
            <pc:docMk/>
            <pc:sldMk cId="646346364" sldId="397"/>
            <ac:spMk id="24" creationId="{502165C5-2D76-3742-1277-E28AF2C5BAE2}"/>
          </ac:spMkLst>
        </pc:spChg>
        <pc:spChg chg="del">
          <ac:chgData name="Kathleen Speck" userId="1c3bee05-3f30-471c-9c5c-6f1d82c4dd7a" providerId="ADAL" clId="{46E4CC9D-4553-47B5-86B3-02E4372EEF33}" dt="2024-09-11T16:58:36.153" v="38" actId="478"/>
          <ac:spMkLst>
            <pc:docMk/>
            <pc:sldMk cId="646346364" sldId="397"/>
            <ac:spMk id="25" creationId="{F03345F4-1EDA-DD18-2EF2-6F9A19EEB97C}"/>
          </ac:spMkLst>
        </pc:spChg>
        <pc:picChg chg="ord">
          <ac:chgData name="Kathleen Speck" userId="1c3bee05-3f30-471c-9c5c-6f1d82c4dd7a" providerId="ADAL" clId="{46E4CC9D-4553-47B5-86B3-02E4372EEF33}" dt="2024-09-11T17:05:18.049" v="122" actId="13244"/>
          <ac:picMkLst>
            <pc:docMk/>
            <pc:sldMk cId="646346364" sldId="397"/>
            <ac:picMk id="26" creationId="{11F5954C-7621-BCDC-2A5C-6F7518AB711A}"/>
          </ac:picMkLst>
        </pc:picChg>
      </pc:sldChg>
      <pc:sldChg chg="delSp modSp mod">
        <pc:chgData name="Kathleen Speck" userId="1c3bee05-3f30-471c-9c5c-6f1d82c4dd7a" providerId="ADAL" clId="{46E4CC9D-4553-47B5-86B3-02E4372EEF33}" dt="2024-09-11T17:05:28.604" v="124" actId="13244"/>
        <pc:sldMkLst>
          <pc:docMk/>
          <pc:sldMk cId="2360318694" sldId="398"/>
        </pc:sldMkLst>
        <pc:spChg chg="del">
          <ac:chgData name="Kathleen Speck" userId="1c3bee05-3f30-471c-9c5c-6f1d82c4dd7a" providerId="ADAL" clId="{46E4CC9D-4553-47B5-86B3-02E4372EEF33}" dt="2024-09-11T16:59:38.660" v="60" actId="478"/>
          <ac:spMkLst>
            <pc:docMk/>
            <pc:sldMk cId="2360318694" sldId="398"/>
            <ac:spMk id="7" creationId="{183768D6-2B11-5B46-C22F-1F4BFD251A26}"/>
          </ac:spMkLst>
        </pc:spChg>
        <pc:spChg chg="del">
          <ac:chgData name="Kathleen Speck" userId="1c3bee05-3f30-471c-9c5c-6f1d82c4dd7a" providerId="ADAL" clId="{46E4CC9D-4553-47B5-86B3-02E4372EEF33}" dt="2024-09-11T16:59:40.459" v="61" actId="478"/>
          <ac:spMkLst>
            <pc:docMk/>
            <pc:sldMk cId="2360318694" sldId="398"/>
            <ac:spMk id="8" creationId="{5F5CC2F4-A644-BCC3-A0BC-4DD90D1604B4}"/>
          </ac:spMkLst>
        </pc:spChg>
        <pc:spChg chg="del">
          <ac:chgData name="Kathleen Speck" userId="1c3bee05-3f30-471c-9c5c-6f1d82c4dd7a" providerId="ADAL" clId="{46E4CC9D-4553-47B5-86B3-02E4372EEF33}" dt="2024-09-11T16:59:41.540" v="62" actId="478"/>
          <ac:spMkLst>
            <pc:docMk/>
            <pc:sldMk cId="2360318694" sldId="398"/>
            <ac:spMk id="9" creationId="{9ACD40BF-E9C6-65A7-2CF4-A7A5FE5782F7}"/>
          </ac:spMkLst>
        </pc:spChg>
        <pc:spChg chg="del">
          <ac:chgData name="Kathleen Speck" userId="1c3bee05-3f30-471c-9c5c-6f1d82c4dd7a" providerId="ADAL" clId="{46E4CC9D-4553-47B5-86B3-02E4372EEF33}" dt="2024-09-11T16:59:42.344" v="63" actId="478"/>
          <ac:spMkLst>
            <pc:docMk/>
            <pc:sldMk cId="2360318694" sldId="398"/>
            <ac:spMk id="10" creationId="{15CC7813-40C7-E6F4-7431-6C63CB394321}"/>
          </ac:spMkLst>
        </pc:spChg>
        <pc:spChg chg="del">
          <ac:chgData name="Kathleen Speck" userId="1c3bee05-3f30-471c-9c5c-6f1d82c4dd7a" providerId="ADAL" clId="{46E4CC9D-4553-47B5-86B3-02E4372EEF33}" dt="2024-09-11T16:59:44.029" v="64" actId="478"/>
          <ac:spMkLst>
            <pc:docMk/>
            <pc:sldMk cId="2360318694" sldId="398"/>
            <ac:spMk id="11" creationId="{2F0B3810-0097-4B8F-FD55-FDE14550EBDF}"/>
          </ac:spMkLst>
        </pc:spChg>
        <pc:spChg chg="del">
          <ac:chgData name="Kathleen Speck" userId="1c3bee05-3f30-471c-9c5c-6f1d82c4dd7a" providerId="ADAL" clId="{46E4CC9D-4553-47B5-86B3-02E4372EEF33}" dt="2024-09-11T16:59:45.096" v="65" actId="478"/>
          <ac:spMkLst>
            <pc:docMk/>
            <pc:sldMk cId="2360318694" sldId="398"/>
            <ac:spMk id="12" creationId="{9F7731A4-7781-FABA-8736-1D69561DFA19}"/>
          </ac:spMkLst>
        </pc:spChg>
        <pc:spChg chg="del">
          <ac:chgData name="Kathleen Speck" userId="1c3bee05-3f30-471c-9c5c-6f1d82c4dd7a" providerId="ADAL" clId="{46E4CC9D-4553-47B5-86B3-02E4372EEF33}" dt="2024-09-11T16:59:45.812" v="66" actId="478"/>
          <ac:spMkLst>
            <pc:docMk/>
            <pc:sldMk cId="2360318694" sldId="398"/>
            <ac:spMk id="13" creationId="{CBF2D8AE-5C28-AB35-9D22-1996C90AE8BB}"/>
          </ac:spMkLst>
        </pc:spChg>
        <pc:spChg chg="del">
          <ac:chgData name="Kathleen Speck" userId="1c3bee05-3f30-471c-9c5c-6f1d82c4dd7a" providerId="ADAL" clId="{46E4CC9D-4553-47B5-86B3-02E4372EEF33}" dt="2024-09-11T16:59:48.147" v="67" actId="478"/>
          <ac:spMkLst>
            <pc:docMk/>
            <pc:sldMk cId="2360318694" sldId="398"/>
            <ac:spMk id="14" creationId="{D1C2A4EB-54BF-9342-0A4A-2468B0640A22}"/>
          </ac:spMkLst>
        </pc:spChg>
        <pc:spChg chg="del">
          <ac:chgData name="Kathleen Speck" userId="1c3bee05-3f30-471c-9c5c-6f1d82c4dd7a" providerId="ADAL" clId="{46E4CC9D-4553-47B5-86B3-02E4372EEF33}" dt="2024-09-11T16:59:48.882" v="68" actId="478"/>
          <ac:spMkLst>
            <pc:docMk/>
            <pc:sldMk cId="2360318694" sldId="398"/>
            <ac:spMk id="15" creationId="{1F129C4C-D3A2-81BD-70C6-BDC6F2FE9AA9}"/>
          </ac:spMkLst>
        </pc:spChg>
        <pc:spChg chg="del">
          <ac:chgData name="Kathleen Speck" userId="1c3bee05-3f30-471c-9c5c-6f1d82c4dd7a" providerId="ADAL" clId="{46E4CC9D-4553-47B5-86B3-02E4372EEF33}" dt="2024-09-11T16:59:50.097" v="69" actId="478"/>
          <ac:spMkLst>
            <pc:docMk/>
            <pc:sldMk cId="2360318694" sldId="398"/>
            <ac:spMk id="16" creationId="{E0EE238F-281B-7BF0-1112-EEDA036CB9F7}"/>
          </ac:spMkLst>
        </pc:spChg>
        <pc:spChg chg="del">
          <ac:chgData name="Kathleen Speck" userId="1c3bee05-3f30-471c-9c5c-6f1d82c4dd7a" providerId="ADAL" clId="{46E4CC9D-4553-47B5-86B3-02E4372EEF33}" dt="2024-09-11T16:59:52.732" v="70" actId="478"/>
          <ac:spMkLst>
            <pc:docMk/>
            <pc:sldMk cId="2360318694" sldId="398"/>
            <ac:spMk id="17" creationId="{774F7345-EE3C-FAE7-4314-949C5D109BF5}"/>
          </ac:spMkLst>
        </pc:spChg>
        <pc:spChg chg="del">
          <ac:chgData name="Kathleen Speck" userId="1c3bee05-3f30-471c-9c5c-6f1d82c4dd7a" providerId="ADAL" clId="{46E4CC9D-4553-47B5-86B3-02E4372EEF33}" dt="2024-09-11T16:59:53.581" v="71" actId="478"/>
          <ac:spMkLst>
            <pc:docMk/>
            <pc:sldMk cId="2360318694" sldId="398"/>
            <ac:spMk id="18" creationId="{0DB88A98-564B-C803-1CA3-CAC1BB8E346A}"/>
          </ac:spMkLst>
        </pc:spChg>
        <pc:spChg chg="del">
          <ac:chgData name="Kathleen Speck" userId="1c3bee05-3f30-471c-9c5c-6f1d82c4dd7a" providerId="ADAL" clId="{46E4CC9D-4553-47B5-86B3-02E4372EEF33}" dt="2024-09-11T16:59:54.933" v="72" actId="478"/>
          <ac:spMkLst>
            <pc:docMk/>
            <pc:sldMk cId="2360318694" sldId="398"/>
            <ac:spMk id="19" creationId="{897E3099-41E0-976F-0641-3AFD32E211B7}"/>
          </ac:spMkLst>
        </pc:spChg>
        <pc:spChg chg="del">
          <ac:chgData name="Kathleen Speck" userId="1c3bee05-3f30-471c-9c5c-6f1d82c4dd7a" providerId="ADAL" clId="{46E4CC9D-4553-47B5-86B3-02E4372EEF33}" dt="2024-09-11T16:59:56.123" v="73" actId="478"/>
          <ac:spMkLst>
            <pc:docMk/>
            <pc:sldMk cId="2360318694" sldId="398"/>
            <ac:spMk id="20" creationId="{639A0E0B-BBFC-B456-44E7-525485769E92}"/>
          </ac:spMkLst>
        </pc:spChg>
        <pc:spChg chg="del">
          <ac:chgData name="Kathleen Speck" userId="1c3bee05-3f30-471c-9c5c-6f1d82c4dd7a" providerId="ADAL" clId="{46E4CC9D-4553-47B5-86B3-02E4372EEF33}" dt="2024-09-11T16:59:57.539" v="74" actId="478"/>
          <ac:spMkLst>
            <pc:docMk/>
            <pc:sldMk cId="2360318694" sldId="398"/>
            <ac:spMk id="21" creationId="{6FF14FD2-1A35-43AD-51D4-1D70E95C7F7C}"/>
          </ac:spMkLst>
        </pc:spChg>
        <pc:spChg chg="del">
          <ac:chgData name="Kathleen Speck" userId="1c3bee05-3f30-471c-9c5c-6f1d82c4dd7a" providerId="ADAL" clId="{46E4CC9D-4553-47B5-86B3-02E4372EEF33}" dt="2024-09-11T16:59:58.462" v="75" actId="478"/>
          <ac:spMkLst>
            <pc:docMk/>
            <pc:sldMk cId="2360318694" sldId="398"/>
            <ac:spMk id="22" creationId="{9813BF88-72BB-2DCD-ADB8-7C2E9A91D5FA}"/>
          </ac:spMkLst>
        </pc:spChg>
        <pc:spChg chg="del">
          <ac:chgData name="Kathleen Speck" userId="1c3bee05-3f30-471c-9c5c-6f1d82c4dd7a" providerId="ADAL" clId="{46E4CC9D-4553-47B5-86B3-02E4372EEF33}" dt="2024-09-11T16:59:59.921" v="76" actId="478"/>
          <ac:spMkLst>
            <pc:docMk/>
            <pc:sldMk cId="2360318694" sldId="398"/>
            <ac:spMk id="23" creationId="{788B4EB5-F17E-864B-E473-EB3F60CA1FE9}"/>
          </ac:spMkLst>
        </pc:spChg>
        <pc:spChg chg="del">
          <ac:chgData name="Kathleen Speck" userId="1c3bee05-3f30-471c-9c5c-6f1d82c4dd7a" providerId="ADAL" clId="{46E4CC9D-4553-47B5-86B3-02E4372EEF33}" dt="2024-09-11T17:00:01.127" v="77" actId="478"/>
          <ac:spMkLst>
            <pc:docMk/>
            <pc:sldMk cId="2360318694" sldId="398"/>
            <ac:spMk id="24" creationId="{25A3B052-83A8-61AC-01E4-84BE254EB94A}"/>
          </ac:spMkLst>
        </pc:spChg>
        <pc:spChg chg="del">
          <ac:chgData name="Kathleen Speck" userId="1c3bee05-3f30-471c-9c5c-6f1d82c4dd7a" providerId="ADAL" clId="{46E4CC9D-4553-47B5-86B3-02E4372EEF33}" dt="2024-09-11T17:00:02.507" v="78" actId="478"/>
          <ac:spMkLst>
            <pc:docMk/>
            <pc:sldMk cId="2360318694" sldId="398"/>
            <ac:spMk id="25" creationId="{4620F72F-1464-03BE-BDAF-759512A27FF4}"/>
          </ac:spMkLst>
        </pc:spChg>
        <pc:picChg chg="mod">
          <ac:chgData name="Kathleen Speck" userId="1c3bee05-3f30-471c-9c5c-6f1d82c4dd7a" providerId="ADAL" clId="{46E4CC9D-4553-47B5-86B3-02E4372EEF33}" dt="2024-09-11T17:05:28.604" v="124" actId="13244"/>
          <ac:picMkLst>
            <pc:docMk/>
            <pc:sldMk cId="2360318694" sldId="398"/>
            <ac:picMk id="3074" creationId="{3D2B0658-1D82-7BFD-1F8E-AB06218CD06A}"/>
          </ac:picMkLst>
        </pc:picChg>
      </pc:sldChg>
      <pc:sldChg chg="delSp mod">
        <pc:chgData name="Kathleen Speck" userId="1c3bee05-3f30-471c-9c5c-6f1d82c4dd7a" providerId="ADAL" clId="{46E4CC9D-4553-47B5-86B3-02E4372EEF33}" dt="2024-09-11T17:05:03.655" v="121" actId="478"/>
        <pc:sldMkLst>
          <pc:docMk/>
          <pc:sldMk cId="2685688636" sldId="399"/>
        </pc:sldMkLst>
        <pc:spChg chg="del">
          <ac:chgData name="Kathleen Speck" userId="1c3bee05-3f30-471c-9c5c-6f1d82c4dd7a" providerId="ADAL" clId="{46E4CC9D-4553-47B5-86B3-02E4372EEF33}" dt="2024-09-11T17:04:42.277" v="105" actId="478"/>
          <ac:spMkLst>
            <pc:docMk/>
            <pc:sldMk cId="2685688636" sldId="399"/>
            <ac:spMk id="10" creationId="{7327BD36-AC1C-B5F3-9A54-34F1FAA02BB1}"/>
          </ac:spMkLst>
        </pc:spChg>
        <pc:spChg chg="del">
          <ac:chgData name="Kathleen Speck" userId="1c3bee05-3f30-471c-9c5c-6f1d82c4dd7a" providerId="ADAL" clId="{46E4CC9D-4553-47B5-86B3-02E4372EEF33}" dt="2024-09-11T17:04:43.570" v="106" actId="478"/>
          <ac:spMkLst>
            <pc:docMk/>
            <pc:sldMk cId="2685688636" sldId="399"/>
            <ac:spMk id="11" creationId="{36E8E852-2990-92FB-1EC2-4ACE3DC97BE1}"/>
          </ac:spMkLst>
        </pc:spChg>
        <pc:spChg chg="del">
          <ac:chgData name="Kathleen Speck" userId="1c3bee05-3f30-471c-9c5c-6f1d82c4dd7a" providerId="ADAL" clId="{46E4CC9D-4553-47B5-86B3-02E4372EEF33}" dt="2024-09-11T17:04:44.563" v="107" actId="478"/>
          <ac:spMkLst>
            <pc:docMk/>
            <pc:sldMk cId="2685688636" sldId="399"/>
            <ac:spMk id="12" creationId="{B0F7A08A-E5FA-89D0-6017-CBBA09F5F99A}"/>
          </ac:spMkLst>
        </pc:spChg>
        <pc:spChg chg="del">
          <ac:chgData name="Kathleen Speck" userId="1c3bee05-3f30-471c-9c5c-6f1d82c4dd7a" providerId="ADAL" clId="{46E4CC9D-4553-47B5-86B3-02E4372EEF33}" dt="2024-09-11T17:04:46.596" v="108" actId="478"/>
          <ac:spMkLst>
            <pc:docMk/>
            <pc:sldMk cId="2685688636" sldId="399"/>
            <ac:spMk id="13" creationId="{4DF444EF-1E0C-9BB7-1F26-7FC5A642306A}"/>
          </ac:spMkLst>
        </pc:spChg>
        <pc:spChg chg="del">
          <ac:chgData name="Kathleen Speck" userId="1c3bee05-3f30-471c-9c5c-6f1d82c4dd7a" providerId="ADAL" clId="{46E4CC9D-4553-47B5-86B3-02E4372EEF33}" dt="2024-09-11T17:04:47.930" v="109" actId="478"/>
          <ac:spMkLst>
            <pc:docMk/>
            <pc:sldMk cId="2685688636" sldId="399"/>
            <ac:spMk id="14" creationId="{987490A9-2965-ECF3-E56E-42231B27562A}"/>
          </ac:spMkLst>
        </pc:spChg>
        <pc:spChg chg="del">
          <ac:chgData name="Kathleen Speck" userId="1c3bee05-3f30-471c-9c5c-6f1d82c4dd7a" providerId="ADAL" clId="{46E4CC9D-4553-47B5-86B3-02E4372EEF33}" dt="2024-09-11T17:04:48.766" v="110" actId="478"/>
          <ac:spMkLst>
            <pc:docMk/>
            <pc:sldMk cId="2685688636" sldId="399"/>
            <ac:spMk id="15" creationId="{B90B4DA4-6651-35A4-FEF4-F8E3BB3EED5A}"/>
          </ac:spMkLst>
        </pc:spChg>
        <pc:spChg chg="del">
          <ac:chgData name="Kathleen Speck" userId="1c3bee05-3f30-471c-9c5c-6f1d82c4dd7a" providerId="ADAL" clId="{46E4CC9D-4553-47B5-86B3-02E4372EEF33}" dt="2024-09-11T17:04:50.490" v="111" actId="478"/>
          <ac:spMkLst>
            <pc:docMk/>
            <pc:sldMk cId="2685688636" sldId="399"/>
            <ac:spMk id="16" creationId="{E8E1702B-0558-E091-FB2F-0C27921F074E}"/>
          </ac:spMkLst>
        </pc:spChg>
        <pc:spChg chg="del">
          <ac:chgData name="Kathleen Speck" userId="1c3bee05-3f30-471c-9c5c-6f1d82c4dd7a" providerId="ADAL" clId="{46E4CC9D-4553-47B5-86B3-02E4372EEF33}" dt="2024-09-11T17:04:51.459" v="112" actId="478"/>
          <ac:spMkLst>
            <pc:docMk/>
            <pc:sldMk cId="2685688636" sldId="399"/>
            <ac:spMk id="17" creationId="{11936867-037A-A0F5-51C0-81FF70EE12E2}"/>
          </ac:spMkLst>
        </pc:spChg>
        <pc:spChg chg="del">
          <ac:chgData name="Kathleen Speck" userId="1c3bee05-3f30-471c-9c5c-6f1d82c4dd7a" providerId="ADAL" clId="{46E4CC9D-4553-47B5-86B3-02E4372EEF33}" dt="2024-09-11T17:04:52.643" v="113" actId="478"/>
          <ac:spMkLst>
            <pc:docMk/>
            <pc:sldMk cId="2685688636" sldId="399"/>
            <ac:spMk id="18" creationId="{DD341E09-A011-1435-8AAE-90D74A4B8944}"/>
          </ac:spMkLst>
        </pc:spChg>
        <pc:spChg chg="del">
          <ac:chgData name="Kathleen Speck" userId="1c3bee05-3f30-471c-9c5c-6f1d82c4dd7a" providerId="ADAL" clId="{46E4CC9D-4553-47B5-86B3-02E4372EEF33}" dt="2024-09-11T17:04:54" v="114" actId="478"/>
          <ac:spMkLst>
            <pc:docMk/>
            <pc:sldMk cId="2685688636" sldId="399"/>
            <ac:spMk id="19" creationId="{91FEFB2B-76B5-A1E6-6576-AFDD00F81297}"/>
          </ac:spMkLst>
        </pc:spChg>
        <pc:spChg chg="del">
          <ac:chgData name="Kathleen Speck" userId="1c3bee05-3f30-471c-9c5c-6f1d82c4dd7a" providerId="ADAL" clId="{46E4CC9D-4553-47B5-86B3-02E4372EEF33}" dt="2024-09-11T17:04:54.917" v="115" actId="478"/>
          <ac:spMkLst>
            <pc:docMk/>
            <pc:sldMk cId="2685688636" sldId="399"/>
            <ac:spMk id="20" creationId="{AFEB6E83-C6DE-9C27-17C5-ADFD8239975E}"/>
          </ac:spMkLst>
        </pc:spChg>
        <pc:spChg chg="del">
          <ac:chgData name="Kathleen Speck" userId="1c3bee05-3f30-471c-9c5c-6f1d82c4dd7a" providerId="ADAL" clId="{46E4CC9D-4553-47B5-86B3-02E4372EEF33}" dt="2024-09-11T17:04:55.971" v="116" actId="478"/>
          <ac:spMkLst>
            <pc:docMk/>
            <pc:sldMk cId="2685688636" sldId="399"/>
            <ac:spMk id="21" creationId="{E96EE5D4-1354-02BB-45CD-B2DC945CAB3A}"/>
          </ac:spMkLst>
        </pc:spChg>
        <pc:spChg chg="del">
          <ac:chgData name="Kathleen Speck" userId="1c3bee05-3f30-471c-9c5c-6f1d82c4dd7a" providerId="ADAL" clId="{46E4CC9D-4553-47B5-86B3-02E4372EEF33}" dt="2024-09-11T17:04:56.996" v="117" actId="478"/>
          <ac:spMkLst>
            <pc:docMk/>
            <pc:sldMk cId="2685688636" sldId="399"/>
            <ac:spMk id="22" creationId="{9E22CBC9-1E3C-F946-70C9-8B55057107A4}"/>
          </ac:spMkLst>
        </pc:spChg>
        <pc:spChg chg="del">
          <ac:chgData name="Kathleen Speck" userId="1c3bee05-3f30-471c-9c5c-6f1d82c4dd7a" providerId="ADAL" clId="{46E4CC9D-4553-47B5-86B3-02E4372EEF33}" dt="2024-09-11T17:04:57.838" v="118" actId="478"/>
          <ac:spMkLst>
            <pc:docMk/>
            <pc:sldMk cId="2685688636" sldId="399"/>
            <ac:spMk id="23" creationId="{01DEF970-CD90-D942-06DB-FBD3FAFCE8B4}"/>
          </ac:spMkLst>
        </pc:spChg>
        <pc:spChg chg="del">
          <ac:chgData name="Kathleen Speck" userId="1c3bee05-3f30-471c-9c5c-6f1d82c4dd7a" providerId="ADAL" clId="{46E4CC9D-4553-47B5-86B3-02E4372EEF33}" dt="2024-09-11T17:05:00.722" v="119" actId="478"/>
          <ac:spMkLst>
            <pc:docMk/>
            <pc:sldMk cId="2685688636" sldId="399"/>
            <ac:spMk id="24" creationId="{4F329438-EF1D-D729-FEB5-529A0D044002}"/>
          </ac:spMkLst>
        </pc:spChg>
        <pc:spChg chg="del">
          <ac:chgData name="Kathleen Speck" userId="1c3bee05-3f30-471c-9c5c-6f1d82c4dd7a" providerId="ADAL" clId="{46E4CC9D-4553-47B5-86B3-02E4372EEF33}" dt="2024-09-11T17:05:02.539" v="120" actId="478"/>
          <ac:spMkLst>
            <pc:docMk/>
            <pc:sldMk cId="2685688636" sldId="399"/>
            <ac:spMk id="25" creationId="{473202E3-03E5-EE8F-7B79-8897EB8FFBCF}"/>
          </ac:spMkLst>
        </pc:spChg>
        <pc:spChg chg="del">
          <ac:chgData name="Kathleen Speck" userId="1c3bee05-3f30-471c-9c5c-6f1d82c4dd7a" providerId="ADAL" clId="{46E4CC9D-4553-47B5-86B3-02E4372EEF33}" dt="2024-09-11T17:05:03.655" v="121" actId="478"/>
          <ac:spMkLst>
            <pc:docMk/>
            <pc:sldMk cId="2685688636" sldId="399"/>
            <ac:spMk id="26" creationId="{B2B8A8D5-475E-5213-A2EA-39CA43DAA201}"/>
          </ac:spMkLst>
        </pc:spChg>
      </pc:sldChg>
      <pc:sldChg chg="delSp modSp mod">
        <pc:chgData name="Kathleen Speck" userId="1c3bee05-3f30-471c-9c5c-6f1d82c4dd7a" providerId="ADAL" clId="{46E4CC9D-4553-47B5-86B3-02E4372EEF33}" dt="2024-09-11T17:05:23.415" v="123" actId="13244"/>
        <pc:sldMkLst>
          <pc:docMk/>
          <pc:sldMk cId="1125840085" sldId="401"/>
        </pc:sldMkLst>
        <pc:spChg chg="del">
          <ac:chgData name="Kathleen Speck" userId="1c3bee05-3f30-471c-9c5c-6f1d82c4dd7a" providerId="ADAL" clId="{46E4CC9D-4553-47B5-86B3-02E4372EEF33}" dt="2024-09-11T16:58:58.556" v="41" actId="478"/>
          <ac:spMkLst>
            <pc:docMk/>
            <pc:sldMk cId="1125840085" sldId="401"/>
            <ac:spMk id="7" creationId="{A384EC52-5232-32D0-57C3-8F4F123688F0}"/>
          </ac:spMkLst>
        </pc:spChg>
        <pc:spChg chg="del">
          <ac:chgData name="Kathleen Speck" userId="1c3bee05-3f30-471c-9c5c-6f1d82c4dd7a" providerId="ADAL" clId="{46E4CC9D-4553-47B5-86B3-02E4372EEF33}" dt="2024-09-11T16:59:00.114" v="42" actId="478"/>
          <ac:spMkLst>
            <pc:docMk/>
            <pc:sldMk cId="1125840085" sldId="401"/>
            <ac:spMk id="8" creationId="{F0F782FC-360E-0F6D-41CE-AF52075744E2}"/>
          </ac:spMkLst>
        </pc:spChg>
        <pc:spChg chg="del">
          <ac:chgData name="Kathleen Speck" userId="1c3bee05-3f30-471c-9c5c-6f1d82c4dd7a" providerId="ADAL" clId="{46E4CC9D-4553-47B5-86B3-02E4372EEF33}" dt="2024-09-11T16:59:01.003" v="43" actId="478"/>
          <ac:spMkLst>
            <pc:docMk/>
            <pc:sldMk cId="1125840085" sldId="401"/>
            <ac:spMk id="9" creationId="{CC4AD918-DADE-78BE-0CD8-F96A8FF9B599}"/>
          </ac:spMkLst>
        </pc:spChg>
        <pc:spChg chg="del">
          <ac:chgData name="Kathleen Speck" userId="1c3bee05-3f30-471c-9c5c-6f1d82c4dd7a" providerId="ADAL" clId="{46E4CC9D-4553-47B5-86B3-02E4372EEF33}" dt="2024-09-11T16:59:02.178" v="44" actId="478"/>
          <ac:spMkLst>
            <pc:docMk/>
            <pc:sldMk cId="1125840085" sldId="401"/>
            <ac:spMk id="10" creationId="{F6B86115-21E9-A6C4-753B-2502933C25E4}"/>
          </ac:spMkLst>
        </pc:spChg>
        <pc:spChg chg="del">
          <ac:chgData name="Kathleen Speck" userId="1c3bee05-3f30-471c-9c5c-6f1d82c4dd7a" providerId="ADAL" clId="{46E4CC9D-4553-47B5-86B3-02E4372EEF33}" dt="2024-09-11T16:59:03.058" v="45" actId="478"/>
          <ac:spMkLst>
            <pc:docMk/>
            <pc:sldMk cId="1125840085" sldId="401"/>
            <ac:spMk id="11" creationId="{12C532F7-977D-3F0E-E285-C7E0BC709FCB}"/>
          </ac:spMkLst>
        </pc:spChg>
        <pc:spChg chg="del">
          <ac:chgData name="Kathleen Speck" userId="1c3bee05-3f30-471c-9c5c-6f1d82c4dd7a" providerId="ADAL" clId="{46E4CC9D-4553-47B5-86B3-02E4372EEF33}" dt="2024-09-11T16:59:05.027" v="46" actId="478"/>
          <ac:spMkLst>
            <pc:docMk/>
            <pc:sldMk cId="1125840085" sldId="401"/>
            <ac:spMk id="12" creationId="{68F4352A-5116-39B2-13A8-7BD0EE35B066}"/>
          </ac:spMkLst>
        </pc:spChg>
        <pc:spChg chg="del">
          <ac:chgData name="Kathleen Speck" userId="1c3bee05-3f30-471c-9c5c-6f1d82c4dd7a" providerId="ADAL" clId="{46E4CC9D-4553-47B5-86B3-02E4372EEF33}" dt="2024-09-11T16:59:05.795" v="47" actId="478"/>
          <ac:spMkLst>
            <pc:docMk/>
            <pc:sldMk cId="1125840085" sldId="401"/>
            <ac:spMk id="13" creationId="{FF1E0644-F596-2FF1-C853-8D29824B9AB8}"/>
          </ac:spMkLst>
        </pc:spChg>
        <pc:spChg chg="del">
          <ac:chgData name="Kathleen Speck" userId="1c3bee05-3f30-471c-9c5c-6f1d82c4dd7a" providerId="ADAL" clId="{46E4CC9D-4553-47B5-86B3-02E4372EEF33}" dt="2024-09-11T16:59:08.655" v="48" actId="478"/>
          <ac:spMkLst>
            <pc:docMk/>
            <pc:sldMk cId="1125840085" sldId="401"/>
            <ac:spMk id="14" creationId="{DAC7F9C5-C855-31A9-D4E2-280F25B6BBCC}"/>
          </ac:spMkLst>
        </pc:spChg>
        <pc:spChg chg="del">
          <ac:chgData name="Kathleen Speck" userId="1c3bee05-3f30-471c-9c5c-6f1d82c4dd7a" providerId="ADAL" clId="{46E4CC9D-4553-47B5-86B3-02E4372EEF33}" dt="2024-09-11T16:59:10.067" v="49" actId="478"/>
          <ac:spMkLst>
            <pc:docMk/>
            <pc:sldMk cId="1125840085" sldId="401"/>
            <ac:spMk id="15" creationId="{5915607B-D8B7-4358-F21B-01D41DAE4D32}"/>
          </ac:spMkLst>
        </pc:spChg>
        <pc:spChg chg="del">
          <ac:chgData name="Kathleen Speck" userId="1c3bee05-3f30-471c-9c5c-6f1d82c4dd7a" providerId="ADAL" clId="{46E4CC9D-4553-47B5-86B3-02E4372EEF33}" dt="2024-09-11T16:59:11.057" v="50" actId="478"/>
          <ac:spMkLst>
            <pc:docMk/>
            <pc:sldMk cId="1125840085" sldId="401"/>
            <ac:spMk id="16" creationId="{499FA8FF-8628-45FF-B425-B9BB78DA0B2F}"/>
          </ac:spMkLst>
        </pc:spChg>
        <pc:spChg chg="del">
          <ac:chgData name="Kathleen Speck" userId="1c3bee05-3f30-471c-9c5c-6f1d82c4dd7a" providerId="ADAL" clId="{46E4CC9D-4553-47B5-86B3-02E4372EEF33}" dt="2024-09-11T16:59:11.996" v="51" actId="478"/>
          <ac:spMkLst>
            <pc:docMk/>
            <pc:sldMk cId="1125840085" sldId="401"/>
            <ac:spMk id="17" creationId="{4D266DD2-E731-E061-DE47-B613937941C5}"/>
          </ac:spMkLst>
        </pc:spChg>
        <pc:spChg chg="del">
          <ac:chgData name="Kathleen Speck" userId="1c3bee05-3f30-471c-9c5c-6f1d82c4dd7a" providerId="ADAL" clId="{46E4CC9D-4553-47B5-86B3-02E4372EEF33}" dt="2024-09-11T16:59:13.275" v="52" actId="478"/>
          <ac:spMkLst>
            <pc:docMk/>
            <pc:sldMk cId="1125840085" sldId="401"/>
            <ac:spMk id="18" creationId="{12CE27FB-919B-AADB-87F5-DE29E8AAE16B}"/>
          </ac:spMkLst>
        </pc:spChg>
        <pc:spChg chg="del">
          <ac:chgData name="Kathleen Speck" userId="1c3bee05-3f30-471c-9c5c-6f1d82c4dd7a" providerId="ADAL" clId="{46E4CC9D-4553-47B5-86B3-02E4372EEF33}" dt="2024-09-11T16:59:14.386" v="53" actId="478"/>
          <ac:spMkLst>
            <pc:docMk/>
            <pc:sldMk cId="1125840085" sldId="401"/>
            <ac:spMk id="19" creationId="{FF3B60F9-EFD9-7A49-F46B-60A2597B11E1}"/>
          </ac:spMkLst>
        </pc:spChg>
        <pc:spChg chg="del">
          <ac:chgData name="Kathleen Speck" userId="1c3bee05-3f30-471c-9c5c-6f1d82c4dd7a" providerId="ADAL" clId="{46E4CC9D-4553-47B5-86B3-02E4372EEF33}" dt="2024-09-11T16:59:15.082" v="54" actId="478"/>
          <ac:spMkLst>
            <pc:docMk/>
            <pc:sldMk cId="1125840085" sldId="401"/>
            <ac:spMk id="20" creationId="{919B382B-B2C5-2D50-89ED-47F7AA0356E0}"/>
          </ac:spMkLst>
        </pc:spChg>
        <pc:spChg chg="del">
          <ac:chgData name="Kathleen Speck" userId="1c3bee05-3f30-471c-9c5c-6f1d82c4dd7a" providerId="ADAL" clId="{46E4CC9D-4553-47B5-86B3-02E4372EEF33}" dt="2024-09-11T16:59:16.652" v="55" actId="478"/>
          <ac:spMkLst>
            <pc:docMk/>
            <pc:sldMk cId="1125840085" sldId="401"/>
            <ac:spMk id="21" creationId="{ED4E01AC-3F62-7E71-3214-E799A8752771}"/>
          </ac:spMkLst>
        </pc:spChg>
        <pc:spChg chg="del">
          <ac:chgData name="Kathleen Speck" userId="1c3bee05-3f30-471c-9c5c-6f1d82c4dd7a" providerId="ADAL" clId="{46E4CC9D-4553-47B5-86B3-02E4372EEF33}" dt="2024-09-11T16:59:17.492" v="56" actId="478"/>
          <ac:spMkLst>
            <pc:docMk/>
            <pc:sldMk cId="1125840085" sldId="401"/>
            <ac:spMk id="22" creationId="{DE1121D4-759A-934E-8D7F-194559C32118}"/>
          </ac:spMkLst>
        </pc:spChg>
        <pc:spChg chg="del">
          <ac:chgData name="Kathleen Speck" userId="1c3bee05-3f30-471c-9c5c-6f1d82c4dd7a" providerId="ADAL" clId="{46E4CC9D-4553-47B5-86B3-02E4372EEF33}" dt="2024-09-11T16:59:18.686" v="57" actId="478"/>
          <ac:spMkLst>
            <pc:docMk/>
            <pc:sldMk cId="1125840085" sldId="401"/>
            <ac:spMk id="23" creationId="{7CE53A62-878E-8964-260B-918A0135FF91}"/>
          </ac:spMkLst>
        </pc:spChg>
        <pc:spChg chg="del">
          <ac:chgData name="Kathleen Speck" userId="1c3bee05-3f30-471c-9c5c-6f1d82c4dd7a" providerId="ADAL" clId="{46E4CC9D-4553-47B5-86B3-02E4372EEF33}" dt="2024-09-11T16:59:19.907" v="58" actId="478"/>
          <ac:spMkLst>
            <pc:docMk/>
            <pc:sldMk cId="1125840085" sldId="401"/>
            <ac:spMk id="24" creationId="{94E996CB-C2D5-71C3-27D2-D9745484C547}"/>
          </ac:spMkLst>
        </pc:spChg>
        <pc:spChg chg="del">
          <ac:chgData name="Kathleen Speck" userId="1c3bee05-3f30-471c-9c5c-6f1d82c4dd7a" providerId="ADAL" clId="{46E4CC9D-4553-47B5-86B3-02E4372EEF33}" dt="2024-09-11T16:59:21.364" v="59" actId="478"/>
          <ac:spMkLst>
            <pc:docMk/>
            <pc:sldMk cId="1125840085" sldId="401"/>
            <ac:spMk id="25" creationId="{7179BDBC-F581-DE2E-CF11-F69F13A1BD85}"/>
          </ac:spMkLst>
        </pc:spChg>
        <pc:picChg chg="mod">
          <ac:chgData name="Kathleen Speck" userId="1c3bee05-3f30-471c-9c5c-6f1d82c4dd7a" providerId="ADAL" clId="{46E4CC9D-4553-47B5-86B3-02E4372EEF33}" dt="2024-09-11T17:05:23.415" v="123" actId="13244"/>
          <ac:picMkLst>
            <pc:docMk/>
            <pc:sldMk cId="1125840085" sldId="401"/>
            <ac:picMk id="2050" creationId="{0813ACA0-3AAE-269F-F41F-3AC31443C04E}"/>
          </ac:picMkLst>
        </pc:picChg>
      </pc:sldChg>
      <pc:sldChg chg="delSp mod">
        <pc:chgData name="Kathleen Speck" userId="1c3bee05-3f30-471c-9c5c-6f1d82c4dd7a" providerId="ADAL" clId="{46E4CC9D-4553-47B5-86B3-02E4372EEF33}" dt="2024-09-16T18:36:48.091" v="12425" actId="478"/>
        <pc:sldMkLst>
          <pc:docMk/>
          <pc:sldMk cId="2794043861" sldId="1114"/>
        </pc:sldMkLst>
        <pc:spChg chg="del">
          <ac:chgData name="Kathleen Speck" userId="1c3bee05-3f30-471c-9c5c-6f1d82c4dd7a" providerId="ADAL" clId="{46E4CC9D-4553-47B5-86B3-02E4372EEF33}" dt="2024-09-16T18:36:42.668" v="12424" actId="478"/>
          <ac:spMkLst>
            <pc:docMk/>
            <pc:sldMk cId="2794043861" sldId="1114"/>
            <ac:spMk id="27" creationId="{7C2F82F2-A8D2-81F9-A0B7-C9F9237E563C}"/>
          </ac:spMkLst>
        </pc:spChg>
        <pc:spChg chg="del">
          <ac:chgData name="Kathleen Speck" userId="1c3bee05-3f30-471c-9c5c-6f1d82c4dd7a" providerId="ADAL" clId="{46E4CC9D-4553-47B5-86B3-02E4372EEF33}" dt="2024-09-16T18:36:42.668" v="12424" actId="478"/>
          <ac:spMkLst>
            <pc:docMk/>
            <pc:sldMk cId="2794043861" sldId="1114"/>
            <ac:spMk id="28" creationId="{8095D71F-D86B-04FE-1231-2A7C11192113}"/>
          </ac:spMkLst>
        </pc:spChg>
        <pc:spChg chg="del">
          <ac:chgData name="Kathleen Speck" userId="1c3bee05-3f30-471c-9c5c-6f1d82c4dd7a" providerId="ADAL" clId="{46E4CC9D-4553-47B5-86B3-02E4372EEF33}" dt="2024-09-16T18:36:42.668" v="12424" actId="478"/>
          <ac:spMkLst>
            <pc:docMk/>
            <pc:sldMk cId="2794043861" sldId="1114"/>
            <ac:spMk id="29" creationId="{F06AF216-23BE-5BC0-A839-09A6B438FC61}"/>
          </ac:spMkLst>
        </pc:spChg>
        <pc:spChg chg="del">
          <ac:chgData name="Kathleen Speck" userId="1c3bee05-3f30-471c-9c5c-6f1d82c4dd7a" providerId="ADAL" clId="{46E4CC9D-4553-47B5-86B3-02E4372EEF33}" dt="2024-09-16T18:36:42.668" v="12424" actId="478"/>
          <ac:spMkLst>
            <pc:docMk/>
            <pc:sldMk cId="2794043861" sldId="1114"/>
            <ac:spMk id="30" creationId="{BF85BBA0-41FF-936E-7C75-535677465D49}"/>
          </ac:spMkLst>
        </pc:spChg>
        <pc:spChg chg="del">
          <ac:chgData name="Kathleen Speck" userId="1c3bee05-3f30-471c-9c5c-6f1d82c4dd7a" providerId="ADAL" clId="{46E4CC9D-4553-47B5-86B3-02E4372EEF33}" dt="2024-09-16T18:36:42.668" v="12424" actId="478"/>
          <ac:spMkLst>
            <pc:docMk/>
            <pc:sldMk cId="2794043861" sldId="1114"/>
            <ac:spMk id="31" creationId="{B7747A68-7CF4-9320-4DA6-69B8AAF2C5F1}"/>
          </ac:spMkLst>
        </pc:spChg>
        <pc:spChg chg="del">
          <ac:chgData name="Kathleen Speck" userId="1c3bee05-3f30-471c-9c5c-6f1d82c4dd7a" providerId="ADAL" clId="{46E4CC9D-4553-47B5-86B3-02E4372EEF33}" dt="2024-09-16T18:36:42.668" v="12424" actId="478"/>
          <ac:spMkLst>
            <pc:docMk/>
            <pc:sldMk cId="2794043861" sldId="1114"/>
            <ac:spMk id="32" creationId="{E9A39404-44B2-0BB6-930C-A5968C4F6A5E}"/>
          </ac:spMkLst>
        </pc:spChg>
        <pc:spChg chg="del">
          <ac:chgData name="Kathleen Speck" userId="1c3bee05-3f30-471c-9c5c-6f1d82c4dd7a" providerId="ADAL" clId="{46E4CC9D-4553-47B5-86B3-02E4372EEF33}" dt="2024-09-16T18:36:42.668" v="12424" actId="478"/>
          <ac:spMkLst>
            <pc:docMk/>
            <pc:sldMk cId="2794043861" sldId="1114"/>
            <ac:spMk id="33" creationId="{B40E64C4-840A-A402-BEDB-8C78AFA407A6}"/>
          </ac:spMkLst>
        </pc:spChg>
        <pc:spChg chg="del">
          <ac:chgData name="Kathleen Speck" userId="1c3bee05-3f30-471c-9c5c-6f1d82c4dd7a" providerId="ADAL" clId="{46E4CC9D-4553-47B5-86B3-02E4372EEF33}" dt="2024-09-16T18:36:42.668" v="12424" actId="478"/>
          <ac:spMkLst>
            <pc:docMk/>
            <pc:sldMk cId="2794043861" sldId="1114"/>
            <ac:spMk id="34" creationId="{6D1B0517-B550-972C-F4B3-A68A91E92AF1}"/>
          </ac:spMkLst>
        </pc:spChg>
        <pc:spChg chg="del">
          <ac:chgData name="Kathleen Speck" userId="1c3bee05-3f30-471c-9c5c-6f1d82c4dd7a" providerId="ADAL" clId="{46E4CC9D-4553-47B5-86B3-02E4372EEF33}" dt="2024-09-16T18:36:42.668" v="12424" actId="478"/>
          <ac:spMkLst>
            <pc:docMk/>
            <pc:sldMk cId="2794043861" sldId="1114"/>
            <ac:spMk id="35" creationId="{760C25E0-170A-C3A9-F8B0-B6405B9C13FA}"/>
          </ac:spMkLst>
        </pc:spChg>
        <pc:spChg chg="del">
          <ac:chgData name="Kathleen Speck" userId="1c3bee05-3f30-471c-9c5c-6f1d82c4dd7a" providerId="ADAL" clId="{46E4CC9D-4553-47B5-86B3-02E4372EEF33}" dt="2024-09-16T18:36:42.668" v="12424" actId="478"/>
          <ac:spMkLst>
            <pc:docMk/>
            <pc:sldMk cId="2794043861" sldId="1114"/>
            <ac:spMk id="36" creationId="{710B7980-1983-23EC-0AD1-BC6951B5E1CC}"/>
          </ac:spMkLst>
        </pc:spChg>
        <pc:spChg chg="del">
          <ac:chgData name="Kathleen Speck" userId="1c3bee05-3f30-471c-9c5c-6f1d82c4dd7a" providerId="ADAL" clId="{46E4CC9D-4553-47B5-86B3-02E4372EEF33}" dt="2024-09-16T18:36:42.668" v="12424" actId="478"/>
          <ac:spMkLst>
            <pc:docMk/>
            <pc:sldMk cId="2794043861" sldId="1114"/>
            <ac:spMk id="37" creationId="{29B3BAEC-4619-A0E3-B2C2-B8AB4052510A}"/>
          </ac:spMkLst>
        </pc:spChg>
        <pc:spChg chg="del">
          <ac:chgData name="Kathleen Speck" userId="1c3bee05-3f30-471c-9c5c-6f1d82c4dd7a" providerId="ADAL" clId="{46E4CC9D-4553-47B5-86B3-02E4372EEF33}" dt="2024-09-16T18:36:42.668" v="12424" actId="478"/>
          <ac:spMkLst>
            <pc:docMk/>
            <pc:sldMk cId="2794043861" sldId="1114"/>
            <ac:spMk id="38" creationId="{DCC8695D-C328-A3D8-550F-877B0D65292F}"/>
          </ac:spMkLst>
        </pc:spChg>
        <pc:spChg chg="del">
          <ac:chgData name="Kathleen Speck" userId="1c3bee05-3f30-471c-9c5c-6f1d82c4dd7a" providerId="ADAL" clId="{46E4CC9D-4553-47B5-86B3-02E4372EEF33}" dt="2024-09-16T18:36:42.668" v="12424" actId="478"/>
          <ac:spMkLst>
            <pc:docMk/>
            <pc:sldMk cId="2794043861" sldId="1114"/>
            <ac:spMk id="39" creationId="{C3E7FC02-1A4C-2F38-0D5F-B7FA445176FE}"/>
          </ac:spMkLst>
        </pc:spChg>
        <pc:spChg chg="del">
          <ac:chgData name="Kathleen Speck" userId="1c3bee05-3f30-471c-9c5c-6f1d82c4dd7a" providerId="ADAL" clId="{46E4CC9D-4553-47B5-86B3-02E4372EEF33}" dt="2024-09-16T18:36:42.668" v="12424" actId="478"/>
          <ac:spMkLst>
            <pc:docMk/>
            <pc:sldMk cId="2794043861" sldId="1114"/>
            <ac:spMk id="40" creationId="{C2384E96-94A3-11CE-1CB1-2AB90258CC46}"/>
          </ac:spMkLst>
        </pc:spChg>
        <pc:spChg chg="del">
          <ac:chgData name="Kathleen Speck" userId="1c3bee05-3f30-471c-9c5c-6f1d82c4dd7a" providerId="ADAL" clId="{46E4CC9D-4553-47B5-86B3-02E4372EEF33}" dt="2024-09-16T18:36:42.668" v="12424" actId="478"/>
          <ac:spMkLst>
            <pc:docMk/>
            <pc:sldMk cId="2794043861" sldId="1114"/>
            <ac:spMk id="41" creationId="{9A606DB8-DAF2-866D-45DD-A236017C1762}"/>
          </ac:spMkLst>
        </pc:spChg>
        <pc:spChg chg="del">
          <ac:chgData name="Kathleen Speck" userId="1c3bee05-3f30-471c-9c5c-6f1d82c4dd7a" providerId="ADAL" clId="{46E4CC9D-4553-47B5-86B3-02E4372EEF33}" dt="2024-09-16T18:36:48.091" v="12425" actId="478"/>
          <ac:spMkLst>
            <pc:docMk/>
            <pc:sldMk cId="2794043861" sldId="1114"/>
            <ac:spMk id="42" creationId="{46410104-52CE-73EB-0954-F3C6F26386C8}"/>
          </ac:spMkLst>
        </pc:spChg>
        <pc:spChg chg="del">
          <ac:chgData name="Kathleen Speck" userId="1c3bee05-3f30-471c-9c5c-6f1d82c4dd7a" providerId="ADAL" clId="{46E4CC9D-4553-47B5-86B3-02E4372EEF33}" dt="2024-09-16T18:36:48.091" v="12425" actId="478"/>
          <ac:spMkLst>
            <pc:docMk/>
            <pc:sldMk cId="2794043861" sldId="1114"/>
            <ac:spMk id="43" creationId="{CC04A2DC-1DB6-1D55-EE30-5907B17F43BC}"/>
          </ac:spMkLst>
        </pc:spChg>
        <pc:spChg chg="del">
          <ac:chgData name="Kathleen Speck" userId="1c3bee05-3f30-471c-9c5c-6f1d82c4dd7a" providerId="ADAL" clId="{46E4CC9D-4553-47B5-86B3-02E4372EEF33}" dt="2024-09-16T18:36:48.091" v="12425" actId="478"/>
          <ac:spMkLst>
            <pc:docMk/>
            <pc:sldMk cId="2794043861" sldId="1114"/>
            <ac:spMk id="44" creationId="{24935CFF-5CBA-2DA2-4F10-3E9D71C6B8C2}"/>
          </ac:spMkLst>
        </pc:spChg>
        <pc:spChg chg="del">
          <ac:chgData name="Kathleen Speck" userId="1c3bee05-3f30-471c-9c5c-6f1d82c4dd7a" providerId="ADAL" clId="{46E4CC9D-4553-47B5-86B3-02E4372EEF33}" dt="2024-09-16T18:36:48.091" v="12425" actId="478"/>
          <ac:spMkLst>
            <pc:docMk/>
            <pc:sldMk cId="2794043861" sldId="1114"/>
            <ac:spMk id="45" creationId="{CC4165E8-7D8A-51B2-3CAA-26E48E880B61}"/>
          </ac:spMkLst>
        </pc:spChg>
        <pc:spChg chg="del">
          <ac:chgData name="Kathleen Speck" userId="1c3bee05-3f30-471c-9c5c-6f1d82c4dd7a" providerId="ADAL" clId="{46E4CC9D-4553-47B5-86B3-02E4372EEF33}" dt="2024-09-16T18:36:48.091" v="12425" actId="478"/>
          <ac:spMkLst>
            <pc:docMk/>
            <pc:sldMk cId="2794043861" sldId="1114"/>
            <ac:spMk id="46" creationId="{8B116738-173B-E173-4074-082FBB7992A9}"/>
          </ac:spMkLst>
        </pc:spChg>
      </pc:sldChg>
      <pc:sldChg chg="delSp mod">
        <pc:chgData name="Kathleen Speck" userId="1c3bee05-3f30-471c-9c5c-6f1d82c4dd7a" providerId="ADAL" clId="{46E4CC9D-4553-47B5-86B3-02E4372EEF33}" dt="2024-09-16T18:36:20.876" v="12422" actId="478"/>
        <pc:sldMkLst>
          <pc:docMk/>
          <pc:sldMk cId="2766743655" sldId="1151"/>
        </pc:sldMkLst>
        <pc:spChg chg="del">
          <ac:chgData name="Kathleen Speck" userId="1c3bee05-3f30-471c-9c5c-6f1d82c4dd7a" providerId="ADAL" clId="{46E4CC9D-4553-47B5-86B3-02E4372EEF33}" dt="2024-09-16T18:35:59.493" v="12413" actId="478"/>
          <ac:spMkLst>
            <pc:docMk/>
            <pc:sldMk cId="2766743655" sldId="1151"/>
            <ac:spMk id="5" creationId="{2FFB845E-E86B-70AD-764E-CC591E71EEFD}"/>
          </ac:spMkLst>
        </pc:spChg>
        <pc:spChg chg="del">
          <ac:chgData name="Kathleen Speck" userId="1c3bee05-3f30-471c-9c5c-6f1d82c4dd7a" providerId="ADAL" clId="{46E4CC9D-4553-47B5-86B3-02E4372EEF33}" dt="2024-09-16T18:36:00.556" v="12414" actId="478"/>
          <ac:spMkLst>
            <pc:docMk/>
            <pc:sldMk cId="2766743655" sldId="1151"/>
            <ac:spMk id="6" creationId="{D3F44AFB-5183-4E01-D2E4-D718F6D71631}"/>
          </ac:spMkLst>
        </pc:spChg>
        <pc:spChg chg="del">
          <ac:chgData name="Kathleen Speck" userId="1c3bee05-3f30-471c-9c5c-6f1d82c4dd7a" providerId="ADAL" clId="{46E4CC9D-4553-47B5-86B3-02E4372EEF33}" dt="2024-09-16T18:36:02.299" v="12415" actId="478"/>
          <ac:spMkLst>
            <pc:docMk/>
            <pc:sldMk cId="2766743655" sldId="1151"/>
            <ac:spMk id="7" creationId="{AA1F392C-CB9B-A8EB-BFBC-1ED836C662B3}"/>
          </ac:spMkLst>
        </pc:spChg>
        <pc:spChg chg="del">
          <ac:chgData name="Kathleen Speck" userId="1c3bee05-3f30-471c-9c5c-6f1d82c4dd7a" providerId="ADAL" clId="{46E4CC9D-4553-47B5-86B3-02E4372EEF33}" dt="2024-09-16T18:36:03.290" v="12416" actId="478"/>
          <ac:spMkLst>
            <pc:docMk/>
            <pc:sldMk cId="2766743655" sldId="1151"/>
            <ac:spMk id="8" creationId="{D14ADED5-A5FF-D353-62AD-FF0D8764AD18}"/>
          </ac:spMkLst>
        </pc:spChg>
        <pc:spChg chg="del">
          <ac:chgData name="Kathleen Speck" userId="1c3bee05-3f30-471c-9c5c-6f1d82c4dd7a" providerId="ADAL" clId="{46E4CC9D-4553-47B5-86B3-02E4372EEF33}" dt="2024-09-16T18:36:04.034" v="12417" actId="478"/>
          <ac:spMkLst>
            <pc:docMk/>
            <pc:sldMk cId="2766743655" sldId="1151"/>
            <ac:spMk id="9" creationId="{A2780540-F900-9F8C-C6DD-90E2B025AFD6}"/>
          </ac:spMkLst>
        </pc:spChg>
        <pc:spChg chg="del">
          <ac:chgData name="Kathleen Speck" userId="1c3bee05-3f30-471c-9c5c-6f1d82c4dd7a" providerId="ADAL" clId="{46E4CC9D-4553-47B5-86B3-02E4372EEF33}" dt="2024-09-16T18:36:04.922" v="12418" actId="478"/>
          <ac:spMkLst>
            <pc:docMk/>
            <pc:sldMk cId="2766743655" sldId="1151"/>
            <ac:spMk id="10" creationId="{A563DE74-9464-DD2B-AEBB-8C684E279ABA}"/>
          </ac:spMkLst>
        </pc:spChg>
        <pc:spChg chg="del">
          <ac:chgData name="Kathleen Speck" userId="1c3bee05-3f30-471c-9c5c-6f1d82c4dd7a" providerId="ADAL" clId="{46E4CC9D-4553-47B5-86B3-02E4372EEF33}" dt="2024-09-16T18:36:05.908" v="12419" actId="478"/>
          <ac:spMkLst>
            <pc:docMk/>
            <pc:sldMk cId="2766743655" sldId="1151"/>
            <ac:spMk id="11" creationId="{5B805DD4-251D-7ADA-94C4-CF45BEF11E1A}"/>
          </ac:spMkLst>
        </pc:spChg>
        <pc:spChg chg="del">
          <ac:chgData name="Kathleen Speck" userId="1c3bee05-3f30-471c-9c5c-6f1d82c4dd7a" providerId="ADAL" clId="{46E4CC9D-4553-47B5-86B3-02E4372EEF33}" dt="2024-09-16T18:36:07.307" v="12420" actId="478"/>
          <ac:spMkLst>
            <pc:docMk/>
            <pc:sldMk cId="2766743655" sldId="1151"/>
            <ac:spMk id="12" creationId="{F338DBD3-388E-3612-F5CA-40C128C7C2F7}"/>
          </ac:spMkLst>
        </pc:spChg>
        <pc:spChg chg="del">
          <ac:chgData name="Kathleen Speck" userId="1c3bee05-3f30-471c-9c5c-6f1d82c4dd7a" providerId="ADAL" clId="{46E4CC9D-4553-47B5-86B3-02E4372EEF33}" dt="2024-09-16T18:36:11.655" v="12421" actId="478"/>
          <ac:spMkLst>
            <pc:docMk/>
            <pc:sldMk cId="2766743655" sldId="1151"/>
            <ac:spMk id="13" creationId="{C5632AE5-B2AB-5CA6-ACED-089192A6D531}"/>
          </ac:spMkLst>
        </pc:spChg>
        <pc:spChg chg="del">
          <ac:chgData name="Kathleen Speck" userId="1c3bee05-3f30-471c-9c5c-6f1d82c4dd7a" providerId="ADAL" clId="{46E4CC9D-4553-47B5-86B3-02E4372EEF33}" dt="2024-09-16T18:36:11.655" v="12421" actId="478"/>
          <ac:spMkLst>
            <pc:docMk/>
            <pc:sldMk cId="2766743655" sldId="1151"/>
            <ac:spMk id="14" creationId="{C5AA757B-2564-A666-2596-58A7602C6336}"/>
          </ac:spMkLst>
        </pc:spChg>
        <pc:spChg chg="del">
          <ac:chgData name="Kathleen Speck" userId="1c3bee05-3f30-471c-9c5c-6f1d82c4dd7a" providerId="ADAL" clId="{46E4CC9D-4553-47B5-86B3-02E4372EEF33}" dt="2024-09-16T18:36:11.655" v="12421" actId="478"/>
          <ac:spMkLst>
            <pc:docMk/>
            <pc:sldMk cId="2766743655" sldId="1151"/>
            <ac:spMk id="15" creationId="{3C27FCCE-5DAE-1655-DB34-8D4EBB99733E}"/>
          </ac:spMkLst>
        </pc:spChg>
        <pc:spChg chg="del">
          <ac:chgData name="Kathleen Speck" userId="1c3bee05-3f30-471c-9c5c-6f1d82c4dd7a" providerId="ADAL" clId="{46E4CC9D-4553-47B5-86B3-02E4372EEF33}" dt="2024-09-16T18:36:11.655" v="12421" actId="478"/>
          <ac:spMkLst>
            <pc:docMk/>
            <pc:sldMk cId="2766743655" sldId="1151"/>
            <ac:spMk id="16" creationId="{18AC2B53-B173-4D54-F080-14FC2210B0B4}"/>
          </ac:spMkLst>
        </pc:spChg>
        <pc:spChg chg="del">
          <ac:chgData name="Kathleen Speck" userId="1c3bee05-3f30-471c-9c5c-6f1d82c4dd7a" providerId="ADAL" clId="{46E4CC9D-4553-47B5-86B3-02E4372EEF33}" dt="2024-09-16T18:36:11.655" v="12421" actId="478"/>
          <ac:spMkLst>
            <pc:docMk/>
            <pc:sldMk cId="2766743655" sldId="1151"/>
            <ac:spMk id="17" creationId="{05780FAA-3023-62D8-1002-71E4E80054FA}"/>
          </ac:spMkLst>
        </pc:spChg>
        <pc:spChg chg="del">
          <ac:chgData name="Kathleen Speck" userId="1c3bee05-3f30-471c-9c5c-6f1d82c4dd7a" providerId="ADAL" clId="{46E4CC9D-4553-47B5-86B3-02E4372EEF33}" dt="2024-09-16T18:36:20.876" v="12422" actId="478"/>
          <ac:spMkLst>
            <pc:docMk/>
            <pc:sldMk cId="2766743655" sldId="1151"/>
            <ac:spMk id="18" creationId="{E2A8F125-2A48-FE13-9F0B-A4DFC033D0D4}"/>
          </ac:spMkLst>
        </pc:spChg>
        <pc:spChg chg="del">
          <ac:chgData name="Kathleen Speck" userId="1c3bee05-3f30-471c-9c5c-6f1d82c4dd7a" providerId="ADAL" clId="{46E4CC9D-4553-47B5-86B3-02E4372EEF33}" dt="2024-09-16T18:36:20.876" v="12422" actId="478"/>
          <ac:spMkLst>
            <pc:docMk/>
            <pc:sldMk cId="2766743655" sldId="1151"/>
            <ac:spMk id="19" creationId="{1D404CE5-E934-3C5D-11D6-32C085867B48}"/>
          </ac:spMkLst>
        </pc:spChg>
        <pc:spChg chg="del">
          <ac:chgData name="Kathleen Speck" userId="1c3bee05-3f30-471c-9c5c-6f1d82c4dd7a" providerId="ADAL" clId="{46E4CC9D-4553-47B5-86B3-02E4372EEF33}" dt="2024-09-16T18:36:20.876" v="12422" actId="478"/>
          <ac:spMkLst>
            <pc:docMk/>
            <pc:sldMk cId="2766743655" sldId="1151"/>
            <ac:spMk id="20" creationId="{F5E1D772-5418-2E9F-D68E-974590F18EA4}"/>
          </ac:spMkLst>
        </pc:spChg>
        <pc:spChg chg="del">
          <ac:chgData name="Kathleen Speck" userId="1c3bee05-3f30-471c-9c5c-6f1d82c4dd7a" providerId="ADAL" clId="{46E4CC9D-4553-47B5-86B3-02E4372EEF33}" dt="2024-09-16T18:36:20.876" v="12422" actId="478"/>
          <ac:spMkLst>
            <pc:docMk/>
            <pc:sldMk cId="2766743655" sldId="1151"/>
            <ac:spMk id="21" creationId="{CB693A86-C2C6-A497-CEFF-F014A1E0C991}"/>
          </ac:spMkLst>
        </pc:spChg>
        <pc:spChg chg="del">
          <ac:chgData name="Kathleen Speck" userId="1c3bee05-3f30-471c-9c5c-6f1d82c4dd7a" providerId="ADAL" clId="{46E4CC9D-4553-47B5-86B3-02E4372EEF33}" dt="2024-09-16T18:36:20.876" v="12422" actId="478"/>
          <ac:spMkLst>
            <pc:docMk/>
            <pc:sldMk cId="2766743655" sldId="1151"/>
            <ac:spMk id="22" creationId="{BAB8FAA1-8AA6-C023-CCEB-DADA50A4F54F}"/>
          </ac:spMkLst>
        </pc:spChg>
      </pc:sldChg>
      <pc:sldChg chg="modSp mod">
        <pc:chgData name="Kathleen Speck" userId="1c3bee05-3f30-471c-9c5c-6f1d82c4dd7a" providerId="ADAL" clId="{46E4CC9D-4553-47B5-86B3-02E4372EEF33}" dt="2024-09-12T15:54:28.005" v="2751" actId="20577"/>
        <pc:sldMkLst>
          <pc:docMk/>
          <pc:sldMk cId="549305572" sldId="1194"/>
        </pc:sldMkLst>
        <pc:spChg chg="mod">
          <ac:chgData name="Kathleen Speck" userId="1c3bee05-3f30-471c-9c5c-6f1d82c4dd7a" providerId="ADAL" clId="{46E4CC9D-4553-47B5-86B3-02E4372EEF33}" dt="2024-09-12T15:54:28.005" v="2751" actId="20577"/>
          <ac:spMkLst>
            <pc:docMk/>
            <pc:sldMk cId="549305572" sldId="1194"/>
            <ac:spMk id="6" creationId="{34DAFE37-18F7-9C6E-3EEA-4971381E631F}"/>
          </ac:spMkLst>
        </pc:spChg>
        <pc:spChg chg="mod">
          <ac:chgData name="Kathleen Speck" userId="1c3bee05-3f30-471c-9c5c-6f1d82c4dd7a" providerId="ADAL" clId="{46E4CC9D-4553-47B5-86B3-02E4372EEF33}" dt="2024-09-12T15:54:19.111" v="2741" actId="20577"/>
          <ac:spMkLst>
            <pc:docMk/>
            <pc:sldMk cId="549305572" sldId="1194"/>
            <ac:spMk id="9" creationId="{EBE62D79-2A47-FF8B-30AB-DEAE78C7C59C}"/>
          </ac:spMkLst>
        </pc:spChg>
      </pc:sldChg>
      <pc:sldChg chg="addSp modSp mod modClrScheme chgLayout">
        <pc:chgData name="Kathleen Speck" userId="1c3bee05-3f30-471c-9c5c-6f1d82c4dd7a" providerId="ADAL" clId="{46E4CC9D-4553-47B5-86B3-02E4372EEF33}" dt="2024-09-12T15:55:01.461" v="2779" actId="20577"/>
        <pc:sldMkLst>
          <pc:docMk/>
          <pc:sldMk cId="1711656560" sldId="1195"/>
        </pc:sldMkLst>
        <pc:spChg chg="mod ord">
          <ac:chgData name="Kathleen Speck" userId="1c3bee05-3f30-471c-9c5c-6f1d82c4dd7a" providerId="ADAL" clId="{46E4CC9D-4553-47B5-86B3-02E4372EEF33}" dt="2024-09-12T15:43:37.051" v="2581" actId="700"/>
          <ac:spMkLst>
            <pc:docMk/>
            <pc:sldMk cId="1711656560" sldId="1195"/>
            <ac:spMk id="2" creationId="{2590CF70-AF2B-0F75-DFDC-33D6853D542C}"/>
          </ac:spMkLst>
        </pc:spChg>
        <pc:spChg chg="add mod ord">
          <ac:chgData name="Kathleen Speck" userId="1c3bee05-3f30-471c-9c5c-6f1d82c4dd7a" providerId="ADAL" clId="{46E4CC9D-4553-47B5-86B3-02E4372EEF33}" dt="2024-09-12T15:54:52.981" v="2769" actId="20577"/>
          <ac:spMkLst>
            <pc:docMk/>
            <pc:sldMk cId="1711656560" sldId="1195"/>
            <ac:spMk id="3" creationId="{D047AD78-1E37-7A07-50AC-C386A26AE802}"/>
          </ac:spMkLst>
        </pc:spChg>
        <pc:spChg chg="mod ord">
          <ac:chgData name="Kathleen Speck" userId="1c3bee05-3f30-471c-9c5c-6f1d82c4dd7a" providerId="ADAL" clId="{46E4CC9D-4553-47B5-86B3-02E4372EEF33}" dt="2024-09-12T15:55:01.461" v="2779" actId="20577"/>
          <ac:spMkLst>
            <pc:docMk/>
            <pc:sldMk cId="1711656560" sldId="1195"/>
            <ac:spMk id="5" creationId="{E3D1EDD2-41CA-B750-AEB3-1C2074B7E4AF}"/>
          </ac:spMkLst>
        </pc:spChg>
        <pc:picChg chg="mod ord">
          <ac:chgData name="Kathleen Speck" userId="1c3bee05-3f30-471c-9c5c-6f1d82c4dd7a" providerId="ADAL" clId="{46E4CC9D-4553-47B5-86B3-02E4372EEF33}" dt="2024-09-12T15:43:37.051" v="2581" actId="700"/>
          <ac:picMkLst>
            <pc:docMk/>
            <pc:sldMk cId="1711656560" sldId="1195"/>
            <ac:picMk id="9" creationId="{9D6D8059-2EE9-EA8A-7056-8DEF76A4C8DA}"/>
          </ac:picMkLst>
        </pc:picChg>
      </pc:sldChg>
      <pc:sldChg chg="addSp modSp mod modClrScheme chgLayout">
        <pc:chgData name="Kathleen Speck" userId="1c3bee05-3f30-471c-9c5c-6f1d82c4dd7a" providerId="ADAL" clId="{46E4CC9D-4553-47B5-86B3-02E4372EEF33}" dt="2024-09-12T15:57:00.103" v="2884" actId="255"/>
        <pc:sldMkLst>
          <pc:docMk/>
          <pc:sldMk cId="3009023479" sldId="1196"/>
        </pc:sldMkLst>
        <pc:spChg chg="mod ord">
          <ac:chgData name="Kathleen Speck" userId="1c3bee05-3f30-471c-9c5c-6f1d82c4dd7a" providerId="ADAL" clId="{46E4CC9D-4553-47B5-86B3-02E4372EEF33}" dt="2024-09-12T15:46:34.216" v="2628" actId="700"/>
          <ac:spMkLst>
            <pc:docMk/>
            <pc:sldMk cId="3009023479" sldId="1196"/>
            <ac:spMk id="3" creationId="{7C7E9E28-7BDE-144B-B766-8A3EC91604CA}"/>
          </ac:spMkLst>
        </pc:spChg>
        <pc:spChg chg="add mod ord">
          <ac:chgData name="Kathleen Speck" userId="1c3bee05-3f30-471c-9c5c-6f1d82c4dd7a" providerId="ADAL" clId="{46E4CC9D-4553-47B5-86B3-02E4372EEF33}" dt="2024-09-12T15:56:35.644" v="2873" actId="255"/>
          <ac:spMkLst>
            <pc:docMk/>
            <pc:sldMk cId="3009023479" sldId="1196"/>
            <ac:spMk id="4" creationId="{CA205E02-CF8B-46CB-A332-3934E46BF2AB}"/>
          </ac:spMkLst>
        </pc:spChg>
        <pc:spChg chg="mod ord">
          <ac:chgData name="Kathleen Speck" userId="1c3bee05-3f30-471c-9c5c-6f1d82c4dd7a" providerId="ADAL" clId="{46E4CC9D-4553-47B5-86B3-02E4372EEF33}" dt="2024-09-12T15:57:00.103" v="2884" actId="255"/>
          <ac:spMkLst>
            <pc:docMk/>
            <pc:sldMk cId="3009023479" sldId="1196"/>
            <ac:spMk id="5" creationId="{6E181C19-D423-7F79-B544-7CD60C7E06E7}"/>
          </ac:spMkLst>
        </pc:spChg>
        <pc:picChg chg="mod ord">
          <ac:chgData name="Kathleen Speck" userId="1c3bee05-3f30-471c-9c5c-6f1d82c4dd7a" providerId="ADAL" clId="{46E4CC9D-4553-47B5-86B3-02E4372EEF33}" dt="2024-09-12T15:46:34.216" v="2628" actId="700"/>
          <ac:picMkLst>
            <pc:docMk/>
            <pc:sldMk cId="3009023479" sldId="1196"/>
            <ac:picMk id="2" creationId="{AFEF283D-B173-8D4B-C10B-83D3EB9707BC}"/>
          </ac:picMkLst>
        </pc:picChg>
      </pc:sldChg>
      <pc:sldChg chg="addSp modSp mod modClrScheme chgLayout">
        <pc:chgData name="Kathleen Speck" userId="1c3bee05-3f30-471c-9c5c-6f1d82c4dd7a" providerId="ADAL" clId="{46E4CC9D-4553-47B5-86B3-02E4372EEF33}" dt="2024-09-12T15:57:50.584" v="2947" actId="255"/>
        <pc:sldMkLst>
          <pc:docMk/>
          <pc:sldMk cId="1214089490" sldId="1198"/>
        </pc:sldMkLst>
        <pc:spChg chg="mod ord">
          <ac:chgData name="Kathleen Speck" userId="1c3bee05-3f30-471c-9c5c-6f1d82c4dd7a" providerId="ADAL" clId="{46E4CC9D-4553-47B5-86B3-02E4372EEF33}" dt="2024-09-12T15:48:22.965" v="2677" actId="700"/>
          <ac:spMkLst>
            <pc:docMk/>
            <pc:sldMk cId="1214089490" sldId="1198"/>
            <ac:spMk id="3" creationId="{401E4D5B-5D97-2E75-9F66-9909B809DD41}"/>
          </ac:spMkLst>
        </pc:spChg>
        <pc:spChg chg="add mod ord">
          <ac:chgData name="Kathleen Speck" userId="1c3bee05-3f30-471c-9c5c-6f1d82c4dd7a" providerId="ADAL" clId="{46E4CC9D-4553-47B5-86B3-02E4372EEF33}" dt="2024-09-12T15:57:33.048" v="2936" actId="20577"/>
          <ac:spMkLst>
            <pc:docMk/>
            <pc:sldMk cId="1214089490" sldId="1198"/>
            <ac:spMk id="4" creationId="{4BA120A6-D909-C45B-DED3-6B3170FD481C}"/>
          </ac:spMkLst>
        </pc:spChg>
        <pc:spChg chg="mod ord">
          <ac:chgData name="Kathleen Speck" userId="1c3bee05-3f30-471c-9c5c-6f1d82c4dd7a" providerId="ADAL" clId="{46E4CC9D-4553-47B5-86B3-02E4372EEF33}" dt="2024-09-12T15:57:50.584" v="2947" actId="255"/>
          <ac:spMkLst>
            <pc:docMk/>
            <pc:sldMk cId="1214089490" sldId="1198"/>
            <ac:spMk id="5" creationId="{F36E764E-EBC9-9501-BEAC-B9C0D0F36DDB}"/>
          </ac:spMkLst>
        </pc:spChg>
        <pc:picChg chg="mod ord">
          <ac:chgData name="Kathleen Speck" userId="1c3bee05-3f30-471c-9c5c-6f1d82c4dd7a" providerId="ADAL" clId="{46E4CC9D-4553-47B5-86B3-02E4372EEF33}" dt="2024-09-12T15:48:22.965" v="2677" actId="700"/>
          <ac:picMkLst>
            <pc:docMk/>
            <pc:sldMk cId="1214089490" sldId="1198"/>
            <ac:picMk id="2" creationId="{8B3146E9-A9B2-C706-E99A-81A0002E24B1}"/>
          </ac:picMkLst>
        </pc:picChg>
      </pc:sldChg>
      <pc:sldChg chg="addSp delSp modSp mod modCm modNotesTx">
        <pc:chgData name="Kathleen Speck" userId="1c3bee05-3f30-471c-9c5c-6f1d82c4dd7a" providerId="ADAL" clId="{46E4CC9D-4553-47B5-86B3-02E4372EEF33}" dt="2024-09-11T17:06:19.184" v="126" actId="13244"/>
        <pc:sldMkLst>
          <pc:docMk/>
          <pc:sldMk cId="3529158916" sldId="1199"/>
        </pc:sldMkLst>
        <pc:spChg chg="del mod">
          <ac:chgData name="Kathleen Speck" userId="1c3bee05-3f30-471c-9c5c-6f1d82c4dd7a" providerId="ADAL" clId="{46E4CC9D-4553-47B5-86B3-02E4372EEF33}" dt="2024-09-11T17:02:22.783" v="80" actId="478"/>
          <ac:spMkLst>
            <pc:docMk/>
            <pc:sldMk cId="3529158916" sldId="1199"/>
            <ac:spMk id="6" creationId="{F7B784B0-2A06-AC48-D383-5C0C48321338}"/>
          </ac:spMkLst>
        </pc:spChg>
        <pc:spChg chg="del">
          <ac:chgData name="Kathleen Speck" userId="1c3bee05-3f30-471c-9c5c-6f1d82c4dd7a" providerId="ADAL" clId="{46E4CC9D-4553-47B5-86B3-02E4372EEF33}" dt="2024-09-11T17:02:25.315" v="83" actId="478"/>
          <ac:spMkLst>
            <pc:docMk/>
            <pc:sldMk cId="3529158916" sldId="1199"/>
            <ac:spMk id="7" creationId="{9F5E133F-9CF4-991A-6EDD-A5F6B7C6A30D}"/>
          </ac:spMkLst>
        </pc:spChg>
        <pc:spChg chg="del">
          <ac:chgData name="Kathleen Speck" userId="1c3bee05-3f30-471c-9c5c-6f1d82c4dd7a" providerId="ADAL" clId="{46E4CC9D-4553-47B5-86B3-02E4372EEF33}" dt="2024-09-11T17:02:26.193" v="84" actId="478"/>
          <ac:spMkLst>
            <pc:docMk/>
            <pc:sldMk cId="3529158916" sldId="1199"/>
            <ac:spMk id="8" creationId="{083E9E79-DEEF-094B-EF57-CB8D17468847}"/>
          </ac:spMkLst>
        </pc:spChg>
        <pc:spChg chg="del">
          <ac:chgData name="Kathleen Speck" userId="1c3bee05-3f30-471c-9c5c-6f1d82c4dd7a" providerId="ADAL" clId="{46E4CC9D-4553-47B5-86B3-02E4372EEF33}" dt="2024-09-11T17:02:28.249" v="85" actId="478"/>
          <ac:spMkLst>
            <pc:docMk/>
            <pc:sldMk cId="3529158916" sldId="1199"/>
            <ac:spMk id="9" creationId="{B899270F-08A4-F405-E420-3205D4BB68DB}"/>
          </ac:spMkLst>
        </pc:spChg>
        <pc:spChg chg="del">
          <ac:chgData name="Kathleen Speck" userId="1c3bee05-3f30-471c-9c5c-6f1d82c4dd7a" providerId="ADAL" clId="{46E4CC9D-4553-47B5-86B3-02E4372EEF33}" dt="2024-09-11T17:02:29.170" v="86" actId="478"/>
          <ac:spMkLst>
            <pc:docMk/>
            <pc:sldMk cId="3529158916" sldId="1199"/>
            <ac:spMk id="10" creationId="{8B80E696-2BEF-D5D7-6F82-A8847E343F6B}"/>
          </ac:spMkLst>
        </pc:spChg>
        <pc:spChg chg="del">
          <ac:chgData name="Kathleen Speck" userId="1c3bee05-3f30-471c-9c5c-6f1d82c4dd7a" providerId="ADAL" clId="{46E4CC9D-4553-47B5-86B3-02E4372EEF33}" dt="2024-09-11T17:02:30.900" v="87" actId="478"/>
          <ac:spMkLst>
            <pc:docMk/>
            <pc:sldMk cId="3529158916" sldId="1199"/>
            <ac:spMk id="11" creationId="{A7F113BE-62AE-DE84-54D7-E775821BFF81}"/>
          </ac:spMkLst>
        </pc:spChg>
        <pc:spChg chg="del">
          <ac:chgData name="Kathleen Speck" userId="1c3bee05-3f30-471c-9c5c-6f1d82c4dd7a" providerId="ADAL" clId="{46E4CC9D-4553-47B5-86B3-02E4372EEF33}" dt="2024-09-11T17:02:32.238" v="88" actId="478"/>
          <ac:spMkLst>
            <pc:docMk/>
            <pc:sldMk cId="3529158916" sldId="1199"/>
            <ac:spMk id="12" creationId="{09347922-AB07-2B4F-28DF-43D627F49BF1}"/>
          </ac:spMkLst>
        </pc:spChg>
        <pc:spChg chg="del">
          <ac:chgData name="Kathleen Speck" userId="1c3bee05-3f30-471c-9c5c-6f1d82c4dd7a" providerId="ADAL" clId="{46E4CC9D-4553-47B5-86B3-02E4372EEF33}" dt="2024-09-11T17:02:33.718" v="89" actId="478"/>
          <ac:spMkLst>
            <pc:docMk/>
            <pc:sldMk cId="3529158916" sldId="1199"/>
            <ac:spMk id="13" creationId="{C4A17EF4-E231-6CB3-9D48-F57E8F720ACB}"/>
          </ac:spMkLst>
        </pc:spChg>
        <pc:spChg chg="del">
          <ac:chgData name="Kathleen Speck" userId="1c3bee05-3f30-471c-9c5c-6f1d82c4dd7a" providerId="ADAL" clId="{46E4CC9D-4553-47B5-86B3-02E4372EEF33}" dt="2024-09-11T17:02:35.962" v="90" actId="478"/>
          <ac:spMkLst>
            <pc:docMk/>
            <pc:sldMk cId="3529158916" sldId="1199"/>
            <ac:spMk id="14" creationId="{E582C7D2-C05A-2F46-9DBF-EFAA1F4DDB3B}"/>
          </ac:spMkLst>
        </pc:spChg>
        <pc:spChg chg="del">
          <ac:chgData name="Kathleen Speck" userId="1c3bee05-3f30-471c-9c5c-6f1d82c4dd7a" providerId="ADAL" clId="{46E4CC9D-4553-47B5-86B3-02E4372EEF33}" dt="2024-09-11T17:02:37.557" v="91" actId="478"/>
          <ac:spMkLst>
            <pc:docMk/>
            <pc:sldMk cId="3529158916" sldId="1199"/>
            <ac:spMk id="15" creationId="{ECD3400B-5EBE-5A43-27CF-25C088261B9A}"/>
          </ac:spMkLst>
        </pc:spChg>
        <pc:spChg chg="del">
          <ac:chgData name="Kathleen Speck" userId="1c3bee05-3f30-471c-9c5c-6f1d82c4dd7a" providerId="ADAL" clId="{46E4CC9D-4553-47B5-86B3-02E4372EEF33}" dt="2024-09-11T17:02:39.795" v="92" actId="478"/>
          <ac:spMkLst>
            <pc:docMk/>
            <pc:sldMk cId="3529158916" sldId="1199"/>
            <ac:spMk id="16" creationId="{7DC871FE-9CA3-FE52-EBED-0C00D65B81AB}"/>
          </ac:spMkLst>
        </pc:spChg>
        <pc:spChg chg="del">
          <ac:chgData name="Kathleen Speck" userId="1c3bee05-3f30-471c-9c5c-6f1d82c4dd7a" providerId="ADAL" clId="{46E4CC9D-4553-47B5-86B3-02E4372EEF33}" dt="2024-09-11T17:02:40.676" v="93" actId="478"/>
          <ac:spMkLst>
            <pc:docMk/>
            <pc:sldMk cId="3529158916" sldId="1199"/>
            <ac:spMk id="17" creationId="{26E0B6C2-6657-7F7F-1A99-2D3FAFFBEFB3}"/>
          </ac:spMkLst>
        </pc:spChg>
        <pc:spChg chg="del">
          <ac:chgData name="Kathleen Speck" userId="1c3bee05-3f30-471c-9c5c-6f1d82c4dd7a" providerId="ADAL" clId="{46E4CC9D-4553-47B5-86B3-02E4372EEF33}" dt="2024-09-11T17:02:41.602" v="94" actId="478"/>
          <ac:spMkLst>
            <pc:docMk/>
            <pc:sldMk cId="3529158916" sldId="1199"/>
            <ac:spMk id="18" creationId="{30878D22-4519-D9D8-D2E3-E1756575B199}"/>
          </ac:spMkLst>
        </pc:spChg>
        <pc:spChg chg="del">
          <ac:chgData name="Kathleen Speck" userId="1c3bee05-3f30-471c-9c5c-6f1d82c4dd7a" providerId="ADAL" clId="{46E4CC9D-4553-47B5-86B3-02E4372EEF33}" dt="2024-09-11T17:02:42.809" v="95" actId="478"/>
          <ac:spMkLst>
            <pc:docMk/>
            <pc:sldMk cId="3529158916" sldId="1199"/>
            <ac:spMk id="19" creationId="{C67E2406-B103-FFD8-51AC-1D9219039C62}"/>
          </ac:spMkLst>
        </pc:spChg>
        <pc:spChg chg="del">
          <ac:chgData name="Kathleen Speck" userId="1c3bee05-3f30-471c-9c5c-6f1d82c4dd7a" providerId="ADAL" clId="{46E4CC9D-4553-47B5-86B3-02E4372EEF33}" dt="2024-09-11T17:02:43.678" v="96" actId="478"/>
          <ac:spMkLst>
            <pc:docMk/>
            <pc:sldMk cId="3529158916" sldId="1199"/>
            <ac:spMk id="20" creationId="{5B965338-A821-6750-56C9-2B1B985C61ED}"/>
          </ac:spMkLst>
        </pc:spChg>
        <pc:spChg chg="del">
          <ac:chgData name="Kathleen Speck" userId="1c3bee05-3f30-471c-9c5c-6f1d82c4dd7a" providerId="ADAL" clId="{46E4CC9D-4553-47B5-86B3-02E4372EEF33}" dt="2024-09-11T17:02:45.277" v="97" actId="478"/>
          <ac:spMkLst>
            <pc:docMk/>
            <pc:sldMk cId="3529158916" sldId="1199"/>
            <ac:spMk id="21" creationId="{C325A94C-E69B-9628-EBDD-4D8B94EA5AE7}"/>
          </ac:spMkLst>
        </pc:spChg>
        <pc:spChg chg="del">
          <ac:chgData name="Kathleen Speck" userId="1c3bee05-3f30-471c-9c5c-6f1d82c4dd7a" providerId="ADAL" clId="{46E4CC9D-4553-47B5-86B3-02E4372EEF33}" dt="2024-09-11T17:02:46.309" v="98" actId="478"/>
          <ac:spMkLst>
            <pc:docMk/>
            <pc:sldMk cId="3529158916" sldId="1199"/>
            <ac:spMk id="22" creationId="{C58ED558-3A48-16B3-DB07-C2808C8AC27D}"/>
          </ac:spMkLst>
        </pc:spChg>
        <pc:spChg chg="del">
          <ac:chgData name="Kathleen Speck" userId="1c3bee05-3f30-471c-9c5c-6f1d82c4dd7a" providerId="ADAL" clId="{46E4CC9D-4553-47B5-86B3-02E4372EEF33}" dt="2024-09-11T17:02:48.562" v="99" actId="478"/>
          <ac:spMkLst>
            <pc:docMk/>
            <pc:sldMk cId="3529158916" sldId="1199"/>
            <ac:spMk id="23" creationId="{B088EFCB-6843-C6E7-FF57-E6DF84EDB068}"/>
          </ac:spMkLst>
        </pc:spChg>
        <pc:spChg chg="add del mod">
          <ac:chgData name="Kathleen Speck" userId="1c3bee05-3f30-471c-9c5c-6f1d82c4dd7a" providerId="ADAL" clId="{46E4CC9D-4553-47B5-86B3-02E4372EEF33}" dt="2024-09-11T17:02:24.251" v="82" actId="478"/>
          <ac:spMkLst>
            <pc:docMk/>
            <pc:sldMk cId="3529158916" sldId="1199"/>
            <ac:spMk id="27" creationId="{F27C87AF-105D-F4BA-0F59-A38B0FF7BDC5}"/>
          </ac:spMkLst>
        </pc:spChg>
        <pc:picChg chg="ord">
          <ac:chgData name="Kathleen Speck" userId="1c3bee05-3f30-471c-9c5c-6f1d82c4dd7a" providerId="ADAL" clId="{46E4CC9D-4553-47B5-86B3-02E4372EEF33}" dt="2024-09-11T17:06:19.184" v="126" actId="13244"/>
          <ac:picMkLst>
            <pc:docMk/>
            <pc:sldMk cId="3529158916" sldId="1199"/>
            <ac:picMk id="26" creationId="{36EF494B-897A-E1FE-83D0-F49FA91F1E50}"/>
          </ac:picMkLst>
        </pc:picChg>
      </pc:sldChg>
      <pc:sldChg chg="addSp delSp modSp mod">
        <pc:chgData name="Kathleen Speck" userId="1c3bee05-3f30-471c-9c5c-6f1d82c4dd7a" providerId="ADAL" clId="{46E4CC9D-4553-47B5-86B3-02E4372EEF33}" dt="2024-09-12T16:02:50.321" v="3399" actId="962"/>
        <pc:sldMkLst>
          <pc:docMk/>
          <pc:sldMk cId="2578087487" sldId="1208"/>
        </pc:sldMkLst>
        <pc:spChg chg="del">
          <ac:chgData name="Kathleen Speck" userId="1c3bee05-3f30-471c-9c5c-6f1d82c4dd7a" providerId="ADAL" clId="{46E4CC9D-4553-47B5-86B3-02E4372EEF33}" dt="2024-09-11T17:39:42.846" v="217" actId="478"/>
          <ac:spMkLst>
            <pc:docMk/>
            <pc:sldMk cId="2578087487" sldId="1208"/>
            <ac:spMk id="3" creationId="{9E628C07-C9C7-39BF-DDA2-7D30E5011F11}"/>
          </ac:spMkLst>
        </pc:spChg>
        <pc:spChg chg="del">
          <ac:chgData name="Kathleen Speck" userId="1c3bee05-3f30-471c-9c5c-6f1d82c4dd7a" providerId="ADAL" clId="{46E4CC9D-4553-47B5-86B3-02E4372EEF33}" dt="2024-09-11T17:39:44.920" v="219" actId="478"/>
          <ac:spMkLst>
            <pc:docMk/>
            <pc:sldMk cId="2578087487" sldId="1208"/>
            <ac:spMk id="4" creationId="{F51E1DA1-8A1F-9466-2E66-F7B3932602AD}"/>
          </ac:spMkLst>
        </pc:spChg>
        <pc:spChg chg="del">
          <ac:chgData name="Kathleen Speck" userId="1c3bee05-3f30-471c-9c5c-6f1d82c4dd7a" providerId="ADAL" clId="{46E4CC9D-4553-47B5-86B3-02E4372EEF33}" dt="2024-09-11T17:39:45.887" v="221" actId="478"/>
          <ac:spMkLst>
            <pc:docMk/>
            <pc:sldMk cId="2578087487" sldId="1208"/>
            <ac:spMk id="5" creationId="{32CC1D5C-0D4A-6E4A-DFF3-4C4557C3889C}"/>
          </ac:spMkLst>
        </pc:spChg>
        <pc:spChg chg="del">
          <ac:chgData name="Kathleen Speck" userId="1c3bee05-3f30-471c-9c5c-6f1d82c4dd7a" providerId="ADAL" clId="{46E4CC9D-4553-47B5-86B3-02E4372EEF33}" dt="2024-09-11T17:40:06.817" v="230" actId="478"/>
          <ac:spMkLst>
            <pc:docMk/>
            <pc:sldMk cId="2578087487" sldId="1208"/>
            <ac:spMk id="6" creationId="{4FBE2DF7-6A7A-81EB-4EFD-4A373C4C787D}"/>
          </ac:spMkLst>
        </pc:spChg>
        <pc:spChg chg="del">
          <ac:chgData name="Kathleen Speck" userId="1c3bee05-3f30-471c-9c5c-6f1d82c4dd7a" providerId="ADAL" clId="{46E4CC9D-4553-47B5-86B3-02E4372EEF33}" dt="2024-09-11T17:39:56.670" v="226" actId="478"/>
          <ac:spMkLst>
            <pc:docMk/>
            <pc:sldMk cId="2578087487" sldId="1208"/>
            <ac:spMk id="7" creationId="{DC5D6D31-C59A-E429-D6A0-A29F6BF1CECD}"/>
          </ac:spMkLst>
        </pc:spChg>
        <pc:spChg chg="del">
          <ac:chgData name="Kathleen Speck" userId="1c3bee05-3f30-471c-9c5c-6f1d82c4dd7a" providerId="ADAL" clId="{46E4CC9D-4553-47B5-86B3-02E4372EEF33}" dt="2024-09-11T17:40:09.425" v="232" actId="478"/>
          <ac:spMkLst>
            <pc:docMk/>
            <pc:sldMk cId="2578087487" sldId="1208"/>
            <ac:spMk id="8" creationId="{B7898CAE-439B-24C5-CA6D-4D1ECCE5CD4D}"/>
          </ac:spMkLst>
        </pc:spChg>
        <pc:spChg chg="del">
          <ac:chgData name="Kathleen Speck" userId="1c3bee05-3f30-471c-9c5c-6f1d82c4dd7a" providerId="ADAL" clId="{46E4CC9D-4553-47B5-86B3-02E4372EEF33}" dt="2024-09-11T17:39:50.335" v="224" actId="478"/>
          <ac:spMkLst>
            <pc:docMk/>
            <pc:sldMk cId="2578087487" sldId="1208"/>
            <ac:spMk id="9" creationId="{5BA95ED8-9C90-0440-4F9B-6ED140C0DAE5}"/>
          </ac:spMkLst>
        </pc:spChg>
        <pc:spChg chg="add del mod">
          <ac:chgData name="Kathleen Speck" userId="1c3bee05-3f30-471c-9c5c-6f1d82c4dd7a" providerId="ADAL" clId="{46E4CC9D-4553-47B5-86B3-02E4372EEF33}" dt="2024-09-11T17:41:17.947" v="240" actId="478"/>
          <ac:spMkLst>
            <pc:docMk/>
            <pc:sldMk cId="2578087487" sldId="1208"/>
            <ac:spMk id="13" creationId="{7D734E05-486E-0CF8-6B87-CCAC1E032813}"/>
          </ac:spMkLst>
        </pc:spChg>
        <pc:spChg chg="add del mod">
          <ac:chgData name="Kathleen Speck" userId="1c3bee05-3f30-471c-9c5c-6f1d82c4dd7a" providerId="ADAL" clId="{46E4CC9D-4553-47B5-86B3-02E4372EEF33}" dt="2024-09-11T17:41:19.545" v="241" actId="478"/>
          <ac:spMkLst>
            <pc:docMk/>
            <pc:sldMk cId="2578087487" sldId="1208"/>
            <ac:spMk id="15" creationId="{5B350BA3-5F51-9DB0-576E-839D53EFE621}"/>
          </ac:spMkLst>
        </pc:spChg>
        <pc:spChg chg="add del mod">
          <ac:chgData name="Kathleen Speck" userId="1c3bee05-3f30-471c-9c5c-6f1d82c4dd7a" providerId="ADAL" clId="{46E4CC9D-4553-47B5-86B3-02E4372EEF33}" dt="2024-09-11T17:41:20.440" v="242" actId="478"/>
          <ac:spMkLst>
            <pc:docMk/>
            <pc:sldMk cId="2578087487" sldId="1208"/>
            <ac:spMk id="17" creationId="{0A503E15-DDFD-1147-5340-45F70BEF1799}"/>
          </ac:spMkLst>
        </pc:spChg>
        <pc:spChg chg="add del mod">
          <ac:chgData name="Kathleen Speck" userId="1c3bee05-3f30-471c-9c5c-6f1d82c4dd7a" providerId="ADAL" clId="{46E4CC9D-4553-47B5-86B3-02E4372EEF33}" dt="2024-09-11T17:41:27.457" v="246" actId="478"/>
          <ac:spMkLst>
            <pc:docMk/>
            <pc:sldMk cId="2578087487" sldId="1208"/>
            <ac:spMk id="19" creationId="{BFC83BAE-8C32-9406-521B-66DA3285B392}"/>
          </ac:spMkLst>
        </pc:spChg>
        <pc:spChg chg="add del mod">
          <ac:chgData name="Kathleen Speck" userId="1c3bee05-3f30-471c-9c5c-6f1d82c4dd7a" providerId="ADAL" clId="{46E4CC9D-4553-47B5-86B3-02E4372EEF33}" dt="2024-09-11T17:41:22.802" v="244" actId="478"/>
          <ac:spMkLst>
            <pc:docMk/>
            <pc:sldMk cId="2578087487" sldId="1208"/>
            <ac:spMk id="21" creationId="{114E9D91-020C-5981-F2DE-F7C2865D18FE}"/>
          </ac:spMkLst>
        </pc:spChg>
        <pc:spChg chg="add del mod">
          <ac:chgData name="Kathleen Speck" userId="1c3bee05-3f30-471c-9c5c-6f1d82c4dd7a" providerId="ADAL" clId="{46E4CC9D-4553-47B5-86B3-02E4372EEF33}" dt="2024-09-11T17:41:21.681" v="243" actId="478"/>
          <ac:spMkLst>
            <pc:docMk/>
            <pc:sldMk cId="2578087487" sldId="1208"/>
            <ac:spMk id="23" creationId="{03ACC4F8-0C64-06B2-F41D-58D959C6E26D}"/>
          </ac:spMkLst>
        </pc:spChg>
        <pc:spChg chg="ord">
          <ac:chgData name="Kathleen Speck" userId="1c3bee05-3f30-471c-9c5c-6f1d82c4dd7a" providerId="ADAL" clId="{46E4CC9D-4553-47B5-86B3-02E4372EEF33}" dt="2024-09-11T17:41:36.449" v="247" actId="13244"/>
          <ac:spMkLst>
            <pc:docMk/>
            <pc:sldMk cId="2578087487" sldId="1208"/>
            <ac:spMk id="24" creationId="{ABEB4F1F-CC44-18D5-53B0-8F197A913D4D}"/>
          </ac:spMkLst>
        </pc:spChg>
        <pc:spChg chg="add del mod">
          <ac:chgData name="Kathleen Speck" userId="1c3bee05-3f30-471c-9c5c-6f1d82c4dd7a" providerId="ADAL" clId="{46E4CC9D-4553-47B5-86B3-02E4372EEF33}" dt="2024-09-11T17:41:26.306" v="245" actId="478"/>
          <ac:spMkLst>
            <pc:docMk/>
            <pc:sldMk cId="2578087487" sldId="1208"/>
            <ac:spMk id="28" creationId="{74984826-5438-AE80-67B1-D82828470D29}"/>
          </ac:spMkLst>
        </pc:spChg>
        <pc:picChg chg="add mod ord">
          <ac:chgData name="Kathleen Speck" userId="1c3bee05-3f30-471c-9c5c-6f1d82c4dd7a" providerId="ADAL" clId="{46E4CC9D-4553-47B5-86B3-02E4372EEF33}" dt="2024-09-12T16:02:50.321" v="3399" actId="962"/>
          <ac:picMkLst>
            <pc:docMk/>
            <pc:sldMk cId="2578087487" sldId="1208"/>
            <ac:picMk id="11" creationId="{71F43550-68C5-CD54-ED3E-286D5F29FDE7}"/>
          </ac:picMkLst>
        </pc:picChg>
        <pc:cxnChg chg="del">
          <ac:chgData name="Kathleen Speck" userId="1c3bee05-3f30-471c-9c5c-6f1d82c4dd7a" providerId="ADAL" clId="{46E4CC9D-4553-47B5-86B3-02E4372EEF33}" dt="2024-09-11T17:39:48.379" v="223" actId="478"/>
          <ac:cxnSpMkLst>
            <pc:docMk/>
            <pc:sldMk cId="2578087487" sldId="1208"/>
            <ac:cxnSpMk id="25" creationId="{D79E5A5D-9FCA-8B07-6D50-1CBC3A6CBBA3}"/>
          </ac:cxnSpMkLst>
        </pc:cxnChg>
        <pc:cxnChg chg="del">
          <ac:chgData name="Kathleen Speck" userId="1c3bee05-3f30-471c-9c5c-6f1d82c4dd7a" providerId="ADAL" clId="{46E4CC9D-4553-47B5-86B3-02E4372EEF33}" dt="2024-09-11T17:40:00.342" v="228" actId="478"/>
          <ac:cxnSpMkLst>
            <pc:docMk/>
            <pc:sldMk cId="2578087487" sldId="1208"/>
            <ac:cxnSpMk id="27" creationId="{ADD19420-7AD8-1661-917A-104D3657C1FF}"/>
          </ac:cxnSpMkLst>
        </pc:cxnChg>
      </pc:sldChg>
      <pc:sldChg chg="delSp mod">
        <pc:chgData name="Kathleen Speck" userId="1c3bee05-3f30-471c-9c5c-6f1d82c4dd7a" providerId="ADAL" clId="{46E4CC9D-4553-47B5-86B3-02E4372EEF33}" dt="2024-09-11T17:50:13.506" v="1570" actId="478"/>
        <pc:sldMkLst>
          <pc:docMk/>
          <pc:sldMk cId="2839380837" sldId="1209"/>
        </pc:sldMkLst>
        <pc:spChg chg="del">
          <ac:chgData name="Kathleen Speck" userId="1c3bee05-3f30-471c-9c5c-6f1d82c4dd7a" providerId="ADAL" clId="{46E4CC9D-4553-47B5-86B3-02E4372EEF33}" dt="2024-09-11T17:50:01.043" v="1559" actId="478"/>
          <ac:spMkLst>
            <pc:docMk/>
            <pc:sldMk cId="2839380837" sldId="1209"/>
            <ac:spMk id="12" creationId="{86B01B64-17B3-A70D-D7F6-1B9E7460977B}"/>
          </ac:spMkLst>
        </pc:spChg>
        <pc:spChg chg="del">
          <ac:chgData name="Kathleen Speck" userId="1c3bee05-3f30-471c-9c5c-6f1d82c4dd7a" providerId="ADAL" clId="{46E4CC9D-4553-47B5-86B3-02E4372EEF33}" dt="2024-09-11T17:50:02.673" v="1560" actId="478"/>
          <ac:spMkLst>
            <pc:docMk/>
            <pc:sldMk cId="2839380837" sldId="1209"/>
            <ac:spMk id="13" creationId="{D0E70173-F7D1-EB32-74C9-7ACE3DD0E312}"/>
          </ac:spMkLst>
        </pc:spChg>
        <pc:spChg chg="del">
          <ac:chgData name="Kathleen Speck" userId="1c3bee05-3f30-471c-9c5c-6f1d82c4dd7a" providerId="ADAL" clId="{46E4CC9D-4553-47B5-86B3-02E4372EEF33}" dt="2024-09-11T17:50:04.257" v="1561" actId="478"/>
          <ac:spMkLst>
            <pc:docMk/>
            <pc:sldMk cId="2839380837" sldId="1209"/>
            <ac:spMk id="14" creationId="{D195D184-CE01-AB90-926A-D851CB2CB3F5}"/>
          </ac:spMkLst>
        </pc:spChg>
        <pc:spChg chg="del">
          <ac:chgData name="Kathleen Speck" userId="1c3bee05-3f30-471c-9c5c-6f1d82c4dd7a" providerId="ADAL" clId="{46E4CC9D-4553-47B5-86B3-02E4372EEF33}" dt="2024-09-11T17:50:05.409" v="1562" actId="478"/>
          <ac:spMkLst>
            <pc:docMk/>
            <pc:sldMk cId="2839380837" sldId="1209"/>
            <ac:spMk id="15" creationId="{81055CB8-97EB-AEA7-41C8-742315BE8083}"/>
          </ac:spMkLst>
        </pc:spChg>
        <pc:spChg chg="del">
          <ac:chgData name="Kathleen Speck" userId="1c3bee05-3f30-471c-9c5c-6f1d82c4dd7a" providerId="ADAL" clId="{46E4CC9D-4553-47B5-86B3-02E4372EEF33}" dt="2024-09-11T17:50:06.722" v="1563" actId="478"/>
          <ac:spMkLst>
            <pc:docMk/>
            <pc:sldMk cId="2839380837" sldId="1209"/>
            <ac:spMk id="16" creationId="{D055E8D9-00D4-3F69-BC75-F46FFC62B744}"/>
          </ac:spMkLst>
        </pc:spChg>
        <pc:spChg chg="del">
          <ac:chgData name="Kathleen Speck" userId="1c3bee05-3f30-471c-9c5c-6f1d82c4dd7a" providerId="ADAL" clId="{46E4CC9D-4553-47B5-86B3-02E4372EEF33}" dt="2024-09-11T17:50:07.777" v="1564" actId="478"/>
          <ac:spMkLst>
            <pc:docMk/>
            <pc:sldMk cId="2839380837" sldId="1209"/>
            <ac:spMk id="17" creationId="{B4927A90-F9ED-23C5-8748-5AEE0CE855A6}"/>
          </ac:spMkLst>
        </pc:spChg>
        <pc:spChg chg="del">
          <ac:chgData name="Kathleen Speck" userId="1c3bee05-3f30-471c-9c5c-6f1d82c4dd7a" providerId="ADAL" clId="{46E4CC9D-4553-47B5-86B3-02E4372EEF33}" dt="2024-09-11T17:50:08.721" v="1565" actId="478"/>
          <ac:spMkLst>
            <pc:docMk/>
            <pc:sldMk cId="2839380837" sldId="1209"/>
            <ac:spMk id="18" creationId="{F0599F73-8E74-4658-4BA0-CCACC6EA4624}"/>
          </ac:spMkLst>
        </pc:spChg>
        <pc:spChg chg="del">
          <ac:chgData name="Kathleen Speck" userId="1c3bee05-3f30-471c-9c5c-6f1d82c4dd7a" providerId="ADAL" clId="{46E4CC9D-4553-47B5-86B3-02E4372EEF33}" dt="2024-09-11T17:50:09.664" v="1566" actId="478"/>
          <ac:spMkLst>
            <pc:docMk/>
            <pc:sldMk cId="2839380837" sldId="1209"/>
            <ac:spMk id="19" creationId="{95B86CF7-1C0E-2C75-69DC-5313D8E5299F}"/>
          </ac:spMkLst>
        </pc:spChg>
        <pc:spChg chg="del">
          <ac:chgData name="Kathleen Speck" userId="1c3bee05-3f30-471c-9c5c-6f1d82c4dd7a" providerId="ADAL" clId="{46E4CC9D-4553-47B5-86B3-02E4372EEF33}" dt="2024-09-11T17:50:10.649" v="1567" actId="478"/>
          <ac:spMkLst>
            <pc:docMk/>
            <pc:sldMk cId="2839380837" sldId="1209"/>
            <ac:spMk id="20" creationId="{7AF0C603-3720-EACF-F12E-0FD05CFDC2A0}"/>
          </ac:spMkLst>
        </pc:spChg>
        <pc:spChg chg="del">
          <ac:chgData name="Kathleen Speck" userId="1c3bee05-3f30-471c-9c5c-6f1d82c4dd7a" providerId="ADAL" clId="{46E4CC9D-4553-47B5-86B3-02E4372EEF33}" dt="2024-09-11T17:50:11.466" v="1568" actId="478"/>
          <ac:spMkLst>
            <pc:docMk/>
            <pc:sldMk cId="2839380837" sldId="1209"/>
            <ac:spMk id="21" creationId="{D2B53448-AF86-61EA-687B-C89C8F9C68B9}"/>
          </ac:spMkLst>
        </pc:spChg>
        <pc:spChg chg="del">
          <ac:chgData name="Kathleen Speck" userId="1c3bee05-3f30-471c-9c5c-6f1d82c4dd7a" providerId="ADAL" clId="{46E4CC9D-4553-47B5-86B3-02E4372EEF33}" dt="2024-09-11T17:50:12.546" v="1569" actId="478"/>
          <ac:spMkLst>
            <pc:docMk/>
            <pc:sldMk cId="2839380837" sldId="1209"/>
            <ac:spMk id="22" creationId="{14439C03-C16B-0188-8D25-F225327587DA}"/>
          </ac:spMkLst>
        </pc:spChg>
        <pc:spChg chg="del">
          <ac:chgData name="Kathleen Speck" userId="1c3bee05-3f30-471c-9c5c-6f1d82c4dd7a" providerId="ADAL" clId="{46E4CC9D-4553-47B5-86B3-02E4372EEF33}" dt="2024-09-11T17:50:13.506" v="1570" actId="478"/>
          <ac:spMkLst>
            <pc:docMk/>
            <pc:sldMk cId="2839380837" sldId="1209"/>
            <ac:spMk id="23" creationId="{4F359103-5C77-FCA4-93C0-0C1F3A6FC37F}"/>
          </ac:spMkLst>
        </pc:spChg>
      </pc:sldChg>
      <pc:sldChg chg="addSp delSp modSp mod">
        <pc:chgData name="Kathleen Speck" userId="1c3bee05-3f30-471c-9c5c-6f1d82c4dd7a" providerId="ADAL" clId="{46E4CC9D-4553-47B5-86B3-02E4372EEF33}" dt="2024-09-11T18:43:21.236" v="2319" actId="962"/>
        <pc:sldMkLst>
          <pc:docMk/>
          <pc:sldMk cId="1320481567" sldId="1210"/>
        </pc:sldMkLst>
        <pc:spChg chg="del">
          <ac:chgData name="Kathleen Speck" userId="1c3bee05-3f30-471c-9c5c-6f1d82c4dd7a" providerId="ADAL" clId="{46E4CC9D-4553-47B5-86B3-02E4372EEF33}" dt="2024-09-11T17:54:49.540" v="1573" actId="478"/>
          <ac:spMkLst>
            <pc:docMk/>
            <pc:sldMk cId="1320481567" sldId="1210"/>
            <ac:spMk id="3" creationId="{9E628C07-C9C7-39BF-DDA2-7D30E5011F11}"/>
          </ac:spMkLst>
        </pc:spChg>
        <pc:spChg chg="del">
          <ac:chgData name="Kathleen Speck" userId="1c3bee05-3f30-471c-9c5c-6f1d82c4dd7a" providerId="ADAL" clId="{46E4CC9D-4553-47B5-86B3-02E4372EEF33}" dt="2024-09-11T17:54:59.833" v="1580" actId="478"/>
          <ac:spMkLst>
            <pc:docMk/>
            <pc:sldMk cId="1320481567" sldId="1210"/>
            <ac:spMk id="4" creationId="{F51E1DA1-8A1F-9466-2E66-F7B3932602AD}"/>
          </ac:spMkLst>
        </pc:spChg>
        <pc:spChg chg="del">
          <ac:chgData name="Kathleen Speck" userId="1c3bee05-3f30-471c-9c5c-6f1d82c4dd7a" providerId="ADAL" clId="{46E4CC9D-4553-47B5-86B3-02E4372EEF33}" dt="2024-09-11T17:54:51.601" v="1575" actId="478"/>
          <ac:spMkLst>
            <pc:docMk/>
            <pc:sldMk cId="1320481567" sldId="1210"/>
            <ac:spMk id="5" creationId="{32CC1D5C-0D4A-6E4A-DFF3-4C4557C3889C}"/>
          </ac:spMkLst>
        </pc:spChg>
        <pc:spChg chg="del">
          <ac:chgData name="Kathleen Speck" userId="1c3bee05-3f30-471c-9c5c-6f1d82c4dd7a" providerId="ADAL" clId="{46E4CC9D-4553-47B5-86B3-02E4372EEF33}" dt="2024-09-11T17:55:06.958" v="1587" actId="478"/>
          <ac:spMkLst>
            <pc:docMk/>
            <pc:sldMk cId="1320481567" sldId="1210"/>
            <ac:spMk id="6" creationId="{4FBE2DF7-6A7A-81EB-4EFD-4A373C4C787D}"/>
          </ac:spMkLst>
        </pc:spChg>
        <pc:spChg chg="del">
          <ac:chgData name="Kathleen Speck" userId="1c3bee05-3f30-471c-9c5c-6f1d82c4dd7a" providerId="ADAL" clId="{46E4CC9D-4553-47B5-86B3-02E4372EEF33}" dt="2024-09-11T17:54:54.525" v="1577" actId="478"/>
          <ac:spMkLst>
            <pc:docMk/>
            <pc:sldMk cId="1320481567" sldId="1210"/>
            <ac:spMk id="7" creationId="{DC5D6D31-C59A-E429-D6A0-A29F6BF1CECD}"/>
          </ac:spMkLst>
        </pc:spChg>
        <pc:spChg chg="del">
          <ac:chgData name="Kathleen Speck" userId="1c3bee05-3f30-471c-9c5c-6f1d82c4dd7a" providerId="ADAL" clId="{46E4CC9D-4553-47B5-86B3-02E4372EEF33}" dt="2024-09-11T17:55:32.095" v="1594" actId="478"/>
          <ac:spMkLst>
            <pc:docMk/>
            <pc:sldMk cId="1320481567" sldId="1210"/>
            <ac:spMk id="8" creationId="{B7898CAE-439B-24C5-CA6D-4D1ECCE5CD4D}"/>
          </ac:spMkLst>
        </pc:spChg>
        <pc:spChg chg="del mod">
          <ac:chgData name="Kathleen Speck" userId="1c3bee05-3f30-471c-9c5c-6f1d82c4dd7a" providerId="ADAL" clId="{46E4CC9D-4553-47B5-86B3-02E4372EEF33}" dt="2024-09-11T17:55:05.332" v="1585" actId="478"/>
          <ac:spMkLst>
            <pc:docMk/>
            <pc:sldMk cId="1320481567" sldId="1210"/>
            <ac:spMk id="9" creationId="{5BA95ED8-9C90-0440-4F9B-6ED140C0DAE5}"/>
          </ac:spMkLst>
        </pc:spChg>
        <pc:spChg chg="add del mod">
          <ac:chgData name="Kathleen Speck" userId="1c3bee05-3f30-471c-9c5c-6f1d82c4dd7a" providerId="ADAL" clId="{46E4CC9D-4553-47B5-86B3-02E4372EEF33}" dt="2024-09-11T17:55:48.065" v="1597" actId="478"/>
          <ac:spMkLst>
            <pc:docMk/>
            <pc:sldMk cId="1320481567" sldId="1210"/>
            <ac:spMk id="13" creationId="{96D69C6A-BCAC-9B77-E6BF-81DC3DFEDDF4}"/>
          </ac:spMkLst>
        </pc:spChg>
        <pc:spChg chg="add del mod">
          <ac:chgData name="Kathleen Speck" userId="1c3bee05-3f30-471c-9c5c-6f1d82c4dd7a" providerId="ADAL" clId="{46E4CC9D-4553-47B5-86B3-02E4372EEF33}" dt="2024-09-11T17:55:49.809" v="1599" actId="478"/>
          <ac:spMkLst>
            <pc:docMk/>
            <pc:sldMk cId="1320481567" sldId="1210"/>
            <ac:spMk id="15" creationId="{ED2964C9-7512-A48C-3FCD-FA225B83BBD7}"/>
          </ac:spMkLst>
        </pc:spChg>
        <pc:spChg chg="add del mod">
          <ac:chgData name="Kathleen Speck" userId="1c3bee05-3f30-471c-9c5c-6f1d82c4dd7a" providerId="ADAL" clId="{46E4CC9D-4553-47B5-86B3-02E4372EEF33}" dt="2024-09-11T17:55:52.248" v="1601" actId="478"/>
          <ac:spMkLst>
            <pc:docMk/>
            <pc:sldMk cId="1320481567" sldId="1210"/>
            <ac:spMk id="17" creationId="{EEC5BF3C-DB64-8C99-F3F8-7C7448576162}"/>
          </ac:spMkLst>
        </pc:spChg>
        <pc:spChg chg="add del mod">
          <ac:chgData name="Kathleen Speck" userId="1c3bee05-3f30-471c-9c5c-6f1d82c4dd7a" providerId="ADAL" clId="{46E4CC9D-4553-47B5-86B3-02E4372EEF33}" dt="2024-09-11T17:55:48.999" v="1598" actId="478"/>
          <ac:spMkLst>
            <pc:docMk/>
            <pc:sldMk cId="1320481567" sldId="1210"/>
            <ac:spMk id="19" creationId="{3D332A59-C650-B5F4-FE64-E3709839C792}"/>
          </ac:spMkLst>
        </pc:spChg>
        <pc:spChg chg="add del mod">
          <ac:chgData name="Kathleen Speck" userId="1c3bee05-3f30-471c-9c5c-6f1d82c4dd7a" providerId="ADAL" clId="{46E4CC9D-4553-47B5-86B3-02E4372EEF33}" dt="2024-09-11T17:55:54.113" v="1603" actId="478"/>
          <ac:spMkLst>
            <pc:docMk/>
            <pc:sldMk cId="1320481567" sldId="1210"/>
            <ac:spMk id="21" creationId="{1E783F8C-09A5-0D4B-9BC0-901664304107}"/>
          </ac:spMkLst>
        </pc:spChg>
        <pc:spChg chg="add del mod">
          <ac:chgData name="Kathleen Speck" userId="1c3bee05-3f30-471c-9c5c-6f1d82c4dd7a" providerId="ADAL" clId="{46E4CC9D-4553-47B5-86B3-02E4372EEF33}" dt="2024-09-11T17:55:51.432" v="1600" actId="478"/>
          <ac:spMkLst>
            <pc:docMk/>
            <pc:sldMk cId="1320481567" sldId="1210"/>
            <ac:spMk id="23" creationId="{E93644FE-F173-6B82-9967-A5CF4FFAC6E1}"/>
          </ac:spMkLst>
        </pc:spChg>
        <pc:spChg chg="add del mod">
          <ac:chgData name="Kathleen Speck" userId="1c3bee05-3f30-471c-9c5c-6f1d82c4dd7a" providerId="ADAL" clId="{46E4CC9D-4553-47B5-86B3-02E4372EEF33}" dt="2024-09-11T17:55:52.993" v="1602" actId="478"/>
          <ac:spMkLst>
            <pc:docMk/>
            <pc:sldMk cId="1320481567" sldId="1210"/>
            <ac:spMk id="28" creationId="{E9C63248-9D39-36EB-86D5-28B7A035396E}"/>
          </ac:spMkLst>
        </pc:spChg>
        <pc:picChg chg="add mod">
          <ac:chgData name="Kathleen Speck" userId="1c3bee05-3f30-471c-9c5c-6f1d82c4dd7a" providerId="ADAL" clId="{46E4CC9D-4553-47B5-86B3-02E4372EEF33}" dt="2024-09-11T18:43:21.236" v="2319" actId="962"/>
          <ac:picMkLst>
            <pc:docMk/>
            <pc:sldMk cId="1320481567" sldId="1210"/>
            <ac:picMk id="11" creationId="{324C1928-4399-B591-BB4C-AC05F0926DFF}"/>
          </ac:picMkLst>
        </pc:picChg>
        <pc:cxnChg chg="del mod">
          <ac:chgData name="Kathleen Speck" userId="1c3bee05-3f30-471c-9c5c-6f1d82c4dd7a" providerId="ADAL" clId="{46E4CC9D-4553-47B5-86B3-02E4372EEF33}" dt="2024-09-11T17:55:02.112" v="1583" actId="478"/>
          <ac:cxnSpMkLst>
            <pc:docMk/>
            <pc:sldMk cId="1320481567" sldId="1210"/>
            <ac:cxnSpMk id="25" creationId="{D79E5A5D-9FCA-8B07-6D50-1CBC3A6CBBA3}"/>
          </ac:cxnSpMkLst>
        </pc:cxnChg>
        <pc:cxnChg chg="del">
          <ac:chgData name="Kathleen Speck" userId="1c3bee05-3f30-471c-9c5c-6f1d82c4dd7a" providerId="ADAL" clId="{46E4CC9D-4553-47B5-86B3-02E4372EEF33}" dt="2024-09-11T17:55:09.145" v="1589" actId="478"/>
          <ac:cxnSpMkLst>
            <pc:docMk/>
            <pc:sldMk cId="1320481567" sldId="1210"/>
            <ac:cxnSpMk id="27" creationId="{ADD19420-7AD8-1661-917A-104D3657C1FF}"/>
          </ac:cxnSpMkLst>
        </pc:cxnChg>
      </pc:sldChg>
      <pc:sldChg chg="addSp delSp modSp mod modCm">
        <pc:chgData name="Kathleen Speck" userId="1c3bee05-3f30-471c-9c5c-6f1d82c4dd7a" providerId="ADAL" clId="{46E4CC9D-4553-47B5-86B3-02E4372EEF33}" dt="2024-09-16T18:34:14.134" v="12412" actId="478"/>
        <pc:sldMkLst>
          <pc:docMk/>
          <pc:sldMk cId="3249096829" sldId="1212"/>
        </pc:sldMkLst>
        <pc:spChg chg="add del mod">
          <ac:chgData name="Kathleen Speck" userId="1c3bee05-3f30-471c-9c5c-6f1d82c4dd7a" providerId="ADAL" clId="{46E4CC9D-4553-47B5-86B3-02E4372EEF33}" dt="2024-09-16T18:18:06.350" v="9193" actId="478"/>
          <ac:spMkLst>
            <pc:docMk/>
            <pc:sldMk cId="3249096829" sldId="1212"/>
            <ac:spMk id="7" creationId="{B7ED2DF3-2AB0-31A1-DD58-533BF4F30B27}"/>
          </ac:spMkLst>
        </pc:spChg>
        <pc:spChg chg="del">
          <ac:chgData name="Kathleen Speck" userId="1c3bee05-3f30-471c-9c5c-6f1d82c4dd7a" providerId="ADAL" clId="{46E4CC9D-4553-47B5-86B3-02E4372EEF33}" dt="2024-09-16T18:33:37.893" v="12393" actId="478"/>
          <ac:spMkLst>
            <pc:docMk/>
            <pc:sldMk cId="3249096829" sldId="1212"/>
            <ac:spMk id="24" creationId="{9F81EB83-C2FA-D836-0BE3-7488CACB6BCD}"/>
          </ac:spMkLst>
        </pc:spChg>
        <pc:spChg chg="del">
          <ac:chgData name="Kathleen Speck" userId="1c3bee05-3f30-471c-9c5c-6f1d82c4dd7a" providerId="ADAL" clId="{46E4CC9D-4553-47B5-86B3-02E4372EEF33}" dt="2024-09-16T18:33:39.994" v="12394" actId="478"/>
          <ac:spMkLst>
            <pc:docMk/>
            <pc:sldMk cId="3249096829" sldId="1212"/>
            <ac:spMk id="26" creationId="{5BDDE27C-B79B-57B2-7451-DA8EE0E51E38}"/>
          </ac:spMkLst>
        </pc:spChg>
        <pc:spChg chg="del">
          <ac:chgData name="Kathleen Speck" userId="1c3bee05-3f30-471c-9c5c-6f1d82c4dd7a" providerId="ADAL" clId="{46E4CC9D-4553-47B5-86B3-02E4372EEF33}" dt="2024-09-16T18:33:41.193" v="12395" actId="478"/>
          <ac:spMkLst>
            <pc:docMk/>
            <pc:sldMk cId="3249096829" sldId="1212"/>
            <ac:spMk id="27" creationId="{B95AC255-8169-4491-1D69-CF528885248D}"/>
          </ac:spMkLst>
        </pc:spChg>
        <pc:spChg chg="del">
          <ac:chgData name="Kathleen Speck" userId="1c3bee05-3f30-471c-9c5c-6f1d82c4dd7a" providerId="ADAL" clId="{46E4CC9D-4553-47B5-86B3-02E4372EEF33}" dt="2024-09-16T18:33:42.033" v="12396" actId="478"/>
          <ac:spMkLst>
            <pc:docMk/>
            <pc:sldMk cId="3249096829" sldId="1212"/>
            <ac:spMk id="28" creationId="{F5731098-1925-D822-EFD6-A58246CDF71D}"/>
          </ac:spMkLst>
        </pc:spChg>
        <pc:spChg chg="del">
          <ac:chgData name="Kathleen Speck" userId="1c3bee05-3f30-471c-9c5c-6f1d82c4dd7a" providerId="ADAL" clId="{46E4CC9D-4553-47B5-86B3-02E4372EEF33}" dt="2024-09-16T18:33:43.265" v="12397" actId="478"/>
          <ac:spMkLst>
            <pc:docMk/>
            <pc:sldMk cId="3249096829" sldId="1212"/>
            <ac:spMk id="29" creationId="{270E0B57-2094-0CD9-7A16-F3DDA00B6048}"/>
          </ac:spMkLst>
        </pc:spChg>
        <pc:spChg chg="del">
          <ac:chgData name="Kathleen Speck" userId="1c3bee05-3f30-471c-9c5c-6f1d82c4dd7a" providerId="ADAL" clId="{46E4CC9D-4553-47B5-86B3-02E4372EEF33}" dt="2024-09-16T18:33:46.146" v="12398" actId="478"/>
          <ac:spMkLst>
            <pc:docMk/>
            <pc:sldMk cId="3249096829" sldId="1212"/>
            <ac:spMk id="30" creationId="{13EAC83D-E7B3-8DEB-F748-5E4DEF66871D}"/>
          </ac:spMkLst>
        </pc:spChg>
        <pc:spChg chg="del">
          <ac:chgData name="Kathleen Speck" userId="1c3bee05-3f30-471c-9c5c-6f1d82c4dd7a" providerId="ADAL" clId="{46E4CC9D-4553-47B5-86B3-02E4372EEF33}" dt="2024-09-16T18:33:48.220" v="12399" actId="478"/>
          <ac:spMkLst>
            <pc:docMk/>
            <pc:sldMk cId="3249096829" sldId="1212"/>
            <ac:spMk id="31" creationId="{B2444670-A1DA-12A3-5C90-38AE620DE4E6}"/>
          </ac:spMkLst>
        </pc:spChg>
        <pc:spChg chg="del">
          <ac:chgData name="Kathleen Speck" userId="1c3bee05-3f30-471c-9c5c-6f1d82c4dd7a" providerId="ADAL" clId="{46E4CC9D-4553-47B5-86B3-02E4372EEF33}" dt="2024-09-16T18:33:49.468" v="12400" actId="478"/>
          <ac:spMkLst>
            <pc:docMk/>
            <pc:sldMk cId="3249096829" sldId="1212"/>
            <ac:spMk id="32" creationId="{16DC08D2-F357-FF3D-D49F-676F67EB7AE4}"/>
          </ac:spMkLst>
        </pc:spChg>
        <pc:spChg chg="del">
          <ac:chgData name="Kathleen Speck" userId="1c3bee05-3f30-471c-9c5c-6f1d82c4dd7a" providerId="ADAL" clId="{46E4CC9D-4553-47B5-86B3-02E4372EEF33}" dt="2024-09-16T18:33:50.358" v="12401" actId="478"/>
          <ac:spMkLst>
            <pc:docMk/>
            <pc:sldMk cId="3249096829" sldId="1212"/>
            <ac:spMk id="33" creationId="{D04C0B0B-F6CD-4CF1-01C7-06FD658C2149}"/>
          </ac:spMkLst>
        </pc:spChg>
        <pc:spChg chg="del">
          <ac:chgData name="Kathleen Speck" userId="1c3bee05-3f30-471c-9c5c-6f1d82c4dd7a" providerId="ADAL" clId="{46E4CC9D-4553-47B5-86B3-02E4372EEF33}" dt="2024-09-16T18:33:51.530" v="12402" actId="478"/>
          <ac:spMkLst>
            <pc:docMk/>
            <pc:sldMk cId="3249096829" sldId="1212"/>
            <ac:spMk id="34" creationId="{38C3EC99-0DDF-6B85-9DDB-1D1C8EBEE146}"/>
          </ac:spMkLst>
        </pc:spChg>
        <pc:spChg chg="del">
          <ac:chgData name="Kathleen Speck" userId="1c3bee05-3f30-471c-9c5c-6f1d82c4dd7a" providerId="ADAL" clId="{46E4CC9D-4553-47B5-86B3-02E4372EEF33}" dt="2024-09-16T18:33:52.446" v="12403" actId="478"/>
          <ac:spMkLst>
            <pc:docMk/>
            <pc:sldMk cId="3249096829" sldId="1212"/>
            <ac:spMk id="35" creationId="{82437224-418A-E4BB-97B7-A3301FDB1E7A}"/>
          </ac:spMkLst>
        </pc:spChg>
        <pc:spChg chg="del">
          <ac:chgData name="Kathleen Speck" userId="1c3bee05-3f30-471c-9c5c-6f1d82c4dd7a" providerId="ADAL" clId="{46E4CC9D-4553-47B5-86B3-02E4372EEF33}" dt="2024-09-16T18:33:53.481" v="12404" actId="478"/>
          <ac:spMkLst>
            <pc:docMk/>
            <pc:sldMk cId="3249096829" sldId="1212"/>
            <ac:spMk id="36" creationId="{8AB1814D-4DF5-CD8D-BBAF-B9FBD3327D48}"/>
          </ac:spMkLst>
        </pc:spChg>
        <pc:spChg chg="del">
          <ac:chgData name="Kathleen Speck" userId="1c3bee05-3f30-471c-9c5c-6f1d82c4dd7a" providerId="ADAL" clId="{46E4CC9D-4553-47B5-86B3-02E4372EEF33}" dt="2024-09-16T18:33:54.683" v="12405" actId="478"/>
          <ac:spMkLst>
            <pc:docMk/>
            <pc:sldMk cId="3249096829" sldId="1212"/>
            <ac:spMk id="37" creationId="{D1073F0D-6083-18B6-65C0-FCF98516D7C3}"/>
          </ac:spMkLst>
        </pc:spChg>
        <pc:spChg chg="del">
          <ac:chgData name="Kathleen Speck" userId="1c3bee05-3f30-471c-9c5c-6f1d82c4dd7a" providerId="ADAL" clId="{46E4CC9D-4553-47B5-86B3-02E4372EEF33}" dt="2024-09-16T18:33:55.972" v="12406" actId="478"/>
          <ac:spMkLst>
            <pc:docMk/>
            <pc:sldMk cId="3249096829" sldId="1212"/>
            <ac:spMk id="38" creationId="{EE096B71-65AC-358F-767E-00F67D4E1A53}"/>
          </ac:spMkLst>
        </pc:spChg>
        <pc:spChg chg="del">
          <ac:chgData name="Kathleen Speck" userId="1c3bee05-3f30-471c-9c5c-6f1d82c4dd7a" providerId="ADAL" clId="{46E4CC9D-4553-47B5-86B3-02E4372EEF33}" dt="2024-09-16T18:34:02.860" v="12407" actId="478"/>
          <ac:spMkLst>
            <pc:docMk/>
            <pc:sldMk cId="3249096829" sldId="1212"/>
            <ac:spMk id="39" creationId="{6942A17A-9264-46C0-9528-470248AFBF8A}"/>
          </ac:spMkLst>
        </pc:spChg>
        <pc:spChg chg="del">
          <ac:chgData name="Kathleen Speck" userId="1c3bee05-3f30-471c-9c5c-6f1d82c4dd7a" providerId="ADAL" clId="{46E4CC9D-4553-47B5-86B3-02E4372EEF33}" dt="2024-09-16T18:34:04.153" v="12408" actId="478"/>
          <ac:spMkLst>
            <pc:docMk/>
            <pc:sldMk cId="3249096829" sldId="1212"/>
            <ac:spMk id="40" creationId="{F8519C24-5958-E4A0-9B54-3DFF7BF5486F}"/>
          </ac:spMkLst>
        </pc:spChg>
        <pc:spChg chg="del">
          <ac:chgData name="Kathleen Speck" userId="1c3bee05-3f30-471c-9c5c-6f1d82c4dd7a" providerId="ADAL" clId="{46E4CC9D-4553-47B5-86B3-02E4372EEF33}" dt="2024-09-16T18:34:05.058" v="12409" actId="478"/>
          <ac:spMkLst>
            <pc:docMk/>
            <pc:sldMk cId="3249096829" sldId="1212"/>
            <ac:spMk id="41" creationId="{EFC4BBD9-27BB-295A-0B1A-45ED4897A2A8}"/>
          </ac:spMkLst>
        </pc:spChg>
        <pc:spChg chg="del">
          <ac:chgData name="Kathleen Speck" userId="1c3bee05-3f30-471c-9c5c-6f1d82c4dd7a" providerId="ADAL" clId="{46E4CC9D-4553-47B5-86B3-02E4372EEF33}" dt="2024-09-16T18:34:08.284" v="12410" actId="478"/>
          <ac:spMkLst>
            <pc:docMk/>
            <pc:sldMk cId="3249096829" sldId="1212"/>
            <ac:spMk id="42" creationId="{2B1457B5-3697-F814-426B-13F1419738AA}"/>
          </ac:spMkLst>
        </pc:spChg>
        <pc:spChg chg="del">
          <ac:chgData name="Kathleen Speck" userId="1c3bee05-3f30-471c-9c5c-6f1d82c4dd7a" providerId="ADAL" clId="{46E4CC9D-4553-47B5-86B3-02E4372EEF33}" dt="2024-09-16T18:34:13.121" v="12411" actId="478"/>
          <ac:spMkLst>
            <pc:docMk/>
            <pc:sldMk cId="3249096829" sldId="1212"/>
            <ac:spMk id="43" creationId="{BCAE7C69-98A6-B956-63B5-48986C5F9563}"/>
          </ac:spMkLst>
        </pc:spChg>
        <pc:spChg chg="del">
          <ac:chgData name="Kathleen Speck" userId="1c3bee05-3f30-471c-9c5c-6f1d82c4dd7a" providerId="ADAL" clId="{46E4CC9D-4553-47B5-86B3-02E4372EEF33}" dt="2024-09-16T18:34:14.134" v="12412" actId="478"/>
          <ac:spMkLst>
            <pc:docMk/>
            <pc:sldMk cId="3249096829" sldId="1212"/>
            <ac:spMk id="44" creationId="{F2CDECC2-00FE-1ED2-3E83-E9732ABD8CEB}"/>
          </ac:spMkLst>
        </pc:spChg>
        <pc:graphicFrameChg chg="del mod">
          <ac:chgData name="Kathleen Speck" userId="1c3bee05-3f30-471c-9c5c-6f1d82c4dd7a" providerId="ADAL" clId="{46E4CC9D-4553-47B5-86B3-02E4372EEF33}" dt="2024-09-16T18:17:51.520" v="9191" actId="478"/>
          <ac:graphicFrameMkLst>
            <pc:docMk/>
            <pc:sldMk cId="3249096829" sldId="1212"/>
            <ac:graphicFrameMk id="25" creationId="{F5D388CC-0158-5656-77BB-35C08F9F4E44}"/>
          </ac:graphicFrameMkLst>
        </pc:graphicFrameChg>
        <pc:picChg chg="add mod">
          <ac:chgData name="Kathleen Speck" userId="1c3bee05-3f30-471c-9c5c-6f1d82c4dd7a" providerId="ADAL" clId="{46E4CC9D-4553-47B5-86B3-02E4372EEF33}" dt="2024-09-16T18:29:12.392" v="12005" actId="962"/>
          <ac:picMkLst>
            <pc:docMk/>
            <pc:sldMk cId="3249096829" sldId="1212"/>
            <ac:picMk id="5" creationId="{61DD0E27-03D5-2840-63D3-9DAE744B5592}"/>
          </ac:picMkLst>
        </pc:picChg>
      </pc:sldChg>
      <pc:sldChg chg="delSp modSp mod modNotesTx">
        <pc:chgData name="Kathleen Speck" userId="1c3bee05-3f30-471c-9c5c-6f1d82c4dd7a" providerId="ADAL" clId="{46E4CC9D-4553-47B5-86B3-02E4372EEF33}" dt="2024-09-11T17:30:43.124" v="214" actId="6549"/>
        <pc:sldMkLst>
          <pc:docMk/>
          <pc:sldMk cId="2056798113" sldId="1213"/>
        </pc:sldMkLst>
        <pc:spChg chg="del">
          <ac:chgData name="Kathleen Speck" userId="1c3bee05-3f30-471c-9c5c-6f1d82c4dd7a" providerId="ADAL" clId="{46E4CC9D-4553-47B5-86B3-02E4372EEF33}" dt="2024-09-11T17:30:07.377" v="196" actId="478"/>
          <ac:spMkLst>
            <pc:docMk/>
            <pc:sldMk cId="2056798113" sldId="1213"/>
            <ac:spMk id="6" creationId="{42C205A6-248F-A894-88A7-487CAABE08CE}"/>
          </ac:spMkLst>
        </pc:spChg>
        <pc:spChg chg="del">
          <ac:chgData name="Kathleen Speck" userId="1c3bee05-3f30-471c-9c5c-6f1d82c4dd7a" providerId="ADAL" clId="{46E4CC9D-4553-47B5-86B3-02E4372EEF33}" dt="2024-09-11T17:30:10.163" v="197" actId="478"/>
          <ac:spMkLst>
            <pc:docMk/>
            <pc:sldMk cId="2056798113" sldId="1213"/>
            <ac:spMk id="7" creationId="{F8A6B240-4F23-12EE-F556-ABD2FFEB8DFF}"/>
          </ac:spMkLst>
        </pc:spChg>
        <pc:spChg chg="del">
          <ac:chgData name="Kathleen Speck" userId="1c3bee05-3f30-471c-9c5c-6f1d82c4dd7a" providerId="ADAL" clId="{46E4CC9D-4553-47B5-86B3-02E4372EEF33}" dt="2024-09-11T17:30:11.031" v="198" actId="478"/>
          <ac:spMkLst>
            <pc:docMk/>
            <pc:sldMk cId="2056798113" sldId="1213"/>
            <ac:spMk id="8" creationId="{3157DAC9-D6BB-2AB1-EFFE-BC937957498B}"/>
          </ac:spMkLst>
        </pc:spChg>
        <pc:spChg chg="del">
          <ac:chgData name="Kathleen Speck" userId="1c3bee05-3f30-471c-9c5c-6f1d82c4dd7a" providerId="ADAL" clId="{46E4CC9D-4553-47B5-86B3-02E4372EEF33}" dt="2024-09-11T17:30:12.170" v="199" actId="478"/>
          <ac:spMkLst>
            <pc:docMk/>
            <pc:sldMk cId="2056798113" sldId="1213"/>
            <ac:spMk id="9" creationId="{B403D0D0-B165-D4FB-D268-A742504CDBB5}"/>
          </ac:spMkLst>
        </pc:spChg>
        <pc:spChg chg="del">
          <ac:chgData name="Kathleen Speck" userId="1c3bee05-3f30-471c-9c5c-6f1d82c4dd7a" providerId="ADAL" clId="{46E4CC9D-4553-47B5-86B3-02E4372EEF33}" dt="2024-09-11T17:30:13.729" v="200" actId="478"/>
          <ac:spMkLst>
            <pc:docMk/>
            <pc:sldMk cId="2056798113" sldId="1213"/>
            <ac:spMk id="10" creationId="{0561F78C-8F92-9650-B730-7110DC4688EE}"/>
          </ac:spMkLst>
        </pc:spChg>
        <pc:spChg chg="del">
          <ac:chgData name="Kathleen Speck" userId="1c3bee05-3f30-471c-9c5c-6f1d82c4dd7a" providerId="ADAL" clId="{46E4CC9D-4553-47B5-86B3-02E4372EEF33}" dt="2024-09-11T17:30:14.914" v="201" actId="478"/>
          <ac:spMkLst>
            <pc:docMk/>
            <pc:sldMk cId="2056798113" sldId="1213"/>
            <ac:spMk id="11" creationId="{0B284494-6896-B939-370D-54EAD9096BB7}"/>
          </ac:spMkLst>
        </pc:spChg>
        <pc:spChg chg="del">
          <ac:chgData name="Kathleen Speck" userId="1c3bee05-3f30-471c-9c5c-6f1d82c4dd7a" providerId="ADAL" clId="{46E4CC9D-4553-47B5-86B3-02E4372EEF33}" dt="2024-09-11T17:30:15.875" v="202" actId="478"/>
          <ac:spMkLst>
            <pc:docMk/>
            <pc:sldMk cId="2056798113" sldId="1213"/>
            <ac:spMk id="12" creationId="{303DDD8D-826C-364D-7BDE-2BA17974F185}"/>
          </ac:spMkLst>
        </pc:spChg>
        <pc:spChg chg="del">
          <ac:chgData name="Kathleen Speck" userId="1c3bee05-3f30-471c-9c5c-6f1d82c4dd7a" providerId="ADAL" clId="{46E4CC9D-4553-47B5-86B3-02E4372EEF33}" dt="2024-09-11T17:30:17.043" v="203" actId="478"/>
          <ac:spMkLst>
            <pc:docMk/>
            <pc:sldMk cId="2056798113" sldId="1213"/>
            <ac:spMk id="13" creationId="{7F1BF8CA-3096-B166-093C-2A4B3EC24003}"/>
          </ac:spMkLst>
        </pc:spChg>
        <pc:spChg chg="del">
          <ac:chgData name="Kathleen Speck" userId="1c3bee05-3f30-471c-9c5c-6f1d82c4dd7a" providerId="ADAL" clId="{46E4CC9D-4553-47B5-86B3-02E4372EEF33}" dt="2024-09-11T17:30:18.281" v="204" actId="478"/>
          <ac:spMkLst>
            <pc:docMk/>
            <pc:sldMk cId="2056798113" sldId="1213"/>
            <ac:spMk id="14" creationId="{D8B3C57E-EA38-57E6-0A7E-0F60DE028E4D}"/>
          </ac:spMkLst>
        </pc:spChg>
        <pc:spChg chg="del">
          <ac:chgData name="Kathleen Speck" userId="1c3bee05-3f30-471c-9c5c-6f1d82c4dd7a" providerId="ADAL" clId="{46E4CC9D-4553-47B5-86B3-02E4372EEF33}" dt="2024-09-11T17:30:19.001" v="205" actId="478"/>
          <ac:spMkLst>
            <pc:docMk/>
            <pc:sldMk cId="2056798113" sldId="1213"/>
            <ac:spMk id="15" creationId="{6ACE61F2-CE4C-3784-EC52-2C2886130977}"/>
          </ac:spMkLst>
        </pc:spChg>
        <pc:spChg chg="del">
          <ac:chgData name="Kathleen Speck" userId="1c3bee05-3f30-471c-9c5c-6f1d82c4dd7a" providerId="ADAL" clId="{46E4CC9D-4553-47B5-86B3-02E4372EEF33}" dt="2024-09-11T17:30:19.817" v="206" actId="478"/>
          <ac:spMkLst>
            <pc:docMk/>
            <pc:sldMk cId="2056798113" sldId="1213"/>
            <ac:spMk id="16" creationId="{5FF34A4C-471B-F1CD-55B7-9BEA5F76C54C}"/>
          </ac:spMkLst>
        </pc:spChg>
        <pc:spChg chg="del">
          <ac:chgData name="Kathleen Speck" userId="1c3bee05-3f30-471c-9c5c-6f1d82c4dd7a" providerId="ADAL" clId="{46E4CC9D-4553-47B5-86B3-02E4372EEF33}" dt="2024-09-11T17:30:20.601" v="207" actId="478"/>
          <ac:spMkLst>
            <pc:docMk/>
            <pc:sldMk cId="2056798113" sldId="1213"/>
            <ac:spMk id="17" creationId="{63479746-524B-08AA-465A-55CB73CE0EC8}"/>
          </ac:spMkLst>
        </pc:spChg>
        <pc:spChg chg="del">
          <ac:chgData name="Kathleen Speck" userId="1c3bee05-3f30-471c-9c5c-6f1d82c4dd7a" providerId="ADAL" clId="{46E4CC9D-4553-47B5-86B3-02E4372EEF33}" dt="2024-09-11T17:30:21.586" v="208" actId="478"/>
          <ac:spMkLst>
            <pc:docMk/>
            <pc:sldMk cId="2056798113" sldId="1213"/>
            <ac:spMk id="18" creationId="{47E39DD4-91F6-BBBD-4292-7ACF0E2B565A}"/>
          </ac:spMkLst>
        </pc:spChg>
        <pc:spChg chg="del">
          <ac:chgData name="Kathleen Speck" userId="1c3bee05-3f30-471c-9c5c-6f1d82c4dd7a" providerId="ADAL" clId="{46E4CC9D-4553-47B5-86B3-02E4372EEF33}" dt="2024-09-11T17:30:22.586" v="209" actId="478"/>
          <ac:spMkLst>
            <pc:docMk/>
            <pc:sldMk cId="2056798113" sldId="1213"/>
            <ac:spMk id="19" creationId="{17B90A68-762B-F960-F341-C4DC6F26DCF2}"/>
          </ac:spMkLst>
        </pc:spChg>
        <pc:spChg chg="del">
          <ac:chgData name="Kathleen Speck" userId="1c3bee05-3f30-471c-9c5c-6f1d82c4dd7a" providerId="ADAL" clId="{46E4CC9D-4553-47B5-86B3-02E4372EEF33}" dt="2024-09-11T17:30:23.481" v="210" actId="478"/>
          <ac:spMkLst>
            <pc:docMk/>
            <pc:sldMk cId="2056798113" sldId="1213"/>
            <ac:spMk id="20" creationId="{87077FA5-5E50-677A-E173-A6413ED1D519}"/>
          </ac:spMkLst>
        </pc:spChg>
        <pc:spChg chg="del">
          <ac:chgData name="Kathleen Speck" userId="1c3bee05-3f30-471c-9c5c-6f1d82c4dd7a" providerId="ADAL" clId="{46E4CC9D-4553-47B5-86B3-02E4372EEF33}" dt="2024-09-11T17:30:24.426" v="211" actId="478"/>
          <ac:spMkLst>
            <pc:docMk/>
            <pc:sldMk cId="2056798113" sldId="1213"/>
            <ac:spMk id="21" creationId="{8DC84DFD-B09B-9F54-F472-52142099BE4C}"/>
          </ac:spMkLst>
        </pc:spChg>
        <pc:spChg chg="del">
          <ac:chgData name="Kathleen Speck" userId="1c3bee05-3f30-471c-9c5c-6f1d82c4dd7a" providerId="ADAL" clId="{46E4CC9D-4553-47B5-86B3-02E4372EEF33}" dt="2024-09-11T17:30:25.713" v="212" actId="478"/>
          <ac:spMkLst>
            <pc:docMk/>
            <pc:sldMk cId="2056798113" sldId="1213"/>
            <ac:spMk id="22" creationId="{18BC51E8-98A2-4E7B-ED49-E3AD1A716034}"/>
          </ac:spMkLst>
        </pc:spChg>
        <pc:spChg chg="del">
          <ac:chgData name="Kathleen Speck" userId="1c3bee05-3f30-471c-9c5c-6f1d82c4dd7a" providerId="ADAL" clId="{46E4CC9D-4553-47B5-86B3-02E4372EEF33}" dt="2024-09-11T17:30:26.721" v="213" actId="478"/>
          <ac:spMkLst>
            <pc:docMk/>
            <pc:sldMk cId="2056798113" sldId="1213"/>
            <ac:spMk id="23" creationId="{7F803669-3089-14F0-B0D4-7AB699B17A25}"/>
          </ac:spMkLst>
        </pc:spChg>
        <pc:picChg chg="ord">
          <ac:chgData name="Kathleen Speck" userId="1c3bee05-3f30-471c-9c5c-6f1d82c4dd7a" providerId="ADAL" clId="{46E4CC9D-4553-47B5-86B3-02E4372EEF33}" dt="2024-09-11T17:30:02.602" v="195" actId="13244"/>
          <ac:picMkLst>
            <pc:docMk/>
            <pc:sldMk cId="2056798113" sldId="1213"/>
            <ac:picMk id="26" creationId="{F94B8077-27B7-E23E-C57A-4A179E0EA87E}"/>
          </ac:picMkLst>
        </pc:picChg>
      </pc:sldChg>
      <pc:sldChg chg="delSp mod">
        <pc:chgData name="Kathleen Speck" userId="1c3bee05-3f30-471c-9c5c-6f1d82c4dd7a" providerId="ADAL" clId="{46E4CC9D-4553-47B5-86B3-02E4372EEF33}" dt="2024-09-16T18:37:07.459" v="12427" actId="478"/>
        <pc:sldMkLst>
          <pc:docMk/>
          <pc:sldMk cId="570008965" sldId="1215"/>
        </pc:sldMkLst>
        <pc:spChg chg="del">
          <ac:chgData name="Kathleen Speck" userId="1c3bee05-3f30-471c-9c5c-6f1d82c4dd7a" providerId="ADAL" clId="{46E4CC9D-4553-47B5-86B3-02E4372EEF33}" dt="2024-09-16T18:37:02.085" v="12426" actId="478"/>
          <ac:spMkLst>
            <pc:docMk/>
            <pc:sldMk cId="570008965" sldId="1215"/>
            <ac:spMk id="25" creationId="{986476F3-B4BE-461B-5C32-E67EED2C3280}"/>
          </ac:spMkLst>
        </pc:spChg>
        <pc:spChg chg="del">
          <ac:chgData name="Kathleen Speck" userId="1c3bee05-3f30-471c-9c5c-6f1d82c4dd7a" providerId="ADAL" clId="{46E4CC9D-4553-47B5-86B3-02E4372EEF33}" dt="2024-09-16T18:37:02.085" v="12426" actId="478"/>
          <ac:spMkLst>
            <pc:docMk/>
            <pc:sldMk cId="570008965" sldId="1215"/>
            <ac:spMk id="26" creationId="{89465FE4-198E-DB8A-CBF0-A8E73D39FDB1}"/>
          </ac:spMkLst>
        </pc:spChg>
        <pc:spChg chg="del">
          <ac:chgData name="Kathleen Speck" userId="1c3bee05-3f30-471c-9c5c-6f1d82c4dd7a" providerId="ADAL" clId="{46E4CC9D-4553-47B5-86B3-02E4372EEF33}" dt="2024-09-16T18:37:02.085" v="12426" actId="478"/>
          <ac:spMkLst>
            <pc:docMk/>
            <pc:sldMk cId="570008965" sldId="1215"/>
            <ac:spMk id="27" creationId="{057284DD-E5F8-9E5A-5673-075AF6D7F6AA}"/>
          </ac:spMkLst>
        </pc:spChg>
        <pc:spChg chg="del">
          <ac:chgData name="Kathleen Speck" userId="1c3bee05-3f30-471c-9c5c-6f1d82c4dd7a" providerId="ADAL" clId="{46E4CC9D-4553-47B5-86B3-02E4372EEF33}" dt="2024-09-16T18:37:02.085" v="12426" actId="478"/>
          <ac:spMkLst>
            <pc:docMk/>
            <pc:sldMk cId="570008965" sldId="1215"/>
            <ac:spMk id="28" creationId="{57345009-7DB8-2188-290C-7CDBFEC5FCF1}"/>
          </ac:spMkLst>
        </pc:spChg>
        <pc:spChg chg="del">
          <ac:chgData name="Kathleen Speck" userId="1c3bee05-3f30-471c-9c5c-6f1d82c4dd7a" providerId="ADAL" clId="{46E4CC9D-4553-47B5-86B3-02E4372EEF33}" dt="2024-09-16T18:37:02.085" v="12426" actId="478"/>
          <ac:spMkLst>
            <pc:docMk/>
            <pc:sldMk cId="570008965" sldId="1215"/>
            <ac:spMk id="29" creationId="{39CFCB12-52CC-8034-0756-672159D2AC5F}"/>
          </ac:spMkLst>
        </pc:spChg>
        <pc:spChg chg="del">
          <ac:chgData name="Kathleen Speck" userId="1c3bee05-3f30-471c-9c5c-6f1d82c4dd7a" providerId="ADAL" clId="{46E4CC9D-4553-47B5-86B3-02E4372EEF33}" dt="2024-09-16T18:37:02.085" v="12426" actId="478"/>
          <ac:spMkLst>
            <pc:docMk/>
            <pc:sldMk cId="570008965" sldId="1215"/>
            <ac:spMk id="30" creationId="{482FA612-9764-E4AB-171A-535AEF46BD8B}"/>
          </ac:spMkLst>
        </pc:spChg>
        <pc:spChg chg="del">
          <ac:chgData name="Kathleen Speck" userId="1c3bee05-3f30-471c-9c5c-6f1d82c4dd7a" providerId="ADAL" clId="{46E4CC9D-4553-47B5-86B3-02E4372EEF33}" dt="2024-09-16T18:37:02.085" v="12426" actId="478"/>
          <ac:spMkLst>
            <pc:docMk/>
            <pc:sldMk cId="570008965" sldId="1215"/>
            <ac:spMk id="31" creationId="{1581E0B4-494D-03F6-CA91-1B137D0B52E6}"/>
          </ac:spMkLst>
        </pc:spChg>
        <pc:spChg chg="del">
          <ac:chgData name="Kathleen Speck" userId="1c3bee05-3f30-471c-9c5c-6f1d82c4dd7a" providerId="ADAL" clId="{46E4CC9D-4553-47B5-86B3-02E4372EEF33}" dt="2024-09-16T18:37:02.085" v="12426" actId="478"/>
          <ac:spMkLst>
            <pc:docMk/>
            <pc:sldMk cId="570008965" sldId="1215"/>
            <ac:spMk id="32" creationId="{EAB465C5-D5E5-21EC-52C5-8A4B5C15C61A}"/>
          </ac:spMkLst>
        </pc:spChg>
        <pc:spChg chg="del">
          <ac:chgData name="Kathleen Speck" userId="1c3bee05-3f30-471c-9c5c-6f1d82c4dd7a" providerId="ADAL" clId="{46E4CC9D-4553-47B5-86B3-02E4372EEF33}" dt="2024-09-16T18:37:02.085" v="12426" actId="478"/>
          <ac:spMkLst>
            <pc:docMk/>
            <pc:sldMk cId="570008965" sldId="1215"/>
            <ac:spMk id="33" creationId="{A57289D5-FCC5-9032-E69D-B037FEB8E97E}"/>
          </ac:spMkLst>
        </pc:spChg>
        <pc:spChg chg="del">
          <ac:chgData name="Kathleen Speck" userId="1c3bee05-3f30-471c-9c5c-6f1d82c4dd7a" providerId="ADAL" clId="{46E4CC9D-4553-47B5-86B3-02E4372EEF33}" dt="2024-09-16T18:37:02.085" v="12426" actId="478"/>
          <ac:spMkLst>
            <pc:docMk/>
            <pc:sldMk cId="570008965" sldId="1215"/>
            <ac:spMk id="34" creationId="{84A2162F-0276-D9D4-399C-A25F08799F03}"/>
          </ac:spMkLst>
        </pc:spChg>
        <pc:spChg chg="del">
          <ac:chgData name="Kathleen Speck" userId="1c3bee05-3f30-471c-9c5c-6f1d82c4dd7a" providerId="ADAL" clId="{46E4CC9D-4553-47B5-86B3-02E4372EEF33}" dt="2024-09-16T18:37:02.085" v="12426" actId="478"/>
          <ac:spMkLst>
            <pc:docMk/>
            <pc:sldMk cId="570008965" sldId="1215"/>
            <ac:spMk id="35" creationId="{5B25B4D3-7D9B-6B62-8BD1-1602D6B237C7}"/>
          </ac:spMkLst>
        </pc:spChg>
        <pc:spChg chg="del">
          <ac:chgData name="Kathleen Speck" userId="1c3bee05-3f30-471c-9c5c-6f1d82c4dd7a" providerId="ADAL" clId="{46E4CC9D-4553-47B5-86B3-02E4372EEF33}" dt="2024-09-16T18:37:02.085" v="12426" actId="478"/>
          <ac:spMkLst>
            <pc:docMk/>
            <pc:sldMk cId="570008965" sldId="1215"/>
            <ac:spMk id="36" creationId="{B2535FE6-EEC0-B18B-3E71-ACCB013A8560}"/>
          </ac:spMkLst>
        </pc:spChg>
        <pc:spChg chg="del">
          <ac:chgData name="Kathleen Speck" userId="1c3bee05-3f30-471c-9c5c-6f1d82c4dd7a" providerId="ADAL" clId="{46E4CC9D-4553-47B5-86B3-02E4372EEF33}" dt="2024-09-16T18:37:02.085" v="12426" actId="478"/>
          <ac:spMkLst>
            <pc:docMk/>
            <pc:sldMk cId="570008965" sldId="1215"/>
            <ac:spMk id="37" creationId="{8E7D7054-6BD7-705C-4633-DE81BDB98848}"/>
          </ac:spMkLst>
        </pc:spChg>
        <pc:spChg chg="del">
          <ac:chgData name="Kathleen Speck" userId="1c3bee05-3f30-471c-9c5c-6f1d82c4dd7a" providerId="ADAL" clId="{46E4CC9D-4553-47B5-86B3-02E4372EEF33}" dt="2024-09-16T18:37:02.085" v="12426" actId="478"/>
          <ac:spMkLst>
            <pc:docMk/>
            <pc:sldMk cId="570008965" sldId="1215"/>
            <ac:spMk id="38" creationId="{13894187-346A-92A6-3929-3A9F7CC3B75D}"/>
          </ac:spMkLst>
        </pc:spChg>
        <pc:spChg chg="del">
          <ac:chgData name="Kathleen Speck" userId="1c3bee05-3f30-471c-9c5c-6f1d82c4dd7a" providerId="ADAL" clId="{46E4CC9D-4553-47B5-86B3-02E4372EEF33}" dt="2024-09-16T18:37:02.085" v="12426" actId="478"/>
          <ac:spMkLst>
            <pc:docMk/>
            <pc:sldMk cId="570008965" sldId="1215"/>
            <ac:spMk id="39" creationId="{DA1EF6C4-89DE-4E95-03D0-83F030FC2723}"/>
          </ac:spMkLst>
        </pc:spChg>
        <pc:spChg chg="del">
          <ac:chgData name="Kathleen Speck" userId="1c3bee05-3f30-471c-9c5c-6f1d82c4dd7a" providerId="ADAL" clId="{46E4CC9D-4553-47B5-86B3-02E4372EEF33}" dt="2024-09-16T18:37:02.085" v="12426" actId="478"/>
          <ac:spMkLst>
            <pc:docMk/>
            <pc:sldMk cId="570008965" sldId="1215"/>
            <ac:spMk id="40" creationId="{3FB8E308-7ADF-A2BA-23A0-D8325C0EC3D4}"/>
          </ac:spMkLst>
        </pc:spChg>
        <pc:spChg chg="del">
          <ac:chgData name="Kathleen Speck" userId="1c3bee05-3f30-471c-9c5c-6f1d82c4dd7a" providerId="ADAL" clId="{46E4CC9D-4553-47B5-86B3-02E4372EEF33}" dt="2024-09-16T18:37:02.085" v="12426" actId="478"/>
          <ac:spMkLst>
            <pc:docMk/>
            <pc:sldMk cId="570008965" sldId="1215"/>
            <ac:spMk id="41" creationId="{506FBA02-C017-C6F7-FA47-2C9A56E730CD}"/>
          </ac:spMkLst>
        </pc:spChg>
        <pc:spChg chg="del">
          <ac:chgData name="Kathleen Speck" userId="1c3bee05-3f30-471c-9c5c-6f1d82c4dd7a" providerId="ADAL" clId="{46E4CC9D-4553-47B5-86B3-02E4372EEF33}" dt="2024-09-16T18:37:07.459" v="12427" actId="478"/>
          <ac:spMkLst>
            <pc:docMk/>
            <pc:sldMk cId="570008965" sldId="1215"/>
            <ac:spMk id="42" creationId="{8C1DCC59-65F3-3F8D-A7E1-FBEBCB4CC8B5}"/>
          </ac:spMkLst>
        </pc:spChg>
        <pc:spChg chg="del">
          <ac:chgData name="Kathleen Speck" userId="1c3bee05-3f30-471c-9c5c-6f1d82c4dd7a" providerId="ADAL" clId="{46E4CC9D-4553-47B5-86B3-02E4372EEF33}" dt="2024-09-16T18:37:07.459" v="12427" actId="478"/>
          <ac:spMkLst>
            <pc:docMk/>
            <pc:sldMk cId="570008965" sldId="1215"/>
            <ac:spMk id="43" creationId="{709A426C-BE33-22BC-03B4-227E059096D7}"/>
          </ac:spMkLst>
        </pc:spChg>
        <pc:spChg chg="del">
          <ac:chgData name="Kathleen Speck" userId="1c3bee05-3f30-471c-9c5c-6f1d82c4dd7a" providerId="ADAL" clId="{46E4CC9D-4553-47B5-86B3-02E4372EEF33}" dt="2024-09-16T18:37:07.459" v="12427" actId="478"/>
          <ac:spMkLst>
            <pc:docMk/>
            <pc:sldMk cId="570008965" sldId="1215"/>
            <ac:spMk id="44" creationId="{38F15DD6-0FF1-59F7-AF39-793DF9805D50}"/>
          </ac:spMkLst>
        </pc:spChg>
      </pc:sldChg>
      <pc:sldChg chg="delSp mod">
        <pc:chgData name="Kathleen Speck" userId="1c3bee05-3f30-471c-9c5c-6f1d82c4dd7a" providerId="ADAL" clId="{46E4CC9D-4553-47B5-86B3-02E4372EEF33}" dt="2024-09-11T19:01:31.170" v="2535" actId="478"/>
        <pc:sldMkLst>
          <pc:docMk/>
          <pc:sldMk cId="325868528" sldId="1216"/>
        </pc:sldMkLst>
        <pc:spChg chg="del">
          <ac:chgData name="Kathleen Speck" userId="1c3bee05-3f30-471c-9c5c-6f1d82c4dd7a" providerId="ADAL" clId="{46E4CC9D-4553-47B5-86B3-02E4372EEF33}" dt="2024-09-11T19:01:09.078" v="2517" actId="478"/>
          <ac:spMkLst>
            <pc:docMk/>
            <pc:sldMk cId="325868528" sldId="1216"/>
            <ac:spMk id="22" creationId="{C0C2DA54-DDF4-2DC8-221B-88C18D9359BD}"/>
          </ac:spMkLst>
        </pc:spChg>
        <pc:spChg chg="del">
          <ac:chgData name="Kathleen Speck" userId="1c3bee05-3f30-471c-9c5c-6f1d82c4dd7a" providerId="ADAL" clId="{46E4CC9D-4553-47B5-86B3-02E4372EEF33}" dt="2024-09-11T19:01:10.111" v="2518" actId="478"/>
          <ac:spMkLst>
            <pc:docMk/>
            <pc:sldMk cId="325868528" sldId="1216"/>
            <ac:spMk id="23" creationId="{2C81AC2B-0F3A-BF72-FACA-7EA407ED9CC0}"/>
          </ac:spMkLst>
        </pc:spChg>
        <pc:spChg chg="del">
          <ac:chgData name="Kathleen Speck" userId="1c3bee05-3f30-471c-9c5c-6f1d82c4dd7a" providerId="ADAL" clId="{46E4CC9D-4553-47B5-86B3-02E4372EEF33}" dt="2024-09-11T19:01:11.601" v="2519" actId="478"/>
          <ac:spMkLst>
            <pc:docMk/>
            <pc:sldMk cId="325868528" sldId="1216"/>
            <ac:spMk id="24" creationId="{6CC15E36-A5B9-E235-16B0-540532E4ED0D}"/>
          </ac:spMkLst>
        </pc:spChg>
        <pc:spChg chg="del">
          <ac:chgData name="Kathleen Speck" userId="1c3bee05-3f30-471c-9c5c-6f1d82c4dd7a" providerId="ADAL" clId="{46E4CC9D-4553-47B5-86B3-02E4372EEF33}" dt="2024-09-11T19:01:13.121" v="2520" actId="478"/>
          <ac:spMkLst>
            <pc:docMk/>
            <pc:sldMk cId="325868528" sldId="1216"/>
            <ac:spMk id="27" creationId="{4C945F01-AE5E-0F7D-A10F-DA6CC07CDFFC}"/>
          </ac:spMkLst>
        </pc:spChg>
        <pc:spChg chg="del">
          <ac:chgData name="Kathleen Speck" userId="1c3bee05-3f30-471c-9c5c-6f1d82c4dd7a" providerId="ADAL" clId="{46E4CC9D-4553-47B5-86B3-02E4372EEF33}" dt="2024-09-11T19:01:14.488" v="2521" actId="478"/>
          <ac:spMkLst>
            <pc:docMk/>
            <pc:sldMk cId="325868528" sldId="1216"/>
            <ac:spMk id="28" creationId="{EAF470D3-1D2E-82D5-5B87-D6CFC898BB29}"/>
          </ac:spMkLst>
        </pc:spChg>
        <pc:spChg chg="del">
          <ac:chgData name="Kathleen Speck" userId="1c3bee05-3f30-471c-9c5c-6f1d82c4dd7a" providerId="ADAL" clId="{46E4CC9D-4553-47B5-86B3-02E4372EEF33}" dt="2024-09-11T19:01:15.705" v="2522" actId="478"/>
          <ac:spMkLst>
            <pc:docMk/>
            <pc:sldMk cId="325868528" sldId="1216"/>
            <ac:spMk id="29" creationId="{FE654B66-CFB0-4806-F232-5C8A345B3D83}"/>
          </ac:spMkLst>
        </pc:spChg>
        <pc:spChg chg="del">
          <ac:chgData name="Kathleen Speck" userId="1c3bee05-3f30-471c-9c5c-6f1d82c4dd7a" providerId="ADAL" clId="{46E4CC9D-4553-47B5-86B3-02E4372EEF33}" dt="2024-09-11T19:01:16.744" v="2523" actId="478"/>
          <ac:spMkLst>
            <pc:docMk/>
            <pc:sldMk cId="325868528" sldId="1216"/>
            <ac:spMk id="30" creationId="{9828BB0E-3D3A-920E-B4FC-DAF5594C1694}"/>
          </ac:spMkLst>
        </pc:spChg>
        <pc:spChg chg="del">
          <ac:chgData name="Kathleen Speck" userId="1c3bee05-3f30-471c-9c5c-6f1d82c4dd7a" providerId="ADAL" clId="{46E4CC9D-4553-47B5-86B3-02E4372EEF33}" dt="2024-09-11T19:01:17.775" v="2524" actId="478"/>
          <ac:spMkLst>
            <pc:docMk/>
            <pc:sldMk cId="325868528" sldId="1216"/>
            <ac:spMk id="31" creationId="{2335AF3C-C374-0B24-80C6-A8EEEDE3E63B}"/>
          </ac:spMkLst>
        </pc:spChg>
        <pc:spChg chg="del">
          <ac:chgData name="Kathleen Speck" userId="1c3bee05-3f30-471c-9c5c-6f1d82c4dd7a" providerId="ADAL" clId="{46E4CC9D-4553-47B5-86B3-02E4372EEF33}" dt="2024-09-11T19:01:19.015" v="2525" actId="478"/>
          <ac:spMkLst>
            <pc:docMk/>
            <pc:sldMk cId="325868528" sldId="1216"/>
            <ac:spMk id="32" creationId="{569CC701-31B5-D77A-2D15-159DF1D48847}"/>
          </ac:spMkLst>
        </pc:spChg>
        <pc:spChg chg="del">
          <ac:chgData name="Kathleen Speck" userId="1c3bee05-3f30-471c-9c5c-6f1d82c4dd7a" providerId="ADAL" clId="{46E4CC9D-4553-47B5-86B3-02E4372EEF33}" dt="2024-09-11T19:01:20.208" v="2526" actId="478"/>
          <ac:spMkLst>
            <pc:docMk/>
            <pc:sldMk cId="325868528" sldId="1216"/>
            <ac:spMk id="33" creationId="{93396229-7035-FC56-F1EB-73441C8AC699}"/>
          </ac:spMkLst>
        </pc:spChg>
        <pc:spChg chg="del">
          <ac:chgData name="Kathleen Speck" userId="1c3bee05-3f30-471c-9c5c-6f1d82c4dd7a" providerId="ADAL" clId="{46E4CC9D-4553-47B5-86B3-02E4372EEF33}" dt="2024-09-11T19:01:21.094" v="2527" actId="478"/>
          <ac:spMkLst>
            <pc:docMk/>
            <pc:sldMk cId="325868528" sldId="1216"/>
            <ac:spMk id="34" creationId="{5B525E54-44E9-DB0F-368E-7B39BEF35B6C}"/>
          </ac:spMkLst>
        </pc:spChg>
        <pc:spChg chg="del">
          <ac:chgData name="Kathleen Speck" userId="1c3bee05-3f30-471c-9c5c-6f1d82c4dd7a" providerId="ADAL" clId="{46E4CC9D-4553-47B5-86B3-02E4372EEF33}" dt="2024-09-11T19:01:22.376" v="2528" actId="478"/>
          <ac:spMkLst>
            <pc:docMk/>
            <pc:sldMk cId="325868528" sldId="1216"/>
            <ac:spMk id="35" creationId="{18FBFC4C-23FA-6AFF-F3FB-05A3AF69377D}"/>
          </ac:spMkLst>
        </pc:spChg>
        <pc:spChg chg="del">
          <ac:chgData name="Kathleen Speck" userId="1c3bee05-3f30-471c-9c5c-6f1d82c4dd7a" providerId="ADAL" clId="{46E4CC9D-4553-47B5-86B3-02E4372EEF33}" dt="2024-09-11T19:01:24.943" v="2529" actId="478"/>
          <ac:spMkLst>
            <pc:docMk/>
            <pc:sldMk cId="325868528" sldId="1216"/>
            <ac:spMk id="36" creationId="{593A3083-2D55-E75D-3D9D-FAEE5EF5B077}"/>
          </ac:spMkLst>
        </pc:spChg>
        <pc:spChg chg="del">
          <ac:chgData name="Kathleen Speck" userId="1c3bee05-3f30-471c-9c5c-6f1d82c4dd7a" providerId="ADAL" clId="{46E4CC9D-4553-47B5-86B3-02E4372EEF33}" dt="2024-09-11T19:01:25.849" v="2530" actId="478"/>
          <ac:spMkLst>
            <pc:docMk/>
            <pc:sldMk cId="325868528" sldId="1216"/>
            <ac:spMk id="37" creationId="{32FAE771-0E3B-15C5-473F-E90D0D25B457}"/>
          </ac:spMkLst>
        </pc:spChg>
        <pc:spChg chg="del">
          <ac:chgData name="Kathleen Speck" userId="1c3bee05-3f30-471c-9c5c-6f1d82c4dd7a" providerId="ADAL" clId="{46E4CC9D-4553-47B5-86B3-02E4372EEF33}" dt="2024-09-11T19:01:26.625" v="2531" actId="478"/>
          <ac:spMkLst>
            <pc:docMk/>
            <pc:sldMk cId="325868528" sldId="1216"/>
            <ac:spMk id="38" creationId="{32D0E557-0847-9C51-7AFF-AEBFFDC7ED68}"/>
          </ac:spMkLst>
        </pc:spChg>
        <pc:spChg chg="del">
          <ac:chgData name="Kathleen Speck" userId="1c3bee05-3f30-471c-9c5c-6f1d82c4dd7a" providerId="ADAL" clId="{46E4CC9D-4553-47B5-86B3-02E4372EEF33}" dt="2024-09-11T19:01:27.816" v="2532" actId="478"/>
          <ac:spMkLst>
            <pc:docMk/>
            <pc:sldMk cId="325868528" sldId="1216"/>
            <ac:spMk id="39" creationId="{453CFCB1-AE0D-7F6C-236A-9E570E7CF902}"/>
          </ac:spMkLst>
        </pc:spChg>
        <pc:spChg chg="del">
          <ac:chgData name="Kathleen Speck" userId="1c3bee05-3f30-471c-9c5c-6f1d82c4dd7a" providerId="ADAL" clId="{46E4CC9D-4553-47B5-86B3-02E4372EEF33}" dt="2024-09-11T19:01:28.943" v="2533" actId="478"/>
          <ac:spMkLst>
            <pc:docMk/>
            <pc:sldMk cId="325868528" sldId="1216"/>
            <ac:spMk id="40" creationId="{0EEC6A52-A661-77E3-B2F5-448EC1F08A90}"/>
          </ac:spMkLst>
        </pc:spChg>
        <pc:spChg chg="del">
          <ac:chgData name="Kathleen Speck" userId="1c3bee05-3f30-471c-9c5c-6f1d82c4dd7a" providerId="ADAL" clId="{46E4CC9D-4553-47B5-86B3-02E4372EEF33}" dt="2024-09-11T19:01:29.967" v="2534" actId="478"/>
          <ac:spMkLst>
            <pc:docMk/>
            <pc:sldMk cId="325868528" sldId="1216"/>
            <ac:spMk id="41" creationId="{273372F8-BF71-14E6-67B1-53FDF883C926}"/>
          </ac:spMkLst>
        </pc:spChg>
        <pc:spChg chg="del">
          <ac:chgData name="Kathleen Speck" userId="1c3bee05-3f30-471c-9c5c-6f1d82c4dd7a" providerId="ADAL" clId="{46E4CC9D-4553-47B5-86B3-02E4372EEF33}" dt="2024-09-11T19:01:31.170" v="2535" actId="478"/>
          <ac:spMkLst>
            <pc:docMk/>
            <pc:sldMk cId="325868528" sldId="1216"/>
            <ac:spMk id="42" creationId="{FC59EFA7-741B-0A14-A1B8-2B6286078C5D}"/>
          </ac:spMkLst>
        </pc:spChg>
      </pc:sldChg>
      <pc:sldChg chg="delSp mod">
        <pc:chgData name="Kathleen Speck" userId="1c3bee05-3f30-471c-9c5c-6f1d82c4dd7a" providerId="ADAL" clId="{46E4CC9D-4553-47B5-86B3-02E4372EEF33}" dt="2024-09-16T18:36:34.728" v="12423" actId="478"/>
        <pc:sldMkLst>
          <pc:docMk/>
          <pc:sldMk cId="2796793337" sldId="1217"/>
        </pc:sldMkLst>
        <pc:spChg chg="del">
          <ac:chgData name="Kathleen Speck" userId="1c3bee05-3f30-471c-9c5c-6f1d82c4dd7a" providerId="ADAL" clId="{46E4CC9D-4553-47B5-86B3-02E4372EEF33}" dt="2024-09-16T18:36:34.728" v="12423" actId="478"/>
          <ac:spMkLst>
            <pc:docMk/>
            <pc:sldMk cId="2796793337" sldId="1217"/>
            <ac:spMk id="4" creationId="{A1BDCD1C-D82D-9CAF-C6E3-F16729C650E4}"/>
          </ac:spMkLst>
        </pc:spChg>
        <pc:spChg chg="del">
          <ac:chgData name="Kathleen Speck" userId="1c3bee05-3f30-471c-9c5c-6f1d82c4dd7a" providerId="ADAL" clId="{46E4CC9D-4553-47B5-86B3-02E4372EEF33}" dt="2024-09-16T18:36:34.728" v="12423" actId="478"/>
          <ac:spMkLst>
            <pc:docMk/>
            <pc:sldMk cId="2796793337" sldId="1217"/>
            <ac:spMk id="5" creationId="{14CD6935-F1C0-27C4-A888-C143228CCCEF}"/>
          </ac:spMkLst>
        </pc:spChg>
        <pc:spChg chg="del">
          <ac:chgData name="Kathleen Speck" userId="1c3bee05-3f30-471c-9c5c-6f1d82c4dd7a" providerId="ADAL" clId="{46E4CC9D-4553-47B5-86B3-02E4372EEF33}" dt="2024-09-16T18:36:34.728" v="12423" actId="478"/>
          <ac:spMkLst>
            <pc:docMk/>
            <pc:sldMk cId="2796793337" sldId="1217"/>
            <ac:spMk id="6" creationId="{D7B69712-09B2-14A3-3FF9-B02F22F400A3}"/>
          </ac:spMkLst>
        </pc:spChg>
        <pc:spChg chg="del">
          <ac:chgData name="Kathleen Speck" userId="1c3bee05-3f30-471c-9c5c-6f1d82c4dd7a" providerId="ADAL" clId="{46E4CC9D-4553-47B5-86B3-02E4372EEF33}" dt="2024-09-16T18:36:34.728" v="12423" actId="478"/>
          <ac:spMkLst>
            <pc:docMk/>
            <pc:sldMk cId="2796793337" sldId="1217"/>
            <ac:spMk id="7" creationId="{E74C452C-2C27-0997-37B4-415FEC3B2BC0}"/>
          </ac:spMkLst>
        </pc:spChg>
        <pc:spChg chg="del">
          <ac:chgData name="Kathleen Speck" userId="1c3bee05-3f30-471c-9c5c-6f1d82c4dd7a" providerId="ADAL" clId="{46E4CC9D-4553-47B5-86B3-02E4372EEF33}" dt="2024-09-16T18:36:34.728" v="12423" actId="478"/>
          <ac:spMkLst>
            <pc:docMk/>
            <pc:sldMk cId="2796793337" sldId="1217"/>
            <ac:spMk id="8" creationId="{4EA39004-C2D4-AC54-6433-7912EBD8857C}"/>
          </ac:spMkLst>
        </pc:spChg>
        <pc:spChg chg="del">
          <ac:chgData name="Kathleen Speck" userId="1c3bee05-3f30-471c-9c5c-6f1d82c4dd7a" providerId="ADAL" clId="{46E4CC9D-4553-47B5-86B3-02E4372EEF33}" dt="2024-09-16T18:36:34.728" v="12423" actId="478"/>
          <ac:spMkLst>
            <pc:docMk/>
            <pc:sldMk cId="2796793337" sldId="1217"/>
            <ac:spMk id="9" creationId="{C4FEA8EB-8915-1A9F-982E-96C71A91CAB1}"/>
          </ac:spMkLst>
        </pc:spChg>
        <pc:spChg chg="del">
          <ac:chgData name="Kathleen Speck" userId="1c3bee05-3f30-471c-9c5c-6f1d82c4dd7a" providerId="ADAL" clId="{46E4CC9D-4553-47B5-86B3-02E4372EEF33}" dt="2024-09-16T18:36:34.728" v="12423" actId="478"/>
          <ac:spMkLst>
            <pc:docMk/>
            <pc:sldMk cId="2796793337" sldId="1217"/>
            <ac:spMk id="10" creationId="{E8664787-2A3F-94C5-590E-EFE3A729FEB3}"/>
          </ac:spMkLst>
        </pc:spChg>
        <pc:spChg chg="del">
          <ac:chgData name="Kathleen Speck" userId="1c3bee05-3f30-471c-9c5c-6f1d82c4dd7a" providerId="ADAL" clId="{46E4CC9D-4553-47B5-86B3-02E4372EEF33}" dt="2024-09-16T18:36:34.728" v="12423" actId="478"/>
          <ac:spMkLst>
            <pc:docMk/>
            <pc:sldMk cId="2796793337" sldId="1217"/>
            <ac:spMk id="11" creationId="{CD65F240-2844-048C-46D1-5E93A964688F}"/>
          </ac:spMkLst>
        </pc:spChg>
        <pc:spChg chg="del">
          <ac:chgData name="Kathleen Speck" userId="1c3bee05-3f30-471c-9c5c-6f1d82c4dd7a" providerId="ADAL" clId="{46E4CC9D-4553-47B5-86B3-02E4372EEF33}" dt="2024-09-16T18:36:34.728" v="12423" actId="478"/>
          <ac:spMkLst>
            <pc:docMk/>
            <pc:sldMk cId="2796793337" sldId="1217"/>
            <ac:spMk id="12" creationId="{08774019-03B1-3BF0-62E5-FF425E747E31}"/>
          </ac:spMkLst>
        </pc:spChg>
        <pc:spChg chg="del">
          <ac:chgData name="Kathleen Speck" userId="1c3bee05-3f30-471c-9c5c-6f1d82c4dd7a" providerId="ADAL" clId="{46E4CC9D-4553-47B5-86B3-02E4372EEF33}" dt="2024-09-16T18:36:34.728" v="12423" actId="478"/>
          <ac:spMkLst>
            <pc:docMk/>
            <pc:sldMk cId="2796793337" sldId="1217"/>
            <ac:spMk id="13" creationId="{CAFE836D-2B98-D112-906F-B980AFA643F6}"/>
          </ac:spMkLst>
        </pc:spChg>
        <pc:spChg chg="del">
          <ac:chgData name="Kathleen Speck" userId="1c3bee05-3f30-471c-9c5c-6f1d82c4dd7a" providerId="ADAL" clId="{46E4CC9D-4553-47B5-86B3-02E4372EEF33}" dt="2024-09-16T18:36:34.728" v="12423" actId="478"/>
          <ac:spMkLst>
            <pc:docMk/>
            <pc:sldMk cId="2796793337" sldId="1217"/>
            <ac:spMk id="14" creationId="{1FA43CFC-43A3-0C6F-1B58-0018348EEF2A}"/>
          </ac:spMkLst>
        </pc:spChg>
        <pc:spChg chg="del">
          <ac:chgData name="Kathleen Speck" userId="1c3bee05-3f30-471c-9c5c-6f1d82c4dd7a" providerId="ADAL" clId="{46E4CC9D-4553-47B5-86B3-02E4372EEF33}" dt="2024-09-16T18:36:34.728" v="12423" actId="478"/>
          <ac:spMkLst>
            <pc:docMk/>
            <pc:sldMk cId="2796793337" sldId="1217"/>
            <ac:spMk id="15" creationId="{C6D5B971-12BB-E9C1-ACD2-3E6EC307345D}"/>
          </ac:spMkLst>
        </pc:spChg>
        <pc:spChg chg="del">
          <ac:chgData name="Kathleen Speck" userId="1c3bee05-3f30-471c-9c5c-6f1d82c4dd7a" providerId="ADAL" clId="{46E4CC9D-4553-47B5-86B3-02E4372EEF33}" dt="2024-09-16T18:36:34.728" v="12423" actId="478"/>
          <ac:spMkLst>
            <pc:docMk/>
            <pc:sldMk cId="2796793337" sldId="1217"/>
            <ac:spMk id="16" creationId="{70BB32CD-9714-E50A-6B91-7122D5CABB1A}"/>
          </ac:spMkLst>
        </pc:spChg>
        <pc:spChg chg="del">
          <ac:chgData name="Kathleen Speck" userId="1c3bee05-3f30-471c-9c5c-6f1d82c4dd7a" providerId="ADAL" clId="{46E4CC9D-4553-47B5-86B3-02E4372EEF33}" dt="2024-09-16T18:36:34.728" v="12423" actId="478"/>
          <ac:spMkLst>
            <pc:docMk/>
            <pc:sldMk cId="2796793337" sldId="1217"/>
            <ac:spMk id="17" creationId="{8A843671-3600-1BA1-ECE2-74E8D71EEDA4}"/>
          </ac:spMkLst>
        </pc:spChg>
        <pc:spChg chg="del">
          <ac:chgData name="Kathleen Speck" userId="1c3bee05-3f30-471c-9c5c-6f1d82c4dd7a" providerId="ADAL" clId="{46E4CC9D-4553-47B5-86B3-02E4372EEF33}" dt="2024-09-16T18:36:34.728" v="12423" actId="478"/>
          <ac:spMkLst>
            <pc:docMk/>
            <pc:sldMk cId="2796793337" sldId="1217"/>
            <ac:spMk id="18" creationId="{66D11F42-0A15-D0D4-D329-A7935ACF3678}"/>
          </ac:spMkLst>
        </pc:spChg>
        <pc:spChg chg="del">
          <ac:chgData name="Kathleen Speck" userId="1c3bee05-3f30-471c-9c5c-6f1d82c4dd7a" providerId="ADAL" clId="{46E4CC9D-4553-47B5-86B3-02E4372EEF33}" dt="2024-09-16T18:36:34.728" v="12423" actId="478"/>
          <ac:spMkLst>
            <pc:docMk/>
            <pc:sldMk cId="2796793337" sldId="1217"/>
            <ac:spMk id="19" creationId="{C5EB296A-7523-A07D-7304-83CE23AA0D02}"/>
          </ac:spMkLst>
        </pc:spChg>
        <pc:spChg chg="del">
          <ac:chgData name="Kathleen Speck" userId="1c3bee05-3f30-471c-9c5c-6f1d82c4dd7a" providerId="ADAL" clId="{46E4CC9D-4553-47B5-86B3-02E4372EEF33}" dt="2024-09-16T18:36:34.728" v="12423" actId="478"/>
          <ac:spMkLst>
            <pc:docMk/>
            <pc:sldMk cId="2796793337" sldId="1217"/>
            <ac:spMk id="20" creationId="{C613C2B1-6958-19E7-8AD8-E6A284D2CBB3}"/>
          </ac:spMkLst>
        </pc:spChg>
        <pc:spChg chg="del">
          <ac:chgData name="Kathleen Speck" userId="1c3bee05-3f30-471c-9c5c-6f1d82c4dd7a" providerId="ADAL" clId="{46E4CC9D-4553-47B5-86B3-02E4372EEF33}" dt="2024-09-16T18:36:34.728" v="12423" actId="478"/>
          <ac:spMkLst>
            <pc:docMk/>
            <pc:sldMk cId="2796793337" sldId="1217"/>
            <ac:spMk id="21" creationId="{D35586F7-EA4F-227C-12DD-A8E85A2D26DC}"/>
          </ac:spMkLst>
        </pc:spChg>
        <pc:spChg chg="del">
          <ac:chgData name="Kathleen Speck" userId="1c3bee05-3f30-471c-9c5c-6f1d82c4dd7a" providerId="ADAL" clId="{46E4CC9D-4553-47B5-86B3-02E4372EEF33}" dt="2024-09-16T18:36:34.728" v="12423" actId="478"/>
          <ac:spMkLst>
            <pc:docMk/>
            <pc:sldMk cId="2796793337" sldId="1217"/>
            <ac:spMk id="22" creationId="{6B5B9A88-DC70-E5C5-F91B-680757D4BF96}"/>
          </ac:spMkLst>
        </pc:spChg>
        <pc:spChg chg="del">
          <ac:chgData name="Kathleen Speck" userId="1c3bee05-3f30-471c-9c5c-6f1d82c4dd7a" providerId="ADAL" clId="{46E4CC9D-4553-47B5-86B3-02E4372EEF33}" dt="2024-09-16T18:36:34.728" v="12423" actId="478"/>
          <ac:spMkLst>
            <pc:docMk/>
            <pc:sldMk cId="2796793337" sldId="1217"/>
            <ac:spMk id="23" creationId="{6709BD63-0AB9-797B-E1C5-4B9933380B78}"/>
          </ac:spMkLst>
        </pc:spChg>
      </pc:sldChg>
      <pc:sldChg chg="addSp delSp modSp mod">
        <pc:chgData name="Kathleen Speck" userId="1c3bee05-3f30-471c-9c5c-6f1d82c4dd7a" providerId="ADAL" clId="{46E4CC9D-4553-47B5-86B3-02E4372EEF33}" dt="2024-09-16T18:33:29.053" v="12392" actId="478"/>
        <pc:sldMkLst>
          <pc:docMk/>
          <pc:sldMk cId="3135135614" sldId="1219"/>
        </pc:sldMkLst>
        <pc:spChg chg="del mod">
          <ac:chgData name="Kathleen Speck" userId="1c3bee05-3f30-471c-9c5c-6f1d82c4dd7a" providerId="ADAL" clId="{46E4CC9D-4553-47B5-86B3-02E4372EEF33}" dt="2024-09-15T16:36:58.395" v="3590" actId="478"/>
          <ac:spMkLst>
            <pc:docMk/>
            <pc:sldMk cId="3135135614" sldId="1219"/>
            <ac:spMk id="2" creationId="{A64054D5-9290-DD38-3927-EF1361DBD263}"/>
          </ac:spMkLst>
        </pc:spChg>
        <pc:spChg chg="del mod">
          <ac:chgData name="Kathleen Speck" userId="1c3bee05-3f30-471c-9c5c-6f1d82c4dd7a" providerId="ADAL" clId="{46E4CC9D-4553-47B5-86B3-02E4372EEF33}" dt="2024-09-15T16:36:58.395" v="3590" actId="478"/>
          <ac:spMkLst>
            <pc:docMk/>
            <pc:sldMk cId="3135135614" sldId="1219"/>
            <ac:spMk id="4" creationId="{78E7C38C-8D42-7EB8-EC39-6D2AB8C09692}"/>
          </ac:spMkLst>
        </pc:spChg>
        <pc:spChg chg="del mod">
          <ac:chgData name="Kathleen Speck" userId="1c3bee05-3f30-471c-9c5c-6f1d82c4dd7a" providerId="ADAL" clId="{46E4CC9D-4553-47B5-86B3-02E4372EEF33}" dt="2024-09-15T16:36:58.395" v="3590" actId="478"/>
          <ac:spMkLst>
            <pc:docMk/>
            <pc:sldMk cId="3135135614" sldId="1219"/>
            <ac:spMk id="6" creationId="{87AAFF9E-B431-D803-FFB4-72B5C41210BD}"/>
          </ac:spMkLst>
        </pc:spChg>
        <pc:spChg chg="del mod">
          <ac:chgData name="Kathleen Speck" userId="1c3bee05-3f30-471c-9c5c-6f1d82c4dd7a" providerId="ADAL" clId="{46E4CC9D-4553-47B5-86B3-02E4372EEF33}" dt="2024-09-15T16:36:58.395" v="3590" actId="478"/>
          <ac:spMkLst>
            <pc:docMk/>
            <pc:sldMk cId="3135135614" sldId="1219"/>
            <ac:spMk id="7" creationId="{16402EDB-15F1-12EF-3B44-2A8FC71F650A}"/>
          </ac:spMkLst>
        </pc:spChg>
        <pc:spChg chg="del mod">
          <ac:chgData name="Kathleen Speck" userId="1c3bee05-3f30-471c-9c5c-6f1d82c4dd7a" providerId="ADAL" clId="{46E4CC9D-4553-47B5-86B3-02E4372EEF33}" dt="2024-09-15T16:36:58.395" v="3590" actId="478"/>
          <ac:spMkLst>
            <pc:docMk/>
            <pc:sldMk cId="3135135614" sldId="1219"/>
            <ac:spMk id="8" creationId="{94471133-6DF1-B735-B0D4-38FC8CCCE980}"/>
          </ac:spMkLst>
        </pc:spChg>
        <pc:spChg chg="del mod">
          <ac:chgData name="Kathleen Speck" userId="1c3bee05-3f30-471c-9c5c-6f1d82c4dd7a" providerId="ADAL" clId="{46E4CC9D-4553-47B5-86B3-02E4372EEF33}" dt="2024-09-15T16:36:58.395" v="3590" actId="478"/>
          <ac:spMkLst>
            <pc:docMk/>
            <pc:sldMk cId="3135135614" sldId="1219"/>
            <ac:spMk id="9" creationId="{B82B852B-72B2-B49D-DB12-ED2B7B9C1558}"/>
          </ac:spMkLst>
        </pc:spChg>
        <pc:spChg chg="del mod">
          <ac:chgData name="Kathleen Speck" userId="1c3bee05-3f30-471c-9c5c-6f1d82c4dd7a" providerId="ADAL" clId="{46E4CC9D-4553-47B5-86B3-02E4372EEF33}" dt="2024-09-15T16:36:58.395" v="3590" actId="478"/>
          <ac:spMkLst>
            <pc:docMk/>
            <pc:sldMk cId="3135135614" sldId="1219"/>
            <ac:spMk id="10" creationId="{B64EBDE8-0900-3552-3BF4-25D5AE7FB37C}"/>
          </ac:spMkLst>
        </pc:spChg>
        <pc:spChg chg="del mod">
          <ac:chgData name="Kathleen Speck" userId="1c3bee05-3f30-471c-9c5c-6f1d82c4dd7a" providerId="ADAL" clId="{46E4CC9D-4553-47B5-86B3-02E4372EEF33}" dt="2024-09-15T16:36:58.395" v="3590" actId="478"/>
          <ac:spMkLst>
            <pc:docMk/>
            <pc:sldMk cId="3135135614" sldId="1219"/>
            <ac:spMk id="11" creationId="{D8A6BA32-0E0C-CD52-7993-B849CF814D9E}"/>
          </ac:spMkLst>
        </pc:spChg>
        <pc:spChg chg="del mod">
          <ac:chgData name="Kathleen Speck" userId="1c3bee05-3f30-471c-9c5c-6f1d82c4dd7a" providerId="ADAL" clId="{46E4CC9D-4553-47B5-86B3-02E4372EEF33}" dt="2024-09-15T16:36:58.395" v="3590" actId="478"/>
          <ac:spMkLst>
            <pc:docMk/>
            <pc:sldMk cId="3135135614" sldId="1219"/>
            <ac:spMk id="12" creationId="{60680B25-26C0-469C-8A11-8AB56837CE4E}"/>
          </ac:spMkLst>
        </pc:spChg>
        <pc:spChg chg="add del mod">
          <ac:chgData name="Kathleen Speck" userId="1c3bee05-3f30-471c-9c5c-6f1d82c4dd7a" providerId="ADAL" clId="{46E4CC9D-4553-47B5-86B3-02E4372EEF33}" dt="2024-09-16T18:33:13.989" v="12382" actId="478"/>
          <ac:spMkLst>
            <pc:docMk/>
            <pc:sldMk cId="3135135614" sldId="1219"/>
            <ac:spMk id="13" creationId="{14D5D0CE-35FC-31F4-6BFC-B091432FC486}"/>
          </ac:spMkLst>
        </pc:spChg>
        <pc:spChg chg="del mod">
          <ac:chgData name="Kathleen Speck" userId="1c3bee05-3f30-471c-9c5c-6f1d82c4dd7a" providerId="ADAL" clId="{46E4CC9D-4553-47B5-86B3-02E4372EEF33}" dt="2024-09-15T16:36:58.395" v="3590" actId="478"/>
          <ac:spMkLst>
            <pc:docMk/>
            <pc:sldMk cId="3135135614" sldId="1219"/>
            <ac:spMk id="14" creationId="{6608AE92-968E-6418-5FAF-D0326A7ADD5A}"/>
          </ac:spMkLst>
        </pc:spChg>
        <pc:spChg chg="del mod">
          <ac:chgData name="Kathleen Speck" userId="1c3bee05-3f30-471c-9c5c-6f1d82c4dd7a" providerId="ADAL" clId="{46E4CC9D-4553-47B5-86B3-02E4372EEF33}" dt="2024-09-15T16:36:58.395" v="3590" actId="478"/>
          <ac:spMkLst>
            <pc:docMk/>
            <pc:sldMk cId="3135135614" sldId="1219"/>
            <ac:spMk id="16" creationId="{E0327BD0-58DE-8324-878D-EB24095D6F12}"/>
          </ac:spMkLst>
        </pc:spChg>
        <pc:spChg chg="del mod">
          <ac:chgData name="Kathleen Speck" userId="1c3bee05-3f30-471c-9c5c-6f1d82c4dd7a" providerId="ADAL" clId="{46E4CC9D-4553-47B5-86B3-02E4372EEF33}" dt="2024-09-15T16:36:58.395" v="3590" actId="478"/>
          <ac:spMkLst>
            <pc:docMk/>
            <pc:sldMk cId="3135135614" sldId="1219"/>
            <ac:spMk id="18" creationId="{3388B5AE-664E-260C-0547-C8415F06F512}"/>
          </ac:spMkLst>
        </pc:spChg>
        <pc:spChg chg="add del mod">
          <ac:chgData name="Kathleen Speck" userId="1c3bee05-3f30-471c-9c5c-6f1d82c4dd7a" providerId="ADAL" clId="{46E4CC9D-4553-47B5-86B3-02E4372EEF33}" dt="2024-09-15T16:37:01.790" v="3602" actId="478"/>
          <ac:spMkLst>
            <pc:docMk/>
            <pc:sldMk cId="3135135614" sldId="1219"/>
            <ac:spMk id="19" creationId="{5D0D9B36-EB18-C64B-6129-21B6F8A55D0B}"/>
          </ac:spMkLst>
        </pc:spChg>
        <pc:spChg chg="add del mod">
          <ac:chgData name="Kathleen Speck" userId="1c3bee05-3f30-471c-9c5c-6f1d82c4dd7a" providerId="ADAL" clId="{46E4CC9D-4553-47B5-86B3-02E4372EEF33}" dt="2024-09-16T18:33:26.569" v="12390" actId="478"/>
          <ac:spMkLst>
            <pc:docMk/>
            <pc:sldMk cId="3135135614" sldId="1219"/>
            <ac:spMk id="21" creationId="{84716497-5E69-DB30-0102-4CC839CC1C21}"/>
          </ac:spMkLst>
        </pc:spChg>
        <pc:spChg chg="add del mod">
          <ac:chgData name="Kathleen Speck" userId="1c3bee05-3f30-471c-9c5c-6f1d82c4dd7a" providerId="ADAL" clId="{46E4CC9D-4553-47B5-86B3-02E4372EEF33}" dt="2024-09-16T18:33:17.477" v="12383" actId="478"/>
          <ac:spMkLst>
            <pc:docMk/>
            <pc:sldMk cId="3135135614" sldId="1219"/>
            <ac:spMk id="23" creationId="{8892531E-A15F-E585-A54B-FD4322F0B032}"/>
          </ac:spMkLst>
        </pc:spChg>
        <pc:spChg chg="add del mod">
          <ac:chgData name="Kathleen Speck" userId="1c3bee05-3f30-471c-9c5c-6f1d82c4dd7a" providerId="ADAL" clId="{46E4CC9D-4553-47B5-86B3-02E4372EEF33}" dt="2024-09-16T18:33:18.408" v="12384" actId="478"/>
          <ac:spMkLst>
            <pc:docMk/>
            <pc:sldMk cId="3135135614" sldId="1219"/>
            <ac:spMk id="25" creationId="{4137FC76-D293-3EAF-8E68-220FF027D505}"/>
          </ac:spMkLst>
        </pc:spChg>
        <pc:spChg chg="add del mod">
          <ac:chgData name="Kathleen Speck" userId="1c3bee05-3f30-471c-9c5c-6f1d82c4dd7a" providerId="ADAL" clId="{46E4CC9D-4553-47B5-86B3-02E4372EEF33}" dt="2024-09-16T18:33:19.210" v="12385" actId="478"/>
          <ac:spMkLst>
            <pc:docMk/>
            <pc:sldMk cId="3135135614" sldId="1219"/>
            <ac:spMk id="27" creationId="{FCBFE814-1E9F-E875-C2B2-0F5C8EF6F776}"/>
          </ac:spMkLst>
        </pc:spChg>
        <pc:spChg chg="add del mod">
          <ac:chgData name="Kathleen Speck" userId="1c3bee05-3f30-471c-9c5c-6f1d82c4dd7a" providerId="ADAL" clId="{46E4CC9D-4553-47B5-86B3-02E4372EEF33}" dt="2024-09-16T18:33:20.370" v="12386" actId="478"/>
          <ac:spMkLst>
            <pc:docMk/>
            <pc:sldMk cId="3135135614" sldId="1219"/>
            <ac:spMk id="29" creationId="{17D25857-3340-EE09-E20C-1903D7291F97}"/>
          </ac:spMkLst>
        </pc:spChg>
        <pc:spChg chg="add del mod">
          <ac:chgData name="Kathleen Speck" userId="1c3bee05-3f30-471c-9c5c-6f1d82c4dd7a" providerId="ADAL" clId="{46E4CC9D-4553-47B5-86B3-02E4372EEF33}" dt="2024-09-16T18:33:21.378" v="12387" actId="478"/>
          <ac:spMkLst>
            <pc:docMk/>
            <pc:sldMk cId="3135135614" sldId="1219"/>
            <ac:spMk id="31" creationId="{37412B65-1D22-8686-89F5-F970DE4B8620}"/>
          </ac:spMkLst>
        </pc:spChg>
        <pc:spChg chg="add del mod">
          <ac:chgData name="Kathleen Speck" userId="1c3bee05-3f30-471c-9c5c-6f1d82c4dd7a" providerId="ADAL" clId="{46E4CC9D-4553-47B5-86B3-02E4372EEF33}" dt="2024-09-16T18:33:27.948" v="12391" actId="478"/>
          <ac:spMkLst>
            <pc:docMk/>
            <pc:sldMk cId="3135135614" sldId="1219"/>
            <ac:spMk id="33" creationId="{57C2727A-6AD7-091F-CCEA-93CBDF57EBCC}"/>
          </ac:spMkLst>
        </pc:spChg>
        <pc:spChg chg="add del mod">
          <ac:chgData name="Kathleen Speck" userId="1c3bee05-3f30-471c-9c5c-6f1d82c4dd7a" providerId="ADAL" clId="{46E4CC9D-4553-47B5-86B3-02E4372EEF33}" dt="2024-09-16T18:33:23.045" v="12388" actId="478"/>
          <ac:spMkLst>
            <pc:docMk/>
            <pc:sldMk cId="3135135614" sldId="1219"/>
            <ac:spMk id="35" creationId="{27E2D8D7-95A1-ED0A-E3C1-554D5E0281CA}"/>
          </ac:spMkLst>
        </pc:spChg>
        <pc:spChg chg="add del mod">
          <ac:chgData name="Kathleen Speck" userId="1c3bee05-3f30-471c-9c5c-6f1d82c4dd7a" providerId="ADAL" clId="{46E4CC9D-4553-47B5-86B3-02E4372EEF33}" dt="2024-09-16T18:33:25.516" v="12389" actId="478"/>
          <ac:spMkLst>
            <pc:docMk/>
            <pc:sldMk cId="3135135614" sldId="1219"/>
            <ac:spMk id="37" creationId="{99EF9269-EE0F-9E19-33ED-AFD8047900EC}"/>
          </ac:spMkLst>
        </pc:spChg>
        <pc:spChg chg="add del mod">
          <ac:chgData name="Kathleen Speck" userId="1c3bee05-3f30-471c-9c5c-6f1d82c4dd7a" providerId="ADAL" clId="{46E4CC9D-4553-47B5-86B3-02E4372EEF33}" dt="2024-09-16T18:33:29.053" v="12392" actId="478"/>
          <ac:spMkLst>
            <pc:docMk/>
            <pc:sldMk cId="3135135614" sldId="1219"/>
            <ac:spMk id="39" creationId="{EEF82FE2-7F7C-8FF9-6CC9-DE802749BE6C}"/>
          </ac:spMkLst>
        </pc:spChg>
        <pc:graphicFrameChg chg="del mod">
          <ac:chgData name="Kathleen Speck" userId="1c3bee05-3f30-471c-9c5c-6f1d82c4dd7a" providerId="ADAL" clId="{46E4CC9D-4553-47B5-86B3-02E4372EEF33}" dt="2024-09-15T16:36:58.395" v="3590" actId="478"/>
          <ac:graphicFrameMkLst>
            <pc:docMk/>
            <pc:sldMk cId="3135135614" sldId="1219"/>
            <ac:graphicFrameMk id="46" creationId="{A64CE8B6-A51F-981F-940B-366C0EDF7581}"/>
          </ac:graphicFrameMkLst>
        </pc:graphicFrameChg>
        <pc:picChg chg="add mod">
          <ac:chgData name="Kathleen Speck" userId="1c3bee05-3f30-471c-9c5c-6f1d82c4dd7a" providerId="ADAL" clId="{46E4CC9D-4553-47B5-86B3-02E4372EEF33}" dt="2024-09-16T18:33:04.962" v="12381" actId="962"/>
          <ac:picMkLst>
            <pc:docMk/>
            <pc:sldMk cId="3135135614" sldId="1219"/>
            <ac:picMk id="41" creationId="{0426DB94-5047-5801-DB48-DE3BA894201B}"/>
          </ac:picMkLst>
        </pc:picChg>
      </pc:sldChg>
      <pc:sldChg chg="addSp delSp modSp mod">
        <pc:chgData name="Kathleen Speck" userId="1c3bee05-3f30-471c-9c5c-6f1d82c4dd7a" providerId="ADAL" clId="{46E4CC9D-4553-47B5-86B3-02E4372EEF33}" dt="2024-09-16T17:26:40.988" v="8575" actId="962"/>
        <pc:sldMkLst>
          <pc:docMk/>
          <pc:sldMk cId="2277655962" sldId="1223"/>
        </pc:sldMkLst>
        <pc:spChg chg="del">
          <ac:chgData name="Kathleen Speck" userId="1c3bee05-3f30-471c-9c5c-6f1d82c4dd7a" providerId="ADAL" clId="{46E4CC9D-4553-47B5-86B3-02E4372EEF33}" dt="2024-09-15T16:33:11.839" v="3532" actId="478"/>
          <ac:spMkLst>
            <pc:docMk/>
            <pc:sldMk cId="2277655962" sldId="1223"/>
            <ac:spMk id="3" creationId="{9E628C07-C9C7-39BF-DDA2-7D30E5011F11}"/>
          </ac:spMkLst>
        </pc:spChg>
        <pc:spChg chg="del">
          <ac:chgData name="Kathleen Speck" userId="1c3bee05-3f30-471c-9c5c-6f1d82c4dd7a" providerId="ADAL" clId="{46E4CC9D-4553-47B5-86B3-02E4372EEF33}" dt="2024-09-15T16:33:09.673" v="3530" actId="478"/>
          <ac:spMkLst>
            <pc:docMk/>
            <pc:sldMk cId="2277655962" sldId="1223"/>
            <ac:spMk id="4" creationId="{F51E1DA1-8A1F-9466-2E66-F7B3932602AD}"/>
          </ac:spMkLst>
        </pc:spChg>
        <pc:spChg chg="del">
          <ac:chgData name="Kathleen Speck" userId="1c3bee05-3f30-471c-9c5c-6f1d82c4dd7a" providerId="ADAL" clId="{46E4CC9D-4553-47B5-86B3-02E4372EEF33}" dt="2024-09-15T16:33:17.135" v="3537" actId="478"/>
          <ac:spMkLst>
            <pc:docMk/>
            <pc:sldMk cId="2277655962" sldId="1223"/>
            <ac:spMk id="5" creationId="{32CC1D5C-0D4A-6E4A-DFF3-4C4557C3889C}"/>
          </ac:spMkLst>
        </pc:spChg>
        <pc:spChg chg="del">
          <ac:chgData name="Kathleen Speck" userId="1c3bee05-3f30-471c-9c5c-6f1d82c4dd7a" providerId="ADAL" clId="{46E4CC9D-4553-47B5-86B3-02E4372EEF33}" dt="2024-09-15T16:33:19.602" v="3541" actId="478"/>
          <ac:spMkLst>
            <pc:docMk/>
            <pc:sldMk cId="2277655962" sldId="1223"/>
            <ac:spMk id="6" creationId="{4FBE2DF7-6A7A-81EB-4EFD-4A373C4C787D}"/>
          </ac:spMkLst>
        </pc:spChg>
        <pc:spChg chg="del">
          <ac:chgData name="Kathleen Speck" userId="1c3bee05-3f30-471c-9c5c-6f1d82c4dd7a" providerId="ADAL" clId="{46E4CC9D-4553-47B5-86B3-02E4372EEF33}" dt="2024-09-15T16:33:18.162" v="3539" actId="478"/>
          <ac:spMkLst>
            <pc:docMk/>
            <pc:sldMk cId="2277655962" sldId="1223"/>
            <ac:spMk id="7" creationId="{DC5D6D31-C59A-E429-D6A0-A29F6BF1CECD}"/>
          </ac:spMkLst>
        </pc:spChg>
        <pc:spChg chg="del">
          <ac:chgData name="Kathleen Speck" userId="1c3bee05-3f30-471c-9c5c-6f1d82c4dd7a" providerId="ADAL" clId="{46E4CC9D-4553-47B5-86B3-02E4372EEF33}" dt="2024-09-15T16:33:24.496" v="3544" actId="478"/>
          <ac:spMkLst>
            <pc:docMk/>
            <pc:sldMk cId="2277655962" sldId="1223"/>
            <ac:spMk id="8" creationId="{B7898CAE-439B-24C5-CA6D-4D1ECCE5CD4D}"/>
          </ac:spMkLst>
        </pc:spChg>
        <pc:spChg chg="del">
          <ac:chgData name="Kathleen Speck" userId="1c3bee05-3f30-471c-9c5c-6f1d82c4dd7a" providerId="ADAL" clId="{46E4CC9D-4553-47B5-86B3-02E4372EEF33}" dt="2024-09-15T16:33:15.054" v="3535" actId="478"/>
          <ac:spMkLst>
            <pc:docMk/>
            <pc:sldMk cId="2277655962" sldId="1223"/>
            <ac:spMk id="9" creationId="{5BA95ED8-9C90-0440-4F9B-6ED140C0DAE5}"/>
          </ac:spMkLst>
        </pc:spChg>
        <pc:spChg chg="add del mod">
          <ac:chgData name="Kathleen Speck" userId="1c3bee05-3f30-471c-9c5c-6f1d82c4dd7a" providerId="ADAL" clId="{46E4CC9D-4553-47B5-86B3-02E4372EEF33}" dt="2024-09-16T17:22:40.343" v="7852" actId="478"/>
          <ac:spMkLst>
            <pc:docMk/>
            <pc:sldMk cId="2277655962" sldId="1223"/>
            <ac:spMk id="11" creationId="{F81FC50F-39C7-E01B-2BA3-E9A26CD380C4}"/>
          </ac:spMkLst>
        </pc:spChg>
        <pc:spChg chg="add del mod">
          <ac:chgData name="Kathleen Speck" userId="1c3bee05-3f30-471c-9c5c-6f1d82c4dd7a" providerId="ADAL" clId="{46E4CC9D-4553-47B5-86B3-02E4372EEF33}" dt="2024-09-16T17:22:38.379" v="7851" actId="478"/>
          <ac:spMkLst>
            <pc:docMk/>
            <pc:sldMk cId="2277655962" sldId="1223"/>
            <ac:spMk id="13" creationId="{D5FBE81B-20AD-5405-DC1C-EAD39E84BFBE}"/>
          </ac:spMkLst>
        </pc:spChg>
        <pc:spChg chg="add del mod">
          <ac:chgData name="Kathleen Speck" userId="1c3bee05-3f30-471c-9c5c-6f1d82c4dd7a" providerId="ADAL" clId="{46E4CC9D-4553-47B5-86B3-02E4372EEF33}" dt="2024-09-16T17:22:45.769" v="7857" actId="478"/>
          <ac:spMkLst>
            <pc:docMk/>
            <pc:sldMk cId="2277655962" sldId="1223"/>
            <ac:spMk id="15" creationId="{C5E12112-E65E-F297-4667-994D1F160087}"/>
          </ac:spMkLst>
        </pc:spChg>
        <pc:spChg chg="add del mod">
          <ac:chgData name="Kathleen Speck" userId="1c3bee05-3f30-471c-9c5c-6f1d82c4dd7a" providerId="ADAL" clId="{46E4CC9D-4553-47B5-86B3-02E4372EEF33}" dt="2024-09-16T17:22:41.565" v="7853" actId="478"/>
          <ac:spMkLst>
            <pc:docMk/>
            <pc:sldMk cId="2277655962" sldId="1223"/>
            <ac:spMk id="17" creationId="{330AC465-B900-1A46-C601-8C9BA69DEE8E}"/>
          </ac:spMkLst>
        </pc:spChg>
        <pc:spChg chg="add del mod">
          <ac:chgData name="Kathleen Speck" userId="1c3bee05-3f30-471c-9c5c-6f1d82c4dd7a" providerId="ADAL" clId="{46E4CC9D-4553-47B5-86B3-02E4372EEF33}" dt="2024-09-16T17:22:43.294" v="7855" actId="478"/>
          <ac:spMkLst>
            <pc:docMk/>
            <pc:sldMk cId="2277655962" sldId="1223"/>
            <ac:spMk id="19" creationId="{8287DEF0-A7E2-3097-D859-5E9569918667}"/>
          </ac:spMkLst>
        </pc:spChg>
        <pc:spChg chg="add del mod">
          <ac:chgData name="Kathleen Speck" userId="1c3bee05-3f30-471c-9c5c-6f1d82c4dd7a" providerId="ADAL" clId="{46E4CC9D-4553-47B5-86B3-02E4372EEF33}" dt="2024-09-16T17:22:42.437" v="7854" actId="478"/>
          <ac:spMkLst>
            <pc:docMk/>
            <pc:sldMk cId="2277655962" sldId="1223"/>
            <ac:spMk id="21" creationId="{969F7D5A-CBCF-D2A3-9B73-21CD5DEC0C7C}"/>
          </ac:spMkLst>
        </pc:spChg>
        <pc:spChg chg="add del mod">
          <ac:chgData name="Kathleen Speck" userId="1c3bee05-3f30-471c-9c5c-6f1d82c4dd7a" providerId="ADAL" clId="{46E4CC9D-4553-47B5-86B3-02E4372EEF33}" dt="2024-09-16T17:22:44.622" v="7856" actId="478"/>
          <ac:spMkLst>
            <pc:docMk/>
            <pc:sldMk cId="2277655962" sldId="1223"/>
            <ac:spMk id="23" creationId="{BF4806B0-90E4-4F42-8490-E758BB9C054B}"/>
          </ac:spMkLst>
        </pc:spChg>
        <pc:picChg chg="add mod">
          <ac:chgData name="Kathleen Speck" userId="1c3bee05-3f30-471c-9c5c-6f1d82c4dd7a" providerId="ADAL" clId="{46E4CC9D-4553-47B5-86B3-02E4372EEF33}" dt="2024-09-16T17:26:40.988" v="8575" actId="962"/>
          <ac:picMkLst>
            <pc:docMk/>
            <pc:sldMk cId="2277655962" sldId="1223"/>
            <ac:picMk id="28" creationId="{3675F73B-DD08-790D-8993-4B40EBC94CCC}"/>
          </ac:picMkLst>
        </pc:picChg>
        <pc:cxnChg chg="del">
          <ac:chgData name="Kathleen Speck" userId="1c3bee05-3f30-471c-9c5c-6f1d82c4dd7a" providerId="ADAL" clId="{46E4CC9D-4553-47B5-86B3-02E4372EEF33}" dt="2024-09-15T16:33:14.172" v="3534" actId="478"/>
          <ac:cxnSpMkLst>
            <pc:docMk/>
            <pc:sldMk cId="2277655962" sldId="1223"/>
            <ac:cxnSpMk id="25" creationId="{D79E5A5D-9FCA-8B07-6D50-1CBC3A6CBBA3}"/>
          </ac:cxnSpMkLst>
        </pc:cxnChg>
        <pc:cxnChg chg="del">
          <ac:chgData name="Kathleen Speck" userId="1c3bee05-3f30-471c-9c5c-6f1d82c4dd7a" providerId="ADAL" clId="{46E4CC9D-4553-47B5-86B3-02E4372EEF33}" dt="2024-09-15T16:33:23.243" v="3543" actId="478"/>
          <ac:cxnSpMkLst>
            <pc:docMk/>
            <pc:sldMk cId="2277655962" sldId="1223"/>
            <ac:cxnSpMk id="27" creationId="{ADD19420-7AD8-1661-917A-104D3657C1FF}"/>
          </ac:cxnSpMkLst>
        </pc:cxnChg>
      </pc:sldChg>
      <pc:sldChg chg="addSp delSp modSp mod">
        <pc:chgData name="Kathleen Speck" userId="1c3bee05-3f30-471c-9c5c-6f1d82c4dd7a" providerId="ADAL" clId="{46E4CC9D-4553-47B5-86B3-02E4372EEF33}" dt="2024-09-16T17:29:47.263" v="8938" actId="478"/>
        <pc:sldMkLst>
          <pc:docMk/>
          <pc:sldMk cId="2165493313" sldId="1224"/>
        </pc:sldMkLst>
        <pc:spChg chg="del">
          <ac:chgData name="Kathleen Speck" userId="1c3bee05-3f30-471c-9c5c-6f1d82c4dd7a" providerId="ADAL" clId="{46E4CC9D-4553-47B5-86B3-02E4372EEF33}" dt="2024-09-15T16:34:32.846" v="3550" actId="478"/>
          <ac:spMkLst>
            <pc:docMk/>
            <pc:sldMk cId="2165493313" sldId="1224"/>
            <ac:spMk id="3" creationId="{9E628C07-C9C7-39BF-DDA2-7D30E5011F11}"/>
          </ac:spMkLst>
        </pc:spChg>
        <pc:spChg chg="del">
          <ac:chgData name="Kathleen Speck" userId="1c3bee05-3f30-471c-9c5c-6f1d82c4dd7a" providerId="ADAL" clId="{46E4CC9D-4553-47B5-86B3-02E4372EEF33}" dt="2024-09-15T16:34:37.137" v="3554" actId="478"/>
          <ac:spMkLst>
            <pc:docMk/>
            <pc:sldMk cId="2165493313" sldId="1224"/>
            <ac:spMk id="4" creationId="{F51E1DA1-8A1F-9466-2E66-F7B3932602AD}"/>
          </ac:spMkLst>
        </pc:spChg>
        <pc:spChg chg="del">
          <ac:chgData name="Kathleen Speck" userId="1c3bee05-3f30-471c-9c5c-6f1d82c4dd7a" providerId="ADAL" clId="{46E4CC9D-4553-47B5-86B3-02E4372EEF33}" dt="2024-09-15T16:34:35.271" v="3552" actId="478"/>
          <ac:spMkLst>
            <pc:docMk/>
            <pc:sldMk cId="2165493313" sldId="1224"/>
            <ac:spMk id="5" creationId="{32CC1D5C-0D4A-6E4A-DFF3-4C4557C3889C}"/>
          </ac:spMkLst>
        </pc:spChg>
        <pc:spChg chg="del">
          <ac:chgData name="Kathleen Speck" userId="1c3bee05-3f30-471c-9c5c-6f1d82c4dd7a" providerId="ADAL" clId="{46E4CC9D-4553-47B5-86B3-02E4372EEF33}" dt="2024-09-15T16:34:43.981" v="3560" actId="478"/>
          <ac:spMkLst>
            <pc:docMk/>
            <pc:sldMk cId="2165493313" sldId="1224"/>
            <ac:spMk id="6" creationId="{4FBE2DF7-6A7A-81EB-4EFD-4A373C4C787D}"/>
          </ac:spMkLst>
        </pc:spChg>
        <pc:spChg chg="del">
          <ac:chgData name="Kathleen Speck" userId="1c3bee05-3f30-471c-9c5c-6f1d82c4dd7a" providerId="ADAL" clId="{46E4CC9D-4553-47B5-86B3-02E4372EEF33}" dt="2024-09-15T16:34:47.143" v="3562" actId="478"/>
          <ac:spMkLst>
            <pc:docMk/>
            <pc:sldMk cId="2165493313" sldId="1224"/>
            <ac:spMk id="7" creationId="{DC5D6D31-C59A-E429-D6A0-A29F6BF1CECD}"/>
          </ac:spMkLst>
        </pc:spChg>
        <pc:spChg chg="del">
          <ac:chgData name="Kathleen Speck" userId="1c3bee05-3f30-471c-9c5c-6f1d82c4dd7a" providerId="ADAL" clId="{46E4CC9D-4553-47B5-86B3-02E4372EEF33}" dt="2024-09-15T16:34:51.345" v="3565" actId="478"/>
          <ac:spMkLst>
            <pc:docMk/>
            <pc:sldMk cId="2165493313" sldId="1224"/>
            <ac:spMk id="8" creationId="{B7898CAE-439B-24C5-CA6D-4D1ECCE5CD4D}"/>
          </ac:spMkLst>
        </pc:spChg>
        <pc:spChg chg="del mod">
          <ac:chgData name="Kathleen Speck" userId="1c3bee05-3f30-471c-9c5c-6f1d82c4dd7a" providerId="ADAL" clId="{46E4CC9D-4553-47B5-86B3-02E4372EEF33}" dt="2024-09-15T16:34:42.784" v="3558" actId="478"/>
          <ac:spMkLst>
            <pc:docMk/>
            <pc:sldMk cId="2165493313" sldId="1224"/>
            <ac:spMk id="9" creationId="{5BA95ED8-9C90-0440-4F9B-6ED140C0DAE5}"/>
          </ac:spMkLst>
        </pc:spChg>
        <pc:spChg chg="add del mod">
          <ac:chgData name="Kathleen Speck" userId="1c3bee05-3f30-471c-9c5c-6f1d82c4dd7a" providerId="ADAL" clId="{46E4CC9D-4553-47B5-86B3-02E4372EEF33}" dt="2024-09-16T17:29:39.663" v="8932" actId="478"/>
          <ac:spMkLst>
            <pc:docMk/>
            <pc:sldMk cId="2165493313" sldId="1224"/>
            <ac:spMk id="11" creationId="{54A22CD1-55A6-B246-C21A-6500F4DC11F2}"/>
          </ac:spMkLst>
        </pc:spChg>
        <pc:spChg chg="add del mod">
          <ac:chgData name="Kathleen Speck" userId="1c3bee05-3f30-471c-9c5c-6f1d82c4dd7a" providerId="ADAL" clId="{46E4CC9D-4553-47B5-86B3-02E4372EEF33}" dt="2024-09-16T17:29:41.860" v="8934" actId="478"/>
          <ac:spMkLst>
            <pc:docMk/>
            <pc:sldMk cId="2165493313" sldId="1224"/>
            <ac:spMk id="13" creationId="{E0309251-69D9-A8F1-DEEF-F1FE8FDA679C}"/>
          </ac:spMkLst>
        </pc:spChg>
        <pc:spChg chg="add del mod">
          <ac:chgData name="Kathleen Speck" userId="1c3bee05-3f30-471c-9c5c-6f1d82c4dd7a" providerId="ADAL" clId="{46E4CC9D-4553-47B5-86B3-02E4372EEF33}" dt="2024-09-16T17:29:40.636" v="8933" actId="478"/>
          <ac:spMkLst>
            <pc:docMk/>
            <pc:sldMk cId="2165493313" sldId="1224"/>
            <ac:spMk id="15" creationId="{DBD2BFA2-BB6E-3575-6109-5787B2BDD7F7}"/>
          </ac:spMkLst>
        </pc:spChg>
        <pc:spChg chg="add del mod">
          <ac:chgData name="Kathleen Speck" userId="1c3bee05-3f30-471c-9c5c-6f1d82c4dd7a" providerId="ADAL" clId="{46E4CC9D-4553-47B5-86B3-02E4372EEF33}" dt="2024-09-16T17:29:47.263" v="8938" actId="478"/>
          <ac:spMkLst>
            <pc:docMk/>
            <pc:sldMk cId="2165493313" sldId="1224"/>
            <ac:spMk id="17" creationId="{7B4D8394-A9E4-6DC6-3116-B2B478992F75}"/>
          </ac:spMkLst>
        </pc:spChg>
        <pc:spChg chg="add del mod">
          <ac:chgData name="Kathleen Speck" userId="1c3bee05-3f30-471c-9c5c-6f1d82c4dd7a" providerId="ADAL" clId="{46E4CC9D-4553-47B5-86B3-02E4372EEF33}" dt="2024-09-16T17:29:42.644" v="8935" actId="478"/>
          <ac:spMkLst>
            <pc:docMk/>
            <pc:sldMk cId="2165493313" sldId="1224"/>
            <ac:spMk id="19" creationId="{050FACEF-C833-FD02-497E-781328E313B3}"/>
          </ac:spMkLst>
        </pc:spChg>
        <pc:spChg chg="add del mod">
          <ac:chgData name="Kathleen Speck" userId="1c3bee05-3f30-471c-9c5c-6f1d82c4dd7a" providerId="ADAL" clId="{46E4CC9D-4553-47B5-86B3-02E4372EEF33}" dt="2024-09-16T17:29:43.822" v="8936" actId="478"/>
          <ac:spMkLst>
            <pc:docMk/>
            <pc:sldMk cId="2165493313" sldId="1224"/>
            <ac:spMk id="21" creationId="{98917ABA-ED07-47C6-2CF8-F7C6934263CB}"/>
          </ac:spMkLst>
        </pc:spChg>
        <pc:spChg chg="add del mod">
          <ac:chgData name="Kathleen Speck" userId="1c3bee05-3f30-471c-9c5c-6f1d82c4dd7a" providerId="ADAL" clId="{46E4CC9D-4553-47B5-86B3-02E4372EEF33}" dt="2024-09-16T17:29:45.948" v="8937" actId="478"/>
          <ac:spMkLst>
            <pc:docMk/>
            <pc:sldMk cId="2165493313" sldId="1224"/>
            <ac:spMk id="23" creationId="{7101C72E-4712-772C-D3DE-064F069C9F24}"/>
          </ac:spMkLst>
        </pc:spChg>
        <pc:picChg chg="add mod">
          <ac:chgData name="Kathleen Speck" userId="1c3bee05-3f30-471c-9c5c-6f1d82c4dd7a" providerId="ADAL" clId="{46E4CC9D-4553-47B5-86B3-02E4372EEF33}" dt="2024-09-16T17:29:33.586" v="8931" actId="962"/>
          <ac:picMkLst>
            <pc:docMk/>
            <pc:sldMk cId="2165493313" sldId="1224"/>
            <ac:picMk id="28" creationId="{0DC10CC1-0133-DC6C-7513-5A7A16A2684F}"/>
          </ac:picMkLst>
        </pc:picChg>
        <pc:cxnChg chg="del">
          <ac:chgData name="Kathleen Speck" userId="1c3bee05-3f30-471c-9c5c-6f1d82c4dd7a" providerId="ADAL" clId="{46E4CC9D-4553-47B5-86B3-02E4372EEF33}" dt="2024-09-15T16:34:39.284" v="3556" actId="478"/>
          <ac:cxnSpMkLst>
            <pc:docMk/>
            <pc:sldMk cId="2165493313" sldId="1224"/>
            <ac:cxnSpMk id="25" creationId="{D79E5A5D-9FCA-8B07-6D50-1CBC3A6CBBA3}"/>
          </ac:cxnSpMkLst>
        </pc:cxnChg>
        <pc:cxnChg chg="del">
          <ac:chgData name="Kathleen Speck" userId="1c3bee05-3f30-471c-9c5c-6f1d82c4dd7a" providerId="ADAL" clId="{46E4CC9D-4553-47B5-86B3-02E4372EEF33}" dt="2024-09-15T16:34:48.724" v="3564" actId="478"/>
          <ac:cxnSpMkLst>
            <pc:docMk/>
            <pc:sldMk cId="2165493313" sldId="1224"/>
            <ac:cxnSpMk id="27" creationId="{ADD19420-7AD8-1661-917A-104D3657C1FF}"/>
          </ac:cxnSpMkLst>
        </pc:cxnChg>
      </pc:sldChg>
      <pc:sldChg chg="addSp delSp modSp mod">
        <pc:chgData name="Kathleen Speck" userId="1c3bee05-3f30-471c-9c5c-6f1d82c4dd7a" providerId="ADAL" clId="{46E4CC9D-4553-47B5-86B3-02E4372EEF33}" dt="2024-09-16T18:30:23.593" v="12025" actId="962"/>
        <pc:sldMkLst>
          <pc:docMk/>
          <pc:sldMk cId="2359776493" sldId="1226"/>
        </pc:sldMkLst>
        <pc:spChg chg="del mod">
          <ac:chgData name="Kathleen Speck" userId="1c3bee05-3f30-471c-9c5c-6f1d82c4dd7a" providerId="ADAL" clId="{46E4CC9D-4553-47B5-86B3-02E4372EEF33}" dt="2024-09-15T16:35:47.482" v="3572" actId="478"/>
          <ac:spMkLst>
            <pc:docMk/>
            <pc:sldMk cId="2359776493" sldId="1226"/>
            <ac:spMk id="2" creationId="{A64054D5-9290-DD38-3927-EF1361DBD263}"/>
          </ac:spMkLst>
        </pc:spChg>
        <pc:spChg chg="del mod">
          <ac:chgData name="Kathleen Speck" userId="1c3bee05-3f30-471c-9c5c-6f1d82c4dd7a" providerId="ADAL" clId="{46E4CC9D-4553-47B5-86B3-02E4372EEF33}" dt="2024-09-15T16:35:47.482" v="3572" actId="478"/>
          <ac:spMkLst>
            <pc:docMk/>
            <pc:sldMk cId="2359776493" sldId="1226"/>
            <ac:spMk id="4" creationId="{78E7C38C-8D42-7EB8-EC39-6D2AB8C09692}"/>
          </ac:spMkLst>
        </pc:spChg>
        <pc:spChg chg="del mod">
          <ac:chgData name="Kathleen Speck" userId="1c3bee05-3f30-471c-9c5c-6f1d82c4dd7a" providerId="ADAL" clId="{46E4CC9D-4553-47B5-86B3-02E4372EEF33}" dt="2024-09-15T16:35:47.482" v="3572" actId="478"/>
          <ac:spMkLst>
            <pc:docMk/>
            <pc:sldMk cId="2359776493" sldId="1226"/>
            <ac:spMk id="6" creationId="{87AAFF9E-B431-D803-FFB4-72B5C41210BD}"/>
          </ac:spMkLst>
        </pc:spChg>
        <pc:spChg chg="del mod">
          <ac:chgData name="Kathleen Speck" userId="1c3bee05-3f30-471c-9c5c-6f1d82c4dd7a" providerId="ADAL" clId="{46E4CC9D-4553-47B5-86B3-02E4372EEF33}" dt="2024-09-15T16:35:47.482" v="3572" actId="478"/>
          <ac:spMkLst>
            <pc:docMk/>
            <pc:sldMk cId="2359776493" sldId="1226"/>
            <ac:spMk id="7" creationId="{16402EDB-15F1-12EF-3B44-2A8FC71F650A}"/>
          </ac:spMkLst>
        </pc:spChg>
        <pc:spChg chg="del mod">
          <ac:chgData name="Kathleen Speck" userId="1c3bee05-3f30-471c-9c5c-6f1d82c4dd7a" providerId="ADAL" clId="{46E4CC9D-4553-47B5-86B3-02E4372EEF33}" dt="2024-09-15T16:35:47.482" v="3572" actId="478"/>
          <ac:spMkLst>
            <pc:docMk/>
            <pc:sldMk cId="2359776493" sldId="1226"/>
            <ac:spMk id="8" creationId="{94471133-6DF1-B735-B0D4-38FC8CCCE980}"/>
          </ac:spMkLst>
        </pc:spChg>
        <pc:spChg chg="del mod">
          <ac:chgData name="Kathleen Speck" userId="1c3bee05-3f30-471c-9c5c-6f1d82c4dd7a" providerId="ADAL" clId="{46E4CC9D-4553-47B5-86B3-02E4372EEF33}" dt="2024-09-15T16:35:47.482" v="3572" actId="478"/>
          <ac:spMkLst>
            <pc:docMk/>
            <pc:sldMk cId="2359776493" sldId="1226"/>
            <ac:spMk id="9" creationId="{B82B852B-72B2-B49D-DB12-ED2B7B9C1558}"/>
          </ac:spMkLst>
        </pc:spChg>
        <pc:spChg chg="del mod">
          <ac:chgData name="Kathleen Speck" userId="1c3bee05-3f30-471c-9c5c-6f1d82c4dd7a" providerId="ADAL" clId="{46E4CC9D-4553-47B5-86B3-02E4372EEF33}" dt="2024-09-15T16:35:47.482" v="3572" actId="478"/>
          <ac:spMkLst>
            <pc:docMk/>
            <pc:sldMk cId="2359776493" sldId="1226"/>
            <ac:spMk id="10" creationId="{B64EBDE8-0900-3552-3BF4-25D5AE7FB37C}"/>
          </ac:spMkLst>
        </pc:spChg>
        <pc:spChg chg="del mod">
          <ac:chgData name="Kathleen Speck" userId="1c3bee05-3f30-471c-9c5c-6f1d82c4dd7a" providerId="ADAL" clId="{46E4CC9D-4553-47B5-86B3-02E4372EEF33}" dt="2024-09-15T16:35:47.482" v="3572" actId="478"/>
          <ac:spMkLst>
            <pc:docMk/>
            <pc:sldMk cId="2359776493" sldId="1226"/>
            <ac:spMk id="11" creationId="{D8A6BA32-0E0C-CD52-7993-B849CF814D9E}"/>
          </ac:spMkLst>
        </pc:spChg>
        <pc:spChg chg="del mod">
          <ac:chgData name="Kathleen Speck" userId="1c3bee05-3f30-471c-9c5c-6f1d82c4dd7a" providerId="ADAL" clId="{46E4CC9D-4553-47B5-86B3-02E4372EEF33}" dt="2024-09-15T16:35:47.482" v="3572" actId="478"/>
          <ac:spMkLst>
            <pc:docMk/>
            <pc:sldMk cId="2359776493" sldId="1226"/>
            <ac:spMk id="12" creationId="{60680B25-26C0-469C-8A11-8AB56837CE4E}"/>
          </ac:spMkLst>
        </pc:spChg>
        <pc:spChg chg="add del mod">
          <ac:chgData name="Kathleen Speck" userId="1c3bee05-3f30-471c-9c5c-6f1d82c4dd7a" providerId="ADAL" clId="{46E4CC9D-4553-47B5-86B3-02E4372EEF33}" dt="2024-09-16T17:30:04.202" v="8939" actId="478"/>
          <ac:spMkLst>
            <pc:docMk/>
            <pc:sldMk cId="2359776493" sldId="1226"/>
            <ac:spMk id="13" creationId="{4D1F0355-BC55-DA9D-AAFD-4CA8279F1492}"/>
          </ac:spMkLst>
        </pc:spChg>
        <pc:spChg chg="del mod">
          <ac:chgData name="Kathleen Speck" userId="1c3bee05-3f30-471c-9c5c-6f1d82c4dd7a" providerId="ADAL" clId="{46E4CC9D-4553-47B5-86B3-02E4372EEF33}" dt="2024-09-15T16:35:47.482" v="3572" actId="478"/>
          <ac:spMkLst>
            <pc:docMk/>
            <pc:sldMk cId="2359776493" sldId="1226"/>
            <ac:spMk id="14" creationId="{6608AE92-968E-6418-5FAF-D0326A7ADD5A}"/>
          </ac:spMkLst>
        </pc:spChg>
        <pc:spChg chg="del mod">
          <ac:chgData name="Kathleen Speck" userId="1c3bee05-3f30-471c-9c5c-6f1d82c4dd7a" providerId="ADAL" clId="{46E4CC9D-4553-47B5-86B3-02E4372EEF33}" dt="2024-09-15T16:35:47.482" v="3572" actId="478"/>
          <ac:spMkLst>
            <pc:docMk/>
            <pc:sldMk cId="2359776493" sldId="1226"/>
            <ac:spMk id="16" creationId="{E0327BD0-58DE-8324-878D-EB24095D6F12}"/>
          </ac:spMkLst>
        </pc:spChg>
        <pc:spChg chg="del mod">
          <ac:chgData name="Kathleen Speck" userId="1c3bee05-3f30-471c-9c5c-6f1d82c4dd7a" providerId="ADAL" clId="{46E4CC9D-4553-47B5-86B3-02E4372EEF33}" dt="2024-09-15T16:35:47.482" v="3572" actId="478"/>
          <ac:spMkLst>
            <pc:docMk/>
            <pc:sldMk cId="2359776493" sldId="1226"/>
            <ac:spMk id="18" creationId="{3388B5AE-664E-260C-0547-C8415F06F512}"/>
          </ac:spMkLst>
        </pc:spChg>
        <pc:spChg chg="add del mod">
          <ac:chgData name="Kathleen Speck" userId="1c3bee05-3f30-471c-9c5c-6f1d82c4dd7a" providerId="ADAL" clId="{46E4CC9D-4553-47B5-86B3-02E4372EEF33}" dt="2024-09-15T16:35:49.710" v="3584" actId="478"/>
          <ac:spMkLst>
            <pc:docMk/>
            <pc:sldMk cId="2359776493" sldId="1226"/>
            <ac:spMk id="19" creationId="{8A98AB52-D069-AD33-92E7-F1A7E69CFEA2}"/>
          </ac:spMkLst>
        </pc:spChg>
        <pc:spChg chg="add del mod">
          <ac:chgData name="Kathleen Speck" userId="1c3bee05-3f30-471c-9c5c-6f1d82c4dd7a" providerId="ADAL" clId="{46E4CC9D-4553-47B5-86B3-02E4372EEF33}" dt="2024-09-16T17:30:18.828" v="8947" actId="478"/>
          <ac:spMkLst>
            <pc:docMk/>
            <pc:sldMk cId="2359776493" sldId="1226"/>
            <ac:spMk id="21" creationId="{45A300A3-618E-BD5F-1F06-8A76A8090CC9}"/>
          </ac:spMkLst>
        </pc:spChg>
        <pc:spChg chg="add del mod">
          <ac:chgData name="Kathleen Speck" userId="1c3bee05-3f30-471c-9c5c-6f1d82c4dd7a" providerId="ADAL" clId="{46E4CC9D-4553-47B5-86B3-02E4372EEF33}" dt="2024-09-16T17:30:05.533" v="8940" actId="478"/>
          <ac:spMkLst>
            <pc:docMk/>
            <pc:sldMk cId="2359776493" sldId="1226"/>
            <ac:spMk id="23" creationId="{3E1ECDE4-83EC-16EE-C553-0433515CE0F4}"/>
          </ac:spMkLst>
        </pc:spChg>
        <pc:spChg chg="add del mod">
          <ac:chgData name="Kathleen Speck" userId="1c3bee05-3f30-471c-9c5c-6f1d82c4dd7a" providerId="ADAL" clId="{46E4CC9D-4553-47B5-86B3-02E4372EEF33}" dt="2024-09-16T17:30:06.860" v="8941" actId="478"/>
          <ac:spMkLst>
            <pc:docMk/>
            <pc:sldMk cId="2359776493" sldId="1226"/>
            <ac:spMk id="25" creationId="{EE94A17D-2085-6699-2832-825BAB1056C7}"/>
          </ac:spMkLst>
        </pc:spChg>
        <pc:spChg chg="add del mod">
          <ac:chgData name="Kathleen Speck" userId="1c3bee05-3f30-471c-9c5c-6f1d82c4dd7a" providerId="ADAL" clId="{46E4CC9D-4553-47B5-86B3-02E4372EEF33}" dt="2024-09-16T17:30:08.119" v="8942" actId="478"/>
          <ac:spMkLst>
            <pc:docMk/>
            <pc:sldMk cId="2359776493" sldId="1226"/>
            <ac:spMk id="27" creationId="{1935484B-DB14-503A-5C38-3E159277221B}"/>
          </ac:spMkLst>
        </pc:spChg>
        <pc:spChg chg="add del mod">
          <ac:chgData name="Kathleen Speck" userId="1c3bee05-3f30-471c-9c5c-6f1d82c4dd7a" providerId="ADAL" clId="{46E4CC9D-4553-47B5-86B3-02E4372EEF33}" dt="2024-09-16T17:30:09.888" v="8943" actId="478"/>
          <ac:spMkLst>
            <pc:docMk/>
            <pc:sldMk cId="2359776493" sldId="1226"/>
            <ac:spMk id="29" creationId="{AF6BC5C0-5415-E5AB-42EE-929C8E6E85B9}"/>
          </ac:spMkLst>
        </pc:spChg>
        <pc:spChg chg="add del mod">
          <ac:chgData name="Kathleen Speck" userId="1c3bee05-3f30-471c-9c5c-6f1d82c4dd7a" providerId="ADAL" clId="{46E4CC9D-4553-47B5-86B3-02E4372EEF33}" dt="2024-09-16T17:30:13.253" v="8944" actId="478"/>
          <ac:spMkLst>
            <pc:docMk/>
            <pc:sldMk cId="2359776493" sldId="1226"/>
            <ac:spMk id="31" creationId="{4A375F18-2A4F-DD6F-B1CF-739A1209E6CD}"/>
          </ac:spMkLst>
        </pc:spChg>
        <pc:spChg chg="add del mod">
          <ac:chgData name="Kathleen Speck" userId="1c3bee05-3f30-471c-9c5c-6f1d82c4dd7a" providerId="ADAL" clId="{46E4CC9D-4553-47B5-86B3-02E4372EEF33}" dt="2024-09-16T17:30:20.982" v="8948" actId="478"/>
          <ac:spMkLst>
            <pc:docMk/>
            <pc:sldMk cId="2359776493" sldId="1226"/>
            <ac:spMk id="33" creationId="{5C53DAD7-D1E6-56C9-BB91-C753E8AB5C36}"/>
          </ac:spMkLst>
        </pc:spChg>
        <pc:spChg chg="add del mod">
          <ac:chgData name="Kathleen Speck" userId="1c3bee05-3f30-471c-9c5c-6f1d82c4dd7a" providerId="ADAL" clId="{46E4CC9D-4553-47B5-86B3-02E4372EEF33}" dt="2024-09-16T17:30:14.398" v="8945" actId="478"/>
          <ac:spMkLst>
            <pc:docMk/>
            <pc:sldMk cId="2359776493" sldId="1226"/>
            <ac:spMk id="35" creationId="{00D32414-8F42-C848-9F07-E9A2B2EC3D37}"/>
          </ac:spMkLst>
        </pc:spChg>
        <pc:spChg chg="add del mod">
          <ac:chgData name="Kathleen Speck" userId="1c3bee05-3f30-471c-9c5c-6f1d82c4dd7a" providerId="ADAL" clId="{46E4CC9D-4553-47B5-86B3-02E4372EEF33}" dt="2024-09-16T17:30:17.214" v="8946" actId="478"/>
          <ac:spMkLst>
            <pc:docMk/>
            <pc:sldMk cId="2359776493" sldId="1226"/>
            <ac:spMk id="37" creationId="{BA2839CD-6C53-A48D-9678-0C52905C232A}"/>
          </ac:spMkLst>
        </pc:spChg>
        <pc:spChg chg="add del mod">
          <ac:chgData name="Kathleen Speck" userId="1c3bee05-3f30-471c-9c5c-6f1d82c4dd7a" providerId="ADAL" clId="{46E4CC9D-4553-47B5-86B3-02E4372EEF33}" dt="2024-09-16T17:30:22.393" v="8949" actId="478"/>
          <ac:spMkLst>
            <pc:docMk/>
            <pc:sldMk cId="2359776493" sldId="1226"/>
            <ac:spMk id="39" creationId="{5AEF8E83-7CCD-104A-C8B3-10027836F9B1}"/>
          </ac:spMkLst>
        </pc:spChg>
        <pc:graphicFrameChg chg="del mod">
          <ac:chgData name="Kathleen Speck" userId="1c3bee05-3f30-471c-9c5c-6f1d82c4dd7a" providerId="ADAL" clId="{46E4CC9D-4553-47B5-86B3-02E4372EEF33}" dt="2024-09-15T16:35:47.482" v="3572" actId="478"/>
          <ac:graphicFrameMkLst>
            <pc:docMk/>
            <pc:sldMk cId="2359776493" sldId="1226"/>
            <ac:graphicFrameMk id="46" creationId="{A64CE8B6-A51F-981F-940B-366C0EDF7581}"/>
          </ac:graphicFrameMkLst>
        </pc:graphicFrameChg>
        <pc:picChg chg="add mod">
          <ac:chgData name="Kathleen Speck" userId="1c3bee05-3f30-471c-9c5c-6f1d82c4dd7a" providerId="ADAL" clId="{46E4CC9D-4553-47B5-86B3-02E4372EEF33}" dt="2024-09-16T18:30:23.593" v="12025" actId="962"/>
          <ac:picMkLst>
            <pc:docMk/>
            <pc:sldMk cId="2359776493" sldId="1226"/>
            <ac:picMk id="41" creationId="{E0A6D5F0-332A-1046-5470-4F5587971BC3}"/>
          </ac:picMkLst>
        </pc:picChg>
      </pc:sldChg>
      <pc:sldChg chg="addSp delSp modSp mod modCm">
        <pc:chgData name="Kathleen Speck" userId="1c3bee05-3f30-471c-9c5c-6f1d82c4dd7a" providerId="ADAL" clId="{46E4CC9D-4553-47B5-86B3-02E4372EEF33}" dt="2024-09-16T17:22:32.647" v="7850" actId="478"/>
        <pc:sldMkLst>
          <pc:docMk/>
          <pc:sldMk cId="3595830352" sldId="1227"/>
        </pc:sldMkLst>
        <pc:spChg chg="add del mod">
          <ac:chgData name="Kathleen Speck" userId="1c3bee05-3f30-471c-9c5c-6f1d82c4dd7a" providerId="ADAL" clId="{46E4CC9D-4553-47B5-86B3-02E4372EEF33}" dt="2024-09-15T16:32:17.486" v="3513" actId="478"/>
          <ac:spMkLst>
            <pc:docMk/>
            <pc:sldMk cId="3595830352" sldId="1227"/>
            <ac:spMk id="2" creationId="{A64054D5-9290-DD38-3927-EF1361DBD263}"/>
          </ac:spMkLst>
        </pc:spChg>
        <pc:spChg chg="add del mod">
          <ac:chgData name="Kathleen Speck" userId="1c3bee05-3f30-471c-9c5c-6f1d82c4dd7a" providerId="ADAL" clId="{46E4CC9D-4553-47B5-86B3-02E4372EEF33}" dt="2024-09-15T16:32:17.486" v="3513" actId="478"/>
          <ac:spMkLst>
            <pc:docMk/>
            <pc:sldMk cId="3595830352" sldId="1227"/>
            <ac:spMk id="4" creationId="{78E7C38C-8D42-7EB8-EC39-6D2AB8C09692}"/>
          </ac:spMkLst>
        </pc:spChg>
        <pc:spChg chg="mod">
          <ac:chgData name="Kathleen Speck" userId="1c3bee05-3f30-471c-9c5c-6f1d82c4dd7a" providerId="ADAL" clId="{46E4CC9D-4553-47B5-86B3-02E4372EEF33}" dt="2024-09-15T16:30:34.968" v="3486" actId="1076"/>
          <ac:spMkLst>
            <pc:docMk/>
            <pc:sldMk cId="3595830352" sldId="1227"/>
            <ac:spMk id="5" creationId="{338DC7DF-E225-BB29-EA9A-F0D0F94E141A}"/>
          </ac:spMkLst>
        </pc:spChg>
        <pc:spChg chg="add del mod">
          <ac:chgData name="Kathleen Speck" userId="1c3bee05-3f30-471c-9c5c-6f1d82c4dd7a" providerId="ADAL" clId="{46E4CC9D-4553-47B5-86B3-02E4372EEF33}" dt="2024-09-15T16:32:17.486" v="3513" actId="478"/>
          <ac:spMkLst>
            <pc:docMk/>
            <pc:sldMk cId="3595830352" sldId="1227"/>
            <ac:spMk id="6" creationId="{87AAFF9E-B431-D803-FFB4-72B5C41210BD}"/>
          </ac:spMkLst>
        </pc:spChg>
        <pc:spChg chg="add del mod">
          <ac:chgData name="Kathleen Speck" userId="1c3bee05-3f30-471c-9c5c-6f1d82c4dd7a" providerId="ADAL" clId="{46E4CC9D-4553-47B5-86B3-02E4372EEF33}" dt="2024-09-15T16:32:17.486" v="3513" actId="478"/>
          <ac:spMkLst>
            <pc:docMk/>
            <pc:sldMk cId="3595830352" sldId="1227"/>
            <ac:spMk id="7" creationId="{16402EDB-15F1-12EF-3B44-2A8FC71F650A}"/>
          </ac:spMkLst>
        </pc:spChg>
        <pc:spChg chg="add del mod">
          <ac:chgData name="Kathleen Speck" userId="1c3bee05-3f30-471c-9c5c-6f1d82c4dd7a" providerId="ADAL" clId="{46E4CC9D-4553-47B5-86B3-02E4372EEF33}" dt="2024-09-15T16:32:17.486" v="3513" actId="478"/>
          <ac:spMkLst>
            <pc:docMk/>
            <pc:sldMk cId="3595830352" sldId="1227"/>
            <ac:spMk id="8" creationId="{94471133-6DF1-B735-B0D4-38FC8CCCE980}"/>
          </ac:spMkLst>
        </pc:spChg>
        <pc:spChg chg="add del mod">
          <ac:chgData name="Kathleen Speck" userId="1c3bee05-3f30-471c-9c5c-6f1d82c4dd7a" providerId="ADAL" clId="{46E4CC9D-4553-47B5-86B3-02E4372EEF33}" dt="2024-09-15T16:32:17.486" v="3513" actId="478"/>
          <ac:spMkLst>
            <pc:docMk/>
            <pc:sldMk cId="3595830352" sldId="1227"/>
            <ac:spMk id="9" creationId="{B82B852B-72B2-B49D-DB12-ED2B7B9C1558}"/>
          </ac:spMkLst>
        </pc:spChg>
        <pc:spChg chg="add del mod">
          <ac:chgData name="Kathleen Speck" userId="1c3bee05-3f30-471c-9c5c-6f1d82c4dd7a" providerId="ADAL" clId="{46E4CC9D-4553-47B5-86B3-02E4372EEF33}" dt="2024-09-15T16:32:17.486" v="3513" actId="478"/>
          <ac:spMkLst>
            <pc:docMk/>
            <pc:sldMk cId="3595830352" sldId="1227"/>
            <ac:spMk id="10" creationId="{B64EBDE8-0900-3552-3BF4-25D5AE7FB37C}"/>
          </ac:spMkLst>
        </pc:spChg>
        <pc:spChg chg="add del mod">
          <ac:chgData name="Kathleen Speck" userId="1c3bee05-3f30-471c-9c5c-6f1d82c4dd7a" providerId="ADAL" clId="{46E4CC9D-4553-47B5-86B3-02E4372EEF33}" dt="2024-09-15T16:32:17.486" v="3513" actId="478"/>
          <ac:spMkLst>
            <pc:docMk/>
            <pc:sldMk cId="3595830352" sldId="1227"/>
            <ac:spMk id="11" creationId="{D8A6BA32-0E0C-CD52-7993-B849CF814D9E}"/>
          </ac:spMkLst>
        </pc:spChg>
        <pc:spChg chg="add del mod">
          <ac:chgData name="Kathleen Speck" userId="1c3bee05-3f30-471c-9c5c-6f1d82c4dd7a" providerId="ADAL" clId="{46E4CC9D-4553-47B5-86B3-02E4372EEF33}" dt="2024-09-15T16:32:17.486" v="3513" actId="478"/>
          <ac:spMkLst>
            <pc:docMk/>
            <pc:sldMk cId="3595830352" sldId="1227"/>
            <ac:spMk id="12" creationId="{60680B25-26C0-469C-8A11-8AB56837CE4E}"/>
          </ac:spMkLst>
        </pc:spChg>
        <pc:spChg chg="add del mod">
          <ac:chgData name="Kathleen Speck" userId="1c3bee05-3f30-471c-9c5c-6f1d82c4dd7a" providerId="ADAL" clId="{46E4CC9D-4553-47B5-86B3-02E4372EEF33}" dt="2024-09-15T16:31:43.631" v="3511" actId="478"/>
          <ac:spMkLst>
            <pc:docMk/>
            <pc:sldMk cId="3595830352" sldId="1227"/>
            <ac:spMk id="13" creationId="{EDBC8110-5081-C72B-3FB0-D33749C3253C}"/>
          </ac:spMkLst>
        </pc:spChg>
        <pc:spChg chg="add del mod">
          <ac:chgData name="Kathleen Speck" userId="1c3bee05-3f30-471c-9c5c-6f1d82c4dd7a" providerId="ADAL" clId="{46E4CC9D-4553-47B5-86B3-02E4372EEF33}" dt="2024-09-15T16:32:17.486" v="3513" actId="478"/>
          <ac:spMkLst>
            <pc:docMk/>
            <pc:sldMk cId="3595830352" sldId="1227"/>
            <ac:spMk id="14" creationId="{6608AE92-968E-6418-5FAF-D0326A7ADD5A}"/>
          </ac:spMkLst>
        </pc:spChg>
        <pc:spChg chg="add del mod">
          <ac:chgData name="Kathleen Speck" userId="1c3bee05-3f30-471c-9c5c-6f1d82c4dd7a" providerId="ADAL" clId="{46E4CC9D-4553-47B5-86B3-02E4372EEF33}" dt="2024-09-15T16:32:17.486" v="3513" actId="478"/>
          <ac:spMkLst>
            <pc:docMk/>
            <pc:sldMk cId="3595830352" sldId="1227"/>
            <ac:spMk id="16" creationId="{E0327BD0-58DE-8324-878D-EB24095D6F12}"/>
          </ac:spMkLst>
        </pc:spChg>
        <pc:spChg chg="add del mod">
          <ac:chgData name="Kathleen Speck" userId="1c3bee05-3f30-471c-9c5c-6f1d82c4dd7a" providerId="ADAL" clId="{46E4CC9D-4553-47B5-86B3-02E4372EEF33}" dt="2024-09-15T16:32:17.486" v="3513" actId="478"/>
          <ac:spMkLst>
            <pc:docMk/>
            <pc:sldMk cId="3595830352" sldId="1227"/>
            <ac:spMk id="18" creationId="{3388B5AE-664E-260C-0547-C8415F06F512}"/>
          </ac:spMkLst>
        </pc:spChg>
        <pc:spChg chg="add del mod">
          <ac:chgData name="Kathleen Speck" userId="1c3bee05-3f30-471c-9c5c-6f1d82c4dd7a" providerId="ADAL" clId="{46E4CC9D-4553-47B5-86B3-02E4372EEF33}" dt="2024-09-15T16:31:43.631" v="3511" actId="478"/>
          <ac:spMkLst>
            <pc:docMk/>
            <pc:sldMk cId="3595830352" sldId="1227"/>
            <ac:spMk id="19" creationId="{F7232C64-A4B1-1CFE-95D1-166468F7DD40}"/>
          </ac:spMkLst>
        </pc:spChg>
        <pc:spChg chg="add del mod">
          <ac:chgData name="Kathleen Speck" userId="1c3bee05-3f30-471c-9c5c-6f1d82c4dd7a" providerId="ADAL" clId="{46E4CC9D-4553-47B5-86B3-02E4372EEF33}" dt="2024-09-15T16:31:43.631" v="3511" actId="478"/>
          <ac:spMkLst>
            <pc:docMk/>
            <pc:sldMk cId="3595830352" sldId="1227"/>
            <ac:spMk id="21" creationId="{8497EC59-308C-60E1-6EFD-3D16D06DA9CD}"/>
          </ac:spMkLst>
        </pc:spChg>
        <pc:spChg chg="add del mod">
          <ac:chgData name="Kathleen Speck" userId="1c3bee05-3f30-471c-9c5c-6f1d82c4dd7a" providerId="ADAL" clId="{46E4CC9D-4553-47B5-86B3-02E4372EEF33}" dt="2024-09-15T16:31:43.631" v="3511" actId="478"/>
          <ac:spMkLst>
            <pc:docMk/>
            <pc:sldMk cId="3595830352" sldId="1227"/>
            <ac:spMk id="23" creationId="{4B12AED7-1FD0-5765-3F2B-60FF7D68330C}"/>
          </ac:spMkLst>
        </pc:spChg>
        <pc:spChg chg="add del mod">
          <ac:chgData name="Kathleen Speck" userId="1c3bee05-3f30-471c-9c5c-6f1d82c4dd7a" providerId="ADAL" clId="{46E4CC9D-4553-47B5-86B3-02E4372EEF33}" dt="2024-09-15T16:31:43.631" v="3511" actId="478"/>
          <ac:spMkLst>
            <pc:docMk/>
            <pc:sldMk cId="3595830352" sldId="1227"/>
            <ac:spMk id="25" creationId="{C7DCD5A8-AC6C-E471-1CF4-850916E6552A}"/>
          </ac:spMkLst>
        </pc:spChg>
        <pc:spChg chg="add del mod">
          <ac:chgData name="Kathleen Speck" userId="1c3bee05-3f30-471c-9c5c-6f1d82c4dd7a" providerId="ADAL" clId="{46E4CC9D-4553-47B5-86B3-02E4372EEF33}" dt="2024-09-15T16:31:43.631" v="3511" actId="478"/>
          <ac:spMkLst>
            <pc:docMk/>
            <pc:sldMk cId="3595830352" sldId="1227"/>
            <ac:spMk id="27" creationId="{DC4B1FB6-705E-26EE-524D-017F1EF73C1C}"/>
          </ac:spMkLst>
        </pc:spChg>
        <pc:spChg chg="add del mod">
          <ac:chgData name="Kathleen Speck" userId="1c3bee05-3f30-471c-9c5c-6f1d82c4dd7a" providerId="ADAL" clId="{46E4CC9D-4553-47B5-86B3-02E4372EEF33}" dt="2024-09-15T16:31:43.631" v="3511" actId="478"/>
          <ac:spMkLst>
            <pc:docMk/>
            <pc:sldMk cId="3595830352" sldId="1227"/>
            <ac:spMk id="29" creationId="{8FF7EC63-2179-9442-8152-6464E0DB4512}"/>
          </ac:spMkLst>
        </pc:spChg>
        <pc:spChg chg="add del mod">
          <ac:chgData name="Kathleen Speck" userId="1c3bee05-3f30-471c-9c5c-6f1d82c4dd7a" providerId="ADAL" clId="{46E4CC9D-4553-47B5-86B3-02E4372EEF33}" dt="2024-09-15T16:31:43.631" v="3511" actId="478"/>
          <ac:spMkLst>
            <pc:docMk/>
            <pc:sldMk cId="3595830352" sldId="1227"/>
            <ac:spMk id="31" creationId="{B1278833-E796-3D1C-AA47-DEF46E9865C9}"/>
          </ac:spMkLst>
        </pc:spChg>
        <pc:spChg chg="add del mod">
          <ac:chgData name="Kathleen Speck" userId="1c3bee05-3f30-471c-9c5c-6f1d82c4dd7a" providerId="ADAL" clId="{46E4CC9D-4553-47B5-86B3-02E4372EEF33}" dt="2024-09-15T16:31:43.631" v="3511" actId="478"/>
          <ac:spMkLst>
            <pc:docMk/>
            <pc:sldMk cId="3595830352" sldId="1227"/>
            <ac:spMk id="33" creationId="{53850974-CFB5-65A7-7FC1-F15DDF8E58AA}"/>
          </ac:spMkLst>
        </pc:spChg>
        <pc:spChg chg="add del mod">
          <ac:chgData name="Kathleen Speck" userId="1c3bee05-3f30-471c-9c5c-6f1d82c4dd7a" providerId="ADAL" clId="{46E4CC9D-4553-47B5-86B3-02E4372EEF33}" dt="2024-09-15T16:31:43.631" v="3511" actId="478"/>
          <ac:spMkLst>
            <pc:docMk/>
            <pc:sldMk cId="3595830352" sldId="1227"/>
            <ac:spMk id="35" creationId="{2129EC56-0607-6B39-1467-F5607D10C5F1}"/>
          </ac:spMkLst>
        </pc:spChg>
        <pc:spChg chg="add del mod">
          <ac:chgData name="Kathleen Speck" userId="1c3bee05-3f30-471c-9c5c-6f1d82c4dd7a" providerId="ADAL" clId="{46E4CC9D-4553-47B5-86B3-02E4372EEF33}" dt="2024-09-15T16:31:43.631" v="3511" actId="478"/>
          <ac:spMkLst>
            <pc:docMk/>
            <pc:sldMk cId="3595830352" sldId="1227"/>
            <ac:spMk id="37" creationId="{6BA5163D-33DD-D53B-3595-A69193CC7CE3}"/>
          </ac:spMkLst>
        </pc:spChg>
        <pc:spChg chg="add del mod">
          <ac:chgData name="Kathleen Speck" userId="1c3bee05-3f30-471c-9c5c-6f1d82c4dd7a" providerId="ADAL" clId="{46E4CC9D-4553-47B5-86B3-02E4372EEF33}" dt="2024-09-15T16:31:42.286" v="3510" actId="478"/>
          <ac:spMkLst>
            <pc:docMk/>
            <pc:sldMk cId="3595830352" sldId="1227"/>
            <ac:spMk id="39" creationId="{C24F1713-E656-35FF-D1E7-0C1ED2512ED7}"/>
          </ac:spMkLst>
        </pc:spChg>
        <pc:spChg chg="add del mod">
          <ac:chgData name="Kathleen Speck" userId="1c3bee05-3f30-471c-9c5c-6f1d82c4dd7a" providerId="ADAL" clId="{46E4CC9D-4553-47B5-86B3-02E4372EEF33}" dt="2024-09-16T17:22:19.348" v="7840" actId="478"/>
          <ac:spMkLst>
            <pc:docMk/>
            <pc:sldMk cId="3595830352" sldId="1227"/>
            <ac:spMk id="43" creationId="{1669A122-241C-D86E-EACD-C8D724831301}"/>
          </ac:spMkLst>
        </pc:spChg>
        <pc:spChg chg="add del mod">
          <ac:chgData name="Kathleen Speck" userId="1c3bee05-3f30-471c-9c5c-6f1d82c4dd7a" providerId="ADAL" clId="{46E4CC9D-4553-47B5-86B3-02E4372EEF33}" dt="2024-09-15T16:32:20.023" v="3525" actId="478"/>
          <ac:spMkLst>
            <pc:docMk/>
            <pc:sldMk cId="3595830352" sldId="1227"/>
            <ac:spMk id="45" creationId="{5BFCA5A3-3CE5-FE6C-C0E2-41E075707B84}"/>
          </ac:spMkLst>
        </pc:spChg>
        <pc:spChg chg="add del mod">
          <ac:chgData name="Kathleen Speck" userId="1c3bee05-3f30-471c-9c5c-6f1d82c4dd7a" providerId="ADAL" clId="{46E4CC9D-4553-47B5-86B3-02E4372EEF33}" dt="2024-09-16T17:22:29.491" v="7848" actId="478"/>
          <ac:spMkLst>
            <pc:docMk/>
            <pc:sldMk cId="3595830352" sldId="1227"/>
            <ac:spMk id="48" creationId="{DB044C4C-0764-8D9C-B564-5BD539C48BA7}"/>
          </ac:spMkLst>
        </pc:spChg>
        <pc:spChg chg="add del mod">
          <ac:chgData name="Kathleen Speck" userId="1c3bee05-3f30-471c-9c5c-6f1d82c4dd7a" providerId="ADAL" clId="{46E4CC9D-4553-47B5-86B3-02E4372EEF33}" dt="2024-09-16T17:22:20.844" v="7841" actId="478"/>
          <ac:spMkLst>
            <pc:docMk/>
            <pc:sldMk cId="3595830352" sldId="1227"/>
            <ac:spMk id="50" creationId="{E5215286-6E79-825D-E6E1-403DF415557E}"/>
          </ac:spMkLst>
        </pc:spChg>
        <pc:spChg chg="add del mod">
          <ac:chgData name="Kathleen Speck" userId="1c3bee05-3f30-471c-9c5c-6f1d82c4dd7a" providerId="ADAL" clId="{46E4CC9D-4553-47B5-86B3-02E4372EEF33}" dt="2024-09-16T17:22:21.909" v="7842" actId="478"/>
          <ac:spMkLst>
            <pc:docMk/>
            <pc:sldMk cId="3595830352" sldId="1227"/>
            <ac:spMk id="52" creationId="{583265E2-5902-1A4C-165D-2CF019F67043}"/>
          </ac:spMkLst>
        </pc:spChg>
        <pc:spChg chg="add del mod">
          <ac:chgData name="Kathleen Speck" userId="1c3bee05-3f30-471c-9c5c-6f1d82c4dd7a" providerId="ADAL" clId="{46E4CC9D-4553-47B5-86B3-02E4372EEF33}" dt="2024-09-16T17:22:24.484" v="7843" actId="478"/>
          <ac:spMkLst>
            <pc:docMk/>
            <pc:sldMk cId="3595830352" sldId="1227"/>
            <ac:spMk id="54" creationId="{FB745543-3278-39BA-1B50-9225C2B40284}"/>
          </ac:spMkLst>
        </pc:spChg>
        <pc:spChg chg="add del mod">
          <ac:chgData name="Kathleen Speck" userId="1c3bee05-3f30-471c-9c5c-6f1d82c4dd7a" providerId="ADAL" clId="{46E4CC9D-4553-47B5-86B3-02E4372EEF33}" dt="2024-09-16T17:22:25.476" v="7844" actId="478"/>
          <ac:spMkLst>
            <pc:docMk/>
            <pc:sldMk cId="3595830352" sldId="1227"/>
            <ac:spMk id="56" creationId="{A0A86F5F-C16B-0DB7-26DE-1247AEE297C4}"/>
          </ac:spMkLst>
        </pc:spChg>
        <pc:spChg chg="add del mod">
          <ac:chgData name="Kathleen Speck" userId="1c3bee05-3f30-471c-9c5c-6f1d82c4dd7a" providerId="ADAL" clId="{46E4CC9D-4553-47B5-86B3-02E4372EEF33}" dt="2024-09-16T17:22:26.261" v="7845" actId="478"/>
          <ac:spMkLst>
            <pc:docMk/>
            <pc:sldMk cId="3595830352" sldId="1227"/>
            <ac:spMk id="58" creationId="{B5A4A17A-D75C-2D6C-0DBF-819F9EEA0295}"/>
          </ac:spMkLst>
        </pc:spChg>
        <pc:spChg chg="add del mod">
          <ac:chgData name="Kathleen Speck" userId="1c3bee05-3f30-471c-9c5c-6f1d82c4dd7a" providerId="ADAL" clId="{46E4CC9D-4553-47B5-86B3-02E4372EEF33}" dt="2024-09-16T17:22:30.438" v="7849" actId="478"/>
          <ac:spMkLst>
            <pc:docMk/>
            <pc:sldMk cId="3595830352" sldId="1227"/>
            <ac:spMk id="60" creationId="{C226ECAA-1D8A-68F5-514B-E5C30D0E7E1F}"/>
          </ac:spMkLst>
        </pc:spChg>
        <pc:spChg chg="add del mod">
          <ac:chgData name="Kathleen Speck" userId="1c3bee05-3f30-471c-9c5c-6f1d82c4dd7a" providerId="ADAL" clId="{46E4CC9D-4553-47B5-86B3-02E4372EEF33}" dt="2024-09-16T17:22:27.141" v="7846" actId="478"/>
          <ac:spMkLst>
            <pc:docMk/>
            <pc:sldMk cId="3595830352" sldId="1227"/>
            <ac:spMk id="62" creationId="{50811C9B-C0A3-44F8-33B3-5FFD3257DE85}"/>
          </ac:spMkLst>
        </pc:spChg>
        <pc:spChg chg="add del mod">
          <ac:chgData name="Kathleen Speck" userId="1c3bee05-3f30-471c-9c5c-6f1d82c4dd7a" providerId="ADAL" clId="{46E4CC9D-4553-47B5-86B3-02E4372EEF33}" dt="2024-09-16T17:22:28.035" v="7847" actId="478"/>
          <ac:spMkLst>
            <pc:docMk/>
            <pc:sldMk cId="3595830352" sldId="1227"/>
            <ac:spMk id="64" creationId="{2E13B21B-CFCA-5CFF-8219-55AE0DD98155}"/>
          </ac:spMkLst>
        </pc:spChg>
        <pc:spChg chg="add del mod">
          <ac:chgData name="Kathleen Speck" userId="1c3bee05-3f30-471c-9c5c-6f1d82c4dd7a" providerId="ADAL" clId="{46E4CC9D-4553-47B5-86B3-02E4372EEF33}" dt="2024-09-16T17:22:32.647" v="7850" actId="478"/>
          <ac:spMkLst>
            <pc:docMk/>
            <pc:sldMk cId="3595830352" sldId="1227"/>
            <ac:spMk id="66" creationId="{4C9DB61C-1241-22C0-DA0A-4AFF011EBC27}"/>
          </ac:spMkLst>
        </pc:spChg>
        <pc:graphicFrameChg chg="add del mod">
          <ac:chgData name="Kathleen Speck" userId="1c3bee05-3f30-471c-9c5c-6f1d82c4dd7a" providerId="ADAL" clId="{46E4CC9D-4553-47B5-86B3-02E4372EEF33}" dt="2024-09-15T16:32:17.486" v="3513" actId="478"/>
          <ac:graphicFrameMkLst>
            <pc:docMk/>
            <pc:sldMk cId="3595830352" sldId="1227"/>
            <ac:graphicFrameMk id="46" creationId="{A64CE8B6-A51F-981F-940B-366C0EDF7581}"/>
          </ac:graphicFrameMkLst>
        </pc:graphicFrameChg>
        <pc:picChg chg="add mod">
          <ac:chgData name="Kathleen Speck" userId="1c3bee05-3f30-471c-9c5c-6f1d82c4dd7a" providerId="ADAL" clId="{46E4CC9D-4553-47B5-86B3-02E4372EEF33}" dt="2024-09-15T16:31:41.070" v="3508"/>
          <ac:picMkLst>
            <pc:docMk/>
            <pc:sldMk cId="3595830352" sldId="1227"/>
            <ac:picMk id="41" creationId="{709BA375-C373-4074-F699-6B02110E377A}"/>
          </ac:picMkLst>
        </pc:picChg>
        <pc:picChg chg="add mod">
          <ac:chgData name="Kathleen Speck" userId="1c3bee05-3f30-471c-9c5c-6f1d82c4dd7a" providerId="ADAL" clId="{46E4CC9D-4553-47B5-86B3-02E4372EEF33}" dt="2024-09-15T17:36:45.949" v="5941" actId="962"/>
          <ac:picMkLst>
            <pc:docMk/>
            <pc:sldMk cId="3595830352" sldId="1227"/>
            <ac:picMk id="68" creationId="{C63A5B13-F75D-ACA0-9639-8FD0F587519A}"/>
          </ac:picMkLst>
        </pc:picChg>
      </pc:sldChg>
      <pc:sldChg chg="addSp delSp modSp mod modCm">
        <pc:chgData name="Kathleen Speck" userId="1c3bee05-3f30-471c-9c5c-6f1d82c4dd7a" providerId="ADAL" clId="{46E4CC9D-4553-47B5-86B3-02E4372EEF33}" dt="2024-09-15T17:34:18.783" v="5453" actId="962"/>
        <pc:sldMkLst>
          <pc:docMk/>
          <pc:sldMk cId="2854724321" sldId="1228"/>
        </pc:sldMkLst>
        <pc:spChg chg="add del mod">
          <ac:chgData name="Kathleen Speck" userId="1c3bee05-3f30-471c-9c5c-6f1d82c4dd7a" providerId="ADAL" clId="{46E4CC9D-4553-47B5-86B3-02E4372EEF33}" dt="2024-09-15T16:29:55.009" v="3482" actId="478"/>
          <ac:spMkLst>
            <pc:docMk/>
            <pc:sldMk cId="2854724321" sldId="1228"/>
            <ac:spMk id="2" creationId="{A64054D5-9290-DD38-3927-EF1361DBD263}"/>
          </ac:spMkLst>
        </pc:spChg>
        <pc:spChg chg="del mod">
          <ac:chgData name="Kathleen Speck" userId="1c3bee05-3f30-471c-9c5c-6f1d82c4dd7a" providerId="ADAL" clId="{46E4CC9D-4553-47B5-86B3-02E4372EEF33}" dt="2024-09-15T16:29:30.389" v="3475" actId="478"/>
          <ac:spMkLst>
            <pc:docMk/>
            <pc:sldMk cId="2854724321" sldId="1228"/>
            <ac:spMk id="4" creationId="{78E7C38C-8D42-7EB8-EC39-6D2AB8C09692}"/>
          </ac:spMkLst>
        </pc:spChg>
        <pc:spChg chg="del mod">
          <ac:chgData name="Kathleen Speck" userId="1c3bee05-3f30-471c-9c5c-6f1d82c4dd7a" providerId="ADAL" clId="{46E4CC9D-4553-47B5-86B3-02E4372EEF33}" dt="2024-09-15T16:28:24.598" v="3440" actId="478"/>
          <ac:spMkLst>
            <pc:docMk/>
            <pc:sldMk cId="2854724321" sldId="1228"/>
            <ac:spMk id="6" creationId="{87AAFF9E-B431-D803-FFB4-72B5C41210BD}"/>
          </ac:spMkLst>
        </pc:spChg>
        <pc:spChg chg="del mod">
          <ac:chgData name="Kathleen Speck" userId="1c3bee05-3f30-471c-9c5c-6f1d82c4dd7a" providerId="ADAL" clId="{46E4CC9D-4553-47B5-86B3-02E4372EEF33}" dt="2024-09-15T16:28:22.393" v="3438" actId="478"/>
          <ac:spMkLst>
            <pc:docMk/>
            <pc:sldMk cId="2854724321" sldId="1228"/>
            <ac:spMk id="7" creationId="{16402EDB-15F1-12EF-3B44-2A8FC71F650A}"/>
          </ac:spMkLst>
        </pc:spChg>
        <pc:spChg chg="add del mod">
          <ac:chgData name="Kathleen Speck" userId="1c3bee05-3f30-471c-9c5c-6f1d82c4dd7a" providerId="ADAL" clId="{46E4CC9D-4553-47B5-86B3-02E4372EEF33}" dt="2024-09-15T16:29:13.375" v="3461" actId="478"/>
          <ac:spMkLst>
            <pc:docMk/>
            <pc:sldMk cId="2854724321" sldId="1228"/>
            <ac:spMk id="8" creationId="{94471133-6DF1-B735-B0D4-38FC8CCCE980}"/>
          </ac:spMkLst>
        </pc:spChg>
        <pc:spChg chg="add del mod">
          <ac:chgData name="Kathleen Speck" userId="1c3bee05-3f30-471c-9c5c-6f1d82c4dd7a" providerId="ADAL" clId="{46E4CC9D-4553-47B5-86B3-02E4372EEF33}" dt="2024-09-15T16:29:15.685" v="3465" actId="478"/>
          <ac:spMkLst>
            <pc:docMk/>
            <pc:sldMk cId="2854724321" sldId="1228"/>
            <ac:spMk id="9" creationId="{B82B852B-72B2-B49D-DB12-ED2B7B9C1558}"/>
          </ac:spMkLst>
        </pc:spChg>
        <pc:spChg chg="add del mod">
          <ac:chgData name="Kathleen Speck" userId="1c3bee05-3f30-471c-9c5c-6f1d82c4dd7a" providerId="ADAL" clId="{46E4CC9D-4553-47B5-86B3-02E4372EEF33}" dt="2024-09-15T16:29:20.393" v="3468" actId="478"/>
          <ac:spMkLst>
            <pc:docMk/>
            <pc:sldMk cId="2854724321" sldId="1228"/>
            <ac:spMk id="10" creationId="{B64EBDE8-0900-3552-3BF4-25D5AE7FB37C}"/>
          </ac:spMkLst>
        </pc:spChg>
        <pc:spChg chg="del mod">
          <ac:chgData name="Kathleen Speck" userId="1c3bee05-3f30-471c-9c5c-6f1d82c4dd7a" providerId="ADAL" clId="{46E4CC9D-4553-47B5-86B3-02E4372EEF33}" dt="2024-09-15T16:29:26.753" v="3471" actId="478"/>
          <ac:spMkLst>
            <pc:docMk/>
            <pc:sldMk cId="2854724321" sldId="1228"/>
            <ac:spMk id="11" creationId="{D8A6BA32-0E0C-CD52-7993-B849CF814D9E}"/>
          </ac:spMkLst>
        </pc:spChg>
        <pc:spChg chg="del mod">
          <ac:chgData name="Kathleen Speck" userId="1c3bee05-3f30-471c-9c5c-6f1d82c4dd7a" providerId="ADAL" clId="{46E4CC9D-4553-47B5-86B3-02E4372EEF33}" dt="2024-09-15T16:29:28.528" v="3473" actId="478"/>
          <ac:spMkLst>
            <pc:docMk/>
            <pc:sldMk cId="2854724321" sldId="1228"/>
            <ac:spMk id="12" creationId="{60680B25-26C0-469C-8A11-8AB56837CE4E}"/>
          </ac:spMkLst>
        </pc:spChg>
        <pc:spChg chg="add del mod">
          <ac:chgData name="Kathleen Speck" userId="1c3bee05-3f30-471c-9c5c-6f1d82c4dd7a" providerId="ADAL" clId="{46E4CC9D-4553-47B5-86B3-02E4372EEF33}" dt="2024-09-15T16:29:14.536" v="3463" actId="478"/>
          <ac:spMkLst>
            <pc:docMk/>
            <pc:sldMk cId="2854724321" sldId="1228"/>
            <ac:spMk id="14" creationId="{6608AE92-968E-6418-5FAF-D0326A7ADD5A}"/>
          </ac:spMkLst>
        </pc:spChg>
        <pc:spChg chg="del mod">
          <ac:chgData name="Kathleen Speck" userId="1c3bee05-3f30-471c-9c5c-6f1d82c4dd7a" providerId="ADAL" clId="{46E4CC9D-4553-47B5-86B3-02E4372EEF33}" dt="2024-09-15T16:29:31.726" v="3477" actId="478"/>
          <ac:spMkLst>
            <pc:docMk/>
            <pc:sldMk cId="2854724321" sldId="1228"/>
            <ac:spMk id="16" creationId="{E0327BD0-58DE-8324-878D-EB24095D6F12}"/>
          </ac:spMkLst>
        </pc:spChg>
        <pc:spChg chg="del mod">
          <ac:chgData name="Kathleen Speck" userId="1c3bee05-3f30-471c-9c5c-6f1d82c4dd7a" providerId="ADAL" clId="{46E4CC9D-4553-47B5-86B3-02E4372EEF33}" dt="2024-09-15T16:29:34.200" v="3479" actId="478"/>
          <ac:spMkLst>
            <pc:docMk/>
            <pc:sldMk cId="2854724321" sldId="1228"/>
            <ac:spMk id="18" creationId="{3388B5AE-664E-260C-0547-C8415F06F512}"/>
          </ac:spMkLst>
        </pc:spChg>
        <pc:spChg chg="add del mod">
          <ac:chgData name="Kathleen Speck" userId="1c3bee05-3f30-471c-9c5c-6f1d82c4dd7a" providerId="ADAL" clId="{46E4CC9D-4553-47B5-86B3-02E4372EEF33}" dt="2024-09-15T16:37:31.207" v="3607" actId="478"/>
          <ac:spMkLst>
            <pc:docMk/>
            <pc:sldMk cId="2854724321" sldId="1228"/>
            <ac:spMk id="19" creationId="{9910032A-B46D-174C-B23E-B9940C87BF37}"/>
          </ac:spMkLst>
        </pc:spChg>
        <pc:spChg chg="add del mod">
          <ac:chgData name="Kathleen Speck" userId="1c3bee05-3f30-471c-9c5c-6f1d82c4dd7a" providerId="ADAL" clId="{46E4CC9D-4553-47B5-86B3-02E4372EEF33}" dt="2024-09-15T16:29:11.859" v="3460" actId="478"/>
          <ac:spMkLst>
            <pc:docMk/>
            <pc:sldMk cId="2854724321" sldId="1228"/>
            <ac:spMk id="21" creationId="{0003C85F-E630-7EEB-4377-5D16EBB7EC6C}"/>
          </ac:spMkLst>
        </pc:spChg>
        <pc:spChg chg="add del mod">
          <ac:chgData name="Kathleen Speck" userId="1c3bee05-3f30-471c-9c5c-6f1d82c4dd7a" providerId="ADAL" clId="{46E4CC9D-4553-47B5-86B3-02E4372EEF33}" dt="2024-09-15T16:29:07.099" v="3459" actId="478"/>
          <ac:spMkLst>
            <pc:docMk/>
            <pc:sldMk cId="2854724321" sldId="1228"/>
            <ac:spMk id="23" creationId="{0B161C25-D3EB-35C8-2114-19A7D91003EE}"/>
          </ac:spMkLst>
        </pc:spChg>
        <pc:spChg chg="add del mod">
          <ac:chgData name="Kathleen Speck" userId="1c3bee05-3f30-471c-9c5c-6f1d82c4dd7a" providerId="ADAL" clId="{46E4CC9D-4553-47B5-86B3-02E4372EEF33}" dt="2024-09-15T16:29:05.323" v="3457" actId="478"/>
          <ac:spMkLst>
            <pc:docMk/>
            <pc:sldMk cId="2854724321" sldId="1228"/>
            <ac:spMk id="25" creationId="{16D52888-3941-1D2F-387A-9FECADC5EB17}"/>
          </ac:spMkLst>
        </pc:spChg>
        <pc:spChg chg="add del mod">
          <ac:chgData name="Kathleen Speck" userId="1c3bee05-3f30-471c-9c5c-6f1d82c4dd7a" providerId="ADAL" clId="{46E4CC9D-4553-47B5-86B3-02E4372EEF33}" dt="2024-09-15T16:29:04.705" v="3456" actId="478"/>
          <ac:spMkLst>
            <pc:docMk/>
            <pc:sldMk cId="2854724321" sldId="1228"/>
            <ac:spMk id="27" creationId="{CB925A40-569B-B3CB-D1A9-32398B82EA86}"/>
          </ac:spMkLst>
        </pc:spChg>
        <pc:spChg chg="add del mod">
          <ac:chgData name="Kathleen Speck" userId="1c3bee05-3f30-471c-9c5c-6f1d82c4dd7a" providerId="ADAL" clId="{46E4CC9D-4553-47B5-86B3-02E4372EEF33}" dt="2024-09-15T16:29:04.153" v="3455" actId="478"/>
          <ac:spMkLst>
            <pc:docMk/>
            <pc:sldMk cId="2854724321" sldId="1228"/>
            <ac:spMk id="29" creationId="{2C58D049-146D-E5E2-57C6-59D649635C4F}"/>
          </ac:spMkLst>
        </pc:spChg>
        <pc:spChg chg="add del mod">
          <ac:chgData name="Kathleen Speck" userId="1c3bee05-3f30-471c-9c5c-6f1d82c4dd7a" providerId="ADAL" clId="{46E4CC9D-4553-47B5-86B3-02E4372EEF33}" dt="2024-09-15T16:29:00.171" v="3453" actId="478"/>
          <ac:spMkLst>
            <pc:docMk/>
            <pc:sldMk cId="2854724321" sldId="1228"/>
            <ac:spMk id="31" creationId="{55273D17-F825-398A-BAD0-0D2B2DA8473E}"/>
          </ac:spMkLst>
        </pc:spChg>
        <pc:spChg chg="add del mod">
          <ac:chgData name="Kathleen Speck" userId="1c3bee05-3f30-471c-9c5c-6f1d82c4dd7a" providerId="ADAL" clId="{46E4CC9D-4553-47B5-86B3-02E4372EEF33}" dt="2024-09-15T16:37:32.299" v="3608" actId="478"/>
          <ac:spMkLst>
            <pc:docMk/>
            <pc:sldMk cId="2854724321" sldId="1228"/>
            <ac:spMk id="33" creationId="{383F1920-0C8E-BED3-02B7-836EF732C44B}"/>
          </ac:spMkLst>
        </pc:spChg>
        <pc:spChg chg="add del mod">
          <ac:chgData name="Kathleen Speck" userId="1c3bee05-3f30-471c-9c5c-6f1d82c4dd7a" providerId="ADAL" clId="{46E4CC9D-4553-47B5-86B3-02E4372EEF33}" dt="2024-09-15T16:37:38.507" v="3613" actId="478"/>
          <ac:spMkLst>
            <pc:docMk/>
            <pc:sldMk cId="2854724321" sldId="1228"/>
            <ac:spMk id="35" creationId="{133FACB7-D52B-5E78-4990-26B4A08AA34A}"/>
          </ac:spMkLst>
        </pc:spChg>
        <pc:spChg chg="add del mod">
          <ac:chgData name="Kathleen Speck" userId="1c3bee05-3f30-471c-9c5c-6f1d82c4dd7a" providerId="ADAL" clId="{46E4CC9D-4553-47B5-86B3-02E4372EEF33}" dt="2024-09-15T16:37:33.076" v="3609" actId="478"/>
          <ac:spMkLst>
            <pc:docMk/>
            <pc:sldMk cId="2854724321" sldId="1228"/>
            <ac:spMk id="37" creationId="{FE3F8248-0763-2201-84A5-5D7A5B5E866D}"/>
          </ac:spMkLst>
        </pc:spChg>
        <pc:spChg chg="add del mod">
          <ac:chgData name="Kathleen Speck" userId="1c3bee05-3f30-471c-9c5c-6f1d82c4dd7a" providerId="ADAL" clId="{46E4CC9D-4553-47B5-86B3-02E4372EEF33}" dt="2024-09-15T16:37:34.204" v="3610" actId="478"/>
          <ac:spMkLst>
            <pc:docMk/>
            <pc:sldMk cId="2854724321" sldId="1228"/>
            <ac:spMk id="39" creationId="{55CCB5CF-98A4-A70D-B703-8EE912911F8B}"/>
          </ac:spMkLst>
        </pc:spChg>
        <pc:spChg chg="add del mod">
          <ac:chgData name="Kathleen Speck" userId="1c3bee05-3f30-471c-9c5c-6f1d82c4dd7a" providerId="ADAL" clId="{46E4CC9D-4553-47B5-86B3-02E4372EEF33}" dt="2024-09-15T16:37:35.642" v="3611" actId="478"/>
          <ac:spMkLst>
            <pc:docMk/>
            <pc:sldMk cId="2854724321" sldId="1228"/>
            <ac:spMk id="41" creationId="{1471B685-AE8A-02E7-BC70-16549F4135E5}"/>
          </ac:spMkLst>
        </pc:spChg>
        <pc:spChg chg="add del mod">
          <ac:chgData name="Kathleen Speck" userId="1c3bee05-3f30-471c-9c5c-6f1d82c4dd7a" providerId="ADAL" clId="{46E4CC9D-4553-47B5-86B3-02E4372EEF33}" dt="2024-09-15T16:37:37.559" v="3612" actId="478"/>
          <ac:spMkLst>
            <pc:docMk/>
            <pc:sldMk cId="2854724321" sldId="1228"/>
            <ac:spMk id="43" creationId="{83955398-39D2-9819-C7E5-D50DA541BFE1}"/>
          </ac:spMkLst>
        </pc:spChg>
        <pc:spChg chg="add del mod">
          <ac:chgData name="Kathleen Speck" userId="1c3bee05-3f30-471c-9c5c-6f1d82c4dd7a" providerId="ADAL" clId="{46E4CC9D-4553-47B5-86B3-02E4372EEF33}" dt="2024-09-15T16:37:42.419" v="3616" actId="478"/>
          <ac:spMkLst>
            <pc:docMk/>
            <pc:sldMk cId="2854724321" sldId="1228"/>
            <ac:spMk id="45" creationId="{E0C7E254-C6F6-453F-74B8-F6A430D0AFB3}"/>
          </ac:spMkLst>
        </pc:spChg>
        <pc:spChg chg="add del mod">
          <ac:chgData name="Kathleen Speck" userId="1c3bee05-3f30-471c-9c5c-6f1d82c4dd7a" providerId="ADAL" clId="{46E4CC9D-4553-47B5-86B3-02E4372EEF33}" dt="2024-09-15T16:37:39.659" v="3614" actId="478"/>
          <ac:spMkLst>
            <pc:docMk/>
            <pc:sldMk cId="2854724321" sldId="1228"/>
            <ac:spMk id="48" creationId="{89DF3462-409F-FC7B-DE1D-16232E77E30D}"/>
          </ac:spMkLst>
        </pc:spChg>
        <pc:spChg chg="add del mod">
          <ac:chgData name="Kathleen Speck" userId="1c3bee05-3f30-471c-9c5c-6f1d82c4dd7a" providerId="ADAL" clId="{46E4CC9D-4553-47B5-86B3-02E4372EEF33}" dt="2024-09-15T16:37:43.597" v="3617" actId="478"/>
          <ac:spMkLst>
            <pc:docMk/>
            <pc:sldMk cId="2854724321" sldId="1228"/>
            <ac:spMk id="50" creationId="{4D535921-E4C7-B9C2-EFAF-80948F541BC0}"/>
          </ac:spMkLst>
        </pc:spChg>
        <pc:spChg chg="add del mod">
          <ac:chgData name="Kathleen Speck" userId="1c3bee05-3f30-471c-9c5c-6f1d82c4dd7a" providerId="ADAL" clId="{46E4CC9D-4553-47B5-86B3-02E4372EEF33}" dt="2024-09-15T16:37:41.283" v="3615" actId="478"/>
          <ac:spMkLst>
            <pc:docMk/>
            <pc:sldMk cId="2854724321" sldId="1228"/>
            <ac:spMk id="52" creationId="{90F6604D-B395-8F9C-B844-F3CD7A772DEE}"/>
          </ac:spMkLst>
        </pc:spChg>
        <pc:graphicFrameChg chg="add del mod">
          <ac:chgData name="Kathleen Speck" userId="1c3bee05-3f30-471c-9c5c-6f1d82c4dd7a" providerId="ADAL" clId="{46E4CC9D-4553-47B5-86B3-02E4372EEF33}" dt="2024-09-15T16:29:18.824" v="3467" actId="478"/>
          <ac:graphicFrameMkLst>
            <pc:docMk/>
            <pc:sldMk cId="2854724321" sldId="1228"/>
            <ac:graphicFrameMk id="46" creationId="{A64CE8B6-A51F-981F-940B-366C0EDF7581}"/>
          </ac:graphicFrameMkLst>
        </pc:graphicFrameChg>
        <pc:picChg chg="add mod">
          <ac:chgData name="Kathleen Speck" userId="1c3bee05-3f30-471c-9c5c-6f1d82c4dd7a" providerId="ADAL" clId="{46E4CC9D-4553-47B5-86B3-02E4372EEF33}" dt="2024-09-15T17:34:18.783" v="5453" actId="962"/>
          <ac:picMkLst>
            <pc:docMk/>
            <pc:sldMk cId="2854724321" sldId="1228"/>
            <ac:picMk id="13" creationId="{FF3BBFDF-9786-BA90-52DC-7CF1A31A932D}"/>
          </ac:picMkLst>
        </pc:picChg>
      </pc:sldChg>
      <pc:sldChg chg="addSp delSp modSp new mod modClrScheme chgLayout">
        <pc:chgData name="Kathleen Speck" userId="1c3bee05-3f30-471c-9c5c-6f1d82c4dd7a" providerId="ADAL" clId="{46E4CC9D-4553-47B5-86B3-02E4372EEF33}" dt="2024-09-11T18:59:06.424" v="2496" actId="13244"/>
        <pc:sldMkLst>
          <pc:docMk/>
          <pc:sldMk cId="4283665236" sldId="1229"/>
        </pc:sldMkLst>
        <pc:spChg chg="del mod ord">
          <ac:chgData name="Kathleen Speck" userId="1c3bee05-3f30-471c-9c5c-6f1d82c4dd7a" providerId="ADAL" clId="{46E4CC9D-4553-47B5-86B3-02E4372EEF33}" dt="2024-09-11T18:53:00.145" v="2383" actId="700"/>
          <ac:spMkLst>
            <pc:docMk/>
            <pc:sldMk cId="4283665236" sldId="1229"/>
            <ac:spMk id="2" creationId="{BC1D809A-9EAF-555D-9F5A-0764334DA220}"/>
          </ac:spMkLst>
        </pc:spChg>
        <pc:spChg chg="del mod ord">
          <ac:chgData name="Kathleen Speck" userId="1c3bee05-3f30-471c-9c5c-6f1d82c4dd7a" providerId="ADAL" clId="{46E4CC9D-4553-47B5-86B3-02E4372EEF33}" dt="2024-09-11T18:53:00.145" v="2383" actId="700"/>
          <ac:spMkLst>
            <pc:docMk/>
            <pc:sldMk cId="4283665236" sldId="1229"/>
            <ac:spMk id="3" creationId="{52DECBC6-B314-0B1D-892D-3F87D88663BF}"/>
          </ac:spMkLst>
        </pc:spChg>
        <pc:spChg chg="del mod ord">
          <ac:chgData name="Kathleen Speck" userId="1c3bee05-3f30-471c-9c5c-6f1d82c4dd7a" providerId="ADAL" clId="{46E4CC9D-4553-47B5-86B3-02E4372EEF33}" dt="2024-09-11T18:53:00.145" v="2383" actId="700"/>
          <ac:spMkLst>
            <pc:docMk/>
            <pc:sldMk cId="4283665236" sldId="1229"/>
            <ac:spMk id="4" creationId="{98044EB4-8EA5-F886-B34D-099F9D1885D4}"/>
          </ac:spMkLst>
        </pc:spChg>
        <pc:spChg chg="mod ord">
          <ac:chgData name="Kathleen Speck" userId="1c3bee05-3f30-471c-9c5c-6f1d82c4dd7a" providerId="ADAL" clId="{46E4CC9D-4553-47B5-86B3-02E4372EEF33}" dt="2024-09-11T18:53:00.145" v="2383" actId="700"/>
          <ac:spMkLst>
            <pc:docMk/>
            <pc:sldMk cId="4283665236" sldId="1229"/>
            <ac:spMk id="5" creationId="{96DF8216-6C93-D99E-0FC3-B49DC8989F9D}"/>
          </ac:spMkLst>
        </pc:spChg>
        <pc:spChg chg="add mod ord">
          <ac:chgData name="Kathleen Speck" userId="1c3bee05-3f30-471c-9c5c-6f1d82c4dd7a" providerId="ADAL" clId="{46E4CC9D-4553-47B5-86B3-02E4372EEF33}" dt="2024-09-11T18:53:38.725" v="2445" actId="27636"/>
          <ac:spMkLst>
            <pc:docMk/>
            <pc:sldMk cId="4283665236" sldId="1229"/>
            <ac:spMk id="6" creationId="{306EC165-E576-1DD7-CBC9-909E6650ADDA}"/>
          </ac:spMkLst>
        </pc:spChg>
        <pc:spChg chg="add mod ord">
          <ac:chgData name="Kathleen Speck" userId="1c3bee05-3f30-471c-9c5c-6f1d82c4dd7a" providerId="ADAL" clId="{46E4CC9D-4553-47B5-86B3-02E4372EEF33}" dt="2024-09-11T18:54:31.088" v="2447" actId="14100"/>
          <ac:spMkLst>
            <pc:docMk/>
            <pc:sldMk cId="4283665236" sldId="1229"/>
            <ac:spMk id="7" creationId="{E4C911F4-B4ED-52E1-B80C-242895318539}"/>
          </ac:spMkLst>
        </pc:spChg>
        <pc:spChg chg="add mod ord">
          <ac:chgData name="Kathleen Speck" userId="1c3bee05-3f30-471c-9c5c-6f1d82c4dd7a" providerId="ADAL" clId="{46E4CC9D-4553-47B5-86B3-02E4372EEF33}" dt="2024-09-11T18:58:19.731" v="2477" actId="20577"/>
          <ac:spMkLst>
            <pc:docMk/>
            <pc:sldMk cId="4283665236" sldId="1229"/>
            <ac:spMk id="8" creationId="{EB761BFC-5F66-6B27-00AA-E455B0CFBF34}"/>
          </ac:spMkLst>
        </pc:spChg>
        <pc:spChg chg="add mod ord">
          <ac:chgData name="Kathleen Speck" userId="1c3bee05-3f30-471c-9c5c-6f1d82c4dd7a" providerId="ADAL" clId="{46E4CC9D-4553-47B5-86B3-02E4372EEF33}" dt="2024-09-11T18:58:00.889" v="2472" actId="1076"/>
          <ac:spMkLst>
            <pc:docMk/>
            <pc:sldMk cId="4283665236" sldId="1229"/>
            <ac:spMk id="9" creationId="{EFD9159D-357D-9260-CEAB-E815C2C482D8}"/>
          </ac:spMkLst>
        </pc:spChg>
        <pc:spChg chg="add del mod ord">
          <ac:chgData name="Kathleen Speck" userId="1c3bee05-3f30-471c-9c5c-6f1d82c4dd7a" providerId="ADAL" clId="{46E4CC9D-4553-47B5-86B3-02E4372EEF33}" dt="2024-09-11T18:58:39.137" v="2478" actId="478"/>
          <ac:spMkLst>
            <pc:docMk/>
            <pc:sldMk cId="4283665236" sldId="1229"/>
            <ac:spMk id="10" creationId="{DC1C7954-CE08-76A2-9AE8-BD3448307755}"/>
          </ac:spMkLst>
        </pc:spChg>
        <pc:spChg chg="add del mod ord">
          <ac:chgData name="Kathleen Speck" userId="1c3bee05-3f30-471c-9c5c-6f1d82c4dd7a" providerId="ADAL" clId="{46E4CC9D-4553-47B5-86B3-02E4372EEF33}" dt="2024-09-11T18:58:40.367" v="2479" actId="478"/>
          <ac:spMkLst>
            <pc:docMk/>
            <pc:sldMk cId="4283665236" sldId="1229"/>
            <ac:spMk id="11" creationId="{85B06627-1A80-23D8-FD54-5E9C397A6434}"/>
          </ac:spMkLst>
        </pc:spChg>
        <pc:spChg chg="add del mod ord">
          <ac:chgData name="Kathleen Speck" userId="1c3bee05-3f30-471c-9c5c-6f1d82c4dd7a" providerId="ADAL" clId="{46E4CC9D-4553-47B5-86B3-02E4372EEF33}" dt="2024-09-11T18:58:41.655" v="2480" actId="478"/>
          <ac:spMkLst>
            <pc:docMk/>
            <pc:sldMk cId="4283665236" sldId="1229"/>
            <ac:spMk id="12" creationId="{23D05644-B045-157F-9A9A-C6278986440C}"/>
          </ac:spMkLst>
        </pc:spChg>
        <pc:spChg chg="add del mod ord">
          <ac:chgData name="Kathleen Speck" userId="1c3bee05-3f30-471c-9c5c-6f1d82c4dd7a" providerId="ADAL" clId="{46E4CC9D-4553-47B5-86B3-02E4372EEF33}" dt="2024-09-11T18:58:42.463" v="2481" actId="478"/>
          <ac:spMkLst>
            <pc:docMk/>
            <pc:sldMk cId="4283665236" sldId="1229"/>
            <ac:spMk id="13" creationId="{100FD412-571E-3EAD-5922-5F0907A02982}"/>
          </ac:spMkLst>
        </pc:spChg>
        <pc:spChg chg="add del mod ord">
          <ac:chgData name="Kathleen Speck" userId="1c3bee05-3f30-471c-9c5c-6f1d82c4dd7a" providerId="ADAL" clId="{46E4CC9D-4553-47B5-86B3-02E4372EEF33}" dt="2024-09-11T18:58:44.888" v="2482" actId="478"/>
          <ac:spMkLst>
            <pc:docMk/>
            <pc:sldMk cId="4283665236" sldId="1229"/>
            <ac:spMk id="14" creationId="{D2B8B345-7CE1-F55D-4094-09AED9AD7F9C}"/>
          </ac:spMkLst>
        </pc:spChg>
        <pc:spChg chg="add del mod ord">
          <ac:chgData name="Kathleen Speck" userId="1c3bee05-3f30-471c-9c5c-6f1d82c4dd7a" providerId="ADAL" clId="{46E4CC9D-4553-47B5-86B3-02E4372EEF33}" dt="2024-09-11T18:58:45.615" v="2483" actId="478"/>
          <ac:spMkLst>
            <pc:docMk/>
            <pc:sldMk cId="4283665236" sldId="1229"/>
            <ac:spMk id="15" creationId="{5B58C006-7E5A-381F-8F65-4CD4825B283C}"/>
          </ac:spMkLst>
        </pc:spChg>
        <pc:spChg chg="add del mod ord">
          <ac:chgData name="Kathleen Speck" userId="1c3bee05-3f30-471c-9c5c-6f1d82c4dd7a" providerId="ADAL" clId="{46E4CC9D-4553-47B5-86B3-02E4372EEF33}" dt="2024-09-11T18:58:47.537" v="2484" actId="478"/>
          <ac:spMkLst>
            <pc:docMk/>
            <pc:sldMk cId="4283665236" sldId="1229"/>
            <ac:spMk id="16" creationId="{656F37B0-911F-A0A4-BA82-45C1048DEB92}"/>
          </ac:spMkLst>
        </pc:spChg>
        <pc:spChg chg="add del mod ord">
          <ac:chgData name="Kathleen Speck" userId="1c3bee05-3f30-471c-9c5c-6f1d82c4dd7a" providerId="ADAL" clId="{46E4CC9D-4553-47B5-86B3-02E4372EEF33}" dt="2024-09-11T18:58:48.398" v="2485" actId="478"/>
          <ac:spMkLst>
            <pc:docMk/>
            <pc:sldMk cId="4283665236" sldId="1229"/>
            <ac:spMk id="17" creationId="{017DE689-CDC4-779D-C7F1-2626295CED79}"/>
          </ac:spMkLst>
        </pc:spChg>
        <pc:spChg chg="add del mod ord">
          <ac:chgData name="Kathleen Speck" userId="1c3bee05-3f30-471c-9c5c-6f1d82c4dd7a" providerId="ADAL" clId="{46E4CC9D-4553-47B5-86B3-02E4372EEF33}" dt="2024-09-11T18:58:49.431" v="2486" actId="478"/>
          <ac:spMkLst>
            <pc:docMk/>
            <pc:sldMk cId="4283665236" sldId="1229"/>
            <ac:spMk id="18" creationId="{E298CF55-0584-305F-39DD-01D96FD8CAAB}"/>
          </ac:spMkLst>
        </pc:spChg>
        <pc:spChg chg="add del mod ord">
          <ac:chgData name="Kathleen Speck" userId="1c3bee05-3f30-471c-9c5c-6f1d82c4dd7a" providerId="ADAL" clId="{46E4CC9D-4553-47B5-86B3-02E4372EEF33}" dt="2024-09-11T18:58:51.576" v="2487" actId="478"/>
          <ac:spMkLst>
            <pc:docMk/>
            <pc:sldMk cId="4283665236" sldId="1229"/>
            <ac:spMk id="19" creationId="{FDC4CAB0-9992-F8EF-5164-D08267A704BE}"/>
          </ac:spMkLst>
        </pc:spChg>
        <pc:spChg chg="add del mod ord">
          <ac:chgData name="Kathleen Speck" userId="1c3bee05-3f30-471c-9c5c-6f1d82c4dd7a" providerId="ADAL" clId="{46E4CC9D-4553-47B5-86B3-02E4372EEF33}" dt="2024-09-11T18:58:52.470" v="2488" actId="478"/>
          <ac:spMkLst>
            <pc:docMk/>
            <pc:sldMk cId="4283665236" sldId="1229"/>
            <ac:spMk id="20" creationId="{7EAAA703-F7F3-5604-DF65-BF35CE3297FA}"/>
          </ac:spMkLst>
        </pc:spChg>
        <pc:spChg chg="add del mod ord">
          <ac:chgData name="Kathleen Speck" userId="1c3bee05-3f30-471c-9c5c-6f1d82c4dd7a" providerId="ADAL" clId="{46E4CC9D-4553-47B5-86B3-02E4372EEF33}" dt="2024-09-11T18:58:53.968" v="2489" actId="478"/>
          <ac:spMkLst>
            <pc:docMk/>
            <pc:sldMk cId="4283665236" sldId="1229"/>
            <ac:spMk id="21" creationId="{74B42522-5DE2-997D-55F1-8F386B6A5E0C}"/>
          </ac:spMkLst>
        </pc:spChg>
        <pc:spChg chg="add del mod ord">
          <ac:chgData name="Kathleen Speck" userId="1c3bee05-3f30-471c-9c5c-6f1d82c4dd7a" providerId="ADAL" clId="{46E4CC9D-4553-47B5-86B3-02E4372EEF33}" dt="2024-09-11T18:58:54.696" v="2490" actId="478"/>
          <ac:spMkLst>
            <pc:docMk/>
            <pc:sldMk cId="4283665236" sldId="1229"/>
            <ac:spMk id="22" creationId="{CD55CACE-423E-730B-5915-055C9694555C}"/>
          </ac:spMkLst>
        </pc:spChg>
        <pc:spChg chg="add del mod ord">
          <ac:chgData name="Kathleen Speck" userId="1c3bee05-3f30-471c-9c5c-6f1d82c4dd7a" providerId="ADAL" clId="{46E4CC9D-4553-47B5-86B3-02E4372EEF33}" dt="2024-09-11T18:58:56.039" v="2491" actId="478"/>
          <ac:spMkLst>
            <pc:docMk/>
            <pc:sldMk cId="4283665236" sldId="1229"/>
            <ac:spMk id="23" creationId="{CC70B01D-D56A-0CBE-607C-A907AE189581}"/>
          </ac:spMkLst>
        </pc:spChg>
        <pc:spChg chg="add del mod ord">
          <ac:chgData name="Kathleen Speck" userId="1c3bee05-3f30-471c-9c5c-6f1d82c4dd7a" providerId="ADAL" clId="{46E4CC9D-4553-47B5-86B3-02E4372EEF33}" dt="2024-09-11T18:58:56.984" v="2492" actId="478"/>
          <ac:spMkLst>
            <pc:docMk/>
            <pc:sldMk cId="4283665236" sldId="1229"/>
            <ac:spMk id="24" creationId="{90384D90-66E5-01EE-9359-80F72182B0FB}"/>
          </ac:spMkLst>
        </pc:spChg>
        <pc:spChg chg="add del mod ord">
          <ac:chgData name="Kathleen Speck" userId="1c3bee05-3f30-471c-9c5c-6f1d82c4dd7a" providerId="ADAL" clId="{46E4CC9D-4553-47B5-86B3-02E4372EEF33}" dt="2024-09-11T18:58:57.984" v="2493" actId="478"/>
          <ac:spMkLst>
            <pc:docMk/>
            <pc:sldMk cId="4283665236" sldId="1229"/>
            <ac:spMk id="25" creationId="{E2848AD0-E65B-3891-ED87-1A5520476D64}"/>
          </ac:spMkLst>
        </pc:spChg>
        <pc:spChg chg="add del mod ord">
          <ac:chgData name="Kathleen Speck" userId="1c3bee05-3f30-471c-9c5c-6f1d82c4dd7a" providerId="ADAL" clId="{46E4CC9D-4553-47B5-86B3-02E4372EEF33}" dt="2024-09-11T18:58:59.223" v="2494" actId="478"/>
          <ac:spMkLst>
            <pc:docMk/>
            <pc:sldMk cId="4283665236" sldId="1229"/>
            <ac:spMk id="26" creationId="{CB6804F1-4C81-096E-1B38-A34D2BCC608C}"/>
          </ac:spMkLst>
        </pc:spChg>
        <pc:spChg chg="add del mod ord">
          <ac:chgData name="Kathleen Speck" userId="1c3bee05-3f30-471c-9c5c-6f1d82c4dd7a" providerId="ADAL" clId="{46E4CC9D-4553-47B5-86B3-02E4372EEF33}" dt="2024-09-11T18:59:00.558" v="2495" actId="478"/>
          <ac:spMkLst>
            <pc:docMk/>
            <pc:sldMk cId="4283665236" sldId="1229"/>
            <ac:spMk id="27" creationId="{116CC4A7-167F-4B18-8401-723393567F56}"/>
          </ac:spMkLst>
        </pc:spChg>
        <pc:picChg chg="add mod">
          <ac:chgData name="Kathleen Speck" userId="1c3bee05-3f30-471c-9c5c-6f1d82c4dd7a" providerId="ADAL" clId="{46E4CC9D-4553-47B5-86B3-02E4372EEF33}" dt="2024-09-11T18:59:06.424" v="2496" actId="13244"/>
          <ac:picMkLst>
            <pc:docMk/>
            <pc:sldMk cId="4283665236" sldId="1229"/>
            <ac:picMk id="28" creationId="{20DE5C1F-3F8C-B638-BF57-1BA38E7A39CC}"/>
          </ac:picMkLst>
        </pc:picChg>
      </pc:sldChg>
    </pc:docChg>
  </pc:docChgLst>
  <pc:docChgLst>
    <pc:chgData name="Heidenrich, Christine (AHRQ/OC) (CTR)" userId="58cf9597-5aed-4544-869e-b91fdda55fa7" providerId="ADAL" clId="{1D19B645-BC84-4ADB-9835-92BFC3676402}"/>
    <pc:docChg chg="undo custSel modSld">
      <pc:chgData name="Heidenrich, Christine (AHRQ/OC) (CTR)" userId="58cf9597-5aed-4544-869e-b91fdda55fa7" providerId="ADAL" clId="{1D19B645-BC84-4ADB-9835-92BFC3676402}" dt="2024-10-16T20:04:25.301" v="161"/>
      <pc:docMkLst>
        <pc:docMk/>
      </pc:docMkLst>
      <pc:sldChg chg="addSp modSp">
        <pc:chgData name="Heidenrich, Christine (AHRQ/OC) (CTR)" userId="58cf9597-5aed-4544-869e-b91fdda55fa7" providerId="ADAL" clId="{1D19B645-BC84-4ADB-9835-92BFC3676402}" dt="2024-10-16T18:33:08.429" v="0"/>
        <pc:sldMkLst>
          <pc:docMk/>
          <pc:sldMk cId="2233662427" sldId="395"/>
        </pc:sldMkLst>
        <pc:spChg chg="add mod">
          <ac:chgData name="Heidenrich, Christine (AHRQ/OC) (CTR)" userId="58cf9597-5aed-4544-869e-b91fdda55fa7" providerId="ADAL" clId="{1D19B645-BC84-4ADB-9835-92BFC3676402}" dt="2024-10-16T18:33:08.429" v="0"/>
          <ac:spMkLst>
            <pc:docMk/>
            <pc:sldMk cId="2233662427" sldId="395"/>
            <ac:spMk id="3" creationId="{96607374-CA9F-96C8-E933-0D0ED852BAC8}"/>
          </ac:spMkLst>
        </pc:spChg>
      </pc:sldChg>
      <pc:sldChg chg="delCm">
        <pc:chgData name="Heidenrich, Christine (AHRQ/OC) (CTR)" userId="58cf9597-5aed-4544-869e-b91fdda55fa7" providerId="ADAL" clId="{1D19B645-BC84-4ADB-9835-92BFC3676402}" dt="2024-10-16T18:34:09.686" v="1"/>
        <pc:sldMkLst>
          <pc:docMk/>
          <pc:sldMk cId="646346364" sldId="397"/>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1D19B645-BC84-4ADB-9835-92BFC3676402}" dt="2024-10-16T18:34:09.686" v="1"/>
              <pc2:cmMkLst xmlns:pc2="http://schemas.microsoft.com/office/powerpoint/2019/9/main/command">
                <pc:docMk/>
                <pc:sldMk cId="646346364" sldId="397"/>
                <pc2:cmMk id="{50233A14-53F5-4EDF-A207-8DC53C775718}"/>
              </pc2:cmMkLst>
            </pc226:cmChg>
          </p:ext>
        </pc:extLst>
      </pc:sldChg>
      <pc:sldChg chg="delCm">
        <pc:chgData name="Heidenrich, Christine (AHRQ/OC) (CTR)" userId="58cf9597-5aed-4544-869e-b91fdda55fa7" providerId="ADAL" clId="{1D19B645-BC84-4ADB-9835-92BFC3676402}" dt="2024-10-16T18:40:32.677" v="8"/>
        <pc:sldMkLst>
          <pc:docMk/>
          <pc:sldMk cId="2685688636" sldId="399"/>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1D19B645-BC84-4ADB-9835-92BFC3676402}" dt="2024-10-16T18:40:32.677" v="8"/>
              <pc2:cmMkLst xmlns:pc2="http://schemas.microsoft.com/office/powerpoint/2019/9/main/command">
                <pc:docMk/>
                <pc:sldMk cId="2685688636" sldId="399"/>
                <pc2:cmMk id="{BDB70611-4672-47A2-9964-C0070B983E22}"/>
              </pc2:cmMkLst>
            </pc226:cmChg>
          </p:ext>
        </pc:extLst>
      </pc:sldChg>
      <pc:sldChg chg="delCm">
        <pc:chgData name="Heidenrich, Christine (AHRQ/OC) (CTR)" userId="58cf9597-5aed-4544-869e-b91fdda55fa7" providerId="ADAL" clId="{1D19B645-BC84-4ADB-9835-92BFC3676402}" dt="2024-10-16T18:35:46.964" v="3"/>
        <pc:sldMkLst>
          <pc:docMk/>
          <pc:sldMk cId="1125840085" sldId="401"/>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1D19B645-BC84-4ADB-9835-92BFC3676402}" dt="2024-10-16T18:35:46.964" v="3"/>
              <pc2:cmMkLst xmlns:pc2="http://schemas.microsoft.com/office/powerpoint/2019/9/main/command">
                <pc:docMk/>
                <pc:sldMk cId="1125840085" sldId="401"/>
                <pc2:cmMk id="{6B836397-DE4E-499E-B573-1E2CA4CD35AB}"/>
              </pc2:cmMkLst>
            </pc226:cmChg>
            <pc226:cmChg xmlns:pc226="http://schemas.microsoft.com/office/powerpoint/2022/06/main/command" chg="del">
              <pc226:chgData name="Heidenrich, Christine (AHRQ/OC) (CTR)" userId="58cf9597-5aed-4544-869e-b91fdda55fa7" providerId="ADAL" clId="{1D19B645-BC84-4ADB-9835-92BFC3676402}" dt="2024-10-16T18:34:38.066" v="2"/>
              <pc2:cmMkLst xmlns:pc2="http://schemas.microsoft.com/office/powerpoint/2019/9/main/command">
                <pc:docMk/>
                <pc:sldMk cId="1125840085" sldId="401"/>
                <pc2:cmMk id="{D274D9C8-992D-4647-BD58-84CDC78B4595}"/>
              </pc2:cmMkLst>
            </pc226:cmChg>
          </p:ext>
        </pc:extLst>
      </pc:sldChg>
      <pc:sldChg chg="delCm">
        <pc:chgData name="Heidenrich, Christine (AHRQ/OC) (CTR)" userId="58cf9597-5aed-4544-869e-b91fdda55fa7" providerId="ADAL" clId="{1D19B645-BC84-4ADB-9835-92BFC3676402}" dt="2024-10-16T20:03:04.187" v="158"/>
        <pc:sldMkLst>
          <pc:docMk/>
          <pc:sldMk cId="2794043861" sldId="1114"/>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1D19B645-BC84-4ADB-9835-92BFC3676402}" dt="2024-10-16T20:02:56.637" v="155"/>
              <pc2:cmMkLst xmlns:pc2="http://schemas.microsoft.com/office/powerpoint/2019/9/main/command">
                <pc:docMk/>
                <pc:sldMk cId="2794043861" sldId="1114"/>
                <pc2:cmMk id="{0695BB26-5FD5-4CE5-89E8-AB5A777E54DA}"/>
              </pc2:cmMkLst>
            </pc226:cmChg>
            <pc226:cmChg xmlns:pc226="http://schemas.microsoft.com/office/powerpoint/2022/06/main/command" chg="del">
              <pc226:chgData name="Heidenrich, Christine (AHRQ/OC) (CTR)" userId="58cf9597-5aed-4544-869e-b91fdda55fa7" providerId="ADAL" clId="{1D19B645-BC84-4ADB-9835-92BFC3676402}" dt="2024-10-16T20:02:58.990" v="156"/>
              <pc2:cmMkLst xmlns:pc2="http://schemas.microsoft.com/office/powerpoint/2019/9/main/command">
                <pc:docMk/>
                <pc:sldMk cId="2794043861" sldId="1114"/>
                <pc2:cmMk id="{6B29FF32-27AF-4DC4-8C5E-FBF9625E7D5E}"/>
              </pc2:cmMkLst>
            </pc226:cmChg>
            <pc226:cmChg xmlns:pc226="http://schemas.microsoft.com/office/powerpoint/2022/06/main/command" chg="del">
              <pc226:chgData name="Heidenrich, Christine (AHRQ/OC) (CTR)" userId="58cf9597-5aed-4544-869e-b91fdda55fa7" providerId="ADAL" clId="{1D19B645-BC84-4ADB-9835-92BFC3676402}" dt="2024-10-16T20:03:04.187" v="158"/>
              <pc2:cmMkLst xmlns:pc2="http://schemas.microsoft.com/office/powerpoint/2019/9/main/command">
                <pc:docMk/>
                <pc:sldMk cId="2794043861" sldId="1114"/>
                <pc2:cmMk id="{0144C970-F1FB-4E62-8903-E0BDEDDF1BC1}"/>
              </pc2:cmMkLst>
            </pc226:cmChg>
            <pc226:cmChg xmlns:pc226="http://schemas.microsoft.com/office/powerpoint/2022/06/main/command" chg="del">
              <pc226:chgData name="Heidenrich, Christine (AHRQ/OC) (CTR)" userId="58cf9597-5aed-4544-869e-b91fdda55fa7" providerId="ADAL" clId="{1D19B645-BC84-4ADB-9835-92BFC3676402}" dt="2024-10-16T20:03:01.301" v="157"/>
              <pc2:cmMkLst xmlns:pc2="http://schemas.microsoft.com/office/powerpoint/2019/9/main/command">
                <pc:docMk/>
                <pc:sldMk cId="2794043861" sldId="1114"/>
                <pc2:cmMk id="{F492E7C6-F7B5-4842-B3A0-C618B8C1F6D7}"/>
              </pc2:cmMkLst>
            </pc226:cmChg>
          </p:ext>
        </pc:extLst>
      </pc:sldChg>
      <pc:sldChg chg="delCm">
        <pc:chgData name="Heidenrich, Christine (AHRQ/OC) (CTR)" userId="58cf9597-5aed-4544-869e-b91fdda55fa7" providerId="ADAL" clId="{1D19B645-BC84-4ADB-9835-92BFC3676402}" dt="2024-10-16T18:40:24.172" v="7"/>
        <pc:sldMkLst>
          <pc:docMk/>
          <pc:sldMk cId="3529158916" sldId="1199"/>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1D19B645-BC84-4ADB-9835-92BFC3676402}" dt="2024-10-16T18:39:26.488" v="6"/>
              <pc2:cmMkLst xmlns:pc2="http://schemas.microsoft.com/office/powerpoint/2019/9/main/command">
                <pc:docMk/>
                <pc:sldMk cId="3529158916" sldId="1199"/>
                <pc2:cmMk id="{344BE520-9F56-4985-BAB0-EDD3BC8FEFB4}"/>
              </pc2:cmMkLst>
            </pc226:cmChg>
            <pc226:cmChg xmlns:pc226="http://schemas.microsoft.com/office/powerpoint/2022/06/main/command" chg="del">
              <pc226:chgData name="Heidenrich, Christine (AHRQ/OC) (CTR)" userId="58cf9597-5aed-4544-869e-b91fdda55fa7" providerId="ADAL" clId="{1D19B645-BC84-4ADB-9835-92BFC3676402}" dt="2024-10-16T18:37:56.445" v="5"/>
              <pc2:cmMkLst xmlns:pc2="http://schemas.microsoft.com/office/powerpoint/2019/9/main/command">
                <pc:docMk/>
                <pc:sldMk cId="3529158916" sldId="1199"/>
                <pc2:cmMk id="{DA729E69-92FB-4C7A-BDB2-81086B2A5C4B}"/>
              </pc2:cmMkLst>
            </pc226:cmChg>
            <pc226:cmChg xmlns:pc226="http://schemas.microsoft.com/office/powerpoint/2022/06/main/command" chg="del">
              <pc226:chgData name="Heidenrich, Christine (AHRQ/OC) (CTR)" userId="58cf9597-5aed-4544-869e-b91fdda55fa7" providerId="ADAL" clId="{1D19B645-BC84-4ADB-9835-92BFC3676402}" dt="2024-10-16T18:40:24.172" v="7"/>
              <pc2:cmMkLst xmlns:pc2="http://schemas.microsoft.com/office/powerpoint/2019/9/main/command">
                <pc:docMk/>
                <pc:sldMk cId="3529158916" sldId="1199"/>
                <pc2:cmMk id="{09611679-69EE-4198-801E-99CBEFF517D4}"/>
              </pc2:cmMkLst>
            </pc226:cmChg>
            <pc226:cmChg xmlns:pc226="http://schemas.microsoft.com/office/powerpoint/2022/06/main/command" chg="del">
              <pc226:chgData name="Heidenrich, Christine (AHRQ/OC) (CTR)" userId="58cf9597-5aed-4544-869e-b91fdda55fa7" providerId="ADAL" clId="{1D19B645-BC84-4ADB-9835-92BFC3676402}" dt="2024-10-16T18:37:32.821" v="4"/>
              <pc2:cmMkLst xmlns:pc2="http://schemas.microsoft.com/office/powerpoint/2019/9/main/command">
                <pc:docMk/>
                <pc:sldMk cId="3529158916" sldId="1199"/>
                <pc2:cmMk id="{EDFD51A5-74CB-4320-9A74-F97CA44853B3}"/>
              </pc2:cmMkLst>
            </pc226:cmChg>
          </p:ext>
        </pc:extLst>
      </pc:sldChg>
      <pc:sldChg chg="delCm">
        <pc:chgData name="Heidenrich, Christine (AHRQ/OC) (CTR)" userId="58cf9597-5aed-4544-869e-b91fdda55fa7" providerId="ADAL" clId="{1D19B645-BC84-4ADB-9835-92BFC3676402}" dt="2024-10-16T20:04:25.301" v="161"/>
        <pc:sldMkLst>
          <pc:docMk/>
          <pc:sldMk cId="2796793337" sldId="1217"/>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1D19B645-BC84-4ADB-9835-92BFC3676402}" dt="2024-10-16T20:04:25.301" v="161"/>
              <pc2:cmMkLst xmlns:pc2="http://schemas.microsoft.com/office/powerpoint/2019/9/main/command">
                <pc:docMk/>
                <pc:sldMk cId="2796793337" sldId="1217"/>
                <pc2:cmMk id="{6D63F31E-9ED4-4E3C-8E2D-7B126517F4F6}"/>
              </pc2:cmMkLst>
            </pc226:cmChg>
            <pc226:cmChg xmlns:pc226="http://schemas.microsoft.com/office/powerpoint/2022/06/main/command" chg="del">
              <pc226:chgData name="Heidenrich, Christine (AHRQ/OC) (CTR)" userId="58cf9597-5aed-4544-869e-b91fdda55fa7" providerId="ADAL" clId="{1D19B645-BC84-4ADB-9835-92BFC3676402}" dt="2024-10-16T20:03:58.156" v="160"/>
              <pc2:cmMkLst xmlns:pc2="http://schemas.microsoft.com/office/powerpoint/2019/9/main/command">
                <pc:docMk/>
                <pc:sldMk cId="2796793337" sldId="1217"/>
                <pc2:cmMk id="{45B3483E-6F6B-4E04-BD92-EE0554DDB371}"/>
              </pc2:cmMkLst>
            </pc226:cmChg>
            <pc226:cmChg xmlns:pc226="http://schemas.microsoft.com/office/powerpoint/2022/06/main/command" chg="del">
              <pc226:chgData name="Heidenrich, Christine (AHRQ/OC) (CTR)" userId="58cf9597-5aed-4544-869e-b91fdda55fa7" providerId="ADAL" clId="{1D19B645-BC84-4ADB-9835-92BFC3676402}" dt="2024-10-16T20:01:39.582" v="154"/>
              <pc2:cmMkLst xmlns:pc2="http://schemas.microsoft.com/office/powerpoint/2019/9/main/command">
                <pc:docMk/>
                <pc:sldMk cId="2796793337" sldId="1217"/>
                <pc2:cmMk id="{ED8C7BD0-03AC-4EEC-B62D-E22ED7E1CB09}"/>
              </pc2:cmMkLst>
            </pc226:cmChg>
            <pc226:cmChg xmlns:pc226="http://schemas.microsoft.com/office/powerpoint/2022/06/main/command" chg="del">
              <pc226:chgData name="Heidenrich, Christine (AHRQ/OC) (CTR)" userId="58cf9597-5aed-4544-869e-b91fdda55fa7" providerId="ADAL" clId="{1D19B645-BC84-4ADB-9835-92BFC3676402}" dt="2024-10-16T20:03:33.432" v="159"/>
              <pc2:cmMkLst xmlns:pc2="http://schemas.microsoft.com/office/powerpoint/2019/9/main/command">
                <pc:docMk/>
                <pc:sldMk cId="2796793337" sldId="1217"/>
                <pc2:cmMk id="{BE6E4EDC-A8F3-43CA-BAE8-99BDD8EA13E0}"/>
              </pc2:cmMkLst>
            </pc226:cmChg>
          </p:ext>
        </pc:extLst>
      </pc:sldChg>
      <pc:sldChg chg="addSp modSp mod delCm">
        <pc:chgData name="Heidenrich, Christine (AHRQ/OC) (CTR)" userId="58cf9597-5aed-4544-869e-b91fdda55fa7" providerId="ADAL" clId="{1D19B645-BC84-4ADB-9835-92BFC3676402}" dt="2024-10-16T19:45:40.518" v="153"/>
        <pc:sldMkLst>
          <pc:docMk/>
          <pc:sldMk cId="3135135614" sldId="1219"/>
        </pc:sldMkLst>
        <pc:spChg chg="add mod">
          <ac:chgData name="Heidenrich, Christine (AHRQ/OC) (CTR)" userId="58cf9597-5aed-4544-869e-b91fdda55fa7" providerId="ADAL" clId="{1D19B645-BC84-4ADB-9835-92BFC3676402}" dt="2024-10-16T19:45:29.069" v="152" actId="1038"/>
          <ac:spMkLst>
            <pc:docMk/>
            <pc:sldMk cId="3135135614" sldId="1219"/>
            <ac:spMk id="2" creationId="{973F6D5B-4AA8-F23D-AB19-F8B3FD8F186C}"/>
          </ac:spMkLst>
        </pc:spChg>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1D19B645-BC84-4ADB-9835-92BFC3676402}" dt="2024-10-16T19:45:40.518" v="153"/>
              <pc2:cmMkLst xmlns:pc2="http://schemas.microsoft.com/office/powerpoint/2019/9/main/command">
                <pc:docMk/>
                <pc:sldMk cId="3135135614" sldId="1219"/>
                <pc2:cmMk id="{6339F261-2654-4984-ADD7-F6728BBC0C22}"/>
              </pc2:cmMkLst>
            </pc226:cmChg>
          </p:ext>
        </pc:extLst>
      </pc:sldChg>
      <pc:sldChg chg="addSp modSp mod delCm">
        <pc:chgData name="Heidenrich, Christine (AHRQ/OC) (CTR)" userId="58cf9597-5aed-4544-869e-b91fdda55fa7" providerId="ADAL" clId="{1D19B645-BC84-4ADB-9835-92BFC3676402}" dt="2024-10-16T19:45:08.321" v="129"/>
        <pc:sldMkLst>
          <pc:docMk/>
          <pc:sldMk cId="2359776493" sldId="1226"/>
        </pc:sldMkLst>
        <pc:spChg chg="add mod">
          <ac:chgData name="Heidenrich, Christine (AHRQ/OC) (CTR)" userId="58cf9597-5aed-4544-869e-b91fdda55fa7" providerId="ADAL" clId="{1D19B645-BC84-4ADB-9835-92BFC3676402}" dt="2024-10-16T19:44:35.536" v="128" actId="1036"/>
          <ac:spMkLst>
            <pc:docMk/>
            <pc:sldMk cId="2359776493" sldId="1226"/>
            <ac:spMk id="2" creationId="{1BECB8C5-26AA-78AC-B8B5-F13346B3FC4B}"/>
          </ac:spMkLst>
        </pc:spChg>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1D19B645-BC84-4ADB-9835-92BFC3676402}" dt="2024-10-16T19:45:08.321" v="129"/>
              <pc2:cmMkLst xmlns:pc2="http://schemas.microsoft.com/office/powerpoint/2019/9/main/command">
                <pc:docMk/>
                <pc:sldMk cId="2359776493" sldId="1226"/>
                <pc2:cmMk id="{70379083-7FF4-4895-A5B6-183CF3CBED99}"/>
              </pc2:cmMkLst>
            </pc226:cmChg>
          </p:ext>
        </pc:extLst>
      </pc:sldChg>
      <pc:sldChg chg="addSp modSp mod delCm">
        <pc:chgData name="Heidenrich, Christine (AHRQ/OC) (CTR)" userId="58cf9597-5aed-4544-869e-b91fdda55fa7" providerId="ADAL" clId="{1D19B645-BC84-4ADB-9835-92BFC3676402}" dt="2024-10-16T18:46:59.510" v="102"/>
        <pc:sldMkLst>
          <pc:docMk/>
          <pc:sldMk cId="3595830352" sldId="1227"/>
        </pc:sldMkLst>
        <pc:spChg chg="add mod">
          <ac:chgData name="Heidenrich, Christine (AHRQ/OC) (CTR)" userId="58cf9597-5aed-4544-869e-b91fdda55fa7" providerId="ADAL" clId="{1D19B645-BC84-4ADB-9835-92BFC3676402}" dt="2024-10-16T18:46:55.292" v="101" actId="1036"/>
          <ac:spMkLst>
            <pc:docMk/>
            <pc:sldMk cId="3595830352" sldId="1227"/>
            <ac:spMk id="2" creationId="{99B0FE0B-8722-3C2D-1C27-D23EB9FAC9FF}"/>
          </ac:spMkLst>
        </pc:spChg>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1D19B645-BC84-4ADB-9835-92BFC3676402}" dt="2024-10-16T18:46:59.510" v="102"/>
              <pc2:cmMkLst xmlns:pc2="http://schemas.microsoft.com/office/powerpoint/2019/9/main/command">
                <pc:docMk/>
                <pc:sldMk cId="3595830352" sldId="1227"/>
                <pc2:cmMk id="{6B8FD1D7-C02B-4779-B8EA-7F82D78D431B}"/>
              </pc2:cmMkLst>
            </pc226:cmChg>
          </p:ext>
        </pc:extLst>
      </pc:sldChg>
      <pc:sldChg chg="addSp delSp modSp mod delCm">
        <pc:chgData name="Heidenrich, Christine (AHRQ/OC) (CTR)" userId="58cf9597-5aed-4544-869e-b91fdda55fa7" providerId="ADAL" clId="{1D19B645-BC84-4ADB-9835-92BFC3676402}" dt="2024-10-16T18:46:32.189" v="84"/>
        <pc:sldMkLst>
          <pc:docMk/>
          <pc:sldMk cId="2854724321" sldId="1228"/>
        </pc:sldMkLst>
        <pc:spChg chg="add del mod">
          <ac:chgData name="Heidenrich, Christine (AHRQ/OC) (CTR)" userId="58cf9597-5aed-4544-869e-b91fdda55fa7" providerId="ADAL" clId="{1D19B645-BC84-4ADB-9835-92BFC3676402}" dt="2024-10-16T18:44:08.165" v="18" actId="478"/>
          <ac:spMkLst>
            <pc:docMk/>
            <pc:sldMk cId="2854724321" sldId="1228"/>
            <ac:spMk id="2" creationId="{77C6959F-97E9-7786-120E-B3A9F7595D11}"/>
          </ac:spMkLst>
        </pc:spChg>
        <pc:spChg chg="add mod">
          <ac:chgData name="Heidenrich, Christine (AHRQ/OC) (CTR)" userId="58cf9597-5aed-4544-869e-b91fdda55fa7" providerId="ADAL" clId="{1D19B645-BC84-4ADB-9835-92BFC3676402}" dt="2024-10-16T18:46:13.949" v="83" actId="1038"/>
          <ac:spMkLst>
            <pc:docMk/>
            <pc:sldMk cId="2854724321" sldId="1228"/>
            <ac:spMk id="3" creationId="{2EA02F1A-3E4E-53CC-B953-F7729621A093}"/>
          </ac:spMkLst>
        </pc:spChg>
        <pc:picChg chg="mod">
          <ac:chgData name="Heidenrich, Christine (AHRQ/OC) (CTR)" userId="58cf9597-5aed-4544-869e-b91fdda55fa7" providerId="ADAL" clId="{1D19B645-BC84-4ADB-9835-92BFC3676402}" dt="2024-10-16T18:44:21.348" v="32" actId="1038"/>
          <ac:picMkLst>
            <pc:docMk/>
            <pc:sldMk cId="2854724321" sldId="1228"/>
            <ac:picMk id="13" creationId="{FF3BBFDF-9786-BA90-52DC-7CF1A31A932D}"/>
          </ac:picMkLst>
        </pc:picChg>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1D19B645-BC84-4ADB-9835-92BFC3676402}" dt="2024-10-16T18:46:32.189" v="84"/>
              <pc2:cmMkLst xmlns:pc2="http://schemas.microsoft.com/office/powerpoint/2019/9/main/command">
                <pc:docMk/>
                <pc:sldMk cId="2854724321" sldId="1228"/>
                <pc2:cmMk id="{B34322B0-0E80-48D0-AC37-A749023CB51A}"/>
              </pc2:cmMkLst>
            </pc226:cmChg>
          </p:ext>
        </pc:extLst>
      </pc:sldChg>
    </pc:docChg>
  </pc:docChgLst>
  <pc:docChgLst>
    <pc:chgData name="Japria Davis" userId="a1583873-f298-4ddb-bf51-a8a738bba31a" providerId="ADAL" clId="{E89790EE-2E97-4272-B810-00F3D5DEE9ED}"/>
    <pc:docChg chg="custSel modSld">
      <pc:chgData name="Japria Davis" userId="a1583873-f298-4ddb-bf51-a8a738bba31a" providerId="ADAL" clId="{E89790EE-2E97-4272-B810-00F3D5DEE9ED}" dt="2024-09-06T13:45:32.130" v="281" actId="13244"/>
      <pc:docMkLst>
        <pc:docMk/>
      </pc:docMkLst>
      <pc:sldChg chg="delSp modSp mod">
        <pc:chgData name="Japria Davis" userId="a1583873-f298-4ddb-bf51-a8a738bba31a" providerId="ADAL" clId="{E89790EE-2E97-4272-B810-00F3D5DEE9ED}" dt="2024-09-06T13:43:04.110" v="258" actId="962"/>
        <pc:sldMkLst>
          <pc:docMk/>
          <pc:sldMk cId="2675605051" sldId="367"/>
        </pc:sldMkLst>
        <pc:spChg chg="del">
          <ac:chgData name="Japria Davis" userId="a1583873-f298-4ddb-bf51-a8a738bba31a" providerId="ADAL" clId="{E89790EE-2E97-4272-B810-00F3D5DEE9ED}" dt="2024-09-06T13:20:34.186" v="133" actId="21"/>
          <ac:spMkLst>
            <pc:docMk/>
            <pc:sldMk cId="2675605051" sldId="367"/>
            <ac:spMk id="7" creationId="{494B5DB9-9A00-0EA9-7C93-0C49B582FA72}"/>
          </ac:spMkLst>
        </pc:spChg>
        <pc:spChg chg="del">
          <ac:chgData name="Japria Davis" userId="a1583873-f298-4ddb-bf51-a8a738bba31a" providerId="ADAL" clId="{E89790EE-2E97-4272-B810-00F3D5DEE9ED}" dt="2024-09-06T13:20:35.545" v="134" actId="21"/>
          <ac:spMkLst>
            <pc:docMk/>
            <pc:sldMk cId="2675605051" sldId="367"/>
            <ac:spMk id="8" creationId="{2A6F6836-1B17-FA7F-4BDB-86D94E31E564}"/>
          </ac:spMkLst>
        </pc:spChg>
        <pc:spChg chg="del">
          <ac:chgData name="Japria Davis" userId="a1583873-f298-4ddb-bf51-a8a738bba31a" providerId="ADAL" clId="{E89790EE-2E97-4272-B810-00F3D5DEE9ED}" dt="2024-09-06T13:20:36.979" v="135" actId="21"/>
          <ac:spMkLst>
            <pc:docMk/>
            <pc:sldMk cId="2675605051" sldId="367"/>
            <ac:spMk id="9" creationId="{342442DF-A5B3-8617-DBBF-050AAC81E95C}"/>
          </ac:spMkLst>
        </pc:spChg>
        <pc:spChg chg="del">
          <ac:chgData name="Japria Davis" userId="a1583873-f298-4ddb-bf51-a8a738bba31a" providerId="ADAL" clId="{E89790EE-2E97-4272-B810-00F3D5DEE9ED}" dt="2024-09-06T13:20:38.246" v="136" actId="21"/>
          <ac:spMkLst>
            <pc:docMk/>
            <pc:sldMk cId="2675605051" sldId="367"/>
            <ac:spMk id="10" creationId="{2DA9564E-6023-2BD3-4F2D-EDD245FA5905}"/>
          </ac:spMkLst>
        </pc:spChg>
        <pc:spChg chg="del">
          <ac:chgData name="Japria Davis" userId="a1583873-f298-4ddb-bf51-a8a738bba31a" providerId="ADAL" clId="{E89790EE-2E97-4272-B810-00F3D5DEE9ED}" dt="2024-09-06T13:20:39.473" v="137" actId="21"/>
          <ac:spMkLst>
            <pc:docMk/>
            <pc:sldMk cId="2675605051" sldId="367"/>
            <ac:spMk id="11" creationId="{7EA361B0-FFBD-BFE2-6441-E6B2D55A39D7}"/>
          </ac:spMkLst>
        </pc:spChg>
        <pc:spChg chg="del">
          <ac:chgData name="Japria Davis" userId="a1583873-f298-4ddb-bf51-a8a738bba31a" providerId="ADAL" clId="{E89790EE-2E97-4272-B810-00F3D5DEE9ED}" dt="2024-09-06T13:28:17.860" v="138" actId="21"/>
          <ac:spMkLst>
            <pc:docMk/>
            <pc:sldMk cId="2675605051" sldId="367"/>
            <ac:spMk id="12" creationId="{FA195C1A-066D-0EB5-8691-1328A44338E7}"/>
          </ac:spMkLst>
        </pc:spChg>
        <pc:spChg chg="del">
          <ac:chgData name="Japria Davis" userId="a1583873-f298-4ddb-bf51-a8a738bba31a" providerId="ADAL" clId="{E89790EE-2E97-4272-B810-00F3D5DEE9ED}" dt="2024-09-06T13:28:19.275" v="139" actId="21"/>
          <ac:spMkLst>
            <pc:docMk/>
            <pc:sldMk cId="2675605051" sldId="367"/>
            <ac:spMk id="13" creationId="{7B579D03-7B32-2854-B9EC-6C25FF5A0BAB}"/>
          </ac:spMkLst>
        </pc:spChg>
        <pc:spChg chg="del">
          <ac:chgData name="Japria Davis" userId="a1583873-f298-4ddb-bf51-a8a738bba31a" providerId="ADAL" clId="{E89790EE-2E97-4272-B810-00F3D5DEE9ED}" dt="2024-09-06T13:28:20.583" v="140" actId="21"/>
          <ac:spMkLst>
            <pc:docMk/>
            <pc:sldMk cId="2675605051" sldId="367"/>
            <ac:spMk id="14" creationId="{F829821D-0CDD-75F0-F20A-BA0CAE47B41A}"/>
          </ac:spMkLst>
        </pc:spChg>
        <pc:spChg chg="del">
          <ac:chgData name="Japria Davis" userId="a1583873-f298-4ddb-bf51-a8a738bba31a" providerId="ADAL" clId="{E89790EE-2E97-4272-B810-00F3D5DEE9ED}" dt="2024-09-06T13:28:23.194" v="141" actId="21"/>
          <ac:spMkLst>
            <pc:docMk/>
            <pc:sldMk cId="2675605051" sldId="367"/>
            <ac:spMk id="15" creationId="{BF0DB8FB-7C36-7503-312F-CD4BA4AE7EB3}"/>
          </ac:spMkLst>
        </pc:spChg>
        <pc:spChg chg="del">
          <ac:chgData name="Japria Davis" userId="a1583873-f298-4ddb-bf51-a8a738bba31a" providerId="ADAL" clId="{E89790EE-2E97-4272-B810-00F3D5DEE9ED}" dt="2024-09-06T13:28:24.505" v="142" actId="21"/>
          <ac:spMkLst>
            <pc:docMk/>
            <pc:sldMk cId="2675605051" sldId="367"/>
            <ac:spMk id="16" creationId="{3EAFA87C-0E4A-C413-8388-FBF9B0D19FB1}"/>
          </ac:spMkLst>
        </pc:spChg>
        <pc:spChg chg="del">
          <ac:chgData name="Japria Davis" userId="a1583873-f298-4ddb-bf51-a8a738bba31a" providerId="ADAL" clId="{E89790EE-2E97-4272-B810-00F3D5DEE9ED}" dt="2024-09-06T13:28:25.875" v="143" actId="21"/>
          <ac:spMkLst>
            <pc:docMk/>
            <pc:sldMk cId="2675605051" sldId="367"/>
            <ac:spMk id="17" creationId="{505EB766-EA9C-A2D3-3F61-D890EE2CE71F}"/>
          </ac:spMkLst>
        </pc:spChg>
        <pc:spChg chg="del">
          <ac:chgData name="Japria Davis" userId="a1583873-f298-4ddb-bf51-a8a738bba31a" providerId="ADAL" clId="{E89790EE-2E97-4272-B810-00F3D5DEE9ED}" dt="2024-09-06T13:28:27.143" v="144" actId="21"/>
          <ac:spMkLst>
            <pc:docMk/>
            <pc:sldMk cId="2675605051" sldId="367"/>
            <ac:spMk id="18" creationId="{EB3A7382-FE3C-D89B-32EE-685DB5A4CB9B}"/>
          </ac:spMkLst>
        </pc:spChg>
        <pc:spChg chg="del">
          <ac:chgData name="Japria Davis" userId="a1583873-f298-4ddb-bf51-a8a738bba31a" providerId="ADAL" clId="{E89790EE-2E97-4272-B810-00F3D5DEE9ED}" dt="2024-09-06T13:28:28.590" v="145" actId="21"/>
          <ac:spMkLst>
            <pc:docMk/>
            <pc:sldMk cId="2675605051" sldId="367"/>
            <ac:spMk id="19" creationId="{53445621-7FCF-BB25-8EC6-3143CE5F12D3}"/>
          </ac:spMkLst>
        </pc:spChg>
        <pc:spChg chg="del">
          <ac:chgData name="Japria Davis" userId="a1583873-f298-4ddb-bf51-a8a738bba31a" providerId="ADAL" clId="{E89790EE-2E97-4272-B810-00F3D5DEE9ED}" dt="2024-09-06T13:28:29.971" v="146" actId="21"/>
          <ac:spMkLst>
            <pc:docMk/>
            <pc:sldMk cId="2675605051" sldId="367"/>
            <ac:spMk id="20" creationId="{C74BEBF1-266E-FAC0-8459-01A7916A4877}"/>
          </ac:spMkLst>
        </pc:spChg>
        <pc:spChg chg="del">
          <ac:chgData name="Japria Davis" userId="a1583873-f298-4ddb-bf51-a8a738bba31a" providerId="ADAL" clId="{E89790EE-2E97-4272-B810-00F3D5DEE9ED}" dt="2024-09-06T13:28:31.167" v="147" actId="21"/>
          <ac:spMkLst>
            <pc:docMk/>
            <pc:sldMk cId="2675605051" sldId="367"/>
            <ac:spMk id="21" creationId="{943CFA5D-3E45-CC05-E2A5-D0F7F58EBC4C}"/>
          </ac:spMkLst>
        </pc:spChg>
        <pc:spChg chg="del">
          <ac:chgData name="Japria Davis" userId="a1583873-f298-4ddb-bf51-a8a738bba31a" providerId="ADAL" clId="{E89790EE-2E97-4272-B810-00F3D5DEE9ED}" dt="2024-09-06T13:28:32.317" v="148" actId="21"/>
          <ac:spMkLst>
            <pc:docMk/>
            <pc:sldMk cId="2675605051" sldId="367"/>
            <ac:spMk id="22" creationId="{69D60A77-CE89-329E-742D-D3521244C9A0}"/>
          </ac:spMkLst>
        </pc:spChg>
        <pc:spChg chg="del">
          <ac:chgData name="Japria Davis" userId="a1583873-f298-4ddb-bf51-a8a738bba31a" providerId="ADAL" clId="{E89790EE-2E97-4272-B810-00F3D5DEE9ED}" dt="2024-09-06T13:28:33.894" v="149" actId="21"/>
          <ac:spMkLst>
            <pc:docMk/>
            <pc:sldMk cId="2675605051" sldId="367"/>
            <ac:spMk id="23" creationId="{2A9715F4-1B59-6DBF-57F0-25A9CD98308C}"/>
          </ac:spMkLst>
        </pc:spChg>
        <pc:spChg chg="del">
          <ac:chgData name="Japria Davis" userId="a1583873-f298-4ddb-bf51-a8a738bba31a" providerId="ADAL" clId="{E89790EE-2E97-4272-B810-00F3D5DEE9ED}" dt="2024-09-06T13:28:36.888" v="150" actId="21"/>
          <ac:spMkLst>
            <pc:docMk/>
            <pc:sldMk cId="2675605051" sldId="367"/>
            <ac:spMk id="24" creationId="{3A64ACD4-69E3-65E7-328A-DC8A62626620}"/>
          </ac:spMkLst>
        </pc:spChg>
        <pc:picChg chg="mod">
          <ac:chgData name="Japria Davis" userId="a1583873-f298-4ddb-bf51-a8a738bba31a" providerId="ADAL" clId="{E89790EE-2E97-4272-B810-00F3D5DEE9ED}" dt="2024-09-06T13:43:04.110" v="258" actId="962"/>
          <ac:picMkLst>
            <pc:docMk/>
            <pc:sldMk cId="2675605051" sldId="367"/>
            <ac:picMk id="26" creationId="{63CDC2F6-2521-50AE-7D2B-3873033C3DEA}"/>
          </ac:picMkLst>
        </pc:picChg>
      </pc:sldChg>
      <pc:sldChg chg="modSp">
        <pc:chgData name="Japria Davis" userId="a1583873-f298-4ddb-bf51-a8a738bba31a" providerId="ADAL" clId="{E89790EE-2E97-4272-B810-00F3D5DEE9ED}" dt="2024-09-05T18:58:08.300" v="15" actId="962"/>
        <pc:sldMkLst>
          <pc:docMk/>
          <pc:sldMk cId="1831624764" sldId="368"/>
        </pc:sldMkLst>
        <pc:picChg chg="mod">
          <ac:chgData name="Japria Davis" userId="a1583873-f298-4ddb-bf51-a8a738bba31a" providerId="ADAL" clId="{E89790EE-2E97-4272-B810-00F3D5DEE9ED}" dt="2024-09-05T18:58:08.300" v="15" actId="962"/>
          <ac:picMkLst>
            <pc:docMk/>
            <pc:sldMk cId="1831624764" sldId="368"/>
            <ac:picMk id="10242" creationId="{E0167B0F-6D56-931F-9DF3-B81A73134A91}"/>
          </ac:picMkLst>
        </pc:picChg>
      </pc:sldChg>
      <pc:sldChg chg="delSp modSp mod">
        <pc:chgData name="Japria Davis" userId="a1583873-f298-4ddb-bf51-a8a738bba31a" providerId="ADAL" clId="{E89790EE-2E97-4272-B810-00F3D5DEE9ED}" dt="2024-09-05T19:06:42.377" v="80" actId="962"/>
        <pc:sldMkLst>
          <pc:docMk/>
          <pc:sldMk cId="218232002" sldId="377"/>
        </pc:sldMkLst>
        <pc:spChg chg="del mod">
          <ac:chgData name="Japria Davis" userId="a1583873-f298-4ddb-bf51-a8a738bba31a" providerId="ADAL" clId="{E89790EE-2E97-4272-B810-00F3D5DEE9ED}" dt="2024-09-05T19:02:57.928" v="34" actId="21"/>
          <ac:spMkLst>
            <pc:docMk/>
            <pc:sldMk cId="218232002" sldId="377"/>
            <ac:spMk id="8" creationId="{00000000-0000-0000-0000-000000000000}"/>
          </ac:spMkLst>
        </pc:spChg>
        <pc:spChg chg="del mod">
          <ac:chgData name="Japria Davis" userId="a1583873-f298-4ddb-bf51-a8a738bba31a" providerId="ADAL" clId="{E89790EE-2E97-4272-B810-00F3D5DEE9ED}" dt="2024-09-05T19:04:44.029" v="62" actId="478"/>
          <ac:spMkLst>
            <pc:docMk/>
            <pc:sldMk cId="218232002" sldId="377"/>
            <ac:spMk id="12" creationId="{843639A3-796D-43B6-444C-C42EC613AF0D}"/>
          </ac:spMkLst>
        </pc:spChg>
        <pc:spChg chg="del mod">
          <ac:chgData name="Japria Davis" userId="a1583873-f298-4ddb-bf51-a8a738bba31a" providerId="ADAL" clId="{E89790EE-2E97-4272-B810-00F3D5DEE9ED}" dt="2024-09-05T19:04:44.848" v="63" actId="478"/>
          <ac:spMkLst>
            <pc:docMk/>
            <pc:sldMk cId="218232002" sldId="377"/>
            <ac:spMk id="13" creationId="{6BD28948-EFF2-E7E1-4B05-77506BEDA2BD}"/>
          </ac:spMkLst>
        </pc:spChg>
        <pc:spChg chg="del">
          <ac:chgData name="Japria Davis" userId="a1583873-f298-4ddb-bf51-a8a738bba31a" providerId="ADAL" clId="{E89790EE-2E97-4272-B810-00F3D5DEE9ED}" dt="2024-09-05T19:04:45.557" v="64" actId="478"/>
          <ac:spMkLst>
            <pc:docMk/>
            <pc:sldMk cId="218232002" sldId="377"/>
            <ac:spMk id="14" creationId="{5F868838-54CC-430A-34F0-DC7F0D9C37AE}"/>
          </ac:spMkLst>
        </pc:spChg>
        <pc:spChg chg="del mod">
          <ac:chgData name="Japria Davis" userId="a1583873-f298-4ddb-bf51-a8a738bba31a" providerId="ADAL" clId="{E89790EE-2E97-4272-B810-00F3D5DEE9ED}" dt="2024-09-05T19:04:46.490" v="65" actId="478"/>
          <ac:spMkLst>
            <pc:docMk/>
            <pc:sldMk cId="218232002" sldId="377"/>
            <ac:spMk id="15" creationId="{FCF6713D-E892-91CD-C794-760950EB75BA}"/>
          </ac:spMkLst>
        </pc:spChg>
        <pc:spChg chg="del mod">
          <ac:chgData name="Japria Davis" userId="a1583873-f298-4ddb-bf51-a8a738bba31a" providerId="ADAL" clId="{E89790EE-2E97-4272-B810-00F3D5DEE9ED}" dt="2024-09-05T19:04:47.077" v="66" actId="478"/>
          <ac:spMkLst>
            <pc:docMk/>
            <pc:sldMk cId="218232002" sldId="377"/>
            <ac:spMk id="16" creationId="{A9CA611B-4420-E2F1-3D2E-C2419A3B7C98}"/>
          </ac:spMkLst>
        </pc:spChg>
        <pc:spChg chg="del mod">
          <ac:chgData name="Japria Davis" userId="a1583873-f298-4ddb-bf51-a8a738bba31a" providerId="ADAL" clId="{E89790EE-2E97-4272-B810-00F3D5DEE9ED}" dt="2024-09-05T19:04:47.844" v="67" actId="478"/>
          <ac:spMkLst>
            <pc:docMk/>
            <pc:sldMk cId="218232002" sldId="377"/>
            <ac:spMk id="17" creationId="{665DF628-B17E-50DC-4666-20F1B5D559FE}"/>
          </ac:spMkLst>
        </pc:spChg>
        <pc:spChg chg="del mod">
          <ac:chgData name="Japria Davis" userId="a1583873-f298-4ddb-bf51-a8a738bba31a" providerId="ADAL" clId="{E89790EE-2E97-4272-B810-00F3D5DEE9ED}" dt="2024-09-05T19:04:48.493" v="68" actId="478"/>
          <ac:spMkLst>
            <pc:docMk/>
            <pc:sldMk cId="218232002" sldId="377"/>
            <ac:spMk id="18" creationId="{40BC7EA5-78A0-78B8-402E-02DA55194BBD}"/>
          </ac:spMkLst>
        </pc:spChg>
        <pc:spChg chg="del mod">
          <ac:chgData name="Japria Davis" userId="a1583873-f298-4ddb-bf51-a8a738bba31a" providerId="ADAL" clId="{E89790EE-2E97-4272-B810-00F3D5DEE9ED}" dt="2024-09-05T19:04:49.424" v="69" actId="478"/>
          <ac:spMkLst>
            <pc:docMk/>
            <pc:sldMk cId="218232002" sldId="377"/>
            <ac:spMk id="19" creationId="{9A6F910E-2D5B-D27E-150C-D2C2130E4A7C}"/>
          </ac:spMkLst>
        </pc:spChg>
        <pc:spChg chg="del mod">
          <ac:chgData name="Japria Davis" userId="a1583873-f298-4ddb-bf51-a8a738bba31a" providerId="ADAL" clId="{E89790EE-2E97-4272-B810-00F3D5DEE9ED}" dt="2024-09-05T19:04:49.913" v="70" actId="478"/>
          <ac:spMkLst>
            <pc:docMk/>
            <pc:sldMk cId="218232002" sldId="377"/>
            <ac:spMk id="20" creationId="{D9EE35DB-E017-BB68-DE0C-0E87E8AF40C0}"/>
          </ac:spMkLst>
        </pc:spChg>
        <pc:spChg chg="del mod">
          <ac:chgData name="Japria Davis" userId="a1583873-f298-4ddb-bf51-a8a738bba31a" providerId="ADAL" clId="{E89790EE-2E97-4272-B810-00F3D5DEE9ED}" dt="2024-09-05T19:04:50.680" v="71" actId="478"/>
          <ac:spMkLst>
            <pc:docMk/>
            <pc:sldMk cId="218232002" sldId="377"/>
            <ac:spMk id="21" creationId="{A1162DEE-E787-909E-FBA2-4EFB05EC5E76}"/>
          </ac:spMkLst>
        </pc:spChg>
        <pc:spChg chg="del mod">
          <ac:chgData name="Japria Davis" userId="a1583873-f298-4ddb-bf51-a8a738bba31a" providerId="ADAL" clId="{E89790EE-2E97-4272-B810-00F3D5DEE9ED}" dt="2024-09-05T19:04:51.533" v="72" actId="478"/>
          <ac:spMkLst>
            <pc:docMk/>
            <pc:sldMk cId="218232002" sldId="377"/>
            <ac:spMk id="22" creationId="{C301431D-A07A-6802-4CC2-FE3DB82E3EAB}"/>
          </ac:spMkLst>
        </pc:spChg>
        <pc:spChg chg="del mod">
          <ac:chgData name="Japria Davis" userId="a1583873-f298-4ddb-bf51-a8a738bba31a" providerId="ADAL" clId="{E89790EE-2E97-4272-B810-00F3D5DEE9ED}" dt="2024-09-05T19:04:52.156" v="73" actId="478"/>
          <ac:spMkLst>
            <pc:docMk/>
            <pc:sldMk cId="218232002" sldId="377"/>
            <ac:spMk id="23" creationId="{98514243-88BC-537F-690B-36A6B8A900CE}"/>
          </ac:spMkLst>
        </pc:spChg>
        <pc:spChg chg="del mod">
          <ac:chgData name="Japria Davis" userId="a1583873-f298-4ddb-bf51-a8a738bba31a" providerId="ADAL" clId="{E89790EE-2E97-4272-B810-00F3D5DEE9ED}" dt="2024-09-05T19:04:53.277" v="74" actId="478"/>
          <ac:spMkLst>
            <pc:docMk/>
            <pc:sldMk cId="218232002" sldId="377"/>
            <ac:spMk id="24" creationId="{80875B5A-A213-4D64-3B54-AD28E8631009}"/>
          </ac:spMkLst>
        </pc:spChg>
        <pc:spChg chg="del mod">
          <ac:chgData name="Japria Davis" userId="a1583873-f298-4ddb-bf51-a8a738bba31a" providerId="ADAL" clId="{E89790EE-2E97-4272-B810-00F3D5DEE9ED}" dt="2024-09-05T19:04:54.110" v="75" actId="478"/>
          <ac:spMkLst>
            <pc:docMk/>
            <pc:sldMk cId="218232002" sldId="377"/>
            <ac:spMk id="25" creationId="{49B0EF10-3431-E4A4-9044-519AF01A6730}"/>
          </ac:spMkLst>
        </pc:spChg>
        <pc:spChg chg="del mod">
          <ac:chgData name="Japria Davis" userId="a1583873-f298-4ddb-bf51-a8a738bba31a" providerId="ADAL" clId="{E89790EE-2E97-4272-B810-00F3D5DEE9ED}" dt="2024-09-05T19:04:54.835" v="76" actId="478"/>
          <ac:spMkLst>
            <pc:docMk/>
            <pc:sldMk cId="218232002" sldId="377"/>
            <ac:spMk id="26" creationId="{482212D8-7EEA-7244-0521-B8A4667343B5}"/>
          </ac:spMkLst>
        </pc:spChg>
        <pc:spChg chg="del mod">
          <ac:chgData name="Japria Davis" userId="a1583873-f298-4ddb-bf51-a8a738bba31a" providerId="ADAL" clId="{E89790EE-2E97-4272-B810-00F3D5DEE9ED}" dt="2024-09-05T19:04:55.684" v="77" actId="478"/>
          <ac:spMkLst>
            <pc:docMk/>
            <pc:sldMk cId="218232002" sldId="377"/>
            <ac:spMk id="27" creationId="{9DC627A5-597B-012D-3A7A-8D6A617B804F}"/>
          </ac:spMkLst>
        </pc:spChg>
        <pc:spChg chg="del mod">
          <ac:chgData name="Japria Davis" userId="a1583873-f298-4ddb-bf51-a8a738bba31a" providerId="ADAL" clId="{E89790EE-2E97-4272-B810-00F3D5DEE9ED}" dt="2024-09-05T19:04:35.608" v="60" actId="21"/>
          <ac:spMkLst>
            <pc:docMk/>
            <pc:sldMk cId="218232002" sldId="377"/>
            <ac:spMk id="28" creationId="{27290AEB-65AD-7BCE-E07B-38DDAAAD3494}"/>
          </ac:spMkLst>
        </pc:spChg>
        <pc:spChg chg="del mod">
          <ac:chgData name="Japria Davis" userId="a1583873-f298-4ddb-bf51-a8a738bba31a" providerId="ADAL" clId="{E89790EE-2E97-4272-B810-00F3D5DEE9ED}" dt="2024-09-05T19:04:09.464" v="40" actId="21"/>
          <ac:spMkLst>
            <pc:docMk/>
            <pc:sldMk cId="218232002" sldId="377"/>
            <ac:spMk id="29" creationId="{296DEBA7-4FE3-7401-572D-011767B89B3B}"/>
          </ac:spMkLst>
        </pc:spChg>
        <pc:spChg chg="mod">
          <ac:chgData name="Japria Davis" userId="a1583873-f298-4ddb-bf51-a8a738bba31a" providerId="ADAL" clId="{E89790EE-2E97-4272-B810-00F3D5DEE9ED}" dt="2024-09-05T19:03:40.358" v="37" actId="962"/>
          <ac:spMkLst>
            <pc:docMk/>
            <pc:sldMk cId="218232002" sldId="377"/>
            <ac:spMk id="30" creationId="{C97132EE-12A6-6B60-9AC6-B3555CA424D7}"/>
          </ac:spMkLst>
        </pc:spChg>
        <pc:picChg chg="mod">
          <ac:chgData name="Japria Davis" userId="a1583873-f298-4ddb-bf51-a8a738bba31a" providerId="ADAL" clId="{E89790EE-2E97-4272-B810-00F3D5DEE9ED}" dt="2024-09-05T19:06:42.377" v="80" actId="962"/>
          <ac:picMkLst>
            <pc:docMk/>
            <pc:sldMk cId="218232002" sldId="377"/>
            <ac:picMk id="8194" creationId="{698E8FDD-C705-4A0C-1C8D-0B953CFDE263}"/>
          </ac:picMkLst>
        </pc:picChg>
      </pc:sldChg>
      <pc:sldChg chg="modSp">
        <pc:chgData name="Japria Davis" userId="a1583873-f298-4ddb-bf51-a8a738bba31a" providerId="ADAL" clId="{E89790EE-2E97-4272-B810-00F3D5DEE9ED}" dt="2024-09-05T18:57:37.043" v="6" actId="962"/>
        <pc:sldMkLst>
          <pc:docMk/>
          <pc:sldMk cId="1712942951" sldId="378"/>
        </pc:sldMkLst>
        <pc:picChg chg="mod">
          <ac:chgData name="Japria Davis" userId="a1583873-f298-4ddb-bf51-a8a738bba31a" providerId="ADAL" clId="{E89790EE-2E97-4272-B810-00F3D5DEE9ED}" dt="2024-09-05T18:57:37.043" v="6" actId="962"/>
          <ac:picMkLst>
            <pc:docMk/>
            <pc:sldMk cId="1712942951" sldId="378"/>
            <ac:picMk id="5" creationId="{2553456B-7209-87F3-4E15-E3358514A1FB}"/>
          </ac:picMkLst>
        </pc:picChg>
      </pc:sldChg>
      <pc:sldChg chg="delSp modSp mod">
        <pc:chgData name="Japria Davis" userId="a1583873-f298-4ddb-bf51-a8a738bba31a" providerId="ADAL" clId="{E89790EE-2E97-4272-B810-00F3D5DEE9ED}" dt="2024-09-06T13:39:49.030" v="250" actId="13244"/>
        <pc:sldMkLst>
          <pc:docMk/>
          <pc:sldMk cId="139265308" sldId="382"/>
        </pc:sldMkLst>
        <pc:spChg chg="del">
          <ac:chgData name="Japria Davis" userId="a1583873-f298-4ddb-bf51-a8a738bba31a" providerId="ADAL" clId="{E89790EE-2E97-4272-B810-00F3D5DEE9ED}" dt="2024-09-06T13:19:54.188" v="115" actId="21"/>
          <ac:spMkLst>
            <pc:docMk/>
            <pc:sldMk cId="139265308" sldId="382"/>
            <ac:spMk id="9" creationId="{CAE551CA-DDBD-902B-8AF7-071109546A89}"/>
          </ac:spMkLst>
        </pc:spChg>
        <pc:spChg chg="del">
          <ac:chgData name="Japria Davis" userId="a1583873-f298-4ddb-bf51-a8a738bba31a" providerId="ADAL" clId="{E89790EE-2E97-4272-B810-00F3D5DEE9ED}" dt="2024-09-06T13:19:55.711" v="116" actId="21"/>
          <ac:spMkLst>
            <pc:docMk/>
            <pc:sldMk cId="139265308" sldId="382"/>
            <ac:spMk id="10" creationId="{F5DA54E5-8AEB-69A1-805C-22E900012B37}"/>
          </ac:spMkLst>
        </pc:spChg>
        <pc:spChg chg="del">
          <ac:chgData name="Japria Davis" userId="a1583873-f298-4ddb-bf51-a8a738bba31a" providerId="ADAL" clId="{E89790EE-2E97-4272-B810-00F3D5DEE9ED}" dt="2024-09-06T13:19:57.289" v="117" actId="21"/>
          <ac:spMkLst>
            <pc:docMk/>
            <pc:sldMk cId="139265308" sldId="382"/>
            <ac:spMk id="11" creationId="{CD8C3C09-3736-898F-5676-AAACCB2FA5E3}"/>
          </ac:spMkLst>
        </pc:spChg>
        <pc:spChg chg="del">
          <ac:chgData name="Japria Davis" userId="a1583873-f298-4ddb-bf51-a8a738bba31a" providerId="ADAL" clId="{E89790EE-2E97-4272-B810-00F3D5DEE9ED}" dt="2024-09-06T13:19:58.607" v="118" actId="21"/>
          <ac:spMkLst>
            <pc:docMk/>
            <pc:sldMk cId="139265308" sldId="382"/>
            <ac:spMk id="12" creationId="{0BFC82D4-B6CE-7897-8C94-156140EF8A70}"/>
          </ac:spMkLst>
        </pc:spChg>
        <pc:spChg chg="del">
          <ac:chgData name="Japria Davis" userId="a1583873-f298-4ddb-bf51-a8a738bba31a" providerId="ADAL" clId="{E89790EE-2E97-4272-B810-00F3D5DEE9ED}" dt="2024-09-06T13:19:59.983" v="119" actId="21"/>
          <ac:spMkLst>
            <pc:docMk/>
            <pc:sldMk cId="139265308" sldId="382"/>
            <ac:spMk id="13" creationId="{576D05A1-AD5D-0B84-58AB-9CF561032AB7}"/>
          </ac:spMkLst>
        </pc:spChg>
        <pc:spChg chg="del">
          <ac:chgData name="Japria Davis" userId="a1583873-f298-4ddb-bf51-a8a738bba31a" providerId="ADAL" clId="{E89790EE-2E97-4272-B810-00F3D5DEE9ED}" dt="2024-09-06T13:20:01.375" v="120" actId="21"/>
          <ac:spMkLst>
            <pc:docMk/>
            <pc:sldMk cId="139265308" sldId="382"/>
            <ac:spMk id="14" creationId="{48784491-F3DF-62C0-AA5D-758A0D540C40}"/>
          </ac:spMkLst>
        </pc:spChg>
        <pc:spChg chg="del">
          <ac:chgData name="Japria Davis" userId="a1583873-f298-4ddb-bf51-a8a738bba31a" providerId="ADAL" clId="{E89790EE-2E97-4272-B810-00F3D5DEE9ED}" dt="2024-09-06T13:20:03.561" v="121" actId="21"/>
          <ac:spMkLst>
            <pc:docMk/>
            <pc:sldMk cId="139265308" sldId="382"/>
            <ac:spMk id="15" creationId="{8BF62359-D03F-DD51-0AEA-16E86E5FFEB6}"/>
          </ac:spMkLst>
        </pc:spChg>
        <pc:spChg chg="del">
          <ac:chgData name="Japria Davis" userId="a1583873-f298-4ddb-bf51-a8a738bba31a" providerId="ADAL" clId="{E89790EE-2E97-4272-B810-00F3D5DEE9ED}" dt="2024-09-06T13:20:07.467" v="123" actId="21"/>
          <ac:spMkLst>
            <pc:docMk/>
            <pc:sldMk cId="139265308" sldId="382"/>
            <ac:spMk id="16" creationId="{E335C50A-313C-6093-E662-66EF3150035B}"/>
          </ac:spMkLst>
        </pc:spChg>
        <pc:spChg chg="del">
          <ac:chgData name="Japria Davis" userId="a1583873-f298-4ddb-bf51-a8a738bba31a" providerId="ADAL" clId="{E89790EE-2E97-4272-B810-00F3D5DEE9ED}" dt="2024-09-06T13:20:05.108" v="122" actId="21"/>
          <ac:spMkLst>
            <pc:docMk/>
            <pc:sldMk cId="139265308" sldId="382"/>
            <ac:spMk id="17" creationId="{8BEE4888-BA45-5BDB-1DA8-52F46D94FB2D}"/>
          </ac:spMkLst>
        </pc:spChg>
        <pc:spChg chg="del">
          <ac:chgData name="Japria Davis" userId="a1583873-f298-4ddb-bf51-a8a738bba31a" providerId="ADAL" clId="{E89790EE-2E97-4272-B810-00F3D5DEE9ED}" dt="2024-09-06T13:20:09.011" v="124" actId="21"/>
          <ac:spMkLst>
            <pc:docMk/>
            <pc:sldMk cId="139265308" sldId="382"/>
            <ac:spMk id="18" creationId="{80B649D7-05A6-5D4D-E03F-5D337FE436A6}"/>
          </ac:spMkLst>
        </pc:spChg>
        <pc:spChg chg="del">
          <ac:chgData name="Japria Davis" userId="a1583873-f298-4ddb-bf51-a8a738bba31a" providerId="ADAL" clId="{E89790EE-2E97-4272-B810-00F3D5DEE9ED}" dt="2024-09-06T13:20:10.231" v="125" actId="21"/>
          <ac:spMkLst>
            <pc:docMk/>
            <pc:sldMk cId="139265308" sldId="382"/>
            <ac:spMk id="19" creationId="{90311CFD-2064-8F60-ACB9-35AE6813BD4D}"/>
          </ac:spMkLst>
        </pc:spChg>
        <pc:spChg chg="del">
          <ac:chgData name="Japria Davis" userId="a1583873-f298-4ddb-bf51-a8a738bba31a" providerId="ADAL" clId="{E89790EE-2E97-4272-B810-00F3D5DEE9ED}" dt="2024-09-06T13:20:11.402" v="126" actId="21"/>
          <ac:spMkLst>
            <pc:docMk/>
            <pc:sldMk cId="139265308" sldId="382"/>
            <ac:spMk id="20" creationId="{F05A47C8-9045-E875-7FB9-676A1F95402C}"/>
          </ac:spMkLst>
        </pc:spChg>
        <pc:spChg chg="del">
          <ac:chgData name="Japria Davis" userId="a1583873-f298-4ddb-bf51-a8a738bba31a" providerId="ADAL" clId="{E89790EE-2E97-4272-B810-00F3D5DEE9ED}" dt="2024-09-06T13:20:13.768" v="127" actId="21"/>
          <ac:spMkLst>
            <pc:docMk/>
            <pc:sldMk cId="139265308" sldId="382"/>
            <ac:spMk id="21" creationId="{AA86FBFF-6E80-37C8-78A9-3238E960E232}"/>
          </ac:spMkLst>
        </pc:spChg>
        <pc:spChg chg="del">
          <ac:chgData name="Japria Davis" userId="a1583873-f298-4ddb-bf51-a8a738bba31a" providerId="ADAL" clId="{E89790EE-2E97-4272-B810-00F3D5DEE9ED}" dt="2024-09-06T13:20:15.688" v="128" actId="21"/>
          <ac:spMkLst>
            <pc:docMk/>
            <pc:sldMk cId="139265308" sldId="382"/>
            <ac:spMk id="22" creationId="{7893444B-9B7C-3200-7AFC-63DBAB4C0FE7}"/>
          </ac:spMkLst>
        </pc:spChg>
        <pc:spChg chg="del">
          <ac:chgData name="Japria Davis" userId="a1583873-f298-4ddb-bf51-a8a738bba31a" providerId="ADAL" clId="{E89790EE-2E97-4272-B810-00F3D5DEE9ED}" dt="2024-09-06T13:20:18.307" v="129" actId="21"/>
          <ac:spMkLst>
            <pc:docMk/>
            <pc:sldMk cId="139265308" sldId="382"/>
            <ac:spMk id="23" creationId="{2F7ABD93-CFA5-E39F-0C6C-DF78E7A934CB}"/>
          </ac:spMkLst>
        </pc:spChg>
        <pc:spChg chg="del">
          <ac:chgData name="Japria Davis" userId="a1583873-f298-4ddb-bf51-a8a738bba31a" providerId="ADAL" clId="{E89790EE-2E97-4272-B810-00F3D5DEE9ED}" dt="2024-09-06T13:20:20.113" v="130" actId="21"/>
          <ac:spMkLst>
            <pc:docMk/>
            <pc:sldMk cId="139265308" sldId="382"/>
            <ac:spMk id="24" creationId="{409F45F9-2C53-0416-606E-0CFAA22F29F6}"/>
          </ac:spMkLst>
        </pc:spChg>
        <pc:spChg chg="del">
          <ac:chgData name="Japria Davis" userId="a1583873-f298-4ddb-bf51-a8a738bba31a" providerId="ADAL" clId="{E89790EE-2E97-4272-B810-00F3D5DEE9ED}" dt="2024-09-06T13:20:21.219" v="131" actId="21"/>
          <ac:spMkLst>
            <pc:docMk/>
            <pc:sldMk cId="139265308" sldId="382"/>
            <ac:spMk id="25" creationId="{AC06CA06-4E22-1E42-4408-91CD34794DC9}"/>
          </ac:spMkLst>
        </pc:spChg>
        <pc:spChg chg="del">
          <ac:chgData name="Japria Davis" userId="a1583873-f298-4ddb-bf51-a8a738bba31a" providerId="ADAL" clId="{E89790EE-2E97-4272-B810-00F3D5DEE9ED}" dt="2024-09-06T13:20:24.083" v="132" actId="21"/>
          <ac:spMkLst>
            <pc:docMk/>
            <pc:sldMk cId="139265308" sldId="382"/>
            <ac:spMk id="26" creationId="{BC8D0F52-35C3-33EE-E755-457599240BA2}"/>
          </ac:spMkLst>
        </pc:spChg>
        <pc:spChg chg="del">
          <ac:chgData name="Japria Davis" userId="a1583873-f298-4ddb-bf51-a8a738bba31a" providerId="ADAL" clId="{E89790EE-2E97-4272-B810-00F3D5DEE9ED}" dt="2024-09-06T13:19:52.452" v="114" actId="21"/>
          <ac:spMkLst>
            <pc:docMk/>
            <pc:sldMk cId="139265308" sldId="382"/>
            <ac:spMk id="31" creationId="{F9007F41-48FC-4C00-C749-09280EBCB8BC}"/>
          </ac:spMkLst>
        </pc:spChg>
        <pc:picChg chg="mod ord">
          <ac:chgData name="Japria Davis" userId="a1583873-f298-4ddb-bf51-a8a738bba31a" providerId="ADAL" clId="{E89790EE-2E97-4272-B810-00F3D5DEE9ED}" dt="2024-09-06T13:39:49.030" v="250" actId="13244"/>
          <ac:picMkLst>
            <pc:docMk/>
            <pc:sldMk cId="139265308" sldId="382"/>
            <ac:picMk id="29" creationId="{412BA568-0F64-63FC-5B8C-64904CBDB2C0}"/>
          </ac:picMkLst>
        </pc:picChg>
      </pc:sldChg>
      <pc:sldChg chg="modSp">
        <pc:chgData name="Japria Davis" userId="a1583873-f298-4ddb-bf51-a8a738bba31a" providerId="ADAL" clId="{E89790EE-2E97-4272-B810-00F3D5DEE9ED}" dt="2024-09-05T18:58:11.866" v="16" actId="962"/>
        <pc:sldMkLst>
          <pc:docMk/>
          <pc:sldMk cId="4262784556" sldId="385"/>
        </pc:sldMkLst>
        <pc:picChg chg="mod">
          <ac:chgData name="Japria Davis" userId="a1583873-f298-4ddb-bf51-a8a738bba31a" providerId="ADAL" clId="{E89790EE-2E97-4272-B810-00F3D5DEE9ED}" dt="2024-09-05T18:58:11.866" v="16" actId="962"/>
          <ac:picMkLst>
            <pc:docMk/>
            <pc:sldMk cId="4262784556" sldId="385"/>
            <ac:picMk id="11266" creationId="{F6925BF5-41A7-C545-E950-7895CD1DF31E}"/>
          </ac:picMkLst>
        </pc:picChg>
      </pc:sldChg>
      <pc:sldChg chg="modSp">
        <pc:chgData name="Japria Davis" userId="a1583873-f298-4ddb-bf51-a8a738bba31a" providerId="ADAL" clId="{E89790EE-2E97-4272-B810-00F3D5DEE9ED}" dt="2024-09-05T18:57:43.163" v="7" actId="962"/>
        <pc:sldMkLst>
          <pc:docMk/>
          <pc:sldMk cId="1822719681" sldId="393"/>
        </pc:sldMkLst>
        <pc:picChg chg="mod">
          <ac:chgData name="Japria Davis" userId="a1583873-f298-4ddb-bf51-a8a738bba31a" providerId="ADAL" clId="{E89790EE-2E97-4272-B810-00F3D5DEE9ED}" dt="2024-09-05T18:57:43.163" v="7" actId="962"/>
          <ac:picMkLst>
            <pc:docMk/>
            <pc:sldMk cId="1822719681" sldId="393"/>
            <ac:picMk id="3" creationId="{1AA8EA87-0A89-52FD-421F-B6A35C1189EA}"/>
          </ac:picMkLst>
        </pc:picChg>
      </pc:sldChg>
      <pc:sldChg chg="modSp">
        <pc:chgData name="Japria Davis" userId="a1583873-f298-4ddb-bf51-a8a738bba31a" providerId="ADAL" clId="{E89790EE-2E97-4272-B810-00F3D5DEE9ED}" dt="2024-09-05T18:57:32.902" v="5" actId="962"/>
        <pc:sldMkLst>
          <pc:docMk/>
          <pc:sldMk cId="3179287672" sldId="394"/>
        </pc:sldMkLst>
        <pc:picChg chg="mod">
          <ac:chgData name="Japria Davis" userId="a1583873-f298-4ddb-bf51-a8a738bba31a" providerId="ADAL" clId="{E89790EE-2E97-4272-B810-00F3D5DEE9ED}" dt="2024-09-05T18:57:32.902" v="5" actId="962"/>
          <ac:picMkLst>
            <pc:docMk/>
            <pc:sldMk cId="3179287672" sldId="394"/>
            <ac:picMk id="5124" creationId="{F1E21754-2968-7747-1A80-BC8912F75080}"/>
          </ac:picMkLst>
        </pc:picChg>
      </pc:sldChg>
      <pc:sldChg chg="modSp mod">
        <pc:chgData name="Japria Davis" userId="a1583873-f298-4ddb-bf51-a8a738bba31a" providerId="ADAL" clId="{E89790EE-2E97-4272-B810-00F3D5DEE9ED}" dt="2024-09-05T18:57:11.878" v="0" actId="962"/>
        <pc:sldMkLst>
          <pc:docMk/>
          <pc:sldMk cId="646346364" sldId="397"/>
        </pc:sldMkLst>
        <pc:picChg chg="mod">
          <ac:chgData name="Japria Davis" userId="a1583873-f298-4ddb-bf51-a8a738bba31a" providerId="ADAL" clId="{E89790EE-2E97-4272-B810-00F3D5DEE9ED}" dt="2024-09-05T18:57:11.878" v="0" actId="962"/>
          <ac:picMkLst>
            <pc:docMk/>
            <pc:sldMk cId="646346364" sldId="397"/>
            <ac:picMk id="26" creationId="{11F5954C-7621-BCDC-2A5C-6F7518AB711A}"/>
          </ac:picMkLst>
        </pc:picChg>
      </pc:sldChg>
      <pc:sldChg chg="modSp">
        <pc:chgData name="Japria Davis" userId="a1583873-f298-4ddb-bf51-a8a738bba31a" providerId="ADAL" clId="{E89790EE-2E97-4272-B810-00F3D5DEE9ED}" dt="2024-09-05T18:57:21.450" v="2" actId="962"/>
        <pc:sldMkLst>
          <pc:docMk/>
          <pc:sldMk cId="2360318694" sldId="398"/>
        </pc:sldMkLst>
        <pc:picChg chg="mod">
          <ac:chgData name="Japria Davis" userId="a1583873-f298-4ddb-bf51-a8a738bba31a" providerId="ADAL" clId="{E89790EE-2E97-4272-B810-00F3D5DEE9ED}" dt="2024-09-05T18:57:21.450" v="2" actId="962"/>
          <ac:picMkLst>
            <pc:docMk/>
            <pc:sldMk cId="2360318694" sldId="398"/>
            <ac:picMk id="3074" creationId="{3D2B0658-1D82-7BFD-1F8E-AB06218CD06A}"/>
          </ac:picMkLst>
        </pc:picChg>
      </pc:sldChg>
      <pc:sldChg chg="modSp">
        <pc:chgData name="Japria Davis" userId="a1583873-f298-4ddb-bf51-a8a738bba31a" providerId="ADAL" clId="{E89790EE-2E97-4272-B810-00F3D5DEE9ED}" dt="2024-09-05T18:57:24.200" v="3" actId="962"/>
        <pc:sldMkLst>
          <pc:docMk/>
          <pc:sldMk cId="2685688636" sldId="399"/>
        </pc:sldMkLst>
        <pc:picChg chg="mod">
          <ac:chgData name="Japria Davis" userId="a1583873-f298-4ddb-bf51-a8a738bba31a" providerId="ADAL" clId="{E89790EE-2E97-4272-B810-00F3D5DEE9ED}" dt="2024-09-05T18:57:24.200" v="3" actId="962"/>
          <ac:picMkLst>
            <pc:docMk/>
            <pc:sldMk cId="2685688636" sldId="399"/>
            <ac:picMk id="4100" creationId="{06B8633D-6495-E828-AF8C-4987251E0694}"/>
          </ac:picMkLst>
        </pc:picChg>
      </pc:sldChg>
      <pc:sldChg chg="modSp">
        <pc:chgData name="Japria Davis" userId="a1583873-f298-4ddb-bf51-a8a738bba31a" providerId="ADAL" clId="{E89790EE-2E97-4272-B810-00F3D5DEE9ED}" dt="2024-09-05T18:57:15.136" v="1" actId="962"/>
        <pc:sldMkLst>
          <pc:docMk/>
          <pc:sldMk cId="1125840085" sldId="401"/>
        </pc:sldMkLst>
        <pc:picChg chg="mod">
          <ac:chgData name="Japria Davis" userId="a1583873-f298-4ddb-bf51-a8a738bba31a" providerId="ADAL" clId="{E89790EE-2E97-4272-B810-00F3D5DEE9ED}" dt="2024-09-05T18:57:15.136" v="1" actId="962"/>
          <ac:picMkLst>
            <pc:docMk/>
            <pc:sldMk cId="1125840085" sldId="401"/>
            <ac:picMk id="2050" creationId="{0813ACA0-3AAE-269F-F41F-3AC31443C04E}"/>
          </ac:picMkLst>
        </pc:picChg>
      </pc:sldChg>
      <pc:sldChg chg="modSp mod">
        <pc:chgData name="Japria Davis" userId="a1583873-f298-4ddb-bf51-a8a738bba31a" providerId="ADAL" clId="{E89790EE-2E97-4272-B810-00F3D5DEE9ED}" dt="2024-09-05T18:58:27.007" v="23" actId="962"/>
        <pc:sldMkLst>
          <pc:docMk/>
          <pc:sldMk cId="2766743655" sldId="1151"/>
        </pc:sldMkLst>
        <pc:picChg chg="mod">
          <ac:chgData name="Japria Davis" userId="a1583873-f298-4ddb-bf51-a8a738bba31a" providerId="ADAL" clId="{E89790EE-2E97-4272-B810-00F3D5DEE9ED}" dt="2024-09-05T18:58:25.051" v="22" actId="962"/>
          <ac:picMkLst>
            <pc:docMk/>
            <pc:sldMk cId="2766743655" sldId="1151"/>
            <ac:picMk id="29" creationId="{79088913-7E93-BE79-DE0A-B2F18AE62D3A}"/>
          </ac:picMkLst>
        </pc:picChg>
        <pc:picChg chg="mod">
          <ac:chgData name="Japria Davis" userId="a1583873-f298-4ddb-bf51-a8a738bba31a" providerId="ADAL" clId="{E89790EE-2E97-4272-B810-00F3D5DEE9ED}" dt="2024-09-05T18:58:27.007" v="23" actId="962"/>
          <ac:picMkLst>
            <pc:docMk/>
            <pc:sldMk cId="2766743655" sldId="1151"/>
            <ac:picMk id="30" creationId="{141B4A8C-6F64-94C8-9CC1-D5E950CEF0A9}"/>
          </ac:picMkLst>
        </pc:picChg>
      </pc:sldChg>
      <pc:sldChg chg="modSp mod">
        <pc:chgData name="Japria Davis" userId="a1583873-f298-4ddb-bf51-a8a738bba31a" providerId="ADAL" clId="{E89790EE-2E97-4272-B810-00F3D5DEE9ED}" dt="2024-09-05T18:57:29.923" v="4" actId="962"/>
        <pc:sldMkLst>
          <pc:docMk/>
          <pc:sldMk cId="549305572" sldId="1194"/>
        </pc:sldMkLst>
        <pc:picChg chg="mod">
          <ac:chgData name="Japria Davis" userId="a1583873-f298-4ddb-bf51-a8a738bba31a" providerId="ADAL" clId="{E89790EE-2E97-4272-B810-00F3D5DEE9ED}" dt="2024-09-05T18:57:29.923" v="4" actId="962"/>
          <ac:picMkLst>
            <pc:docMk/>
            <pc:sldMk cId="549305572" sldId="1194"/>
            <ac:picMk id="2" creationId="{5E10D27C-0B0C-DC32-9860-B39B95571C88}"/>
          </ac:picMkLst>
        </pc:picChg>
      </pc:sldChg>
      <pc:sldChg chg="modSp mod">
        <pc:chgData name="Japria Davis" userId="a1583873-f298-4ddb-bf51-a8a738bba31a" providerId="ADAL" clId="{E89790EE-2E97-4272-B810-00F3D5DEE9ED}" dt="2024-09-06T13:42:57.703" v="257" actId="962"/>
        <pc:sldMkLst>
          <pc:docMk/>
          <pc:sldMk cId="1711656560" sldId="1195"/>
        </pc:sldMkLst>
        <pc:picChg chg="mod">
          <ac:chgData name="Japria Davis" userId="a1583873-f298-4ddb-bf51-a8a738bba31a" providerId="ADAL" clId="{E89790EE-2E97-4272-B810-00F3D5DEE9ED}" dt="2024-09-06T13:42:57.703" v="257" actId="962"/>
          <ac:picMkLst>
            <pc:docMk/>
            <pc:sldMk cId="1711656560" sldId="1195"/>
            <ac:picMk id="9" creationId="{9D6D8059-2EE9-EA8A-7056-8DEF76A4C8DA}"/>
          </ac:picMkLst>
        </pc:picChg>
      </pc:sldChg>
      <pc:sldChg chg="modSp">
        <pc:chgData name="Japria Davis" userId="a1583873-f298-4ddb-bf51-a8a738bba31a" providerId="ADAL" clId="{E89790EE-2E97-4272-B810-00F3D5DEE9ED}" dt="2024-09-05T18:57:54.020" v="9" actId="962"/>
        <pc:sldMkLst>
          <pc:docMk/>
          <pc:sldMk cId="3009023479" sldId="1196"/>
        </pc:sldMkLst>
        <pc:picChg chg="mod">
          <ac:chgData name="Japria Davis" userId="a1583873-f298-4ddb-bf51-a8a738bba31a" providerId="ADAL" clId="{E89790EE-2E97-4272-B810-00F3D5DEE9ED}" dt="2024-09-05T18:57:54.020" v="9" actId="962"/>
          <ac:picMkLst>
            <pc:docMk/>
            <pc:sldMk cId="3009023479" sldId="1196"/>
            <ac:picMk id="2" creationId="{AFEF283D-B173-8D4B-C10B-83D3EB9707BC}"/>
          </ac:picMkLst>
        </pc:picChg>
      </pc:sldChg>
      <pc:sldChg chg="modSp mod">
        <pc:chgData name="Japria Davis" userId="a1583873-f298-4ddb-bf51-a8a738bba31a" providerId="ADAL" clId="{E89790EE-2E97-4272-B810-00F3D5DEE9ED}" dt="2024-09-05T18:58:06.260" v="14" actId="962"/>
        <pc:sldMkLst>
          <pc:docMk/>
          <pc:sldMk cId="1214089490" sldId="1198"/>
        </pc:sldMkLst>
        <pc:picChg chg="mod">
          <ac:chgData name="Japria Davis" userId="a1583873-f298-4ddb-bf51-a8a738bba31a" providerId="ADAL" clId="{E89790EE-2E97-4272-B810-00F3D5DEE9ED}" dt="2024-09-05T18:58:06.260" v="14" actId="962"/>
          <ac:picMkLst>
            <pc:docMk/>
            <pc:sldMk cId="1214089490" sldId="1198"/>
            <ac:picMk id="2" creationId="{8B3146E9-A9B2-C706-E99A-81A0002E24B1}"/>
          </ac:picMkLst>
        </pc:picChg>
      </pc:sldChg>
      <pc:sldChg chg="modSp mod">
        <pc:chgData name="Japria Davis" userId="a1583873-f298-4ddb-bf51-a8a738bba31a" providerId="ADAL" clId="{E89790EE-2E97-4272-B810-00F3D5DEE9ED}" dt="2024-09-05T19:06:55.569" v="81" actId="962"/>
        <pc:sldMkLst>
          <pc:docMk/>
          <pc:sldMk cId="3529158916" sldId="1199"/>
        </pc:sldMkLst>
        <pc:spChg chg="ord">
          <ac:chgData name="Japria Davis" userId="a1583873-f298-4ddb-bf51-a8a738bba31a" providerId="ADAL" clId="{E89790EE-2E97-4272-B810-00F3D5DEE9ED}" dt="2024-09-05T18:58:51.317" v="25" actId="13244"/>
          <ac:spMkLst>
            <pc:docMk/>
            <pc:sldMk cId="3529158916" sldId="1199"/>
            <ac:spMk id="4" creationId="{4C3DA527-1B65-DCBE-3377-A78269B5548B}"/>
          </ac:spMkLst>
        </pc:spChg>
        <pc:spChg chg="ord">
          <ac:chgData name="Japria Davis" userId="a1583873-f298-4ddb-bf51-a8a738bba31a" providerId="ADAL" clId="{E89790EE-2E97-4272-B810-00F3D5DEE9ED}" dt="2024-09-05T18:58:57.677" v="26" actId="13244"/>
          <ac:spMkLst>
            <pc:docMk/>
            <pc:sldMk cId="3529158916" sldId="1199"/>
            <ac:spMk id="5" creationId="{4DBF1E58-DD5F-CDDB-405B-E8C228BCAC3B}"/>
          </ac:spMkLst>
        </pc:spChg>
        <pc:spChg chg="mod">
          <ac:chgData name="Japria Davis" userId="a1583873-f298-4ddb-bf51-a8a738bba31a" providerId="ADAL" clId="{E89790EE-2E97-4272-B810-00F3D5DEE9ED}" dt="2024-09-05T19:05:38.635" v="78" actId="962"/>
          <ac:spMkLst>
            <pc:docMk/>
            <pc:sldMk cId="3529158916" sldId="1199"/>
            <ac:spMk id="6" creationId="{F7B784B0-2A06-AC48-D383-5C0C48321338}"/>
          </ac:spMkLst>
        </pc:spChg>
        <pc:spChg chg="ord">
          <ac:chgData name="Japria Davis" userId="a1583873-f298-4ddb-bf51-a8a738bba31a" providerId="ADAL" clId="{E89790EE-2E97-4272-B810-00F3D5DEE9ED}" dt="2024-09-05T19:01:23.355" v="29" actId="13244"/>
          <ac:spMkLst>
            <pc:docMk/>
            <pc:sldMk cId="3529158916" sldId="1199"/>
            <ac:spMk id="25" creationId="{9C9E13DD-4095-02D2-26C7-2F26C96877D3}"/>
          </ac:spMkLst>
        </pc:spChg>
        <pc:picChg chg="mod ord">
          <ac:chgData name="Japria Davis" userId="a1583873-f298-4ddb-bf51-a8a738bba31a" providerId="ADAL" clId="{E89790EE-2E97-4272-B810-00F3D5DEE9ED}" dt="2024-09-05T19:06:55.569" v="81" actId="962"/>
          <ac:picMkLst>
            <pc:docMk/>
            <pc:sldMk cId="3529158916" sldId="1199"/>
            <ac:picMk id="26" creationId="{36EF494B-897A-E1FE-83D0-F49FA91F1E50}"/>
          </ac:picMkLst>
        </pc:picChg>
      </pc:sldChg>
      <pc:sldChg chg="delSp modSp mod">
        <pc:chgData name="Japria Davis" userId="a1583873-f298-4ddb-bf51-a8a738bba31a" providerId="ADAL" clId="{E89790EE-2E97-4272-B810-00F3D5DEE9ED}" dt="2024-09-06T13:43:52.936" v="261" actId="13244"/>
        <pc:sldMkLst>
          <pc:docMk/>
          <pc:sldMk cId="2578087487" sldId="1208"/>
        </pc:sldMkLst>
        <pc:spChg chg="mod ord">
          <ac:chgData name="Japria Davis" userId="a1583873-f298-4ddb-bf51-a8a738bba31a" providerId="ADAL" clId="{E89790EE-2E97-4272-B810-00F3D5DEE9ED}" dt="2024-09-06T12:08:49.272" v="113" actId="13244"/>
          <ac:spMkLst>
            <pc:docMk/>
            <pc:sldMk cId="2578087487" sldId="1208"/>
            <ac:spMk id="2" creationId="{674CA5B7-21ED-064E-8AB5-6C4731FF8B09}"/>
          </ac:spMkLst>
        </pc:spChg>
        <pc:spChg chg="ord">
          <ac:chgData name="Japria Davis" userId="a1583873-f298-4ddb-bf51-a8a738bba31a" providerId="ADAL" clId="{E89790EE-2E97-4272-B810-00F3D5DEE9ED}" dt="2024-09-06T13:43:44.002" v="259" actId="13244"/>
          <ac:spMkLst>
            <pc:docMk/>
            <pc:sldMk cId="2578087487" sldId="1208"/>
            <ac:spMk id="9" creationId="{5BA95ED8-9C90-0440-4F9B-6ED140C0DAE5}"/>
          </ac:spMkLst>
        </pc:spChg>
        <pc:spChg chg="del mod">
          <ac:chgData name="Japria Davis" userId="a1583873-f298-4ddb-bf51-a8a738bba31a" providerId="ADAL" clId="{E89790EE-2E97-4272-B810-00F3D5DEE9ED}" dt="2024-09-06T12:07:56.681" v="94" actId="21"/>
          <ac:spMkLst>
            <pc:docMk/>
            <pc:sldMk cId="2578087487" sldId="1208"/>
            <ac:spMk id="10" creationId="{7B2F4156-7A3F-5C4F-8963-8055E4CB1FA5}"/>
          </ac:spMkLst>
        </pc:spChg>
        <pc:spChg chg="del">
          <ac:chgData name="Japria Davis" userId="a1583873-f298-4ddb-bf51-a8a738bba31a" providerId="ADAL" clId="{E89790EE-2E97-4272-B810-00F3D5DEE9ED}" dt="2024-09-06T12:07:59.777" v="95" actId="21"/>
          <ac:spMkLst>
            <pc:docMk/>
            <pc:sldMk cId="2578087487" sldId="1208"/>
            <ac:spMk id="11" creationId="{9D41657C-45DE-7048-13BC-56AF01C5D1D6}"/>
          </ac:spMkLst>
        </pc:spChg>
        <pc:spChg chg="del">
          <ac:chgData name="Japria Davis" userId="a1583873-f298-4ddb-bf51-a8a738bba31a" providerId="ADAL" clId="{E89790EE-2E97-4272-B810-00F3D5DEE9ED}" dt="2024-09-06T12:08:01.714" v="96" actId="21"/>
          <ac:spMkLst>
            <pc:docMk/>
            <pc:sldMk cId="2578087487" sldId="1208"/>
            <ac:spMk id="12" creationId="{C1FACBA8-B3B5-1DBA-C8C5-FB3CC296F10B}"/>
          </ac:spMkLst>
        </pc:spChg>
        <pc:spChg chg="del">
          <ac:chgData name="Japria Davis" userId="a1583873-f298-4ddb-bf51-a8a738bba31a" providerId="ADAL" clId="{E89790EE-2E97-4272-B810-00F3D5DEE9ED}" dt="2024-09-06T12:08:04.122" v="97" actId="21"/>
          <ac:spMkLst>
            <pc:docMk/>
            <pc:sldMk cId="2578087487" sldId="1208"/>
            <ac:spMk id="13" creationId="{B55C9BAF-FA60-AC30-CBC8-42753F39DDDA}"/>
          </ac:spMkLst>
        </pc:spChg>
        <pc:spChg chg="del">
          <ac:chgData name="Japria Davis" userId="a1583873-f298-4ddb-bf51-a8a738bba31a" providerId="ADAL" clId="{E89790EE-2E97-4272-B810-00F3D5DEE9ED}" dt="2024-09-06T12:08:08.069" v="98" actId="21"/>
          <ac:spMkLst>
            <pc:docMk/>
            <pc:sldMk cId="2578087487" sldId="1208"/>
            <ac:spMk id="14" creationId="{3F0F2EFB-1E23-599A-BBBC-9AF07C261011}"/>
          </ac:spMkLst>
        </pc:spChg>
        <pc:spChg chg="del">
          <ac:chgData name="Japria Davis" userId="a1583873-f298-4ddb-bf51-a8a738bba31a" providerId="ADAL" clId="{E89790EE-2E97-4272-B810-00F3D5DEE9ED}" dt="2024-09-06T12:08:09.683" v="99" actId="21"/>
          <ac:spMkLst>
            <pc:docMk/>
            <pc:sldMk cId="2578087487" sldId="1208"/>
            <ac:spMk id="15" creationId="{99DF5118-FB96-7334-EAF3-30BDFEFA7106}"/>
          </ac:spMkLst>
        </pc:spChg>
        <pc:spChg chg="del">
          <ac:chgData name="Japria Davis" userId="a1583873-f298-4ddb-bf51-a8a738bba31a" providerId="ADAL" clId="{E89790EE-2E97-4272-B810-00F3D5DEE9ED}" dt="2024-09-06T12:08:11.342" v="100" actId="21"/>
          <ac:spMkLst>
            <pc:docMk/>
            <pc:sldMk cId="2578087487" sldId="1208"/>
            <ac:spMk id="16" creationId="{EB3B8279-CDB8-27D7-61D9-A69400120835}"/>
          </ac:spMkLst>
        </pc:spChg>
        <pc:spChg chg="del">
          <ac:chgData name="Japria Davis" userId="a1583873-f298-4ddb-bf51-a8a738bba31a" providerId="ADAL" clId="{E89790EE-2E97-4272-B810-00F3D5DEE9ED}" dt="2024-09-06T12:08:12.803" v="101" actId="21"/>
          <ac:spMkLst>
            <pc:docMk/>
            <pc:sldMk cId="2578087487" sldId="1208"/>
            <ac:spMk id="17" creationId="{5FCC6F8B-66CE-AB35-902B-15385BBB2DB5}"/>
          </ac:spMkLst>
        </pc:spChg>
        <pc:spChg chg="del">
          <ac:chgData name="Japria Davis" userId="a1583873-f298-4ddb-bf51-a8a738bba31a" providerId="ADAL" clId="{E89790EE-2E97-4272-B810-00F3D5DEE9ED}" dt="2024-09-06T12:08:14.946" v="102" actId="21"/>
          <ac:spMkLst>
            <pc:docMk/>
            <pc:sldMk cId="2578087487" sldId="1208"/>
            <ac:spMk id="18" creationId="{F033C126-83B2-2F1B-B66F-887A9A65FE2E}"/>
          </ac:spMkLst>
        </pc:spChg>
        <pc:spChg chg="del ord">
          <ac:chgData name="Japria Davis" userId="a1583873-f298-4ddb-bf51-a8a738bba31a" providerId="ADAL" clId="{E89790EE-2E97-4272-B810-00F3D5DEE9ED}" dt="2024-09-06T12:08:17.392" v="103" actId="21"/>
          <ac:spMkLst>
            <pc:docMk/>
            <pc:sldMk cId="2578087487" sldId="1208"/>
            <ac:spMk id="19" creationId="{26BCFCB5-F6AF-6717-FB55-6768064AE491}"/>
          </ac:spMkLst>
        </pc:spChg>
        <pc:spChg chg="del">
          <ac:chgData name="Japria Davis" userId="a1583873-f298-4ddb-bf51-a8a738bba31a" providerId="ADAL" clId="{E89790EE-2E97-4272-B810-00F3D5DEE9ED}" dt="2024-09-06T12:08:19.580" v="104" actId="21"/>
          <ac:spMkLst>
            <pc:docMk/>
            <pc:sldMk cId="2578087487" sldId="1208"/>
            <ac:spMk id="20" creationId="{16B31ED4-1CA0-10F2-5246-F6AFA6DBD1A9}"/>
          </ac:spMkLst>
        </pc:spChg>
        <pc:spChg chg="del">
          <ac:chgData name="Japria Davis" userId="a1583873-f298-4ddb-bf51-a8a738bba31a" providerId="ADAL" clId="{E89790EE-2E97-4272-B810-00F3D5DEE9ED}" dt="2024-09-06T12:08:21.371" v="105" actId="21"/>
          <ac:spMkLst>
            <pc:docMk/>
            <pc:sldMk cId="2578087487" sldId="1208"/>
            <ac:spMk id="21" creationId="{76E5E0F1-03C9-CC07-F7A2-F6EC69A95F51}"/>
          </ac:spMkLst>
        </pc:spChg>
        <pc:spChg chg="del">
          <ac:chgData name="Japria Davis" userId="a1583873-f298-4ddb-bf51-a8a738bba31a" providerId="ADAL" clId="{E89790EE-2E97-4272-B810-00F3D5DEE9ED}" dt="2024-09-06T12:08:23.027" v="106" actId="21"/>
          <ac:spMkLst>
            <pc:docMk/>
            <pc:sldMk cId="2578087487" sldId="1208"/>
            <ac:spMk id="22" creationId="{8860C372-E211-872B-45C9-BF7A0BF7E6E0}"/>
          </ac:spMkLst>
        </pc:spChg>
        <pc:spChg chg="ord">
          <ac:chgData name="Japria Davis" userId="a1583873-f298-4ddb-bf51-a8a738bba31a" providerId="ADAL" clId="{E89790EE-2E97-4272-B810-00F3D5DEE9ED}" dt="2024-09-06T13:31:21.517" v="168" actId="13244"/>
          <ac:spMkLst>
            <pc:docMk/>
            <pc:sldMk cId="2578087487" sldId="1208"/>
            <ac:spMk id="24" creationId="{ABEB4F1F-CC44-18D5-53B0-8F197A913D4D}"/>
          </ac:spMkLst>
        </pc:spChg>
        <pc:cxnChg chg="mod ord">
          <ac:chgData name="Japria Davis" userId="a1583873-f298-4ddb-bf51-a8a738bba31a" providerId="ADAL" clId="{E89790EE-2E97-4272-B810-00F3D5DEE9ED}" dt="2024-09-06T13:43:49.880" v="260" actId="13244"/>
          <ac:cxnSpMkLst>
            <pc:docMk/>
            <pc:sldMk cId="2578087487" sldId="1208"/>
            <ac:cxnSpMk id="25" creationId="{D79E5A5D-9FCA-8B07-6D50-1CBC3A6CBBA3}"/>
          </ac:cxnSpMkLst>
        </pc:cxnChg>
        <pc:cxnChg chg="mod ord">
          <ac:chgData name="Japria Davis" userId="a1583873-f298-4ddb-bf51-a8a738bba31a" providerId="ADAL" clId="{E89790EE-2E97-4272-B810-00F3D5DEE9ED}" dt="2024-09-06T13:43:52.936" v="261" actId="13244"/>
          <ac:cxnSpMkLst>
            <pc:docMk/>
            <pc:sldMk cId="2578087487" sldId="1208"/>
            <ac:cxnSpMk id="27" creationId="{ADD19420-7AD8-1661-917A-104D3657C1FF}"/>
          </ac:cxnSpMkLst>
        </pc:cxnChg>
      </pc:sldChg>
      <pc:sldChg chg="delSp modSp mod">
        <pc:chgData name="Japria Davis" userId="a1583873-f298-4ddb-bf51-a8a738bba31a" providerId="ADAL" clId="{E89790EE-2E97-4272-B810-00F3D5DEE9ED}" dt="2024-09-06T13:44:12.956" v="263" actId="13244"/>
        <pc:sldMkLst>
          <pc:docMk/>
          <pc:sldMk cId="1320481567" sldId="1210"/>
        </pc:sldMkLst>
        <pc:spChg chg="ord">
          <ac:chgData name="Japria Davis" userId="a1583873-f298-4ddb-bf51-a8a738bba31a" providerId="ADAL" clId="{E89790EE-2E97-4272-B810-00F3D5DEE9ED}" dt="2024-09-06T13:44:08.964" v="262" actId="13244"/>
          <ac:spMkLst>
            <pc:docMk/>
            <pc:sldMk cId="1320481567" sldId="1210"/>
            <ac:spMk id="9" creationId="{5BA95ED8-9C90-0440-4F9B-6ED140C0DAE5}"/>
          </ac:spMkLst>
        </pc:spChg>
        <pc:spChg chg="del">
          <ac:chgData name="Japria Davis" userId="a1583873-f298-4ddb-bf51-a8a738bba31a" providerId="ADAL" clId="{E89790EE-2E97-4272-B810-00F3D5DEE9ED}" dt="2024-09-06T13:30:05.151" v="154" actId="21"/>
          <ac:spMkLst>
            <pc:docMk/>
            <pc:sldMk cId="1320481567" sldId="1210"/>
            <ac:spMk id="10" creationId="{7B2F4156-7A3F-5C4F-8963-8055E4CB1FA5}"/>
          </ac:spMkLst>
        </pc:spChg>
        <pc:spChg chg="del">
          <ac:chgData name="Japria Davis" userId="a1583873-f298-4ddb-bf51-a8a738bba31a" providerId="ADAL" clId="{E89790EE-2E97-4272-B810-00F3D5DEE9ED}" dt="2024-09-06T13:30:07.602" v="155" actId="21"/>
          <ac:spMkLst>
            <pc:docMk/>
            <pc:sldMk cId="1320481567" sldId="1210"/>
            <ac:spMk id="11" creationId="{9D41657C-45DE-7048-13BC-56AF01C5D1D6}"/>
          </ac:spMkLst>
        </pc:spChg>
        <pc:spChg chg="del">
          <ac:chgData name="Japria Davis" userId="a1583873-f298-4ddb-bf51-a8a738bba31a" providerId="ADAL" clId="{E89790EE-2E97-4272-B810-00F3D5DEE9ED}" dt="2024-09-06T13:30:08.934" v="156" actId="21"/>
          <ac:spMkLst>
            <pc:docMk/>
            <pc:sldMk cId="1320481567" sldId="1210"/>
            <ac:spMk id="12" creationId="{C1FACBA8-B3B5-1DBA-C8C5-FB3CC296F10B}"/>
          </ac:spMkLst>
        </pc:spChg>
        <pc:spChg chg="del">
          <ac:chgData name="Japria Davis" userId="a1583873-f298-4ddb-bf51-a8a738bba31a" providerId="ADAL" clId="{E89790EE-2E97-4272-B810-00F3D5DEE9ED}" dt="2024-09-06T13:30:10.157" v="157" actId="21"/>
          <ac:spMkLst>
            <pc:docMk/>
            <pc:sldMk cId="1320481567" sldId="1210"/>
            <ac:spMk id="13" creationId="{B55C9BAF-FA60-AC30-CBC8-42753F39DDDA}"/>
          </ac:spMkLst>
        </pc:spChg>
        <pc:spChg chg="del">
          <ac:chgData name="Japria Davis" userId="a1583873-f298-4ddb-bf51-a8a738bba31a" providerId="ADAL" clId="{E89790EE-2E97-4272-B810-00F3D5DEE9ED}" dt="2024-09-06T13:30:14.280" v="158" actId="21"/>
          <ac:spMkLst>
            <pc:docMk/>
            <pc:sldMk cId="1320481567" sldId="1210"/>
            <ac:spMk id="14" creationId="{3F0F2EFB-1E23-599A-BBBC-9AF07C261011}"/>
          </ac:spMkLst>
        </pc:spChg>
        <pc:spChg chg="del">
          <ac:chgData name="Japria Davis" userId="a1583873-f298-4ddb-bf51-a8a738bba31a" providerId="ADAL" clId="{E89790EE-2E97-4272-B810-00F3D5DEE9ED}" dt="2024-09-06T13:30:15.603" v="159" actId="21"/>
          <ac:spMkLst>
            <pc:docMk/>
            <pc:sldMk cId="1320481567" sldId="1210"/>
            <ac:spMk id="15" creationId="{99DF5118-FB96-7334-EAF3-30BDFEFA7106}"/>
          </ac:spMkLst>
        </pc:spChg>
        <pc:spChg chg="del">
          <ac:chgData name="Japria Davis" userId="a1583873-f298-4ddb-bf51-a8a738bba31a" providerId="ADAL" clId="{E89790EE-2E97-4272-B810-00F3D5DEE9ED}" dt="2024-09-06T13:30:18.625" v="160" actId="21"/>
          <ac:spMkLst>
            <pc:docMk/>
            <pc:sldMk cId="1320481567" sldId="1210"/>
            <ac:spMk id="16" creationId="{EB3B8279-CDB8-27D7-61D9-A69400120835}"/>
          </ac:spMkLst>
        </pc:spChg>
        <pc:spChg chg="del">
          <ac:chgData name="Japria Davis" userId="a1583873-f298-4ddb-bf51-a8a738bba31a" providerId="ADAL" clId="{E89790EE-2E97-4272-B810-00F3D5DEE9ED}" dt="2024-09-06T13:30:19.964" v="161" actId="21"/>
          <ac:spMkLst>
            <pc:docMk/>
            <pc:sldMk cId="1320481567" sldId="1210"/>
            <ac:spMk id="17" creationId="{5FCC6F8B-66CE-AB35-902B-15385BBB2DB5}"/>
          </ac:spMkLst>
        </pc:spChg>
        <pc:spChg chg="del">
          <ac:chgData name="Japria Davis" userId="a1583873-f298-4ddb-bf51-a8a738bba31a" providerId="ADAL" clId="{E89790EE-2E97-4272-B810-00F3D5DEE9ED}" dt="2024-09-06T13:30:21.128" v="162" actId="21"/>
          <ac:spMkLst>
            <pc:docMk/>
            <pc:sldMk cId="1320481567" sldId="1210"/>
            <ac:spMk id="18" creationId="{F033C126-83B2-2F1B-B66F-887A9A65FE2E}"/>
          </ac:spMkLst>
        </pc:spChg>
        <pc:spChg chg="del">
          <ac:chgData name="Japria Davis" userId="a1583873-f298-4ddb-bf51-a8a738bba31a" providerId="ADAL" clId="{E89790EE-2E97-4272-B810-00F3D5DEE9ED}" dt="2024-09-06T13:30:22.583" v="163" actId="21"/>
          <ac:spMkLst>
            <pc:docMk/>
            <pc:sldMk cId="1320481567" sldId="1210"/>
            <ac:spMk id="19" creationId="{26BCFCB5-F6AF-6717-FB55-6768064AE491}"/>
          </ac:spMkLst>
        </pc:spChg>
        <pc:spChg chg="del">
          <ac:chgData name="Japria Davis" userId="a1583873-f298-4ddb-bf51-a8a738bba31a" providerId="ADAL" clId="{E89790EE-2E97-4272-B810-00F3D5DEE9ED}" dt="2024-09-06T13:30:24.662" v="164" actId="21"/>
          <ac:spMkLst>
            <pc:docMk/>
            <pc:sldMk cId="1320481567" sldId="1210"/>
            <ac:spMk id="20" creationId="{16B31ED4-1CA0-10F2-5246-F6AFA6DBD1A9}"/>
          </ac:spMkLst>
        </pc:spChg>
        <pc:spChg chg="del">
          <ac:chgData name="Japria Davis" userId="a1583873-f298-4ddb-bf51-a8a738bba31a" providerId="ADAL" clId="{E89790EE-2E97-4272-B810-00F3D5DEE9ED}" dt="2024-09-06T13:30:25.998" v="165" actId="21"/>
          <ac:spMkLst>
            <pc:docMk/>
            <pc:sldMk cId="1320481567" sldId="1210"/>
            <ac:spMk id="21" creationId="{76E5E0F1-03C9-CC07-F7A2-F6EC69A95F51}"/>
          </ac:spMkLst>
        </pc:spChg>
        <pc:spChg chg="del">
          <ac:chgData name="Japria Davis" userId="a1583873-f298-4ddb-bf51-a8a738bba31a" providerId="ADAL" clId="{E89790EE-2E97-4272-B810-00F3D5DEE9ED}" dt="2024-09-06T13:30:27.584" v="166" actId="21"/>
          <ac:spMkLst>
            <pc:docMk/>
            <pc:sldMk cId="1320481567" sldId="1210"/>
            <ac:spMk id="22" creationId="{8860C372-E211-872B-45C9-BF7A0BF7E6E0}"/>
          </ac:spMkLst>
        </pc:spChg>
        <pc:spChg chg="ord">
          <ac:chgData name="Japria Davis" userId="a1583873-f298-4ddb-bf51-a8a738bba31a" providerId="ADAL" clId="{E89790EE-2E97-4272-B810-00F3D5DEE9ED}" dt="2024-09-06T13:31:06.379" v="167" actId="13244"/>
          <ac:spMkLst>
            <pc:docMk/>
            <pc:sldMk cId="1320481567" sldId="1210"/>
            <ac:spMk id="24" creationId="{ABEB4F1F-CC44-18D5-53B0-8F197A913D4D}"/>
          </ac:spMkLst>
        </pc:spChg>
        <pc:cxnChg chg="mod ord">
          <ac:chgData name="Japria Davis" userId="a1583873-f298-4ddb-bf51-a8a738bba31a" providerId="ADAL" clId="{E89790EE-2E97-4272-B810-00F3D5DEE9ED}" dt="2024-09-06T13:44:12.956" v="263" actId="13244"/>
          <ac:cxnSpMkLst>
            <pc:docMk/>
            <pc:sldMk cId="1320481567" sldId="1210"/>
            <ac:cxnSpMk id="25" creationId="{D79E5A5D-9FCA-8B07-6D50-1CBC3A6CBBA3}"/>
          </ac:cxnSpMkLst>
        </pc:cxnChg>
        <pc:cxnChg chg="mod">
          <ac:chgData name="Japria Davis" userId="a1583873-f298-4ddb-bf51-a8a738bba31a" providerId="ADAL" clId="{E89790EE-2E97-4272-B810-00F3D5DEE9ED}" dt="2024-09-05T18:58:04.337" v="13" actId="962"/>
          <ac:cxnSpMkLst>
            <pc:docMk/>
            <pc:sldMk cId="1320481567" sldId="1210"/>
            <ac:cxnSpMk id="27" creationId="{ADD19420-7AD8-1661-917A-104D3657C1FF}"/>
          </ac:cxnSpMkLst>
        </pc:cxnChg>
      </pc:sldChg>
      <pc:sldChg chg="modSp mod">
        <pc:chgData name="Japria Davis" userId="a1583873-f298-4ddb-bf51-a8a738bba31a" providerId="ADAL" clId="{E89790EE-2E97-4272-B810-00F3D5DEE9ED}" dt="2024-09-05T19:07:02.950" v="82" actId="962"/>
        <pc:sldMkLst>
          <pc:docMk/>
          <pc:sldMk cId="2056798113" sldId="1213"/>
        </pc:sldMkLst>
        <pc:picChg chg="mod">
          <ac:chgData name="Japria Davis" userId="a1583873-f298-4ddb-bf51-a8a738bba31a" providerId="ADAL" clId="{E89790EE-2E97-4272-B810-00F3D5DEE9ED}" dt="2024-09-05T19:07:02.950" v="82" actId="962"/>
          <ac:picMkLst>
            <pc:docMk/>
            <pc:sldMk cId="2056798113" sldId="1213"/>
            <ac:picMk id="26" creationId="{F94B8077-27B7-E23E-C57A-4A179E0EA87E}"/>
          </ac:picMkLst>
        </pc:picChg>
      </pc:sldChg>
      <pc:sldChg chg="modSp">
        <pc:chgData name="Japria Davis" userId="a1583873-f298-4ddb-bf51-a8a738bba31a" providerId="ADAL" clId="{E89790EE-2E97-4272-B810-00F3D5DEE9ED}" dt="2024-09-05T18:58:15.769" v="17" actId="962"/>
        <pc:sldMkLst>
          <pc:docMk/>
          <pc:sldMk cId="325868528" sldId="1216"/>
        </pc:sldMkLst>
        <pc:picChg chg="mod">
          <ac:chgData name="Japria Davis" userId="a1583873-f298-4ddb-bf51-a8a738bba31a" providerId="ADAL" clId="{E89790EE-2E97-4272-B810-00F3D5DEE9ED}" dt="2024-09-05T18:58:15.769" v="17" actId="962"/>
          <ac:picMkLst>
            <pc:docMk/>
            <pc:sldMk cId="325868528" sldId="1216"/>
            <ac:picMk id="1026" creationId="{D658731D-72D6-9F61-F666-53EF0DBF369D}"/>
          </ac:picMkLst>
        </pc:picChg>
      </pc:sldChg>
      <pc:sldChg chg="modSp mod">
        <pc:chgData name="Japria Davis" userId="a1583873-f298-4ddb-bf51-a8a738bba31a" providerId="ADAL" clId="{E89790EE-2E97-4272-B810-00F3D5DEE9ED}" dt="2024-09-06T13:31:55.941" v="173" actId="13244"/>
        <pc:sldMkLst>
          <pc:docMk/>
          <pc:sldMk cId="2796793337" sldId="1217"/>
        </pc:sldMkLst>
        <pc:spChg chg="ord">
          <ac:chgData name="Japria Davis" userId="a1583873-f298-4ddb-bf51-a8a738bba31a" providerId="ADAL" clId="{E89790EE-2E97-4272-B810-00F3D5DEE9ED}" dt="2024-09-06T13:31:55.941" v="173" actId="13244"/>
          <ac:spMkLst>
            <pc:docMk/>
            <pc:sldMk cId="2796793337" sldId="1217"/>
            <ac:spMk id="24" creationId="{8CB83660-18DB-053F-443C-5BA91A18FE6F}"/>
          </ac:spMkLst>
        </pc:spChg>
        <pc:spChg chg="ord">
          <ac:chgData name="Japria Davis" userId="a1583873-f298-4ddb-bf51-a8a738bba31a" providerId="ADAL" clId="{E89790EE-2E97-4272-B810-00F3D5DEE9ED}" dt="2024-09-06T13:31:46.256" v="169" actId="13244"/>
          <ac:spMkLst>
            <pc:docMk/>
            <pc:sldMk cId="2796793337" sldId="1217"/>
            <ac:spMk id="25" creationId="{D351E394-6E19-2EC6-FE0B-0A9FCC82A42E}"/>
          </ac:spMkLst>
        </pc:spChg>
        <pc:spChg chg="ord">
          <ac:chgData name="Japria Davis" userId="a1583873-f298-4ddb-bf51-a8a738bba31a" providerId="ADAL" clId="{E89790EE-2E97-4272-B810-00F3D5DEE9ED}" dt="2024-09-06T13:31:47.936" v="170" actId="13244"/>
          <ac:spMkLst>
            <pc:docMk/>
            <pc:sldMk cId="2796793337" sldId="1217"/>
            <ac:spMk id="26" creationId="{C5FDBE70-9727-3783-F892-0229907ECB17}"/>
          </ac:spMkLst>
        </pc:spChg>
        <pc:spChg chg="ord">
          <ac:chgData name="Japria Davis" userId="a1583873-f298-4ddb-bf51-a8a738bba31a" providerId="ADAL" clId="{E89790EE-2E97-4272-B810-00F3D5DEE9ED}" dt="2024-09-06T13:31:50.175" v="171" actId="13244"/>
          <ac:spMkLst>
            <pc:docMk/>
            <pc:sldMk cId="2796793337" sldId="1217"/>
            <ac:spMk id="27" creationId="{8FEF18C1-DA82-75D6-704C-86A00847F158}"/>
          </ac:spMkLst>
        </pc:spChg>
        <pc:spChg chg="ord">
          <ac:chgData name="Japria Davis" userId="a1583873-f298-4ddb-bf51-a8a738bba31a" providerId="ADAL" clId="{E89790EE-2E97-4272-B810-00F3D5DEE9ED}" dt="2024-09-06T13:31:52.589" v="172" actId="13244"/>
          <ac:spMkLst>
            <pc:docMk/>
            <pc:sldMk cId="2796793337" sldId="1217"/>
            <ac:spMk id="28" creationId="{FD981979-E055-A96A-B8B3-A7CB9F2E75DB}"/>
          </ac:spMkLst>
        </pc:spChg>
      </pc:sldChg>
      <pc:sldChg chg="delSp modSp mod modCm">
        <pc:chgData name="Japria Davis" userId="a1583873-f298-4ddb-bf51-a8a738bba31a" providerId="ADAL" clId="{E89790EE-2E97-4272-B810-00F3D5DEE9ED}" dt="2024-09-06T13:42:46.628" v="256" actId="20577"/>
        <pc:sldMkLst>
          <pc:docMk/>
          <pc:sldMk cId="3135135614" sldId="1219"/>
        </pc:sldMkLst>
        <pc:spChg chg="ord">
          <ac:chgData name="Japria Davis" userId="a1583873-f298-4ddb-bf51-a8a738bba31a" providerId="ADAL" clId="{E89790EE-2E97-4272-B810-00F3D5DEE9ED}" dt="2024-09-06T13:33:57.763" v="188" actId="13244"/>
          <ac:spMkLst>
            <pc:docMk/>
            <pc:sldMk cId="3135135614" sldId="1219"/>
            <ac:spMk id="2" creationId="{A64054D5-9290-DD38-3927-EF1361DBD263}"/>
          </ac:spMkLst>
        </pc:spChg>
        <pc:spChg chg="ord">
          <ac:chgData name="Japria Davis" userId="a1583873-f298-4ddb-bf51-a8a738bba31a" providerId="ADAL" clId="{E89790EE-2E97-4272-B810-00F3D5DEE9ED}" dt="2024-09-06T13:34:15.726" v="190" actId="13244"/>
          <ac:spMkLst>
            <pc:docMk/>
            <pc:sldMk cId="3135135614" sldId="1219"/>
            <ac:spMk id="4" creationId="{78E7C38C-8D42-7EB8-EC39-6D2AB8C09692}"/>
          </ac:spMkLst>
        </pc:spChg>
        <pc:spChg chg="mod">
          <ac:chgData name="Japria Davis" userId="a1583873-f298-4ddb-bf51-a8a738bba31a" providerId="ADAL" clId="{E89790EE-2E97-4272-B810-00F3D5DEE9ED}" dt="2024-09-06T13:42:46.628" v="256" actId="20577"/>
          <ac:spMkLst>
            <pc:docMk/>
            <pc:sldMk cId="3135135614" sldId="1219"/>
            <ac:spMk id="5" creationId="{338DC7DF-E225-BB29-EA9A-F0D0F94E141A}"/>
          </ac:spMkLst>
        </pc:spChg>
        <pc:spChg chg="ord">
          <ac:chgData name="Japria Davis" userId="a1583873-f298-4ddb-bf51-a8a738bba31a" providerId="ADAL" clId="{E89790EE-2E97-4272-B810-00F3D5DEE9ED}" dt="2024-09-06T13:33:34.846" v="186" actId="13244"/>
          <ac:spMkLst>
            <pc:docMk/>
            <pc:sldMk cId="3135135614" sldId="1219"/>
            <ac:spMk id="7" creationId="{16402EDB-15F1-12EF-3B44-2A8FC71F650A}"/>
          </ac:spMkLst>
        </pc:spChg>
        <pc:spChg chg="ord">
          <ac:chgData name="Japria Davis" userId="a1583873-f298-4ddb-bf51-a8a738bba31a" providerId="ADAL" clId="{E89790EE-2E97-4272-B810-00F3D5DEE9ED}" dt="2024-09-06T13:33:24.704" v="185" actId="13244"/>
          <ac:spMkLst>
            <pc:docMk/>
            <pc:sldMk cId="3135135614" sldId="1219"/>
            <ac:spMk id="15" creationId="{31E71D1F-F828-946D-3020-D83CCE9FAFB3}"/>
          </ac:spMkLst>
        </pc:spChg>
        <pc:spChg chg="del">
          <ac:chgData name="Japria Davis" userId="a1583873-f298-4ddb-bf51-a8a738bba31a" providerId="ADAL" clId="{E89790EE-2E97-4272-B810-00F3D5DEE9ED}" dt="2024-09-06T13:32:55.303" v="178" actId="21"/>
          <ac:spMkLst>
            <pc:docMk/>
            <pc:sldMk cId="3135135614" sldId="1219"/>
            <ac:spMk id="19" creationId="{ADC89234-7924-4799-42EB-5D645A0BB1F5}"/>
          </ac:spMkLst>
        </pc:spChg>
        <pc:spChg chg="del">
          <ac:chgData name="Japria Davis" userId="a1583873-f298-4ddb-bf51-a8a738bba31a" providerId="ADAL" clId="{E89790EE-2E97-4272-B810-00F3D5DEE9ED}" dt="2024-09-06T13:33:08.619" v="180" actId="21"/>
          <ac:spMkLst>
            <pc:docMk/>
            <pc:sldMk cId="3135135614" sldId="1219"/>
            <ac:spMk id="20" creationId="{1CF96114-60C5-57BE-6426-28F9D9E3D1C4}"/>
          </ac:spMkLst>
        </pc:spChg>
        <pc:spChg chg="del">
          <ac:chgData name="Japria Davis" userId="a1583873-f298-4ddb-bf51-a8a738bba31a" providerId="ADAL" clId="{E89790EE-2E97-4272-B810-00F3D5DEE9ED}" dt="2024-09-06T13:33:10.162" v="181" actId="21"/>
          <ac:spMkLst>
            <pc:docMk/>
            <pc:sldMk cId="3135135614" sldId="1219"/>
            <ac:spMk id="21" creationId="{3560E630-0B56-5B7D-AA7A-510E548D0662}"/>
          </ac:spMkLst>
        </pc:spChg>
        <pc:spChg chg="del">
          <ac:chgData name="Japria Davis" userId="a1583873-f298-4ddb-bf51-a8a738bba31a" providerId="ADAL" clId="{E89790EE-2E97-4272-B810-00F3D5DEE9ED}" dt="2024-09-06T13:33:12.175" v="182" actId="21"/>
          <ac:spMkLst>
            <pc:docMk/>
            <pc:sldMk cId="3135135614" sldId="1219"/>
            <ac:spMk id="22" creationId="{32E4CBD8-5CBE-2FCD-1D87-8BC0A6949154}"/>
          </ac:spMkLst>
        </pc:spChg>
        <pc:spChg chg="del">
          <ac:chgData name="Japria Davis" userId="a1583873-f298-4ddb-bf51-a8a738bba31a" providerId="ADAL" clId="{E89790EE-2E97-4272-B810-00F3D5DEE9ED}" dt="2024-09-06T13:33:13.648" v="183" actId="21"/>
          <ac:spMkLst>
            <pc:docMk/>
            <pc:sldMk cId="3135135614" sldId="1219"/>
            <ac:spMk id="23" creationId="{D07BE2C0-1840-B944-6723-4F64B75DAE1E}"/>
          </ac:spMkLst>
        </pc:spChg>
        <pc:spChg chg="del">
          <ac:chgData name="Japria Davis" userId="a1583873-f298-4ddb-bf51-a8a738bba31a" providerId="ADAL" clId="{E89790EE-2E97-4272-B810-00F3D5DEE9ED}" dt="2024-09-06T13:33:15.133" v="184" actId="21"/>
          <ac:spMkLst>
            <pc:docMk/>
            <pc:sldMk cId="3135135614" sldId="1219"/>
            <ac:spMk id="24" creationId="{C07CE379-2E9E-C14E-CD5C-C801FBA24808}"/>
          </ac:spMkLst>
        </pc:spChg>
        <pc:spChg chg="del">
          <ac:chgData name="Japria Davis" userId="a1583873-f298-4ddb-bf51-a8a738bba31a" providerId="ADAL" clId="{E89790EE-2E97-4272-B810-00F3D5DEE9ED}" dt="2024-09-06T13:33:06.289" v="179" actId="21"/>
          <ac:spMkLst>
            <pc:docMk/>
            <pc:sldMk cId="3135135614" sldId="1219"/>
            <ac:spMk id="28" creationId="{FA3B95D2-0883-E2F1-E5BD-B5586CA89CE8}"/>
          </ac:spMkLst>
        </pc:spChg>
        <pc:spChg chg="del">
          <ac:chgData name="Japria Davis" userId="a1583873-f298-4ddb-bf51-a8a738bba31a" providerId="ADAL" clId="{E89790EE-2E97-4272-B810-00F3D5DEE9ED}" dt="2024-09-06T13:32:52.192" v="176" actId="21"/>
          <ac:spMkLst>
            <pc:docMk/>
            <pc:sldMk cId="3135135614" sldId="1219"/>
            <ac:spMk id="34" creationId="{B3E71890-6D79-A6FA-5098-EE89FC4CFEB3}"/>
          </ac:spMkLst>
        </pc:spChg>
        <pc:spChg chg="del">
          <ac:chgData name="Japria Davis" userId="a1583873-f298-4ddb-bf51-a8a738bba31a" providerId="ADAL" clId="{E89790EE-2E97-4272-B810-00F3D5DEE9ED}" dt="2024-09-06T13:32:53.959" v="177" actId="21"/>
          <ac:spMkLst>
            <pc:docMk/>
            <pc:sldMk cId="3135135614" sldId="1219"/>
            <ac:spMk id="38" creationId="{FBB97665-3C3E-53C6-E3E6-F40AC3E93B8A}"/>
          </ac:spMkLst>
        </pc:spChg>
        <pc:graphicFrameChg chg="ord">
          <ac:chgData name="Japria Davis" userId="a1583873-f298-4ddb-bf51-a8a738bba31a" providerId="ADAL" clId="{E89790EE-2E97-4272-B810-00F3D5DEE9ED}" dt="2024-09-06T13:33:51.689" v="187" actId="13244"/>
          <ac:graphicFrameMkLst>
            <pc:docMk/>
            <pc:sldMk cId="3135135614" sldId="1219"/>
            <ac:graphicFrameMk id="46" creationId="{A64CE8B6-A51F-981F-940B-366C0EDF7581}"/>
          </ac:graphicFrameMkLst>
        </pc:graphicFrameChg>
      </pc:sldChg>
      <pc:sldChg chg="delSp modSp mod">
        <pc:chgData name="Japria Davis" userId="a1583873-f298-4ddb-bf51-a8a738bba31a" providerId="ADAL" clId="{E89790EE-2E97-4272-B810-00F3D5DEE9ED}" dt="2024-09-06T13:45:17.391" v="279" actId="13244"/>
        <pc:sldMkLst>
          <pc:docMk/>
          <pc:sldMk cId="2277655962" sldId="1223"/>
        </pc:sldMkLst>
        <pc:spChg chg="ord">
          <ac:chgData name="Japria Davis" userId="a1583873-f298-4ddb-bf51-a8a738bba31a" providerId="ADAL" clId="{E89790EE-2E97-4272-B810-00F3D5DEE9ED}" dt="2024-09-06T13:45:05.658" v="277" actId="13244"/>
          <ac:spMkLst>
            <pc:docMk/>
            <pc:sldMk cId="2277655962" sldId="1223"/>
            <ac:spMk id="9" creationId="{5BA95ED8-9C90-0440-4F9B-6ED140C0DAE5}"/>
          </ac:spMkLst>
        </pc:spChg>
        <pc:spChg chg="del">
          <ac:chgData name="Japria Davis" userId="a1583873-f298-4ddb-bf51-a8a738bba31a" providerId="ADAL" clId="{E89790EE-2E97-4272-B810-00F3D5DEE9ED}" dt="2024-09-06T13:44:36.957" v="264" actId="21"/>
          <ac:spMkLst>
            <pc:docMk/>
            <pc:sldMk cId="2277655962" sldId="1223"/>
            <ac:spMk id="26" creationId="{87C4448E-A400-BBC2-CF29-7992BBF76F3B}"/>
          </ac:spMkLst>
        </pc:spChg>
        <pc:spChg chg="del">
          <ac:chgData name="Japria Davis" userId="a1583873-f298-4ddb-bf51-a8a738bba31a" providerId="ADAL" clId="{E89790EE-2E97-4272-B810-00F3D5DEE9ED}" dt="2024-09-06T13:44:40.222" v="265" actId="21"/>
          <ac:spMkLst>
            <pc:docMk/>
            <pc:sldMk cId="2277655962" sldId="1223"/>
            <ac:spMk id="28" creationId="{5280C607-90B2-10A0-B96C-68924A1FE2B7}"/>
          </ac:spMkLst>
        </pc:spChg>
        <pc:spChg chg="del">
          <ac:chgData name="Japria Davis" userId="a1583873-f298-4ddb-bf51-a8a738bba31a" providerId="ADAL" clId="{E89790EE-2E97-4272-B810-00F3D5DEE9ED}" dt="2024-09-06T13:44:41.906" v="266" actId="21"/>
          <ac:spMkLst>
            <pc:docMk/>
            <pc:sldMk cId="2277655962" sldId="1223"/>
            <ac:spMk id="29" creationId="{2582076C-F4F4-1C6B-6B9B-4842E73435C1}"/>
          </ac:spMkLst>
        </pc:spChg>
        <pc:spChg chg="del">
          <ac:chgData name="Japria Davis" userId="a1583873-f298-4ddb-bf51-a8a738bba31a" providerId="ADAL" clId="{E89790EE-2E97-4272-B810-00F3D5DEE9ED}" dt="2024-09-06T13:44:43.527" v="267" actId="21"/>
          <ac:spMkLst>
            <pc:docMk/>
            <pc:sldMk cId="2277655962" sldId="1223"/>
            <ac:spMk id="30" creationId="{75B00CE8-51A9-BC38-8391-4F827D8C37D8}"/>
          </ac:spMkLst>
        </pc:spChg>
        <pc:spChg chg="del">
          <ac:chgData name="Japria Davis" userId="a1583873-f298-4ddb-bf51-a8a738bba31a" providerId="ADAL" clId="{E89790EE-2E97-4272-B810-00F3D5DEE9ED}" dt="2024-09-06T13:44:44.914" v="268" actId="21"/>
          <ac:spMkLst>
            <pc:docMk/>
            <pc:sldMk cId="2277655962" sldId="1223"/>
            <ac:spMk id="31" creationId="{5C3D9796-0099-A444-F634-106A707517BB}"/>
          </ac:spMkLst>
        </pc:spChg>
        <pc:spChg chg="del">
          <ac:chgData name="Japria Davis" userId="a1583873-f298-4ddb-bf51-a8a738bba31a" providerId="ADAL" clId="{E89790EE-2E97-4272-B810-00F3D5DEE9ED}" dt="2024-09-06T13:44:46.754" v="269" actId="21"/>
          <ac:spMkLst>
            <pc:docMk/>
            <pc:sldMk cId="2277655962" sldId="1223"/>
            <ac:spMk id="32" creationId="{E6A78EB2-F3BC-7BC6-98E2-CD73304CA90E}"/>
          </ac:spMkLst>
        </pc:spChg>
        <pc:spChg chg="del">
          <ac:chgData name="Japria Davis" userId="a1583873-f298-4ddb-bf51-a8a738bba31a" providerId="ADAL" clId="{E89790EE-2E97-4272-B810-00F3D5DEE9ED}" dt="2024-09-06T13:44:48.288" v="270" actId="21"/>
          <ac:spMkLst>
            <pc:docMk/>
            <pc:sldMk cId="2277655962" sldId="1223"/>
            <ac:spMk id="33" creationId="{36658F31-3A86-5E7F-4238-357395CCA221}"/>
          </ac:spMkLst>
        </pc:spChg>
        <pc:spChg chg="del">
          <ac:chgData name="Japria Davis" userId="a1583873-f298-4ddb-bf51-a8a738bba31a" providerId="ADAL" clId="{E89790EE-2E97-4272-B810-00F3D5DEE9ED}" dt="2024-09-06T13:44:49.818" v="271" actId="21"/>
          <ac:spMkLst>
            <pc:docMk/>
            <pc:sldMk cId="2277655962" sldId="1223"/>
            <ac:spMk id="34" creationId="{CAB4F6F3-E2A8-682A-1598-401EAB54C7C2}"/>
          </ac:spMkLst>
        </pc:spChg>
        <pc:spChg chg="del">
          <ac:chgData name="Japria Davis" userId="a1583873-f298-4ddb-bf51-a8a738bba31a" providerId="ADAL" clId="{E89790EE-2E97-4272-B810-00F3D5DEE9ED}" dt="2024-09-06T13:44:51.192" v="272" actId="21"/>
          <ac:spMkLst>
            <pc:docMk/>
            <pc:sldMk cId="2277655962" sldId="1223"/>
            <ac:spMk id="35" creationId="{30521783-6E81-92DE-01AC-181EC799D879}"/>
          </ac:spMkLst>
        </pc:spChg>
        <pc:spChg chg="del">
          <ac:chgData name="Japria Davis" userId="a1583873-f298-4ddb-bf51-a8a738bba31a" providerId="ADAL" clId="{E89790EE-2E97-4272-B810-00F3D5DEE9ED}" dt="2024-09-06T13:44:53.218" v="273" actId="21"/>
          <ac:spMkLst>
            <pc:docMk/>
            <pc:sldMk cId="2277655962" sldId="1223"/>
            <ac:spMk id="36" creationId="{2A9FE5B5-739A-67AB-E0F0-97DD077F3594}"/>
          </ac:spMkLst>
        </pc:spChg>
        <pc:spChg chg="del">
          <ac:chgData name="Japria Davis" userId="a1583873-f298-4ddb-bf51-a8a738bba31a" providerId="ADAL" clId="{E89790EE-2E97-4272-B810-00F3D5DEE9ED}" dt="2024-09-06T13:44:55.018" v="274" actId="21"/>
          <ac:spMkLst>
            <pc:docMk/>
            <pc:sldMk cId="2277655962" sldId="1223"/>
            <ac:spMk id="37" creationId="{59E73E47-BEBB-4D1E-2FDC-BD9B10793344}"/>
          </ac:spMkLst>
        </pc:spChg>
        <pc:spChg chg="del">
          <ac:chgData name="Japria Davis" userId="a1583873-f298-4ddb-bf51-a8a738bba31a" providerId="ADAL" clId="{E89790EE-2E97-4272-B810-00F3D5DEE9ED}" dt="2024-09-06T13:44:57.327" v="275" actId="21"/>
          <ac:spMkLst>
            <pc:docMk/>
            <pc:sldMk cId="2277655962" sldId="1223"/>
            <ac:spMk id="38" creationId="{5CC0B514-2799-08F8-D187-A9FDB0ED7AA6}"/>
          </ac:spMkLst>
        </pc:spChg>
        <pc:spChg chg="del">
          <ac:chgData name="Japria Davis" userId="a1583873-f298-4ddb-bf51-a8a738bba31a" providerId="ADAL" clId="{E89790EE-2E97-4272-B810-00F3D5DEE9ED}" dt="2024-09-06T13:44:59.035" v="276" actId="21"/>
          <ac:spMkLst>
            <pc:docMk/>
            <pc:sldMk cId="2277655962" sldId="1223"/>
            <ac:spMk id="39" creationId="{8297B089-1379-48D4-2C53-4A909B009B4E}"/>
          </ac:spMkLst>
        </pc:spChg>
        <pc:cxnChg chg="mod ord">
          <ac:chgData name="Japria Davis" userId="a1583873-f298-4ddb-bf51-a8a738bba31a" providerId="ADAL" clId="{E89790EE-2E97-4272-B810-00F3D5DEE9ED}" dt="2024-09-06T13:45:12.031" v="278" actId="13244"/>
          <ac:cxnSpMkLst>
            <pc:docMk/>
            <pc:sldMk cId="2277655962" sldId="1223"/>
            <ac:cxnSpMk id="25" creationId="{D79E5A5D-9FCA-8B07-6D50-1CBC3A6CBBA3}"/>
          </ac:cxnSpMkLst>
        </pc:cxnChg>
        <pc:cxnChg chg="mod ord">
          <ac:chgData name="Japria Davis" userId="a1583873-f298-4ddb-bf51-a8a738bba31a" providerId="ADAL" clId="{E89790EE-2E97-4272-B810-00F3D5DEE9ED}" dt="2024-09-06T13:45:17.391" v="279" actId="13244"/>
          <ac:cxnSpMkLst>
            <pc:docMk/>
            <pc:sldMk cId="2277655962" sldId="1223"/>
            <ac:cxnSpMk id="27" creationId="{ADD19420-7AD8-1661-917A-104D3657C1FF}"/>
          </ac:cxnSpMkLst>
        </pc:cxnChg>
      </pc:sldChg>
      <pc:sldChg chg="delSp modSp mod">
        <pc:chgData name="Japria Davis" userId="a1583873-f298-4ddb-bf51-a8a738bba31a" providerId="ADAL" clId="{E89790EE-2E97-4272-B810-00F3D5DEE9ED}" dt="2024-09-06T13:45:32.130" v="281" actId="13244"/>
        <pc:sldMkLst>
          <pc:docMk/>
          <pc:sldMk cId="2165493313" sldId="1224"/>
        </pc:sldMkLst>
        <pc:spChg chg="ord">
          <ac:chgData name="Japria Davis" userId="a1583873-f298-4ddb-bf51-a8a738bba31a" providerId="ADAL" clId="{E89790EE-2E97-4272-B810-00F3D5DEE9ED}" dt="2024-09-06T13:36:33.457" v="219" actId="13244"/>
          <ac:spMkLst>
            <pc:docMk/>
            <pc:sldMk cId="2165493313" sldId="1224"/>
            <ac:spMk id="2" creationId="{BC9521F0-3929-4134-B231-516781F0EDE4}"/>
          </ac:spMkLst>
        </pc:spChg>
        <pc:spChg chg="ord">
          <ac:chgData name="Japria Davis" userId="a1583873-f298-4ddb-bf51-a8a738bba31a" providerId="ADAL" clId="{E89790EE-2E97-4272-B810-00F3D5DEE9ED}" dt="2024-09-06T13:36:51.126" v="221" actId="13244"/>
          <ac:spMkLst>
            <pc:docMk/>
            <pc:sldMk cId="2165493313" sldId="1224"/>
            <ac:spMk id="6" creationId="{4FBE2DF7-6A7A-81EB-4EFD-4A373C4C787D}"/>
          </ac:spMkLst>
        </pc:spChg>
        <pc:spChg chg="ord">
          <ac:chgData name="Japria Davis" userId="a1583873-f298-4ddb-bf51-a8a738bba31a" providerId="ADAL" clId="{E89790EE-2E97-4272-B810-00F3D5DEE9ED}" dt="2024-09-06T13:45:28.327" v="280" actId="13244"/>
          <ac:spMkLst>
            <pc:docMk/>
            <pc:sldMk cId="2165493313" sldId="1224"/>
            <ac:spMk id="9" creationId="{5BA95ED8-9C90-0440-4F9B-6ED140C0DAE5}"/>
          </ac:spMkLst>
        </pc:spChg>
        <pc:spChg chg="del">
          <ac:chgData name="Japria Davis" userId="a1583873-f298-4ddb-bf51-a8a738bba31a" providerId="ADAL" clId="{E89790EE-2E97-4272-B810-00F3D5DEE9ED}" dt="2024-09-06T13:35:46.972" v="205" actId="21"/>
          <ac:spMkLst>
            <pc:docMk/>
            <pc:sldMk cId="2165493313" sldId="1224"/>
            <ac:spMk id="26" creationId="{87C4448E-A400-BBC2-CF29-7992BBF76F3B}"/>
          </ac:spMkLst>
        </pc:spChg>
        <pc:spChg chg="del">
          <ac:chgData name="Japria Davis" userId="a1583873-f298-4ddb-bf51-a8a738bba31a" providerId="ADAL" clId="{E89790EE-2E97-4272-B810-00F3D5DEE9ED}" dt="2024-09-06T13:35:48.080" v="206" actId="21"/>
          <ac:spMkLst>
            <pc:docMk/>
            <pc:sldMk cId="2165493313" sldId="1224"/>
            <ac:spMk id="28" creationId="{5280C607-90B2-10A0-B96C-68924A1FE2B7}"/>
          </ac:spMkLst>
        </pc:spChg>
        <pc:spChg chg="del">
          <ac:chgData name="Japria Davis" userId="a1583873-f298-4ddb-bf51-a8a738bba31a" providerId="ADAL" clId="{E89790EE-2E97-4272-B810-00F3D5DEE9ED}" dt="2024-09-06T13:35:49.155" v="207" actId="21"/>
          <ac:spMkLst>
            <pc:docMk/>
            <pc:sldMk cId="2165493313" sldId="1224"/>
            <ac:spMk id="29" creationId="{2582076C-F4F4-1C6B-6B9B-4842E73435C1}"/>
          </ac:spMkLst>
        </pc:spChg>
        <pc:spChg chg="del">
          <ac:chgData name="Japria Davis" userId="a1583873-f298-4ddb-bf51-a8a738bba31a" providerId="ADAL" clId="{E89790EE-2E97-4272-B810-00F3D5DEE9ED}" dt="2024-09-06T13:35:50.138" v="208" actId="21"/>
          <ac:spMkLst>
            <pc:docMk/>
            <pc:sldMk cId="2165493313" sldId="1224"/>
            <ac:spMk id="30" creationId="{75B00CE8-51A9-BC38-8391-4F827D8C37D8}"/>
          </ac:spMkLst>
        </pc:spChg>
        <pc:spChg chg="del">
          <ac:chgData name="Japria Davis" userId="a1583873-f298-4ddb-bf51-a8a738bba31a" providerId="ADAL" clId="{E89790EE-2E97-4272-B810-00F3D5DEE9ED}" dt="2024-09-06T13:35:52.325" v="209" actId="21"/>
          <ac:spMkLst>
            <pc:docMk/>
            <pc:sldMk cId="2165493313" sldId="1224"/>
            <ac:spMk id="31" creationId="{5C3D9796-0099-A444-F634-106A707517BB}"/>
          </ac:spMkLst>
        </pc:spChg>
        <pc:spChg chg="del">
          <ac:chgData name="Japria Davis" userId="a1583873-f298-4ddb-bf51-a8a738bba31a" providerId="ADAL" clId="{E89790EE-2E97-4272-B810-00F3D5DEE9ED}" dt="2024-09-06T13:35:55.838" v="210" actId="21"/>
          <ac:spMkLst>
            <pc:docMk/>
            <pc:sldMk cId="2165493313" sldId="1224"/>
            <ac:spMk id="32" creationId="{E6A78EB2-F3BC-7BC6-98E2-CD73304CA90E}"/>
          </ac:spMkLst>
        </pc:spChg>
        <pc:spChg chg="del">
          <ac:chgData name="Japria Davis" userId="a1583873-f298-4ddb-bf51-a8a738bba31a" providerId="ADAL" clId="{E89790EE-2E97-4272-B810-00F3D5DEE9ED}" dt="2024-09-06T13:35:57.180" v="211" actId="21"/>
          <ac:spMkLst>
            <pc:docMk/>
            <pc:sldMk cId="2165493313" sldId="1224"/>
            <ac:spMk id="33" creationId="{36658F31-3A86-5E7F-4238-357395CCA221}"/>
          </ac:spMkLst>
        </pc:spChg>
        <pc:spChg chg="del">
          <ac:chgData name="Japria Davis" userId="a1583873-f298-4ddb-bf51-a8a738bba31a" providerId="ADAL" clId="{E89790EE-2E97-4272-B810-00F3D5DEE9ED}" dt="2024-09-06T13:35:59.086" v="212" actId="21"/>
          <ac:spMkLst>
            <pc:docMk/>
            <pc:sldMk cId="2165493313" sldId="1224"/>
            <ac:spMk id="34" creationId="{CAB4F6F3-E2A8-682A-1598-401EAB54C7C2}"/>
          </ac:spMkLst>
        </pc:spChg>
        <pc:spChg chg="del">
          <ac:chgData name="Japria Davis" userId="a1583873-f298-4ddb-bf51-a8a738bba31a" providerId="ADAL" clId="{E89790EE-2E97-4272-B810-00F3D5DEE9ED}" dt="2024-09-06T13:36:00.691" v="213" actId="21"/>
          <ac:spMkLst>
            <pc:docMk/>
            <pc:sldMk cId="2165493313" sldId="1224"/>
            <ac:spMk id="35" creationId="{30521783-6E81-92DE-01AC-181EC799D879}"/>
          </ac:spMkLst>
        </pc:spChg>
        <pc:spChg chg="del">
          <ac:chgData name="Japria Davis" userId="a1583873-f298-4ddb-bf51-a8a738bba31a" providerId="ADAL" clId="{E89790EE-2E97-4272-B810-00F3D5DEE9ED}" dt="2024-09-06T13:36:03.610" v="214" actId="21"/>
          <ac:spMkLst>
            <pc:docMk/>
            <pc:sldMk cId="2165493313" sldId="1224"/>
            <ac:spMk id="36" creationId="{2A9FE5B5-739A-67AB-E0F0-97DD077F3594}"/>
          </ac:spMkLst>
        </pc:spChg>
        <pc:spChg chg="del">
          <ac:chgData name="Japria Davis" userId="a1583873-f298-4ddb-bf51-a8a738bba31a" providerId="ADAL" clId="{E89790EE-2E97-4272-B810-00F3D5DEE9ED}" dt="2024-09-06T13:36:05.191" v="215" actId="21"/>
          <ac:spMkLst>
            <pc:docMk/>
            <pc:sldMk cId="2165493313" sldId="1224"/>
            <ac:spMk id="37" creationId="{59E73E47-BEBB-4D1E-2FDC-BD9B10793344}"/>
          </ac:spMkLst>
        </pc:spChg>
        <pc:spChg chg="del">
          <ac:chgData name="Japria Davis" userId="a1583873-f298-4ddb-bf51-a8a738bba31a" providerId="ADAL" clId="{E89790EE-2E97-4272-B810-00F3D5DEE9ED}" dt="2024-09-06T13:36:06.400" v="216" actId="21"/>
          <ac:spMkLst>
            <pc:docMk/>
            <pc:sldMk cId="2165493313" sldId="1224"/>
            <ac:spMk id="38" creationId="{5CC0B514-2799-08F8-D187-A9FDB0ED7AA6}"/>
          </ac:spMkLst>
        </pc:spChg>
        <pc:spChg chg="del">
          <ac:chgData name="Japria Davis" userId="a1583873-f298-4ddb-bf51-a8a738bba31a" providerId="ADAL" clId="{E89790EE-2E97-4272-B810-00F3D5DEE9ED}" dt="2024-09-06T13:36:07.777" v="217" actId="21"/>
          <ac:spMkLst>
            <pc:docMk/>
            <pc:sldMk cId="2165493313" sldId="1224"/>
            <ac:spMk id="39" creationId="{8297B089-1379-48D4-2C53-4A909B009B4E}"/>
          </ac:spMkLst>
        </pc:spChg>
        <pc:cxnChg chg="mod ord">
          <ac:chgData name="Japria Davis" userId="a1583873-f298-4ddb-bf51-a8a738bba31a" providerId="ADAL" clId="{E89790EE-2E97-4272-B810-00F3D5DEE9ED}" dt="2024-09-06T13:45:32.130" v="281" actId="13244"/>
          <ac:cxnSpMkLst>
            <pc:docMk/>
            <pc:sldMk cId="2165493313" sldId="1224"/>
            <ac:cxnSpMk id="25" creationId="{D79E5A5D-9FCA-8B07-6D50-1CBC3A6CBBA3}"/>
          </ac:cxnSpMkLst>
        </pc:cxnChg>
        <pc:cxnChg chg="mod">
          <ac:chgData name="Japria Davis" userId="a1583873-f298-4ddb-bf51-a8a738bba31a" providerId="ADAL" clId="{E89790EE-2E97-4272-B810-00F3D5DEE9ED}" dt="2024-09-05T18:58:23.178" v="21" actId="962"/>
          <ac:cxnSpMkLst>
            <pc:docMk/>
            <pc:sldMk cId="2165493313" sldId="1224"/>
            <ac:cxnSpMk id="27" creationId="{ADD19420-7AD8-1661-917A-104D3657C1FF}"/>
          </ac:cxnSpMkLst>
        </pc:cxnChg>
      </pc:sldChg>
      <pc:sldChg chg="delSp modSp mod modCm">
        <pc:chgData name="Japria Davis" userId="a1583873-f298-4ddb-bf51-a8a738bba31a" providerId="ADAL" clId="{E89790EE-2E97-4272-B810-00F3D5DEE9ED}" dt="2024-09-06T13:42:38.764" v="254" actId="20577"/>
        <pc:sldMkLst>
          <pc:docMk/>
          <pc:sldMk cId="2359776493" sldId="1226"/>
        </pc:sldMkLst>
        <pc:spChg chg="ord">
          <ac:chgData name="Japria Davis" userId="a1583873-f298-4ddb-bf51-a8a738bba31a" providerId="ADAL" clId="{E89790EE-2E97-4272-B810-00F3D5DEE9ED}" dt="2024-09-06T13:35:05.060" v="201" actId="13244"/>
          <ac:spMkLst>
            <pc:docMk/>
            <pc:sldMk cId="2359776493" sldId="1226"/>
            <ac:spMk id="2" creationId="{A64054D5-9290-DD38-3927-EF1361DBD263}"/>
          </ac:spMkLst>
        </pc:spChg>
        <pc:spChg chg="ord">
          <ac:chgData name="Japria Davis" userId="a1583873-f298-4ddb-bf51-a8a738bba31a" providerId="ADAL" clId="{E89790EE-2E97-4272-B810-00F3D5DEE9ED}" dt="2024-09-06T13:35:21.511" v="202" actId="13244"/>
          <ac:spMkLst>
            <pc:docMk/>
            <pc:sldMk cId="2359776493" sldId="1226"/>
            <ac:spMk id="4" creationId="{78E7C38C-8D42-7EB8-EC39-6D2AB8C09692}"/>
          </ac:spMkLst>
        </pc:spChg>
        <pc:spChg chg="mod">
          <ac:chgData name="Japria Davis" userId="a1583873-f298-4ddb-bf51-a8a738bba31a" providerId="ADAL" clId="{E89790EE-2E97-4272-B810-00F3D5DEE9ED}" dt="2024-09-06T13:42:38.764" v="254" actId="20577"/>
          <ac:spMkLst>
            <pc:docMk/>
            <pc:sldMk cId="2359776493" sldId="1226"/>
            <ac:spMk id="5" creationId="{338DC7DF-E225-BB29-EA9A-F0D0F94E141A}"/>
          </ac:spMkLst>
        </pc:spChg>
        <pc:spChg chg="ord">
          <ac:chgData name="Japria Davis" userId="a1583873-f298-4ddb-bf51-a8a738bba31a" providerId="ADAL" clId="{E89790EE-2E97-4272-B810-00F3D5DEE9ED}" dt="2024-09-06T13:34:59.732" v="200" actId="13244"/>
          <ac:spMkLst>
            <pc:docMk/>
            <pc:sldMk cId="2359776493" sldId="1226"/>
            <ac:spMk id="7" creationId="{16402EDB-15F1-12EF-3B44-2A8FC71F650A}"/>
          </ac:spMkLst>
        </pc:spChg>
        <pc:spChg chg="del">
          <ac:chgData name="Japria Davis" userId="a1583873-f298-4ddb-bf51-a8a738bba31a" providerId="ADAL" clId="{E89790EE-2E97-4272-B810-00F3D5DEE9ED}" dt="2024-09-06T13:34:44.577" v="193" actId="21"/>
          <ac:spMkLst>
            <pc:docMk/>
            <pc:sldMk cId="2359776493" sldId="1226"/>
            <ac:spMk id="19" creationId="{ADC89234-7924-4799-42EB-5D645A0BB1F5}"/>
          </ac:spMkLst>
        </pc:spChg>
        <pc:spChg chg="del">
          <ac:chgData name="Japria Davis" userId="a1583873-f298-4ddb-bf51-a8a738bba31a" providerId="ADAL" clId="{E89790EE-2E97-4272-B810-00F3D5DEE9ED}" dt="2024-09-06T13:34:45.615" v="194" actId="21"/>
          <ac:spMkLst>
            <pc:docMk/>
            <pc:sldMk cId="2359776493" sldId="1226"/>
            <ac:spMk id="20" creationId="{1CF96114-60C5-57BE-6426-28F9D9E3D1C4}"/>
          </ac:spMkLst>
        </pc:spChg>
        <pc:spChg chg="del">
          <ac:chgData name="Japria Davis" userId="a1583873-f298-4ddb-bf51-a8a738bba31a" providerId="ADAL" clId="{E89790EE-2E97-4272-B810-00F3D5DEE9ED}" dt="2024-09-06T13:34:47.345" v="195" actId="21"/>
          <ac:spMkLst>
            <pc:docMk/>
            <pc:sldMk cId="2359776493" sldId="1226"/>
            <ac:spMk id="21" creationId="{3560E630-0B56-5B7D-AA7A-510E548D0662}"/>
          </ac:spMkLst>
        </pc:spChg>
        <pc:spChg chg="del">
          <ac:chgData name="Japria Davis" userId="a1583873-f298-4ddb-bf51-a8a738bba31a" providerId="ADAL" clId="{E89790EE-2E97-4272-B810-00F3D5DEE9ED}" dt="2024-09-06T13:34:48.419" v="196" actId="21"/>
          <ac:spMkLst>
            <pc:docMk/>
            <pc:sldMk cId="2359776493" sldId="1226"/>
            <ac:spMk id="22" creationId="{32E4CBD8-5CBE-2FCD-1D87-8BC0A6949154}"/>
          </ac:spMkLst>
        </pc:spChg>
        <pc:spChg chg="del">
          <ac:chgData name="Japria Davis" userId="a1583873-f298-4ddb-bf51-a8a738bba31a" providerId="ADAL" clId="{E89790EE-2E97-4272-B810-00F3D5DEE9ED}" dt="2024-09-06T13:34:49.802" v="197" actId="21"/>
          <ac:spMkLst>
            <pc:docMk/>
            <pc:sldMk cId="2359776493" sldId="1226"/>
            <ac:spMk id="23" creationId="{D07BE2C0-1840-B944-6723-4F64B75DAE1E}"/>
          </ac:spMkLst>
        </pc:spChg>
        <pc:spChg chg="del">
          <ac:chgData name="Japria Davis" userId="a1583873-f298-4ddb-bf51-a8a738bba31a" providerId="ADAL" clId="{E89790EE-2E97-4272-B810-00F3D5DEE9ED}" dt="2024-09-06T13:34:50.976" v="198" actId="21"/>
          <ac:spMkLst>
            <pc:docMk/>
            <pc:sldMk cId="2359776493" sldId="1226"/>
            <ac:spMk id="24" creationId="{C07CE379-2E9E-C14E-CD5C-C801FBA24808}"/>
          </ac:spMkLst>
        </pc:spChg>
        <pc:spChg chg="del">
          <ac:chgData name="Japria Davis" userId="a1583873-f298-4ddb-bf51-a8a738bba31a" providerId="ADAL" clId="{E89790EE-2E97-4272-B810-00F3D5DEE9ED}" dt="2024-09-06T13:34:52.139" v="199" actId="21"/>
          <ac:spMkLst>
            <pc:docMk/>
            <pc:sldMk cId="2359776493" sldId="1226"/>
            <ac:spMk id="28" creationId="{FA3B95D2-0883-E2F1-E5BD-B5586CA89CE8}"/>
          </ac:spMkLst>
        </pc:spChg>
        <pc:spChg chg="del">
          <ac:chgData name="Japria Davis" userId="a1583873-f298-4ddb-bf51-a8a738bba31a" providerId="ADAL" clId="{E89790EE-2E97-4272-B810-00F3D5DEE9ED}" dt="2024-09-06T13:34:40.142" v="191" actId="21"/>
          <ac:spMkLst>
            <pc:docMk/>
            <pc:sldMk cId="2359776493" sldId="1226"/>
            <ac:spMk id="34" creationId="{B3E71890-6D79-A6FA-5098-EE89FC4CFEB3}"/>
          </ac:spMkLst>
        </pc:spChg>
        <pc:spChg chg="del">
          <ac:chgData name="Japria Davis" userId="a1583873-f298-4ddb-bf51-a8a738bba31a" providerId="ADAL" clId="{E89790EE-2E97-4272-B810-00F3D5DEE9ED}" dt="2024-09-06T13:34:41.613" v="192" actId="21"/>
          <ac:spMkLst>
            <pc:docMk/>
            <pc:sldMk cId="2359776493" sldId="1226"/>
            <ac:spMk id="38" creationId="{FBB97665-3C3E-53C6-E3E6-F40AC3E93B8A}"/>
          </ac:spMkLst>
        </pc:spChg>
        <pc:graphicFrameChg chg="ord">
          <ac:chgData name="Japria Davis" userId="a1583873-f298-4ddb-bf51-a8a738bba31a" providerId="ADAL" clId="{E89790EE-2E97-4272-B810-00F3D5DEE9ED}" dt="2024-09-06T13:35:34.629" v="204" actId="13244"/>
          <ac:graphicFrameMkLst>
            <pc:docMk/>
            <pc:sldMk cId="2359776493" sldId="1226"/>
            <ac:graphicFrameMk id="46" creationId="{A64CE8B6-A51F-981F-940B-366C0EDF7581}"/>
          </ac:graphicFrameMkLst>
        </pc:graphicFrameChg>
      </pc:sldChg>
      <pc:sldChg chg="delSp modSp mod modCm">
        <pc:chgData name="Japria Davis" userId="a1583873-f298-4ddb-bf51-a8a738bba31a" providerId="ADAL" clId="{E89790EE-2E97-4272-B810-00F3D5DEE9ED}" dt="2024-09-06T13:42:25.105" v="252" actId="20577"/>
        <pc:sldMkLst>
          <pc:docMk/>
          <pc:sldMk cId="3595830352" sldId="1227"/>
        </pc:sldMkLst>
        <pc:spChg chg="ord">
          <ac:chgData name="Japria Davis" userId="a1583873-f298-4ddb-bf51-a8a738bba31a" providerId="ADAL" clId="{E89790EE-2E97-4272-B810-00F3D5DEE9ED}" dt="2024-09-06T13:37:20.161" v="223" actId="13244"/>
          <ac:spMkLst>
            <pc:docMk/>
            <pc:sldMk cId="3595830352" sldId="1227"/>
            <ac:spMk id="2" creationId="{A64054D5-9290-DD38-3927-EF1361DBD263}"/>
          </ac:spMkLst>
        </pc:spChg>
        <pc:spChg chg="ord">
          <ac:chgData name="Japria Davis" userId="a1583873-f298-4ddb-bf51-a8a738bba31a" providerId="ADAL" clId="{E89790EE-2E97-4272-B810-00F3D5DEE9ED}" dt="2024-09-06T13:37:28.938" v="224" actId="13244"/>
          <ac:spMkLst>
            <pc:docMk/>
            <pc:sldMk cId="3595830352" sldId="1227"/>
            <ac:spMk id="4" creationId="{78E7C38C-8D42-7EB8-EC39-6D2AB8C09692}"/>
          </ac:spMkLst>
        </pc:spChg>
        <pc:spChg chg="mod">
          <ac:chgData name="Japria Davis" userId="a1583873-f298-4ddb-bf51-a8a738bba31a" providerId="ADAL" clId="{E89790EE-2E97-4272-B810-00F3D5DEE9ED}" dt="2024-09-06T13:42:25.105" v="252" actId="20577"/>
          <ac:spMkLst>
            <pc:docMk/>
            <pc:sldMk cId="3595830352" sldId="1227"/>
            <ac:spMk id="5" creationId="{338DC7DF-E225-BB29-EA9A-F0D0F94E141A}"/>
          </ac:spMkLst>
        </pc:spChg>
        <pc:spChg chg="ord">
          <ac:chgData name="Japria Davis" userId="a1583873-f298-4ddb-bf51-a8a738bba31a" providerId="ADAL" clId="{E89790EE-2E97-4272-B810-00F3D5DEE9ED}" dt="2024-09-06T13:37:14.289" v="222" actId="13244"/>
          <ac:spMkLst>
            <pc:docMk/>
            <pc:sldMk cId="3595830352" sldId="1227"/>
            <ac:spMk id="7" creationId="{16402EDB-15F1-12EF-3B44-2A8FC71F650A}"/>
          </ac:spMkLst>
        </pc:spChg>
        <pc:spChg chg="del">
          <ac:chgData name="Japria Davis" userId="a1583873-f298-4ddb-bf51-a8a738bba31a" providerId="ADAL" clId="{E89790EE-2E97-4272-B810-00F3D5DEE9ED}" dt="2024-09-06T13:37:51.169" v="228" actId="21"/>
          <ac:spMkLst>
            <pc:docMk/>
            <pc:sldMk cId="3595830352" sldId="1227"/>
            <ac:spMk id="19" creationId="{ADC89234-7924-4799-42EB-5D645A0BB1F5}"/>
          </ac:spMkLst>
        </pc:spChg>
        <pc:spChg chg="del">
          <ac:chgData name="Japria Davis" userId="a1583873-f298-4ddb-bf51-a8a738bba31a" providerId="ADAL" clId="{E89790EE-2E97-4272-B810-00F3D5DEE9ED}" dt="2024-09-06T13:37:52.152" v="229" actId="21"/>
          <ac:spMkLst>
            <pc:docMk/>
            <pc:sldMk cId="3595830352" sldId="1227"/>
            <ac:spMk id="20" creationId="{1CF96114-60C5-57BE-6426-28F9D9E3D1C4}"/>
          </ac:spMkLst>
        </pc:spChg>
        <pc:spChg chg="del">
          <ac:chgData name="Japria Davis" userId="a1583873-f298-4ddb-bf51-a8a738bba31a" providerId="ADAL" clId="{E89790EE-2E97-4272-B810-00F3D5DEE9ED}" dt="2024-09-06T13:37:53.833" v="230" actId="21"/>
          <ac:spMkLst>
            <pc:docMk/>
            <pc:sldMk cId="3595830352" sldId="1227"/>
            <ac:spMk id="21" creationId="{3560E630-0B56-5B7D-AA7A-510E548D0662}"/>
          </ac:spMkLst>
        </pc:spChg>
        <pc:spChg chg="del">
          <ac:chgData name="Japria Davis" userId="a1583873-f298-4ddb-bf51-a8a738bba31a" providerId="ADAL" clId="{E89790EE-2E97-4272-B810-00F3D5DEE9ED}" dt="2024-09-06T13:37:56.016" v="231" actId="21"/>
          <ac:spMkLst>
            <pc:docMk/>
            <pc:sldMk cId="3595830352" sldId="1227"/>
            <ac:spMk id="22" creationId="{32E4CBD8-5CBE-2FCD-1D87-8BC0A6949154}"/>
          </ac:spMkLst>
        </pc:spChg>
        <pc:spChg chg="del">
          <ac:chgData name="Japria Davis" userId="a1583873-f298-4ddb-bf51-a8a738bba31a" providerId="ADAL" clId="{E89790EE-2E97-4272-B810-00F3D5DEE9ED}" dt="2024-09-06T13:37:57.232" v="232" actId="21"/>
          <ac:spMkLst>
            <pc:docMk/>
            <pc:sldMk cId="3595830352" sldId="1227"/>
            <ac:spMk id="23" creationId="{D07BE2C0-1840-B944-6723-4F64B75DAE1E}"/>
          </ac:spMkLst>
        </pc:spChg>
        <pc:spChg chg="del">
          <ac:chgData name="Japria Davis" userId="a1583873-f298-4ddb-bf51-a8a738bba31a" providerId="ADAL" clId="{E89790EE-2E97-4272-B810-00F3D5DEE9ED}" dt="2024-09-06T13:37:58.591" v="233" actId="21"/>
          <ac:spMkLst>
            <pc:docMk/>
            <pc:sldMk cId="3595830352" sldId="1227"/>
            <ac:spMk id="24" creationId="{C07CE379-2E9E-C14E-CD5C-C801FBA24808}"/>
          </ac:spMkLst>
        </pc:spChg>
        <pc:spChg chg="del">
          <ac:chgData name="Japria Davis" userId="a1583873-f298-4ddb-bf51-a8a738bba31a" providerId="ADAL" clId="{E89790EE-2E97-4272-B810-00F3D5DEE9ED}" dt="2024-09-06T13:37:59.844" v="234" actId="21"/>
          <ac:spMkLst>
            <pc:docMk/>
            <pc:sldMk cId="3595830352" sldId="1227"/>
            <ac:spMk id="28" creationId="{FA3B95D2-0883-E2F1-E5BD-B5586CA89CE8}"/>
          </ac:spMkLst>
        </pc:spChg>
        <pc:spChg chg="del">
          <ac:chgData name="Japria Davis" userId="a1583873-f298-4ddb-bf51-a8a738bba31a" providerId="ADAL" clId="{E89790EE-2E97-4272-B810-00F3D5DEE9ED}" dt="2024-09-06T13:37:45.039" v="226" actId="21"/>
          <ac:spMkLst>
            <pc:docMk/>
            <pc:sldMk cId="3595830352" sldId="1227"/>
            <ac:spMk id="34" creationId="{B3E71890-6D79-A6FA-5098-EE89FC4CFEB3}"/>
          </ac:spMkLst>
        </pc:spChg>
        <pc:spChg chg="del">
          <ac:chgData name="Japria Davis" userId="a1583873-f298-4ddb-bf51-a8a738bba31a" providerId="ADAL" clId="{E89790EE-2E97-4272-B810-00F3D5DEE9ED}" dt="2024-09-06T13:37:49.693" v="227" actId="21"/>
          <ac:spMkLst>
            <pc:docMk/>
            <pc:sldMk cId="3595830352" sldId="1227"/>
            <ac:spMk id="38" creationId="{FBB97665-3C3E-53C6-E3E6-F40AC3E93B8A}"/>
          </ac:spMkLst>
        </pc:spChg>
        <pc:graphicFrameChg chg="ord">
          <ac:chgData name="Japria Davis" userId="a1583873-f298-4ddb-bf51-a8a738bba31a" providerId="ADAL" clId="{E89790EE-2E97-4272-B810-00F3D5DEE9ED}" dt="2024-09-06T13:37:36.374" v="225" actId="13244"/>
          <ac:graphicFrameMkLst>
            <pc:docMk/>
            <pc:sldMk cId="3595830352" sldId="1227"/>
            <ac:graphicFrameMk id="46" creationId="{A64CE8B6-A51F-981F-940B-366C0EDF7581}"/>
          </ac:graphicFrameMkLst>
        </pc:graphicFrameChg>
      </pc:sldChg>
      <pc:sldChg chg="delSp modSp mod">
        <pc:chgData name="Japria Davis" userId="a1583873-f298-4ddb-bf51-a8a738bba31a" providerId="ADAL" clId="{E89790EE-2E97-4272-B810-00F3D5DEE9ED}" dt="2024-09-06T13:39:10.834" v="249" actId="13244"/>
        <pc:sldMkLst>
          <pc:docMk/>
          <pc:sldMk cId="2854724321" sldId="1228"/>
        </pc:sldMkLst>
        <pc:spChg chg="ord">
          <ac:chgData name="Japria Davis" userId="a1583873-f298-4ddb-bf51-a8a738bba31a" providerId="ADAL" clId="{E89790EE-2E97-4272-B810-00F3D5DEE9ED}" dt="2024-09-06T13:38:48.312" v="246" actId="13244"/>
          <ac:spMkLst>
            <pc:docMk/>
            <pc:sldMk cId="2854724321" sldId="1228"/>
            <ac:spMk id="2" creationId="{A64054D5-9290-DD38-3927-EF1361DBD263}"/>
          </ac:spMkLst>
        </pc:spChg>
        <pc:spChg chg="ord">
          <ac:chgData name="Japria Davis" userId="a1583873-f298-4ddb-bf51-a8a738bba31a" providerId="ADAL" clId="{E89790EE-2E97-4272-B810-00F3D5DEE9ED}" dt="2024-09-06T13:39:05.440" v="248" actId="13244"/>
          <ac:spMkLst>
            <pc:docMk/>
            <pc:sldMk cId="2854724321" sldId="1228"/>
            <ac:spMk id="4" creationId="{78E7C38C-8D42-7EB8-EC39-6D2AB8C09692}"/>
          </ac:spMkLst>
        </pc:spChg>
        <pc:spChg chg="ord">
          <ac:chgData name="Japria Davis" userId="a1583873-f298-4ddb-bf51-a8a738bba31a" providerId="ADAL" clId="{E89790EE-2E97-4272-B810-00F3D5DEE9ED}" dt="2024-09-06T13:38:38.722" v="244" actId="13244"/>
          <ac:spMkLst>
            <pc:docMk/>
            <pc:sldMk cId="2854724321" sldId="1228"/>
            <ac:spMk id="7" creationId="{16402EDB-15F1-12EF-3B44-2A8FC71F650A}"/>
          </ac:spMkLst>
        </pc:spChg>
        <pc:spChg chg="ord">
          <ac:chgData name="Japria Davis" userId="a1583873-f298-4ddb-bf51-a8a738bba31a" providerId="ADAL" clId="{E89790EE-2E97-4272-B810-00F3D5DEE9ED}" dt="2024-09-06T13:38:52.328" v="247" actId="13244"/>
          <ac:spMkLst>
            <pc:docMk/>
            <pc:sldMk cId="2854724321" sldId="1228"/>
            <ac:spMk id="8" creationId="{94471133-6DF1-B735-B0D4-38FC8CCCE980}"/>
          </ac:spMkLst>
        </pc:spChg>
        <pc:spChg chg="ord">
          <ac:chgData name="Japria Davis" userId="a1583873-f298-4ddb-bf51-a8a738bba31a" providerId="ADAL" clId="{E89790EE-2E97-4272-B810-00F3D5DEE9ED}" dt="2024-09-06T13:32:14.100" v="174" actId="13244"/>
          <ac:spMkLst>
            <pc:docMk/>
            <pc:sldMk cId="2854724321" sldId="1228"/>
            <ac:spMk id="15" creationId="{31E71D1F-F828-946D-3020-D83CCE9FAFB3}"/>
          </ac:spMkLst>
        </pc:spChg>
        <pc:spChg chg="del">
          <ac:chgData name="Japria Davis" userId="a1583873-f298-4ddb-bf51-a8a738bba31a" providerId="ADAL" clId="{E89790EE-2E97-4272-B810-00F3D5DEE9ED}" dt="2024-09-06T13:38:25.596" v="237" actId="21"/>
          <ac:spMkLst>
            <pc:docMk/>
            <pc:sldMk cId="2854724321" sldId="1228"/>
            <ac:spMk id="19" creationId="{ADC89234-7924-4799-42EB-5D645A0BB1F5}"/>
          </ac:spMkLst>
        </pc:spChg>
        <pc:spChg chg="del">
          <ac:chgData name="Japria Davis" userId="a1583873-f298-4ddb-bf51-a8a738bba31a" providerId="ADAL" clId="{E89790EE-2E97-4272-B810-00F3D5DEE9ED}" dt="2024-09-06T13:38:26.815" v="238" actId="21"/>
          <ac:spMkLst>
            <pc:docMk/>
            <pc:sldMk cId="2854724321" sldId="1228"/>
            <ac:spMk id="20" creationId="{1CF96114-60C5-57BE-6426-28F9D9E3D1C4}"/>
          </ac:spMkLst>
        </pc:spChg>
        <pc:spChg chg="del">
          <ac:chgData name="Japria Davis" userId="a1583873-f298-4ddb-bf51-a8a738bba31a" providerId="ADAL" clId="{E89790EE-2E97-4272-B810-00F3D5DEE9ED}" dt="2024-09-06T13:38:28.127" v="239" actId="21"/>
          <ac:spMkLst>
            <pc:docMk/>
            <pc:sldMk cId="2854724321" sldId="1228"/>
            <ac:spMk id="21" creationId="{3560E630-0B56-5B7D-AA7A-510E548D0662}"/>
          </ac:spMkLst>
        </pc:spChg>
        <pc:spChg chg="del">
          <ac:chgData name="Japria Davis" userId="a1583873-f298-4ddb-bf51-a8a738bba31a" providerId="ADAL" clId="{E89790EE-2E97-4272-B810-00F3D5DEE9ED}" dt="2024-09-06T13:38:29.331" v="240" actId="21"/>
          <ac:spMkLst>
            <pc:docMk/>
            <pc:sldMk cId="2854724321" sldId="1228"/>
            <ac:spMk id="22" creationId="{32E4CBD8-5CBE-2FCD-1D87-8BC0A6949154}"/>
          </ac:spMkLst>
        </pc:spChg>
        <pc:spChg chg="del">
          <ac:chgData name="Japria Davis" userId="a1583873-f298-4ddb-bf51-a8a738bba31a" providerId="ADAL" clId="{E89790EE-2E97-4272-B810-00F3D5DEE9ED}" dt="2024-09-06T13:38:31.435" v="241" actId="21"/>
          <ac:spMkLst>
            <pc:docMk/>
            <pc:sldMk cId="2854724321" sldId="1228"/>
            <ac:spMk id="23" creationId="{D07BE2C0-1840-B944-6723-4F64B75DAE1E}"/>
          </ac:spMkLst>
        </pc:spChg>
        <pc:spChg chg="del">
          <ac:chgData name="Japria Davis" userId="a1583873-f298-4ddb-bf51-a8a738bba31a" providerId="ADAL" clId="{E89790EE-2E97-4272-B810-00F3D5DEE9ED}" dt="2024-09-06T13:38:32.707" v="242" actId="21"/>
          <ac:spMkLst>
            <pc:docMk/>
            <pc:sldMk cId="2854724321" sldId="1228"/>
            <ac:spMk id="24" creationId="{C07CE379-2E9E-C14E-CD5C-C801FBA24808}"/>
          </ac:spMkLst>
        </pc:spChg>
        <pc:spChg chg="del">
          <ac:chgData name="Japria Davis" userId="a1583873-f298-4ddb-bf51-a8a738bba31a" providerId="ADAL" clId="{E89790EE-2E97-4272-B810-00F3D5DEE9ED}" dt="2024-09-06T13:38:34.326" v="243" actId="21"/>
          <ac:spMkLst>
            <pc:docMk/>
            <pc:sldMk cId="2854724321" sldId="1228"/>
            <ac:spMk id="28" creationId="{FA3B95D2-0883-E2F1-E5BD-B5586CA89CE8}"/>
          </ac:spMkLst>
        </pc:spChg>
        <pc:spChg chg="del">
          <ac:chgData name="Japria Davis" userId="a1583873-f298-4ddb-bf51-a8a738bba31a" providerId="ADAL" clId="{E89790EE-2E97-4272-B810-00F3D5DEE9ED}" dt="2024-09-06T13:38:21.164" v="235" actId="21"/>
          <ac:spMkLst>
            <pc:docMk/>
            <pc:sldMk cId="2854724321" sldId="1228"/>
            <ac:spMk id="34" creationId="{B3E71890-6D79-A6FA-5098-EE89FC4CFEB3}"/>
          </ac:spMkLst>
        </pc:spChg>
        <pc:spChg chg="del">
          <ac:chgData name="Japria Davis" userId="a1583873-f298-4ddb-bf51-a8a738bba31a" providerId="ADAL" clId="{E89790EE-2E97-4272-B810-00F3D5DEE9ED}" dt="2024-09-06T13:38:22.618" v="236" actId="21"/>
          <ac:spMkLst>
            <pc:docMk/>
            <pc:sldMk cId="2854724321" sldId="1228"/>
            <ac:spMk id="38" creationId="{FBB97665-3C3E-53C6-E3E6-F40AC3E93B8A}"/>
          </ac:spMkLst>
        </pc:spChg>
        <pc:graphicFrameChg chg="ord">
          <ac:chgData name="Japria Davis" userId="a1583873-f298-4ddb-bf51-a8a738bba31a" providerId="ADAL" clId="{E89790EE-2E97-4272-B810-00F3D5DEE9ED}" dt="2024-09-06T13:39:10.834" v="249" actId="13244"/>
          <ac:graphicFrameMkLst>
            <pc:docMk/>
            <pc:sldMk cId="2854724321" sldId="1228"/>
            <ac:graphicFrameMk id="46" creationId="{A64CE8B6-A51F-981F-940B-366C0EDF7581}"/>
          </ac:graphicFrameMkLst>
        </pc:graphicFrameChg>
      </pc:sldChg>
    </pc:docChg>
  </pc:docChgLst>
  <pc:docChgLst>
    <pc:chgData name="Samuel Kim" userId="0b4e8f1a-35cc-4769-966d-024c662a6df8" providerId="ADAL" clId="{4160A2DD-5E70-4B63-BD2C-D7D04F9AEEAE}"/>
    <pc:docChg chg="undo custSel modSld">
      <pc:chgData name="Samuel Kim" userId="0b4e8f1a-35cc-4769-966d-024c662a6df8" providerId="ADAL" clId="{4160A2DD-5E70-4B63-BD2C-D7D04F9AEEAE}" dt="2024-09-12T19:46:38.517" v="52" actId="2696"/>
      <pc:docMkLst>
        <pc:docMk/>
      </pc:docMkLst>
      <pc:sldChg chg="addSp delSp modSp mod modClrScheme modCm chgLayout">
        <pc:chgData name="Samuel Kim" userId="0b4e8f1a-35cc-4769-966d-024c662a6df8" providerId="ADAL" clId="{4160A2DD-5E70-4B63-BD2C-D7D04F9AEEAE}" dt="2024-09-12T19:46:30.918" v="50" actId="948"/>
        <pc:sldMkLst>
          <pc:docMk/>
          <pc:sldMk cId="298981352" sldId="1115"/>
        </pc:sldMkLst>
        <pc:spChg chg="mod ord">
          <ac:chgData name="Samuel Kim" userId="0b4e8f1a-35cc-4769-966d-024c662a6df8" providerId="ADAL" clId="{4160A2DD-5E70-4B63-BD2C-D7D04F9AEEAE}" dt="2024-09-12T19:46:18.919" v="48" actId="6264"/>
          <ac:spMkLst>
            <pc:docMk/>
            <pc:sldMk cId="298981352" sldId="1115"/>
            <ac:spMk id="2" creationId="{54015982-0BA2-3194-1038-7A6FF05E7301}"/>
          </ac:spMkLst>
        </pc:spChg>
        <pc:spChg chg="add del mod ord">
          <ac:chgData name="Samuel Kim" userId="0b4e8f1a-35cc-4769-966d-024c662a6df8" providerId="ADAL" clId="{4160A2DD-5E70-4B63-BD2C-D7D04F9AEEAE}" dt="2024-09-12T19:46:21.539" v="49" actId="478"/>
          <ac:spMkLst>
            <pc:docMk/>
            <pc:sldMk cId="298981352" sldId="1115"/>
            <ac:spMk id="3" creationId="{164D6F47-DB3A-98B3-076F-4E703DBCDB42}"/>
          </ac:spMkLst>
        </pc:spChg>
        <pc:spChg chg="add del mod ord">
          <ac:chgData name="Samuel Kim" userId="0b4e8f1a-35cc-4769-966d-024c662a6df8" providerId="ADAL" clId="{4160A2DD-5E70-4B63-BD2C-D7D04F9AEEAE}" dt="2024-09-12T19:46:21.539" v="49" actId="478"/>
          <ac:spMkLst>
            <pc:docMk/>
            <pc:sldMk cId="298981352" sldId="1115"/>
            <ac:spMk id="4" creationId="{D01C0523-8A5B-2797-E263-1A016B058813}"/>
          </ac:spMkLst>
        </pc:spChg>
        <pc:spChg chg="add del mod ord">
          <ac:chgData name="Samuel Kim" userId="0b4e8f1a-35cc-4769-966d-024c662a6df8" providerId="ADAL" clId="{4160A2DD-5E70-4B63-BD2C-D7D04F9AEEAE}" dt="2024-09-12T19:46:21.539" v="49" actId="478"/>
          <ac:spMkLst>
            <pc:docMk/>
            <pc:sldMk cId="298981352" sldId="1115"/>
            <ac:spMk id="5" creationId="{A68E17A3-7E3F-2FC6-6504-FBF30EB1A9BA}"/>
          </ac:spMkLst>
        </pc:spChg>
        <pc:spChg chg="add del mod ord">
          <ac:chgData name="Samuel Kim" userId="0b4e8f1a-35cc-4769-966d-024c662a6df8" providerId="ADAL" clId="{4160A2DD-5E70-4B63-BD2C-D7D04F9AEEAE}" dt="2024-09-12T19:46:21.539" v="49" actId="478"/>
          <ac:spMkLst>
            <pc:docMk/>
            <pc:sldMk cId="298981352" sldId="1115"/>
            <ac:spMk id="6" creationId="{ABBD4EF1-E031-D28F-19E2-882564B11C99}"/>
          </ac:spMkLst>
        </pc:spChg>
        <pc:spChg chg="add del mod ord">
          <ac:chgData name="Samuel Kim" userId="0b4e8f1a-35cc-4769-966d-024c662a6df8" providerId="ADAL" clId="{4160A2DD-5E70-4B63-BD2C-D7D04F9AEEAE}" dt="2024-09-12T19:46:21.539" v="49" actId="478"/>
          <ac:spMkLst>
            <pc:docMk/>
            <pc:sldMk cId="298981352" sldId="1115"/>
            <ac:spMk id="7" creationId="{E2493B01-12A4-8D9C-A84A-DB8FB35464EC}"/>
          </ac:spMkLst>
        </pc:spChg>
        <pc:spChg chg="add del mod ord">
          <ac:chgData name="Samuel Kim" userId="0b4e8f1a-35cc-4769-966d-024c662a6df8" providerId="ADAL" clId="{4160A2DD-5E70-4B63-BD2C-D7D04F9AEEAE}" dt="2024-09-12T19:46:21.539" v="49" actId="478"/>
          <ac:spMkLst>
            <pc:docMk/>
            <pc:sldMk cId="298981352" sldId="1115"/>
            <ac:spMk id="8" creationId="{B8069A8F-EC6E-72EE-AB25-884FE02C2DC8}"/>
          </ac:spMkLst>
        </pc:spChg>
        <pc:spChg chg="add del mod ord">
          <ac:chgData name="Samuel Kim" userId="0b4e8f1a-35cc-4769-966d-024c662a6df8" providerId="ADAL" clId="{4160A2DD-5E70-4B63-BD2C-D7D04F9AEEAE}" dt="2024-09-12T19:46:21.539" v="49" actId="478"/>
          <ac:spMkLst>
            <pc:docMk/>
            <pc:sldMk cId="298981352" sldId="1115"/>
            <ac:spMk id="9" creationId="{F85BFAAE-3595-66E2-2E52-8E33BCC38762}"/>
          </ac:spMkLst>
        </pc:spChg>
        <pc:spChg chg="add del mod ord">
          <ac:chgData name="Samuel Kim" userId="0b4e8f1a-35cc-4769-966d-024c662a6df8" providerId="ADAL" clId="{4160A2DD-5E70-4B63-BD2C-D7D04F9AEEAE}" dt="2024-09-12T19:46:21.539" v="49" actId="478"/>
          <ac:spMkLst>
            <pc:docMk/>
            <pc:sldMk cId="298981352" sldId="1115"/>
            <ac:spMk id="10" creationId="{F511D805-F3FC-491C-684B-FBAC69969593}"/>
          </ac:spMkLst>
        </pc:spChg>
        <pc:spChg chg="add del mod ord">
          <ac:chgData name="Samuel Kim" userId="0b4e8f1a-35cc-4769-966d-024c662a6df8" providerId="ADAL" clId="{4160A2DD-5E70-4B63-BD2C-D7D04F9AEEAE}" dt="2024-09-12T19:46:21.539" v="49" actId="478"/>
          <ac:spMkLst>
            <pc:docMk/>
            <pc:sldMk cId="298981352" sldId="1115"/>
            <ac:spMk id="11" creationId="{A630D603-6976-2873-9C65-89A9EFF43BE5}"/>
          </ac:spMkLst>
        </pc:spChg>
        <pc:spChg chg="add del mod ord">
          <ac:chgData name="Samuel Kim" userId="0b4e8f1a-35cc-4769-966d-024c662a6df8" providerId="ADAL" clId="{4160A2DD-5E70-4B63-BD2C-D7D04F9AEEAE}" dt="2024-09-12T19:46:21.539" v="49" actId="478"/>
          <ac:spMkLst>
            <pc:docMk/>
            <pc:sldMk cId="298981352" sldId="1115"/>
            <ac:spMk id="12" creationId="{0CCAE063-5530-4FEB-3691-6FA58E46F612}"/>
          </ac:spMkLst>
        </pc:spChg>
        <pc:spChg chg="add del mod ord">
          <ac:chgData name="Samuel Kim" userId="0b4e8f1a-35cc-4769-966d-024c662a6df8" providerId="ADAL" clId="{4160A2DD-5E70-4B63-BD2C-D7D04F9AEEAE}" dt="2024-09-12T19:46:21.539" v="49" actId="478"/>
          <ac:spMkLst>
            <pc:docMk/>
            <pc:sldMk cId="298981352" sldId="1115"/>
            <ac:spMk id="13" creationId="{18E51144-6CF1-B5E4-E6A7-E81B9CA15623}"/>
          </ac:spMkLst>
        </pc:spChg>
        <pc:spChg chg="add del mod ord">
          <ac:chgData name="Samuel Kim" userId="0b4e8f1a-35cc-4769-966d-024c662a6df8" providerId="ADAL" clId="{4160A2DD-5E70-4B63-BD2C-D7D04F9AEEAE}" dt="2024-09-12T19:46:21.539" v="49" actId="478"/>
          <ac:spMkLst>
            <pc:docMk/>
            <pc:sldMk cId="298981352" sldId="1115"/>
            <ac:spMk id="14" creationId="{23327603-E911-9571-8E08-493526607BBF}"/>
          </ac:spMkLst>
        </pc:spChg>
        <pc:spChg chg="add del mod ord">
          <ac:chgData name="Samuel Kim" userId="0b4e8f1a-35cc-4769-966d-024c662a6df8" providerId="ADAL" clId="{4160A2DD-5E70-4B63-BD2C-D7D04F9AEEAE}" dt="2024-09-12T19:46:21.539" v="49" actId="478"/>
          <ac:spMkLst>
            <pc:docMk/>
            <pc:sldMk cId="298981352" sldId="1115"/>
            <ac:spMk id="15" creationId="{8D59C30A-17EF-5582-83C7-CBAEBD42C9DE}"/>
          </ac:spMkLst>
        </pc:spChg>
        <pc:spChg chg="add del mod ord">
          <ac:chgData name="Samuel Kim" userId="0b4e8f1a-35cc-4769-966d-024c662a6df8" providerId="ADAL" clId="{4160A2DD-5E70-4B63-BD2C-D7D04F9AEEAE}" dt="2024-09-12T19:46:21.539" v="49" actId="478"/>
          <ac:spMkLst>
            <pc:docMk/>
            <pc:sldMk cId="298981352" sldId="1115"/>
            <ac:spMk id="16" creationId="{17FC725F-5F31-D04F-B670-B9046C1A539D}"/>
          </ac:spMkLst>
        </pc:spChg>
        <pc:spChg chg="add del mod ord">
          <ac:chgData name="Samuel Kim" userId="0b4e8f1a-35cc-4769-966d-024c662a6df8" providerId="ADAL" clId="{4160A2DD-5E70-4B63-BD2C-D7D04F9AEEAE}" dt="2024-09-12T19:46:21.539" v="49" actId="478"/>
          <ac:spMkLst>
            <pc:docMk/>
            <pc:sldMk cId="298981352" sldId="1115"/>
            <ac:spMk id="17" creationId="{11079955-06AE-662A-B33C-76D2D8A94972}"/>
          </ac:spMkLst>
        </pc:spChg>
        <pc:spChg chg="add del mod ord">
          <ac:chgData name="Samuel Kim" userId="0b4e8f1a-35cc-4769-966d-024c662a6df8" providerId="ADAL" clId="{4160A2DD-5E70-4B63-BD2C-D7D04F9AEEAE}" dt="2024-09-12T19:46:21.539" v="49" actId="478"/>
          <ac:spMkLst>
            <pc:docMk/>
            <pc:sldMk cId="298981352" sldId="1115"/>
            <ac:spMk id="18" creationId="{99B69F4B-8B5C-AD77-9326-C8E6CBBDE7BB}"/>
          </ac:spMkLst>
        </pc:spChg>
        <pc:spChg chg="add del mod ord">
          <ac:chgData name="Samuel Kim" userId="0b4e8f1a-35cc-4769-966d-024c662a6df8" providerId="ADAL" clId="{4160A2DD-5E70-4B63-BD2C-D7D04F9AEEAE}" dt="2024-09-12T19:46:21.539" v="49" actId="478"/>
          <ac:spMkLst>
            <pc:docMk/>
            <pc:sldMk cId="298981352" sldId="1115"/>
            <ac:spMk id="19" creationId="{E76748DD-20AC-877A-68C6-FFB456F51010}"/>
          </ac:spMkLst>
        </pc:spChg>
        <pc:spChg chg="add del mod ord">
          <ac:chgData name="Samuel Kim" userId="0b4e8f1a-35cc-4769-966d-024c662a6df8" providerId="ADAL" clId="{4160A2DD-5E70-4B63-BD2C-D7D04F9AEEAE}" dt="2024-09-12T19:46:21.539" v="49" actId="478"/>
          <ac:spMkLst>
            <pc:docMk/>
            <pc:sldMk cId="298981352" sldId="1115"/>
            <ac:spMk id="20" creationId="{8DD7BE62-9633-33EA-683E-E8F471BE00EE}"/>
          </ac:spMkLst>
        </pc:spChg>
        <pc:spChg chg="add del mod ord">
          <ac:chgData name="Samuel Kim" userId="0b4e8f1a-35cc-4769-966d-024c662a6df8" providerId="ADAL" clId="{4160A2DD-5E70-4B63-BD2C-D7D04F9AEEAE}" dt="2024-09-12T19:46:21.539" v="49" actId="478"/>
          <ac:spMkLst>
            <pc:docMk/>
            <pc:sldMk cId="298981352" sldId="1115"/>
            <ac:spMk id="21" creationId="{786D0E41-47BF-886D-42E1-B557D6998EEF}"/>
          </ac:spMkLst>
        </pc:spChg>
        <pc:spChg chg="add del mod ord">
          <ac:chgData name="Samuel Kim" userId="0b4e8f1a-35cc-4769-966d-024c662a6df8" providerId="ADAL" clId="{4160A2DD-5E70-4B63-BD2C-D7D04F9AEEAE}" dt="2024-09-12T19:46:21.539" v="49" actId="478"/>
          <ac:spMkLst>
            <pc:docMk/>
            <pc:sldMk cId="298981352" sldId="1115"/>
            <ac:spMk id="22" creationId="{1F030078-93D3-BF91-AFA0-06E9ADEAB60D}"/>
          </ac:spMkLst>
        </pc:spChg>
        <pc:spChg chg="add del mod">
          <ac:chgData name="Samuel Kim" userId="0b4e8f1a-35cc-4769-966d-024c662a6df8" providerId="ADAL" clId="{4160A2DD-5E70-4B63-BD2C-D7D04F9AEEAE}" dt="2024-09-12T19:46:18.919" v="48" actId="6264"/>
          <ac:spMkLst>
            <pc:docMk/>
            <pc:sldMk cId="298981352" sldId="1115"/>
            <ac:spMk id="23" creationId="{93354211-FD79-A4C4-BCC4-8237845BE9CE}"/>
          </ac:spMkLst>
        </pc:spChg>
        <pc:spChg chg="add del mod">
          <ac:chgData name="Samuel Kim" userId="0b4e8f1a-35cc-4769-966d-024c662a6df8" providerId="ADAL" clId="{4160A2DD-5E70-4B63-BD2C-D7D04F9AEEAE}" dt="2024-09-12T19:46:18.919" v="48" actId="6264"/>
          <ac:spMkLst>
            <pc:docMk/>
            <pc:sldMk cId="298981352" sldId="1115"/>
            <ac:spMk id="24" creationId="{3CA808EA-65FB-9F3A-832B-7620801FEA60}"/>
          </ac:spMkLst>
        </pc:spChg>
        <pc:spChg chg="mod ord">
          <ac:chgData name="Samuel Kim" userId="0b4e8f1a-35cc-4769-966d-024c662a6df8" providerId="ADAL" clId="{4160A2DD-5E70-4B63-BD2C-D7D04F9AEEAE}" dt="2024-09-12T19:46:18.919" v="48" actId="6264"/>
          <ac:spMkLst>
            <pc:docMk/>
            <pc:sldMk cId="298981352" sldId="1115"/>
            <ac:spMk id="25" creationId="{0E83F4C9-7606-D662-C8E1-8432C331B324}"/>
          </ac:spMkLst>
        </pc:spChg>
        <pc:spChg chg="mod ord">
          <ac:chgData name="Samuel Kim" userId="0b4e8f1a-35cc-4769-966d-024c662a6df8" providerId="ADAL" clId="{4160A2DD-5E70-4B63-BD2C-D7D04F9AEEAE}" dt="2024-09-12T19:46:30.918" v="50" actId="948"/>
          <ac:spMkLst>
            <pc:docMk/>
            <pc:sldMk cId="298981352" sldId="1115"/>
            <ac:spMk id="26" creationId="{C3BD932D-4B55-57BC-D5B3-8FED647E936B}"/>
          </ac:spMkLst>
        </pc:spChg>
        <pc:spChg chg="add del mod">
          <ac:chgData name="Samuel Kim" userId="0b4e8f1a-35cc-4769-966d-024c662a6df8" providerId="ADAL" clId="{4160A2DD-5E70-4B63-BD2C-D7D04F9AEEAE}" dt="2024-09-12T19:46:18.919" v="48" actId="6264"/>
          <ac:spMkLst>
            <pc:docMk/>
            <pc:sldMk cId="298981352" sldId="1115"/>
            <ac:spMk id="27" creationId="{DDA53A44-CFFB-34BF-84AB-E2D884460030}"/>
          </ac:spMkLst>
        </pc:spChg>
        <pc:spChg chg="add del mod ord">
          <ac:chgData name="Samuel Kim" userId="0b4e8f1a-35cc-4769-966d-024c662a6df8" providerId="ADAL" clId="{4160A2DD-5E70-4B63-BD2C-D7D04F9AEEAE}" dt="2024-09-12T19:46:18.919" v="48" actId="6264"/>
          <ac:spMkLst>
            <pc:docMk/>
            <pc:sldMk cId="298981352" sldId="1115"/>
            <ac:spMk id="28" creationId="{83C50DB5-E190-F0A9-DC61-32F3FF4D23BC}"/>
          </ac:spMkLst>
        </pc:spChg>
        <pc:spChg chg="add del mod ord">
          <ac:chgData name="Samuel Kim" userId="0b4e8f1a-35cc-4769-966d-024c662a6df8" providerId="ADAL" clId="{4160A2DD-5E70-4B63-BD2C-D7D04F9AEEAE}" dt="2024-09-12T19:46:18.919" v="48" actId="6264"/>
          <ac:spMkLst>
            <pc:docMk/>
            <pc:sldMk cId="298981352" sldId="1115"/>
            <ac:spMk id="29" creationId="{8CC4DFD2-8B72-7A1F-3884-D27458C66535}"/>
          </ac:spMkLst>
        </pc:spChg>
        <pc:spChg chg="add del mod ord">
          <ac:chgData name="Samuel Kim" userId="0b4e8f1a-35cc-4769-966d-024c662a6df8" providerId="ADAL" clId="{4160A2DD-5E70-4B63-BD2C-D7D04F9AEEAE}" dt="2024-09-12T19:46:18.919" v="48" actId="6264"/>
          <ac:spMkLst>
            <pc:docMk/>
            <pc:sldMk cId="298981352" sldId="1115"/>
            <ac:spMk id="30" creationId="{7D1E024E-3D71-D44C-FFC6-33A21537AD76}"/>
          </ac:spMkLst>
        </pc:spChg>
        <pc:spChg chg="add del mod ord">
          <ac:chgData name="Samuel Kim" userId="0b4e8f1a-35cc-4769-966d-024c662a6df8" providerId="ADAL" clId="{4160A2DD-5E70-4B63-BD2C-D7D04F9AEEAE}" dt="2024-09-12T19:46:18.919" v="48" actId="6264"/>
          <ac:spMkLst>
            <pc:docMk/>
            <pc:sldMk cId="298981352" sldId="1115"/>
            <ac:spMk id="31" creationId="{2B41DF2D-CF68-726D-5FBC-FB0125D5E67C}"/>
          </ac:spMkLst>
        </pc:spChg>
        <pc:spChg chg="add del mod ord">
          <ac:chgData name="Samuel Kim" userId="0b4e8f1a-35cc-4769-966d-024c662a6df8" providerId="ADAL" clId="{4160A2DD-5E70-4B63-BD2C-D7D04F9AEEAE}" dt="2024-09-12T19:46:18.919" v="48" actId="6264"/>
          <ac:spMkLst>
            <pc:docMk/>
            <pc:sldMk cId="298981352" sldId="1115"/>
            <ac:spMk id="32" creationId="{F208F14E-AC38-2889-B2BE-45D7F9F88FD2}"/>
          </ac:spMkLst>
        </pc:spChg>
        <pc:spChg chg="add del mod ord">
          <ac:chgData name="Samuel Kim" userId="0b4e8f1a-35cc-4769-966d-024c662a6df8" providerId="ADAL" clId="{4160A2DD-5E70-4B63-BD2C-D7D04F9AEEAE}" dt="2024-09-12T19:46:18.919" v="48" actId="6264"/>
          <ac:spMkLst>
            <pc:docMk/>
            <pc:sldMk cId="298981352" sldId="1115"/>
            <ac:spMk id="33" creationId="{802C2230-E847-3BE2-7A1A-600732E07C85}"/>
          </ac:spMkLst>
        </pc:spChg>
        <pc:spChg chg="add del mod ord">
          <ac:chgData name="Samuel Kim" userId="0b4e8f1a-35cc-4769-966d-024c662a6df8" providerId="ADAL" clId="{4160A2DD-5E70-4B63-BD2C-D7D04F9AEEAE}" dt="2024-09-12T19:46:18.919" v="48" actId="6264"/>
          <ac:spMkLst>
            <pc:docMk/>
            <pc:sldMk cId="298981352" sldId="1115"/>
            <ac:spMk id="34" creationId="{4351D0A1-57C3-9739-DF99-F3EE4B591891}"/>
          </ac:spMkLst>
        </pc:spChg>
        <pc:spChg chg="add del mod ord">
          <ac:chgData name="Samuel Kim" userId="0b4e8f1a-35cc-4769-966d-024c662a6df8" providerId="ADAL" clId="{4160A2DD-5E70-4B63-BD2C-D7D04F9AEEAE}" dt="2024-09-12T19:46:18.919" v="48" actId="6264"/>
          <ac:spMkLst>
            <pc:docMk/>
            <pc:sldMk cId="298981352" sldId="1115"/>
            <ac:spMk id="35" creationId="{36A759A3-E921-8338-E639-F9EFCBD00E18}"/>
          </ac:spMkLst>
        </pc:spChg>
        <pc:spChg chg="add del mod ord">
          <ac:chgData name="Samuel Kim" userId="0b4e8f1a-35cc-4769-966d-024c662a6df8" providerId="ADAL" clId="{4160A2DD-5E70-4B63-BD2C-D7D04F9AEEAE}" dt="2024-09-12T19:46:18.919" v="48" actId="6264"/>
          <ac:spMkLst>
            <pc:docMk/>
            <pc:sldMk cId="298981352" sldId="1115"/>
            <ac:spMk id="36" creationId="{6954B6AE-E47D-E297-0531-6958CB7564F6}"/>
          </ac:spMkLst>
        </pc:spChg>
        <pc:spChg chg="add del mod ord">
          <ac:chgData name="Samuel Kim" userId="0b4e8f1a-35cc-4769-966d-024c662a6df8" providerId="ADAL" clId="{4160A2DD-5E70-4B63-BD2C-D7D04F9AEEAE}" dt="2024-09-12T19:46:18.919" v="48" actId="6264"/>
          <ac:spMkLst>
            <pc:docMk/>
            <pc:sldMk cId="298981352" sldId="1115"/>
            <ac:spMk id="37" creationId="{66CCD5C5-DE5C-4E56-0EFA-80E04822A672}"/>
          </ac:spMkLst>
        </pc:spChg>
        <pc:spChg chg="add del mod ord">
          <ac:chgData name="Samuel Kim" userId="0b4e8f1a-35cc-4769-966d-024c662a6df8" providerId="ADAL" clId="{4160A2DD-5E70-4B63-BD2C-D7D04F9AEEAE}" dt="2024-09-12T19:46:18.919" v="48" actId="6264"/>
          <ac:spMkLst>
            <pc:docMk/>
            <pc:sldMk cId="298981352" sldId="1115"/>
            <ac:spMk id="38" creationId="{91B4C3FC-FAF8-CB7B-1B7D-76425578B410}"/>
          </ac:spMkLst>
        </pc:spChg>
        <pc:spChg chg="add del mod ord">
          <ac:chgData name="Samuel Kim" userId="0b4e8f1a-35cc-4769-966d-024c662a6df8" providerId="ADAL" clId="{4160A2DD-5E70-4B63-BD2C-D7D04F9AEEAE}" dt="2024-09-12T19:46:18.919" v="48" actId="6264"/>
          <ac:spMkLst>
            <pc:docMk/>
            <pc:sldMk cId="298981352" sldId="1115"/>
            <ac:spMk id="39" creationId="{A4AB0953-DB14-D53D-DCBD-BD7E9AAB310F}"/>
          </ac:spMkLst>
        </pc:spChg>
        <pc:spChg chg="add del mod ord">
          <ac:chgData name="Samuel Kim" userId="0b4e8f1a-35cc-4769-966d-024c662a6df8" providerId="ADAL" clId="{4160A2DD-5E70-4B63-BD2C-D7D04F9AEEAE}" dt="2024-09-12T19:46:18.919" v="48" actId="6264"/>
          <ac:spMkLst>
            <pc:docMk/>
            <pc:sldMk cId="298981352" sldId="1115"/>
            <ac:spMk id="40" creationId="{FE802335-8319-E7AA-224D-0846BB1A0959}"/>
          </ac:spMkLst>
        </pc:spChg>
        <pc:spChg chg="add del mod ord">
          <ac:chgData name="Samuel Kim" userId="0b4e8f1a-35cc-4769-966d-024c662a6df8" providerId="ADAL" clId="{4160A2DD-5E70-4B63-BD2C-D7D04F9AEEAE}" dt="2024-09-12T19:46:18.919" v="48" actId="6264"/>
          <ac:spMkLst>
            <pc:docMk/>
            <pc:sldMk cId="298981352" sldId="1115"/>
            <ac:spMk id="41" creationId="{47A09536-6793-066D-1A86-9AB0AB8766F7}"/>
          </ac:spMkLst>
        </pc:spChg>
        <pc:spChg chg="add del mod ord">
          <ac:chgData name="Samuel Kim" userId="0b4e8f1a-35cc-4769-966d-024c662a6df8" providerId="ADAL" clId="{4160A2DD-5E70-4B63-BD2C-D7D04F9AEEAE}" dt="2024-09-12T19:46:18.919" v="48" actId="6264"/>
          <ac:spMkLst>
            <pc:docMk/>
            <pc:sldMk cId="298981352" sldId="1115"/>
            <ac:spMk id="42" creationId="{0BFC1A52-5144-1F81-12DC-81C5162998FE}"/>
          </ac:spMkLst>
        </pc:spChg>
        <pc:spChg chg="add del mod ord">
          <ac:chgData name="Samuel Kim" userId="0b4e8f1a-35cc-4769-966d-024c662a6df8" providerId="ADAL" clId="{4160A2DD-5E70-4B63-BD2C-D7D04F9AEEAE}" dt="2024-09-12T19:46:18.919" v="48" actId="6264"/>
          <ac:spMkLst>
            <pc:docMk/>
            <pc:sldMk cId="298981352" sldId="1115"/>
            <ac:spMk id="43" creationId="{75C111D3-293B-6EBB-3999-2A564ADCCA9A}"/>
          </ac:spMkLst>
        </pc:spChg>
        <pc:spChg chg="add del mod ord">
          <ac:chgData name="Samuel Kim" userId="0b4e8f1a-35cc-4769-966d-024c662a6df8" providerId="ADAL" clId="{4160A2DD-5E70-4B63-BD2C-D7D04F9AEEAE}" dt="2024-09-12T19:46:18.919" v="48" actId="6264"/>
          <ac:spMkLst>
            <pc:docMk/>
            <pc:sldMk cId="298981352" sldId="1115"/>
            <ac:spMk id="44" creationId="{85C21459-EDEF-59D7-1B63-FB8F23EBD54D}"/>
          </ac:spMkLst>
        </pc:spChg>
        <pc:spChg chg="add del mod ord">
          <ac:chgData name="Samuel Kim" userId="0b4e8f1a-35cc-4769-966d-024c662a6df8" providerId="ADAL" clId="{4160A2DD-5E70-4B63-BD2C-D7D04F9AEEAE}" dt="2024-09-12T19:46:18.919" v="48" actId="6264"/>
          <ac:spMkLst>
            <pc:docMk/>
            <pc:sldMk cId="298981352" sldId="1115"/>
            <ac:spMk id="45" creationId="{78927DD6-BF3E-C6BF-9D35-544FA9BB576C}"/>
          </ac:spMkLst>
        </pc:spChg>
        <pc:spChg chg="add del mod ord">
          <ac:chgData name="Samuel Kim" userId="0b4e8f1a-35cc-4769-966d-024c662a6df8" providerId="ADAL" clId="{4160A2DD-5E70-4B63-BD2C-D7D04F9AEEAE}" dt="2024-09-12T19:46:18.919" v="48" actId="6264"/>
          <ac:spMkLst>
            <pc:docMk/>
            <pc:sldMk cId="298981352" sldId="1115"/>
            <ac:spMk id="46" creationId="{A10FC34F-6799-7FD1-AD5C-D455B2DF0569}"/>
          </ac:spMkLst>
        </pc:spChg>
        <pc:spChg chg="add del mod ord">
          <ac:chgData name="Samuel Kim" userId="0b4e8f1a-35cc-4769-966d-024c662a6df8" providerId="ADAL" clId="{4160A2DD-5E70-4B63-BD2C-D7D04F9AEEAE}" dt="2024-09-12T19:46:18.919" v="48" actId="6264"/>
          <ac:spMkLst>
            <pc:docMk/>
            <pc:sldMk cId="298981352" sldId="1115"/>
            <ac:spMk id="47" creationId="{BE70B32F-FA20-BDB4-D611-7971F7F53893}"/>
          </ac:spMkLst>
        </pc:spChg>
      </pc:sldChg>
      <pc:sldChg chg="addSp delSp modSp mod modClrScheme chgLayout">
        <pc:chgData name="Samuel Kim" userId="0b4e8f1a-35cc-4769-966d-024c662a6df8" providerId="ADAL" clId="{4160A2DD-5E70-4B63-BD2C-D7D04F9AEEAE}" dt="2024-09-11T19:26:16.920" v="1" actId="6264"/>
        <pc:sldMkLst>
          <pc:docMk/>
          <pc:sldMk cId="549305572" sldId="1194"/>
        </pc:sldMkLst>
        <pc:spChg chg="add del mod ord">
          <ac:chgData name="Samuel Kim" userId="0b4e8f1a-35cc-4769-966d-024c662a6df8" providerId="ADAL" clId="{4160A2DD-5E70-4B63-BD2C-D7D04F9AEEAE}" dt="2024-09-11T19:26:16.920" v="1" actId="6264"/>
          <ac:spMkLst>
            <pc:docMk/>
            <pc:sldMk cId="549305572" sldId="1194"/>
            <ac:spMk id="3" creationId="{6F48C483-2BE5-1B99-335B-E3889A0D3260}"/>
          </ac:spMkLst>
        </pc:spChg>
        <pc:spChg chg="mod ord">
          <ac:chgData name="Samuel Kim" userId="0b4e8f1a-35cc-4769-966d-024c662a6df8" providerId="ADAL" clId="{4160A2DD-5E70-4B63-BD2C-D7D04F9AEEAE}" dt="2024-09-11T19:26:16.920" v="1" actId="6264"/>
          <ac:spMkLst>
            <pc:docMk/>
            <pc:sldMk cId="549305572" sldId="1194"/>
            <ac:spMk id="4" creationId="{6D5FE132-93D9-1D9C-6040-2CD15BE537A0}"/>
          </ac:spMkLst>
        </pc:spChg>
        <pc:spChg chg="add del mod">
          <ac:chgData name="Samuel Kim" userId="0b4e8f1a-35cc-4769-966d-024c662a6df8" providerId="ADAL" clId="{4160A2DD-5E70-4B63-BD2C-D7D04F9AEEAE}" dt="2024-09-11T19:26:16.920" v="1" actId="6264"/>
          <ac:spMkLst>
            <pc:docMk/>
            <pc:sldMk cId="549305572" sldId="1194"/>
            <ac:spMk id="5" creationId="{82480703-BB16-31D4-993D-BFC90CB9C2B5}"/>
          </ac:spMkLst>
        </pc:spChg>
        <pc:spChg chg="mod ord">
          <ac:chgData name="Samuel Kim" userId="0b4e8f1a-35cc-4769-966d-024c662a6df8" providerId="ADAL" clId="{4160A2DD-5E70-4B63-BD2C-D7D04F9AEEAE}" dt="2024-09-11T19:26:16.920" v="1" actId="6264"/>
          <ac:spMkLst>
            <pc:docMk/>
            <pc:sldMk cId="549305572" sldId="1194"/>
            <ac:spMk id="6" creationId="{34DAFE37-18F7-9C6E-3EEA-4971381E631F}"/>
          </ac:spMkLst>
        </pc:spChg>
        <pc:spChg chg="add del mod">
          <ac:chgData name="Samuel Kim" userId="0b4e8f1a-35cc-4769-966d-024c662a6df8" providerId="ADAL" clId="{4160A2DD-5E70-4B63-BD2C-D7D04F9AEEAE}" dt="2024-09-11T19:26:16.920" v="1" actId="6264"/>
          <ac:spMkLst>
            <pc:docMk/>
            <pc:sldMk cId="549305572" sldId="1194"/>
            <ac:spMk id="7" creationId="{BBC068A0-C2F4-558C-AFA9-7D93F146C093}"/>
          </ac:spMkLst>
        </pc:spChg>
        <pc:spChg chg="add del mod">
          <ac:chgData name="Samuel Kim" userId="0b4e8f1a-35cc-4769-966d-024c662a6df8" providerId="ADAL" clId="{4160A2DD-5E70-4B63-BD2C-D7D04F9AEEAE}" dt="2024-09-11T19:26:16.920" v="1" actId="6264"/>
          <ac:spMkLst>
            <pc:docMk/>
            <pc:sldMk cId="549305572" sldId="1194"/>
            <ac:spMk id="8" creationId="{DA07009C-4FAA-7E7D-CA04-D6817532F36D}"/>
          </ac:spMkLst>
        </pc:spChg>
        <pc:spChg chg="add mod ord">
          <ac:chgData name="Samuel Kim" userId="0b4e8f1a-35cc-4769-966d-024c662a6df8" providerId="ADAL" clId="{4160A2DD-5E70-4B63-BD2C-D7D04F9AEEAE}" dt="2024-09-11T19:26:16.920" v="1" actId="6264"/>
          <ac:spMkLst>
            <pc:docMk/>
            <pc:sldMk cId="549305572" sldId="1194"/>
            <ac:spMk id="9" creationId="{EBE62D79-2A47-FF8B-30AB-DEAE78C7C59C}"/>
          </ac:spMkLst>
        </pc:spChg>
        <pc:picChg chg="mod ord">
          <ac:chgData name="Samuel Kim" userId="0b4e8f1a-35cc-4769-966d-024c662a6df8" providerId="ADAL" clId="{4160A2DD-5E70-4B63-BD2C-D7D04F9AEEAE}" dt="2024-09-11T19:26:16.920" v="1" actId="6264"/>
          <ac:picMkLst>
            <pc:docMk/>
            <pc:sldMk cId="549305572" sldId="1194"/>
            <ac:picMk id="2" creationId="{5E10D27C-0B0C-DC32-9860-B39B95571C88}"/>
          </ac:picMkLst>
        </pc:picChg>
      </pc:sldChg>
      <pc:sldMasterChg chg="delSldLayout">
        <pc:chgData name="Samuel Kim" userId="0b4e8f1a-35cc-4769-966d-024c662a6df8" providerId="ADAL" clId="{4160A2DD-5E70-4B63-BD2C-D7D04F9AEEAE}" dt="2024-09-12T19:46:38.517" v="52" actId="2696"/>
        <pc:sldMasterMkLst>
          <pc:docMk/>
          <pc:sldMasterMk cId="2910674328" sldId="2147483679"/>
        </pc:sldMasterMkLst>
        <pc:sldLayoutChg chg="del">
          <pc:chgData name="Samuel Kim" userId="0b4e8f1a-35cc-4769-966d-024c662a6df8" providerId="ADAL" clId="{4160A2DD-5E70-4B63-BD2C-D7D04F9AEEAE}" dt="2024-09-12T19:46:36.684" v="51" actId="2696"/>
          <pc:sldLayoutMkLst>
            <pc:docMk/>
            <pc:sldMasterMk cId="2910674328" sldId="2147483679"/>
            <pc:sldLayoutMk cId="2798512807" sldId="2147483684"/>
          </pc:sldLayoutMkLst>
        </pc:sldLayoutChg>
        <pc:sldLayoutChg chg="del">
          <pc:chgData name="Samuel Kim" userId="0b4e8f1a-35cc-4769-966d-024c662a6df8" providerId="ADAL" clId="{4160A2DD-5E70-4B63-BD2C-D7D04F9AEEAE}" dt="2024-09-12T19:46:38.517" v="52" actId="2696"/>
          <pc:sldLayoutMkLst>
            <pc:docMk/>
            <pc:sldMasterMk cId="2910674328" sldId="2147483679"/>
            <pc:sldLayoutMk cId="4016509626" sldId="2147483686"/>
          </pc:sldLayoutMkLst>
        </pc:sldLayoutChg>
      </pc:sldMasterChg>
    </pc:docChg>
  </pc:docChgLst>
  <pc:docChgLst>
    <pc:chgData name="Kathleen Speck" userId="1c3bee05-3f30-471c-9c5c-6f1d82c4dd7a" providerId="ADAL" clId="{01DA8294-C19A-4928-9D53-DB4AE00C90CA}"/>
    <pc:docChg chg="">
      <pc:chgData name="Kathleen Speck" userId="1c3bee05-3f30-471c-9c5c-6f1d82c4dd7a" providerId="ADAL" clId="{01DA8294-C19A-4928-9D53-DB4AE00C90CA}" dt="2024-10-16T14:40:51.370" v="20"/>
      <pc:docMkLst>
        <pc:docMk/>
      </pc:docMkLst>
      <pc:sldChg chg="delCm">
        <pc:chgData name="Kathleen Speck" userId="1c3bee05-3f30-471c-9c5c-6f1d82c4dd7a" providerId="ADAL" clId="{01DA8294-C19A-4928-9D53-DB4AE00C90CA}" dt="2024-10-16T14:39:51.990" v="6"/>
        <pc:sldMkLst>
          <pc:docMk/>
          <pc:sldMk cId="1712942951" sldId="378"/>
        </pc:sldMkLst>
      </pc:sldChg>
      <pc:sldChg chg="delCm">
        <pc:chgData name="Kathleen Speck" userId="1c3bee05-3f30-471c-9c5c-6f1d82c4dd7a" providerId="ADAL" clId="{01DA8294-C19A-4928-9D53-DB4AE00C90CA}" dt="2024-10-16T14:39:55.989" v="7"/>
        <pc:sldMkLst>
          <pc:docMk/>
          <pc:sldMk cId="1822719681" sldId="393"/>
        </pc:sldMkLst>
      </pc:sldChg>
      <pc:sldChg chg="delCm">
        <pc:chgData name="Kathleen Speck" userId="1c3bee05-3f30-471c-9c5c-6f1d82c4dd7a" providerId="ADAL" clId="{01DA8294-C19A-4928-9D53-DB4AE00C90CA}" dt="2024-10-16T14:39:48.008" v="5"/>
        <pc:sldMkLst>
          <pc:docMk/>
          <pc:sldMk cId="3179287672" sldId="394"/>
        </pc:sldMkLst>
      </pc:sldChg>
      <pc:sldChg chg="delCm">
        <pc:chgData name="Kathleen Speck" userId="1c3bee05-3f30-471c-9c5c-6f1d82c4dd7a" providerId="ADAL" clId="{01DA8294-C19A-4928-9D53-DB4AE00C90CA}" dt="2024-10-16T14:39:18.289" v="0"/>
        <pc:sldMkLst>
          <pc:docMk/>
          <pc:sldMk cId="268592273" sldId="396"/>
        </pc:sldMkLst>
      </pc:sldChg>
      <pc:sldChg chg="delCm">
        <pc:chgData name="Kathleen Speck" userId="1c3bee05-3f30-471c-9c5c-6f1d82c4dd7a" providerId="ADAL" clId="{01DA8294-C19A-4928-9D53-DB4AE00C90CA}" dt="2024-10-16T14:39:28.791" v="2"/>
        <pc:sldMkLst>
          <pc:docMk/>
          <pc:sldMk cId="646346364" sldId="397"/>
        </pc:sldMkLst>
      </pc:sldChg>
      <pc:sldChg chg="delCm">
        <pc:chgData name="Kathleen Speck" userId="1c3bee05-3f30-471c-9c5c-6f1d82c4dd7a" providerId="ADAL" clId="{01DA8294-C19A-4928-9D53-DB4AE00C90CA}" dt="2024-10-16T14:39:36.407" v="3"/>
        <pc:sldMkLst>
          <pc:docMk/>
          <pc:sldMk cId="2360318694" sldId="398"/>
        </pc:sldMkLst>
      </pc:sldChg>
      <pc:sldChg chg="delCm">
        <pc:chgData name="Kathleen Speck" userId="1c3bee05-3f30-471c-9c5c-6f1d82c4dd7a" providerId="ADAL" clId="{01DA8294-C19A-4928-9D53-DB4AE00C90CA}" dt="2024-10-16T14:40:51.370" v="20"/>
        <pc:sldMkLst>
          <pc:docMk/>
          <pc:sldMk cId="298981352" sldId="1115"/>
        </pc:sldMkLst>
      </pc:sldChg>
      <pc:sldChg chg="delCm">
        <pc:chgData name="Kathleen Speck" userId="1c3bee05-3f30-471c-9c5c-6f1d82c4dd7a" providerId="ADAL" clId="{01DA8294-C19A-4928-9D53-DB4AE00C90CA}" dt="2024-10-16T14:40:02.332" v="9"/>
        <pc:sldMkLst>
          <pc:docMk/>
          <pc:sldMk cId="2839380837" sldId="1209"/>
        </pc:sldMkLst>
      </pc:sldChg>
      <pc:sldChg chg="delCm">
        <pc:chgData name="Kathleen Speck" userId="1c3bee05-3f30-471c-9c5c-6f1d82c4dd7a" providerId="ADAL" clId="{01DA8294-C19A-4928-9D53-DB4AE00C90CA}" dt="2024-10-16T14:40:26.221" v="16"/>
        <pc:sldMkLst>
          <pc:docMk/>
          <pc:sldMk cId="3249096829" sldId="1212"/>
        </pc:sldMkLst>
      </pc:sldChg>
      <pc:sldChg chg="delCm">
        <pc:chgData name="Kathleen Speck" userId="1c3bee05-3f30-471c-9c5c-6f1d82c4dd7a" providerId="ADAL" clId="{01DA8294-C19A-4928-9D53-DB4AE00C90CA}" dt="2024-10-16T14:40:34.732" v="18"/>
        <pc:sldMkLst>
          <pc:docMk/>
          <pc:sldMk cId="3135135614" sldId="1219"/>
        </pc:sldMkLst>
      </pc:sldChg>
      <pc:sldChg chg="delCm">
        <pc:chgData name="Kathleen Speck" userId="1c3bee05-3f30-471c-9c5c-6f1d82c4dd7a" providerId="ADAL" clId="{01DA8294-C19A-4928-9D53-DB4AE00C90CA}" dt="2024-10-16T14:40:22.264" v="15"/>
        <pc:sldMkLst>
          <pc:docMk/>
          <pc:sldMk cId="2359776493" sldId="1226"/>
        </pc:sldMkLst>
      </pc:sldChg>
      <pc:sldChg chg="delCm">
        <pc:chgData name="Kathleen Speck" userId="1c3bee05-3f30-471c-9c5c-6f1d82c4dd7a" providerId="ADAL" clId="{01DA8294-C19A-4928-9D53-DB4AE00C90CA}" dt="2024-10-16T14:40:15.916" v="13"/>
        <pc:sldMkLst>
          <pc:docMk/>
          <pc:sldMk cId="3595830352" sldId="1227"/>
        </pc:sldMkLst>
      </pc:sldChg>
      <pc:sldChg chg="delCm">
        <pc:chgData name="Kathleen Speck" userId="1c3bee05-3f30-471c-9c5c-6f1d82c4dd7a" providerId="ADAL" clId="{01DA8294-C19A-4928-9D53-DB4AE00C90CA}" dt="2024-10-16T14:40:09.403" v="11"/>
        <pc:sldMkLst>
          <pc:docMk/>
          <pc:sldMk cId="2854724321" sldId="12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10/16/2024</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1</a:t>
            </a:fld>
            <a:endParaRPr lang="en-US"/>
          </a:p>
        </p:txBody>
      </p:sp>
    </p:spTree>
    <p:extLst>
      <p:ext uri="{BB962C8B-B14F-4D97-AF65-F5344CB8AC3E}">
        <p14:creationId xmlns:p14="http://schemas.microsoft.com/office/powerpoint/2010/main" val="2415070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11</a:t>
            </a:fld>
            <a:endParaRPr lang="en-US"/>
          </a:p>
        </p:txBody>
      </p:sp>
    </p:spTree>
    <p:extLst>
      <p:ext uri="{BB962C8B-B14F-4D97-AF65-F5344CB8AC3E}">
        <p14:creationId xmlns:p14="http://schemas.microsoft.com/office/powerpoint/2010/main" val="16104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13</a:t>
            </a:fld>
            <a:endParaRPr lang="en-US"/>
          </a:p>
        </p:txBody>
      </p:sp>
    </p:spTree>
    <p:extLst>
      <p:ext uri="{BB962C8B-B14F-4D97-AF65-F5344CB8AC3E}">
        <p14:creationId xmlns:p14="http://schemas.microsoft.com/office/powerpoint/2010/main" val="328570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startAt="2"/>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C3A9A2-6399-47FE-81D9-C8F5F5203F18}" type="slidenum">
              <a:rPr lang="en-US" smtClean="0"/>
              <a:pPr/>
              <a:t>14</a:t>
            </a:fld>
            <a:endParaRPr lang="en-US"/>
          </a:p>
        </p:txBody>
      </p:sp>
    </p:spTree>
    <p:extLst>
      <p:ext uri="{BB962C8B-B14F-4D97-AF65-F5344CB8AC3E}">
        <p14:creationId xmlns:p14="http://schemas.microsoft.com/office/powerpoint/2010/main" val="128765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a:p>
        </p:txBody>
      </p:sp>
    </p:spTree>
    <p:extLst>
      <p:ext uri="{BB962C8B-B14F-4D97-AF65-F5344CB8AC3E}">
        <p14:creationId xmlns:p14="http://schemas.microsoft.com/office/powerpoint/2010/main" val="3760521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C77"/>
              </a:solidFill>
              <a:latin typeface="Aller"/>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C3A9A2-6399-47FE-81D9-C8F5F5203F18}" type="slidenum">
              <a:rPr lang="en-US" smtClean="0"/>
              <a:pPr/>
              <a:t>17</a:t>
            </a:fld>
            <a:endParaRPr lang="en-US"/>
          </a:p>
        </p:txBody>
      </p:sp>
    </p:spTree>
    <p:extLst>
      <p:ext uri="{BB962C8B-B14F-4D97-AF65-F5344CB8AC3E}">
        <p14:creationId xmlns:p14="http://schemas.microsoft.com/office/powerpoint/2010/main" val="4043436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18</a:t>
            </a:fld>
            <a:endParaRPr lang="en-US"/>
          </a:p>
        </p:txBody>
      </p:sp>
    </p:spTree>
    <p:extLst>
      <p:ext uri="{BB962C8B-B14F-4D97-AF65-F5344CB8AC3E}">
        <p14:creationId xmlns:p14="http://schemas.microsoft.com/office/powerpoint/2010/main" val="2554400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19</a:t>
            </a:fld>
            <a:endParaRPr lang="en-US"/>
          </a:p>
        </p:txBody>
      </p:sp>
    </p:spTree>
    <p:extLst>
      <p:ext uri="{BB962C8B-B14F-4D97-AF65-F5344CB8AC3E}">
        <p14:creationId xmlns:p14="http://schemas.microsoft.com/office/powerpoint/2010/main" val="2428244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a:p>
        </p:txBody>
      </p:sp>
    </p:spTree>
    <p:extLst>
      <p:ext uri="{BB962C8B-B14F-4D97-AF65-F5344CB8AC3E}">
        <p14:creationId xmlns:p14="http://schemas.microsoft.com/office/powerpoint/2010/main" val="30540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23</a:t>
            </a:fld>
            <a:endParaRPr lang="en-US"/>
          </a:p>
        </p:txBody>
      </p:sp>
    </p:spTree>
    <p:extLst>
      <p:ext uri="{BB962C8B-B14F-4D97-AF65-F5344CB8AC3E}">
        <p14:creationId xmlns:p14="http://schemas.microsoft.com/office/powerpoint/2010/main" val="4280660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25</a:t>
            </a:fld>
            <a:endParaRPr lang="en-US"/>
          </a:p>
        </p:txBody>
      </p:sp>
    </p:spTree>
    <p:extLst>
      <p:ext uri="{BB962C8B-B14F-4D97-AF65-F5344CB8AC3E}">
        <p14:creationId xmlns:p14="http://schemas.microsoft.com/office/powerpoint/2010/main" val="81383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2</a:t>
            </a:fld>
            <a:endParaRPr lang="en-US"/>
          </a:p>
        </p:txBody>
      </p:sp>
    </p:spTree>
    <p:extLst>
      <p:ext uri="{BB962C8B-B14F-4D97-AF65-F5344CB8AC3E}">
        <p14:creationId xmlns:p14="http://schemas.microsoft.com/office/powerpoint/2010/main" val="240101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26</a:t>
            </a:fld>
            <a:endParaRPr lang="en-US"/>
          </a:p>
        </p:txBody>
      </p:sp>
    </p:spTree>
    <p:extLst>
      <p:ext uri="{BB962C8B-B14F-4D97-AF65-F5344CB8AC3E}">
        <p14:creationId xmlns:p14="http://schemas.microsoft.com/office/powerpoint/2010/main" val="349827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27</a:t>
            </a:fld>
            <a:endParaRPr lang="en-US"/>
          </a:p>
        </p:txBody>
      </p:sp>
    </p:spTree>
    <p:extLst>
      <p:ext uri="{BB962C8B-B14F-4D97-AF65-F5344CB8AC3E}">
        <p14:creationId xmlns:p14="http://schemas.microsoft.com/office/powerpoint/2010/main" val="2741166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28</a:t>
            </a:fld>
            <a:endParaRPr lang="en-US"/>
          </a:p>
        </p:txBody>
      </p:sp>
    </p:spTree>
    <p:extLst>
      <p:ext uri="{BB962C8B-B14F-4D97-AF65-F5344CB8AC3E}">
        <p14:creationId xmlns:p14="http://schemas.microsoft.com/office/powerpoint/2010/main" val="239374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29</a:t>
            </a:fld>
            <a:endParaRPr lang="en-US"/>
          </a:p>
        </p:txBody>
      </p:sp>
    </p:spTree>
    <p:extLst>
      <p:ext uri="{BB962C8B-B14F-4D97-AF65-F5344CB8AC3E}">
        <p14:creationId xmlns:p14="http://schemas.microsoft.com/office/powerpoint/2010/main" val="3878902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31</a:t>
            </a:fld>
            <a:endParaRPr lang="en-US"/>
          </a:p>
        </p:txBody>
      </p:sp>
    </p:spTree>
    <p:extLst>
      <p:ext uri="{BB962C8B-B14F-4D97-AF65-F5344CB8AC3E}">
        <p14:creationId xmlns:p14="http://schemas.microsoft.com/office/powerpoint/2010/main" val="3286892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32</a:t>
            </a:fld>
            <a:endParaRPr lang="en-US"/>
          </a:p>
        </p:txBody>
      </p:sp>
    </p:spTree>
    <p:extLst>
      <p:ext uri="{BB962C8B-B14F-4D97-AF65-F5344CB8AC3E}">
        <p14:creationId xmlns:p14="http://schemas.microsoft.com/office/powerpoint/2010/main" val="102739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3</a:t>
            </a:fld>
            <a:endParaRPr lang="en-US"/>
          </a:p>
        </p:txBody>
      </p:sp>
    </p:spTree>
    <p:extLst>
      <p:ext uri="{BB962C8B-B14F-4D97-AF65-F5344CB8AC3E}">
        <p14:creationId xmlns:p14="http://schemas.microsoft.com/office/powerpoint/2010/main" val="172669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4</a:t>
            </a:fld>
            <a:endParaRPr lang="en-US"/>
          </a:p>
        </p:txBody>
      </p:sp>
    </p:spTree>
    <p:extLst>
      <p:ext uri="{BB962C8B-B14F-4D97-AF65-F5344CB8AC3E}">
        <p14:creationId xmlns:p14="http://schemas.microsoft.com/office/powerpoint/2010/main" val="65929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5</a:t>
            </a:fld>
            <a:endParaRPr lang="en-US"/>
          </a:p>
        </p:txBody>
      </p:sp>
    </p:spTree>
    <p:extLst>
      <p:ext uri="{BB962C8B-B14F-4D97-AF65-F5344CB8AC3E}">
        <p14:creationId xmlns:p14="http://schemas.microsoft.com/office/powerpoint/2010/main" val="246199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6</a:t>
            </a:fld>
            <a:endParaRPr lang="en-US"/>
          </a:p>
        </p:txBody>
      </p:sp>
    </p:spTree>
    <p:extLst>
      <p:ext uri="{BB962C8B-B14F-4D97-AF65-F5344CB8AC3E}">
        <p14:creationId xmlns:p14="http://schemas.microsoft.com/office/powerpoint/2010/main" val="320211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7</a:t>
            </a:fld>
            <a:endParaRPr lang="en-US"/>
          </a:p>
        </p:txBody>
      </p:sp>
    </p:spTree>
    <p:extLst>
      <p:ext uri="{BB962C8B-B14F-4D97-AF65-F5344CB8AC3E}">
        <p14:creationId xmlns:p14="http://schemas.microsoft.com/office/powerpoint/2010/main" val="66551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3A9A2-6399-47FE-81D9-C8F5F5203F18}" type="slidenum">
              <a:rPr lang="en-US" smtClean="0"/>
              <a:pPr/>
              <a:t>9</a:t>
            </a:fld>
            <a:endParaRPr lang="en-US"/>
          </a:p>
        </p:txBody>
      </p:sp>
    </p:spTree>
    <p:extLst>
      <p:ext uri="{BB962C8B-B14F-4D97-AF65-F5344CB8AC3E}">
        <p14:creationId xmlns:p14="http://schemas.microsoft.com/office/powerpoint/2010/main" val="204058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10</a:t>
            </a:fld>
            <a:endParaRPr lang="en-US"/>
          </a:p>
        </p:txBody>
      </p:sp>
    </p:spTree>
    <p:extLst>
      <p:ext uri="{BB962C8B-B14F-4D97-AF65-F5344CB8AC3E}">
        <p14:creationId xmlns:p14="http://schemas.microsoft.com/office/powerpoint/2010/main" val="2948520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pos="29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4730109"/>
            <a:ext cx="7886700" cy="829631"/>
          </a:xfrm>
        </p:spPr>
        <p:txBody>
          <a:bodyPr anchor="b">
            <a:normAutofit/>
          </a:bodyPr>
          <a:lstStyle>
            <a:lvl1pPr>
              <a:defRPr sz="4400">
                <a:solidFill>
                  <a:srgbClr val="009EC2"/>
                </a:solidFill>
              </a:defRPr>
            </a:lvl1pPr>
          </a:lstStyle>
          <a:p>
            <a:r>
              <a:rPr lang="en-US"/>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1819275" y="1320800"/>
            <a:ext cx="5616575" cy="3103563"/>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623888" y="5559740"/>
            <a:ext cx="7886700" cy="829631"/>
          </a:xfrm>
        </p:spPr>
        <p:txBody>
          <a:bodyPr>
            <a:normAutofit/>
          </a:bodyPr>
          <a:lstStyle>
            <a:lvl1pPr marL="0" indent="0">
              <a:buNone/>
              <a:defRPr sz="2800">
                <a:solidFill>
                  <a:srgbClr val="009EC2"/>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9074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4" name="Rectangle 3">
            <a:extLst>
              <a:ext uri="{FF2B5EF4-FFF2-40B4-BE49-F238E27FC236}">
                <a16:creationId xmlns:a16="http://schemas.microsoft.com/office/drawing/2014/main" id="{73CA2A2C-3D6F-98CE-3986-61A2C2017BE7}"/>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cxnSp>
        <p:nvCxnSpPr>
          <p:cNvPr id="7" name="Straight Connector 6">
            <a:extLst>
              <a:ext uri="{FF2B5EF4-FFF2-40B4-BE49-F238E27FC236}">
                <a16:creationId xmlns:a16="http://schemas.microsoft.com/office/drawing/2014/main" id="{5F566DF5-BC72-8647-512A-602A43EE9CF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Type “Key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8"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solidFill>
                  <a:prstClr val="black"/>
                </a:solidFill>
              </a:rPr>
              <a:t>Learning From Defects </a:t>
            </a:r>
            <a:endParaRPr lang="en-US" sz="900" b="1" dirty="0"/>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7" r:id="rId4"/>
    <p:sldLayoutId id="2147483685" r:id="rId5"/>
    <p:sldLayoutId id="2147483683" r:id="rId6"/>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ahrq.gov/sites/default/files/wysiwyg/hai/tools/mrsa/148-investigating-defect-lfd-worksheet.doc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ahrq.gov/sites/default/files/wysiwyg/hai/tools/mrsa/148-investigating-defect-lfd-worksheet.doc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ahrq.gov/sites/default/files/wysiwyg/hai/tools/mrsa/148-investigating-defect-lfd-worksheet.doc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hrq.gov/hai/tools/mrsa-prevention/toolkit/integrate-cusp-approach.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www.ahrq.gov/sites/default/files/wysiwyg/hai/tools/mrsa/148-investigating-defect-lfd-worksheet.doc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hyperlink" Target="https://www.ahrq.gov/sites/default/files/wysiwyg/hai/tools/mrsa/114-mrsa-prevention-learning-from-defects.docx" TargetMode="External"/><Relationship Id="rId2" Type="http://schemas.openxmlformats.org/officeDocument/2006/relationships/hyperlink" Target="https://www.ahrq.gov/sites/default/files/wysiwyg/hai/tools/mrsa/113-staff-safety-assessment.docx" TargetMode="External"/><Relationship Id="rId1" Type="http://schemas.openxmlformats.org/officeDocument/2006/relationships/slideLayout" Target="../slideLayouts/slideLayout2.xml"/><Relationship Id="rId5" Type="http://schemas.openxmlformats.org/officeDocument/2006/relationships/hyperlink" Target="https://www.ahrq.gov/sites/default/files/wysiwyg/hai/tools/mrsa/148-investigating-defect-lfd-worksheet.docx" TargetMode="External"/><Relationship Id="rId4" Type="http://schemas.openxmlformats.org/officeDocument/2006/relationships/hyperlink" Target="https://www.ahrq.gov/sites/default/files/wysiwyg/hai/tools/mrsa/162-example-completed-learning-defects-tool.doc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hrq.gov/sites/default/files/wysiwyg/hai/tools/mrsa/113-staff-safety-assessment.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ahrq.gov/hai/tools/mrsa-prevention/toolkit/integrate-cusp-approach.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ahrq.gov/sites/default/files/wysiwyg/hai/tools/mrsa/114-mrsa-prevention-learning-from-defects.docx"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ahrq.gov/hai/tools/mrsa-prevention/toolkit/learning-from-defects.html" TargetMode="External"/><Relationship Id="rId5" Type="http://schemas.openxmlformats.org/officeDocument/2006/relationships/hyperlink" Target="https://www.ahrq.gov/sites/default/files/wysiwyg/hai/tools/mrsa/148-investigating-defect-lfd-worksheet.docx" TargetMode="External"/><Relationship Id="rId4" Type="http://schemas.openxmlformats.org/officeDocument/2006/relationships/hyperlink" Target="https://www.ahrq.gov/sites/default/files/wysiwyg/hai/tools/mrsa/162-example-completed-learning-defects-tool.doc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E2F9-0BDA-4A53-A5FC-1327EA9D5F52}"/>
              </a:ext>
            </a:extLst>
          </p:cNvPr>
          <p:cNvSpPr>
            <a:spLocks noGrp="1"/>
          </p:cNvSpPr>
          <p:nvPr>
            <p:ph type="title"/>
          </p:nvPr>
        </p:nvSpPr>
        <p:spPr/>
        <p:txBody>
          <a:bodyPr>
            <a:normAutofit/>
          </a:bodyPr>
          <a:lstStyle/>
          <a:p>
            <a:pPr algn="ctr"/>
            <a:r>
              <a:rPr lang="en-US" dirty="0"/>
              <a:t>AHRQ Safety Program for MRSA Prevention</a:t>
            </a:r>
          </a:p>
        </p:txBody>
      </p:sp>
      <p:sp>
        <p:nvSpPr>
          <p:cNvPr id="5" name="Text Placeholder 4">
            <a:extLst>
              <a:ext uri="{FF2B5EF4-FFF2-40B4-BE49-F238E27FC236}">
                <a16:creationId xmlns:a16="http://schemas.microsoft.com/office/drawing/2014/main" id="{40E0CDEE-BF17-B4B4-88C2-6D0053B8EEEA}"/>
              </a:ext>
            </a:extLst>
          </p:cNvPr>
          <p:cNvSpPr>
            <a:spLocks noGrp="1"/>
          </p:cNvSpPr>
          <p:nvPr>
            <p:ph type="body" sz="quarter" idx="14"/>
          </p:nvPr>
        </p:nvSpPr>
        <p:spPr/>
        <p:txBody>
          <a:bodyPr/>
          <a:lstStyle/>
          <a:p>
            <a:r>
              <a:rPr lang="en-US" dirty="0"/>
              <a:t>Learning From Defects</a:t>
            </a:r>
          </a:p>
        </p:txBody>
      </p:sp>
      <p:sp>
        <p:nvSpPr>
          <p:cNvPr id="6" name="Text Placeholder 5">
            <a:extLst>
              <a:ext uri="{FF2B5EF4-FFF2-40B4-BE49-F238E27FC236}">
                <a16:creationId xmlns:a16="http://schemas.microsoft.com/office/drawing/2014/main" id="{E579E4E7-9246-A209-4E2A-2931F23EE898}"/>
              </a:ext>
            </a:extLst>
          </p:cNvPr>
          <p:cNvSpPr>
            <a:spLocks noGrp="1"/>
          </p:cNvSpPr>
          <p:nvPr>
            <p:ph type="body" sz="quarter" idx="15"/>
          </p:nvPr>
        </p:nvSpPr>
        <p:spPr/>
        <p:txBody>
          <a:bodyPr/>
          <a:lstStyle/>
          <a:p>
            <a:r>
              <a:rPr lang="en-US" dirty="0"/>
              <a:t>ICU &amp; Non-ICU</a:t>
            </a:r>
          </a:p>
        </p:txBody>
      </p:sp>
      <p:sp>
        <p:nvSpPr>
          <p:cNvPr id="3" name="TextBox 2">
            <a:extLst>
              <a:ext uri="{FF2B5EF4-FFF2-40B4-BE49-F238E27FC236}">
                <a16:creationId xmlns:a16="http://schemas.microsoft.com/office/drawing/2014/main" id="{96607374-CA9F-96C8-E933-0D0ED852BAC8}"/>
              </a:ext>
            </a:extLst>
          </p:cNvPr>
          <p:cNvSpPr txBox="1"/>
          <p:nvPr/>
        </p:nvSpPr>
        <p:spPr>
          <a:xfrm>
            <a:off x="6969509" y="6289290"/>
            <a:ext cx="2185639" cy="523220"/>
          </a:xfrm>
          <a:prstGeom prst="rect">
            <a:avLst/>
          </a:prstGeom>
          <a:noFill/>
        </p:spPr>
        <p:txBody>
          <a:bodyPr wrap="square" rtlCol="0">
            <a:spAutoFit/>
          </a:bodyPr>
          <a:lstStyle/>
          <a:p>
            <a:pPr algn="r"/>
            <a:r>
              <a:rPr lang="en-US" sz="1400" dirty="0"/>
              <a:t>AHRQ Pub. No. 25-0007</a:t>
            </a:r>
          </a:p>
          <a:p>
            <a:pPr algn="r"/>
            <a:r>
              <a:rPr lang="en-US" sz="1400" dirty="0"/>
              <a:t>October 2024</a:t>
            </a:r>
          </a:p>
        </p:txBody>
      </p:sp>
    </p:spTree>
    <p:extLst>
      <p:ext uri="{BB962C8B-B14F-4D97-AF65-F5344CB8AC3E}">
        <p14:creationId xmlns:p14="http://schemas.microsoft.com/office/powerpoint/2010/main" val="223366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14400"/>
          </a:xfrm>
        </p:spPr>
        <p:txBody>
          <a:bodyPr>
            <a:noAutofit/>
          </a:bodyPr>
          <a:lstStyle/>
          <a:p>
            <a:r>
              <a:rPr lang="en-US" sz="3600" dirty="0"/>
              <a:t>Who To Interview To Understand the Defect</a:t>
            </a:r>
          </a:p>
        </p:txBody>
      </p:sp>
      <p:sp>
        <p:nvSpPr>
          <p:cNvPr id="7" name="Text Placeholder 6">
            <a:extLst>
              <a:ext uri="{FF2B5EF4-FFF2-40B4-BE49-F238E27FC236}">
                <a16:creationId xmlns:a16="http://schemas.microsoft.com/office/drawing/2014/main" id="{2919C827-F135-7D48-73D3-C760E45A6D17}"/>
              </a:ext>
            </a:extLst>
          </p:cNvPr>
          <p:cNvSpPr>
            <a:spLocks noGrp="1"/>
          </p:cNvSpPr>
          <p:nvPr>
            <p:ph type="body" sz="quarter" idx="12"/>
          </p:nvPr>
        </p:nvSpPr>
        <p:spPr>
          <a:xfrm>
            <a:off x="517482" y="998537"/>
            <a:ext cx="8108358" cy="1661460"/>
          </a:xfrm>
        </p:spPr>
        <p:txBody>
          <a:bodyPr vert="horz" lIns="91440" tIns="45720" rIns="91440" bIns="45720" rtlCol="0" anchor="t">
            <a:normAutofit fontScale="85000" lnSpcReduction="10000"/>
          </a:bodyPr>
          <a:lstStyle/>
          <a:p>
            <a:pPr>
              <a:lnSpc>
                <a:spcPct val="110000"/>
              </a:lnSpc>
            </a:pPr>
            <a:r>
              <a:rPr lang="en-US" sz="2800" dirty="0"/>
              <a:t>Nurses, providers, technicians, vascular access and respiratory therapy personnel, environmental services personnel, patients and families, and infection prevention and control—the diverse team behind patient care</a:t>
            </a:r>
          </a:p>
        </p:txBody>
      </p:sp>
      <p:pic>
        <p:nvPicPr>
          <p:cNvPr id="5" name="Picture 2">
            <a:extLst>
              <a:ext uri="{FF2B5EF4-FFF2-40B4-BE49-F238E27FC236}">
                <a16:creationId xmlns:a16="http://schemas.microsoft.com/office/drawing/2014/main" id="{2553456B-7209-87F3-4E15-E3358514A1FB}"/>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0" y="2920975"/>
            <a:ext cx="9144000" cy="28758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6">
            <a:extLst>
              <a:ext uri="{FF2B5EF4-FFF2-40B4-BE49-F238E27FC236}">
                <a16:creationId xmlns:a16="http://schemas.microsoft.com/office/drawing/2014/main" id="{E6B666AF-5D9B-FD65-E462-EE947E1D6474}"/>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71294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582297" cy="914400"/>
          </a:xfrm>
        </p:spPr>
        <p:txBody>
          <a:bodyPr>
            <a:normAutofit/>
          </a:bodyPr>
          <a:lstStyle/>
          <a:p>
            <a:r>
              <a:rPr lang="en-US" sz="3600" dirty="0"/>
              <a:t>Other Strategies To Understand the Defect</a:t>
            </a:r>
          </a:p>
        </p:txBody>
      </p:sp>
      <p:sp>
        <p:nvSpPr>
          <p:cNvPr id="5" name="Content Placeholder 4"/>
          <p:cNvSpPr>
            <a:spLocks noGrp="1"/>
          </p:cNvSpPr>
          <p:nvPr>
            <p:ph idx="1"/>
          </p:nvPr>
        </p:nvSpPr>
        <p:spPr>
          <a:xfrm>
            <a:off x="457200" y="1013055"/>
            <a:ext cx="8229600" cy="2331721"/>
          </a:xfrm>
        </p:spPr>
        <p:txBody>
          <a:bodyPr/>
          <a:lstStyle/>
          <a:p>
            <a:r>
              <a:rPr lang="en-US" dirty="0"/>
              <a:t>Observe the process and seek out similar situations.</a:t>
            </a:r>
          </a:p>
          <a:p>
            <a:pPr lvl="1"/>
            <a:r>
              <a:rPr lang="en-US" dirty="0"/>
              <a:t>Event reports</a:t>
            </a:r>
          </a:p>
          <a:p>
            <a:pPr lvl="1"/>
            <a:r>
              <a:rPr lang="en-US" dirty="0"/>
              <a:t>Electronic medical records</a:t>
            </a:r>
          </a:p>
        </p:txBody>
      </p:sp>
      <p:pic>
        <p:nvPicPr>
          <p:cNvPr id="3" name="Picture 2">
            <a:extLst>
              <a:ext uri="{FF2B5EF4-FFF2-40B4-BE49-F238E27FC236}">
                <a16:creationId xmlns:a16="http://schemas.microsoft.com/office/drawing/2014/main" id="{1AA8EA87-0A89-52FD-421F-B6A35C1189E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1976440" y="3004578"/>
            <a:ext cx="5191119" cy="3460276"/>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26">
            <a:extLst>
              <a:ext uri="{FF2B5EF4-FFF2-40B4-BE49-F238E27FC236}">
                <a16:creationId xmlns:a16="http://schemas.microsoft.com/office/drawing/2014/main" id="{007508CA-9211-4F0E-AF54-69F5C478A8C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82271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D1EDD2-41CA-B750-AEB3-1C2074B7E4AF}"/>
              </a:ext>
            </a:extLst>
          </p:cNvPr>
          <p:cNvSpPr>
            <a:spLocks noGrp="1"/>
          </p:cNvSpPr>
          <p:nvPr>
            <p:ph type="title"/>
          </p:nvPr>
        </p:nvSpPr>
        <p:spPr/>
        <p:txBody>
          <a:bodyPr/>
          <a:lstStyle/>
          <a:p>
            <a:r>
              <a:rPr lang="en-US" dirty="0"/>
              <a:t>Question 2</a:t>
            </a:r>
          </a:p>
        </p:txBody>
      </p:sp>
      <p:pic>
        <p:nvPicPr>
          <p:cNvPr id="9" name="Picture Placeholder 8">
            <a:extLst>
              <a:ext uri="{FF2B5EF4-FFF2-40B4-BE49-F238E27FC236}">
                <a16:creationId xmlns:a16="http://schemas.microsoft.com/office/drawing/2014/main" id="{9D6D8059-2EE9-EA8A-7056-8DEF76A4C8DA}"/>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D047AD78-1E37-7A07-50AC-C386A26AE802}"/>
              </a:ext>
            </a:extLst>
          </p:cNvPr>
          <p:cNvSpPr>
            <a:spLocks noGrp="1"/>
          </p:cNvSpPr>
          <p:nvPr>
            <p:ph type="body" idx="1"/>
          </p:nvPr>
        </p:nvSpPr>
        <p:spPr/>
        <p:txBody>
          <a:bodyPr/>
          <a:lstStyle/>
          <a:p>
            <a:r>
              <a:rPr lang="en-US" dirty="0"/>
              <a:t>Why Did It Happen?</a:t>
            </a:r>
          </a:p>
          <a:p>
            <a:endParaRPr lang="en-US" dirty="0"/>
          </a:p>
          <a:p>
            <a:endParaRPr lang="en-US" dirty="0"/>
          </a:p>
        </p:txBody>
      </p:sp>
      <p:sp>
        <p:nvSpPr>
          <p:cNvPr id="2" name="Slide Number Placeholder 26">
            <a:extLst>
              <a:ext uri="{FF2B5EF4-FFF2-40B4-BE49-F238E27FC236}">
                <a16:creationId xmlns:a16="http://schemas.microsoft.com/office/drawing/2014/main" id="{2590CF70-AF2B-0F75-DFDC-33D6853D542C}"/>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71165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40762" cy="914400"/>
          </a:xfrm>
        </p:spPr>
        <p:txBody>
          <a:bodyPr>
            <a:noAutofit/>
          </a:bodyPr>
          <a:lstStyle/>
          <a:p>
            <a:r>
              <a:rPr lang="en-US" dirty="0"/>
              <a:t>LFD Process: Why Did It Happen?</a:t>
            </a:r>
          </a:p>
        </p:txBody>
      </p:sp>
      <p:sp>
        <p:nvSpPr>
          <p:cNvPr id="5" name="Content Placeholder 4">
            <a:extLst>
              <a:ext uri="{FF2B5EF4-FFF2-40B4-BE49-F238E27FC236}">
                <a16:creationId xmlns:a16="http://schemas.microsoft.com/office/drawing/2014/main" id="{35BECA07-AF86-A29B-C2A2-561C074787E6}"/>
              </a:ext>
            </a:extLst>
          </p:cNvPr>
          <p:cNvSpPr>
            <a:spLocks noGrp="1"/>
          </p:cNvSpPr>
          <p:nvPr>
            <p:ph idx="1"/>
          </p:nvPr>
        </p:nvSpPr>
        <p:spPr>
          <a:xfrm>
            <a:off x="333630" y="1097278"/>
            <a:ext cx="8229600" cy="5394961"/>
          </a:xfrm>
        </p:spPr>
        <p:txBody>
          <a:bodyPr vert="horz" lIns="91440" tIns="45720" rIns="91440" bIns="45720" rtlCol="0" anchor="t">
            <a:normAutofit/>
          </a:bodyPr>
          <a:lstStyle/>
          <a:p>
            <a:r>
              <a:rPr lang="en-US" sz="2800" dirty="0"/>
              <a:t>Avoid assumptions.</a:t>
            </a:r>
          </a:p>
          <a:p>
            <a:r>
              <a:rPr lang="en-US" sz="2800" dirty="0"/>
              <a:t>There are numerous contributing factors behind each defect. </a:t>
            </a:r>
            <a:endParaRPr lang="en-US" sz="2800" dirty="0">
              <a:ea typeface="Calibri"/>
              <a:cs typeface="Calibri"/>
            </a:endParaRPr>
          </a:p>
        </p:txBody>
      </p:sp>
      <p:sp>
        <p:nvSpPr>
          <p:cNvPr id="11" name="Text Placeholder 10">
            <a:extLst>
              <a:ext uri="{FF2B5EF4-FFF2-40B4-BE49-F238E27FC236}">
                <a16:creationId xmlns:a16="http://schemas.microsoft.com/office/drawing/2014/main" id="{AAA3881C-859F-C9B8-34C0-9B5299679C57}"/>
              </a:ext>
            </a:extLst>
          </p:cNvPr>
          <p:cNvSpPr>
            <a:spLocks noGrp="1"/>
          </p:cNvSpPr>
          <p:nvPr>
            <p:ph type="body" sz="quarter" idx="12"/>
          </p:nvPr>
        </p:nvSpPr>
        <p:spPr>
          <a:xfrm>
            <a:off x="338328" y="5399609"/>
            <a:ext cx="8467344" cy="1046349"/>
          </a:xfrm>
        </p:spPr>
        <p:txBody>
          <a:bodyPr vert="horz" lIns="91440" tIns="45720" rIns="91440" bIns="45720" rtlCol="0" anchor="t">
            <a:normAutofit/>
          </a:bodyPr>
          <a:lstStyle/>
          <a:p>
            <a:pPr marL="365760" indent="-365760"/>
            <a:r>
              <a:rPr lang="en-US" sz="2800" dirty="0"/>
              <a:t>Ask “why” five times to drill down to the root of understanding each cause and the relevant factors.</a:t>
            </a:r>
            <a:endParaRPr lang="en-US" dirty="0"/>
          </a:p>
        </p:txBody>
      </p:sp>
      <p:pic>
        <p:nvPicPr>
          <p:cNvPr id="8194" name="Picture 2">
            <a:extLst>
              <a:ext uri="{FF2B5EF4-FFF2-40B4-BE49-F238E27FC236}">
                <a16:creationId xmlns:a16="http://schemas.microsoft.com/office/drawing/2014/main" id="{698E8FDD-C705-4A0C-1C8D-0B953CFDE263}"/>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384664" y="2735637"/>
            <a:ext cx="3465361" cy="23058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Text Placeholder 29">
            <a:extLst>
              <a:ext uri="{FF2B5EF4-FFF2-40B4-BE49-F238E27FC236}">
                <a16:creationId xmlns:a16="http://schemas.microsoft.com/office/drawing/2014/main" id="{C97132EE-12A6-6B60-9AC6-B3555CA424D7}"/>
              </a:ext>
              <a:ext uri="{C183D7F6-B498-43B3-948B-1728B52AA6E4}">
                <adec:decorative xmlns:adec="http://schemas.microsoft.com/office/drawing/2017/decorative" val="0"/>
              </a:ext>
            </a:extLst>
          </p:cNvPr>
          <p:cNvSpPr>
            <a:spLocks noGrp="1"/>
          </p:cNvSpPr>
          <p:nvPr>
            <p:ph type="body" sz="quarter" idx="11"/>
          </p:nvPr>
        </p:nvSpPr>
        <p:spPr>
          <a:xfrm>
            <a:off x="338328" y="2593171"/>
            <a:ext cx="4952133" cy="3161441"/>
          </a:xfrm>
        </p:spPr>
        <p:txBody>
          <a:bodyPr>
            <a:normAutofit fontScale="92500"/>
          </a:bodyPr>
          <a:lstStyle/>
          <a:p>
            <a:pPr marL="822960" indent="-365760">
              <a:buFont typeface="Courier New" panose="02070309020205020404" pitchFamily="49" charset="0"/>
              <a:buChar char="o"/>
            </a:pPr>
            <a:r>
              <a:rPr lang="en-US" sz="2600" dirty="0"/>
              <a:t>Contributing factors from all levels of the healthcare system impact care delivery and, ultimately, patient outcomes.</a:t>
            </a:r>
            <a:r>
              <a:rPr lang="en-US" sz="2600" baseline="30000" dirty="0"/>
              <a:t>2-4</a:t>
            </a:r>
          </a:p>
          <a:p>
            <a:pPr marL="822960" indent="-365760">
              <a:buFont typeface="Courier New" panose="02070309020205020404" pitchFamily="49" charset="0"/>
              <a:buChar char="o"/>
            </a:pPr>
            <a:r>
              <a:rPr lang="en-US" sz="2600" dirty="0"/>
              <a:t>Capture all contributing factors before considering any interventions or solutions.</a:t>
            </a:r>
          </a:p>
          <a:p>
            <a:pPr marL="822960" indent="-365760">
              <a:buFont typeface="Courier New" panose="02070309020205020404" pitchFamily="49" charset="0"/>
              <a:buChar char="o"/>
            </a:pPr>
            <a:endParaRPr lang="en-US" dirty="0"/>
          </a:p>
        </p:txBody>
      </p:sp>
      <p:sp>
        <p:nvSpPr>
          <p:cNvPr id="4" name="Slide Number Placeholder 26">
            <a:extLst>
              <a:ext uri="{FF2B5EF4-FFF2-40B4-BE49-F238E27FC236}">
                <a16:creationId xmlns:a16="http://schemas.microsoft.com/office/drawing/2014/main" id="{578D78ED-333C-1AA4-C8C4-C568C321C0D7}"/>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1823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360A-F132-790F-9B91-FF9759464C52}"/>
              </a:ext>
            </a:extLst>
          </p:cNvPr>
          <p:cNvSpPr>
            <a:spLocks noGrp="1"/>
          </p:cNvSpPr>
          <p:nvPr>
            <p:ph type="title"/>
          </p:nvPr>
        </p:nvSpPr>
        <p:spPr/>
        <p:txBody>
          <a:bodyPr/>
          <a:lstStyle/>
          <a:p>
            <a:r>
              <a:rPr lang="en-US"/>
              <a:t>Contributing </a:t>
            </a:r>
            <a:r>
              <a:rPr lang="en-US" dirty="0"/>
              <a:t>Factors</a:t>
            </a:r>
            <a:r>
              <a:rPr lang="en-US" baseline="30000" dirty="0"/>
              <a:t>2-4</a:t>
            </a:r>
            <a:endParaRPr lang="en-US" dirty="0"/>
          </a:p>
        </p:txBody>
      </p:sp>
      <p:sp>
        <p:nvSpPr>
          <p:cNvPr id="3" name="Content Placeholder 2">
            <a:extLst>
              <a:ext uri="{FF2B5EF4-FFF2-40B4-BE49-F238E27FC236}">
                <a16:creationId xmlns:a16="http://schemas.microsoft.com/office/drawing/2014/main" id="{24D99280-7F00-9706-9C9D-D6E5560D6D51}"/>
              </a:ext>
            </a:extLst>
          </p:cNvPr>
          <p:cNvSpPr>
            <a:spLocks noGrp="1"/>
          </p:cNvSpPr>
          <p:nvPr>
            <p:ph idx="1"/>
          </p:nvPr>
        </p:nvSpPr>
        <p:spPr>
          <a:xfrm>
            <a:off x="336885" y="1073466"/>
            <a:ext cx="6724210" cy="1048650"/>
          </a:xfrm>
        </p:spPr>
        <p:txBody>
          <a:bodyPr vert="horz" lIns="91440" tIns="45720" rIns="91440" bIns="45720" rtlCol="0" anchor="t">
            <a:normAutofit/>
          </a:bodyPr>
          <a:lstStyle/>
          <a:p>
            <a:r>
              <a:rPr lang="en-US" sz="2800" dirty="0"/>
              <a:t>Contributing factors often include the following:</a:t>
            </a:r>
            <a:endParaRPr lang="en-US" dirty="0"/>
          </a:p>
        </p:txBody>
      </p:sp>
      <p:sp>
        <p:nvSpPr>
          <p:cNvPr id="4" name="Text Placeholder 3">
            <a:extLst>
              <a:ext uri="{FF2B5EF4-FFF2-40B4-BE49-F238E27FC236}">
                <a16:creationId xmlns:a16="http://schemas.microsoft.com/office/drawing/2014/main" id="{49653AE9-389F-2227-74E7-2D8EF7E3341D}"/>
              </a:ext>
            </a:extLst>
          </p:cNvPr>
          <p:cNvSpPr>
            <a:spLocks noGrp="1"/>
          </p:cNvSpPr>
          <p:nvPr>
            <p:ph type="body" sz="quarter" idx="11"/>
          </p:nvPr>
        </p:nvSpPr>
        <p:spPr>
          <a:xfrm>
            <a:off x="338328" y="2198398"/>
            <a:ext cx="6778101" cy="2264524"/>
          </a:xfrm>
        </p:spPr>
        <p:txBody>
          <a:bodyPr vert="horz" lIns="91440" tIns="45720" rIns="91440" bIns="45720" rtlCol="0" anchor="t">
            <a:normAutofit/>
          </a:bodyPr>
          <a:lstStyle/>
          <a:p>
            <a:pPr marL="822960" lvl="1" indent="-365760"/>
            <a:r>
              <a:rPr lang="en-US" sz="2500" dirty="0"/>
              <a:t>Patient factors, related to the clinical conditions of patients</a:t>
            </a:r>
          </a:p>
          <a:p>
            <a:pPr marL="822960" lvl="1" indent="-365760"/>
            <a:r>
              <a:rPr lang="en-US" sz="2500" dirty="0"/>
              <a:t>Technical factors, related to devices, procedures, and information technology</a:t>
            </a:r>
            <a:endParaRPr lang="en-US" sz="2500" dirty="0">
              <a:ea typeface="Calibri"/>
              <a:cs typeface="Calibri"/>
            </a:endParaRPr>
          </a:p>
        </p:txBody>
      </p:sp>
      <p:sp>
        <p:nvSpPr>
          <p:cNvPr id="5" name="Text Placeholder 4">
            <a:extLst>
              <a:ext uri="{FF2B5EF4-FFF2-40B4-BE49-F238E27FC236}">
                <a16:creationId xmlns:a16="http://schemas.microsoft.com/office/drawing/2014/main" id="{C23B744A-34CF-B48E-1322-E158D03A31EC}"/>
              </a:ext>
            </a:extLst>
          </p:cNvPr>
          <p:cNvSpPr>
            <a:spLocks noGrp="1"/>
          </p:cNvSpPr>
          <p:nvPr>
            <p:ph type="body" sz="quarter" idx="12"/>
          </p:nvPr>
        </p:nvSpPr>
        <p:spPr>
          <a:xfrm>
            <a:off x="338328" y="3894134"/>
            <a:ext cx="8531352" cy="2553284"/>
          </a:xfrm>
        </p:spPr>
        <p:txBody>
          <a:bodyPr vert="horz" lIns="91440" tIns="45720" rIns="91440" bIns="45720" rtlCol="0" anchor="t">
            <a:normAutofit fontScale="77500" lnSpcReduction="20000"/>
          </a:bodyPr>
          <a:lstStyle/>
          <a:p>
            <a:pPr marL="822960" lvl="1" indent="-365760">
              <a:lnSpc>
                <a:spcPct val="120000"/>
              </a:lnSpc>
            </a:pPr>
            <a:r>
              <a:rPr lang="en-US" sz="3200" dirty="0"/>
              <a:t>Healthcare personnel factors, related to members of the healthcare team</a:t>
            </a:r>
          </a:p>
          <a:p>
            <a:pPr marL="822960" lvl="1" indent="-365760">
              <a:lnSpc>
                <a:spcPct val="120000"/>
              </a:lnSpc>
            </a:pPr>
            <a:r>
              <a:rPr lang="en-US" sz="3200" dirty="0"/>
              <a:t>Team factors, related to teamwork and communication</a:t>
            </a:r>
          </a:p>
          <a:p>
            <a:pPr marL="822960" lvl="1" indent="-365760">
              <a:lnSpc>
                <a:spcPct val="120000"/>
              </a:lnSpc>
            </a:pPr>
            <a:r>
              <a:rPr lang="en-US" sz="3200" dirty="0"/>
              <a:t>Institutional factors, related to the institution’s policies, workflow, culture, and resources</a:t>
            </a:r>
            <a:endParaRPr lang="en-US" sz="3200" dirty="0">
              <a:ea typeface="Calibri"/>
              <a:cs typeface="Calibri"/>
            </a:endParaRPr>
          </a:p>
          <a:p>
            <a:endParaRPr lang="en-US" dirty="0"/>
          </a:p>
        </p:txBody>
      </p:sp>
      <p:pic>
        <p:nvPicPr>
          <p:cNvPr id="26" name="Picture 25">
            <a:extLst>
              <a:ext uri="{FF2B5EF4-FFF2-40B4-BE49-F238E27FC236}">
                <a16:creationId xmlns:a16="http://schemas.microsoft.com/office/drawing/2014/main" id="{F94B8077-27B7-E23E-C57A-4A179E0EA87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8292" y="1253562"/>
            <a:ext cx="1689243" cy="1929613"/>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851754E8-509C-2F2E-66E1-6F0DBB3424AF}"/>
              </a:ext>
            </a:extLst>
          </p:cNvPr>
          <p:cNvSpPr>
            <a:spLocks noGrp="1"/>
          </p:cNvSpPr>
          <p:nvPr>
            <p:ph type="sldNum" sz="quarter" idx="4"/>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mn-ea"/>
                <a:cs typeface="+mn-cs"/>
              </a:rPr>
              <a:t> | </a:t>
            </a:r>
            <a:fld id="{3EAF645E-7E2B-4792-90B1-7B7BA0A8390A}" type="slidenum">
              <a:rPr kumimoji="0" lang="en-US" sz="9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820583"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79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81C19-D423-7F79-B544-7CD60C7E06E7}"/>
              </a:ext>
            </a:extLst>
          </p:cNvPr>
          <p:cNvSpPr>
            <a:spLocks noGrp="1"/>
          </p:cNvSpPr>
          <p:nvPr>
            <p:ph type="title"/>
          </p:nvPr>
        </p:nvSpPr>
        <p:spPr>
          <a:xfrm>
            <a:off x="457200" y="-55659"/>
            <a:ext cx="8229600" cy="914400"/>
          </a:xfrm>
        </p:spPr>
        <p:txBody>
          <a:bodyPr>
            <a:noAutofit/>
          </a:bodyPr>
          <a:lstStyle/>
          <a:p>
            <a:r>
              <a:rPr lang="en-US" sz="4000" dirty="0"/>
              <a:t>Question 3</a:t>
            </a:r>
          </a:p>
        </p:txBody>
      </p:sp>
      <p:pic>
        <p:nvPicPr>
          <p:cNvPr id="2" name="Picture 2">
            <a:extLst>
              <a:ext uri="{FF2B5EF4-FFF2-40B4-BE49-F238E27FC236}">
                <a16:creationId xmlns:a16="http://schemas.microsoft.com/office/drawing/2014/main" id="{AFEF283D-B173-8D4B-C10B-83D3EB9707BC}"/>
              </a:ext>
              <a:ext uri="{C183D7F6-B498-43B3-948B-1728B52AA6E4}">
                <adec:decorative xmlns:adec="http://schemas.microsoft.com/office/drawing/2017/decorative" val="1"/>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p:blipFill>
        <p:spPr bwMode="auto">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A205E02-CF8B-46CB-A332-3934E46BF2AB}"/>
              </a:ext>
            </a:extLst>
          </p:cNvPr>
          <p:cNvSpPr>
            <a:spLocks noGrp="1"/>
          </p:cNvSpPr>
          <p:nvPr>
            <p:ph type="body" idx="1"/>
          </p:nvPr>
        </p:nvSpPr>
        <p:spPr/>
        <p:txBody>
          <a:bodyPr>
            <a:normAutofit fontScale="85000" lnSpcReduction="20000"/>
          </a:bodyPr>
          <a:lstStyle/>
          <a:p>
            <a:endParaRPr lang="en-US" dirty="0"/>
          </a:p>
          <a:p>
            <a:r>
              <a:rPr lang="en-US" sz="3800" dirty="0"/>
              <a:t>How Will You Reduce the Likelihood of This Defect From Happening Again?</a:t>
            </a:r>
          </a:p>
        </p:txBody>
      </p:sp>
      <p:sp>
        <p:nvSpPr>
          <p:cNvPr id="3" name="Slide Number Placeholder 26">
            <a:extLst>
              <a:ext uri="{FF2B5EF4-FFF2-40B4-BE49-F238E27FC236}">
                <a16:creationId xmlns:a16="http://schemas.microsoft.com/office/drawing/2014/main" id="{7C7E9E28-7BDE-144B-B766-8A3EC91604CA}"/>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00902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BEB4F1F-CC44-18D5-53B0-8F197A913D4D}"/>
              </a:ext>
            </a:extLst>
          </p:cNvPr>
          <p:cNvSpPr>
            <a:spLocks noGrp="1"/>
          </p:cNvSpPr>
          <p:nvPr>
            <p:ph type="title"/>
          </p:nvPr>
        </p:nvSpPr>
        <p:spPr>
          <a:xfrm>
            <a:off x="187959" y="0"/>
            <a:ext cx="8869681" cy="914400"/>
          </a:xfrm>
        </p:spPr>
        <p:txBody>
          <a:bodyPr>
            <a:noAutofit/>
          </a:bodyPr>
          <a:lstStyle/>
          <a:p>
            <a:r>
              <a:rPr lang="en-US" sz="3000" dirty="0"/>
              <a:t>Evaluating Contributing Factors: Cause-Frequency Grid</a:t>
            </a:r>
            <a:endParaRPr lang="en-US" sz="3000" baseline="30000" dirty="0"/>
          </a:p>
        </p:txBody>
      </p:sp>
      <p:pic>
        <p:nvPicPr>
          <p:cNvPr id="11" name="Picture 10" descr="Image: This is an image of a Cause-Frequency Grid. It has 4 boxes, enclosed in  x/y axes. At the top, the question is asked, &quot;Why did this defect Occur?&quot; On the y-axis, Cause goes up from minor to major reasons. Frequency is on the X-axis and goes from rare occurrence to common occurrence from left to right. &#10;Top left box reads: Major reason, rare occurrence. Potential opportunities for interventions&#10;Top right box reads: Major reason, common occurrence. Good targets for interventions.&#10;Bottom left reads: Minor reason, rare occurrence. Lower impacts for interventions.&#10;Bottom right reads: Minor reason, common occurrence.">
            <a:extLst>
              <a:ext uri="{FF2B5EF4-FFF2-40B4-BE49-F238E27FC236}">
                <a16:creationId xmlns:a16="http://schemas.microsoft.com/office/drawing/2014/main" id="{71F43550-68C5-CD54-ED3E-286D5F29FDE7}"/>
              </a:ext>
            </a:extLst>
          </p:cNvPr>
          <p:cNvPicPr>
            <a:picLocks noChangeAspect="1"/>
          </p:cNvPicPr>
          <p:nvPr/>
        </p:nvPicPr>
        <p:blipFill>
          <a:blip r:embed="rId3"/>
          <a:stretch>
            <a:fillRect/>
          </a:stretch>
        </p:blipFill>
        <p:spPr>
          <a:xfrm>
            <a:off x="187959" y="911880"/>
            <a:ext cx="8389599" cy="5486218"/>
          </a:xfrm>
          <a:prstGeom prst="rect">
            <a:avLst/>
          </a:prstGeom>
        </p:spPr>
      </p:pic>
      <p:sp>
        <p:nvSpPr>
          <p:cNvPr id="2" name="Slide Number Placeholder 26">
            <a:extLst>
              <a:ext uri="{FF2B5EF4-FFF2-40B4-BE49-F238E27FC236}">
                <a16:creationId xmlns:a16="http://schemas.microsoft.com/office/drawing/2014/main" id="{674CA5B7-21ED-064E-8AB5-6C4731FF8B09}"/>
              </a:ext>
              <a:ext uri="{C183D7F6-B498-43B3-948B-1728B52AA6E4}">
                <adec:decorative xmlns:adec="http://schemas.microsoft.com/office/drawing/2017/decorative" val="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57808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Goals</a:t>
            </a:r>
          </a:p>
        </p:txBody>
      </p:sp>
      <p:sp>
        <p:nvSpPr>
          <p:cNvPr id="4" name="Content Placeholder 3">
            <a:extLst>
              <a:ext uri="{FF2B5EF4-FFF2-40B4-BE49-F238E27FC236}">
                <a16:creationId xmlns:a16="http://schemas.microsoft.com/office/drawing/2014/main" id="{CA2C35F5-F821-B5E8-B716-1B558AC6026B}"/>
              </a:ext>
            </a:extLst>
          </p:cNvPr>
          <p:cNvSpPr>
            <a:spLocks noGrp="1"/>
          </p:cNvSpPr>
          <p:nvPr>
            <p:ph idx="1"/>
          </p:nvPr>
        </p:nvSpPr>
        <p:spPr>
          <a:xfrm>
            <a:off x="457200" y="964927"/>
            <a:ext cx="8229600" cy="5212080"/>
          </a:xfrm>
        </p:spPr>
        <p:txBody>
          <a:bodyPr>
            <a:normAutofit/>
          </a:bodyPr>
          <a:lstStyle/>
          <a:p>
            <a:r>
              <a:rPr lang="en-US" sz="3000" b="1" dirty="0"/>
              <a:t>S</a:t>
            </a:r>
            <a:r>
              <a:rPr lang="en-US" sz="3000" dirty="0"/>
              <a:t>pecific: Target a specific task, area, or metric for improvement</a:t>
            </a:r>
          </a:p>
          <a:p>
            <a:r>
              <a:rPr lang="en-US" sz="3000" b="1" dirty="0"/>
              <a:t>M</a:t>
            </a:r>
            <a:r>
              <a:rPr lang="en-US" sz="3000" dirty="0"/>
              <a:t>easurable: Include a clear quantifiable measurement of success</a:t>
            </a:r>
          </a:p>
        </p:txBody>
      </p:sp>
      <p:sp>
        <p:nvSpPr>
          <p:cNvPr id="8" name="Text Placeholder 7">
            <a:extLst>
              <a:ext uri="{FF2B5EF4-FFF2-40B4-BE49-F238E27FC236}">
                <a16:creationId xmlns:a16="http://schemas.microsoft.com/office/drawing/2014/main" id="{7B17D1D3-9D33-31E6-E082-40021F3DFFAB}"/>
              </a:ext>
            </a:extLst>
          </p:cNvPr>
          <p:cNvSpPr>
            <a:spLocks noGrp="1"/>
          </p:cNvSpPr>
          <p:nvPr>
            <p:ph type="body" sz="quarter" idx="12"/>
          </p:nvPr>
        </p:nvSpPr>
        <p:spPr>
          <a:xfrm>
            <a:off x="457200" y="2936632"/>
            <a:ext cx="4567220" cy="3999569"/>
          </a:xfrm>
        </p:spPr>
        <p:txBody>
          <a:bodyPr>
            <a:noAutofit/>
          </a:bodyPr>
          <a:lstStyle/>
          <a:p>
            <a:pPr marL="365760" indent="-365760"/>
            <a:r>
              <a:rPr lang="en-US" sz="3000" b="1" dirty="0"/>
              <a:t>A</a:t>
            </a:r>
            <a:r>
              <a:rPr lang="en-US" sz="3000" dirty="0"/>
              <a:t>ssignable: Include who will own the goals</a:t>
            </a:r>
          </a:p>
          <a:p>
            <a:pPr marL="365760" indent="-365760"/>
            <a:r>
              <a:rPr lang="en-US" sz="3000" b="1" dirty="0"/>
              <a:t>R</a:t>
            </a:r>
            <a:r>
              <a:rPr lang="en-US" sz="3000" dirty="0"/>
              <a:t>ealistic: Should not be impossible</a:t>
            </a:r>
          </a:p>
          <a:p>
            <a:pPr marL="365760" indent="-365760"/>
            <a:r>
              <a:rPr lang="en-US" sz="3000" b="1" dirty="0"/>
              <a:t>T</a:t>
            </a:r>
            <a:r>
              <a:rPr lang="en-US" sz="3000" dirty="0"/>
              <a:t>ime-specific: Should have a clear deadline or timeline</a:t>
            </a:r>
          </a:p>
          <a:p>
            <a:pPr marL="365760" indent="-365760"/>
            <a:endParaRPr lang="en-US" sz="3000" dirty="0"/>
          </a:p>
        </p:txBody>
      </p:sp>
      <p:pic>
        <p:nvPicPr>
          <p:cNvPr id="29" name="Picture 28">
            <a:extLst>
              <a:ext uri="{FF2B5EF4-FFF2-40B4-BE49-F238E27FC236}">
                <a16:creationId xmlns:a16="http://schemas.microsoft.com/office/drawing/2014/main" id="{412BA568-0F64-63FC-5B8C-64904CBDB2C0}"/>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tretch>
            <a:fillRect/>
          </a:stretch>
        </p:blipFill>
        <p:spPr>
          <a:xfrm>
            <a:off x="5172171" y="3004578"/>
            <a:ext cx="3583902" cy="2623577"/>
          </a:xfrm>
          <a:prstGeom prst="rect">
            <a:avLst/>
          </a:prstGeom>
          <a:effectLst>
            <a:outerShdw blurRad="50800" dist="38100" dir="2700000" algn="tl" rotWithShape="0">
              <a:prstClr val="black">
                <a:alpha val="40000"/>
              </a:prstClr>
            </a:outerShdw>
          </a:effectLst>
        </p:spPr>
      </p:pic>
      <p:sp>
        <p:nvSpPr>
          <p:cNvPr id="5" name="Slide Number Placeholder 26">
            <a:extLst>
              <a:ext uri="{FF2B5EF4-FFF2-40B4-BE49-F238E27FC236}">
                <a16:creationId xmlns:a16="http://schemas.microsoft.com/office/drawing/2014/main" id="{CA606321-B23B-01D5-93AC-B186ED0A5EB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3926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6"/>
            <a:ext cx="8412480" cy="914400"/>
          </a:xfrm>
        </p:spPr>
        <p:txBody>
          <a:bodyPr>
            <a:noAutofit/>
          </a:bodyPr>
          <a:lstStyle/>
          <a:p>
            <a:r>
              <a:rPr lang="en-US" sz="3200" dirty="0"/>
              <a:t>Tips To Reduce the Risk of the Defects From Happening Again</a:t>
            </a:r>
          </a:p>
        </p:txBody>
      </p:sp>
      <p:sp>
        <p:nvSpPr>
          <p:cNvPr id="5" name="Content Placeholder 4"/>
          <p:cNvSpPr>
            <a:spLocks noGrp="1"/>
          </p:cNvSpPr>
          <p:nvPr>
            <p:ph idx="1"/>
          </p:nvPr>
        </p:nvSpPr>
        <p:spPr>
          <a:xfrm>
            <a:off x="457200" y="1073216"/>
            <a:ext cx="8229600" cy="1562718"/>
          </a:xfrm>
        </p:spPr>
        <p:txBody>
          <a:bodyPr>
            <a:normAutofit/>
          </a:bodyPr>
          <a:lstStyle/>
          <a:p>
            <a:pPr marL="0" indent="0">
              <a:buNone/>
            </a:pPr>
            <a:r>
              <a:rPr lang="en-US" sz="2800" dirty="0"/>
              <a:t>Tips to begin brainstorming interventions:</a:t>
            </a:r>
          </a:p>
          <a:p>
            <a:pPr>
              <a:spcBef>
                <a:spcPts val="1200"/>
              </a:spcBef>
            </a:pPr>
            <a:r>
              <a:rPr lang="en-US" sz="2600" dirty="0"/>
              <a:t>Brainstorm with the entire team to identify interventions that address key contributing factors</a:t>
            </a:r>
          </a:p>
        </p:txBody>
      </p:sp>
      <p:sp>
        <p:nvSpPr>
          <p:cNvPr id="4" name="Text Placeholder 3">
            <a:extLst>
              <a:ext uri="{FF2B5EF4-FFF2-40B4-BE49-F238E27FC236}">
                <a16:creationId xmlns:a16="http://schemas.microsoft.com/office/drawing/2014/main" id="{DE245DC5-F3B3-2E2B-048F-574D9F1AD22C}"/>
              </a:ext>
            </a:extLst>
          </p:cNvPr>
          <p:cNvSpPr>
            <a:spLocks noGrp="1"/>
          </p:cNvSpPr>
          <p:nvPr>
            <p:ph type="body" sz="quarter" idx="11"/>
          </p:nvPr>
        </p:nvSpPr>
        <p:spPr>
          <a:xfrm>
            <a:off x="455732" y="2627354"/>
            <a:ext cx="3503036" cy="3117240"/>
          </a:xfrm>
        </p:spPr>
        <p:txBody>
          <a:bodyPr>
            <a:normAutofit fontScale="85000" lnSpcReduction="10000"/>
          </a:bodyPr>
          <a:lstStyle/>
          <a:p>
            <a:pPr marL="365760" indent="-365760">
              <a:lnSpc>
                <a:spcPct val="110000"/>
              </a:lnSpc>
              <a:spcBef>
                <a:spcPts val="2400"/>
              </a:spcBef>
            </a:pPr>
            <a:r>
              <a:rPr lang="en-US" sz="3200" dirty="0"/>
              <a:t>Connect with other CUSP teams who may be working on the same defect</a:t>
            </a:r>
          </a:p>
          <a:p>
            <a:pPr marL="365760" indent="-365760">
              <a:lnSpc>
                <a:spcPct val="110000"/>
              </a:lnSpc>
              <a:spcBef>
                <a:spcPts val="2000"/>
              </a:spcBef>
            </a:pPr>
            <a:r>
              <a:rPr lang="en-US" sz="3200" dirty="0"/>
              <a:t>Not all interventions are created equal</a:t>
            </a:r>
          </a:p>
          <a:p>
            <a:pPr>
              <a:lnSpc>
                <a:spcPct val="120000"/>
              </a:lnSpc>
            </a:pPr>
            <a:endParaRPr lang="en-US" dirty="0"/>
          </a:p>
        </p:txBody>
      </p:sp>
      <p:sp>
        <p:nvSpPr>
          <p:cNvPr id="6" name="Text Placeholder 5">
            <a:extLst>
              <a:ext uri="{FF2B5EF4-FFF2-40B4-BE49-F238E27FC236}">
                <a16:creationId xmlns:a16="http://schemas.microsoft.com/office/drawing/2014/main" id="{406D3B55-4D1A-8615-BE16-811DF3B04AE9}"/>
              </a:ext>
            </a:extLst>
          </p:cNvPr>
          <p:cNvSpPr>
            <a:spLocks noGrp="1"/>
          </p:cNvSpPr>
          <p:nvPr>
            <p:ph type="body" sz="quarter" idx="12"/>
          </p:nvPr>
        </p:nvSpPr>
        <p:spPr>
          <a:xfrm>
            <a:off x="457200" y="5598086"/>
            <a:ext cx="7871533" cy="479051"/>
          </a:xfrm>
        </p:spPr>
        <p:txBody>
          <a:bodyPr>
            <a:noAutofit/>
          </a:bodyPr>
          <a:lstStyle/>
          <a:p>
            <a:pPr marL="365760" indent="-365760">
              <a:lnSpc>
                <a:spcPct val="120000"/>
              </a:lnSpc>
            </a:pPr>
            <a:r>
              <a:rPr lang="en-US" sz="2700" dirty="0"/>
              <a:t>Engage all stakeholders in the process</a:t>
            </a:r>
          </a:p>
        </p:txBody>
      </p:sp>
      <p:pic>
        <p:nvPicPr>
          <p:cNvPr id="26" name="Picture 25">
            <a:extLst>
              <a:ext uri="{FF2B5EF4-FFF2-40B4-BE49-F238E27FC236}">
                <a16:creationId xmlns:a16="http://schemas.microsoft.com/office/drawing/2014/main" id="{63CDC2F6-2521-50AE-7D2B-3873033C3DE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9486" y="2673358"/>
            <a:ext cx="4332778" cy="2888519"/>
          </a:xfrm>
          <a:prstGeom prst="rect">
            <a:avLst/>
          </a:prstGeom>
          <a:effectLst>
            <a:outerShdw blurRad="50800" dist="38100" dir="2700000" algn="tl" rotWithShape="0">
              <a:prstClr val="black">
                <a:alpha val="40000"/>
              </a:prstClr>
            </a:outerShdw>
          </a:effectLst>
        </p:spPr>
      </p:pic>
      <p:sp>
        <p:nvSpPr>
          <p:cNvPr id="25" name="Slide Number Placeholder 26">
            <a:extLst>
              <a:ext uri="{FF2B5EF4-FFF2-40B4-BE49-F238E27FC236}">
                <a16:creationId xmlns:a16="http://schemas.microsoft.com/office/drawing/2014/main" id="{D77DA6EB-190B-B1C9-8164-404C1C85B6D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67560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BDB0-66AD-0425-6A5D-44FC8E0E3769}"/>
              </a:ext>
            </a:extLst>
          </p:cNvPr>
          <p:cNvSpPr>
            <a:spLocks noGrp="1"/>
          </p:cNvSpPr>
          <p:nvPr>
            <p:ph type="title"/>
          </p:nvPr>
        </p:nvSpPr>
        <p:spPr>
          <a:xfrm>
            <a:off x="457200" y="0"/>
            <a:ext cx="8412480" cy="914400"/>
          </a:xfrm>
        </p:spPr>
        <p:txBody>
          <a:bodyPr>
            <a:normAutofit fontScale="90000"/>
          </a:bodyPr>
          <a:lstStyle/>
          <a:p>
            <a:r>
              <a:rPr lang="en-US" dirty="0"/>
              <a:t>Building Resiliency Into Interventions</a:t>
            </a:r>
          </a:p>
        </p:txBody>
      </p:sp>
      <p:sp>
        <p:nvSpPr>
          <p:cNvPr id="3" name="Content Placeholder 2">
            <a:extLst>
              <a:ext uri="{FF2B5EF4-FFF2-40B4-BE49-F238E27FC236}">
                <a16:creationId xmlns:a16="http://schemas.microsoft.com/office/drawing/2014/main" id="{5D744176-0C10-B8E3-6311-4B667C94ED0D}"/>
              </a:ext>
            </a:extLst>
          </p:cNvPr>
          <p:cNvSpPr>
            <a:spLocks noGrp="1"/>
          </p:cNvSpPr>
          <p:nvPr>
            <p:ph idx="1"/>
          </p:nvPr>
        </p:nvSpPr>
        <p:spPr>
          <a:xfrm>
            <a:off x="457200" y="822376"/>
            <a:ext cx="8229600" cy="1660139"/>
          </a:xfrm>
        </p:spPr>
        <p:txBody>
          <a:bodyPr>
            <a:normAutofit/>
          </a:bodyPr>
          <a:lstStyle/>
          <a:p>
            <a:pPr marL="0" indent="0">
              <a:spcBef>
                <a:spcPts val="300"/>
              </a:spcBef>
              <a:buNone/>
            </a:pPr>
            <a:r>
              <a:rPr lang="en-US" sz="2400" dirty="0"/>
              <a:t>Examples of interventions, in order of decreasing strength of effectiveness, include the following:</a:t>
            </a:r>
          </a:p>
        </p:txBody>
      </p:sp>
      <p:sp>
        <p:nvSpPr>
          <p:cNvPr id="4" name="Text Placeholder 3">
            <a:extLst>
              <a:ext uri="{FF2B5EF4-FFF2-40B4-BE49-F238E27FC236}">
                <a16:creationId xmlns:a16="http://schemas.microsoft.com/office/drawing/2014/main" id="{5EAD390C-F6D3-2AA6-F337-41789A02ACC7}"/>
              </a:ext>
            </a:extLst>
          </p:cNvPr>
          <p:cNvSpPr>
            <a:spLocks noGrp="1"/>
          </p:cNvSpPr>
          <p:nvPr>
            <p:ph type="body" sz="quarter" idx="11"/>
          </p:nvPr>
        </p:nvSpPr>
        <p:spPr>
          <a:xfrm>
            <a:off x="886338" y="1740835"/>
            <a:ext cx="7559829" cy="479051"/>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p>
            <a:pPr marL="0" indent="0" algn="ctr">
              <a:buNone/>
            </a:pPr>
            <a:r>
              <a:rPr lang="en-US" sz="2400" dirty="0"/>
              <a:t>Forcing functions and constraints</a:t>
            </a:r>
          </a:p>
        </p:txBody>
      </p:sp>
      <p:sp>
        <p:nvSpPr>
          <p:cNvPr id="5" name="Text Placeholder 4">
            <a:extLst>
              <a:ext uri="{FF2B5EF4-FFF2-40B4-BE49-F238E27FC236}">
                <a16:creationId xmlns:a16="http://schemas.microsoft.com/office/drawing/2014/main" id="{C3D820E4-A950-74AE-47C3-66BA5C184F93}"/>
              </a:ext>
            </a:extLst>
          </p:cNvPr>
          <p:cNvSpPr>
            <a:spLocks noGrp="1"/>
          </p:cNvSpPr>
          <p:nvPr>
            <p:ph type="body" sz="quarter" idx="12"/>
          </p:nvPr>
        </p:nvSpPr>
        <p:spPr>
          <a:xfrm>
            <a:off x="1179576" y="2314177"/>
            <a:ext cx="7068312" cy="479051"/>
          </a:xfrm>
          <a:prstGeom prst="roundRect">
            <a:avLst/>
          </a:prstGeom>
          <a:solidFill>
            <a:schemeClr val="accent6"/>
          </a:solidFill>
          <a:effectLst>
            <a:outerShdw blurRad="50800" dist="38100" dir="2700000" algn="tl" rotWithShape="0">
              <a:prstClr val="black">
                <a:alpha val="40000"/>
              </a:prstClr>
            </a:outerShdw>
          </a:effectLst>
        </p:spPr>
        <p:txBody>
          <a:bodyPr vert="horz" lIns="91440" tIns="45720" rIns="91440" bIns="45720" rtlCol="0">
            <a:noAutofit/>
          </a:bodyPr>
          <a:lstStyle/>
          <a:p>
            <a:pPr marL="0" indent="0" algn="ctr">
              <a:buNone/>
            </a:pPr>
            <a:r>
              <a:rPr lang="en-US" sz="2400" dirty="0"/>
              <a:t>Automation and computerization</a:t>
            </a:r>
          </a:p>
        </p:txBody>
      </p:sp>
      <p:sp>
        <p:nvSpPr>
          <p:cNvPr id="6" name="Text Placeholder 5">
            <a:extLst>
              <a:ext uri="{FF2B5EF4-FFF2-40B4-BE49-F238E27FC236}">
                <a16:creationId xmlns:a16="http://schemas.microsoft.com/office/drawing/2014/main" id="{1F4E1DA5-F69E-8C4A-9CCA-63C7CD87B87E}"/>
              </a:ext>
            </a:extLst>
          </p:cNvPr>
          <p:cNvSpPr>
            <a:spLocks noGrp="1"/>
          </p:cNvSpPr>
          <p:nvPr>
            <p:ph type="body" sz="quarter" idx="13"/>
          </p:nvPr>
        </p:nvSpPr>
        <p:spPr>
          <a:xfrm>
            <a:off x="1380744" y="2887519"/>
            <a:ext cx="6665976" cy="479051"/>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p>
            <a:pPr marL="0" indent="0" algn="ctr">
              <a:buNone/>
            </a:pPr>
            <a:r>
              <a:rPr lang="en-US" sz="2400" dirty="0"/>
              <a:t>Standardization and protocols</a:t>
            </a:r>
          </a:p>
        </p:txBody>
      </p:sp>
      <p:sp>
        <p:nvSpPr>
          <p:cNvPr id="7" name="Text Placeholder 6">
            <a:extLst>
              <a:ext uri="{FF2B5EF4-FFF2-40B4-BE49-F238E27FC236}">
                <a16:creationId xmlns:a16="http://schemas.microsoft.com/office/drawing/2014/main" id="{3BE3E3B5-79EF-17F7-3FC8-DB85B47BCEED}"/>
              </a:ext>
            </a:extLst>
          </p:cNvPr>
          <p:cNvSpPr>
            <a:spLocks noGrp="1"/>
          </p:cNvSpPr>
          <p:nvPr>
            <p:ph type="body" sz="quarter" idx="14"/>
          </p:nvPr>
        </p:nvSpPr>
        <p:spPr>
          <a:xfrm>
            <a:off x="1581912" y="3466960"/>
            <a:ext cx="6263640" cy="479051"/>
          </a:xfrm>
          <a:prstGeom prst="roundRect">
            <a:avLst/>
          </a:prstGeom>
          <a:solidFill>
            <a:schemeClr val="accent6"/>
          </a:solidFill>
          <a:effectLst>
            <a:outerShdw blurRad="50800" dist="38100" dir="2700000" algn="tl" rotWithShape="0">
              <a:prstClr val="black">
                <a:alpha val="40000"/>
              </a:prstClr>
            </a:outerShdw>
          </a:effectLst>
        </p:spPr>
        <p:txBody>
          <a:bodyPr vert="horz" lIns="91440" tIns="45720" rIns="91440" bIns="45720" rtlCol="0">
            <a:noAutofit/>
          </a:bodyPr>
          <a:lstStyle/>
          <a:p>
            <a:pPr marL="0" indent="0" algn="ctr">
              <a:buNone/>
            </a:pPr>
            <a:r>
              <a:rPr lang="en-US" sz="2400" dirty="0"/>
              <a:t>Checklists and independent check systems</a:t>
            </a:r>
          </a:p>
        </p:txBody>
      </p:sp>
      <p:sp>
        <p:nvSpPr>
          <p:cNvPr id="8" name="Text Placeholder 7">
            <a:extLst>
              <a:ext uri="{FF2B5EF4-FFF2-40B4-BE49-F238E27FC236}">
                <a16:creationId xmlns:a16="http://schemas.microsoft.com/office/drawing/2014/main" id="{971BC59D-07F9-FECC-6B51-D56A84A84C4E}"/>
              </a:ext>
            </a:extLst>
          </p:cNvPr>
          <p:cNvSpPr>
            <a:spLocks noGrp="1"/>
          </p:cNvSpPr>
          <p:nvPr>
            <p:ph type="body" sz="quarter" idx="15"/>
          </p:nvPr>
        </p:nvSpPr>
        <p:spPr>
          <a:xfrm>
            <a:off x="1783080" y="4043032"/>
            <a:ext cx="5861304" cy="479051"/>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p>
            <a:pPr marL="0" indent="0" algn="ctr">
              <a:buNone/>
            </a:pPr>
            <a:r>
              <a:rPr lang="en-US" sz="2400" dirty="0"/>
              <a:t>Rules and policies</a:t>
            </a:r>
          </a:p>
        </p:txBody>
      </p:sp>
      <p:sp>
        <p:nvSpPr>
          <p:cNvPr id="9" name="Text Placeholder 8">
            <a:extLst>
              <a:ext uri="{FF2B5EF4-FFF2-40B4-BE49-F238E27FC236}">
                <a16:creationId xmlns:a16="http://schemas.microsoft.com/office/drawing/2014/main" id="{A277AE9D-806F-6A7D-0207-BAE9E6454D9E}"/>
              </a:ext>
            </a:extLst>
          </p:cNvPr>
          <p:cNvSpPr>
            <a:spLocks noGrp="1"/>
          </p:cNvSpPr>
          <p:nvPr>
            <p:ph type="body" sz="quarter" idx="16"/>
          </p:nvPr>
        </p:nvSpPr>
        <p:spPr>
          <a:xfrm>
            <a:off x="1984248" y="4619104"/>
            <a:ext cx="5458968" cy="479051"/>
          </a:xfrm>
          <a:prstGeom prst="roundRect">
            <a:avLst/>
          </a:prstGeom>
          <a:solidFill>
            <a:schemeClr val="accent6"/>
          </a:solidFill>
          <a:effectLst>
            <a:outerShdw blurRad="50800" dist="38100" dir="2700000" algn="tl" rotWithShape="0">
              <a:prstClr val="black">
                <a:alpha val="40000"/>
              </a:prstClr>
            </a:outerShdw>
          </a:effectLst>
        </p:spPr>
        <p:txBody>
          <a:bodyPr vert="horz" lIns="91440" tIns="45720" rIns="91440" bIns="45720" rtlCol="0">
            <a:noAutofit/>
          </a:bodyPr>
          <a:lstStyle/>
          <a:p>
            <a:pPr marL="0" indent="0" algn="ctr">
              <a:buNone/>
            </a:pPr>
            <a:r>
              <a:rPr lang="en-US" sz="2400" dirty="0"/>
              <a:t>Education and information</a:t>
            </a:r>
          </a:p>
        </p:txBody>
      </p:sp>
      <p:sp>
        <p:nvSpPr>
          <p:cNvPr id="10" name="Text Placeholder 9">
            <a:extLst>
              <a:ext uri="{FF2B5EF4-FFF2-40B4-BE49-F238E27FC236}">
                <a16:creationId xmlns:a16="http://schemas.microsoft.com/office/drawing/2014/main" id="{30F2122A-8222-ED01-C606-2472819F4B5E}"/>
              </a:ext>
            </a:extLst>
          </p:cNvPr>
          <p:cNvSpPr>
            <a:spLocks noGrp="1"/>
          </p:cNvSpPr>
          <p:nvPr>
            <p:ph type="body" sz="quarter" idx="17"/>
          </p:nvPr>
        </p:nvSpPr>
        <p:spPr>
          <a:xfrm>
            <a:off x="2185416" y="5195176"/>
            <a:ext cx="5056632" cy="479051"/>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p>
            <a:pPr marL="0" indent="0" algn="ctr">
              <a:buNone/>
            </a:pPr>
            <a:r>
              <a:rPr lang="en-US" sz="2400" dirty="0"/>
              <a:t>Vague warnings</a:t>
            </a:r>
          </a:p>
        </p:txBody>
      </p:sp>
      <p:sp>
        <p:nvSpPr>
          <p:cNvPr id="11" name="Text Placeholder 10">
            <a:extLst>
              <a:ext uri="{FF2B5EF4-FFF2-40B4-BE49-F238E27FC236}">
                <a16:creationId xmlns:a16="http://schemas.microsoft.com/office/drawing/2014/main" id="{A6026525-B0E7-F3E5-EB5F-7829F13EF97C}"/>
              </a:ext>
            </a:extLst>
          </p:cNvPr>
          <p:cNvSpPr>
            <a:spLocks noGrp="1"/>
          </p:cNvSpPr>
          <p:nvPr>
            <p:ph type="body" sz="quarter" idx="18"/>
          </p:nvPr>
        </p:nvSpPr>
        <p:spPr>
          <a:xfrm>
            <a:off x="457200" y="5771248"/>
            <a:ext cx="7988967" cy="731152"/>
          </a:xfrm>
        </p:spPr>
        <p:txBody>
          <a:bodyPr vert="horz" lIns="91440" tIns="45720" rIns="91440" bIns="45720" rtlCol="0" anchor="t">
            <a:normAutofit fontScale="55000" lnSpcReduction="20000"/>
          </a:bodyPr>
          <a:lstStyle/>
          <a:p>
            <a:pPr marL="0" indent="0">
              <a:buNone/>
            </a:pPr>
            <a:r>
              <a:rPr lang="en-US" sz="4400" dirty="0"/>
              <a:t>When considering interventions, reflect on and maximize the strength of effectiveness.</a:t>
            </a:r>
          </a:p>
          <a:p>
            <a:endParaRPr lang="en-US" dirty="0"/>
          </a:p>
        </p:txBody>
      </p:sp>
      <p:sp>
        <p:nvSpPr>
          <p:cNvPr id="25" name="Slide Number Placeholder 26">
            <a:extLst>
              <a:ext uri="{FF2B5EF4-FFF2-40B4-BE49-F238E27FC236}">
                <a16:creationId xmlns:a16="http://schemas.microsoft.com/office/drawing/2014/main" id="{263C0115-3C3F-C288-84A1-2963E09B8DD3}"/>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83938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BE58-35F3-4231-A476-0C01B4926976}"/>
              </a:ext>
            </a:extLst>
          </p:cNvPr>
          <p:cNvSpPr>
            <a:spLocks noGrp="1"/>
          </p:cNvSpPr>
          <p:nvPr>
            <p:ph type="title"/>
          </p:nvPr>
        </p:nvSpPr>
        <p:spPr/>
        <p:txBody>
          <a:bodyPr/>
          <a:lstStyle/>
          <a:p>
            <a:r>
              <a:rPr lang="en-US" dirty="0"/>
              <a:t>Educational Objectives</a:t>
            </a:r>
          </a:p>
        </p:txBody>
      </p:sp>
      <p:sp>
        <p:nvSpPr>
          <p:cNvPr id="5" name="Content Placeholder 4">
            <a:extLst>
              <a:ext uri="{FF2B5EF4-FFF2-40B4-BE49-F238E27FC236}">
                <a16:creationId xmlns:a16="http://schemas.microsoft.com/office/drawing/2014/main" id="{EE13C066-76A0-482A-874B-7ADE75BE9682}"/>
              </a:ext>
            </a:extLst>
          </p:cNvPr>
          <p:cNvSpPr>
            <a:spLocks noGrp="1"/>
          </p:cNvSpPr>
          <p:nvPr>
            <p:ph idx="1"/>
          </p:nvPr>
        </p:nvSpPr>
        <p:spPr/>
        <p:txBody>
          <a:bodyPr lIns="91440" tIns="45720" rIns="91440" bIns="45720" anchor="t">
            <a:noAutofit/>
          </a:bodyPr>
          <a:lstStyle/>
          <a:p>
            <a:pPr lvl="0">
              <a:spcBef>
                <a:spcPts val="3000"/>
              </a:spcBef>
            </a:pPr>
            <a:r>
              <a:rPr lang="en-US" dirty="0">
                <a:ea typeface="ＭＳ Ｐゴシック"/>
              </a:rPr>
              <a:t>Describe a process to help teams learn from defects</a:t>
            </a:r>
          </a:p>
          <a:p>
            <a:pPr>
              <a:spcBef>
                <a:spcPts val="3000"/>
              </a:spcBef>
            </a:pPr>
            <a:r>
              <a:rPr lang="en-US" dirty="0">
                <a:ea typeface="ＭＳ Ｐゴシック"/>
              </a:rPr>
              <a:t>Explore the Comprehensive Unit-based Safety Program (CUSP) Learning From Defects (LFD) tools and resources</a:t>
            </a:r>
          </a:p>
          <a:p>
            <a:pPr>
              <a:spcBef>
                <a:spcPts val="3000"/>
              </a:spcBef>
            </a:pPr>
            <a:r>
              <a:rPr lang="en-US" dirty="0">
                <a:ea typeface="ＭＳ Ｐゴシック"/>
              </a:rPr>
              <a:t>Work through an example of a defect and the process of LFD with the Investigating A Defect Worksheet</a:t>
            </a:r>
            <a:endParaRPr lang="en-US" dirty="0"/>
          </a:p>
          <a:p>
            <a:endParaRPr lang="en-US" dirty="0"/>
          </a:p>
        </p:txBody>
      </p:sp>
      <p:sp>
        <p:nvSpPr>
          <p:cNvPr id="4" name="Slide Number Placeholder 26">
            <a:extLst>
              <a:ext uri="{FF2B5EF4-FFF2-40B4-BE49-F238E27FC236}">
                <a16:creationId xmlns:a16="http://schemas.microsoft.com/office/drawing/2014/main" id="{FA95E545-CC71-36CD-6CD9-EB74DA214DB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68592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BEB4F1F-CC44-18D5-53B0-8F197A913D4D}"/>
              </a:ext>
            </a:extLst>
          </p:cNvPr>
          <p:cNvSpPr>
            <a:spLocks noGrp="1"/>
          </p:cNvSpPr>
          <p:nvPr>
            <p:ph type="title"/>
          </p:nvPr>
        </p:nvSpPr>
        <p:spPr>
          <a:xfrm>
            <a:off x="239135" y="-30480"/>
            <a:ext cx="8835591" cy="914400"/>
          </a:xfrm>
        </p:spPr>
        <p:txBody>
          <a:bodyPr>
            <a:noAutofit/>
          </a:bodyPr>
          <a:lstStyle/>
          <a:p>
            <a:r>
              <a:rPr lang="en-US" sz="3600" dirty="0"/>
              <a:t>Evaluating Interventions: Impact-Effort Grid</a:t>
            </a:r>
            <a:endParaRPr lang="en-US" sz="3600" baseline="30000" dirty="0"/>
          </a:p>
        </p:txBody>
      </p:sp>
      <p:sp>
        <p:nvSpPr>
          <p:cNvPr id="2" name="Slide Number Placeholder 26">
            <a:extLst>
              <a:ext uri="{FF2B5EF4-FFF2-40B4-BE49-F238E27FC236}">
                <a16:creationId xmlns:a16="http://schemas.microsoft.com/office/drawing/2014/main" id="{8A8A6563-340D-E598-C299-0A358029CF51}"/>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pic>
        <p:nvPicPr>
          <p:cNvPr id="11" name="Picture 10" descr="Image: This is an image of an Impact-Effort Grid. It has 4 boxes. At the top, it says, &quot;Interventions?&quot; Impact goes up from low to high impact on the left and effort goes from low to high effort from left to right across the bottom. &#10;Top left box reads: High impact, low effort.&#10;Top right box reads: High impact, high effort&#10;Bottom left box reads: Low impact, low effort.&#10;Bottom right box reads: Low impact, high effort.">
            <a:extLst>
              <a:ext uri="{FF2B5EF4-FFF2-40B4-BE49-F238E27FC236}">
                <a16:creationId xmlns:a16="http://schemas.microsoft.com/office/drawing/2014/main" id="{324C1928-4399-B591-BB4C-AC05F0926DFF}"/>
              </a:ext>
            </a:extLst>
          </p:cNvPr>
          <p:cNvPicPr>
            <a:picLocks noChangeAspect="1"/>
          </p:cNvPicPr>
          <p:nvPr/>
        </p:nvPicPr>
        <p:blipFill>
          <a:blip r:embed="rId3"/>
          <a:stretch>
            <a:fillRect/>
          </a:stretch>
        </p:blipFill>
        <p:spPr>
          <a:xfrm>
            <a:off x="368047" y="911880"/>
            <a:ext cx="7813844" cy="5471202"/>
          </a:xfrm>
          <a:prstGeom prst="rect">
            <a:avLst/>
          </a:prstGeom>
        </p:spPr>
      </p:pic>
    </p:spTree>
    <p:extLst>
      <p:ext uri="{BB962C8B-B14F-4D97-AF65-F5344CB8AC3E}">
        <p14:creationId xmlns:p14="http://schemas.microsoft.com/office/powerpoint/2010/main" val="132048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6E764E-EBC9-9501-BEAC-B9C0D0F36DDB}"/>
              </a:ext>
            </a:extLst>
          </p:cNvPr>
          <p:cNvSpPr>
            <a:spLocks noGrp="1"/>
          </p:cNvSpPr>
          <p:nvPr>
            <p:ph type="title"/>
          </p:nvPr>
        </p:nvSpPr>
        <p:spPr/>
        <p:txBody>
          <a:bodyPr>
            <a:normAutofit/>
          </a:bodyPr>
          <a:lstStyle/>
          <a:p>
            <a:r>
              <a:rPr lang="en-US" sz="4000" dirty="0"/>
              <a:t>Question 4</a:t>
            </a:r>
          </a:p>
        </p:txBody>
      </p:sp>
      <p:pic>
        <p:nvPicPr>
          <p:cNvPr id="2" name="Picture Placeholder 1">
            <a:extLst>
              <a:ext uri="{FF2B5EF4-FFF2-40B4-BE49-F238E27FC236}">
                <a16:creationId xmlns:a16="http://schemas.microsoft.com/office/drawing/2014/main" id="{8B3146E9-A9B2-C706-E99A-81A0002E24B1}"/>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4BA120A6-D909-C45B-DED3-6B3170FD481C}"/>
              </a:ext>
            </a:extLst>
          </p:cNvPr>
          <p:cNvSpPr>
            <a:spLocks noGrp="1"/>
          </p:cNvSpPr>
          <p:nvPr>
            <p:ph type="body" idx="1"/>
          </p:nvPr>
        </p:nvSpPr>
        <p:spPr/>
        <p:txBody>
          <a:bodyPr/>
          <a:lstStyle/>
          <a:p>
            <a:r>
              <a:rPr lang="en-US" dirty="0"/>
              <a:t>How Will You Know the Risk Is Reduced?</a:t>
            </a:r>
          </a:p>
        </p:txBody>
      </p:sp>
      <p:sp>
        <p:nvSpPr>
          <p:cNvPr id="3" name="Slide Number Placeholder 26">
            <a:extLst>
              <a:ext uri="{FF2B5EF4-FFF2-40B4-BE49-F238E27FC236}">
                <a16:creationId xmlns:a16="http://schemas.microsoft.com/office/drawing/2014/main" id="{401E4D5B-5D97-2E75-9F66-9909B809DD41}"/>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214089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6EC165-E576-1DD7-CBC9-909E6650ADDA}"/>
              </a:ext>
            </a:extLst>
          </p:cNvPr>
          <p:cNvSpPr>
            <a:spLocks noGrp="1"/>
          </p:cNvSpPr>
          <p:nvPr>
            <p:ph type="title"/>
          </p:nvPr>
        </p:nvSpPr>
        <p:spPr/>
        <p:txBody>
          <a:bodyPr>
            <a:normAutofit/>
          </a:bodyPr>
          <a:lstStyle/>
          <a:p>
            <a:r>
              <a:rPr lang="en-US" sz="3500" dirty="0"/>
              <a:t>How To Determine the Risk is Reduced</a:t>
            </a:r>
          </a:p>
        </p:txBody>
      </p:sp>
      <p:sp>
        <p:nvSpPr>
          <p:cNvPr id="7" name="Content Placeholder 6">
            <a:extLst>
              <a:ext uri="{FF2B5EF4-FFF2-40B4-BE49-F238E27FC236}">
                <a16:creationId xmlns:a16="http://schemas.microsoft.com/office/drawing/2014/main" id="{E4C911F4-B4ED-52E1-B80C-242895318539}"/>
              </a:ext>
            </a:extLst>
          </p:cNvPr>
          <p:cNvSpPr>
            <a:spLocks noGrp="1"/>
          </p:cNvSpPr>
          <p:nvPr>
            <p:ph idx="1"/>
          </p:nvPr>
        </p:nvSpPr>
        <p:spPr>
          <a:xfrm>
            <a:off x="457200" y="1097279"/>
            <a:ext cx="8229600" cy="3466629"/>
          </a:xfrm>
        </p:spPr>
        <p:txBody>
          <a:bodyPr/>
          <a:lstStyle/>
          <a:p>
            <a:r>
              <a:rPr lang="en-US" dirty="0"/>
              <a:t>Identify how to measure success.</a:t>
            </a:r>
          </a:p>
          <a:p>
            <a:r>
              <a:rPr lang="en-US" dirty="0"/>
              <a:t>Put an audit plan into place to track that measure.</a:t>
            </a:r>
          </a:p>
          <a:p>
            <a:pPr lvl="1"/>
            <a:r>
              <a:rPr lang="en-US" dirty="0"/>
              <a:t>Incorporate data feedback from all stakeholders.</a:t>
            </a:r>
          </a:p>
          <a:p>
            <a:r>
              <a:rPr lang="en-US" dirty="0"/>
              <a:t>Review audits and adjust interventions as needed.</a:t>
            </a:r>
          </a:p>
          <a:p>
            <a:endParaRPr lang="en-US" dirty="0"/>
          </a:p>
        </p:txBody>
      </p:sp>
      <p:sp>
        <p:nvSpPr>
          <p:cNvPr id="8" name="Text Placeholder 7">
            <a:extLst>
              <a:ext uri="{FF2B5EF4-FFF2-40B4-BE49-F238E27FC236}">
                <a16:creationId xmlns:a16="http://schemas.microsoft.com/office/drawing/2014/main" id="{EB761BFC-5F66-6B27-00AA-E455B0CFBF34}"/>
              </a:ext>
            </a:extLst>
          </p:cNvPr>
          <p:cNvSpPr>
            <a:spLocks noGrp="1"/>
          </p:cNvSpPr>
          <p:nvPr>
            <p:ph type="body" sz="quarter" idx="11"/>
          </p:nvPr>
        </p:nvSpPr>
        <p:spPr>
          <a:xfrm>
            <a:off x="457200" y="4338138"/>
            <a:ext cx="5773667" cy="817298"/>
          </a:xfrm>
        </p:spPr>
        <p:txBody>
          <a:bodyPr>
            <a:normAutofit fontScale="92500" lnSpcReduction="20000"/>
          </a:bodyPr>
          <a:lstStyle/>
          <a:p>
            <a:pPr marL="822960" lvl="1" indent="-365760"/>
            <a:r>
              <a:rPr lang="en-US" sz="3000" dirty="0"/>
              <a:t>May require thinking about defects again.</a:t>
            </a:r>
          </a:p>
          <a:p>
            <a:endParaRPr lang="en-US" dirty="0"/>
          </a:p>
        </p:txBody>
      </p:sp>
      <p:sp>
        <p:nvSpPr>
          <p:cNvPr id="9" name="Text Placeholder 8">
            <a:extLst>
              <a:ext uri="{FF2B5EF4-FFF2-40B4-BE49-F238E27FC236}">
                <a16:creationId xmlns:a16="http://schemas.microsoft.com/office/drawing/2014/main" id="{EFD9159D-357D-9260-CEAB-E815C2C482D8}"/>
              </a:ext>
            </a:extLst>
          </p:cNvPr>
          <p:cNvSpPr>
            <a:spLocks noGrp="1"/>
          </p:cNvSpPr>
          <p:nvPr>
            <p:ph type="body" sz="quarter" idx="12"/>
          </p:nvPr>
        </p:nvSpPr>
        <p:spPr>
          <a:xfrm>
            <a:off x="457200" y="5155436"/>
            <a:ext cx="6929579" cy="687014"/>
          </a:xfrm>
        </p:spPr>
        <p:txBody>
          <a:bodyPr>
            <a:normAutofit/>
          </a:bodyPr>
          <a:lstStyle/>
          <a:p>
            <a:pPr marL="396875" indent="-396875"/>
            <a:r>
              <a:rPr lang="en-US" dirty="0"/>
              <a:t>The LFD process is continuous.</a:t>
            </a:r>
          </a:p>
          <a:p>
            <a:endParaRPr lang="en-US" dirty="0"/>
          </a:p>
        </p:txBody>
      </p:sp>
      <p:pic>
        <p:nvPicPr>
          <p:cNvPr id="28" name="Picture 2">
            <a:extLst>
              <a:ext uri="{FF2B5EF4-FFF2-40B4-BE49-F238E27FC236}">
                <a16:creationId xmlns:a16="http://schemas.microsoft.com/office/drawing/2014/main" id="{20DE5C1F-3F8C-B638-BF57-1BA38E7A39CC}"/>
              </a:ext>
              <a:ext uri="{C183D7F6-B498-43B3-948B-1728B52AA6E4}">
                <adec:decorative xmlns:adec="http://schemas.microsoft.com/office/drawing/2017/decorative" val="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9835" b="-16190"/>
          <a:stretch/>
        </p:blipFill>
        <p:spPr bwMode="auto">
          <a:xfrm>
            <a:off x="5978524" y="4141034"/>
            <a:ext cx="2140240" cy="18441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6DF8216-6C93-D99E-0FC3-B49DC8989F9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4283665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F6925BF5-41A7-C545-E950-7895CD1DF31E}"/>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157327" y="3616077"/>
            <a:ext cx="5705129" cy="2449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Anticipating Challenges to Using LFD</a:t>
            </a:r>
          </a:p>
        </p:txBody>
      </p:sp>
      <p:sp>
        <p:nvSpPr>
          <p:cNvPr id="4" name="Content Placeholder 3"/>
          <p:cNvSpPr>
            <a:spLocks noGrp="1"/>
          </p:cNvSpPr>
          <p:nvPr>
            <p:ph idx="1"/>
          </p:nvPr>
        </p:nvSpPr>
        <p:spPr>
          <a:xfrm>
            <a:off x="312816" y="1097279"/>
            <a:ext cx="8229600" cy="2897205"/>
          </a:xfrm>
        </p:spPr>
        <p:txBody>
          <a:bodyPr>
            <a:noAutofit/>
          </a:bodyPr>
          <a:lstStyle/>
          <a:p>
            <a:r>
              <a:rPr lang="en-US" sz="2600" dirty="0"/>
              <a:t>Data capture challenges</a:t>
            </a:r>
          </a:p>
          <a:p>
            <a:pPr lvl="1"/>
            <a:r>
              <a:rPr lang="en-US" sz="2400" dirty="0"/>
              <a:t>Aim to simplify the data capture process (e.g., observational audits or surveys)</a:t>
            </a:r>
          </a:p>
          <a:p>
            <a:r>
              <a:rPr lang="en-US" sz="2600" dirty="0"/>
              <a:t>Time consuming</a:t>
            </a:r>
          </a:p>
          <a:p>
            <a:pPr lvl="1"/>
            <a:r>
              <a:rPr lang="en-US" sz="2400" dirty="0"/>
              <a:t>Set realistic expectations on time needed</a:t>
            </a:r>
          </a:p>
          <a:p>
            <a:r>
              <a:rPr lang="en-US" sz="2600" dirty="0"/>
              <a:t>Team buy-in challenges</a:t>
            </a:r>
            <a:endParaRPr lang="en-US" sz="2400" dirty="0"/>
          </a:p>
        </p:txBody>
      </p:sp>
      <p:sp>
        <p:nvSpPr>
          <p:cNvPr id="5" name="Text Placeholder 4">
            <a:extLst>
              <a:ext uri="{FF2B5EF4-FFF2-40B4-BE49-F238E27FC236}">
                <a16:creationId xmlns:a16="http://schemas.microsoft.com/office/drawing/2014/main" id="{C9C94714-9987-FEF8-76B7-B2FB50E857D2}"/>
              </a:ext>
            </a:extLst>
          </p:cNvPr>
          <p:cNvSpPr>
            <a:spLocks noGrp="1"/>
          </p:cNvSpPr>
          <p:nvPr>
            <p:ph type="body" sz="quarter" idx="11"/>
          </p:nvPr>
        </p:nvSpPr>
        <p:spPr>
          <a:xfrm>
            <a:off x="312816" y="3797370"/>
            <a:ext cx="2844511" cy="2694868"/>
          </a:xfrm>
        </p:spPr>
        <p:txBody>
          <a:bodyPr>
            <a:normAutofit/>
          </a:bodyPr>
          <a:lstStyle/>
          <a:p>
            <a:pPr marL="822960" indent="-365760">
              <a:buFont typeface="Courier New" panose="02070309020205020404" pitchFamily="49" charset="0"/>
              <a:buChar char="o"/>
            </a:pPr>
            <a:r>
              <a:rPr lang="en-US" sz="2400" dirty="0"/>
              <a:t>Engage supervisors to allot time for LFD work to be done</a:t>
            </a:r>
          </a:p>
          <a:p>
            <a:endParaRPr lang="en-US" dirty="0"/>
          </a:p>
        </p:txBody>
      </p:sp>
      <p:sp>
        <p:nvSpPr>
          <p:cNvPr id="25" name="Slide Number Placeholder 26">
            <a:extLst>
              <a:ext uri="{FF2B5EF4-FFF2-40B4-BE49-F238E27FC236}">
                <a16:creationId xmlns:a16="http://schemas.microsoft.com/office/drawing/2014/main" id="{FD96E6C3-228D-868B-4901-DE30CE745AF9}"/>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426278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EEFDCC9-E1EA-4F8C-37B6-9C4B3653C1FF}"/>
              </a:ext>
            </a:extLst>
          </p:cNvPr>
          <p:cNvSpPr>
            <a:spLocks noGrp="1"/>
          </p:cNvSpPr>
          <p:nvPr>
            <p:ph type="title"/>
          </p:nvPr>
        </p:nvSpPr>
        <p:spPr/>
        <p:txBody>
          <a:bodyPr/>
          <a:lstStyle/>
          <a:p>
            <a:r>
              <a:rPr lang="en-US" dirty="0"/>
              <a:t>Case Example</a:t>
            </a:r>
          </a:p>
        </p:txBody>
      </p:sp>
      <p:pic>
        <p:nvPicPr>
          <p:cNvPr id="1026" name="Picture 2">
            <a:extLst>
              <a:ext uri="{FF2B5EF4-FFF2-40B4-BE49-F238E27FC236}">
                <a16:creationId xmlns:a16="http://schemas.microsoft.com/office/drawing/2014/main" id="{D658731D-72D6-9F61-F666-53EF0DBF369D}"/>
              </a:ext>
              <a:ext uri="{C183D7F6-B498-43B3-948B-1728B52AA6E4}">
                <adec:decorative xmlns:adec="http://schemas.microsoft.com/office/drawing/2017/decorative" val="1"/>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p:blipFill>
        <p:spPr bwMode="auto">
          <a:xfrm>
            <a:off x="1243956" y="1506879"/>
            <a:ext cx="6949446" cy="3837045"/>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25">
            <a:extLst>
              <a:ext uri="{FF2B5EF4-FFF2-40B4-BE49-F238E27FC236}">
                <a16:creationId xmlns:a16="http://schemas.microsoft.com/office/drawing/2014/main" id="{FFDE02E5-29DE-96B0-FCF0-9B1FF2E15104}"/>
              </a:ext>
            </a:extLst>
          </p:cNvPr>
          <p:cNvSpPr>
            <a:spLocks noGrp="1"/>
          </p:cNvSpPr>
          <p:nvPr>
            <p:ph type="body" sz="quarter" idx="11"/>
          </p:nvPr>
        </p:nvSpPr>
        <p:spPr>
          <a:xfrm>
            <a:off x="1187356" y="5526804"/>
            <a:ext cx="7043396" cy="614114"/>
          </a:xfrm>
        </p:spPr>
        <p:txBody>
          <a:bodyPr vert="horz" lIns="91440" tIns="45720" rIns="91440" bIns="45720" rtlCol="0" anchor="t">
            <a:normAutofit/>
          </a:bodyPr>
          <a:lstStyle/>
          <a:p>
            <a:pPr marL="0" indent="0">
              <a:buNone/>
            </a:pPr>
            <a:r>
              <a:rPr lang="en-US" sz="2400" b="1" dirty="0">
                <a:solidFill>
                  <a:srgbClr val="007DA3"/>
                </a:solidFill>
              </a:rPr>
              <a:t>An Increase in Healthcare-Acquired MRSA Infections</a:t>
            </a:r>
          </a:p>
        </p:txBody>
      </p:sp>
      <p:sp>
        <p:nvSpPr>
          <p:cNvPr id="2" name="Slide Number Placeholder 26">
            <a:extLst>
              <a:ext uri="{FF2B5EF4-FFF2-40B4-BE49-F238E27FC236}">
                <a16:creationId xmlns:a16="http://schemas.microsoft.com/office/drawing/2014/main" id="{A09059DD-B3D0-6026-167A-2CFBA7E3EC5F}"/>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25868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8DC7DF-E225-BB29-EA9A-F0D0F94E141A}"/>
              </a:ext>
            </a:extLst>
          </p:cNvPr>
          <p:cNvSpPr>
            <a:spLocks noGrp="1"/>
          </p:cNvSpPr>
          <p:nvPr>
            <p:ph type="title"/>
          </p:nvPr>
        </p:nvSpPr>
        <p:spPr/>
        <p:txBody>
          <a:bodyPr>
            <a:noAutofit/>
          </a:bodyPr>
          <a:lstStyle/>
          <a:p>
            <a:r>
              <a:rPr lang="en-US" sz="3200" dirty="0"/>
              <a:t>Case Example Using the Investigating a Defect Worksheet: Reflect</a:t>
            </a:r>
          </a:p>
        </p:txBody>
      </p:sp>
      <p:sp>
        <p:nvSpPr>
          <p:cNvPr id="15" name="Slide Number Placeholder 26">
            <a:extLst>
              <a:ext uri="{FF2B5EF4-FFF2-40B4-BE49-F238E27FC236}">
                <a16:creationId xmlns:a16="http://schemas.microsoft.com/office/drawing/2014/main" id="{31E71D1F-F828-946D-3020-D83CCE9FAFB3}"/>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pic>
        <p:nvPicPr>
          <p:cNvPr id="13" name="Picture 12" descr="This is an image of the Investigating a Defect Worksheet. Some sections are completed. &#10;At the top are:&#10;Owner:&#10;CUSP Team&#10;Revision Date:&#10;Start Date&#10;A separate box with a link to a blank worksheet. &#10;1. Defect Identified: What is the Defect?&#10;Three patients were determined to have MRSA infections and all three were determined to be healthcare-acquired and preventable.&#10;Key Metric(s): How Do We Identify and Measure the Defect? &#10;According to Hospital Epidemiology and Infection Control (HEIC) reports, MRSA rates increase in April 2024 among patients who were known to be MRSA negative on admission. &#10;Why Did This Defect Occur? &#10;Blank.&#10;How Can We Reduce the Chance This Will Happen Again?&#10;Blank&#10;Reflect: Did Our Interventions Work? What Lessons Were Leaned?&#10;Blank">
            <a:extLst>
              <a:ext uri="{FF2B5EF4-FFF2-40B4-BE49-F238E27FC236}">
                <a16:creationId xmlns:a16="http://schemas.microsoft.com/office/drawing/2014/main" id="{FF3BBFDF-9786-BA90-52DC-7CF1A31A93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555" y="1116315"/>
            <a:ext cx="7980296" cy="5140086"/>
          </a:xfrm>
          <a:prstGeom prst="rect">
            <a:avLst/>
          </a:prstGeom>
        </p:spPr>
      </p:pic>
      <p:sp>
        <p:nvSpPr>
          <p:cNvPr id="3" name="TextBox 2">
            <a:extLst>
              <a:ext uri="{FF2B5EF4-FFF2-40B4-BE49-F238E27FC236}">
                <a16:creationId xmlns:a16="http://schemas.microsoft.com/office/drawing/2014/main" id="{2EA02F1A-3E4E-53CC-B953-F7729621A093}"/>
              </a:ext>
            </a:extLst>
          </p:cNvPr>
          <p:cNvSpPr txBox="1"/>
          <p:nvPr/>
        </p:nvSpPr>
        <p:spPr>
          <a:xfrm>
            <a:off x="6265064" y="1335641"/>
            <a:ext cx="2848114" cy="307777"/>
          </a:xfrm>
          <a:prstGeom prst="rect">
            <a:avLst/>
          </a:prstGeom>
          <a:noFill/>
        </p:spPr>
        <p:txBody>
          <a:bodyPr wrap="square" rtlCol="0">
            <a:spAutoFit/>
          </a:bodyPr>
          <a:lstStyle/>
          <a:p>
            <a:r>
              <a:rPr lang="en-US" sz="1400" dirty="0"/>
              <a:t>Access the worksheet </a:t>
            </a:r>
            <a:r>
              <a:rPr lang="en-US" sz="1400" dirty="0">
                <a:hlinkClick r:id="rId4"/>
              </a:rPr>
              <a:t>here.</a:t>
            </a:r>
            <a:endParaRPr lang="en-US" sz="1400" dirty="0"/>
          </a:p>
        </p:txBody>
      </p:sp>
    </p:spTree>
    <p:extLst>
      <p:ext uri="{BB962C8B-B14F-4D97-AF65-F5344CB8AC3E}">
        <p14:creationId xmlns:p14="http://schemas.microsoft.com/office/powerpoint/2010/main" val="2854724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8DC7DF-E225-BB29-EA9A-F0D0F94E141A}"/>
              </a:ext>
            </a:extLst>
          </p:cNvPr>
          <p:cNvSpPr>
            <a:spLocks noGrp="1"/>
          </p:cNvSpPr>
          <p:nvPr>
            <p:ph type="title"/>
          </p:nvPr>
        </p:nvSpPr>
        <p:spPr/>
        <p:txBody>
          <a:bodyPr>
            <a:noAutofit/>
          </a:bodyPr>
          <a:lstStyle/>
          <a:p>
            <a:r>
              <a:rPr lang="en-US" sz="3200" dirty="0"/>
              <a:t>Case Example 1 Using the Investigating a Defect Worksheet: Reflect</a:t>
            </a:r>
          </a:p>
        </p:txBody>
      </p:sp>
      <p:sp>
        <p:nvSpPr>
          <p:cNvPr id="15" name="Slide Number Placeholder 26">
            <a:extLst>
              <a:ext uri="{FF2B5EF4-FFF2-40B4-BE49-F238E27FC236}">
                <a16:creationId xmlns:a16="http://schemas.microsoft.com/office/drawing/2014/main" id="{31E71D1F-F828-946D-3020-D83CCE9FAFB3}"/>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26</a:t>
            </a:fld>
            <a:endParaRPr lang="en-US">
              <a:solidFill>
                <a:prstClr val="black"/>
              </a:solidFill>
            </a:endParaRPr>
          </a:p>
        </p:txBody>
      </p:sp>
      <p:pic>
        <p:nvPicPr>
          <p:cNvPr id="68" name="Picture 67" descr="This is an image of the Investigating a Defect Worksheet. Some sections are completed. &#10;At the top are:&#10;Owner:&#10;CUSP Team&#10;Revision Date:&#10;Start Date&#10;A separate box with a link to a blank worksheet. &#10;1. Defect Identified: What is the Defect?&#10;Three patients were determined to have MRSA infections and all three were determined to be healthcare-acquired and preventable.&#10;Key Metric(s): How Do We Identify and Measure the Defect? &#10;According to Hospital Epidemiology and Infection Control (HEIC) reports, MRSA rates increase in April 2024 among patients who were known to be MRSA negative on admission. &#10;Why Did This Defect Occur? &#10;New information. EVS was short staffed and hand hygiene adherence was low for the past 90 days. Curtains in rooms were not changed between patients. Patients were staying long than usual. Bleach wipes were out of stock.&#10;How Can We Reduce the Chance This Will Happen Again?&#10;Blank&#10;Reflect: Did Our Interventions Work? What Lessons Were Leaned?&#10;Blank">
            <a:extLst>
              <a:ext uri="{FF2B5EF4-FFF2-40B4-BE49-F238E27FC236}">
                <a16:creationId xmlns:a16="http://schemas.microsoft.com/office/drawing/2014/main" id="{C63A5B13-F75D-ACA0-9639-8FD0F58751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676" y="1016934"/>
            <a:ext cx="8032943" cy="5209360"/>
          </a:xfrm>
          <a:prstGeom prst="rect">
            <a:avLst/>
          </a:prstGeom>
        </p:spPr>
      </p:pic>
      <p:sp>
        <p:nvSpPr>
          <p:cNvPr id="2" name="TextBox 1">
            <a:extLst>
              <a:ext uri="{FF2B5EF4-FFF2-40B4-BE49-F238E27FC236}">
                <a16:creationId xmlns:a16="http://schemas.microsoft.com/office/drawing/2014/main" id="{99B0FE0B-8722-3C2D-1C27-D23EB9FAC9FF}"/>
              </a:ext>
            </a:extLst>
          </p:cNvPr>
          <p:cNvSpPr txBox="1"/>
          <p:nvPr/>
        </p:nvSpPr>
        <p:spPr>
          <a:xfrm>
            <a:off x="6306160" y="1232901"/>
            <a:ext cx="2848114" cy="307777"/>
          </a:xfrm>
          <a:prstGeom prst="rect">
            <a:avLst/>
          </a:prstGeom>
          <a:noFill/>
        </p:spPr>
        <p:txBody>
          <a:bodyPr wrap="square" rtlCol="0">
            <a:spAutoFit/>
          </a:bodyPr>
          <a:lstStyle/>
          <a:p>
            <a:r>
              <a:rPr lang="en-US" sz="1400" dirty="0"/>
              <a:t>Access the worksheet </a:t>
            </a:r>
            <a:r>
              <a:rPr lang="en-US" sz="1400" dirty="0">
                <a:hlinkClick r:id="rId4"/>
              </a:rPr>
              <a:t>here.</a:t>
            </a:r>
            <a:endParaRPr lang="en-US" sz="1400" dirty="0"/>
          </a:p>
        </p:txBody>
      </p:sp>
    </p:spTree>
    <p:extLst>
      <p:ext uri="{BB962C8B-B14F-4D97-AF65-F5344CB8AC3E}">
        <p14:creationId xmlns:p14="http://schemas.microsoft.com/office/powerpoint/2010/main" val="3595830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BEB4F1F-CC44-18D5-53B0-8F197A913D4D}"/>
              </a:ext>
            </a:extLst>
          </p:cNvPr>
          <p:cNvSpPr>
            <a:spLocks noGrp="1"/>
          </p:cNvSpPr>
          <p:nvPr>
            <p:ph type="title"/>
          </p:nvPr>
        </p:nvSpPr>
        <p:spPr>
          <a:xfrm>
            <a:off x="457200" y="-28575"/>
            <a:ext cx="8229600" cy="914400"/>
          </a:xfrm>
        </p:spPr>
        <p:txBody>
          <a:bodyPr>
            <a:noAutofit/>
          </a:bodyPr>
          <a:lstStyle/>
          <a:p>
            <a:r>
              <a:rPr lang="en-US" sz="3200" dirty="0"/>
              <a:t>Case Example Evaluating Contributing Factors: Cause-Frequency Grid</a:t>
            </a:r>
            <a:endParaRPr lang="en-US" sz="3200" baseline="30000" dirty="0"/>
          </a:p>
        </p:txBody>
      </p:sp>
      <p:sp>
        <p:nvSpPr>
          <p:cNvPr id="2" name="Slide Number Placeholder 26">
            <a:extLst>
              <a:ext uri="{FF2B5EF4-FFF2-40B4-BE49-F238E27FC236}">
                <a16:creationId xmlns:a16="http://schemas.microsoft.com/office/drawing/2014/main" id="{BC9521F0-3929-4134-B231-516781F0EDE4}"/>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27</a:t>
            </a:fld>
            <a:endParaRPr lang="en-US">
              <a:solidFill>
                <a:prstClr val="black"/>
              </a:solidFill>
            </a:endParaRPr>
          </a:p>
        </p:txBody>
      </p:sp>
      <p:pic>
        <p:nvPicPr>
          <p:cNvPr id="28" name="Picture 27" descr="Image: This is a completed version of the Cause-Frequency Grid.It has 4 boxes, enclosed in  x/y axes. At the top, the question is asked, &quot;Why did this defect Occur?&quot; On the y-axis, Cause goes up from minor to major reasons. Frequency is on the X-axis and goes from rare occurrence to common occurrence from left to right. &#10;Top left box reads: Major reason, rare occurrence. EVS was short staffed and hand hygiene adherence was low for the past 90 days.&#10;Top right box reads: Major reason, common occurrence. The bleach wipes were out of stock.&#10;Bottom left reads: Minor reason, rare occurrence. Length of stay has increased on the unit.&#10;Bottom right reads: Minor reason, common occurrence. Curtains on the unit have not been changed.">
            <a:extLst>
              <a:ext uri="{FF2B5EF4-FFF2-40B4-BE49-F238E27FC236}">
                <a16:creationId xmlns:a16="http://schemas.microsoft.com/office/drawing/2014/main" id="{3675F73B-DD08-790D-8993-4B40EBC94C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280" y="1121990"/>
            <a:ext cx="7844520" cy="5181650"/>
          </a:xfrm>
          <a:prstGeom prst="rect">
            <a:avLst/>
          </a:prstGeom>
        </p:spPr>
      </p:pic>
    </p:spTree>
    <p:extLst>
      <p:ext uri="{BB962C8B-B14F-4D97-AF65-F5344CB8AC3E}">
        <p14:creationId xmlns:p14="http://schemas.microsoft.com/office/powerpoint/2010/main" val="2277655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BEB4F1F-CC44-18D5-53B0-8F197A913D4D}"/>
              </a:ext>
            </a:extLst>
          </p:cNvPr>
          <p:cNvSpPr>
            <a:spLocks noGrp="1"/>
          </p:cNvSpPr>
          <p:nvPr>
            <p:ph type="title"/>
          </p:nvPr>
        </p:nvSpPr>
        <p:spPr>
          <a:xfrm>
            <a:off x="457200" y="-38100"/>
            <a:ext cx="8108602" cy="914400"/>
          </a:xfrm>
        </p:spPr>
        <p:txBody>
          <a:bodyPr>
            <a:noAutofit/>
          </a:bodyPr>
          <a:lstStyle/>
          <a:p>
            <a:r>
              <a:rPr lang="en-US" sz="3200" dirty="0"/>
              <a:t>Case Example Evaluating Interventions: Impact-Effort Grid</a:t>
            </a:r>
            <a:endParaRPr lang="en-US" sz="3200" baseline="30000" dirty="0"/>
          </a:p>
        </p:txBody>
      </p:sp>
      <p:sp>
        <p:nvSpPr>
          <p:cNvPr id="2" name="Slide Number Placeholder 26">
            <a:extLst>
              <a:ext uri="{FF2B5EF4-FFF2-40B4-BE49-F238E27FC236}">
                <a16:creationId xmlns:a16="http://schemas.microsoft.com/office/drawing/2014/main" id="{BC9521F0-3929-4134-B231-516781F0EDE4}"/>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28</a:t>
            </a:fld>
            <a:endParaRPr lang="en-US">
              <a:solidFill>
                <a:prstClr val="black"/>
              </a:solidFill>
            </a:endParaRPr>
          </a:p>
        </p:txBody>
      </p:sp>
      <p:pic>
        <p:nvPicPr>
          <p:cNvPr id="28" name="Picture 27" descr="mage: This is an image of a completed Impact-Effort Grid. It has 4 boxes. At the top, it says, &quot;Interventions?&quot; Impact goes up from low to high impact on the left and effort goes from low to high effort from left to right across the bottom. &#10;Top left box reads: High impact, low effort. Disposable curtains. Wipes alternative for MRSA.&#10;Top right box reads: High impact, high effort. Interventions to improve hand hygiene adherence.&#10;Bottom left box reads: Low impact, low effort. Patient and visitor education standardization.&#10;Bottom right box reads: Low impact, high effort. None implemented.">
            <a:extLst>
              <a:ext uri="{FF2B5EF4-FFF2-40B4-BE49-F238E27FC236}">
                <a16:creationId xmlns:a16="http://schemas.microsoft.com/office/drawing/2014/main" id="{0DC10CC1-0133-DC6C-7513-5A7A16A26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690" y="1122144"/>
            <a:ext cx="7827894" cy="5195505"/>
          </a:xfrm>
          <a:prstGeom prst="rect">
            <a:avLst/>
          </a:prstGeom>
        </p:spPr>
      </p:pic>
    </p:spTree>
    <p:extLst>
      <p:ext uri="{BB962C8B-B14F-4D97-AF65-F5344CB8AC3E}">
        <p14:creationId xmlns:p14="http://schemas.microsoft.com/office/powerpoint/2010/main" val="2165493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8DC7DF-E225-BB29-EA9A-F0D0F94E141A}"/>
              </a:ext>
            </a:extLst>
          </p:cNvPr>
          <p:cNvSpPr>
            <a:spLocks noGrp="1"/>
          </p:cNvSpPr>
          <p:nvPr>
            <p:ph type="title"/>
          </p:nvPr>
        </p:nvSpPr>
        <p:spPr/>
        <p:txBody>
          <a:bodyPr>
            <a:noAutofit/>
          </a:bodyPr>
          <a:lstStyle/>
          <a:p>
            <a:r>
              <a:rPr lang="en-US" sz="3200" dirty="0"/>
              <a:t>Case Example 2 Using the Investigating a Defect Worksheet: Reflect</a:t>
            </a:r>
          </a:p>
        </p:txBody>
      </p:sp>
      <p:sp>
        <p:nvSpPr>
          <p:cNvPr id="15" name="Slide Number Placeholder 26">
            <a:extLst>
              <a:ext uri="{FF2B5EF4-FFF2-40B4-BE49-F238E27FC236}">
                <a16:creationId xmlns:a16="http://schemas.microsoft.com/office/drawing/2014/main" id="{31E71D1F-F828-946D-3020-D83CCE9FAFB3}"/>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29</a:t>
            </a:fld>
            <a:endParaRPr lang="en-US">
              <a:solidFill>
                <a:prstClr val="black"/>
              </a:solidFill>
            </a:endParaRPr>
          </a:p>
        </p:txBody>
      </p:sp>
      <p:pic>
        <p:nvPicPr>
          <p:cNvPr id="41" name="Picture 40" descr="his is an image of the Investigating a Defect Worksheet. Some sections are completed. &#10;At the top are:&#10;Owner:&#10;CUSP Team&#10;Revision Date:&#10;Start Date&#10;A separate box with a link to a blank worksheet. &#10;1. Defect Identified: What is the Defect?&#10;Three patients were determined to have MRSA infections and all three were determined to be healthcare-acquired and preventable.&#10;Key Metric(s): How Do We Identify and Measure the Defect? &#10;According to Hospital Epidemiology and Infection Control (HEIC) reports, MRSA rates increase in April 2024 among patients who were known to be MRSA negative on admission. &#10;Why Did This Defect Occur? &#10;EVS was short staffed and hand hygiene adherence was low for the past 90 days. Curtains in rooms were not changed between patients. Patients were staying long than usual. Bleach wipes were out of stock.&#10;How Can We Reduce the Chance This Will Happen Again?&#10;New Information:&#10;Top contributing factors are out-of-stock wipes, unchanged curtains, low hand hygiene adherence.&#10;For &quot;Interventions to Reduce Risk for Out-of-stock wipes, Identify wipe alternatives. For &quot;Who Will Do It and By When,&quot;EVS, 6 weeks later. for &quot;Status&quot;, In process.&#10;For &quot;Unchanged curtains&quot;, &quot;Interventions To Reduce Risk&quot; include a disposable brand trial. &quot;Who Will Do It and By When&quot; EVS, 3 months later. &quot;Status&quot; In process.&#10;For &quot;Low hand hygiene adherence&quot;, &quot;Interventions To Reduce Risk&quot; include Data sharing, accountability model. &quot;Who Will Do It and By When&quot; HEIC, Unit leaders, 3 months later. &quot;Status&quot; In process.&#10;Reflect: Did Our Interventions Work? What Lessons Were Leaned?&#10;Blank">
            <a:extLst>
              <a:ext uri="{FF2B5EF4-FFF2-40B4-BE49-F238E27FC236}">
                <a16:creationId xmlns:a16="http://schemas.microsoft.com/office/drawing/2014/main" id="{E0A6D5F0-332A-1046-5470-4F5587971B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676" y="1016934"/>
            <a:ext cx="8032943" cy="5209360"/>
          </a:xfrm>
          <a:prstGeom prst="rect">
            <a:avLst/>
          </a:prstGeom>
        </p:spPr>
      </p:pic>
      <p:sp>
        <p:nvSpPr>
          <p:cNvPr id="2" name="TextBox 1">
            <a:extLst>
              <a:ext uri="{FF2B5EF4-FFF2-40B4-BE49-F238E27FC236}">
                <a16:creationId xmlns:a16="http://schemas.microsoft.com/office/drawing/2014/main" id="{1BECB8C5-26AA-78AC-B8B5-F13346B3FC4B}"/>
              </a:ext>
            </a:extLst>
          </p:cNvPr>
          <p:cNvSpPr txBox="1"/>
          <p:nvPr/>
        </p:nvSpPr>
        <p:spPr>
          <a:xfrm>
            <a:off x="6306160" y="1222627"/>
            <a:ext cx="2848114" cy="307777"/>
          </a:xfrm>
          <a:prstGeom prst="rect">
            <a:avLst/>
          </a:prstGeom>
          <a:noFill/>
        </p:spPr>
        <p:txBody>
          <a:bodyPr wrap="square" rtlCol="0">
            <a:spAutoFit/>
          </a:bodyPr>
          <a:lstStyle/>
          <a:p>
            <a:r>
              <a:rPr lang="en-US" sz="1400" dirty="0"/>
              <a:t>Access the worksheet </a:t>
            </a:r>
            <a:r>
              <a:rPr lang="en-US" sz="1400" dirty="0">
                <a:hlinkClick r:id="rId4"/>
              </a:rPr>
              <a:t>here.</a:t>
            </a:r>
            <a:endParaRPr lang="en-US" sz="1400" dirty="0"/>
          </a:p>
        </p:txBody>
      </p:sp>
    </p:spTree>
    <p:extLst>
      <p:ext uri="{BB962C8B-B14F-4D97-AF65-F5344CB8AC3E}">
        <p14:creationId xmlns:p14="http://schemas.microsoft.com/office/powerpoint/2010/main" val="235977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9639-5AA9-4522-9758-03D2243A711D}"/>
              </a:ext>
            </a:extLst>
          </p:cNvPr>
          <p:cNvSpPr>
            <a:spLocks noGrp="1"/>
          </p:cNvSpPr>
          <p:nvPr>
            <p:ph type="title"/>
          </p:nvPr>
        </p:nvSpPr>
        <p:spPr/>
        <p:txBody>
          <a:bodyPr/>
          <a:lstStyle/>
          <a:p>
            <a:r>
              <a:rPr lang="en-US" dirty="0"/>
              <a:t>What Is a Defect?</a:t>
            </a:r>
          </a:p>
        </p:txBody>
      </p:sp>
      <p:sp>
        <p:nvSpPr>
          <p:cNvPr id="5" name="Content Placeholder 4">
            <a:extLst>
              <a:ext uri="{FF2B5EF4-FFF2-40B4-BE49-F238E27FC236}">
                <a16:creationId xmlns:a16="http://schemas.microsoft.com/office/drawing/2014/main" id="{9B6105D5-28B8-48FE-A015-DD9F53A16AD3}"/>
              </a:ext>
            </a:extLst>
          </p:cNvPr>
          <p:cNvSpPr>
            <a:spLocks noGrp="1"/>
          </p:cNvSpPr>
          <p:nvPr>
            <p:ph idx="1"/>
          </p:nvPr>
        </p:nvSpPr>
        <p:spPr>
          <a:xfrm>
            <a:off x="287380" y="1045027"/>
            <a:ext cx="8673739" cy="4169690"/>
          </a:xfrm>
        </p:spPr>
        <p:txBody>
          <a:bodyPr vert="horz" lIns="91440" tIns="45720" rIns="91440" bIns="45720" rtlCol="0" anchor="t">
            <a:normAutofit/>
          </a:bodyPr>
          <a:lstStyle/>
          <a:p>
            <a:r>
              <a:rPr lang="en-US" sz="2600" dirty="0"/>
              <a:t>Defects: Clinical or operational events or situations that you do not want to happen again</a:t>
            </a:r>
          </a:p>
          <a:p>
            <a:r>
              <a:rPr lang="en-US" sz="2600" dirty="0"/>
              <a:t>Examples of defects:</a:t>
            </a:r>
          </a:p>
          <a:p>
            <a:pPr lvl="1"/>
            <a:r>
              <a:rPr lang="en-US" sz="2000" dirty="0">
                <a:ea typeface="Calibri"/>
                <a:cs typeface="Calibri"/>
              </a:rPr>
              <a:t>Transmission of methicillin-resistant </a:t>
            </a:r>
            <a:r>
              <a:rPr lang="en-US" sz="2000" i="1" dirty="0">
                <a:ea typeface="Calibri"/>
                <a:cs typeface="Calibri"/>
              </a:rPr>
              <a:t>Staphylococcus aureus </a:t>
            </a:r>
            <a:r>
              <a:rPr lang="en-US" sz="2000" dirty="0">
                <a:ea typeface="+mn-lt"/>
                <a:cs typeface="+mn-lt"/>
              </a:rPr>
              <a:t>(MRSA)</a:t>
            </a:r>
            <a:r>
              <a:rPr lang="en-US" sz="2000" i="1" dirty="0">
                <a:ea typeface="+mn-lt"/>
                <a:cs typeface="+mn-lt"/>
              </a:rPr>
              <a:t> </a:t>
            </a:r>
            <a:r>
              <a:rPr lang="en-US" sz="2000" dirty="0">
                <a:ea typeface="+mn-lt"/>
                <a:cs typeface="+mn-lt"/>
              </a:rPr>
              <a:t>from</a:t>
            </a:r>
            <a:r>
              <a:rPr lang="en-US" sz="2000" dirty="0">
                <a:ea typeface="Calibri"/>
                <a:cs typeface="Calibri"/>
              </a:rPr>
              <a:t> one patient to another patient </a:t>
            </a:r>
          </a:p>
          <a:p>
            <a:pPr lvl="1"/>
            <a:r>
              <a:rPr lang="en-US" sz="2000" dirty="0"/>
              <a:t>Incomplete cleaning of high-touch surfaces in a patient's room as evidenced by residual fluorescent material during EVS assessment</a:t>
            </a:r>
            <a:endParaRPr lang="en-US" sz="2000" dirty="0">
              <a:ea typeface="Calibri"/>
              <a:cs typeface="Calibri"/>
            </a:endParaRPr>
          </a:p>
          <a:p>
            <a:pPr lvl="1"/>
            <a:r>
              <a:rPr lang="en-US" sz="2000" dirty="0">
                <a:ea typeface="Calibri"/>
                <a:cs typeface="Calibri"/>
              </a:rPr>
              <a:t>Failure to perform the intended chlorhexidine gluconate (CHG) bathing and nasal decolonization for a patient at high risk for MRSA infection</a:t>
            </a:r>
          </a:p>
          <a:p>
            <a:r>
              <a:rPr lang="en-US" sz="2800" dirty="0"/>
              <a:t> </a:t>
            </a:r>
            <a:r>
              <a:rPr lang="en-US" sz="2600" dirty="0"/>
              <a:t>Learn from defects: an important CUSP method</a:t>
            </a:r>
            <a:r>
              <a:rPr lang="en-US" sz="2600" baseline="30000" dirty="0"/>
              <a:t>1</a:t>
            </a:r>
            <a:endParaRPr lang="en-US" sz="2600" dirty="0"/>
          </a:p>
          <a:p>
            <a:endParaRPr lang="en-US" dirty="0"/>
          </a:p>
        </p:txBody>
      </p:sp>
      <p:sp>
        <p:nvSpPr>
          <p:cNvPr id="6" name="Text Placeholder 5">
            <a:extLst>
              <a:ext uri="{FF2B5EF4-FFF2-40B4-BE49-F238E27FC236}">
                <a16:creationId xmlns:a16="http://schemas.microsoft.com/office/drawing/2014/main" id="{DB27CBBB-6753-BAF0-0A84-0F19CD95B639}"/>
              </a:ext>
            </a:extLst>
          </p:cNvPr>
          <p:cNvSpPr>
            <a:spLocks noGrp="1"/>
          </p:cNvSpPr>
          <p:nvPr>
            <p:ph type="body" sz="quarter" idx="11"/>
          </p:nvPr>
        </p:nvSpPr>
        <p:spPr>
          <a:xfrm>
            <a:off x="606384" y="4970631"/>
            <a:ext cx="8223074" cy="987504"/>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p>
            <a:pPr marL="320040" indent="-320040">
              <a:spcBef>
                <a:spcPts val="0"/>
              </a:spcBef>
              <a:buFont typeface="Courier New" panose="02070309020205020404" pitchFamily="49" charset="0"/>
              <a:buChar char="o"/>
            </a:pPr>
            <a:r>
              <a:rPr lang="en-US" sz="2000" dirty="0">
                <a:solidFill>
                  <a:prstClr val="black"/>
                </a:solidFill>
                <a:cs typeface="Calibri"/>
              </a:rPr>
              <a:t>Access </a:t>
            </a:r>
            <a:r>
              <a:rPr lang="en-US" sz="2000" b="1" u="sng" dirty="0">
                <a:solidFill>
                  <a:srgbClr val="0070C0"/>
                </a:solidFill>
                <a:cs typeface="Calibri"/>
                <a:hlinkClick r:id="rId3"/>
              </a:rPr>
              <a:t>How To Integrate a CUSP Approach</a:t>
            </a:r>
            <a:r>
              <a:rPr lang="en-US" sz="2000" dirty="0">
                <a:solidFill>
                  <a:srgbClr val="0070C0"/>
                </a:solidFill>
                <a:cs typeface="Calibri"/>
                <a:hlinkClick r:id="rId3"/>
              </a:rPr>
              <a:t> </a:t>
            </a:r>
            <a:r>
              <a:rPr lang="en-US" sz="2000" dirty="0">
                <a:solidFill>
                  <a:prstClr val="black"/>
                </a:solidFill>
                <a:cs typeface="Calibri"/>
              </a:rPr>
              <a:t>on the toolkit website for more information on incorporating CUSP in the unit practice.</a:t>
            </a:r>
          </a:p>
        </p:txBody>
      </p:sp>
      <p:pic>
        <p:nvPicPr>
          <p:cNvPr id="26" name="Picture 25">
            <a:extLst>
              <a:ext uri="{FF2B5EF4-FFF2-40B4-BE49-F238E27FC236}">
                <a16:creationId xmlns:a16="http://schemas.microsoft.com/office/drawing/2014/main" id="{11F5954C-7621-BCDC-2A5C-6F7518AB711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673459" y="1484256"/>
            <a:ext cx="959374" cy="959374"/>
          </a:xfrm>
          <a:prstGeom prst="rect">
            <a:avLst/>
          </a:prstGeom>
        </p:spPr>
      </p:pic>
      <p:sp>
        <p:nvSpPr>
          <p:cNvPr id="4" name="Slide Number Placeholder 26">
            <a:extLst>
              <a:ext uri="{FF2B5EF4-FFF2-40B4-BE49-F238E27FC236}">
                <a16:creationId xmlns:a16="http://schemas.microsoft.com/office/drawing/2014/main" id="{5CA9175F-C548-E20A-6407-62D711544924}"/>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646346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47DD-B4D2-662B-8932-BBC63C5BF27A}"/>
              </a:ext>
            </a:extLst>
          </p:cNvPr>
          <p:cNvSpPr>
            <a:spLocks noGrp="1"/>
          </p:cNvSpPr>
          <p:nvPr>
            <p:ph type="title"/>
          </p:nvPr>
        </p:nvSpPr>
        <p:spPr>
          <a:xfrm>
            <a:off x="457200" y="0"/>
            <a:ext cx="8686800" cy="914400"/>
          </a:xfrm>
        </p:spPr>
        <p:txBody>
          <a:bodyPr>
            <a:normAutofit fontScale="90000"/>
          </a:bodyPr>
          <a:lstStyle/>
          <a:p>
            <a:r>
              <a:rPr lang="en-US" dirty="0"/>
              <a:t>Case Example Interventions and Metrics</a:t>
            </a:r>
          </a:p>
        </p:txBody>
      </p:sp>
      <p:sp>
        <p:nvSpPr>
          <p:cNvPr id="3" name="Slide Number Placeholder 26">
            <a:extLst>
              <a:ext uri="{FF2B5EF4-FFF2-40B4-BE49-F238E27FC236}">
                <a16:creationId xmlns:a16="http://schemas.microsoft.com/office/drawing/2014/main" id="{883E3178-5D87-6B96-EC8C-F1E032AF3694}"/>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30</a:t>
            </a:fld>
            <a:endParaRPr lang="en-US">
              <a:solidFill>
                <a:prstClr val="black"/>
              </a:solidFill>
            </a:endParaRPr>
          </a:p>
        </p:txBody>
      </p:sp>
      <p:pic>
        <p:nvPicPr>
          <p:cNvPr id="5" name="Picture 4" descr="Table: This is a 5x6 cell table. The column headers across the top are: Plan, Measure of Success, Who Measures and How Often, Where Is It Recorded, Followup Date, Corrective Actions.&#10;The second row starts with a Plan - Collect baseline data. Measure of Success - HEIC infection reports. Who Measures and How Often - HEIC, weekly. Where Is It Recorded - HEIC dashboard. Followup Date - Next CUSP meeting. Corrective Actions - Observe HEIC process.&#10;Third row's Plan - Replace wipes for MRSA. Measure of Success - EVS interviews. Who Measures and How Often - Infection Control Practitioner, weekly. Where Is It Recorded - Tracking log at nursing station. Followup Date - Weekly on Friday. Corrective Actions - Consult EVS supervisor.&#10;Fourth row Plan - Replace curtains. Measure of Success - Patient room audits. Who Measures and How Often? - Technicians,, three days per week. Where Is It Recorded - Tracking log at nursing station. Followup Date - Weekly on Friday. Corrective Actions - Consult EVS supervisor.&#10;Fifth row Plan - Hand hygiene data sharing, accountability model. Measure of Success - Hand hygiene adherence. Who Measures and How Often? - HEIC secret shoppers, monthly. Where Is It Recorded - HEIC dashboard. Followup Date - Monthly on the 5th. Corrective Actions - Hold non-adherent personnel accountable.">
            <a:extLst>
              <a:ext uri="{FF2B5EF4-FFF2-40B4-BE49-F238E27FC236}">
                <a16:creationId xmlns:a16="http://schemas.microsoft.com/office/drawing/2014/main" id="{61DD0E27-03D5-2840-63D3-9DAE744B55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6439" y="1292304"/>
            <a:ext cx="7968321" cy="4705419"/>
          </a:xfrm>
          <a:prstGeom prst="rect">
            <a:avLst/>
          </a:prstGeom>
        </p:spPr>
      </p:pic>
    </p:spTree>
    <p:extLst>
      <p:ext uri="{BB962C8B-B14F-4D97-AF65-F5344CB8AC3E}">
        <p14:creationId xmlns:p14="http://schemas.microsoft.com/office/powerpoint/2010/main" val="3249096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8DC7DF-E225-BB29-EA9A-F0D0F94E141A}"/>
              </a:ext>
            </a:extLst>
          </p:cNvPr>
          <p:cNvSpPr>
            <a:spLocks noGrp="1"/>
          </p:cNvSpPr>
          <p:nvPr>
            <p:ph type="title"/>
          </p:nvPr>
        </p:nvSpPr>
        <p:spPr/>
        <p:txBody>
          <a:bodyPr>
            <a:noAutofit/>
          </a:bodyPr>
          <a:lstStyle/>
          <a:p>
            <a:r>
              <a:rPr lang="en-US" sz="3200" dirty="0"/>
              <a:t>Case Example 3 Using the Investigating a Defect Worksheet: Reflect</a:t>
            </a:r>
          </a:p>
        </p:txBody>
      </p:sp>
      <p:sp>
        <p:nvSpPr>
          <p:cNvPr id="15" name="Slide Number Placeholder 26">
            <a:extLst>
              <a:ext uri="{FF2B5EF4-FFF2-40B4-BE49-F238E27FC236}">
                <a16:creationId xmlns:a16="http://schemas.microsoft.com/office/drawing/2014/main" id="{31E71D1F-F828-946D-3020-D83CCE9FAFB3}"/>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31</a:t>
            </a:fld>
            <a:endParaRPr lang="en-US">
              <a:solidFill>
                <a:prstClr val="black"/>
              </a:solidFill>
            </a:endParaRPr>
          </a:p>
        </p:txBody>
      </p:sp>
      <p:pic>
        <p:nvPicPr>
          <p:cNvPr id="41" name="Picture 40" descr="his is an image of the Investigating a Defect Worksheet. Some sections are completed. &#10;At the top are:&#10;Owner:&#10;CUSP Team&#10;Revision Date:&#10;Start Date&#10;A separate box with a link to a blank worksheet. &#10;1. Defect Identified: What is the Defect?&#10;Three patients were determined to have MRSA infections and all three were determined to be healthcare-acquired and preventable.&#10;Key Metric(s): How Do We Identify and Measure the Defect? &#10;According to Hospital Epidemiology and Infection Control (HEIC) reports, MRSA rates increase in April 2024 among patients who were known to be MRSA negative on admission. &#10;Why Did This Defect Occur? &#10;EVS was short staffed and hand hygiene adherence was low for the past 90 days. Curtains in rooms were not changed between patients. Patients were staying long than usual. Bleach wipes were out of stock.&#10;How Can We Reduce the Chance This Will Happen Again?&#10;Top Contributing factors are out-of-stock wipes, unchanged curtains, low hand hygiene adherence.&#10;For &quot;Interventions to Reduce Risk for Out-of-stock wipes, Identify wipe alternatives. For &quot;Who Will Do It and By When,&quot;EVS, 6 weeks later. for &quot;Status&quot;, In process.&#10;For &quot;Unchanged curtains&quot;, &quot;Interventions To Reduce Risk&quot; include a disposable brand trial. &quot;Who Will Do It and By When&quot; EVS, 3 months later. &quot;Status&quot; In process.&#10;For &quot;Low hand hygiene adherence&quot;, &quot;Interventions To Reduce Risk&quot; include Data sharing, accountability model. &quot;Who Will Do It and By When&quot; HEIC, Unit leaders, 3 months later. &quot;Status&quot; In process.&#10;Reflect: Did Our Interventions Work? What Lessons Were Leaned?&#10;New Information: The nuber of healthcare-acquired and preventable MRSA infections was reduced by 70 percent within 3 months.">
            <a:extLst>
              <a:ext uri="{FF2B5EF4-FFF2-40B4-BE49-F238E27FC236}">
                <a16:creationId xmlns:a16="http://schemas.microsoft.com/office/drawing/2014/main" id="{0426DB94-5047-5801-DB48-DE3BA89420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676" y="1016934"/>
            <a:ext cx="8032943" cy="5225985"/>
          </a:xfrm>
          <a:prstGeom prst="rect">
            <a:avLst/>
          </a:prstGeom>
        </p:spPr>
      </p:pic>
      <p:sp>
        <p:nvSpPr>
          <p:cNvPr id="2" name="TextBox 1">
            <a:extLst>
              <a:ext uri="{FF2B5EF4-FFF2-40B4-BE49-F238E27FC236}">
                <a16:creationId xmlns:a16="http://schemas.microsoft.com/office/drawing/2014/main" id="{973F6D5B-4AA8-F23D-AB19-F8B3FD8F186C}"/>
              </a:ext>
            </a:extLst>
          </p:cNvPr>
          <p:cNvSpPr txBox="1"/>
          <p:nvPr/>
        </p:nvSpPr>
        <p:spPr>
          <a:xfrm>
            <a:off x="6306160" y="1232901"/>
            <a:ext cx="2848114" cy="307777"/>
          </a:xfrm>
          <a:prstGeom prst="rect">
            <a:avLst/>
          </a:prstGeom>
          <a:noFill/>
        </p:spPr>
        <p:txBody>
          <a:bodyPr wrap="square" rtlCol="0">
            <a:spAutoFit/>
          </a:bodyPr>
          <a:lstStyle/>
          <a:p>
            <a:r>
              <a:rPr lang="en-US" sz="1400" dirty="0"/>
              <a:t>Access the worksheet </a:t>
            </a:r>
            <a:r>
              <a:rPr lang="en-US" sz="1400" dirty="0">
                <a:hlinkClick r:id="rId4"/>
              </a:rPr>
              <a:t>here.</a:t>
            </a:r>
            <a:endParaRPr lang="en-US" sz="1400" dirty="0"/>
          </a:p>
        </p:txBody>
      </p:sp>
    </p:spTree>
    <p:extLst>
      <p:ext uri="{BB962C8B-B14F-4D97-AF65-F5344CB8AC3E}">
        <p14:creationId xmlns:p14="http://schemas.microsoft.com/office/powerpoint/2010/main" val="3135135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111F08E-47C5-4843-32A1-231DF06D713F}"/>
              </a:ext>
            </a:extLst>
          </p:cNvPr>
          <p:cNvSpPr>
            <a:spLocks noGrp="1"/>
          </p:cNvSpPr>
          <p:nvPr>
            <p:ph type="title"/>
          </p:nvPr>
        </p:nvSpPr>
        <p:spPr/>
        <p:txBody>
          <a:bodyPr/>
          <a:lstStyle/>
          <a:p>
            <a:r>
              <a:rPr lang="en-US"/>
              <a:t>Celebrate Successes</a:t>
            </a:r>
          </a:p>
        </p:txBody>
      </p:sp>
      <p:sp>
        <p:nvSpPr>
          <p:cNvPr id="2" name="Content Placeholder 1">
            <a:extLst>
              <a:ext uri="{FF2B5EF4-FFF2-40B4-BE49-F238E27FC236}">
                <a16:creationId xmlns:a16="http://schemas.microsoft.com/office/drawing/2014/main" id="{FFECB751-D5AE-B480-AB7E-FFE5FBA620EE}"/>
              </a:ext>
            </a:extLst>
          </p:cNvPr>
          <p:cNvSpPr>
            <a:spLocks noGrp="1"/>
          </p:cNvSpPr>
          <p:nvPr>
            <p:ph idx="1"/>
          </p:nvPr>
        </p:nvSpPr>
        <p:spPr>
          <a:xfrm>
            <a:off x="245348" y="1207006"/>
            <a:ext cx="3536078" cy="2679194"/>
          </a:xfrm>
        </p:spPr>
        <p:txBody>
          <a:bodyPr>
            <a:noAutofit/>
          </a:bodyPr>
          <a:lstStyle/>
          <a:p>
            <a:r>
              <a:rPr lang="en-US" dirty="0"/>
              <a:t>The LFD process is hard work and requires effort and feedback</a:t>
            </a:r>
          </a:p>
        </p:txBody>
      </p:sp>
      <p:sp>
        <p:nvSpPr>
          <p:cNvPr id="4" name="Text Placeholder 3">
            <a:extLst>
              <a:ext uri="{FF2B5EF4-FFF2-40B4-BE49-F238E27FC236}">
                <a16:creationId xmlns:a16="http://schemas.microsoft.com/office/drawing/2014/main" id="{35C96C0F-D899-D7EE-A952-D40FFB8292F4}"/>
              </a:ext>
            </a:extLst>
          </p:cNvPr>
          <p:cNvSpPr>
            <a:spLocks noGrp="1"/>
          </p:cNvSpPr>
          <p:nvPr>
            <p:ph type="body" sz="quarter" idx="12"/>
          </p:nvPr>
        </p:nvSpPr>
        <p:spPr>
          <a:xfrm>
            <a:off x="5417586" y="4054648"/>
            <a:ext cx="3337454" cy="2353576"/>
          </a:xfrm>
        </p:spPr>
        <p:txBody>
          <a:bodyPr>
            <a:noAutofit/>
          </a:bodyPr>
          <a:lstStyle/>
          <a:p>
            <a:pPr marL="365760" indent="-365760">
              <a:buFont typeface="Arial" panose="020B0604020202020204" pitchFamily="34" charset="0"/>
              <a:buChar char="•"/>
            </a:pPr>
            <a:r>
              <a:rPr lang="en-US" dirty="0"/>
              <a:t>Remember to acknowledge and celebrate successes!</a:t>
            </a:r>
          </a:p>
        </p:txBody>
      </p:sp>
      <p:pic>
        <p:nvPicPr>
          <p:cNvPr id="29" name="Picture 28">
            <a:extLst>
              <a:ext uri="{FF2B5EF4-FFF2-40B4-BE49-F238E27FC236}">
                <a16:creationId xmlns:a16="http://schemas.microsoft.com/office/drawing/2014/main" id="{79088913-7E93-BE79-DE0A-B2F18AE62D3A}"/>
              </a:ext>
              <a:ext uri="{C183D7F6-B498-43B3-948B-1728B52AA6E4}">
                <adec:decorative xmlns:adec="http://schemas.microsoft.com/office/drawing/2017/decorative" val="1"/>
              </a:ext>
            </a:extLst>
          </p:cNvPr>
          <p:cNvPicPr preferRelativeResize="0">
            <a:picLocks/>
          </p:cNvPicPr>
          <p:nvPr/>
        </p:nvPicPr>
        <p:blipFill rotWithShape="1">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t="51028" b="4859"/>
          <a:stretch/>
        </p:blipFill>
        <p:spPr>
          <a:xfrm>
            <a:off x="246888" y="4069552"/>
            <a:ext cx="4864608" cy="1883664"/>
          </a:xfrm>
          <a:prstGeom prst="rect">
            <a:avLst/>
          </a:prstGeom>
          <a:noFill/>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141B4A8C-6F64-94C8-9CC1-D5E950CEF0A9}"/>
              </a:ext>
              <a:ext uri="{C183D7F6-B498-43B3-948B-1728B52AA6E4}">
                <adec:decorative xmlns:adec="http://schemas.microsoft.com/office/drawing/2017/decorative" val="1"/>
              </a:ext>
            </a:extLst>
          </p:cNvPr>
          <p:cNvPicPr preferRelativeResize="0">
            <a:picLocks/>
          </p:cNvPicPr>
          <p:nvPr/>
        </p:nvPicPr>
        <p:blipFill rotWithShape="1">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t="4862" b="49489"/>
          <a:stretch/>
        </p:blipFill>
        <p:spPr>
          <a:xfrm>
            <a:off x="4005072" y="1207008"/>
            <a:ext cx="4864608" cy="1883664"/>
          </a:xfrm>
          <a:prstGeom prst="rect">
            <a:avLst/>
          </a:prstGeom>
          <a:noFill/>
          <a:effectLst>
            <a:outerShdw blurRad="50800" dist="38100" dir="2700000" algn="tl" rotWithShape="0">
              <a:prstClr val="black">
                <a:alpha val="40000"/>
              </a:prstClr>
            </a:outerShdw>
          </a:effectLst>
        </p:spPr>
      </p:pic>
      <p:sp>
        <p:nvSpPr>
          <p:cNvPr id="26" name="Text Placeholder 25">
            <a:extLst>
              <a:ext uri="{FF2B5EF4-FFF2-40B4-BE49-F238E27FC236}">
                <a16:creationId xmlns:a16="http://schemas.microsoft.com/office/drawing/2014/main" id="{5F52325F-BCC3-AD2F-9AE2-10B6BB881F59}"/>
              </a:ext>
            </a:extLst>
          </p:cNvPr>
          <p:cNvSpPr>
            <a:spLocks noGrp="1"/>
          </p:cNvSpPr>
          <p:nvPr>
            <p:ph type="body" sz="quarter" idx="11"/>
          </p:nvPr>
        </p:nvSpPr>
        <p:spPr>
          <a:xfrm>
            <a:off x="609054" y="3155784"/>
            <a:ext cx="5140992" cy="479051"/>
          </a:xfrm>
        </p:spPr>
        <p:txBody>
          <a:bodyPr>
            <a:noAutofit/>
          </a:bodyPr>
          <a:lstStyle/>
          <a:p>
            <a:pPr marL="0" indent="0">
              <a:buNone/>
            </a:pPr>
            <a:r>
              <a:rPr lang="en-US" dirty="0"/>
              <a:t>from all leadership levels.</a:t>
            </a:r>
          </a:p>
        </p:txBody>
      </p:sp>
      <p:sp>
        <p:nvSpPr>
          <p:cNvPr id="3" name="Slide Number Placeholder 26">
            <a:extLst>
              <a:ext uri="{FF2B5EF4-FFF2-40B4-BE49-F238E27FC236}">
                <a16:creationId xmlns:a16="http://schemas.microsoft.com/office/drawing/2014/main" id="{D73A8D2C-2660-0FF3-4945-C36995E1D7CD}"/>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766743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45BD-4769-D67E-C018-D8F03707E141}"/>
              </a:ext>
            </a:extLst>
          </p:cNvPr>
          <p:cNvSpPr>
            <a:spLocks noGrp="1"/>
          </p:cNvSpPr>
          <p:nvPr>
            <p:ph type="title"/>
          </p:nvPr>
        </p:nvSpPr>
        <p:spPr/>
        <p:txBody>
          <a:bodyPr/>
          <a:lstStyle/>
          <a:p>
            <a:r>
              <a:rPr lang="en-US" dirty="0"/>
              <a:t>CUSP Tools Summary</a:t>
            </a:r>
          </a:p>
        </p:txBody>
      </p:sp>
      <p:sp>
        <p:nvSpPr>
          <p:cNvPr id="3" name="Content Placeholder 2">
            <a:extLst>
              <a:ext uri="{FF2B5EF4-FFF2-40B4-BE49-F238E27FC236}">
                <a16:creationId xmlns:a16="http://schemas.microsoft.com/office/drawing/2014/main" id="{EEFEB5E5-32C8-4462-6A13-82AED15492F2}"/>
              </a:ext>
            </a:extLst>
          </p:cNvPr>
          <p:cNvSpPr>
            <a:spLocks noGrp="1"/>
          </p:cNvSpPr>
          <p:nvPr>
            <p:ph idx="1"/>
          </p:nvPr>
        </p:nvSpPr>
        <p:spPr>
          <a:xfrm>
            <a:off x="457200" y="1001029"/>
            <a:ext cx="8229600" cy="5212080"/>
          </a:xfrm>
        </p:spPr>
        <p:txBody>
          <a:bodyPr>
            <a:normAutofit/>
          </a:bodyPr>
          <a:lstStyle/>
          <a:p>
            <a:r>
              <a:rPr lang="en-US" sz="2400" dirty="0"/>
              <a:t>As a reminder, the following tools exist to guide teams through the </a:t>
            </a:r>
            <a:r>
              <a:rPr lang="en-US" sz="2400"/>
              <a:t>LFD process: </a:t>
            </a:r>
            <a:endParaRPr lang="en-US" sz="2400" dirty="0"/>
          </a:p>
        </p:txBody>
      </p:sp>
      <p:sp>
        <p:nvSpPr>
          <p:cNvPr id="25" name="Content Placeholder 2">
            <a:extLst>
              <a:ext uri="{FF2B5EF4-FFF2-40B4-BE49-F238E27FC236}">
                <a16:creationId xmlns:a16="http://schemas.microsoft.com/office/drawing/2014/main" id="{D351E394-6E19-2EC6-FE0B-0A9FCC82A42E}"/>
              </a:ext>
            </a:extLst>
          </p:cNvPr>
          <p:cNvSpPr txBox="1">
            <a:spLocks/>
          </p:cNvSpPr>
          <p:nvPr/>
        </p:nvSpPr>
        <p:spPr>
          <a:xfrm>
            <a:off x="457200" y="1842728"/>
            <a:ext cx="8229600" cy="749141"/>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lvl1pPr marL="365760" indent="-365760"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822960" indent="-365760" algn="l" defTabSz="887553" rtl="0" eaLnBrk="1" latinLnBrk="0" hangingPunct="1">
              <a:lnSpc>
                <a:spcPct val="100000"/>
              </a:lnSpc>
              <a:spcBef>
                <a:spcPts val="600"/>
              </a:spcBef>
              <a:buFont typeface="Courier New" panose="02070309020205020404" pitchFamily="49" charset="0"/>
              <a:buChar char="o"/>
              <a:defRPr lang="en-US" sz="2800" kern="1200">
                <a:solidFill>
                  <a:schemeClr val="tx1"/>
                </a:solidFill>
                <a:latin typeface="+mn-lt"/>
                <a:ea typeface="+mn-ea"/>
                <a:cs typeface="+mn-cs"/>
              </a:defRPr>
            </a:lvl2pPr>
            <a:lvl3pPr marL="1280160" indent="-365760" algn="l" defTabSz="887553" rtl="0" eaLnBrk="1" latinLnBrk="0" hangingPunct="1">
              <a:lnSpc>
                <a:spcPct val="100000"/>
              </a:lnSpc>
              <a:spcBef>
                <a:spcPts val="600"/>
              </a:spcBef>
              <a:buFont typeface="Wingdings" panose="05000000000000000000" pitchFamily="2" charset="2"/>
              <a:buChar char="§"/>
              <a:defRPr lang="en-US" sz="2400" kern="1200">
                <a:solidFill>
                  <a:schemeClr val="tx1"/>
                </a:solidFill>
                <a:latin typeface="+mn-lt"/>
                <a:ea typeface="+mn-ea"/>
                <a:cs typeface="+mn-cs"/>
              </a:defRPr>
            </a:lvl3pPr>
            <a:lvl4pPr marL="1737360" indent="-365760" algn="l" defTabSz="887553" rtl="0" eaLnBrk="1" latinLnBrk="0" hangingPunct="1">
              <a:lnSpc>
                <a:spcPct val="100000"/>
              </a:lnSpc>
              <a:spcBef>
                <a:spcPts val="600"/>
              </a:spcBef>
              <a:buFont typeface="Wingdings" panose="05000000000000000000" pitchFamily="2" charset="2"/>
              <a:buChar char="ü"/>
              <a:defRPr lang="en-US" sz="2000" kern="1200">
                <a:solidFill>
                  <a:schemeClr val="tx1"/>
                </a:solidFill>
                <a:latin typeface="+mn-lt"/>
                <a:ea typeface="+mn-ea"/>
                <a:cs typeface="+mn-cs"/>
              </a:defRPr>
            </a:lvl4pPr>
            <a:lvl5pPr marL="2194560" indent="-365760"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spcBef>
                <a:spcPts val="0"/>
              </a:spcBef>
            </a:pPr>
            <a:r>
              <a:rPr lang="en-US" sz="2600" dirty="0">
                <a:solidFill>
                  <a:prstClr val="black"/>
                </a:solidFill>
                <a:cs typeface="Calibri"/>
              </a:rPr>
              <a:t>Access the </a:t>
            </a:r>
            <a:r>
              <a:rPr lang="en-US" sz="2600" b="1" u="sng" dirty="0">
                <a:solidFill>
                  <a:srgbClr val="0070C0"/>
                </a:solidFill>
                <a:cs typeface="Calibri"/>
                <a:hlinkClick r:id="rId2"/>
              </a:rPr>
              <a:t>Staff Safety Assessment</a:t>
            </a:r>
            <a:r>
              <a:rPr lang="en-US" sz="2600" b="1" dirty="0">
                <a:solidFill>
                  <a:srgbClr val="0070C0"/>
                </a:solidFill>
                <a:cs typeface="Calibri"/>
                <a:hlinkClick r:id="rId2"/>
              </a:rPr>
              <a:t> </a:t>
            </a:r>
            <a:r>
              <a:rPr lang="en-US" sz="2600" dirty="0">
                <a:solidFill>
                  <a:prstClr val="black"/>
                </a:solidFill>
                <a:cs typeface="Calibri"/>
              </a:rPr>
              <a:t>on the toolkit</a:t>
            </a:r>
          </a:p>
        </p:txBody>
      </p:sp>
      <p:sp>
        <p:nvSpPr>
          <p:cNvPr id="26" name="Content Placeholder 2">
            <a:extLst>
              <a:ext uri="{FF2B5EF4-FFF2-40B4-BE49-F238E27FC236}">
                <a16:creationId xmlns:a16="http://schemas.microsoft.com/office/drawing/2014/main" id="{C5FDBE70-9727-3783-F892-0229907ECB17}"/>
              </a:ext>
            </a:extLst>
          </p:cNvPr>
          <p:cNvSpPr txBox="1">
            <a:spLocks/>
          </p:cNvSpPr>
          <p:nvPr/>
        </p:nvSpPr>
        <p:spPr>
          <a:xfrm>
            <a:off x="457200" y="2649552"/>
            <a:ext cx="8229600" cy="1191816"/>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lvl1pPr marL="365760" indent="-365760"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822960" indent="-365760" algn="l" defTabSz="887553" rtl="0" eaLnBrk="1" latinLnBrk="0" hangingPunct="1">
              <a:lnSpc>
                <a:spcPct val="100000"/>
              </a:lnSpc>
              <a:spcBef>
                <a:spcPts val="600"/>
              </a:spcBef>
              <a:buFont typeface="Courier New" panose="02070309020205020404" pitchFamily="49" charset="0"/>
              <a:buChar char="o"/>
              <a:defRPr lang="en-US" sz="2800" kern="1200">
                <a:solidFill>
                  <a:schemeClr val="tx1"/>
                </a:solidFill>
                <a:latin typeface="+mn-lt"/>
                <a:ea typeface="+mn-ea"/>
                <a:cs typeface="+mn-cs"/>
              </a:defRPr>
            </a:lvl2pPr>
            <a:lvl3pPr marL="1280160" indent="-365760" algn="l" defTabSz="887553" rtl="0" eaLnBrk="1" latinLnBrk="0" hangingPunct="1">
              <a:lnSpc>
                <a:spcPct val="100000"/>
              </a:lnSpc>
              <a:spcBef>
                <a:spcPts val="600"/>
              </a:spcBef>
              <a:buFont typeface="Wingdings" panose="05000000000000000000" pitchFamily="2" charset="2"/>
              <a:buChar char="§"/>
              <a:defRPr lang="en-US" sz="2400" kern="1200">
                <a:solidFill>
                  <a:schemeClr val="tx1"/>
                </a:solidFill>
                <a:latin typeface="+mn-lt"/>
                <a:ea typeface="+mn-ea"/>
                <a:cs typeface="+mn-cs"/>
              </a:defRPr>
            </a:lvl3pPr>
            <a:lvl4pPr marL="1737360" indent="-365760" algn="l" defTabSz="887553" rtl="0" eaLnBrk="1" latinLnBrk="0" hangingPunct="1">
              <a:lnSpc>
                <a:spcPct val="100000"/>
              </a:lnSpc>
              <a:spcBef>
                <a:spcPts val="600"/>
              </a:spcBef>
              <a:buFont typeface="Wingdings" panose="05000000000000000000" pitchFamily="2" charset="2"/>
              <a:buChar char="ü"/>
              <a:defRPr lang="en-US" sz="2000" kern="1200">
                <a:solidFill>
                  <a:schemeClr val="tx1"/>
                </a:solidFill>
                <a:latin typeface="+mn-lt"/>
                <a:ea typeface="+mn-ea"/>
                <a:cs typeface="+mn-cs"/>
              </a:defRPr>
            </a:lvl4pPr>
            <a:lvl5pPr marL="2194560" indent="-365760"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spcBef>
                <a:spcPts val="0"/>
              </a:spcBef>
            </a:pPr>
            <a:r>
              <a:rPr lang="en-US" sz="2600" dirty="0">
                <a:solidFill>
                  <a:prstClr val="black"/>
                </a:solidFill>
                <a:cs typeface="Calibri"/>
              </a:rPr>
              <a:t>Access the </a:t>
            </a:r>
            <a:r>
              <a:rPr lang="en-US" sz="2600" b="1" u="sng" dirty="0">
                <a:solidFill>
                  <a:srgbClr val="0070C0"/>
                </a:solidFill>
                <a:cs typeface="Calibri"/>
                <a:hlinkClick r:id="rId3"/>
              </a:rPr>
              <a:t>Learning From Defects Tool for MRSA Prevention</a:t>
            </a:r>
            <a:r>
              <a:rPr lang="en-US" sz="2600" dirty="0">
                <a:solidFill>
                  <a:prstClr val="black"/>
                </a:solidFill>
                <a:cs typeface="Calibri"/>
                <a:hlinkClick r:id="rId3"/>
              </a:rPr>
              <a:t> </a:t>
            </a:r>
            <a:r>
              <a:rPr lang="en-US" sz="2600" dirty="0">
                <a:solidFill>
                  <a:prstClr val="black"/>
                </a:solidFill>
                <a:cs typeface="Calibri"/>
              </a:rPr>
              <a:t>on the toolkit</a:t>
            </a:r>
          </a:p>
        </p:txBody>
      </p:sp>
      <p:sp>
        <p:nvSpPr>
          <p:cNvPr id="27" name="Content Placeholder 2">
            <a:extLst>
              <a:ext uri="{FF2B5EF4-FFF2-40B4-BE49-F238E27FC236}">
                <a16:creationId xmlns:a16="http://schemas.microsoft.com/office/drawing/2014/main" id="{8FEF18C1-DA82-75D6-704C-86A00847F158}"/>
              </a:ext>
            </a:extLst>
          </p:cNvPr>
          <p:cNvSpPr txBox="1">
            <a:spLocks/>
          </p:cNvSpPr>
          <p:nvPr/>
        </p:nvSpPr>
        <p:spPr>
          <a:xfrm>
            <a:off x="457200" y="3899051"/>
            <a:ext cx="8229600" cy="1191816"/>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lvl1pPr marL="365760" indent="-365760"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822960" indent="-365760" algn="l" defTabSz="887553" rtl="0" eaLnBrk="1" latinLnBrk="0" hangingPunct="1">
              <a:lnSpc>
                <a:spcPct val="100000"/>
              </a:lnSpc>
              <a:spcBef>
                <a:spcPts val="600"/>
              </a:spcBef>
              <a:buFont typeface="Courier New" panose="02070309020205020404" pitchFamily="49" charset="0"/>
              <a:buChar char="o"/>
              <a:defRPr lang="en-US" sz="2800" kern="1200">
                <a:solidFill>
                  <a:schemeClr val="tx1"/>
                </a:solidFill>
                <a:latin typeface="+mn-lt"/>
                <a:ea typeface="+mn-ea"/>
                <a:cs typeface="+mn-cs"/>
              </a:defRPr>
            </a:lvl2pPr>
            <a:lvl3pPr marL="1280160" indent="-365760" algn="l" defTabSz="887553" rtl="0" eaLnBrk="1" latinLnBrk="0" hangingPunct="1">
              <a:lnSpc>
                <a:spcPct val="100000"/>
              </a:lnSpc>
              <a:spcBef>
                <a:spcPts val="600"/>
              </a:spcBef>
              <a:buFont typeface="Wingdings" panose="05000000000000000000" pitchFamily="2" charset="2"/>
              <a:buChar char="§"/>
              <a:defRPr lang="en-US" sz="2400" kern="1200">
                <a:solidFill>
                  <a:schemeClr val="tx1"/>
                </a:solidFill>
                <a:latin typeface="+mn-lt"/>
                <a:ea typeface="+mn-ea"/>
                <a:cs typeface="+mn-cs"/>
              </a:defRPr>
            </a:lvl3pPr>
            <a:lvl4pPr marL="1737360" indent="-365760" algn="l" defTabSz="887553" rtl="0" eaLnBrk="1" latinLnBrk="0" hangingPunct="1">
              <a:lnSpc>
                <a:spcPct val="100000"/>
              </a:lnSpc>
              <a:spcBef>
                <a:spcPts val="600"/>
              </a:spcBef>
              <a:buFont typeface="Wingdings" panose="05000000000000000000" pitchFamily="2" charset="2"/>
              <a:buChar char="ü"/>
              <a:defRPr lang="en-US" sz="2000" kern="1200">
                <a:solidFill>
                  <a:schemeClr val="tx1"/>
                </a:solidFill>
                <a:latin typeface="+mn-lt"/>
                <a:ea typeface="+mn-ea"/>
                <a:cs typeface="+mn-cs"/>
              </a:defRPr>
            </a:lvl4pPr>
            <a:lvl5pPr marL="2194560" indent="-365760"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spcBef>
                <a:spcPts val="0"/>
              </a:spcBef>
            </a:pPr>
            <a:r>
              <a:rPr lang="en-US" sz="2600" dirty="0">
                <a:solidFill>
                  <a:prstClr val="black"/>
                </a:solidFill>
                <a:cs typeface="Calibri"/>
              </a:rPr>
              <a:t>Access the </a:t>
            </a:r>
            <a:r>
              <a:rPr lang="en-US" sz="2600" b="1" u="sng" dirty="0">
                <a:solidFill>
                  <a:srgbClr val="0070C0"/>
                </a:solidFill>
                <a:cs typeface="Calibri"/>
                <a:hlinkClick r:id="rId4"/>
              </a:rPr>
              <a:t>Example of a Completed Learning From Defects Tool</a:t>
            </a:r>
            <a:r>
              <a:rPr lang="en-US" sz="2600" dirty="0">
                <a:solidFill>
                  <a:prstClr val="black"/>
                </a:solidFill>
                <a:cs typeface="Calibri"/>
                <a:hlinkClick r:id="rId4"/>
              </a:rPr>
              <a:t> </a:t>
            </a:r>
            <a:r>
              <a:rPr lang="en-US" sz="2600" dirty="0">
                <a:solidFill>
                  <a:prstClr val="black"/>
                </a:solidFill>
                <a:cs typeface="Calibri"/>
              </a:rPr>
              <a:t>on the toolkit</a:t>
            </a:r>
          </a:p>
        </p:txBody>
      </p:sp>
      <p:sp>
        <p:nvSpPr>
          <p:cNvPr id="28" name="Content Placeholder 2">
            <a:extLst>
              <a:ext uri="{FF2B5EF4-FFF2-40B4-BE49-F238E27FC236}">
                <a16:creationId xmlns:a16="http://schemas.microsoft.com/office/drawing/2014/main" id="{FD981979-E055-A96A-B8B3-A7CB9F2E75DB}"/>
              </a:ext>
            </a:extLst>
          </p:cNvPr>
          <p:cNvSpPr txBox="1">
            <a:spLocks/>
          </p:cNvSpPr>
          <p:nvPr/>
        </p:nvSpPr>
        <p:spPr>
          <a:xfrm>
            <a:off x="457200" y="5148550"/>
            <a:ext cx="8229600" cy="1191816"/>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lvl1pPr marL="365760" indent="-365760"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822960" indent="-365760" algn="l" defTabSz="887553" rtl="0" eaLnBrk="1" latinLnBrk="0" hangingPunct="1">
              <a:lnSpc>
                <a:spcPct val="100000"/>
              </a:lnSpc>
              <a:spcBef>
                <a:spcPts val="600"/>
              </a:spcBef>
              <a:buFont typeface="Courier New" panose="02070309020205020404" pitchFamily="49" charset="0"/>
              <a:buChar char="o"/>
              <a:defRPr lang="en-US" sz="2800" kern="1200">
                <a:solidFill>
                  <a:schemeClr val="tx1"/>
                </a:solidFill>
                <a:latin typeface="+mn-lt"/>
                <a:ea typeface="+mn-ea"/>
                <a:cs typeface="+mn-cs"/>
              </a:defRPr>
            </a:lvl2pPr>
            <a:lvl3pPr marL="1280160" indent="-365760" algn="l" defTabSz="887553" rtl="0" eaLnBrk="1" latinLnBrk="0" hangingPunct="1">
              <a:lnSpc>
                <a:spcPct val="100000"/>
              </a:lnSpc>
              <a:spcBef>
                <a:spcPts val="600"/>
              </a:spcBef>
              <a:buFont typeface="Wingdings" panose="05000000000000000000" pitchFamily="2" charset="2"/>
              <a:buChar char="§"/>
              <a:defRPr lang="en-US" sz="2400" kern="1200">
                <a:solidFill>
                  <a:schemeClr val="tx1"/>
                </a:solidFill>
                <a:latin typeface="+mn-lt"/>
                <a:ea typeface="+mn-ea"/>
                <a:cs typeface="+mn-cs"/>
              </a:defRPr>
            </a:lvl3pPr>
            <a:lvl4pPr marL="1737360" indent="-365760" algn="l" defTabSz="887553" rtl="0" eaLnBrk="1" latinLnBrk="0" hangingPunct="1">
              <a:lnSpc>
                <a:spcPct val="100000"/>
              </a:lnSpc>
              <a:spcBef>
                <a:spcPts val="600"/>
              </a:spcBef>
              <a:buFont typeface="Wingdings" panose="05000000000000000000" pitchFamily="2" charset="2"/>
              <a:buChar char="ü"/>
              <a:defRPr lang="en-US" sz="2000" kern="1200">
                <a:solidFill>
                  <a:schemeClr val="tx1"/>
                </a:solidFill>
                <a:latin typeface="+mn-lt"/>
                <a:ea typeface="+mn-ea"/>
                <a:cs typeface="+mn-cs"/>
              </a:defRPr>
            </a:lvl4pPr>
            <a:lvl5pPr marL="2194560" indent="-365760"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a:spcBef>
                <a:spcPts val="0"/>
              </a:spcBef>
            </a:pPr>
            <a:r>
              <a:rPr lang="en-US" sz="2600" dirty="0">
                <a:solidFill>
                  <a:prstClr val="black"/>
                </a:solidFill>
                <a:cs typeface="Calibri"/>
              </a:rPr>
              <a:t>Access the </a:t>
            </a:r>
            <a:r>
              <a:rPr lang="en-US" sz="2600" b="1" u="sng" dirty="0">
                <a:solidFill>
                  <a:srgbClr val="0070C0"/>
                </a:solidFill>
                <a:cs typeface="Calibri"/>
                <a:hlinkClick r:id="rId5"/>
              </a:rPr>
              <a:t>Investigating a Defect Worksheet</a:t>
            </a:r>
            <a:r>
              <a:rPr lang="en-US" sz="2600" b="1" dirty="0">
                <a:solidFill>
                  <a:srgbClr val="0070C0"/>
                </a:solidFill>
                <a:cs typeface="Calibri"/>
                <a:hlinkClick r:id="rId5"/>
              </a:rPr>
              <a:t> </a:t>
            </a:r>
            <a:r>
              <a:rPr lang="en-US" sz="2600" dirty="0">
                <a:solidFill>
                  <a:prstClr val="black"/>
                </a:solidFill>
                <a:cs typeface="Calibri"/>
              </a:rPr>
              <a:t>on the toolkit</a:t>
            </a:r>
          </a:p>
        </p:txBody>
      </p:sp>
      <p:sp>
        <p:nvSpPr>
          <p:cNvPr id="24" name="Slide Number Placeholder 23">
            <a:extLst>
              <a:ext uri="{FF2B5EF4-FFF2-40B4-BE49-F238E27FC236}">
                <a16:creationId xmlns:a16="http://schemas.microsoft.com/office/drawing/2014/main" id="{8CB83660-18DB-053F-443C-5BA91A18FE6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279679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43F93A3-9938-DC35-BF1B-215393329ECE}"/>
              </a:ext>
            </a:extLst>
          </p:cNvPr>
          <p:cNvSpPr>
            <a:spLocks noGrp="1"/>
          </p:cNvSpPr>
          <p:nvPr>
            <p:ph type="title"/>
          </p:nvPr>
        </p:nvSpPr>
        <p:spPr/>
        <p:txBody>
          <a:bodyPr/>
          <a:lstStyle/>
          <a:p>
            <a:r>
              <a:rPr lang="en-US"/>
              <a:t>Key Takeaways</a:t>
            </a:r>
          </a:p>
        </p:txBody>
      </p:sp>
      <p:sp>
        <p:nvSpPr>
          <p:cNvPr id="26" name="Content Placeholder 25">
            <a:extLst>
              <a:ext uri="{FF2B5EF4-FFF2-40B4-BE49-F238E27FC236}">
                <a16:creationId xmlns:a16="http://schemas.microsoft.com/office/drawing/2014/main" id="{23DC2AE1-0A2F-C3EA-1300-0586F85404E4}"/>
              </a:ext>
            </a:extLst>
          </p:cNvPr>
          <p:cNvSpPr>
            <a:spLocks noGrp="1"/>
          </p:cNvSpPr>
          <p:nvPr>
            <p:ph idx="1"/>
          </p:nvPr>
        </p:nvSpPr>
        <p:spPr>
          <a:xfrm>
            <a:off x="1028275" y="1098856"/>
            <a:ext cx="7658525" cy="5326654"/>
          </a:xfrm>
        </p:spPr>
        <p:txBody>
          <a:bodyPr anchor="ctr">
            <a:noAutofit/>
          </a:bodyPr>
          <a:lstStyle/>
          <a:p>
            <a:pPr>
              <a:spcBef>
                <a:spcPts val="300"/>
              </a:spcBef>
            </a:pPr>
            <a:r>
              <a:rPr lang="en-US" sz="2000" dirty="0"/>
              <a:t>Defects are clinical or operational events that you do not want to happen again.</a:t>
            </a:r>
          </a:p>
          <a:p>
            <a:pPr>
              <a:spcBef>
                <a:spcPts val="300"/>
              </a:spcBef>
            </a:pPr>
            <a:r>
              <a:rPr lang="en-US" sz="2000" dirty="0"/>
              <a:t>The LFD process enables teams to look at the system surrounding the defects and their underlying causes, often resulting in highly effective interventions.</a:t>
            </a:r>
            <a:endParaRPr lang="en-US" sz="2000" dirty="0">
              <a:ea typeface="Calibri"/>
              <a:cs typeface="Calibri"/>
            </a:endParaRPr>
          </a:p>
          <a:p>
            <a:pPr>
              <a:spcBef>
                <a:spcPts val="300"/>
              </a:spcBef>
            </a:pPr>
            <a:r>
              <a:rPr lang="en-US" sz="2000" dirty="0"/>
              <a:t>The following four questions help teams analyze and prevent defects: </a:t>
            </a:r>
          </a:p>
          <a:p>
            <a:pPr lvl="1">
              <a:spcBef>
                <a:spcPts val="300"/>
              </a:spcBef>
            </a:pPr>
            <a:r>
              <a:rPr lang="en-US" sz="2000" dirty="0"/>
              <a:t>What happened?</a:t>
            </a:r>
          </a:p>
          <a:p>
            <a:pPr lvl="1">
              <a:spcBef>
                <a:spcPts val="300"/>
              </a:spcBef>
            </a:pPr>
            <a:r>
              <a:rPr lang="en-US" sz="2000" dirty="0"/>
              <a:t>Why did it happen?</a:t>
            </a:r>
          </a:p>
          <a:p>
            <a:pPr lvl="1">
              <a:spcBef>
                <a:spcPts val="300"/>
              </a:spcBef>
            </a:pPr>
            <a:r>
              <a:rPr lang="en-US" sz="2000" dirty="0"/>
              <a:t>How will you reduce the likelihood of this defect happening again?</a:t>
            </a:r>
            <a:endParaRPr lang="en-US" sz="2000" dirty="0">
              <a:ea typeface="Calibri"/>
              <a:cs typeface="Calibri"/>
            </a:endParaRPr>
          </a:p>
          <a:p>
            <a:pPr lvl="1">
              <a:spcBef>
                <a:spcPts val="300"/>
              </a:spcBef>
            </a:pPr>
            <a:r>
              <a:rPr lang="en-US" sz="2000" dirty="0"/>
              <a:t>How will you know the risk is reduced?</a:t>
            </a:r>
          </a:p>
          <a:p>
            <a:pPr>
              <a:spcBef>
                <a:spcPts val="300"/>
              </a:spcBef>
            </a:pPr>
            <a:r>
              <a:rPr lang="en-US" sz="2000" dirty="0"/>
              <a:t>There is no quick fix when it comes to LFD and mitigating MRSA risk. Remember to work together and to celebrate successes!</a:t>
            </a:r>
          </a:p>
        </p:txBody>
      </p:sp>
      <p:sp>
        <p:nvSpPr>
          <p:cNvPr id="2" name="Slide Number Placeholder 26">
            <a:extLst>
              <a:ext uri="{FF2B5EF4-FFF2-40B4-BE49-F238E27FC236}">
                <a16:creationId xmlns:a16="http://schemas.microsoft.com/office/drawing/2014/main" id="{35DD2059-5A6D-D33D-44ED-CE466C46D1C8}"/>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2794043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0E83F4C9-7606-D662-C8E1-8432C331B324}"/>
              </a:ext>
            </a:extLst>
          </p:cNvPr>
          <p:cNvSpPr>
            <a:spLocks noGrp="1"/>
          </p:cNvSpPr>
          <p:nvPr>
            <p:ph type="title"/>
          </p:nvPr>
        </p:nvSpPr>
        <p:spPr/>
        <p:txBody>
          <a:bodyPr/>
          <a:lstStyle/>
          <a:p>
            <a:r>
              <a:rPr lang="en-US"/>
              <a:t>Disclaimer</a:t>
            </a:r>
          </a:p>
        </p:txBody>
      </p:sp>
      <p:sp>
        <p:nvSpPr>
          <p:cNvPr id="26" name="Content Placeholder 25">
            <a:extLst>
              <a:ext uri="{FF2B5EF4-FFF2-40B4-BE49-F238E27FC236}">
                <a16:creationId xmlns:a16="http://schemas.microsoft.com/office/drawing/2014/main" id="{C3BD932D-4B55-57BC-D5B3-8FED647E936B}"/>
              </a:ext>
            </a:extLst>
          </p:cNvPr>
          <p:cNvSpPr>
            <a:spLocks noGrp="1"/>
          </p:cNvSpPr>
          <p:nvPr>
            <p:ph idx="1"/>
          </p:nvPr>
        </p:nvSpPr>
        <p:spPr/>
        <p:txBody>
          <a:bodyPr>
            <a:normAutofit/>
          </a:bodyPr>
          <a:lstStyle/>
          <a:p>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2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 name="Slide Number Placeholder 26">
            <a:extLst>
              <a:ext uri="{FF2B5EF4-FFF2-40B4-BE49-F238E27FC236}">
                <a16:creationId xmlns:a16="http://schemas.microsoft.com/office/drawing/2014/main" id="{54015982-0BA2-3194-1038-7A6FF05E7301}"/>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98981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p:txBody>
          <a:bodyPr>
            <a:normAutofit/>
          </a:bodyPr>
          <a:lstStyle/>
          <a:p>
            <a:pPr>
              <a:lnSpc>
                <a:spcPct val="100000"/>
              </a:lnSpc>
              <a:buFont typeface="+mj-lt"/>
              <a:buAutoNum type="arabicPeriod"/>
            </a:pPr>
            <a:r>
              <a:rPr lang="en-US" sz="2000" dirty="0"/>
              <a:t>Pronovost P, </a:t>
            </a:r>
            <a:r>
              <a:rPr lang="en-US" sz="2000" dirty="0" err="1"/>
              <a:t>Weast</a:t>
            </a:r>
            <a:r>
              <a:rPr lang="en-US" sz="2000" dirty="0"/>
              <a:t> B, Rosenstein B, et al. Implementing and validating a comprehensive unit-based safety program. J Patient </a:t>
            </a:r>
            <a:r>
              <a:rPr lang="en-US" sz="2000" dirty="0" err="1"/>
              <a:t>Saf</a:t>
            </a:r>
            <a:r>
              <a:rPr lang="en-US" sz="2000" dirty="0"/>
              <a:t>. 2005. 1(1):33-40.</a:t>
            </a:r>
          </a:p>
          <a:p>
            <a:pPr>
              <a:lnSpc>
                <a:spcPct val="100000"/>
              </a:lnSpc>
              <a:buFont typeface="+mj-lt"/>
              <a:buAutoNum type="arabicPeriod"/>
            </a:pPr>
            <a:r>
              <a:rPr lang="en-US" sz="2000" dirty="0"/>
              <a:t>Tucker AL. The impact of operational failures on hospital nurses and their patients. J </a:t>
            </a:r>
            <a:r>
              <a:rPr lang="en-US" sz="2000" dirty="0" err="1"/>
              <a:t>Oper</a:t>
            </a:r>
            <a:r>
              <a:rPr lang="en-US" sz="2000" dirty="0"/>
              <a:t> Manage. 2004;22(2):151.</a:t>
            </a:r>
          </a:p>
          <a:p>
            <a:pPr>
              <a:lnSpc>
                <a:spcPct val="100000"/>
              </a:lnSpc>
              <a:buFont typeface="+mj-lt"/>
              <a:buAutoNum type="arabicPeriod"/>
            </a:pPr>
            <a:r>
              <a:rPr lang="en-US" sz="2000" dirty="0"/>
              <a:t>Edmondson AC. Learning from failure in health care: frequent opportunities, pervasive barriers. Qual </a:t>
            </a:r>
            <a:r>
              <a:rPr lang="en-US" sz="2000" dirty="0" err="1"/>
              <a:t>Saf</a:t>
            </a:r>
            <a:r>
              <a:rPr lang="en-US" sz="2000" dirty="0"/>
              <a:t> Health Care. 2004 Dec;13 Suppl 2(Suppl 2):ii3-9. PMID: 15576689.</a:t>
            </a:r>
          </a:p>
          <a:p>
            <a:pPr>
              <a:lnSpc>
                <a:spcPct val="100000"/>
              </a:lnSpc>
              <a:buFont typeface="+mj-lt"/>
              <a:buAutoNum type="arabicPeriod"/>
            </a:pPr>
            <a:r>
              <a:rPr lang="en-US" sz="2000" dirty="0"/>
              <a:t>Vincent C, Taylor-Adams S, Stanhope N. Framework for </a:t>
            </a:r>
            <a:r>
              <a:rPr lang="en-US" sz="2000" dirty="0" err="1"/>
              <a:t>analysing</a:t>
            </a:r>
            <a:r>
              <a:rPr lang="en-US" sz="2000" dirty="0"/>
              <a:t> risk and safety in clinical medicine. BMJ. 1998 Apr 11;316(7138):1154-7. PMID: 9552960.</a:t>
            </a:r>
          </a:p>
          <a:p>
            <a:pPr>
              <a:lnSpc>
                <a:spcPct val="100000"/>
              </a:lnSpc>
              <a:buFont typeface="+mj-lt"/>
              <a:buAutoNum type="arabicPeriod"/>
            </a:pPr>
            <a:endParaRPr lang="en-US" sz="1600" dirty="0"/>
          </a:p>
        </p:txBody>
      </p:sp>
      <p:sp>
        <p:nvSpPr>
          <p:cNvPr id="5" name="Slide Number Placeholder 26">
            <a:extLst>
              <a:ext uri="{FF2B5EF4-FFF2-40B4-BE49-F238E27FC236}">
                <a16:creationId xmlns:a16="http://schemas.microsoft.com/office/drawing/2014/main" id="{650A00D5-67A3-2CFD-A736-3EBAB7CA9A2A}"/>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57000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85C5-7CE7-477F-87E7-E81D863EF114}"/>
              </a:ext>
            </a:extLst>
          </p:cNvPr>
          <p:cNvSpPr>
            <a:spLocks noGrp="1"/>
          </p:cNvSpPr>
          <p:nvPr>
            <p:ph type="title"/>
          </p:nvPr>
        </p:nvSpPr>
        <p:spPr/>
        <p:txBody>
          <a:bodyPr/>
          <a:lstStyle/>
          <a:p>
            <a:r>
              <a:rPr lang="en-US" dirty="0"/>
              <a:t>How To Identify Defects</a:t>
            </a:r>
          </a:p>
        </p:txBody>
      </p:sp>
      <p:sp>
        <p:nvSpPr>
          <p:cNvPr id="5" name="Content Placeholder 4">
            <a:extLst>
              <a:ext uri="{FF2B5EF4-FFF2-40B4-BE49-F238E27FC236}">
                <a16:creationId xmlns:a16="http://schemas.microsoft.com/office/drawing/2014/main" id="{0DCC1C59-8D7C-4A91-AC0D-C61F785EF811}"/>
              </a:ext>
            </a:extLst>
          </p:cNvPr>
          <p:cNvSpPr>
            <a:spLocks noGrp="1"/>
          </p:cNvSpPr>
          <p:nvPr>
            <p:ph idx="1"/>
          </p:nvPr>
        </p:nvSpPr>
        <p:spPr>
          <a:xfrm>
            <a:off x="457200" y="1001023"/>
            <a:ext cx="8229600" cy="3736833"/>
          </a:xfrm>
        </p:spPr>
        <p:txBody>
          <a:bodyPr>
            <a:normAutofit/>
          </a:bodyPr>
          <a:lstStyle/>
          <a:p>
            <a:pPr>
              <a:buClr>
                <a:schemeClr val="tx1"/>
              </a:buClr>
            </a:pPr>
            <a:r>
              <a:rPr lang="en-US" sz="2800" b="1" u="sng" dirty="0">
                <a:solidFill>
                  <a:srgbClr val="0070C0"/>
                </a:solidFill>
                <a:hlinkClick r:id="rId3"/>
              </a:rPr>
              <a:t>Staff Safety Assessment</a:t>
            </a:r>
            <a:r>
              <a:rPr lang="en-US" sz="2800" dirty="0"/>
              <a:t>: Ask all staff the following—</a:t>
            </a:r>
            <a:endParaRPr lang="en-US" sz="2800" b="1" u="sng" dirty="0">
              <a:solidFill>
                <a:srgbClr val="0070C0"/>
              </a:solidFill>
            </a:endParaRPr>
          </a:p>
          <a:p>
            <a:pPr lvl="1"/>
            <a:r>
              <a:rPr lang="en-US" sz="2200" dirty="0"/>
              <a:t>“Please describe how you think the next patient in your unit or clinical area will be harmed.”</a:t>
            </a:r>
          </a:p>
          <a:p>
            <a:pPr lvl="1"/>
            <a:r>
              <a:rPr lang="en-US" sz="2200" dirty="0"/>
              <a:t>“Please describe what you think can be done to prevent or minimize the harm from the identified defects.”</a:t>
            </a:r>
          </a:p>
          <a:p>
            <a:r>
              <a:rPr lang="en-US" sz="2800" dirty="0"/>
              <a:t>Adverse event reporting system</a:t>
            </a:r>
          </a:p>
          <a:p>
            <a:r>
              <a:rPr lang="en-US" sz="2800" dirty="0"/>
              <a:t>Discussion</a:t>
            </a:r>
          </a:p>
          <a:p>
            <a:r>
              <a:rPr lang="en-US" sz="2800" dirty="0"/>
              <a:t>Huddle</a:t>
            </a:r>
          </a:p>
        </p:txBody>
      </p:sp>
      <p:sp>
        <p:nvSpPr>
          <p:cNvPr id="6" name="Text Placeholder 5">
            <a:extLst>
              <a:ext uri="{FF2B5EF4-FFF2-40B4-BE49-F238E27FC236}">
                <a16:creationId xmlns:a16="http://schemas.microsoft.com/office/drawing/2014/main" id="{82D71C8D-95DB-C677-73AE-46833DE11283}"/>
              </a:ext>
            </a:extLst>
          </p:cNvPr>
          <p:cNvSpPr>
            <a:spLocks noGrp="1"/>
          </p:cNvSpPr>
          <p:nvPr>
            <p:ph type="body" sz="quarter" idx="11"/>
          </p:nvPr>
        </p:nvSpPr>
        <p:spPr>
          <a:xfrm>
            <a:off x="1029815" y="4737856"/>
            <a:ext cx="7656985" cy="1430179"/>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p>
            <a:pPr marL="365760" indent="-365760">
              <a:spcBef>
                <a:spcPts val="0"/>
              </a:spcBef>
              <a:buFont typeface="Courier New" panose="02070309020205020404" pitchFamily="49" charset="0"/>
              <a:buChar char="o"/>
            </a:pPr>
            <a:r>
              <a:rPr lang="en-US" sz="2200" dirty="0">
                <a:solidFill>
                  <a:prstClr val="black"/>
                </a:solidFill>
                <a:cs typeface="Calibri"/>
              </a:rPr>
              <a:t>Access </a:t>
            </a:r>
            <a:r>
              <a:rPr lang="en-US" sz="2200" b="1" u="sng" dirty="0">
                <a:solidFill>
                  <a:srgbClr val="0070C0"/>
                </a:solidFill>
                <a:cs typeface="Calibri"/>
                <a:hlinkClick r:id="rId4"/>
              </a:rPr>
              <a:t>How To Integrate a CUSP Approach</a:t>
            </a:r>
            <a:r>
              <a:rPr lang="en-US" sz="2200" dirty="0">
                <a:solidFill>
                  <a:srgbClr val="0070C0"/>
                </a:solidFill>
                <a:cs typeface="Calibri"/>
                <a:hlinkClick r:id="rId4"/>
              </a:rPr>
              <a:t> </a:t>
            </a:r>
            <a:r>
              <a:rPr lang="en-US" sz="2200" dirty="0">
                <a:solidFill>
                  <a:prstClr val="black"/>
                </a:solidFill>
                <a:cs typeface="Calibri"/>
              </a:rPr>
              <a:t>on the toolkit website for more information on various ways to identify defects and to engage all staff.</a:t>
            </a:r>
          </a:p>
        </p:txBody>
      </p:sp>
      <p:pic>
        <p:nvPicPr>
          <p:cNvPr id="2050" name="Picture 2">
            <a:extLst>
              <a:ext uri="{FF2B5EF4-FFF2-40B4-BE49-F238E27FC236}">
                <a16:creationId xmlns:a16="http://schemas.microsoft.com/office/drawing/2014/main" id="{0813ACA0-3AAE-269F-F41F-3AC31443C04E}"/>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5316866" y="3208907"/>
            <a:ext cx="3389174" cy="138077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6">
            <a:extLst>
              <a:ext uri="{FF2B5EF4-FFF2-40B4-BE49-F238E27FC236}">
                <a16:creationId xmlns:a16="http://schemas.microsoft.com/office/drawing/2014/main" id="{38865E16-8DB5-F7B5-CBBF-AD6336D3C48F}"/>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12584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FE3B-B11A-4C53-950A-6B6F329B73F8}"/>
              </a:ext>
            </a:extLst>
          </p:cNvPr>
          <p:cNvSpPr>
            <a:spLocks noGrp="1"/>
          </p:cNvSpPr>
          <p:nvPr>
            <p:ph type="title"/>
          </p:nvPr>
        </p:nvSpPr>
        <p:spPr>
          <a:xfrm>
            <a:off x="457200" y="0"/>
            <a:ext cx="8451973" cy="914400"/>
          </a:xfrm>
        </p:spPr>
        <p:txBody>
          <a:bodyPr>
            <a:noAutofit/>
          </a:bodyPr>
          <a:lstStyle/>
          <a:p>
            <a:r>
              <a:rPr lang="en-US" dirty="0"/>
              <a:t>Purpose of the LFD Process</a:t>
            </a:r>
            <a:endParaRPr lang="en-US" dirty="0">
              <a:ea typeface="Calibri"/>
              <a:cs typeface="Calibri"/>
            </a:endParaRPr>
          </a:p>
        </p:txBody>
      </p:sp>
      <p:sp>
        <p:nvSpPr>
          <p:cNvPr id="5" name="Content Placeholder 4">
            <a:extLst>
              <a:ext uri="{FF2B5EF4-FFF2-40B4-BE49-F238E27FC236}">
                <a16:creationId xmlns:a16="http://schemas.microsoft.com/office/drawing/2014/main" id="{57FE9396-A43C-4C52-AE5F-2A49E7AF390B}"/>
              </a:ext>
            </a:extLst>
          </p:cNvPr>
          <p:cNvSpPr>
            <a:spLocks noGrp="1"/>
          </p:cNvSpPr>
          <p:nvPr>
            <p:ph idx="1"/>
          </p:nvPr>
        </p:nvSpPr>
        <p:spPr>
          <a:xfrm>
            <a:off x="457200" y="1025087"/>
            <a:ext cx="8229600" cy="5212080"/>
          </a:xfrm>
        </p:spPr>
        <p:txBody>
          <a:bodyPr vert="horz" lIns="91440" tIns="45720" rIns="91440" bIns="45720" rtlCol="0" anchor="t">
            <a:normAutofit/>
          </a:bodyPr>
          <a:lstStyle/>
          <a:p>
            <a:pPr>
              <a:spcBef>
                <a:spcPts val="3000"/>
              </a:spcBef>
            </a:pPr>
            <a:r>
              <a:rPr lang="en-US" sz="2800" dirty="0"/>
              <a:t>Enables teams to analyze defects at a systems level</a:t>
            </a:r>
            <a:endParaRPr lang="en-US" sz="2800" dirty="0">
              <a:ea typeface="Calibri"/>
              <a:cs typeface="Calibri"/>
            </a:endParaRPr>
          </a:p>
          <a:p>
            <a:pPr>
              <a:spcBef>
                <a:spcPts val="2000"/>
              </a:spcBef>
            </a:pPr>
            <a:r>
              <a:rPr lang="en-US" sz="2800" dirty="0"/>
              <a:t>Focuses on identifying system factors that contribute to defects, planning interventions and improvements to prevent the defects, and sustaining those improvements</a:t>
            </a:r>
            <a:endParaRPr lang="en-US" sz="2800" dirty="0">
              <a:ea typeface="Calibri"/>
              <a:cs typeface="Calibri"/>
            </a:endParaRPr>
          </a:p>
        </p:txBody>
      </p:sp>
      <p:sp>
        <p:nvSpPr>
          <p:cNvPr id="6" name="Text Placeholder 5">
            <a:extLst>
              <a:ext uri="{FF2B5EF4-FFF2-40B4-BE49-F238E27FC236}">
                <a16:creationId xmlns:a16="http://schemas.microsoft.com/office/drawing/2014/main" id="{1FD10CA6-ABC0-A294-E7A6-B5F84AB65AE6}"/>
              </a:ext>
            </a:extLst>
          </p:cNvPr>
          <p:cNvSpPr>
            <a:spLocks noGrp="1"/>
          </p:cNvSpPr>
          <p:nvPr>
            <p:ph type="body" sz="quarter" idx="11"/>
          </p:nvPr>
        </p:nvSpPr>
        <p:spPr>
          <a:xfrm>
            <a:off x="457201" y="3631661"/>
            <a:ext cx="2526631" cy="2033349"/>
          </a:xfrm>
        </p:spPr>
        <p:txBody>
          <a:bodyPr vert="horz" lIns="91440" tIns="45720" rIns="91440" bIns="45720" rtlCol="0" anchor="t">
            <a:normAutofit/>
          </a:bodyPr>
          <a:lstStyle/>
          <a:p>
            <a:pPr marL="365760" indent="-365760"/>
            <a:r>
              <a:rPr lang="en-US" sz="2800" dirty="0"/>
              <a:t>Targets the root causes of defects</a:t>
            </a:r>
          </a:p>
          <a:p>
            <a:endParaRPr lang="en-US" dirty="0"/>
          </a:p>
        </p:txBody>
      </p:sp>
      <p:pic>
        <p:nvPicPr>
          <p:cNvPr id="3074" name="Picture 2">
            <a:extLst>
              <a:ext uri="{FF2B5EF4-FFF2-40B4-BE49-F238E27FC236}">
                <a16:creationId xmlns:a16="http://schemas.microsoft.com/office/drawing/2014/main" id="{3D2B0658-1D82-7BFD-1F8E-AB06218CD06A}"/>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2873312" y="3604094"/>
            <a:ext cx="5569300" cy="22273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26">
            <a:extLst>
              <a:ext uri="{FF2B5EF4-FFF2-40B4-BE49-F238E27FC236}">
                <a16:creationId xmlns:a16="http://schemas.microsoft.com/office/drawing/2014/main" id="{96A896DE-B1E3-CFA6-C1F8-3061E175A0FA}"/>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36031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FD68-358A-491D-3142-84A8A6BDE96D}"/>
              </a:ext>
            </a:extLst>
          </p:cNvPr>
          <p:cNvSpPr>
            <a:spLocks noGrp="1"/>
          </p:cNvSpPr>
          <p:nvPr>
            <p:ph type="title"/>
          </p:nvPr>
        </p:nvSpPr>
        <p:spPr/>
        <p:txBody>
          <a:bodyPr/>
          <a:lstStyle/>
          <a:p>
            <a:r>
              <a:rPr lang="en-US" dirty="0"/>
              <a:t>CUSP LFD Tools and Resources</a:t>
            </a:r>
            <a:r>
              <a:rPr lang="en-US" baseline="30000" dirty="0"/>
              <a:t>1</a:t>
            </a:r>
            <a:endParaRPr lang="en-US" dirty="0"/>
          </a:p>
        </p:txBody>
      </p:sp>
      <p:sp>
        <p:nvSpPr>
          <p:cNvPr id="4" name="Text Placeholder 3">
            <a:extLst>
              <a:ext uri="{FF2B5EF4-FFF2-40B4-BE49-F238E27FC236}">
                <a16:creationId xmlns:a16="http://schemas.microsoft.com/office/drawing/2014/main" id="{4C3DA527-1B65-DCBE-3377-A78269B5548B}"/>
              </a:ext>
            </a:extLst>
          </p:cNvPr>
          <p:cNvSpPr>
            <a:spLocks noGrp="1"/>
          </p:cNvSpPr>
          <p:nvPr>
            <p:ph type="body" sz="quarter" idx="11"/>
          </p:nvPr>
        </p:nvSpPr>
        <p:spPr>
          <a:xfrm>
            <a:off x="561704" y="1111063"/>
            <a:ext cx="7920560" cy="619089"/>
          </a:xfrm>
        </p:spPr>
        <p:txBody>
          <a:bodyPr>
            <a:normAutofit/>
          </a:bodyPr>
          <a:lstStyle/>
          <a:p>
            <a:pPr marL="365760" indent="-365760"/>
            <a:r>
              <a:rPr lang="en-US" sz="2600" dirty="0"/>
              <a:t>Examples of CUSP LFD tools and resources:</a:t>
            </a:r>
            <a:endParaRPr lang="en-US" sz="2400" b="1" u="sng" dirty="0">
              <a:solidFill>
                <a:srgbClr val="0070C0"/>
              </a:solidFill>
            </a:endParaRPr>
          </a:p>
        </p:txBody>
      </p:sp>
      <p:sp>
        <p:nvSpPr>
          <p:cNvPr id="5" name="Text Placeholder 4">
            <a:extLst>
              <a:ext uri="{FF2B5EF4-FFF2-40B4-BE49-F238E27FC236}">
                <a16:creationId xmlns:a16="http://schemas.microsoft.com/office/drawing/2014/main" id="{4DBF1E58-DD5F-CDDB-405B-E8C228BCAC3B}"/>
              </a:ext>
            </a:extLst>
          </p:cNvPr>
          <p:cNvSpPr>
            <a:spLocks noGrp="1"/>
          </p:cNvSpPr>
          <p:nvPr>
            <p:ph type="body" sz="quarter" idx="12"/>
          </p:nvPr>
        </p:nvSpPr>
        <p:spPr>
          <a:xfrm>
            <a:off x="574061" y="1703531"/>
            <a:ext cx="4183594" cy="3004396"/>
          </a:xfrm>
        </p:spPr>
        <p:txBody>
          <a:bodyPr>
            <a:normAutofit fontScale="70000" lnSpcReduction="20000"/>
          </a:bodyPr>
          <a:lstStyle/>
          <a:p>
            <a:pPr marL="822960" lvl="1" indent="-365760">
              <a:lnSpc>
                <a:spcPct val="120000"/>
              </a:lnSpc>
              <a:spcBef>
                <a:spcPts val="2400"/>
              </a:spcBef>
              <a:buClr>
                <a:schemeClr val="tx1"/>
              </a:buClr>
            </a:pPr>
            <a:r>
              <a:rPr lang="en-US" sz="3200" b="1" u="sng" dirty="0">
                <a:solidFill>
                  <a:srgbClr val="0070C0"/>
                </a:solidFill>
                <a:hlinkClick r:id="rId3"/>
              </a:rPr>
              <a:t>Learning From Defects Tool for MRSA Prevention</a:t>
            </a:r>
            <a:endParaRPr lang="en-US" sz="3200" b="1" u="sng" dirty="0">
              <a:solidFill>
                <a:srgbClr val="0070C0"/>
              </a:solidFill>
            </a:endParaRPr>
          </a:p>
          <a:p>
            <a:pPr marL="822960" lvl="1" indent="-365760">
              <a:lnSpc>
                <a:spcPct val="120000"/>
              </a:lnSpc>
              <a:spcBef>
                <a:spcPts val="2400"/>
              </a:spcBef>
              <a:buClr>
                <a:schemeClr val="tx1"/>
              </a:buClr>
            </a:pPr>
            <a:r>
              <a:rPr lang="en-US" sz="3200" b="1" u="sng" dirty="0">
                <a:solidFill>
                  <a:srgbClr val="0070C0"/>
                </a:solidFill>
                <a:hlinkClick r:id="rId4"/>
              </a:rPr>
              <a:t>Example of a Completed Learning From Defects Tool</a:t>
            </a:r>
            <a:endParaRPr lang="en-US" sz="3200" b="1" u="sng" dirty="0">
              <a:solidFill>
                <a:srgbClr val="0070C0"/>
              </a:solidFill>
            </a:endParaRPr>
          </a:p>
          <a:p>
            <a:pPr marL="822960" lvl="1" indent="-365760">
              <a:lnSpc>
                <a:spcPct val="120000"/>
              </a:lnSpc>
              <a:spcBef>
                <a:spcPts val="2400"/>
              </a:spcBef>
              <a:buClr>
                <a:schemeClr val="tx1"/>
              </a:buClr>
            </a:pPr>
            <a:r>
              <a:rPr lang="en-US" sz="3200" b="1" u="sng" dirty="0">
                <a:solidFill>
                  <a:srgbClr val="0070C0"/>
                </a:solidFill>
                <a:hlinkClick r:id="rId5"/>
              </a:rPr>
              <a:t>Investigating A Defect Worksheet</a:t>
            </a:r>
            <a:endParaRPr lang="en-US" sz="3200" b="1" u="sng" dirty="0">
              <a:solidFill>
                <a:srgbClr val="0070C0"/>
              </a:solidFill>
            </a:endParaRPr>
          </a:p>
          <a:p>
            <a:endParaRPr lang="en-US" dirty="0"/>
          </a:p>
        </p:txBody>
      </p:sp>
      <p:sp>
        <p:nvSpPr>
          <p:cNvPr id="3" name="Content Placeholder 2">
            <a:extLst>
              <a:ext uri="{FF2B5EF4-FFF2-40B4-BE49-F238E27FC236}">
                <a16:creationId xmlns:a16="http://schemas.microsoft.com/office/drawing/2014/main" id="{1E67EF3C-4782-7937-895E-07237C682F34}"/>
              </a:ext>
            </a:extLst>
          </p:cNvPr>
          <p:cNvSpPr>
            <a:spLocks noGrp="1"/>
          </p:cNvSpPr>
          <p:nvPr>
            <p:ph idx="1"/>
          </p:nvPr>
        </p:nvSpPr>
        <p:spPr>
          <a:xfrm>
            <a:off x="457200" y="4881222"/>
            <a:ext cx="8229600" cy="1191816"/>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p>
            <a:pPr>
              <a:spcBef>
                <a:spcPts val="0"/>
              </a:spcBef>
            </a:pPr>
            <a:r>
              <a:rPr lang="en-US" sz="2600" dirty="0">
                <a:solidFill>
                  <a:prstClr val="black"/>
                </a:solidFill>
                <a:cs typeface="Calibri"/>
              </a:rPr>
              <a:t>Access </a:t>
            </a:r>
            <a:r>
              <a:rPr lang="en-US" sz="2600" b="1" u="sng" dirty="0">
                <a:solidFill>
                  <a:srgbClr val="0070C0"/>
                </a:solidFill>
                <a:cs typeface="Calibri"/>
                <a:hlinkClick r:id="rId6"/>
              </a:rPr>
              <a:t>Learning From Defects</a:t>
            </a:r>
            <a:r>
              <a:rPr lang="en-US" sz="2600" dirty="0">
                <a:solidFill>
                  <a:prstClr val="black"/>
                </a:solidFill>
                <a:cs typeface="Calibri"/>
                <a:hlinkClick r:id="rId6"/>
              </a:rPr>
              <a:t> </a:t>
            </a:r>
            <a:r>
              <a:rPr lang="en-US" sz="2600" dirty="0">
                <a:solidFill>
                  <a:prstClr val="black"/>
                </a:solidFill>
                <a:cs typeface="Calibri"/>
              </a:rPr>
              <a:t>on the toolkit website for CUSP tools and resources on the LFD process.</a:t>
            </a:r>
          </a:p>
        </p:txBody>
      </p:sp>
      <p:sp>
        <p:nvSpPr>
          <p:cNvPr id="25" name="Slide Number Placeholder 26">
            <a:extLst>
              <a:ext uri="{FF2B5EF4-FFF2-40B4-BE49-F238E27FC236}">
                <a16:creationId xmlns:a16="http://schemas.microsoft.com/office/drawing/2014/main" id="{9C9E13DD-4095-02D2-26C7-2F26C96877D3}"/>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pic>
        <p:nvPicPr>
          <p:cNvPr id="26" name="Picture 25">
            <a:extLst>
              <a:ext uri="{FF2B5EF4-FFF2-40B4-BE49-F238E27FC236}">
                <a16:creationId xmlns:a16="http://schemas.microsoft.com/office/drawing/2014/main" id="{36EF494B-897A-E1FE-83D0-F49FA91F1E50}"/>
              </a:ext>
              <a:ext uri="{C183D7F6-B498-43B3-948B-1728B52AA6E4}">
                <adec:decorative xmlns:adec="http://schemas.microsoft.com/office/drawing/2017/decorative" val="1"/>
              </a:ext>
            </a:extLst>
          </p:cNvPr>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p:blipFill>
        <p:spPr>
          <a:xfrm>
            <a:off x="4896200" y="2122115"/>
            <a:ext cx="3790600" cy="1895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915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62F9-04FA-4A7F-B7A9-8FF6546DD29E}"/>
              </a:ext>
            </a:extLst>
          </p:cNvPr>
          <p:cNvSpPr>
            <a:spLocks noGrp="1"/>
          </p:cNvSpPr>
          <p:nvPr>
            <p:ph type="title"/>
          </p:nvPr>
        </p:nvSpPr>
        <p:spPr/>
        <p:txBody>
          <a:bodyPr/>
          <a:lstStyle/>
          <a:p>
            <a:r>
              <a:rPr lang="en-US" dirty="0"/>
              <a:t>The Four Questions</a:t>
            </a:r>
          </a:p>
        </p:txBody>
      </p:sp>
      <p:sp>
        <p:nvSpPr>
          <p:cNvPr id="5" name="Content Placeholder 4">
            <a:extLst>
              <a:ext uri="{FF2B5EF4-FFF2-40B4-BE49-F238E27FC236}">
                <a16:creationId xmlns:a16="http://schemas.microsoft.com/office/drawing/2014/main" id="{01523AA7-CAE2-46F4-9580-92CDD6B47C48}"/>
              </a:ext>
            </a:extLst>
          </p:cNvPr>
          <p:cNvSpPr>
            <a:spLocks noGrp="1"/>
          </p:cNvSpPr>
          <p:nvPr>
            <p:ph idx="1"/>
          </p:nvPr>
        </p:nvSpPr>
        <p:spPr>
          <a:xfrm>
            <a:off x="457200" y="1097279"/>
            <a:ext cx="8229600" cy="1293777"/>
          </a:xfrm>
        </p:spPr>
        <p:txBody>
          <a:bodyPr lIns="91440" tIns="45720" rIns="91440" bIns="45720" anchor="t"/>
          <a:lstStyle/>
          <a:p>
            <a:pPr marL="0" indent="0">
              <a:buNone/>
            </a:pPr>
            <a:r>
              <a:rPr lang="en-US" dirty="0"/>
              <a:t>The following four questions help teams address and prevent defects system-wide:</a:t>
            </a:r>
          </a:p>
          <a:p>
            <a:pPr>
              <a:buNone/>
            </a:pPr>
            <a:endParaRPr lang="en-US" sz="1200" b="1" dirty="0">
              <a:solidFill>
                <a:srgbClr val="000000"/>
              </a:solidFill>
              <a:latin typeface="Calibri"/>
              <a:cs typeface="Calibri"/>
            </a:endParaRPr>
          </a:p>
          <a:p>
            <a:pPr marL="0" indent="0">
              <a:buNone/>
            </a:pPr>
            <a:endParaRPr lang="en-US" dirty="0"/>
          </a:p>
          <a:p>
            <a:pPr marL="0" indent="0">
              <a:buNone/>
            </a:pPr>
            <a:endParaRPr lang="en-US" dirty="0"/>
          </a:p>
        </p:txBody>
      </p:sp>
      <p:sp>
        <p:nvSpPr>
          <p:cNvPr id="7" name="Text Placeholder 6">
            <a:extLst>
              <a:ext uri="{FF2B5EF4-FFF2-40B4-BE49-F238E27FC236}">
                <a16:creationId xmlns:a16="http://schemas.microsoft.com/office/drawing/2014/main" id="{2E13AFCE-420F-886A-987F-EDBC6AA3DB0F}"/>
              </a:ext>
            </a:extLst>
          </p:cNvPr>
          <p:cNvSpPr>
            <a:spLocks noGrp="1"/>
          </p:cNvSpPr>
          <p:nvPr>
            <p:ph type="body" sz="quarter" idx="11"/>
          </p:nvPr>
        </p:nvSpPr>
        <p:spPr>
          <a:xfrm>
            <a:off x="834143" y="2197754"/>
            <a:ext cx="3837717" cy="4294486"/>
          </a:xfrm>
        </p:spPr>
        <p:txBody>
          <a:bodyPr>
            <a:noAutofit/>
          </a:bodyPr>
          <a:lstStyle/>
          <a:p>
            <a:pPr marL="365760" indent="-365760">
              <a:spcBef>
                <a:spcPts val="2600"/>
              </a:spcBef>
              <a:buFont typeface="+mj-lt"/>
              <a:buAutoNum type="arabicPeriod"/>
            </a:pPr>
            <a:r>
              <a:rPr lang="en-US" sz="3000" dirty="0">
                <a:ea typeface="ＭＳ Ｐゴシック"/>
              </a:rPr>
              <a:t>What happened?</a:t>
            </a:r>
          </a:p>
          <a:p>
            <a:pPr marL="365760" indent="-365760">
              <a:spcBef>
                <a:spcPts val="2600"/>
              </a:spcBef>
              <a:buFont typeface="+mj-lt"/>
              <a:buAutoNum type="arabicPeriod"/>
            </a:pPr>
            <a:r>
              <a:rPr lang="en-US" sz="3000" dirty="0">
                <a:ea typeface="ＭＳ Ｐゴシック"/>
              </a:rPr>
              <a:t>Why did it happen? </a:t>
            </a:r>
            <a:endParaRPr lang="en-US" sz="3000" dirty="0"/>
          </a:p>
          <a:p>
            <a:pPr marL="365760" indent="-365760">
              <a:spcBef>
                <a:spcPts val="2600"/>
              </a:spcBef>
              <a:buFont typeface="+mj-lt"/>
              <a:buAutoNum type="arabicPeriod"/>
            </a:pPr>
            <a:r>
              <a:rPr lang="en-US" sz="3000" dirty="0">
                <a:ea typeface="ＭＳ Ｐゴシック"/>
              </a:rPr>
              <a:t>How will you reduce the likelihood of this</a:t>
            </a:r>
            <a:endParaRPr lang="en-US" sz="3000" dirty="0"/>
          </a:p>
        </p:txBody>
      </p:sp>
      <p:sp>
        <p:nvSpPr>
          <p:cNvPr id="9" name="Text Placeholder 8">
            <a:extLst>
              <a:ext uri="{FF2B5EF4-FFF2-40B4-BE49-F238E27FC236}">
                <a16:creationId xmlns:a16="http://schemas.microsoft.com/office/drawing/2014/main" id="{562D1663-9A31-D5D4-0E94-8607D0BFC04D}"/>
              </a:ext>
            </a:extLst>
          </p:cNvPr>
          <p:cNvSpPr>
            <a:spLocks noGrp="1"/>
          </p:cNvSpPr>
          <p:nvPr>
            <p:ph type="body" sz="quarter" idx="13"/>
          </p:nvPr>
        </p:nvSpPr>
        <p:spPr>
          <a:xfrm>
            <a:off x="834143" y="5431620"/>
            <a:ext cx="6903117" cy="783352"/>
          </a:xfrm>
        </p:spPr>
        <p:txBody>
          <a:bodyPr>
            <a:noAutofit/>
          </a:bodyPr>
          <a:lstStyle/>
          <a:p>
            <a:pPr marL="365760" indent="-365760">
              <a:buFont typeface="+mj-lt"/>
              <a:buAutoNum type="arabicPeriod" startAt="4"/>
            </a:pPr>
            <a:r>
              <a:rPr lang="en-US" sz="3000" dirty="0"/>
              <a:t>How will you know the risk is reduced?</a:t>
            </a:r>
          </a:p>
        </p:txBody>
      </p:sp>
      <p:sp>
        <p:nvSpPr>
          <p:cNvPr id="6" name="Text Placeholder 5">
            <a:extLst>
              <a:ext uri="{FF2B5EF4-FFF2-40B4-BE49-F238E27FC236}">
                <a16:creationId xmlns:a16="http://schemas.microsoft.com/office/drawing/2014/main" id="{689B1293-1793-AB23-E064-14AE3FC2A656}"/>
              </a:ext>
            </a:extLst>
          </p:cNvPr>
          <p:cNvSpPr>
            <a:spLocks noGrp="1"/>
          </p:cNvSpPr>
          <p:nvPr>
            <p:ph type="body" sz="quarter" idx="12"/>
          </p:nvPr>
        </p:nvSpPr>
        <p:spPr>
          <a:xfrm>
            <a:off x="1203423" y="4672873"/>
            <a:ext cx="5372739" cy="699328"/>
          </a:xfrm>
        </p:spPr>
        <p:txBody>
          <a:bodyPr>
            <a:normAutofit/>
          </a:bodyPr>
          <a:lstStyle/>
          <a:p>
            <a:pPr marL="0" indent="0">
              <a:buNone/>
            </a:pPr>
            <a:r>
              <a:rPr lang="en-US" sz="3000" dirty="0">
                <a:ea typeface="ＭＳ Ｐゴシック"/>
              </a:rPr>
              <a:t>defect from happening again? </a:t>
            </a:r>
            <a:endParaRPr lang="en-US" sz="3000" dirty="0"/>
          </a:p>
        </p:txBody>
      </p:sp>
      <p:pic>
        <p:nvPicPr>
          <p:cNvPr id="4100" name="Picture 4">
            <a:extLst>
              <a:ext uri="{FF2B5EF4-FFF2-40B4-BE49-F238E27FC236}">
                <a16:creationId xmlns:a16="http://schemas.microsoft.com/office/drawing/2014/main" id="{06B8633D-6495-E828-AF8C-4987251E0694}"/>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684492" y="2512016"/>
            <a:ext cx="3989676" cy="18297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6">
            <a:extLst>
              <a:ext uri="{FF2B5EF4-FFF2-40B4-BE49-F238E27FC236}">
                <a16:creationId xmlns:a16="http://schemas.microsoft.com/office/drawing/2014/main" id="{29670503-0501-396C-FF05-9960019B93FD}"/>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68568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DAFE37-18F7-9C6E-3EEA-4971381E631F}"/>
              </a:ext>
            </a:extLst>
          </p:cNvPr>
          <p:cNvSpPr>
            <a:spLocks noGrp="1"/>
          </p:cNvSpPr>
          <p:nvPr>
            <p:ph type="title"/>
          </p:nvPr>
        </p:nvSpPr>
        <p:spPr>
          <a:xfrm>
            <a:off x="457200" y="0"/>
            <a:ext cx="8229600" cy="914400"/>
          </a:xfrm>
        </p:spPr>
        <p:txBody>
          <a:bodyPr/>
          <a:lstStyle/>
          <a:p>
            <a:r>
              <a:rPr lang="en-US" dirty="0"/>
              <a:t>Question 1</a:t>
            </a:r>
          </a:p>
        </p:txBody>
      </p:sp>
      <p:pic>
        <p:nvPicPr>
          <p:cNvPr id="2" name="Picture Placeholder 29">
            <a:extLst>
              <a:ext uri="{FF2B5EF4-FFF2-40B4-BE49-F238E27FC236}">
                <a16:creationId xmlns:a16="http://schemas.microsoft.com/office/drawing/2014/main" id="{5E10D27C-0B0C-DC32-9860-B39B95571C88}"/>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4754880" y="1554480"/>
            <a:ext cx="3840480" cy="3840480"/>
          </a:xfrm>
        </p:spPr>
      </p:pic>
      <p:sp>
        <p:nvSpPr>
          <p:cNvPr id="9" name="Text Placeholder 8">
            <a:extLst>
              <a:ext uri="{FF2B5EF4-FFF2-40B4-BE49-F238E27FC236}">
                <a16:creationId xmlns:a16="http://schemas.microsoft.com/office/drawing/2014/main" id="{EBE62D79-2A47-FF8B-30AB-DEAE78C7C59C}"/>
              </a:ext>
            </a:extLst>
          </p:cNvPr>
          <p:cNvSpPr>
            <a:spLocks noGrp="1"/>
          </p:cNvSpPr>
          <p:nvPr>
            <p:ph type="body" idx="1"/>
          </p:nvPr>
        </p:nvSpPr>
        <p:spPr/>
        <p:txBody>
          <a:bodyPr/>
          <a:lstStyle/>
          <a:p>
            <a:r>
              <a:rPr lang="en-US" dirty="0"/>
              <a:t>What Happened?</a:t>
            </a:r>
          </a:p>
          <a:p>
            <a:endParaRPr lang="en-US" dirty="0"/>
          </a:p>
          <a:p>
            <a:endParaRPr lang="en-US" dirty="0"/>
          </a:p>
        </p:txBody>
      </p:sp>
      <p:sp>
        <p:nvSpPr>
          <p:cNvPr id="4" name="Slide Number Placeholder 26">
            <a:extLst>
              <a:ext uri="{FF2B5EF4-FFF2-40B4-BE49-F238E27FC236}">
                <a16:creationId xmlns:a16="http://schemas.microsoft.com/office/drawing/2014/main" id="{6D5FE132-93D9-1D9C-6040-2CD15BE537A0}"/>
              </a:ext>
            </a:extLst>
          </p:cNvPr>
          <p:cNvSpPr>
            <a:spLocks noGrp="1"/>
          </p:cNvSpPr>
          <p:nvPr>
            <p:ph type="sldNum" sz="quarter" idx="4"/>
          </p:nvPr>
        </p:nvSpPr>
        <p:spPr>
          <a:xfrm>
            <a:off x="8869680" y="6492240"/>
            <a:ext cx="274320" cy="365760"/>
          </a:xfrm>
        </p:spPr>
        <p:txBody>
          <a:bodyPr vert="horz" lIns="0" tIns="45720" rIns="0" bIns="45720" rtlCol="0" anchor="ctr">
            <a:noAutofit/>
          </a:bodyPr>
          <a:lstStyle>
            <a:lvl1pPr algn="l">
              <a:defRPr sz="900" b="1">
                <a:solidFill>
                  <a:schemeClr val="tx1"/>
                </a:solidFill>
              </a:defRPr>
            </a:lvl1pPr>
          </a:lstStyle>
          <a:p>
            <a:r>
              <a:rPr lang="en-US"/>
              <a:t> | </a:t>
            </a:r>
            <a:fld id="{3EAF645E-7E2B-4792-90B1-7B7BA0A8390A}" type="slidenum">
              <a:rPr lang="en-US" smtClean="0"/>
              <a:pPr/>
              <a:t>8</a:t>
            </a:fld>
            <a:endParaRPr lang="en-US"/>
          </a:p>
        </p:txBody>
      </p:sp>
    </p:spTree>
    <p:extLst>
      <p:ext uri="{BB962C8B-B14F-4D97-AF65-F5344CB8AC3E}">
        <p14:creationId xmlns:p14="http://schemas.microsoft.com/office/powerpoint/2010/main" val="54930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F1E21754-2968-7747-1A80-BC8912F7508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168186" y="1525401"/>
            <a:ext cx="1832516" cy="21148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CA8D8A-7D99-D032-D8FA-CB906BEA3327}"/>
              </a:ext>
            </a:extLst>
          </p:cNvPr>
          <p:cNvSpPr>
            <a:spLocks noGrp="1"/>
          </p:cNvSpPr>
          <p:nvPr>
            <p:ph type="title"/>
          </p:nvPr>
        </p:nvSpPr>
        <p:spPr/>
        <p:txBody>
          <a:bodyPr/>
          <a:lstStyle/>
          <a:p>
            <a:r>
              <a:rPr lang="en-US" dirty="0"/>
              <a:t>LFD Process: What Happened?</a:t>
            </a:r>
          </a:p>
        </p:txBody>
      </p:sp>
      <p:sp>
        <p:nvSpPr>
          <p:cNvPr id="5" name="Text Placeholder 4">
            <a:extLst>
              <a:ext uri="{FF2B5EF4-FFF2-40B4-BE49-F238E27FC236}">
                <a16:creationId xmlns:a16="http://schemas.microsoft.com/office/drawing/2014/main" id="{CEADCE4F-9FB6-321C-B719-E9E9F1314F3B}"/>
              </a:ext>
            </a:extLst>
          </p:cNvPr>
          <p:cNvSpPr>
            <a:spLocks noGrp="1"/>
          </p:cNvSpPr>
          <p:nvPr>
            <p:ph type="body" sz="quarter" idx="11"/>
          </p:nvPr>
        </p:nvSpPr>
        <p:spPr>
          <a:xfrm>
            <a:off x="207282" y="1016934"/>
            <a:ext cx="8347166" cy="5426152"/>
          </a:xfrm>
        </p:spPr>
        <p:txBody>
          <a:bodyPr vert="horz" lIns="91440" tIns="45720" rIns="91440" bIns="45720" rtlCol="0" anchor="t">
            <a:normAutofit fontScale="77500" lnSpcReduction="20000"/>
          </a:bodyPr>
          <a:lstStyle/>
          <a:p>
            <a:pPr marL="365760" indent="-365760">
              <a:lnSpc>
                <a:spcPct val="120000"/>
              </a:lnSpc>
            </a:pPr>
            <a:r>
              <a:rPr lang="en-US" dirty="0"/>
              <a:t>Consider and interview everyone involved to get a wide range of perspectives.</a:t>
            </a:r>
          </a:p>
          <a:p>
            <a:pPr marL="365760" indent="-365760">
              <a:lnSpc>
                <a:spcPct val="120000"/>
              </a:lnSpc>
            </a:pPr>
            <a:r>
              <a:rPr lang="en-US" dirty="0"/>
              <a:t>Common interview questions include the following:</a:t>
            </a:r>
          </a:p>
          <a:p>
            <a:pPr marL="822960" lvl="1" indent="-365760">
              <a:lnSpc>
                <a:spcPct val="120000"/>
              </a:lnSpc>
            </a:pPr>
            <a:r>
              <a:rPr lang="en-US" dirty="0"/>
              <a:t>Who was involved?</a:t>
            </a:r>
          </a:p>
          <a:p>
            <a:pPr marL="822960" lvl="1" indent="-365760">
              <a:lnSpc>
                <a:spcPct val="120000"/>
              </a:lnSpc>
            </a:pPr>
            <a:r>
              <a:rPr lang="en-US" dirty="0"/>
              <a:t>What actions occurred?</a:t>
            </a:r>
          </a:p>
          <a:p>
            <a:pPr marL="822960" lvl="1" indent="-365760">
              <a:lnSpc>
                <a:spcPct val="120000"/>
              </a:lnSpc>
            </a:pPr>
            <a:r>
              <a:rPr lang="en-US" dirty="0"/>
              <a:t>What were people thinking and feeling?</a:t>
            </a:r>
          </a:p>
          <a:p>
            <a:pPr marL="822960" lvl="1" indent="-365760">
              <a:lnSpc>
                <a:spcPct val="120000"/>
              </a:lnSpc>
            </a:pPr>
            <a:r>
              <a:rPr lang="en-US" dirty="0"/>
              <a:t>What else was happening at the time the defect occurred?</a:t>
            </a:r>
          </a:p>
          <a:p>
            <a:pPr marL="822960" lvl="1" indent="-365760">
              <a:lnSpc>
                <a:spcPct val="120000"/>
              </a:lnSpc>
            </a:pPr>
            <a:r>
              <a:rPr lang="en-US" dirty="0"/>
              <a:t>What tools or technologies were being used and how were they being used?</a:t>
            </a:r>
          </a:p>
          <a:p>
            <a:pPr marL="365760" indent="-365760">
              <a:lnSpc>
                <a:spcPct val="120000"/>
              </a:lnSpc>
            </a:pPr>
            <a:r>
              <a:rPr lang="en-US" dirty="0"/>
              <a:t>Tips:</a:t>
            </a:r>
          </a:p>
          <a:p>
            <a:pPr marL="822960" lvl="1" indent="-365760">
              <a:lnSpc>
                <a:spcPct val="120000"/>
              </a:lnSpc>
            </a:pPr>
            <a:r>
              <a:rPr lang="en-US" dirty="0"/>
              <a:t>Take time to listen and seek to understand rather than judge.</a:t>
            </a:r>
          </a:p>
          <a:p>
            <a:pPr marL="822960" lvl="1" indent="-365760">
              <a:lnSpc>
                <a:spcPct val="120000"/>
              </a:lnSpc>
            </a:pPr>
            <a:r>
              <a:rPr lang="en-US" dirty="0"/>
              <a:t>Ask clarifying questions and </a:t>
            </a:r>
            <a:r>
              <a:rPr lang="en-US" dirty="0" err="1"/>
              <a:t>followup</a:t>
            </a:r>
            <a:r>
              <a:rPr lang="en-US" dirty="0"/>
              <a:t> questions.</a:t>
            </a:r>
          </a:p>
          <a:p>
            <a:pPr marL="365760" indent="-365760">
              <a:lnSpc>
                <a:spcPct val="120000"/>
              </a:lnSpc>
            </a:pPr>
            <a:endParaRPr lang="en-US" dirty="0"/>
          </a:p>
        </p:txBody>
      </p:sp>
      <p:sp>
        <p:nvSpPr>
          <p:cNvPr id="4" name="Slide Number Placeholder 26">
            <a:extLst>
              <a:ext uri="{FF2B5EF4-FFF2-40B4-BE49-F238E27FC236}">
                <a16:creationId xmlns:a16="http://schemas.microsoft.com/office/drawing/2014/main" id="{67E8D491-BA7F-41B2-7311-2E68A69E0A14}"/>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179287672"/>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2.xml><?xml version="1.0" encoding="utf-8"?>
<ds:datastoreItem xmlns:ds="http://schemas.openxmlformats.org/officeDocument/2006/customXml" ds:itemID="{70289106-AB7B-4F35-AF1A-F9DF9C75A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4A4051-5181-487D-A39A-F4E1E77BC14A}">
  <ds:schemaRefs>
    <ds:schemaRef ds:uri="http://schemas.microsoft.com/office/2006/documentManagement/types"/>
    <ds:schemaRef ds:uri="http://purl.org/dc/elements/1.1/"/>
    <ds:schemaRef ds:uri="931aec66-2863-455c-9bb0-8c99df0ac3fd"/>
    <ds:schemaRef ds:uri="http://schemas.microsoft.com/office/2006/metadata/properties"/>
    <ds:schemaRef ds:uri="http://schemas.microsoft.com/office/infopath/2007/PartnerControls"/>
    <ds:schemaRef ds:uri="5d14f105-b512-4c58-b648-3bdda2cf581d"/>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2562</TotalTime>
  <Words>1640</Words>
  <Application>Microsoft Office PowerPoint</Application>
  <PresentationFormat>Letter Paper (8.5x11 in)</PresentationFormat>
  <Paragraphs>220</Paragraphs>
  <Slides>36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Aller</vt:lpstr>
      <vt:lpstr>Aptos</vt:lpstr>
      <vt:lpstr>Arial</vt:lpstr>
      <vt:lpstr>Calibri</vt:lpstr>
      <vt:lpstr>Courier New</vt:lpstr>
      <vt:lpstr>Wingdings</vt:lpstr>
      <vt:lpstr>1_AHRQ MRSA</vt:lpstr>
      <vt:lpstr>AHRQ Safety Program for MRSA Prevention</vt:lpstr>
      <vt:lpstr>Educational Objectives</vt:lpstr>
      <vt:lpstr>What Is a Defect?</vt:lpstr>
      <vt:lpstr>How To Identify Defects</vt:lpstr>
      <vt:lpstr>Purpose of the LFD Process</vt:lpstr>
      <vt:lpstr>CUSP LFD Tools and Resources1</vt:lpstr>
      <vt:lpstr>The Four Questions</vt:lpstr>
      <vt:lpstr>Question 1</vt:lpstr>
      <vt:lpstr>LFD Process: What Happened?</vt:lpstr>
      <vt:lpstr>Who To Interview To Understand the Defect</vt:lpstr>
      <vt:lpstr>Other Strategies To Understand the Defect</vt:lpstr>
      <vt:lpstr>Question 2</vt:lpstr>
      <vt:lpstr>LFD Process: Why Did It Happen?</vt:lpstr>
      <vt:lpstr>Contributing Factors2-4</vt:lpstr>
      <vt:lpstr>Question 3</vt:lpstr>
      <vt:lpstr>Evaluating Contributing Factors: Cause-Frequency Grid</vt:lpstr>
      <vt:lpstr>SMART Goals</vt:lpstr>
      <vt:lpstr>Tips To Reduce the Risk of the Defects From Happening Again</vt:lpstr>
      <vt:lpstr>Building Resiliency Into Interventions</vt:lpstr>
      <vt:lpstr>Evaluating Interventions: Impact-Effort Grid</vt:lpstr>
      <vt:lpstr>Question 4</vt:lpstr>
      <vt:lpstr>How To Determine the Risk is Reduced</vt:lpstr>
      <vt:lpstr>Anticipating Challenges to Using LFD</vt:lpstr>
      <vt:lpstr>Case Example</vt:lpstr>
      <vt:lpstr>Case Example Using the Investigating a Defect Worksheet: Reflect</vt:lpstr>
      <vt:lpstr>Case Example 1 Using the Investigating a Defect Worksheet: Reflect</vt:lpstr>
      <vt:lpstr>Case Example Evaluating Contributing Factors: Cause-Frequency Grid</vt:lpstr>
      <vt:lpstr>Case Example Evaluating Interventions: Impact-Effort Grid</vt:lpstr>
      <vt:lpstr>Case Example 2 Using the Investigating a Defect Worksheet: Reflect</vt:lpstr>
      <vt:lpstr>Case Example Interventions and Metrics</vt:lpstr>
      <vt:lpstr>Case Example 3 Using the Investigating a Defect Worksheet: Reflect</vt:lpstr>
      <vt:lpstr>Celebrate Successes</vt:lpstr>
      <vt:lpstr>CUSP Tools Summary</vt:lpstr>
      <vt:lpstr>Key Takeaways</vt:lpstr>
      <vt:lpstr>Disclaimer</vt:lpstr>
      <vt:lpstr>Reference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212</cp:revision>
  <dcterms:created xsi:type="dcterms:W3CDTF">2021-06-25T18:34:07Z</dcterms:created>
  <dcterms:modified xsi:type="dcterms:W3CDTF">2024-10-16T20:04:31Z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