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52"/>
  </p:notesMasterIdLst>
  <p:handoutMasterIdLst>
    <p:handoutMasterId r:id="rId53"/>
  </p:handoutMasterIdLst>
  <p:sldIdLst>
    <p:sldId id="256" r:id="rId5"/>
    <p:sldId id="588" r:id="rId6"/>
    <p:sldId id="1138" r:id="rId7"/>
    <p:sldId id="1206" r:id="rId8"/>
    <p:sldId id="969" r:id="rId9"/>
    <p:sldId id="1089" r:id="rId10"/>
    <p:sldId id="1207" r:id="rId11"/>
    <p:sldId id="960" r:id="rId12"/>
    <p:sldId id="964" r:id="rId13"/>
    <p:sldId id="830" r:id="rId14"/>
    <p:sldId id="1125" r:id="rId15"/>
    <p:sldId id="662" r:id="rId16"/>
    <p:sldId id="1199" r:id="rId17"/>
    <p:sldId id="1200" r:id="rId18"/>
    <p:sldId id="1208" r:id="rId19"/>
    <p:sldId id="970" r:id="rId20"/>
    <p:sldId id="1197" r:id="rId21"/>
    <p:sldId id="1082" r:id="rId22"/>
    <p:sldId id="681" r:id="rId23"/>
    <p:sldId id="678" r:id="rId24"/>
    <p:sldId id="976" r:id="rId25"/>
    <p:sldId id="680" r:id="rId26"/>
    <p:sldId id="1209" r:id="rId27"/>
    <p:sldId id="674" r:id="rId28"/>
    <p:sldId id="977" r:id="rId29"/>
    <p:sldId id="978" r:id="rId30"/>
    <p:sldId id="979" r:id="rId31"/>
    <p:sldId id="675" r:id="rId32"/>
    <p:sldId id="980" r:id="rId33"/>
    <p:sldId id="1210" r:id="rId34"/>
    <p:sldId id="971" r:id="rId35"/>
    <p:sldId id="972" r:id="rId36"/>
    <p:sldId id="973" r:id="rId37"/>
    <p:sldId id="974" r:id="rId38"/>
    <p:sldId id="868" r:id="rId39"/>
    <p:sldId id="1203" r:id="rId40"/>
    <p:sldId id="1190" r:id="rId41"/>
    <p:sldId id="1205" r:id="rId42"/>
    <p:sldId id="1153" r:id="rId43"/>
    <p:sldId id="1155" r:id="rId44"/>
    <p:sldId id="1156" r:id="rId45"/>
    <p:sldId id="1195" r:id="rId46"/>
    <p:sldId id="1201" r:id="rId47"/>
    <p:sldId id="1151" r:id="rId48"/>
    <p:sldId id="1114" r:id="rId49"/>
    <p:sldId id="1115" r:id="rId50"/>
    <p:sldId id="99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6" clrIdx="6">
    <p:extLst>
      <p:ext uri="{19B8F6BF-5375-455C-9EA6-DF929625EA0E}">
        <p15:presenceInfo xmlns:p15="http://schemas.microsoft.com/office/powerpoint/2012/main" userId="S-1-5-21-1214440339-484763869-725345543-149909" providerId="AD"/>
      </p:ext>
    </p:extLst>
  </p:cmAuthor>
  <p:cmAuthor id="1" name="Samuel Kim" initials="SK [2]" lastIdx="6" clrIdx="0">
    <p:extLst>
      <p:ext uri="{19B8F6BF-5375-455C-9EA6-DF929625EA0E}">
        <p15:presenceInfo xmlns:p15="http://schemas.microsoft.com/office/powerpoint/2012/main" userId="S::skim172@jh.edu::0b4e8f1a-35cc-4769-966d-024c662a6df8" providerId="AD"/>
      </p:ext>
    </p:extLst>
  </p:cmAuthor>
  <p:cmAuthor id="8" name="Lin, Leyi (AHRQ/CQuIPS)" initials="LL(" lastIdx="2" clrIdx="7">
    <p:extLst>
      <p:ext uri="{19B8F6BF-5375-455C-9EA6-DF929625EA0E}">
        <p15:presenceInfo xmlns:p15="http://schemas.microsoft.com/office/powerpoint/2012/main" userId="S::Leyi.Lin@ahrq.hhs.gov::09a0f13c-11f9-458b-b3c2-15fc87a95251" providerId="AD"/>
      </p:ext>
    </p:extLst>
  </p:cmAuthor>
  <p:cmAuthor id="2" name="Samuel Kim" initials="SK" lastIdx="32" clrIdx="1">
    <p:extLst>
      <p:ext uri="{19B8F6BF-5375-455C-9EA6-DF929625EA0E}">
        <p15:presenceInfo xmlns:p15="http://schemas.microsoft.com/office/powerpoint/2012/main" userId="Samuel Kim" providerId="None"/>
      </p:ext>
    </p:extLst>
  </p:cmAuthor>
  <p:cmAuthor id="3" name="Clare Rock" initials="CR" lastIdx="2" clrIdx="2">
    <p:extLst>
      <p:ext uri="{19B8F6BF-5375-455C-9EA6-DF929625EA0E}">
        <p15:presenceInfo xmlns:p15="http://schemas.microsoft.com/office/powerpoint/2012/main" userId="S-1-5-21-1214440339-484763869-725345543-4303079" providerId="AD"/>
      </p:ext>
    </p:extLst>
  </p:cmAuthor>
  <p:cmAuthor id="4" name="Jingsheng Zhu" initials="JZ" lastIdx="44" clrIdx="3">
    <p:extLst>
      <p:ext uri="{19B8F6BF-5375-455C-9EA6-DF929625EA0E}">
        <p15:presenceInfo xmlns:p15="http://schemas.microsoft.com/office/powerpoint/2012/main" userId="S-1-5-21-1214440339-484763869-725345543-5562087" providerId="AD"/>
      </p:ext>
    </p:extLst>
  </p:cmAuthor>
  <p:cmAuthor id="5" name="Kathleen Speck" initials="KS" lastIdx="18" clrIdx="4">
    <p:extLst>
      <p:ext uri="{19B8F6BF-5375-455C-9EA6-DF929625EA0E}">
        <p15:presenceInfo xmlns:p15="http://schemas.microsoft.com/office/powerpoint/2012/main" userId="Kathleen Speck" providerId="None"/>
      </p:ext>
    </p:extLst>
  </p:cmAuthor>
  <p:cmAuthor id="6" name="Clare Rock" initials="CR [2]" lastIdx="2" clrIdx="5">
    <p:extLst>
      <p:ext uri="{19B8F6BF-5375-455C-9EA6-DF929625EA0E}">
        <p15:presenceInfo xmlns:p15="http://schemas.microsoft.com/office/powerpoint/2012/main" userId="S::crock5@jh.edu::e515d74a-5ecb-4a50-8a90-ad01ce1cad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3E9"/>
    <a:srgbClr val="CC0033"/>
    <a:srgbClr val="009933"/>
    <a:srgbClr val="C00000"/>
    <a:srgbClr val="00823B"/>
    <a:srgbClr val="009E47"/>
    <a:srgbClr val="F60000"/>
    <a:srgbClr val="00B050"/>
    <a:srgbClr val="FA0000"/>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6B8E6-1BC3-459C-96EB-9058EB0D5107}" v="8" dt="2024-10-17T03:14:32.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87875" autoAdjust="0"/>
  </p:normalViewPr>
  <p:slideViewPr>
    <p:cSldViewPr snapToGrid="0">
      <p:cViewPr varScale="1">
        <p:scale>
          <a:sx n="58" d="100"/>
          <a:sy n="58" d="100"/>
        </p:scale>
        <p:origin x="708" y="56"/>
      </p:cViewPr>
      <p:guideLst/>
    </p:cSldViewPr>
  </p:slideViewPr>
  <p:outlineViewPr>
    <p:cViewPr>
      <p:scale>
        <a:sx n="33" d="100"/>
        <a:sy n="33" d="100"/>
      </p:scale>
      <p:origin x="0" y="-3444"/>
    </p:cViewPr>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BE67DC52-A1BC-471A-9DA0-9DF73C76CE0D}"/>
    <pc:docChg chg="modSld">
      <pc:chgData name="Kathleen Speck" userId="1c3bee05-3f30-471c-9c5c-6f1d82c4dd7a" providerId="ADAL" clId="{BE67DC52-A1BC-471A-9DA0-9DF73C76CE0D}" dt="2024-09-16T13:55:26.923" v="0" actId="20577"/>
      <pc:docMkLst>
        <pc:docMk/>
      </pc:docMkLst>
      <pc:sldChg chg="modSp mod">
        <pc:chgData name="Kathleen Speck" userId="1c3bee05-3f30-471c-9c5c-6f1d82c4dd7a" providerId="ADAL" clId="{BE67DC52-A1BC-471A-9DA0-9DF73C76CE0D}" dt="2024-09-16T13:55:26.923" v="0" actId="20577"/>
        <pc:sldMkLst>
          <pc:docMk/>
          <pc:sldMk cId="1456226579" sldId="993"/>
        </pc:sldMkLst>
        <pc:spChg chg="mod">
          <ac:chgData name="Kathleen Speck" userId="1c3bee05-3f30-471c-9c5c-6f1d82c4dd7a" providerId="ADAL" clId="{BE67DC52-A1BC-471A-9DA0-9DF73C76CE0D}" dt="2024-09-16T13:55:26.923" v="0" actId="20577"/>
          <ac:spMkLst>
            <pc:docMk/>
            <pc:sldMk cId="1456226579" sldId="993"/>
            <ac:spMk id="3" creationId="{F25D2926-1908-4467-E125-2A364DBCE170}"/>
          </ac:spMkLst>
        </pc:spChg>
      </pc:sldChg>
    </pc:docChg>
  </pc:docChgLst>
  <pc:docChgLst>
    <pc:chgData name="Heidenrich, Christine (AHRQ/OC) (CTR)" userId="58cf9597-5aed-4544-869e-b91fdda55fa7" providerId="ADAL" clId="{3EC6B8E6-1BC3-459C-96EB-9058EB0D5107}"/>
    <pc:docChg chg="modSld">
      <pc:chgData name="Heidenrich, Christine (AHRQ/OC) (CTR)" userId="58cf9597-5aed-4544-869e-b91fdda55fa7" providerId="ADAL" clId="{3EC6B8E6-1BC3-459C-96EB-9058EB0D5107}" dt="2024-10-17T03:14:35.560" v="55"/>
      <pc:docMkLst>
        <pc:docMk/>
      </pc:docMkLst>
      <pc:sldChg chg="addSp modSp mod">
        <pc:chgData name="Heidenrich, Christine (AHRQ/OC) (CTR)" userId="58cf9597-5aed-4544-869e-b91fdda55fa7" providerId="ADAL" clId="{3EC6B8E6-1BC3-459C-96EB-9058EB0D5107}" dt="2024-10-17T03:07:11.358" v="48" actId="1038"/>
        <pc:sldMkLst>
          <pc:docMk/>
          <pc:sldMk cId="3914304202" sldId="256"/>
        </pc:sldMkLst>
        <pc:spChg chg="add mod">
          <ac:chgData name="Heidenrich, Christine (AHRQ/OC) (CTR)" userId="58cf9597-5aed-4544-869e-b91fdda55fa7" providerId="ADAL" clId="{3EC6B8E6-1BC3-459C-96EB-9058EB0D5107}" dt="2024-10-17T03:07:11.358" v="48" actId="1038"/>
          <ac:spMkLst>
            <pc:docMk/>
            <pc:sldMk cId="3914304202" sldId="256"/>
            <ac:spMk id="3" creationId="{A31A5760-3709-0A1C-A260-473FFF41FEDF}"/>
          </ac:spMkLst>
        </pc:spChg>
      </pc:sldChg>
      <pc:sldChg chg="delCm">
        <pc:chgData name="Heidenrich, Christine (AHRQ/OC) (CTR)" userId="58cf9597-5aed-4544-869e-b91fdda55fa7" providerId="ADAL" clId="{3EC6B8E6-1BC3-459C-96EB-9058EB0D5107}" dt="2024-10-17T03:12:55.012" v="54"/>
        <pc:sldMkLst>
          <pc:docMk/>
          <pc:sldMk cId="3980951859" sldId="868"/>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12:55.012" v="54"/>
              <pc2:cmMkLst xmlns:pc2="http://schemas.microsoft.com/office/powerpoint/2019/9/main/command">
                <pc:docMk/>
                <pc:sldMk cId="3980951859" sldId="868"/>
                <pc2:cmMk id="{30F071BF-C62C-4B7C-A74A-6ECF2972B536}"/>
              </pc2:cmMkLst>
            </pc226:cmChg>
          </p:ext>
        </pc:extLst>
      </pc:sldChg>
      <pc:sldChg chg="delCm">
        <pc:chgData name="Heidenrich, Christine (AHRQ/OC) (CTR)" userId="58cf9597-5aed-4544-869e-b91fdda55fa7" providerId="ADAL" clId="{3EC6B8E6-1BC3-459C-96EB-9058EB0D5107}" dt="2024-10-17T03:08:11.501" v="49"/>
        <pc:sldMkLst>
          <pc:docMk/>
          <pc:sldMk cId="2747229851" sldId="96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08:11.501" v="49"/>
              <pc2:cmMkLst xmlns:pc2="http://schemas.microsoft.com/office/powerpoint/2019/9/main/command">
                <pc:docMk/>
                <pc:sldMk cId="2747229851" sldId="960"/>
                <pc2:cmMk id="{98FFAEFF-EE0D-46F7-B978-986331FBE40C}"/>
              </pc2:cmMkLst>
            </pc226:cmChg>
          </p:ext>
        </pc:extLst>
      </pc:sldChg>
      <pc:sldChg chg="delCm">
        <pc:chgData name="Heidenrich, Christine (AHRQ/OC) (CTR)" userId="58cf9597-5aed-4544-869e-b91fdda55fa7" providerId="ADAL" clId="{3EC6B8E6-1BC3-459C-96EB-9058EB0D5107}" dt="2024-10-17T03:08:42.618" v="50"/>
        <pc:sldMkLst>
          <pc:docMk/>
          <pc:sldMk cId="3175820281" sldId="970"/>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08:42.618" v="50"/>
              <pc2:cmMkLst xmlns:pc2="http://schemas.microsoft.com/office/powerpoint/2019/9/main/command">
                <pc:docMk/>
                <pc:sldMk cId="3175820281" sldId="970"/>
                <pc2:cmMk id="{FBD88772-3DD1-481A-B53B-97EE8B4533E1}"/>
              </pc2:cmMkLst>
            </pc226:cmChg>
          </p:ext>
        </pc:extLst>
      </pc:sldChg>
      <pc:sldChg chg="delCm">
        <pc:chgData name="Heidenrich, Christine (AHRQ/OC) (CTR)" userId="58cf9597-5aed-4544-869e-b91fdda55fa7" providerId="ADAL" clId="{3EC6B8E6-1BC3-459C-96EB-9058EB0D5107}" dt="2024-10-17T03:10:55.777" v="53"/>
        <pc:sldMkLst>
          <pc:docMk/>
          <pc:sldMk cId="2838716499" sldId="97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10:55.777" v="53"/>
              <pc2:cmMkLst xmlns:pc2="http://schemas.microsoft.com/office/powerpoint/2019/9/main/command">
                <pc:docMk/>
                <pc:sldMk cId="2838716499" sldId="972"/>
                <pc2:cmMk id="{239EB68A-1249-4B63-841D-9EF24ED7A9C4}"/>
              </pc2:cmMkLst>
            </pc226:cmChg>
          </p:ext>
        </pc:extLst>
      </pc:sldChg>
      <pc:sldChg chg="delCm">
        <pc:chgData name="Heidenrich, Christine (AHRQ/OC) (CTR)" userId="58cf9597-5aed-4544-869e-b91fdda55fa7" providerId="ADAL" clId="{3EC6B8E6-1BC3-459C-96EB-9058EB0D5107}" dt="2024-10-17T03:10:13.548" v="52"/>
        <pc:sldMkLst>
          <pc:docMk/>
          <pc:sldMk cId="2235283676" sldId="119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09:35.696" v="51"/>
              <pc2:cmMkLst xmlns:pc2="http://schemas.microsoft.com/office/powerpoint/2019/9/main/command">
                <pc:docMk/>
                <pc:sldMk cId="2235283676" sldId="1197"/>
                <pc2:cmMk id="{0DFE9C2E-4805-45FA-9A00-F1C40E88E6CB}"/>
              </pc2:cmMkLst>
            </pc226:cmChg>
            <pc226:cmChg xmlns:pc226="http://schemas.microsoft.com/office/powerpoint/2022/06/main/command" chg="del">
              <pc226:chgData name="Heidenrich, Christine (AHRQ/OC) (CTR)" userId="58cf9597-5aed-4544-869e-b91fdda55fa7" providerId="ADAL" clId="{3EC6B8E6-1BC3-459C-96EB-9058EB0D5107}" dt="2024-10-17T03:10:13.548" v="52"/>
              <pc2:cmMkLst xmlns:pc2="http://schemas.microsoft.com/office/powerpoint/2019/9/main/command">
                <pc:docMk/>
                <pc:sldMk cId="2235283676" sldId="1197"/>
                <pc2:cmMk id="{FD6BF0B8-4F35-4417-B7CC-CB8E0F3917FC}"/>
              </pc2:cmMkLst>
            </pc226:cmChg>
          </p:ext>
        </pc:extLst>
      </pc:sldChg>
      <pc:sldChg chg="delCm">
        <pc:chgData name="Heidenrich, Christine (AHRQ/OC) (CTR)" userId="58cf9597-5aed-4544-869e-b91fdda55fa7" providerId="ADAL" clId="{3EC6B8E6-1BC3-459C-96EB-9058EB0D5107}" dt="2024-10-17T03:14:35.560" v="55"/>
        <pc:sldMkLst>
          <pc:docMk/>
          <pc:sldMk cId="1605693961" sldId="1205"/>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3EC6B8E6-1BC3-459C-96EB-9058EB0D5107}" dt="2024-10-17T03:14:35.560" v="55"/>
              <pc2:cmMkLst xmlns:pc2="http://schemas.microsoft.com/office/powerpoint/2019/9/main/command">
                <pc:docMk/>
                <pc:sldMk cId="1605693961" sldId="1205"/>
                <pc2:cmMk id="{407FCDBE-C237-4022-89BA-F7ECBDDB0168}"/>
              </pc2:cmMkLst>
            </pc226:cmChg>
          </p:ext>
        </pc:extLst>
      </pc:sldChg>
    </pc:docChg>
  </pc:docChgLst>
  <pc:docChgLst>
    <pc:chgData name="Jana Lu" userId="76d7ce9a-58f9-4227-9ce6-18dcc353422d" providerId="ADAL" clId="{776331F7-B526-4A14-9BC5-54C516B4F8D9}"/>
    <pc:docChg chg="undo custSel modSld">
      <pc:chgData name="Jana Lu" userId="76d7ce9a-58f9-4227-9ce6-18dcc353422d" providerId="ADAL" clId="{776331F7-B526-4A14-9BC5-54C516B4F8D9}" dt="2024-07-12T14:11:48.448" v="692"/>
      <pc:docMkLst>
        <pc:docMk/>
      </pc:docMkLst>
      <pc:sldChg chg="modSp mod addCm modCm">
        <pc:chgData name="Jana Lu" userId="76d7ce9a-58f9-4227-9ce6-18dcc353422d" providerId="ADAL" clId="{776331F7-B526-4A14-9BC5-54C516B4F8D9}" dt="2024-07-11T20:35:49.761" v="690"/>
        <pc:sldMkLst>
          <pc:docMk/>
          <pc:sldMk cId="3158533867" sldId="588"/>
        </pc:sldMkLst>
        <pc:spChg chg="mod">
          <ac:chgData name="Jana Lu" userId="76d7ce9a-58f9-4227-9ce6-18dcc353422d" providerId="ADAL" clId="{776331F7-B526-4A14-9BC5-54C516B4F8D9}" dt="2024-07-11T20:10:07.674" v="665" actId="948"/>
          <ac:spMkLst>
            <pc:docMk/>
            <pc:sldMk cId="3158533867" sldId="588"/>
            <ac:spMk id="4" creationId="{09F55076-61AE-4850-86C7-DAB3E10EDB17}"/>
          </ac:spMkLst>
        </pc:sp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776331F7-B526-4A14-9BC5-54C516B4F8D9}" dt="2024-07-11T20:35:49.761" v="690"/>
              <pc2:cmMkLst xmlns:pc2="http://schemas.microsoft.com/office/powerpoint/2019/9/main/command">
                <pc:docMk/>
                <pc:sldMk cId="3158533867" sldId="588"/>
                <pc2:cmMk id="{83CB6572-86F0-4777-9033-9C7630BE3914}"/>
              </pc2:cmMkLst>
            </pc226:cmChg>
          </p:ext>
        </pc:extLst>
      </pc:sldChg>
      <pc:sldChg chg="modSp mod">
        <pc:chgData name="Jana Lu" userId="76d7ce9a-58f9-4227-9ce6-18dcc353422d" providerId="ADAL" clId="{776331F7-B526-4A14-9BC5-54C516B4F8D9}" dt="2024-07-11T20:03:19.343" v="578" actId="6549"/>
        <pc:sldMkLst>
          <pc:docMk/>
          <pc:sldMk cId="3980951859" sldId="868"/>
        </pc:sldMkLst>
        <pc:spChg chg="mod">
          <ac:chgData name="Jana Lu" userId="76d7ce9a-58f9-4227-9ce6-18dcc353422d" providerId="ADAL" clId="{776331F7-B526-4A14-9BC5-54C516B4F8D9}" dt="2024-07-11T20:03:19.343" v="578" actId="6549"/>
          <ac:spMkLst>
            <pc:docMk/>
            <pc:sldMk cId="3980951859" sldId="868"/>
            <ac:spMk id="54" creationId="{5267A558-768B-79A7-7CEE-39FB68166536}"/>
          </ac:spMkLst>
        </pc:spChg>
      </pc:sldChg>
      <pc:sldChg chg="modSp mod modCm">
        <pc:chgData name="Jana Lu" userId="76d7ce9a-58f9-4227-9ce6-18dcc353422d" providerId="ADAL" clId="{776331F7-B526-4A14-9BC5-54C516B4F8D9}" dt="2024-07-11T20:28:48.838" v="687" actId="1076"/>
        <pc:sldMkLst>
          <pc:docMk/>
          <pc:sldMk cId="2747229851" sldId="960"/>
        </pc:sldMkLst>
        <pc:spChg chg="mod">
          <ac:chgData name="Jana Lu" userId="76d7ce9a-58f9-4227-9ce6-18dcc353422d" providerId="ADAL" clId="{776331F7-B526-4A14-9BC5-54C516B4F8D9}" dt="2024-07-11T20:28:48.838" v="687" actId="1076"/>
          <ac:spMkLst>
            <pc:docMk/>
            <pc:sldMk cId="2747229851" sldId="960"/>
            <ac:spMk id="3" creationId="{FFD9CE62-001B-8661-2373-A8101BA29EF2}"/>
          </ac:spMkLst>
        </pc:spChg>
        <pc:spChg chg="mod">
          <ac:chgData name="Jana Lu" userId="76d7ce9a-58f9-4227-9ce6-18dcc353422d" providerId="ADAL" clId="{776331F7-B526-4A14-9BC5-54C516B4F8D9}" dt="2024-07-11T19:50:49.453" v="404" actId="20577"/>
          <ac:spMkLst>
            <pc:docMk/>
            <pc:sldMk cId="2747229851" sldId="960"/>
            <ac:spMk id="10" creationId="{54240736-C1EC-6D3D-88D4-AAD92DB3FB08}"/>
          </ac:spMkLst>
        </pc:spChg>
        <pc:spChg chg="mod">
          <ac:chgData name="Jana Lu" userId="76d7ce9a-58f9-4227-9ce6-18dcc353422d" providerId="ADAL" clId="{776331F7-B526-4A14-9BC5-54C516B4F8D9}" dt="2024-07-11T19:45:13.641" v="351" actId="1076"/>
          <ac:spMkLst>
            <pc:docMk/>
            <pc:sldMk cId="2747229851" sldId="960"/>
            <ac:spMk id="27" creationId="{41C19CDD-08CF-4E52-5E4F-C9E2C7DD19EC}"/>
          </ac:spMkLst>
        </pc:spChg>
        <pc:picChg chg="mod">
          <ac:chgData name="Jana Lu" userId="76d7ce9a-58f9-4227-9ce6-18dcc353422d" providerId="ADAL" clId="{776331F7-B526-4A14-9BC5-54C516B4F8D9}" dt="2024-07-11T19:50:06.620" v="394" actId="1076"/>
          <ac:picMkLst>
            <pc:docMk/>
            <pc:sldMk cId="2747229851" sldId="960"/>
            <ac:picMk id="6" creationId="{7946B84D-2F41-B4FA-1552-DC8E5AA4E064}"/>
          </ac:picMkLst>
        </pc:picChg>
        <pc:picChg chg="mod">
          <ac:chgData name="Jana Lu" userId="76d7ce9a-58f9-4227-9ce6-18dcc353422d" providerId="ADAL" clId="{776331F7-B526-4A14-9BC5-54C516B4F8D9}" dt="2024-07-11T19:50:07.282" v="395" actId="1038"/>
          <ac:picMkLst>
            <pc:docMk/>
            <pc:sldMk cId="2747229851" sldId="960"/>
            <ac:picMk id="8" creationId="{F8DB5469-36C7-29EB-C27F-A5F56DBCA8A3}"/>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776331F7-B526-4A14-9BC5-54C516B4F8D9}" dt="2024-07-11T19:50:49.453" v="404" actId="20577"/>
              <pc2:cmMkLst xmlns:pc2="http://schemas.microsoft.com/office/powerpoint/2019/9/main/command">
                <pc:docMk/>
                <pc:sldMk cId="2747229851" sldId="960"/>
                <pc2:cmMk id="{98FFAEFF-EE0D-46F7-B978-986331FBE40C}"/>
              </pc2:cmMkLst>
            </pc226:cmChg>
          </p:ext>
        </pc:extLst>
      </pc:sldChg>
      <pc:sldChg chg="modSp mod addCm delCm modCm">
        <pc:chgData name="Jana Lu" userId="76d7ce9a-58f9-4227-9ce6-18dcc353422d" providerId="ADAL" clId="{776331F7-B526-4A14-9BC5-54C516B4F8D9}" dt="2024-07-11T19:55:48.820" v="525" actId="20577"/>
        <pc:sldMkLst>
          <pc:docMk/>
          <pc:sldMk cId="3175820281" sldId="970"/>
        </pc:sldMkLst>
        <pc:spChg chg="mod">
          <ac:chgData name="Jana Lu" userId="76d7ce9a-58f9-4227-9ce6-18dcc353422d" providerId="ADAL" clId="{776331F7-B526-4A14-9BC5-54C516B4F8D9}" dt="2024-07-11T19:54:40.636" v="499" actId="255"/>
          <ac:spMkLst>
            <pc:docMk/>
            <pc:sldMk cId="3175820281" sldId="970"/>
            <ac:spMk id="3" creationId="{EA16DB6D-4D92-4DFB-81DB-5228EE807D14}"/>
          </ac:spMkLst>
        </pc:spChg>
        <pc:spChg chg="mod">
          <ac:chgData name="Jana Lu" userId="76d7ce9a-58f9-4227-9ce6-18dcc353422d" providerId="ADAL" clId="{776331F7-B526-4A14-9BC5-54C516B4F8D9}" dt="2024-07-11T19:55:48.820" v="525" actId="20577"/>
          <ac:spMkLst>
            <pc:docMk/>
            <pc:sldMk cId="3175820281" sldId="970"/>
            <ac:spMk id="5" creationId="{E9D3193C-522F-257C-7F51-BF9CD3705954}"/>
          </ac:spMkLst>
        </pc:spChg>
        <pc:spChg chg="mod">
          <ac:chgData name="Jana Lu" userId="76d7ce9a-58f9-4227-9ce6-18dcc353422d" providerId="ADAL" clId="{776331F7-B526-4A14-9BC5-54C516B4F8D9}" dt="2024-07-11T19:55:05.936" v="515" actId="14100"/>
          <ac:spMkLst>
            <pc:docMk/>
            <pc:sldMk cId="3175820281" sldId="970"/>
            <ac:spMk id="29" creationId="{52E378DE-EFDB-204A-DF49-3072E80F932E}"/>
          </ac:spMkLst>
        </pc:spChg>
        <pc:picChg chg="mod">
          <ac:chgData name="Jana Lu" userId="76d7ce9a-58f9-4227-9ce6-18dcc353422d" providerId="ADAL" clId="{776331F7-B526-4A14-9BC5-54C516B4F8D9}" dt="2024-07-11T19:55:17.653" v="517" actId="1076"/>
          <ac:picMkLst>
            <pc:docMk/>
            <pc:sldMk cId="3175820281" sldId="970"/>
            <ac:picMk id="1028" creationId="{860EC435-2271-6D53-EF40-E1E3D57D9F9F}"/>
          </ac:picMkLst>
        </pc:picChg>
        <pc:extLst>
          <p:ext xmlns:p="http://schemas.openxmlformats.org/presentationml/2006/main" uri="{D6D511B9-2390-475A-947B-AFAB55BFBCF1}">
            <pc226:cmChg xmlns:pc226="http://schemas.microsoft.com/office/powerpoint/2022/06/main/command" chg="add mod">
              <pc226:chgData name="Jana Lu" userId="76d7ce9a-58f9-4227-9ce6-18dcc353422d" providerId="ADAL" clId="{776331F7-B526-4A14-9BC5-54C516B4F8D9}" dt="2024-07-11T19:55:48.820" v="525" actId="20577"/>
              <pc2:cmMkLst xmlns:pc2="http://schemas.microsoft.com/office/powerpoint/2019/9/main/command">
                <pc:docMk/>
                <pc:sldMk cId="3175820281" sldId="970"/>
                <pc2:cmMk id="{FBD88772-3DD1-481A-B53B-97EE8B4533E1}"/>
              </pc2:cmMkLst>
            </pc226:cmChg>
            <pc226:cmChg xmlns:pc226="http://schemas.microsoft.com/office/powerpoint/2022/06/main/command" chg="del mod">
              <pc226:chgData name="Jana Lu" userId="76d7ce9a-58f9-4227-9ce6-18dcc353422d" providerId="ADAL" clId="{776331F7-B526-4A14-9BC5-54C516B4F8D9}" dt="2024-07-11T19:54:23.712" v="497"/>
              <pc2:cmMkLst xmlns:pc2="http://schemas.microsoft.com/office/powerpoint/2019/9/main/command">
                <pc:docMk/>
                <pc:sldMk cId="3175820281" sldId="970"/>
                <pc2:cmMk id="{B2DE98DE-FD44-4547-96C4-C1A1E3EBAC2E}"/>
              </pc2:cmMkLst>
            </pc226:cmChg>
          </p:ext>
        </pc:extLst>
      </pc:sldChg>
      <pc:sldChg chg="modSp mod">
        <pc:chgData name="Jana Lu" userId="76d7ce9a-58f9-4227-9ce6-18dcc353422d" providerId="ADAL" clId="{776331F7-B526-4A14-9BC5-54C516B4F8D9}" dt="2024-07-11T20:04:42.672" v="603" actId="255"/>
        <pc:sldMkLst>
          <pc:docMk/>
          <pc:sldMk cId="2838716499" sldId="972"/>
        </pc:sldMkLst>
        <pc:spChg chg="mod">
          <ac:chgData name="Jana Lu" userId="76d7ce9a-58f9-4227-9ce6-18dcc353422d" providerId="ADAL" clId="{776331F7-B526-4A14-9BC5-54C516B4F8D9}" dt="2024-07-11T20:04:42.672" v="603" actId="255"/>
          <ac:spMkLst>
            <pc:docMk/>
            <pc:sldMk cId="2838716499" sldId="972"/>
            <ac:spMk id="3" creationId="{8F16BCC4-4AB2-445E-835F-B475CDCD95D6}"/>
          </ac:spMkLst>
        </pc:spChg>
        <pc:spChg chg="mod">
          <ac:chgData name="Jana Lu" userId="76d7ce9a-58f9-4227-9ce6-18dcc353422d" providerId="ADAL" clId="{776331F7-B526-4A14-9BC5-54C516B4F8D9}" dt="2024-07-11T20:04:27.682" v="602" actId="6549"/>
          <ac:spMkLst>
            <pc:docMk/>
            <pc:sldMk cId="2838716499" sldId="972"/>
            <ac:spMk id="50" creationId="{8D9D7424-BC22-1485-D32A-D235F9BB460D}"/>
          </ac:spMkLst>
        </pc:spChg>
      </pc:sldChg>
      <pc:sldChg chg="modCm">
        <pc:chgData name="Jana Lu" userId="76d7ce9a-58f9-4227-9ce6-18dcc353422d" providerId="ADAL" clId="{776331F7-B526-4A14-9BC5-54C516B4F8D9}" dt="2024-07-11T20:08:27.320" v="654"/>
        <pc:sldMkLst>
          <pc:docMk/>
          <pc:sldMk cId="3488637924" sldId="1082"/>
        </pc:sldMkLst>
        <pc:extLst>
          <p:ext xmlns:p="http://schemas.openxmlformats.org/presentationml/2006/main" uri="{D6D511B9-2390-475A-947B-AFAB55BFBCF1}">
            <pc226:cmChg xmlns:pc226="http://schemas.microsoft.com/office/powerpoint/2022/06/main/command" chg="">
              <pc226:chgData name="Jana Lu" userId="76d7ce9a-58f9-4227-9ce6-18dcc353422d" providerId="ADAL" clId="{776331F7-B526-4A14-9BC5-54C516B4F8D9}" dt="2024-07-11T20:08:27.320" v="654"/>
              <pc2:cmMkLst xmlns:pc2="http://schemas.microsoft.com/office/powerpoint/2019/9/main/command">
                <pc:docMk/>
                <pc:sldMk cId="3488637924" sldId="1082"/>
                <pc2:cmMk id="{FA670EE8-444A-4674-AD9E-C4F1B2B69B0E}"/>
              </pc2:cmMkLst>
              <pc226:cmRplyChg chg="add">
                <pc226:chgData name="Jana Lu" userId="76d7ce9a-58f9-4227-9ce6-18dcc353422d" providerId="ADAL" clId="{776331F7-B526-4A14-9BC5-54C516B4F8D9}" dt="2024-07-11T20:08:27.320" v="654"/>
                <pc2:cmRplyMkLst xmlns:pc2="http://schemas.microsoft.com/office/powerpoint/2019/9/main/command">
                  <pc:docMk/>
                  <pc:sldMk cId="3488637924" sldId="1082"/>
                  <pc2:cmMk id="{FA670EE8-444A-4674-AD9E-C4F1B2B69B0E}"/>
                  <pc2:cmRplyMk id="{ED488216-6FF9-422C-8892-8FC718D059B0}"/>
                </pc2:cmRplyMkLst>
              </pc226:cmRplyChg>
            </pc226:cmChg>
          </p:ext>
        </pc:extLst>
      </pc:sldChg>
      <pc:sldChg chg="modSp mod modCm">
        <pc:chgData name="Jana Lu" userId="76d7ce9a-58f9-4227-9ce6-18dcc353422d" providerId="ADAL" clId="{776331F7-B526-4A14-9BC5-54C516B4F8D9}" dt="2024-07-11T20:12:14.737" v="667" actId="1035"/>
        <pc:sldMkLst>
          <pc:docMk/>
          <pc:sldMk cId="662558779" sldId="1089"/>
        </pc:sldMkLst>
        <pc:spChg chg="mod">
          <ac:chgData name="Jana Lu" userId="76d7ce9a-58f9-4227-9ce6-18dcc353422d" providerId="ADAL" clId="{776331F7-B526-4A14-9BC5-54C516B4F8D9}" dt="2024-07-11T20:12:14.737" v="667" actId="1035"/>
          <ac:spMkLst>
            <pc:docMk/>
            <pc:sldMk cId="662558779" sldId="1089"/>
            <ac:spMk id="13" creationId="{B8F9BB22-0D8E-4D75-BEE7-5F609A802218}"/>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776331F7-B526-4A14-9BC5-54C516B4F8D9}" dt="2024-07-11T19:40:47.636" v="72"/>
              <pc2:cmMkLst xmlns:pc2="http://schemas.microsoft.com/office/powerpoint/2019/9/main/command">
                <pc:docMk/>
                <pc:sldMk cId="662558779" sldId="1089"/>
                <pc2:cmMk id="{E0DFAC95-2F07-49C2-9782-908AE15BD75C}"/>
              </pc2:cmMkLst>
              <pc226:cmRplyChg chg="add">
                <pc226:chgData name="Jana Lu" userId="76d7ce9a-58f9-4227-9ce6-18dcc353422d" providerId="ADAL" clId="{776331F7-B526-4A14-9BC5-54C516B4F8D9}" dt="2024-07-11T19:40:47.636" v="72"/>
                <pc2:cmRplyMkLst xmlns:pc2="http://schemas.microsoft.com/office/powerpoint/2019/9/main/command">
                  <pc:docMk/>
                  <pc:sldMk cId="662558779" sldId="1089"/>
                  <pc2:cmMk id="{E0DFAC95-2F07-49C2-9782-908AE15BD75C}"/>
                  <pc2:cmRplyMk id="{F04C68EA-E3C3-4C6D-8550-89AD4633FCE8}"/>
                </pc2:cmRplyMkLst>
              </pc226:cmRplyChg>
            </pc226:cmChg>
          </p:ext>
        </pc:extLst>
      </pc:sldChg>
      <pc:sldChg chg="modSp mod">
        <pc:chgData name="Jana Lu" userId="76d7ce9a-58f9-4227-9ce6-18dcc353422d" providerId="ADAL" clId="{776331F7-B526-4A14-9BC5-54C516B4F8D9}" dt="2024-07-12T14:11:48.448" v="692"/>
        <pc:sldMkLst>
          <pc:docMk/>
          <pc:sldMk cId="2794043861" sldId="1114"/>
        </pc:sldMkLst>
        <pc:spChg chg="mod">
          <ac:chgData name="Jana Lu" userId="76d7ce9a-58f9-4227-9ce6-18dcc353422d" providerId="ADAL" clId="{776331F7-B526-4A14-9BC5-54C516B4F8D9}" dt="2024-07-12T14:11:48.448" v="692"/>
          <ac:spMkLst>
            <pc:docMk/>
            <pc:sldMk cId="2794043861" sldId="1114"/>
            <ac:spMk id="26" creationId="{23DC2AE1-0A2F-C3EA-1300-0586F85404E4}"/>
          </ac:spMkLst>
        </pc:spChg>
      </pc:sldChg>
      <pc:sldChg chg="modSp mod modCm">
        <pc:chgData name="Jana Lu" userId="76d7ce9a-58f9-4227-9ce6-18dcc353422d" providerId="ADAL" clId="{776331F7-B526-4A14-9BC5-54C516B4F8D9}" dt="2024-07-11T20:06:39.047" v="653" actId="255"/>
        <pc:sldMkLst>
          <pc:docMk/>
          <pc:sldMk cId="2235283676" sldId="1197"/>
        </pc:sldMkLst>
        <pc:spChg chg="mod">
          <ac:chgData name="Jana Lu" userId="76d7ce9a-58f9-4227-9ce6-18dcc353422d" providerId="ADAL" clId="{776331F7-B526-4A14-9BC5-54C516B4F8D9}" dt="2024-07-11T20:00:02.120" v="548" actId="255"/>
          <ac:spMkLst>
            <pc:docMk/>
            <pc:sldMk cId="2235283676" sldId="1197"/>
            <ac:spMk id="2" creationId="{703087EE-DD34-094F-B0F7-B6F84FE2D888}"/>
          </ac:spMkLst>
        </pc:spChg>
        <pc:spChg chg="mod">
          <ac:chgData name="Jana Lu" userId="76d7ce9a-58f9-4227-9ce6-18dcc353422d" providerId="ADAL" clId="{776331F7-B526-4A14-9BC5-54C516B4F8D9}" dt="2024-07-11T20:06:39.047" v="653" actId="255"/>
          <ac:spMkLst>
            <pc:docMk/>
            <pc:sldMk cId="2235283676" sldId="1197"/>
            <ac:spMk id="3" creationId="{CB644313-5796-36F6-44DF-1AF61073B2A5}"/>
          </ac:spMkLst>
        </pc:spChg>
        <pc:spChg chg="mod">
          <ac:chgData name="Jana Lu" userId="76d7ce9a-58f9-4227-9ce6-18dcc353422d" providerId="ADAL" clId="{776331F7-B526-4A14-9BC5-54C516B4F8D9}" dt="2024-07-11T20:05:17.753" v="652" actId="6549"/>
          <ac:spMkLst>
            <pc:docMk/>
            <pc:sldMk cId="2235283676" sldId="1197"/>
            <ac:spMk id="26" creationId="{24FFEAB1-51D5-9E05-6612-4C168361D69C}"/>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776331F7-B526-4A14-9BC5-54C516B4F8D9}" dt="2024-07-11T20:05:17.753" v="652" actId="6549"/>
              <pc2:cmMkLst xmlns:pc2="http://schemas.microsoft.com/office/powerpoint/2019/9/main/command">
                <pc:docMk/>
                <pc:sldMk cId="2235283676" sldId="1197"/>
                <pc2:cmMk id="{0DFE9C2E-4805-45FA-9A00-F1C40E88E6CB}"/>
              </pc2:cmMkLst>
            </pc226:cmChg>
            <pc226:cmChg xmlns:pc226="http://schemas.microsoft.com/office/powerpoint/2022/06/main/command" chg="mod">
              <pc226:chgData name="Jana Lu" userId="76d7ce9a-58f9-4227-9ce6-18dcc353422d" providerId="ADAL" clId="{776331F7-B526-4A14-9BC5-54C516B4F8D9}" dt="2024-07-11T20:05:17.753" v="652" actId="6549"/>
              <pc2:cmMkLst xmlns:pc2="http://schemas.microsoft.com/office/powerpoint/2019/9/main/command">
                <pc:docMk/>
                <pc:sldMk cId="2235283676" sldId="1197"/>
                <pc2:cmMk id="{FD6BF0B8-4F35-4417-B7CC-CB8E0F3917FC}"/>
              </pc2:cmMkLst>
            </pc226:cmChg>
          </p:ext>
        </pc:extLst>
      </pc:sldChg>
      <pc:sldChg chg="addSp delSp modSp mod">
        <pc:chgData name="Jana Lu" userId="76d7ce9a-58f9-4227-9ce6-18dcc353422d" providerId="ADAL" clId="{776331F7-B526-4A14-9BC5-54C516B4F8D9}" dt="2024-07-11T20:22:44.412" v="675" actId="962"/>
        <pc:sldMkLst>
          <pc:docMk/>
          <pc:sldMk cId="649019718" sldId="1204"/>
        </pc:sldMkLst>
        <pc:spChg chg="add del mod">
          <ac:chgData name="Jana Lu" userId="76d7ce9a-58f9-4227-9ce6-18dcc353422d" providerId="ADAL" clId="{776331F7-B526-4A14-9BC5-54C516B4F8D9}" dt="2024-07-11T20:20:30.211" v="669" actId="931"/>
          <ac:spMkLst>
            <pc:docMk/>
            <pc:sldMk cId="649019718" sldId="1204"/>
            <ac:spMk id="3" creationId="{C6808502-E81C-AD2F-F49D-2621538F9724}"/>
          </ac:spMkLst>
        </pc:spChg>
        <pc:spChg chg="add del mod">
          <ac:chgData name="Jana Lu" userId="76d7ce9a-58f9-4227-9ce6-18dcc353422d" providerId="ADAL" clId="{776331F7-B526-4A14-9BC5-54C516B4F8D9}" dt="2024-07-11T20:22:42.822" v="673" actId="931"/>
          <ac:spMkLst>
            <pc:docMk/>
            <pc:sldMk cId="649019718" sldId="1204"/>
            <ac:spMk id="7" creationId="{35494E18-65C2-8CB5-4B34-8BB2CEFC6C57}"/>
          </ac:spMkLst>
        </pc:spChg>
        <pc:picChg chg="add del mod">
          <ac:chgData name="Jana Lu" userId="76d7ce9a-58f9-4227-9ce6-18dcc353422d" providerId="ADAL" clId="{776331F7-B526-4A14-9BC5-54C516B4F8D9}" dt="2024-07-11T20:21:44.472" v="672" actId="478"/>
          <ac:picMkLst>
            <pc:docMk/>
            <pc:sldMk cId="649019718" sldId="1204"/>
            <ac:picMk id="5" creationId="{E1C49827-C41C-0A27-8D49-437A0AB72F19}"/>
          </ac:picMkLst>
        </pc:picChg>
        <pc:picChg chg="add mod">
          <ac:chgData name="Jana Lu" userId="76d7ce9a-58f9-4227-9ce6-18dcc353422d" providerId="ADAL" clId="{776331F7-B526-4A14-9BC5-54C516B4F8D9}" dt="2024-07-11T20:22:44.412" v="675" actId="962"/>
          <ac:picMkLst>
            <pc:docMk/>
            <pc:sldMk cId="649019718" sldId="1204"/>
            <ac:picMk id="9" creationId="{DBEEB09A-359B-6F6A-0AF4-E7ECC9272C59}"/>
          </ac:picMkLst>
        </pc:picChg>
        <pc:picChg chg="del">
          <ac:chgData name="Jana Lu" userId="76d7ce9a-58f9-4227-9ce6-18dcc353422d" providerId="ADAL" clId="{776331F7-B526-4A14-9BC5-54C516B4F8D9}" dt="2024-07-11T20:20:08.021" v="668" actId="478"/>
          <ac:picMkLst>
            <pc:docMk/>
            <pc:sldMk cId="649019718" sldId="1204"/>
            <ac:picMk id="31" creationId="{57A55C37-934D-6FA5-0432-47C36C0C85DD}"/>
          </ac:picMkLst>
        </pc:picChg>
      </pc:sldChg>
    </pc:docChg>
  </pc:docChgLst>
  <pc:docChgLst>
    <pc:chgData name="Kathleen Speck" userId="1c3bee05-3f30-471c-9c5c-6f1d82c4dd7a" providerId="ADAL" clId="{9C109AFB-4AB8-441A-B66F-1EEB6A994665}"/>
    <pc:docChg chg="modSld">
      <pc:chgData name="Kathleen Speck" userId="1c3bee05-3f30-471c-9c5c-6f1d82c4dd7a" providerId="ADAL" clId="{9C109AFB-4AB8-441A-B66F-1EEB6A994665}" dt="2024-07-12T14:25:36.110" v="4" actId="1076"/>
      <pc:docMkLst>
        <pc:docMk/>
      </pc:docMkLst>
      <pc:sldChg chg="delCm">
        <pc:chgData name="Kathleen Speck" userId="1c3bee05-3f30-471c-9c5c-6f1d82c4dd7a" providerId="ADAL" clId="{9C109AFB-4AB8-441A-B66F-1EEB6A994665}" dt="2024-07-12T14:24:09.550" v="0"/>
        <pc:sldMkLst>
          <pc:docMk/>
          <pc:sldMk cId="3158533867" sldId="588"/>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9C109AFB-4AB8-441A-B66F-1EEB6A994665}" dt="2024-07-12T14:24:09.550" v="0"/>
              <pc2:cmMkLst xmlns:pc2="http://schemas.microsoft.com/office/powerpoint/2019/9/main/command">
                <pc:docMk/>
                <pc:sldMk cId="3158533867" sldId="588"/>
                <pc2:cmMk id="{83CB6572-86F0-4777-9033-9C7630BE3914}"/>
              </pc2:cmMkLst>
            </pc226:cmChg>
          </p:ext>
        </pc:extLst>
      </pc:sldChg>
      <pc:sldChg chg="modSp mod delCm">
        <pc:chgData name="Kathleen Speck" userId="1c3bee05-3f30-471c-9c5c-6f1d82c4dd7a" providerId="ADAL" clId="{9C109AFB-4AB8-441A-B66F-1EEB6A994665}" dt="2024-07-12T14:25:36.110" v="4" actId="1076"/>
        <pc:sldMkLst>
          <pc:docMk/>
          <pc:sldMk cId="3488637924" sldId="1082"/>
        </pc:sldMkLst>
        <pc:spChg chg="mod">
          <ac:chgData name="Kathleen Speck" userId="1c3bee05-3f30-471c-9c5c-6f1d82c4dd7a" providerId="ADAL" clId="{9C109AFB-4AB8-441A-B66F-1EEB6A994665}" dt="2024-07-12T14:25:28.209" v="3" actId="255"/>
          <ac:spMkLst>
            <pc:docMk/>
            <pc:sldMk cId="3488637924" sldId="1082"/>
            <ac:spMk id="4" creationId="{55DBDFA4-7D08-1ECA-49F9-234B011E1639}"/>
          </ac:spMkLst>
        </pc:spChg>
        <pc:spChg chg="mod">
          <ac:chgData name="Kathleen Speck" userId="1c3bee05-3f30-471c-9c5c-6f1d82c4dd7a" providerId="ADAL" clId="{9C109AFB-4AB8-441A-B66F-1EEB6A994665}" dt="2024-07-12T14:25:36.110" v="4" actId="1076"/>
          <ac:spMkLst>
            <pc:docMk/>
            <pc:sldMk cId="3488637924" sldId="1082"/>
            <ac:spMk id="50" creationId="{AC649BB0-9C0D-1ABF-48DA-649C827FD175}"/>
          </ac:spMkLst>
        </pc:spChg>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9C109AFB-4AB8-441A-B66F-1EEB6A994665}" dt="2024-07-12T14:25:12.593" v="2"/>
              <pc2:cmMkLst xmlns:pc2="http://schemas.microsoft.com/office/powerpoint/2019/9/main/command">
                <pc:docMk/>
                <pc:sldMk cId="3488637924" sldId="1082"/>
                <pc2:cmMk id="{FA670EE8-444A-4674-AD9E-C4F1B2B69B0E}"/>
              </pc2:cmMkLst>
            </pc226:cmChg>
          </p:ext>
        </pc:extLst>
      </pc:sldChg>
      <pc:sldChg chg="delCm">
        <pc:chgData name="Kathleen Speck" userId="1c3bee05-3f30-471c-9c5c-6f1d82c4dd7a" providerId="ADAL" clId="{9C109AFB-4AB8-441A-B66F-1EEB6A994665}" dt="2024-07-12T14:24:19.572" v="1"/>
        <pc:sldMkLst>
          <pc:docMk/>
          <pc:sldMk cId="662558779" sldId="1089"/>
        </pc:sldMkLst>
        <pc:extLst>
          <p:ext xmlns:p="http://schemas.openxmlformats.org/presentationml/2006/main" uri="{D6D511B9-2390-475A-947B-AFAB55BFBCF1}">
            <pc226:cmChg xmlns:pc226="http://schemas.microsoft.com/office/powerpoint/2022/06/main/command" chg="del">
              <pc226:chgData name="Kathleen Speck" userId="1c3bee05-3f30-471c-9c5c-6f1d82c4dd7a" providerId="ADAL" clId="{9C109AFB-4AB8-441A-B66F-1EEB6A994665}" dt="2024-07-12T14:24:19.572" v="1"/>
              <pc2:cmMkLst xmlns:pc2="http://schemas.microsoft.com/office/powerpoint/2019/9/main/command">
                <pc:docMk/>
                <pc:sldMk cId="662558779" sldId="1089"/>
                <pc2:cmMk id="{E0DFAC95-2F07-49C2-9782-908AE15BD75C}"/>
              </pc2:cmMkLst>
            </pc226:cmChg>
          </p:ext>
        </pc:extLst>
      </pc:sldChg>
    </pc:docChg>
  </pc:docChgLst>
  <pc:docChgLst>
    <pc:chgData name="Jana Lu" userId="76d7ce9a-58f9-4227-9ce6-18dcc353422d" providerId="ADAL" clId="{8AC2C7D0-57E7-427F-BA2A-BB0081F42862}"/>
    <pc:docChg chg="undo redo custSel addSld delSld modSld">
      <pc:chgData name="Jana Lu" userId="76d7ce9a-58f9-4227-9ce6-18dcc353422d" providerId="ADAL" clId="{8AC2C7D0-57E7-427F-BA2A-BB0081F42862}" dt="2024-09-23T20:51:53.581" v="8189"/>
      <pc:docMkLst>
        <pc:docMk/>
      </pc:docMkLst>
      <pc:sldChg chg="delSp mod">
        <pc:chgData name="Jana Lu" userId="76d7ce9a-58f9-4227-9ce6-18dcc353422d" providerId="ADAL" clId="{8AC2C7D0-57E7-427F-BA2A-BB0081F42862}" dt="2024-09-11T16:08:32.593" v="39" actId="478"/>
        <pc:sldMkLst>
          <pc:docMk/>
          <pc:sldMk cId="3158533867" sldId="588"/>
        </pc:sldMkLst>
        <pc:spChg chg="del">
          <ac:chgData name="Jana Lu" userId="76d7ce9a-58f9-4227-9ce6-18dcc353422d" providerId="ADAL" clId="{8AC2C7D0-57E7-427F-BA2A-BB0081F42862}" dt="2024-09-11T16:08:19.397" v="38" actId="478"/>
          <ac:spMkLst>
            <pc:docMk/>
            <pc:sldMk cId="3158533867" sldId="588"/>
            <ac:spMk id="25" creationId="{572111B2-EE13-C6E6-575D-389103B92208}"/>
          </ac:spMkLst>
        </pc:spChg>
        <pc:spChg chg="del">
          <ac:chgData name="Jana Lu" userId="76d7ce9a-58f9-4227-9ce6-18dcc353422d" providerId="ADAL" clId="{8AC2C7D0-57E7-427F-BA2A-BB0081F42862}" dt="2024-09-11T16:08:19.397" v="38" actId="478"/>
          <ac:spMkLst>
            <pc:docMk/>
            <pc:sldMk cId="3158533867" sldId="588"/>
            <ac:spMk id="26" creationId="{944CCCD8-C0D0-4BC3-28C0-12239E2A1570}"/>
          </ac:spMkLst>
        </pc:spChg>
        <pc:spChg chg="del">
          <ac:chgData name="Jana Lu" userId="76d7ce9a-58f9-4227-9ce6-18dcc353422d" providerId="ADAL" clId="{8AC2C7D0-57E7-427F-BA2A-BB0081F42862}" dt="2024-09-11T16:08:19.397" v="38" actId="478"/>
          <ac:spMkLst>
            <pc:docMk/>
            <pc:sldMk cId="3158533867" sldId="588"/>
            <ac:spMk id="27" creationId="{13D43F20-3E22-35D4-16DD-F1DB498E17A7}"/>
          </ac:spMkLst>
        </pc:spChg>
        <pc:spChg chg="del">
          <ac:chgData name="Jana Lu" userId="76d7ce9a-58f9-4227-9ce6-18dcc353422d" providerId="ADAL" clId="{8AC2C7D0-57E7-427F-BA2A-BB0081F42862}" dt="2024-09-11T16:08:19.397" v="38" actId="478"/>
          <ac:spMkLst>
            <pc:docMk/>
            <pc:sldMk cId="3158533867" sldId="588"/>
            <ac:spMk id="28" creationId="{4CAD4D91-E7FC-5171-A0B4-A904A0BE29A9}"/>
          </ac:spMkLst>
        </pc:spChg>
        <pc:spChg chg="del">
          <ac:chgData name="Jana Lu" userId="76d7ce9a-58f9-4227-9ce6-18dcc353422d" providerId="ADAL" clId="{8AC2C7D0-57E7-427F-BA2A-BB0081F42862}" dt="2024-09-11T16:08:19.397" v="38" actId="478"/>
          <ac:spMkLst>
            <pc:docMk/>
            <pc:sldMk cId="3158533867" sldId="588"/>
            <ac:spMk id="29" creationId="{0A787547-ED34-C78B-9189-136EF3141079}"/>
          </ac:spMkLst>
        </pc:spChg>
        <pc:spChg chg="del">
          <ac:chgData name="Jana Lu" userId="76d7ce9a-58f9-4227-9ce6-18dcc353422d" providerId="ADAL" clId="{8AC2C7D0-57E7-427F-BA2A-BB0081F42862}" dt="2024-09-11T16:08:19.397" v="38" actId="478"/>
          <ac:spMkLst>
            <pc:docMk/>
            <pc:sldMk cId="3158533867" sldId="588"/>
            <ac:spMk id="30" creationId="{391EF279-74CE-5C36-BAE9-F48ED95C1456}"/>
          </ac:spMkLst>
        </pc:spChg>
        <pc:spChg chg="del">
          <ac:chgData name="Jana Lu" userId="76d7ce9a-58f9-4227-9ce6-18dcc353422d" providerId="ADAL" clId="{8AC2C7D0-57E7-427F-BA2A-BB0081F42862}" dt="2024-09-11T16:08:19.397" v="38" actId="478"/>
          <ac:spMkLst>
            <pc:docMk/>
            <pc:sldMk cId="3158533867" sldId="588"/>
            <ac:spMk id="31" creationId="{338051C0-6EBC-7934-9B67-9D786D6E3ED0}"/>
          </ac:spMkLst>
        </pc:spChg>
        <pc:spChg chg="del">
          <ac:chgData name="Jana Lu" userId="76d7ce9a-58f9-4227-9ce6-18dcc353422d" providerId="ADAL" clId="{8AC2C7D0-57E7-427F-BA2A-BB0081F42862}" dt="2024-09-11T16:08:19.397" v="38" actId="478"/>
          <ac:spMkLst>
            <pc:docMk/>
            <pc:sldMk cId="3158533867" sldId="588"/>
            <ac:spMk id="32" creationId="{DBC19F45-F4A4-7AE8-DCDB-5B8279F17F0D}"/>
          </ac:spMkLst>
        </pc:spChg>
        <pc:spChg chg="del">
          <ac:chgData name="Jana Lu" userId="76d7ce9a-58f9-4227-9ce6-18dcc353422d" providerId="ADAL" clId="{8AC2C7D0-57E7-427F-BA2A-BB0081F42862}" dt="2024-09-11T16:08:19.397" v="38" actId="478"/>
          <ac:spMkLst>
            <pc:docMk/>
            <pc:sldMk cId="3158533867" sldId="588"/>
            <ac:spMk id="33" creationId="{99392FA1-3DBB-B7D1-C2A1-8C56AF914576}"/>
          </ac:spMkLst>
        </pc:spChg>
        <pc:spChg chg="del">
          <ac:chgData name="Jana Lu" userId="76d7ce9a-58f9-4227-9ce6-18dcc353422d" providerId="ADAL" clId="{8AC2C7D0-57E7-427F-BA2A-BB0081F42862}" dt="2024-09-11T16:08:19.397" v="38" actId="478"/>
          <ac:spMkLst>
            <pc:docMk/>
            <pc:sldMk cId="3158533867" sldId="588"/>
            <ac:spMk id="34" creationId="{CA02AB48-2C79-3E2C-1951-024272DC12EC}"/>
          </ac:spMkLst>
        </pc:spChg>
        <pc:spChg chg="del">
          <ac:chgData name="Jana Lu" userId="76d7ce9a-58f9-4227-9ce6-18dcc353422d" providerId="ADAL" clId="{8AC2C7D0-57E7-427F-BA2A-BB0081F42862}" dt="2024-09-11T16:08:19.397" v="38" actId="478"/>
          <ac:spMkLst>
            <pc:docMk/>
            <pc:sldMk cId="3158533867" sldId="588"/>
            <ac:spMk id="35" creationId="{B4CA1B65-B427-4F2C-8DBB-53B780F85B4A}"/>
          </ac:spMkLst>
        </pc:spChg>
        <pc:spChg chg="del">
          <ac:chgData name="Jana Lu" userId="76d7ce9a-58f9-4227-9ce6-18dcc353422d" providerId="ADAL" clId="{8AC2C7D0-57E7-427F-BA2A-BB0081F42862}" dt="2024-09-11T16:08:19.397" v="38" actId="478"/>
          <ac:spMkLst>
            <pc:docMk/>
            <pc:sldMk cId="3158533867" sldId="588"/>
            <ac:spMk id="36" creationId="{3C6D47BA-AA70-E593-C865-E965BE04F9B5}"/>
          </ac:spMkLst>
        </pc:spChg>
        <pc:spChg chg="del">
          <ac:chgData name="Jana Lu" userId="76d7ce9a-58f9-4227-9ce6-18dcc353422d" providerId="ADAL" clId="{8AC2C7D0-57E7-427F-BA2A-BB0081F42862}" dt="2024-09-11T16:08:19.397" v="38" actId="478"/>
          <ac:spMkLst>
            <pc:docMk/>
            <pc:sldMk cId="3158533867" sldId="588"/>
            <ac:spMk id="37" creationId="{0794E6F3-813E-19ED-E9A4-47211D3A48A1}"/>
          </ac:spMkLst>
        </pc:spChg>
        <pc:spChg chg="del">
          <ac:chgData name="Jana Lu" userId="76d7ce9a-58f9-4227-9ce6-18dcc353422d" providerId="ADAL" clId="{8AC2C7D0-57E7-427F-BA2A-BB0081F42862}" dt="2024-09-11T16:08:19.397" v="38" actId="478"/>
          <ac:spMkLst>
            <pc:docMk/>
            <pc:sldMk cId="3158533867" sldId="588"/>
            <ac:spMk id="38" creationId="{F167DFEA-EA40-5194-2464-279BD02BEEFC}"/>
          </ac:spMkLst>
        </pc:spChg>
        <pc:spChg chg="del">
          <ac:chgData name="Jana Lu" userId="76d7ce9a-58f9-4227-9ce6-18dcc353422d" providerId="ADAL" clId="{8AC2C7D0-57E7-427F-BA2A-BB0081F42862}" dt="2024-09-11T16:08:19.397" v="38" actId="478"/>
          <ac:spMkLst>
            <pc:docMk/>
            <pc:sldMk cId="3158533867" sldId="588"/>
            <ac:spMk id="39" creationId="{E95227BB-D491-3EB2-997C-854D516347CA}"/>
          </ac:spMkLst>
        </pc:spChg>
        <pc:spChg chg="del">
          <ac:chgData name="Jana Lu" userId="76d7ce9a-58f9-4227-9ce6-18dcc353422d" providerId="ADAL" clId="{8AC2C7D0-57E7-427F-BA2A-BB0081F42862}" dt="2024-09-11T16:08:19.397" v="38" actId="478"/>
          <ac:spMkLst>
            <pc:docMk/>
            <pc:sldMk cId="3158533867" sldId="588"/>
            <ac:spMk id="40" creationId="{D82BFE95-8E65-B6F1-2E97-3C84DE85416A}"/>
          </ac:spMkLst>
        </pc:spChg>
        <pc:spChg chg="del">
          <ac:chgData name="Jana Lu" userId="76d7ce9a-58f9-4227-9ce6-18dcc353422d" providerId="ADAL" clId="{8AC2C7D0-57E7-427F-BA2A-BB0081F42862}" dt="2024-09-11T16:08:19.397" v="38" actId="478"/>
          <ac:spMkLst>
            <pc:docMk/>
            <pc:sldMk cId="3158533867" sldId="588"/>
            <ac:spMk id="41" creationId="{1143AF65-A703-D0AA-910C-E9E24BF84849}"/>
          </ac:spMkLst>
        </pc:spChg>
        <pc:spChg chg="del">
          <ac:chgData name="Jana Lu" userId="76d7ce9a-58f9-4227-9ce6-18dcc353422d" providerId="ADAL" clId="{8AC2C7D0-57E7-427F-BA2A-BB0081F42862}" dt="2024-09-11T16:08:32.593" v="39" actId="478"/>
          <ac:spMkLst>
            <pc:docMk/>
            <pc:sldMk cId="3158533867" sldId="588"/>
            <ac:spMk id="42" creationId="{00E2D3FF-F178-304E-D57C-EC2D0FBE7DA1}"/>
          </ac:spMkLst>
        </pc:spChg>
        <pc:spChg chg="del">
          <ac:chgData name="Jana Lu" userId="76d7ce9a-58f9-4227-9ce6-18dcc353422d" providerId="ADAL" clId="{8AC2C7D0-57E7-427F-BA2A-BB0081F42862}" dt="2024-09-11T16:08:32.593" v="39" actId="478"/>
          <ac:spMkLst>
            <pc:docMk/>
            <pc:sldMk cId="3158533867" sldId="588"/>
            <ac:spMk id="43" creationId="{22A3EE38-520F-4789-96C2-B6FC36707EC8}"/>
          </ac:spMkLst>
        </pc:spChg>
        <pc:spChg chg="del">
          <ac:chgData name="Jana Lu" userId="76d7ce9a-58f9-4227-9ce6-18dcc353422d" providerId="ADAL" clId="{8AC2C7D0-57E7-427F-BA2A-BB0081F42862}" dt="2024-09-11T16:08:32.593" v="39" actId="478"/>
          <ac:spMkLst>
            <pc:docMk/>
            <pc:sldMk cId="3158533867" sldId="588"/>
            <ac:spMk id="44" creationId="{2FD87F75-C7C5-FE2D-544C-B257F5BB769C}"/>
          </ac:spMkLst>
        </pc:spChg>
      </pc:sldChg>
      <pc:sldChg chg="delSp modSp modCm">
        <pc:chgData name="Jana Lu" userId="76d7ce9a-58f9-4227-9ce6-18dcc353422d" providerId="ADAL" clId="{8AC2C7D0-57E7-427F-BA2A-BB0081F42862}" dt="2024-09-11T18:33:37.232" v="1535" actId="962"/>
        <pc:sldMkLst>
          <pc:docMk/>
          <pc:sldMk cId="3195911531" sldId="662"/>
        </pc:sldMkLst>
        <pc:spChg chg="mod">
          <ac:chgData name="Jana Lu" userId="76d7ce9a-58f9-4227-9ce6-18dcc353422d" providerId="ADAL" clId="{8AC2C7D0-57E7-427F-BA2A-BB0081F42862}" dt="2024-09-11T18:28:41.731" v="1130" actId="20577"/>
          <ac:spMkLst>
            <pc:docMk/>
            <pc:sldMk cId="3195911531" sldId="662"/>
            <ac:spMk id="5" creationId="{7C6B8AC5-B1A4-6D19-ABA1-5A12D945B8C6}"/>
          </ac:spMkLst>
        </pc:spChg>
        <pc:spChg chg="mod">
          <ac:chgData name="Jana Lu" userId="76d7ce9a-58f9-4227-9ce6-18dcc353422d" providerId="ADAL" clId="{8AC2C7D0-57E7-427F-BA2A-BB0081F42862}" dt="2024-09-11T18:30:31.781" v="1154" actId="14100"/>
          <ac:spMkLst>
            <pc:docMk/>
            <pc:sldMk cId="3195911531" sldId="662"/>
            <ac:spMk id="56" creationId="{159266E1-EEBF-D6D7-DBA8-AA286402E491}"/>
          </ac:spMkLst>
        </pc:spChg>
        <pc:spChg chg="del">
          <ac:chgData name="Jana Lu" userId="76d7ce9a-58f9-4227-9ce6-18dcc353422d" providerId="ADAL" clId="{8AC2C7D0-57E7-427F-BA2A-BB0081F42862}" dt="2024-09-11T18:29:32.752" v="1132" actId="478"/>
          <ac:spMkLst>
            <pc:docMk/>
            <pc:sldMk cId="3195911531" sldId="662"/>
            <ac:spMk id="57" creationId="{0E097B21-0C06-247F-A6EB-9F6A931E5CE1}"/>
          </ac:spMkLst>
        </pc:spChg>
        <pc:spChg chg="del">
          <ac:chgData name="Jana Lu" userId="76d7ce9a-58f9-4227-9ce6-18dcc353422d" providerId="ADAL" clId="{8AC2C7D0-57E7-427F-BA2A-BB0081F42862}" dt="2024-09-11T18:29:32.752" v="1132" actId="478"/>
          <ac:spMkLst>
            <pc:docMk/>
            <pc:sldMk cId="3195911531" sldId="662"/>
            <ac:spMk id="58" creationId="{7B66FD74-B503-90E4-F764-2428BE13ADEE}"/>
          </ac:spMkLst>
        </pc:spChg>
        <pc:spChg chg="del">
          <ac:chgData name="Jana Lu" userId="76d7ce9a-58f9-4227-9ce6-18dcc353422d" providerId="ADAL" clId="{8AC2C7D0-57E7-427F-BA2A-BB0081F42862}" dt="2024-09-11T18:29:32.752" v="1132" actId="478"/>
          <ac:spMkLst>
            <pc:docMk/>
            <pc:sldMk cId="3195911531" sldId="662"/>
            <ac:spMk id="59" creationId="{DD908B9F-F103-49D7-B33E-F4A1AFE2A940}"/>
          </ac:spMkLst>
        </pc:spChg>
        <pc:spChg chg="del">
          <ac:chgData name="Jana Lu" userId="76d7ce9a-58f9-4227-9ce6-18dcc353422d" providerId="ADAL" clId="{8AC2C7D0-57E7-427F-BA2A-BB0081F42862}" dt="2024-09-11T18:29:32.752" v="1132" actId="478"/>
          <ac:spMkLst>
            <pc:docMk/>
            <pc:sldMk cId="3195911531" sldId="662"/>
            <ac:spMk id="60" creationId="{3E8B40E5-A9D2-FD3C-D262-75925E38033A}"/>
          </ac:spMkLst>
        </pc:spChg>
        <pc:spChg chg="del">
          <ac:chgData name="Jana Lu" userId="76d7ce9a-58f9-4227-9ce6-18dcc353422d" providerId="ADAL" clId="{8AC2C7D0-57E7-427F-BA2A-BB0081F42862}" dt="2024-09-11T18:29:32.752" v="1132" actId="478"/>
          <ac:spMkLst>
            <pc:docMk/>
            <pc:sldMk cId="3195911531" sldId="662"/>
            <ac:spMk id="61" creationId="{9695CE89-862C-8B66-D978-E8B45657FBE8}"/>
          </ac:spMkLst>
        </pc:spChg>
        <pc:spChg chg="del">
          <ac:chgData name="Jana Lu" userId="76d7ce9a-58f9-4227-9ce6-18dcc353422d" providerId="ADAL" clId="{8AC2C7D0-57E7-427F-BA2A-BB0081F42862}" dt="2024-09-11T18:29:32.752" v="1132" actId="478"/>
          <ac:spMkLst>
            <pc:docMk/>
            <pc:sldMk cId="3195911531" sldId="662"/>
            <ac:spMk id="62" creationId="{91697373-3A3D-57AD-21EB-6614F505CC0B}"/>
          </ac:spMkLst>
        </pc:spChg>
        <pc:spChg chg="del">
          <ac:chgData name="Jana Lu" userId="76d7ce9a-58f9-4227-9ce6-18dcc353422d" providerId="ADAL" clId="{8AC2C7D0-57E7-427F-BA2A-BB0081F42862}" dt="2024-09-11T18:29:32.752" v="1132" actId="478"/>
          <ac:spMkLst>
            <pc:docMk/>
            <pc:sldMk cId="3195911531" sldId="662"/>
            <ac:spMk id="63" creationId="{0CB9B5E6-D9C5-B840-C0E1-DB45E7F2332F}"/>
          </ac:spMkLst>
        </pc:spChg>
        <pc:spChg chg="del">
          <ac:chgData name="Jana Lu" userId="76d7ce9a-58f9-4227-9ce6-18dcc353422d" providerId="ADAL" clId="{8AC2C7D0-57E7-427F-BA2A-BB0081F42862}" dt="2024-09-11T18:29:32.752" v="1132" actId="478"/>
          <ac:spMkLst>
            <pc:docMk/>
            <pc:sldMk cId="3195911531" sldId="662"/>
            <ac:spMk id="64" creationId="{3BCEDE78-115C-79C9-238F-9BB38CCB6D17}"/>
          </ac:spMkLst>
        </pc:spChg>
        <pc:spChg chg="del">
          <ac:chgData name="Jana Lu" userId="76d7ce9a-58f9-4227-9ce6-18dcc353422d" providerId="ADAL" clId="{8AC2C7D0-57E7-427F-BA2A-BB0081F42862}" dt="2024-09-11T18:29:32.752" v="1132" actId="478"/>
          <ac:spMkLst>
            <pc:docMk/>
            <pc:sldMk cId="3195911531" sldId="662"/>
            <ac:spMk id="65" creationId="{2062668A-ADB3-D261-6495-F8F394104436}"/>
          </ac:spMkLst>
        </pc:spChg>
        <pc:spChg chg="del">
          <ac:chgData name="Jana Lu" userId="76d7ce9a-58f9-4227-9ce6-18dcc353422d" providerId="ADAL" clId="{8AC2C7D0-57E7-427F-BA2A-BB0081F42862}" dt="2024-09-11T18:29:32.752" v="1132" actId="478"/>
          <ac:spMkLst>
            <pc:docMk/>
            <pc:sldMk cId="3195911531" sldId="662"/>
            <ac:spMk id="66" creationId="{67DCC427-48E8-CE8F-5FA2-781AD3D2148E}"/>
          </ac:spMkLst>
        </pc:spChg>
        <pc:spChg chg="del">
          <ac:chgData name="Jana Lu" userId="76d7ce9a-58f9-4227-9ce6-18dcc353422d" providerId="ADAL" clId="{8AC2C7D0-57E7-427F-BA2A-BB0081F42862}" dt="2024-09-11T18:29:32.752" v="1132" actId="478"/>
          <ac:spMkLst>
            <pc:docMk/>
            <pc:sldMk cId="3195911531" sldId="662"/>
            <ac:spMk id="67" creationId="{5318C5D8-3453-6B84-BAE6-35F9B660046B}"/>
          </ac:spMkLst>
        </pc:spChg>
        <pc:spChg chg="del">
          <ac:chgData name="Jana Lu" userId="76d7ce9a-58f9-4227-9ce6-18dcc353422d" providerId="ADAL" clId="{8AC2C7D0-57E7-427F-BA2A-BB0081F42862}" dt="2024-09-11T18:29:32.752" v="1132" actId="478"/>
          <ac:spMkLst>
            <pc:docMk/>
            <pc:sldMk cId="3195911531" sldId="662"/>
            <ac:spMk id="68" creationId="{07DBEDDB-F402-6C90-3D36-92893C39AC4D}"/>
          </ac:spMkLst>
        </pc:spChg>
        <pc:spChg chg="del">
          <ac:chgData name="Jana Lu" userId="76d7ce9a-58f9-4227-9ce6-18dcc353422d" providerId="ADAL" clId="{8AC2C7D0-57E7-427F-BA2A-BB0081F42862}" dt="2024-09-11T18:29:32.752" v="1132" actId="478"/>
          <ac:spMkLst>
            <pc:docMk/>
            <pc:sldMk cId="3195911531" sldId="662"/>
            <ac:spMk id="69" creationId="{1A140D27-7A4E-CA6B-F5DA-539C5DAA763B}"/>
          </ac:spMkLst>
        </pc:spChg>
        <pc:spChg chg="del">
          <ac:chgData name="Jana Lu" userId="76d7ce9a-58f9-4227-9ce6-18dcc353422d" providerId="ADAL" clId="{8AC2C7D0-57E7-427F-BA2A-BB0081F42862}" dt="2024-09-11T18:29:32.752" v="1132" actId="478"/>
          <ac:spMkLst>
            <pc:docMk/>
            <pc:sldMk cId="3195911531" sldId="662"/>
            <ac:spMk id="70" creationId="{E9301800-3AFD-EA69-5487-AB0CDA665E13}"/>
          </ac:spMkLst>
        </pc:spChg>
        <pc:spChg chg="del">
          <ac:chgData name="Jana Lu" userId="76d7ce9a-58f9-4227-9ce6-18dcc353422d" providerId="ADAL" clId="{8AC2C7D0-57E7-427F-BA2A-BB0081F42862}" dt="2024-09-11T18:29:32.752" v="1132" actId="478"/>
          <ac:spMkLst>
            <pc:docMk/>
            <pc:sldMk cId="3195911531" sldId="662"/>
            <ac:spMk id="71" creationId="{F037E49B-014E-59B9-8780-114C5971AF6B}"/>
          </ac:spMkLst>
        </pc:spChg>
        <pc:spChg chg="del">
          <ac:chgData name="Jana Lu" userId="76d7ce9a-58f9-4227-9ce6-18dcc353422d" providerId="ADAL" clId="{8AC2C7D0-57E7-427F-BA2A-BB0081F42862}" dt="2024-09-11T18:29:37.031" v="1133" actId="478"/>
          <ac:spMkLst>
            <pc:docMk/>
            <pc:sldMk cId="3195911531" sldId="662"/>
            <ac:spMk id="72" creationId="{D1439E59-432A-CA93-A003-EFB4F6E37202}"/>
          </ac:spMkLst>
        </pc:spChg>
        <pc:spChg chg="del">
          <ac:chgData name="Jana Lu" userId="76d7ce9a-58f9-4227-9ce6-18dcc353422d" providerId="ADAL" clId="{8AC2C7D0-57E7-427F-BA2A-BB0081F42862}" dt="2024-09-11T18:29:37.031" v="1133" actId="478"/>
          <ac:spMkLst>
            <pc:docMk/>
            <pc:sldMk cId="3195911531" sldId="662"/>
            <ac:spMk id="73" creationId="{F3BEC7DF-16B4-F89D-B2C4-AEC5474D4A45}"/>
          </ac:spMkLst>
        </pc:spChg>
        <pc:spChg chg="del">
          <ac:chgData name="Jana Lu" userId="76d7ce9a-58f9-4227-9ce6-18dcc353422d" providerId="ADAL" clId="{8AC2C7D0-57E7-427F-BA2A-BB0081F42862}" dt="2024-09-11T18:29:37.031" v="1133" actId="478"/>
          <ac:spMkLst>
            <pc:docMk/>
            <pc:sldMk cId="3195911531" sldId="662"/>
            <ac:spMk id="74" creationId="{8CEB569D-DB2C-EE56-047B-E28F7A98CDF2}"/>
          </ac:spMkLst>
        </pc:spChg>
        <pc:spChg chg="del">
          <ac:chgData name="Jana Lu" userId="76d7ce9a-58f9-4227-9ce6-18dcc353422d" providerId="ADAL" clId="{8AC2C7D0-57E7-427F-BA2A-BB0081F42862}" dt="2024-09-11T18:29:37.031" v="1133" actId="478"/>
          <ac:spMkLst>
            <pc:docMk/>
            <pc:sldMk cId="3195911531" sldId="662"/>
            <ac:spMk id="75" creationId="{3B53922D-5BD3-663C-A3F1-B9D932628F8B}"/>
          </ac:spMkLst>
        </pc:spChg>
        <pc:spChg chg="mod">
          <ac:chgData name="Jana Lu" userId="76d7ce9a-58f9-4227-9ce6-18dcc353422d" providerId="ADAL" clId="{8AC2C7D0-57E7-427F-BA2A-BB0081F42862}" dt="2024-09-11T18:30:22.681" v="1153" actId="13244"/>
          <ac:spMkLst>
            <pc:docMk/>
            <pc:sldMk cId="3195911531" sldId="662"/>
            <ac:spMk id="77" creationId="{1061931E-28DE-8F8B-69A7-AB3F5FBE18FC}"/>
          </ac:spMkLst>
        </pc:spChg>
        <pc:picChg chg="mod">
          <ac:chgData name="Jana Lu" userId="76d7ce9a-58f9-4227-9ce6-18dcc353422d" providerId="ADAL" clId="{8AC2C7D0-57E7-427F-BA2A-BB0081F42862}" dt="2024-09-11T18:33:37.232" v="1535" actId="962"/>
          <ac:picMkLst>
            <pc:docMk/>
            <pc:sldMk cId="3195911531" sldId="662"/>
            <ac:picMk id="7" creationId="{336A50C2-6A14-694E-80D0-249C0D9ED80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18:29:15.181" v="1131"/>
              <pc2:cmMkLst xmlns:pc2="http://schemas.microsoft.com/office/powerpoint/2019/9/main/command">
                <pc:docMk/>
                <pc:sldMk cId="3195911531" sldId="662"/>
                <pc2:cmMk id="{4EB89D01-E142-40E2-9AE4-A8BE32AA94E7}"/>
              </pc2:cmMkLst>
              <pc226:cmRplyChg chg="add mod">
                <pc226:chgData name="Jana Lu" userId="76d7ce9a-58f9-4227-9ce6-18dcc353422d" providerId="ADAL" clId="{8AC2C7D0-57E7-427F-BA2A-BB0081F42862}" dt="2024-09-11T18:29:15.181" v="1131"/>
                <pc2:cmRplyMkLst xmlns:pc2="http://schemas.microsoft.com/office/powerpoint/2019/9/main/command">
                  <pc:docMk/>
                  <pc:sldMk cId="3195911531" sldId="662"/>
                  <pc2:cmMk id="{4EB89D01-E142-40E2-9AE4-A8BE32AA94E7}"/>
                  <pc2:cmRplyMk id="{4AED7FF9-2AA6-4A65-A618-8A9370B9433F}"/>
                </pc2:cmRplyMkLst>
              </pc226:cmRplyChg>
            </pc226:cmChg>
          </p:ext>
        </pc:extLst>
      </pc:sldChg>
      <pc:sldChg chg="delSp modSp mod">
        <pc:chgData name="Jana Lu" userId="76d7ce9a-58f9-4227-9ce6-18dcc353422d" providerId="ADAL" clId="{8AC2C7D0-57E7-427F-BA2A-BB0081F42862}" dt="2024-09-11T19:48:01.334" v="4475" actId="962"/>
        <pc:sldMkLst>
          <pc:docMk/>
          <pc:sldMk cId="1569596844" sldId="674"/>
        </pc:sldMkLst>
        <pc:spChg chg="ord">
          <ac:chgData name="Jana Lu" userId="76d7ce9a-58f9-4227-9ce6-18dcc353422d" providerId="ADAL" clId="{8AC2C7D0-57E7-427F-BA2A-BB0081F42862}" dt="2024-09-11T19:41:49.976" v="4011" actId="13244"/>
          <ac:spMkLst>
            <pc:docMk/>
            <pc:sldMk cId="1569596844" sldId="674"/>
            <ac:spMk id="2" creationId="{00000000-0000-0000-0000-000000000000}"/>
          </ac:spMkLst>
        </pc:spChg>
        <pc:spChg chg="del">
          <ac:chgData name="Jana Lu" userId="76d7ce9a-58f9-4227-9ce6-18dcc353422d" providerId="ADAL" clId="{8AC2C7D0-57E7-427F-BA2A-BB0081F42862}" dt="2024-09-11T19:39:16.838" v="3717" actId="478"/>
          <ac:spMkLst>
            <pc:docMk/>
            <pc:sldMk cId="1569596844" sldId="674"/>
            <ac:spMk id="5" creationId="{718AF57D-166F-2A04-AD31-D10496B982D0}"/>
          </ac:spMkLst>
        </pc:spChg>
        <pc:spChg chg="del">
          <ac:chgData name="Jana Lu" userId="76d7ce9a-58f9-4227-9ce6-18dcc353422d" providerId="ADAL" clId="{8AC2C7D0-57E7-427F-BA2A-BB0081F42862}" dt="2024-09-11T19:39:16.838" v="3717" actId="478"/>
          <ac:spMkLst>
            <pc:docMk/>
            <pc:sldMk cId="1569596844" sldId="674"/>
            <ac:spMk id="7" creationId="{D1124327-1E88-816F-1FBA-C6497C1C6D20}"/>
          </ac:spMkLst>
        </pc:spChg>
        <pc:spChg chg="del">
          <ac:chgData name="Jana Lu" userId="76d7ce9a-58f9-4227-9ce6-18dcc353422d" providerId="ADAL" clId="{8AC2C7D0-57E7-427F-BA2A-BB0081F42862}" dt="2024-09-11T19:39:16.838" v="3717" actId="478"/>
          <ac:spMkLst>
            <pc:docMk/>
            <pc:sldMk cId="1569596844" sldId="674"/>
            <ac:spMk id="8" creationId="{4EC7B27E-5C66-4C73-983A-D8E6AE382579}"/>
          </ac:spMkLst>
        </pc:spChg>
        <pc:spChg chg="del">
          <ac:chgData name="Jana Lu" userId="76d7ce9a-58f9-4227-9ce6-18dcc353422d" providerId="ADAL" clId="{8AC2C7D0-57E7-427F-BA2A-BB0081F42862}" dt="2024-09-11T19:39:16.838" v="3717" actId="478"/>
          <ac:spMkLst>
            <pc:docMk/>
            <pc:sldMk cId="1569596844" sldId="674"/>
            <ac:spMk id="9" creationId="{DCE85AE8-1280-89C0-184B-810EE2DB97CA}"/>
          </ac:spMkLst>
        </pc:spChg>
        <pc:spChg chg="del">
          <ac:chgData name="Jana Lu" userId="76d7ce9a-58f9-4227-9ce6-18dcc353422d" providerId="ADAL" clId="{8AC2C7D0-57E7-427F-BA2A-BB0081F42862}" dt="2024-09-11T19:39:16.838" v="3717" actId="478"/>
          <ac:spMkLst>
            <pc:docMk/>
            <pc:sldMk cId="1569596844" sldId="674"/>
            <ac:spMk id="10" creationId="{924704C3-7FD8-5780-EBF1-1F0AECCA28E9}"/>
          </ac:spMkLst>
        </pc:spChg>
        <pc:spChg chg="del">
          <ac:chgData name="Jana Lu" userId="76d7ce9a-58f9-4227-9ce6-18dcc353422d" providerId="ADAL" clId="{8AC2C7D0-57E7-427F-BA2A-BB0081F42862}" dt="2024-09-11T19:39:16.838" v="3717" actId="478"/>
          <ac:spMkLst>
            <pc:docMk/>
            <pc:sldMk cId="1569596844" sldId="674"/>
            <ac:spMk id="11" creationId="{19E9DAE0-41DC-EF11-6AA7-3BF6DD8B3A93}"/>
          </ac:spMkLst>
        </pc:spChg>
        <pc:spChg chg="del">
          <ac:chgData name="Jana Lu" userId="76d7ce9a-58f9-4227-9ce6-18dcc353422d" providerId="ADAL" clId="{8AC2C7D0-57E7-427F-BA2A-BB0081F42862}" dt="2024-09-11T19:39:16.838" v="3717" actId="478"/>
          <ac:spMkLst>
            <pc:docMk/>
            <pc:sldMk cId="1569596844" sldId="674"/>
            <ac:spMk id="12" creationId="{62DFDAAE-E0F1-1B64-86EB-30EBFF47A06E}"/>
          </ac:spMkLst>
        </pc:spChg>
        <pc:spChg chg="del">
          <ac:chgData name="Jana Lu" userId="76d7ce9a-58f9-4227-9ce6-18dcc353422d" providerId="ADAL" clId="{8AC2C7D0-57E7-427F-BA2A-BB0081F42862}" dt="2024-09-11T19:39:16.838" v="3717" actId="478"/>
          <ac:spMkLst>
            <pc:docMk/>
            <pc:sldMk cId="1569596844" sldId="674"/>
            <ac:spMk id="13" creationId="{2C901D9B-4C44-E1BD-B375-3CE94FD12A4C}"/>
          </ac:spMkLst>
        </pc:spChg>
        <pc:spChg chg="del">
          <ac:chgData name="Jana Lu" userId="76d7ce9a-58f9-4227-9ce6-18dcc353422d" providerId="ADAL" clId="{8AC2C7D0-57E7-427F-BA2A-BB0081F42862}" dt="2024-09-11T19:39:16.838" v="3717" actId="478"/>
          <ac:spMkLst>
            <pc:docMk/>
            <pc:sldMk cId="1569596844" sldId="674"/>
            <ac:spMk id="14" creationId="{01159809-A7A4-7450-E28A-1C83C2DCB48A}"/>
          </ac:spMkLst>
        </pc:spChg>
        <pc:spChg chg="del">
          <ac:chgData name="Jana Lu" userId="76d7ce9a-58f9-4227-9ce6-18dcc353422d" providerId="ADAL" clId="{8AC2C7D0-57E7-427F-BA2A-BB0081F42862}" dt="2024-09-11T19:39:16.838" v="3717" actId="478"/>
          <ac:spMkLst>
            <pc:docMk/>
            <pc:sldMk cId="1569596844" sldId="674"/>
            <ac:spMk id="15" creationId="{D360998B-70F7-7768-710F-7E9495E21DDC}"/>
          </ac:spMkLst>
        </pc:spChg>
        <pc:spChg chg="del">
          <ac:chgData name="Jana Lu" userId="76d7ce9a-58f9-4227-9ce6-18dcc353422d" providerId="ADAL" clId="{8AC2C7D0-57E7-427F-BA2A-BB0081F42862}" dt="2024-09-11T19:39:16.838" v="3717" actId="478"/>
          <ac:spMkLst>
            <pc:docMk/>
            <pc:sldMk cId="1569596844" sldId="674"/>
            <ac:spMk id="16" creationId="{7CA87C22-8711-ED4E-342A-2F52779AC4E7}"/>
          </ac:spMkLst>
        </pc:spChg>
        <pc:spChg chg="del">
          <ac:chgData name="Jana Lu" userId="76d7ce9a-58f9-4227-9ce6-18dcc353422d" providerId="ADAL" clId="{8AC2C7D0-57E7-427F-BA2A-BB0081F42862}" dt="2024-09-11T19:39:16.838" v="3717" actId="478"/>
          <ac:spMkLst>
            <pc:docMk/>
            <pc:sldMk cId="1569596844" sldId="674"/>
            <ac:spMk id="17" creationId="{57589CC8-7375-5924-0358-443E0E87F545}"/>
          </ac:spMkLst>
        </pc:spChg>
        <pc:spChg chg="del">
          <ac:chgData name="Jana Lu" userId="76d7ce9a-58f9-4227-9ce6-18dcc353422d" providerId="ADAL" clId="{8AC2C7D0-57E7-427F-BA2A-BB0081F42862}" dt="2024-09-11T19:39:16.838" v="3717" actId="478"/>
          <ac:spMkLst>
            <pc:docMk/>
            <pc:sldMk cId="1569596844" sldId="674"/>
            <ac:spMk id="18" creationId="{2C2DEA35-CF92-5F19-0A1C-B945FE2E100A}"/>
          </ac:spMkLst>
        </pc:spChg>
        <pc:spChg chg="del">
          <ac:chgData name="Jana Lu" userId="76d7ce9a-58f9-4227-9ce6-18dcc353422d" providerId="ADAL" clId="{8AC2C7D0-57E7-427F-BA2A-BB0081F42862}" dt="2024-09-11T19:39:16.838" v="3717" actId="478"/>
          <ac:spMkLst>
            <pc:docMk/>
            <pc:sldMk cId="1569596844" sldId="674"/>
            <ac:spMk id="19" creationId="{A70D893E-9E95-C8E1-4306-16747FA437C3}"/>
          </ac:spMkLst>
        </pc:spChg>
        <pc:spChg chg="del">
          <ac:chgData name="Jana Lu" userId="76d7ce9a-58f9-4227-9ce6-18dcc353422d" providerId="ADAL" clId="{8AC2C7D0-57E7-427F-BA2A-BB0081F42862}" dt="2024-09-11T19:39:16.838" v="3717" actId="478"/>
          <ac:spMkLst>
            <pc:docMk/>
            <pc:sldMk cId="1569596844" sldId="674"/>
            <ac:spMk id="20" creationId="{0DBE89C5-FB47-4FBF-DEFC-A9F2C7E554F4}"/>
          </ac:spMkLst>
        </pc:spChg>
        <pc:spChg chg="del">
          <ac:chgData name="Jana Lu" userId="76d7ce9a-58f9-4227-9ce6-18dcc353422d" providerId="ADAL" clId="{8AC2C7D0-57E7-427F-BA2A-BB0081F42862}" dt="2024-09-11T19:39:16.838" v="3717" actId="478"/>
          <ac:spMkLst>
            <pc:docMk/>
            <pc:sldMk cId="1569596844" sldId="674"/>
            <ac:spMk id="21" creationId="{837C491A-E026-0992-D7ED-52B527DA8C69}"/>
          </ac:spMkLst>
        </pc:spChg>
        <pc:spChg chg="del">
          <ac:chgData name="Jana Lu" userId="76d7ce9a-58f9-4227-9ce6-18dcc353422d" providerId="ADAL" clId="{8AC2C7D0-57E7-427F-BA2A-BB0081F42862}" dt="2024-09-11T19:39:16.838" v="3717" actId="478"/>
          <ac:spMkLst>
            <pc:docMk/>
            <pc:sldMk cId="1569596844" sldId="674"/>
            <ac:spMk id="22" creationId="{81EB77BE-D829-C173-6C66-DEE918228617}"/>
          </ac:spMkLst>
        </pc:spChg>
        <pc:spChg chg="del">
          <ac:chgData name="Jana Lu" userId="76d7ce9a-58f9-4227-9ce6-18dcc353422d" providerId="ADAL" clId="{8AC2C7D0-57E7-427F-BA2A-BB0081F42862}" dt="2024-09-11T19:39:16.838" v="3717" actId="478"/>
          <ac:spMkLst>
            <pc:docMk/>
            <pc:sldMk cId="1569596844" sldId="674"/>
            <ac:spMk id="23" creationId="{51C9D7D2-93A0-FE5E-D159-9FAFA9D810FC}"/>
          </ac:spMkLst>
        </pc:spChg>
        <pc:spChg chg="del">
          <ac:chgData name="Jana Lu" userId="76d7ce9a-58f9-4227-9ce6-18dcc353422d" providerId="ADAL" clId="{8AC2C7D0-57E7-427F-BA2A-BB0081F42862}" dt="2024-09-11T19:39:16.838" v="3717" actId="478"/>
          <ac:spMkLst>
            <pc:docMk/>
            <pc:sldMk cId="1569596844" sldId="674"/>
            <ac:spMk id="24" creationId="{4569C7D0-7006-FF60-25F2-1DBC5A4E539A}"/>
          </ac:spMkLst>
        </pc:spChg>
        <pc:spChg chg="del">
          <ac:chgData name="Jana Lu" userId="76d7ce9a-58f9-4227-9ce6-18dcc353422d" providerId="ADAL" clId="{8AC2C7D0-57E7-427F-BA2A-BB0081F42862}" dt="2024-09-11T19:39:16.838" v="3717" actId="478"/>
          <ac:spMkLst>
            <pc:docMk/>
            <pc:sldMk cId="1569596844" sldId="674"/>
            <ac:spMk id="25" creationId="{DE733F1B-5A91-C093-805A-927002B7E0A8}"/>
          </ac:spMkLst>
        </pc:spChg>
        <pc:picChg chg="mod ord">
          <ac:chgData name="Jana Lu" userId="76d7ce9a-58f9-4227-9ce6-18dcc353422d" providerId="ADAL" clId="{8AC2C7D0-57E7-427F-BA2A-BB0081F42862}" dt="2024-09-11T19:48:01.334" v="4475" actId="962"/>
          <ac:picMkLst>
            <pc:docMk/>
            <pc:sldMk cId="1569596844" sldId="674"/>
            <ac:picMk id="6" creationId="{F2063035-8E58-9A22-6394-42164B720804}"/>
          </ac:picMkLst>
        </pc:picChg>
      </pc:sldChg>
      <pc:sldChg chg="delSp modSp mod">
        <pc:chgData name="Jana Lu" userId="76d7ce9a-58f9-4227-9ce6-18dcc353422d" providerId="ADAL" clId="{8AC2C7D0-57E7-427F-BA2A-BB0081F42862}" dt="2024-09-11T19:55:11.111" v="5622" actId="13244"/>
        <pc:sldMkLst>
          <pc:docMk/>
          <pc:sldMk cId="590106583" sldId="675"/>
        </pc:sldMkLst>
        <pc:spChg chg="ord">
          <ac:chgData name="Jana Lu" userId="76d7ce9a-58f9-4227-9ce6-18dcc353422d" providerId="ADAL" clId="{8AC2C7D0-57E7-427F-BA2A-BB0081F42862}" dt="2024-09-11T19:55:09.356" v="5621" actId="13244"/>
          <ac:spMkLst>
            <pc:docMk/>
            <pc:sldMk cId="590106583" sldId="675"/>
            <ac:spMk id="3" creationId="{419D646E-4921-41B6-92DE-8AE63D3B892C}"/>
          </ac:spMkLst>
        </pc:spChg>
        <pc:spChg chg="ord">
          <ac:chgData name="Jana Lu" userId="76d7ce9a-58f9-4227-9ce6-18dcc353422d" providerId="ADAL" clId="{8AC2C7D0-57E7-427F-BA2A-BB0081F42862}" dt="2024-09-11T19:55:11.111" v="5622" actId="13244"/>
          <ac:spMkLst>
            <pc:docMk/>
            <pc:sldMk cId="590106583" sldId="675"/>
            <ac:spMk id="4" creationId="{8B0DCEED-46AA-8FA5-1FB6-F827DC5D403B}"/>
          </ac:spMkLst>
        </pc:spChg>
        <pc:spChg chg="del">
          <ac:chgData name="Jana Lu" userId="76d7ce9a-58f9-4227-9ce6-18dcc353422d" providerId="ADAL" clId="{8AC2C7D0-57E7-427F-BA2A-BB0081F42862}" dt="2024-09-11T19:51:31.671" v="4910" actId="478"/>
          <ac:spMkLst>
            <pc:docMk/>
            <pc:sldMk cId="590106583" sldId="675"/>
            <ac:spMk id="9" creationId="{74FB8FBA-E98D-CB5B-4B57-A4E74BEC46B9}"/>
          </ac:spMkLst>
        </pc:spChg>
        <pc:spChg chg="del">
          <ac:chgData name="Jana Lu" userId="76d7ce9a-58f9-4227-9ce6-18dcc353422d" providerId="ADAL" clId="{8AC2C7D0-57E7-427F-BA2A-BB0081F42862}" dt="2024-09-11T19:51:31.671" v="4910" actId="478"/>
          <ac:spMkLst>
            <pc:docMk/>
            <pc:sldMk cId="590106583" sldId="675"/>
            <ac:spMk id="27" creationId="{94F47BC9-E827-FEC3-F99A-0B236A9658D7}"/>
          </ac:spMkLst>
        </pc:spChg>
        <pc:spChg chg="del">
          <ac:chgData name="Jana Lu" userId="76d7ce9a-58f9-4227-9ce6-18dcc353422d" providerId="ADAL" clId="{8AC2C7D0-57E7-427F-BA2A-BB0081F42862}" dt="2024-09-11T19:51:31.671" v="4910" actId="478"/>
          <ac:spMkLst>
            <pc:docMk/>
            <pc:sldMk cId="590106583" sldId="675"/>
            <ac:spMk id="28" creationId="{14F9613C-AA62-AB4F-C0D7-4BD4B2056E76}"/>
          </ac:spMkLst>
        </pc:spChg>
        <pc:spChg chg="del">
          <ac:chgData name="Jana Lu" userId="76d7ce9a-58f9-4227-9ce6-18dcc353422d" providerId="ADAL" clId="{8AC2C7D0-57E7-427F-BA2A-BB0081F42862}" dt="2024-09-11T19:51:31.671" v="4910" actId="478"/>
          <ac:spMkLst>
            <pc:docMk/>
            <pc:sldMk cId="590106583" sldId="675"/>
            <ac:spMk id="29" creationId="{4665FD49-4463-B9F7-9DD5-D512B447A425}"/>
          </ac:spMkLst>
        </pc:spChg>
        <pc:spChg chg="del">
          <ac:chgData name="Jana Lu" userId="76d7ce9a-58f9-4227-9ce6-18dcc353422d" providerId="ADAL" clId="{8AC2C7D0-57E7-427F-BA2A-BB0081F42862}" dt="2024-09-11T19:51:31.671" v="4910" actId="478"/>
          <ac:spMkLst>
            <pc:docMk/>
            <pc:sldMk cId="590106583" sldId="675"/>
            <ac:spMk id="30" creationId="{767472D6-A28E-D89D-8C64-74B2E85521B2}"/>
          </ac:spMkLst>
        </pc:spChg>
        <pc:spChg chg="del">
          <ac:chgData name="Jana Lu" userId="76d7ce9a-58f9-4227-9ce6-18dcc353422d" providerId="ADAL" clId="{8AC2C7D0-57E7-427F-BA2A-BB0081F42862}" dt="2024-09-11T19:51:31.671" v="4910" actId="478"/>
          <ac:spMkLst>
            <pc:docMk/>
            <pc:sldMk cId="590106583" sldId="675"/>
            <ac:spMk id="31" creationId="{54787393-8E01-03A0-185D-FA68EF0EC2A2}"/>
          </ac:spMkLst>
        </pc:spChg>
        <pc:spChg chg="del">
          <ac:chgData name="Jana Lu" userId="76d7ce9a-58f9-4227-9ce6-18dcc353422d" providerId="ADAL" clId="{8AC2C7D0-57E7-427F-BA2A-BB0081F42862}" dt="2024-09-11T19:51:31.671" v="4910" actId="478"/>
          <ac:spMkLst>
            <pc:docMk/>
            <pc:sldMk cId="590106583" sldId="675"/>
            <ac:spMk id="32" creationId="{90BED53D-A124-E3B8-E015-97443F71DAC1}"/>
          </ac:spMkLst>
        </pc:spChg>
        <pc:spChg chg="del">
          <ac:chgData name="Jana Lu" userId="76d7ce9a-58f9-4227-9ce6-18dcc353422d" providerId="ADAL" clId="{8AC2C7D0-57E7-427F-BA2A-BB0081F42862}" dt="2024-09-11T19:51:31.671" v="4910" actId="478"/>
          <ac:spMkLst>
            <pc:docMk/>
            <pc:sldMk cId="590106583" sldId="675"/>
            <ac:spMk id="33" creationId="{FD6644E4-BD7B-06E7-0251-F18FB1D462E2}"/>
          </ac:spMkLst>
        </pc:spChg>
        <pc:spChg chg="del">
          <ac:chgData name="Jana Lu" userId="76d7ce9a-58f9-4227-9ce6-18dcc353422d" providerId="ADAL" clId="{8AC2C7D0-57E7-427F-BA2A-BB0081F42862}" dt="2024-09-11T19:51:31.671" v="4910" actId="478"/>
          <ac:spMkLst>
            <pc:docMk/>
            <pc:sldMk cId="590106583" sldId="675"/>
            <ac:spMk id="34" creationId="{914016F5-17FD-644E-E170-89C1CE42ABD3}"/>
          </ac:spMkLst>
        </pc:spChg>
        <pc:spChg chg="del">
          <ac:chgData name="Jana Lu" userId="76d7ce9a-58f9-4227-9ce6-18dcc353422d" providerId="ADAL" clId="{8AC2C7D0-57E7-427F-BA2A-BB0081F42862}" dt="2024-09-11T19:51:31.671" v="4910" actId="478"/>
          <ac:spMkLst>
            <pc:docMk/>
            <pc:sldMk cId="590106583" sldId="675"/>
            <ac:spMk id="35" creationId="{FE600BFD-EAF0-567A-F8B2-023C3A6CDB11}"/>
          </ac:spMkLst>
        </pc:spChg>
        <pc:spChg chg="del">
          <ac:chgData name="Jana Lu" userId="76d7ce9a-58f9-4227-9ce6-18dcc353422d" providerId="ADAL" clId="{8AC2C7D0-57E7-427F-BA2A-BB0081F42862}" dt="2024-09-11T19:51:31.671" v="4910" actId="478"/>
          <ac:spMkLst>
            <pc:docMk/>
            <pc:sldMk cId="590106583" sldId="675"/>
            <ac:spMk id="36" creationId="{40832115-64AA-04BE-F950-1F0A6736F23F}"/>
          </ac:spMkLst>
        </pc:spChg>
        <pc:spChg chg="del">
          <ac:chgData name="Jana Lu" userId="76d7ce9a-58f9-4227-9ce6-18dcc353422d" providerId="ADAL" clId="{8AC2C7D0-57E7-427F-BA2A-BB0081F42862}" dt="2024-09-11T19:51:31.671" v="4910" actId="478"/>
          <ac:spMkLst>
            <pc:docMk/>
            <pc:sldMk cId="590106583" sldId="675"/>
            <ac:spMk id="37" creationId="{BC580E57-38CA-35D7-ADB9-8DC2E6464275}"/>
          </ac:spMkLst>
        </pc:spChg>
        <pc:spChg chg="del">
          <ac:chgData name="Jana Lu" userId="76d7ce9a-58f9-4227-9ce6-18dcc353422d" providerId="ADAL" clId="{8AC2C7D0-57E7-427F-BA2A-BB0081F42862}" dt="2024-09-11T19:51:31.671" v="4910" actId="478"/>
          <ac:spMkLst>
            <pc:docMk/>
            <pc:sldMk cId="590106583" sldId="675"/>
            <ac:spMk id="38" creationId="{18CE37BE-B8AF-4C20-081F-562B7FBD6B52}"/>
          </ac:spMkLst>
        </pc:spChg>
        <pc:spChg chg="del">
          <ac:chgData name="Jana Lu" userId="76d7ce9a-58f9-4227-9ce6-18dcc353422d" providerId="ADAL" clId="{8AC2C7D0-57E7-427F-BA2A-BB0081F42862}" dt="2024-09-11T19:51:31.671" v="4910" actId="478"/>
          <ac:spMkLst>
            <pc:docMk/>
            <pc:sldMk cId="590106583" sldId="675"/>
            <ac:spMk id="39" creationId="{6C66AB7E-04A3-49CB-E328-8B03D2211B43}"/>
          </ac:spMkLst>
        </pc:spChg>
        <pc:spChg chg="del">
          <ac:chgData name="Jana Lu" userId="76d7ce9a-58f9-4227-9ce6-18dcc353422d" providerId="ADAL" clId="{8AC2C7D0-57E7-427F-BA2A-BB0081F42862}" dt="2024-09-11T19:51:31.671" v="4910" actId="478"/>
          <ac:spMkLst>
            <pc:docMk/>
            <pc:sldMk cId="590106583" sldId="675"/>
            <ac:spMk id="40" creationId="{4043472D-9078-265D-A389-7A2D9B3BB77C}"/>
          </ac:spMkLst>
        </pc:spChg>
        <pc:spChg chg="del">
          <ac:chgData name="Jana Lu" userId="76d7ce9a-58f9-4227-9ce6-18dcc353422d" providerId="ADAL" clId="{8AC2C7D0-57E7-427F-BA2A-BB0081F42862}" dt="2024-09-11T19:51:31.671" v="4910" actId="478"/>
          <ac:spMkLst>
            <pc:docMk/>
            <pc:sldMk cId="590106583" sldId="675"/>
            <ac:spMk id="41" creationId="{DE69045E-8EFD-4463-C269-36C27B9D1259}"/>
          </ac:spMkLst>
        </pc:spChg>
        <pc:spChg chg="del">
          <ac:chgData name="Jana Lu" userId="76d7ce9a-58f9-4227-9ce6-18dcc353422d" providerId="ADAL" clId="{8AC2C7D0-57E7-427F-BA2A-BB0081F42862}" dt="2024-09-11T19:51:31.671" v="4910" actId="478"/>
          <ac:spMkLst>
            <pc:docMk/>
            <pc:sldMk cId="590106583" sldId="675"/>
            <ac:spMk id="42" creationId="{DBAD02F9-6532-178A-D3A5-B038DA69395D}"/>
          </ac:spMkLst>
        </pc:spChg>
        <pc:spChg chg="del">
          <ac:chgData name="Jana Lu" userId="76d7ce9a-58f9-4227-9ce6-18dcc353422d" providerId="ADAL" clId="{8AC2C7D0-57E7-427F-BA2A-BB0081F42862}" dt="2024-09-11T19:51:31.671" v="4910" actId="478"/>
          <ac:spMkLst>
            <pc:docMk/>
            <pc:sldMk cId="590106583" sldId="675"/>
            <ac:spMk id="43" creationId="{00997568-6C04-B8ED-5553-A2CCA1DF6E46}"/>
          </ac:spMkLst>
        </pc:spChg>
        <pc:spChg chg="del">
          <ac:chgData name="Jana Lu" userId="76d7ce9a-58f9-4227-9ce6-18dcc353422d" providerId="ADAL" clId="{8AC2C7D0-57E7-427F-BA2A-BB0081F42862}" dt="2024-09-11T19:51:31.671" v="4910" actId="478"/>
          <ac:spMkLst>
            <pc:docMk/>
            <pc:sldMk cId="590106583" sldId="675"/>
            <ac:spMk id="44" creationId="{2DFDDAFE-200F-F669-74AB-4FD1B181A04A}"/>
          </ac:spMkLst>
        </pc:spChg>
        <pc:spChg chg="del">
          <ac:chgData name="Jana Lu" userId="76d7ce9a-58f9-4227-9ce6-18dcc353422d" providerId="ADAL" clId="{8AC2C7D0-57E7-427F-BA2A-BB0081F42862}" dt="2024-09-11T19:51:31.671" v="4910" actId="478"/>
          <ac:spMkLst>
            <pc:docMk/>
            <pc:sldMk cId="590106583" sldId="675"/>
            <ac:spMk id="45" creationId="{E8312FF7-F796-1191-33B7-E90513ECC532}"/>
          </ac:spMkLst>
        </pc:spChg>
        <pc:picChg chg="mod">
          <ac:chgData name="Jana Lu" userId="76d7ce9a-58f9-4227-9ce6-18dcc353422d" providerId="ADAL" clId="{8AC2C7D0-57E7-427F-BA2A-BB0081F42862}" dt="2024-09-11T19:51:25.506" v="4909" actId="962"/>
          <ac:picMkLst>
            <pc:docMk/>
            <pc:sldMk cId="590106583" sldId="675"/>
            <ac:picMk id="26" creationId="{0ADD3B10-3858-7F92-2D55-19601643DEBF}"/>
          </ac:picMkLst>
        </pc:picChg>
      </pc:sldChg>
      <pc:sldChg chg="delSp modSp mod">
        <pc:chgData name="Jana Lu" userId="76d7ce9a-58f9-4227-9ce6-18dcc353422d" providerId="ADAL" clId="{8AC2C7D0-57E7-427F-BA2A-BB0081F42862}" dt="2024-09-11T19:31:26.171" v="3352" actId="962"/>
        <pc:sldMkLst>
          <pc:docMk/>
          <pc:sldMk cId="1403352569" sldId="678"/>
        </pc:sldMkLst>
        <pc:spChg chg="ord">
          <ac:chgData name="Jana Lu" userId="76d7ce9a-58f9-4227-9ce6-18dcc353422d" providerId="ADAL" clId="{8AC2C7D0-57E7-427F-BA2A-BB0081F42862}" dt="2024-09-11T19:30:17.771" v="3031" actId="13244"/>
          <ac:spMkLst>
            <pc:docMk/>
            <pc:sldMk cId="1403352569" sldId="678"/>
            <ac:spMk id="6" creationId="{141B1E21-2085-49A1-A2B3-3B86AFB532F5}"/>
          </ac:spMkLst>
        </pc:spChg>
        <pc:spChg chg="del">
          <ac:chgData name="Jana Lu" userId="76d7ce9a-58f9-4227-9ce6-18dcc353422d" providerId="ADAL" clId="{8AC2C7D0-57E7-427F-BA2A-BB0081F42862}" dt="2024-09-11T19:30:13.804" v="3030" actId="478"/>
          <ac:spMkLst>
            <pc:docMk/>
            <pc:sldMk cId="1403352569" sldId="678"/>
            <ac:spMk id="52" creationId="{6FBC3DDD-5573-3123-2048-3A9A391A6E1E}"/>
          </ac:spMkLst>
        </pc:spChg>
        <pc:spChg chg="del">
          <ac:chgData name="Jana Lu" userId="76d7ce9a-58f9-4227-9ce6-18dcc353422d" providerId="ADAL" clId="{8AC2C7D0-57E7-427F-BA2A-BB0081F42862}" dt="2024-09-11T19:30:13.804" v="3030" actId="478"/>
          <ac:spMkLst>
            <pc:docMk/>
            <pc:sldMk cId="1403352569" sldId="678"/>
            <ac:spMk id="53" creationId="{EE476F6C-1591-757D-9057-E77EC89920E6}"/>
          </ac:spMkLst>
        </pc:spChg>
        <pc:spChg chg="del">
          <ac:chgData name="Jana Lu" userId="76d7ce9a-58f9-4227-9ce6-18dcc353422d" providerId="ADAL" clId="{8AC2C7D0-57E7-427F-BA2A-BB0081F42862}" dt="2024-09-11T19:30:13.804" v="3030" actId="478"/>
          <ac:spMkLst>
            <pc:docMk/>
            <pc:sldMk cId="1403352569" sldId="678"/>
            <ac:spMk id="54" creationId="{A2BC2F5A-A3ED-9069-ADB1-1F98E04A6DAE}"/>
          </ac:spMkLst>
        </pc:spChg>
        <pc:spChg chg="del">
          <ac:chgData name="Jana Lu" userId="76d7ce9a-58f9-4227-9ce6-18dcc353422d" providerId="ADAL" clId="{8AC2C7D0-57E7-427F-BA2A-BB0081F42862}" dt="2024-09-11T19:30:13.804" v="3030" actId="478"/>
          <ac:spMkLst>
            <pc:docMk/>
            <pc:sldMk cId="1403352569" sldId="678"/>
            <ac:spMk id="55" creationId="{463176AE-9A2D-07BC-2D26-E493C17A6CF4}"/>
          </ac:spMkLst>
        </pc:spChg>
        <pc:spChg chg="del">
          <ac:chgData name="Jana Lu" userId="76d7ce9a-58f9-4227-9ce6-18dcc353422d" providerId="ADAL" clId="{8AC2C7D0-57E7-427F-BA2A-BB0081F42862}" dt="2024-09-11T19:30:13.804" v="3030" actId="478"/>
          <ac:spMkLst>
            <pc:docMk/>
            <pc:sldMk cId="1403352569" sldId="678"/>
            <ac:spMk id="56" creationId="{00F61445-79D5-37A7-872B-50AC1D80372B}"/>
          </ac:spMkLst>
        </pc:spChg>
        <pc:spChg chg="del">
          <ac:chgData name="Jana Lu" userId="76d7ce9a-58f9-4227-9ce6-18dcc353422d" providerId="ADAL" clId="{8AC2C7D0-57E7-427F-BA2A-BB0081F42862}" dt="2024-09-11T19:30:13.804" v="3030" actId="478"/>
          <ac:spMkLst>
            <pc:docMk/>
            <pc:sldMk cId="1403352569" sldId="678"/>
            <ac:spMk id="57" creationId="{9A28696D-3896-DF2A-1FBB-EBF46832EB6B}"/>
          </ac:spMkLst>
        </pc:spChg>
        <pc:spChg chg="del">
          <ac:chgData name="Jana Lu" userId="76d7ce9a-58f9-4227-9ce6-18dcc353422d" providerId="ADAL" clId="{8AC2C7D0-57E7-427F-BA2A-BB0081F42862}" dt="2024-09-11T19:30:13.804" v="3030" actId="478"/>
          <ac:spMkLst>
            <pc:docMk/>
            <pc:sldMk cId="1403352569" sldId="678"/>
            <ac:spMk id="58" creationId="{1B1F7773-6495-CBD4-4A47-2E0B74143652}"/>
          </ac:spMkLst>
        </pc:spChg>
        <pc:spChg chg="del">
          <ac:chgData name="Jana Lu" userId="76d7ce9a-58f9-4227-9ce6-18dcc353422d" providerId="ADAL" clId="{8AC2C7D0-57E7-427F-BA2A-BB0081F42862}" dt="2024-09-11T19:30:13.804" v="3030" actId="478"/>
          <ac:spMkLst>
            <pc:docMk/>
            <pc:sldMk cId="1403352569" sldId="678"/>
            <ac:spMk id="59" creationId="{1EB22EBB-CEE9-123F-CB62-C8C6935FCF48}"/>
          </ac:spMkLst>
        </pc:spChg>
        <pc:spChg chg="del">
          <ac:chgData name="Jana Lu" userId="76d7ce9a-58f9-4227-9ce6-18dcc353422d" providerId="ADAL" clId="{8AC2C7D0-57E7-427F-BA2A-BB0081F42862}" dt="2024-09-11T19:30:13.804" v="3030" actId="478"/>
          <ac:spMkLst>
            <pc:docMk/>
            <pc:sldMk cId="1403352569" sldId="678"/>
            <ac:spMk id="60" creationId="{45AEBA0A-6F48-974C-2E06-BC763CAAB76C}"/>
          </ac:spMkLst>
        </pc:spChg>
        <pc:spChg chg="del">
          <ac:chgData name="Jana Lu" userId="76d7ce9a-58f9-4227-9ce6-18dcc353422d" providerId="ADAL" clId="{8AC2C7D0-57E7-427F-BA2A-BB0081F42862}" dt="2024-09-11T19:30:13.804" v="3030" actId="478"/>
          <ac:spMkLst>
            <pc:docMk/>
            <pc:sldMk cId="1403352569" sldId="678"/>
            <ac:spMk id="61" creationId="{97C90752-F79C-EB61-B5BC-300673473B9B}"/>
          </ac:spMkLst>
        </pc:spChg>
        <pc:spChg chg="del">
          <ac:chgData name="Jana Lu" userId="76d7ce9a-58f9-4227-9ce6-18dcc353422d" providerId="ADAL" clId="{8AC2C7D0-57E7-427F-BA2A-BB0081F42862}" dt="2024-09-11T19:30:13.804" v="3030" actId="478"/>
          <ac:spMkLst>
            <pc:docMk/>
            <pc:sldMk cId="1403352569" sldId="678"/>
            <ac:spMk id="62" creationId="{CD2C089E-FCD0-9C19-DC5D-4666CE2E8992}"/>
          </ac:spMkLst>
        </pc:spChg>
        <pc:spChg chg="del">
          <ac:chgData name="Jana Lu" userId="76d7ce9a-58f9-4227-9ce6-18dcc353422d" providerId="ADAL" clId="{8AC2C7D0-57E7-427F-BA2A-BB0081F42862}" dt="2024-09-11T19:30:13.804" v="3030" actId="478"/>
          <ac:spMkLst>
            <pc:docMk/>
            <pc:sldMk cId="1403352569" sldId="678"/>
            <ac:spMk id="63" creationId="{BBFDD569-4F02-924F-6DE9-33C55029B9E0}"/>
          </ac:spMkLst>
        </pc:spChg>
        <pc:spChg chg="del">
          <ac:chgData name="Jana Lu" userId="76d7ce9a-58f9-4227-9ce6-18dcc353422d" providerId="ADAL" clId="{8AC2C7D0-57E7-427F-BA2A-BB0081F42862}" dt="2024-09-11T19:30:13.804" v="3030" actId="478"/>
          <ac:spMkLst>
            <pc:docMk/>
            <pc:sldMk cId="1403352569" sldId="678"/>
            <ac:spMk id="64" creationId="{5E0EC8A9-9FB7-16C2-7864-FD0FF6B57C6F}"/>
          </ac:spMkLst>
        </pc:spChg>
        <pc:spChg chg="del">
          <ac:chgData name="Jana Lu" userId="76d7ce9a-58f9-4227-9ce6-18dcc353422d" providerId="ADAL" clId="{8AC2C7D0-57E7-427F-BA2A-BB0081F42862}" dt="2024-09-11T19:30:13.804" v="3030" actId="478"/>
          <ac:spMkLst>
            <pc:docMk/>
            <pc:sldMk cId="1403352569" sldId="678"/>
            <ac:spMk id="65" creationId="{85C86A90-07C5-802F-A34B-78478A51CB45}"/>
          </ac:spMkLst>
        </pc:spChg>
        <pc:spChg chg="del">
          <ac:chgData name="Jana Lu" userId="76d7ce9a-58f9-4227-9ce6-18dcc353422d" providerId="ADAL" clId="{8AC2C7D0-57E7-427F-BA2A-BB0081F42862}" dt="2024-09-11T19:30:13.804" v="3030" actId="478"/>
          <ac:spMkLst>
            <pc:docMk/>
            <pc:sldMk cId="1403352569" sldId="678"/>
            <ac:spMk id="66" creationId="{D2277A60-FCEA-5049-04ED-4B9CE503CE6E}"/>
          </ac:spMkLst>
        </pc:spChg>
        <pc:spChg chg="del">
          <ac:chgData name="Jana Lu" userId="76d7ce9a-58f9-4227-9ce6-18dcc353422d" providerId="ADAL" clId="{8AC2C7D0-57E7-427F-BA2A-BB0081F42862}" dt="2024-09-11T19:30:13.804" v="3030" actId="478"/>
          <ac:spMkLst>
            <pc:docMk/>
            <pc:sldMk cId="1403352569" sldId="678"/>
            <ac:spMk id="67" creationId="{13B0286E-A179-FEAA-DEC9-DFDB52D69427}"/>
          </ac:spMkLst>
        </pc:spChg>
        <pc:spChg chg="del">
          <ac:chgData name="Jana Lu" userId="76d7ce9a-58f9-4227-9ce6-18dcc353422d" providerId="ADAL" clId="{8AC2C7D0-57E7-427F-BA2A-BB0081F42862}" dt="2024-09-11T19:30:13.804" v="3030" actId="478"/>
          <ac:spMkLst>
            <pc:docMk/>
            <pc:sldMk cId="1403352569" sldId="678"/>
            <ac:spMk id="68" creationId="{8022CCD4-A935-39AA-067D-D805DD86EFA5}"/>
          </ac:spMkLst>
        </pc:spChg>
        <pc:spChg chg="del">
          <ac:chgData name="Jana Lu" userId="76d7ce9a-58f9-4227-9ce6-18dcc353422d" providerId="ADAL" clId="{8AC2C7D0-57E7-427F-BA2A-BB0081F42862}" dt="2024-09-11T19:30:13.804" v="3030" actId="478"/>
          <ac:spMkLst>
            <pc:docMk/>
            <pc:sldMk cId="1403352569" sldId="678"/>
            <ac:spMk id="69" creationId="{442A8A53-BD35-D5AC-87BC-32EBEF6B6E20}"/>
          </ac:spMkLst>
        </pc:spChg>
        <pc:spChg chg="del">
          <ac:chgData name="Jana Lu" userId="76d7ce9a-58f9-4227-9ce6-18dcc353422d" providerId="ADAL" clId="{8AC2C7D0-57E7-427F-BA2A-BB0081F42862}" dt="2024-09-11T19:30:13.804" v="3030" actId="478"/>
          <ac:spMkLst>
            <pc:docMk/>
            <pc:sldMk cId="1403352569" sldId="678"/>
            <ac:spMk id="70" creationId="{06822CC5-6E9F-FC44-AA26-D3B4F85E7EBB}"/>
          </ac:spMkLst>
        </pc:spChg>
        <pc:spChg chg="del">
          <ac:chgData name="Jana Lu" userId="76d7ce9a-58f9-4227-9ce6-18dcc353422d" providerId="ADAL" clId="{8AC2C7D0-57E7-427F-BA2A-BB0081F42862}" dt="2024-09-11T19:30:13.804" v="3030" actId="478"/>
          <ac:spMkLst>
            <pc:docMk/>
            <pc:sldMk cId="1403352569" sldId="678"/>
            <ac:spMk id="71" creationId="{E4558598-5D7E-E793-14EE-6062F6B5021D}"/>
          </ac:spMkLst>
        </pc:spChg>
        <pc:picChg chg="mod ord">
          <ac:chgData name="Jana Lu" userId="76d7ce9a-58f9-4227-9ce6-18dcc353422d" providerId="ADAL" clId="{8AC2C7D0-57E7-427F-BA2A-BB0081F42862}" dt="2024-09-11T19:31:26.171" v="3352" actId="962"/>
          <ac:picMkLst>
            <pc:docMk/>
            <pc:sldMk cId="1403352569" sldId="678"/>
            <ac:picMk id="4" creationId="{F545DE1A-B093-59FB-65C0-22FA4186DDF3}"/>
          </ac:picMkLst>
        </pc:picChg>
      </pc:sldChg>
      <pc:sldChg chg="delSp modSp mod modCm">
        <pc:chgData name="Jana Lu" userId="76d7ce9a-58f9-4227-9ce6-18dcc353422d" providerId="ADAL" clId="{8AC2C7D0-57E7-427F-BA2A-BB0081F42862}" dt="2024-09-11T19:37:53.221" v="3697" actId="13244"/>
        <pc:sldMkLst>
          <pc:docMk/>
          <pc:sldMk cId="2433999773" sldId="680"/>
        </pc:sldMkLst>
        <pc:spChg chg="mod">
          <ac:chgData name="Jana Lu" userId="76d7ce9a-58f9-4227-9ce6-18dcc353422d" providerId="ADAL" clId="{8AC2C7D0-57E7-427F-BA2A-BB0081F42862}" dt="2024-09-11T19:36:54.171" v="3486" actId="20577"/>
          <ac:spMkLst>
            <pc:docMk/>
            <pc:sldMk cId="2433999773" sldId="680"/>
            <ac:spMk id="4" creationId="{A1EBA59D-BFCA-48A5-9A62-BA6D32C373E1}"/>
          </ac:spMkLst>
        </pc:spChg>
        <pc:spChg chg="mod">
          <ac:chgData name="Jana Lu" userId="76d7ce9a-58f9-4227-9ce6-18dcc353422d" providerId="ADAL" clId="{8AC2C7D0-57E7-427F-BA2A-BB0081F42862}" dt="2024-09-11T19:29:11.537" v="3011" actId="20577"/>
          <ac:spMkLst>
            <pc:docMk/>
            <pc:sldMk cId="2433999773" sldId="680"/>
            <ac:spMk id="49" creationId="{6234242C-316E-6EC9-9167-689E83C0B07F}"/>
          </ac:spMkLst>
        </pc:spChg>
        <pc:spChg chg="del">
          <ac:chgData name="Jana Lu" userId="76d7ce9a-58f9-4227-9ce6-18dcc353422d" providerId="ADAL" clId="{8AC2C7D0-57E7-427F-BA2A-BB0081F42862}" dt="2024-09-11T19:37:15.271" v="3488" actId="478"/>
          <ac:spMkLst>
            <pc:docMk/>
            <pc:sldMk cId="2433999773" sldId="680"/>
            <ac:spMk id="50" creationId="{D5CC537F-5C73-74E6-E50A-B83A80F80BF4}"/>
          </ac:spMkLst>
        </pc:spChg>
        <pc:spChg chg="del">
          <ac:chgData name="Jana Lu" userId="76d7ce9a-58f9-4227-9ce6-18dcc353422d" providerId="ADAL" clId="{8AC2C7D0-57E7-427F-BA2A-BB0081F42862}" dt="2024-09-11T19:37:15.271" v="3488" actId="478"/>
          <ac:spMkLst>
            <pc:docMk/>
            <pc:sldMk cId="2433999773" sldId="680"/>
            <ac:spMk id="51" creationId="{3C1DE721-EA71-C45A-AFF8-0BA9F6392E94}"/>
          </ac:spMkLst>
        </pc:spChg>
        <pc:spChg chg="del">
          <ac:chgData name="Jana Lu" userId="76d7ce9a-58f9-4227-9ce6-18dcc353422d" providerId="ADAL" clId="{8AC2C7D0-57E7-427F-BA2A-BB0081F42862}" dt="2024-09-11T19:37:15.271" v="3488" actId="478"/>
          <ac:spMkLst>
            <pc:docMk/>
            <pc:sldMk cId="2433999773" sldId="680"/>
            <ac:spMk id="52" creationId="{F396A091-9B9A-47DE-96B0-CEEFB4AEFD6E}"/>
          </ac:spMkLst>
        </pc:spChg>
        <pc:spChg chg="del">
          <ac:chgData name="Jana Lu" userId="76d7ce9a-58f9-4227-9ce6-18dcc353422d" providerId="ADAL" clId="{8AC2C7D0-57E7-427F-BA2A-BB0081F42862}" dt="2024-09-11T19:37:15.271" v="3488" actId="478"/>
          <ac:spMkLst>
            <pc:docMk/>
            <pc:sldMk cId="2433999773" sldId="680"/>
            <ac:spMk id="53" creationId="{B78802F9-A257-08E4-C043-A89585D66432}"/>
          </ac:spMkLst>
        </pc:spChg>
        <pc:spChg chg="del">
          <ac:chgData name="Jana Lu" userId="76d7ce9a-58f9-4227-9ce6-18dcc353422d" providerId="ADAL" clId="{8AC2C7D0-57E7-427F-BA2A-BB0081F42862}" dt="2024-09-11T19:37:15.271" v="3488" actId="478"/>
          <ac:spMkLst>
            <pc:docMk/>
            <pc:sldMk cId="2433999773" sldId="680"/>
            <ac:spMk id="54" creationId="{357FBF86-BB1A-E04C-3871-7C76C5F76150}"/>
          </ac:spMkLst>
        </pc:spChg>
        <pc:spChg chg="del">
          <ac:chgData name="Jana Lu" userId="76d7ce9a-58f9-4227-9ce6-18dcc353422d" providerId="ADAL" clId="{8AC2C7D0-57E7-427F-BA2A-BB0081F42862}" dt="2024-09-11T19:37:15.271" v="3488" actId="478"/>
          <ac:spMkLst>
            <pc:docMk/>
            <pc:sldMk cId="2433999773" sldId="680"/>
            <ac:spMk id="55" creationId="{E367DDE5-129C-526A-2D9A-E35EB215E0FD}"/>
          </ac:spMkLst>
        </pc:spChg>
        <pc:spChg chg="del">
          <ac:chgData name="Jana Lu" userId="76d7ce9a-58f9-4227-9ce6-18dcc353422d" providerId="ADAL" clId="{8AC2C7D0-57E7-427F-BA2A-BB0081F42862}" dt="2024-09-11T19:37:15.271" v="3488" actId="478"/>
          <ac:spMkLst>
            <pc:docMk/>
            <pc:sldMk cId="2433999773" sldId="680"/>
            <ac:spMk id="56" creationId="{2F9BE14D-4849-CEDA-6EE8-D25ACB5E0345}"/>
          </ac:spMkLst>
        </pc:spChg>
        <pc:spChg chg="del">
          <ac:chgData name="Jana Lu" userId="76d7ce9a-58f9-4227-9ce6-18dcc353422d" providerId="ADAL" clId="{8AC2C7D0-57E7-427F-BA2A-BB0081F42862}" dt="2024-09-11T19:37:15.271" v="3488" actId="478"/>
          <ac:spMkLst>
            <pc:docMk/>
            <pc:sldMk cId="2433999773" sldId="680"/>
            <ac:spMk id="57" creationId="{DE940513-3F27-18EF-5255-7EA21F84D6A1}"/>
          </ac:spMkLst>
        </pc:spChg>
        <pc:spChg chg="del">
          <ac:chgData name="Jana Lu" userId="76d7ce9a-58f9-4227-9ce6-18dcc353422d" providerId="ADAL" clId="{8AC2C7D0-57E7-427F-BA2A-BB0081F42862}" dt="2024-09-11T19:37:15.271" v="3488" actId="478"/>
          <ac:spMkLst>
            <pc:docMk/>
            <pc:sldMk cId="2433999773" sldId="680"/>
            <ac:spMk id="58" creationId="{CD929AF0-712E-D219-A5EE-1902D62A03CF}"/>
          </ac:spMkLst>
        </pc:spChg>
        <pc:spChg chg="del">
          <ac:chgData name="Jana Lu" userId="76d7ce9a-58f9-4227-9ce6-18dcc353422d" providerId="ADAL" clId="{8AC2C7D0-57E7-427F-BA2A-BB0081F42862}" dt="2024-09-11T19:37:15.271" v="3488" actId="478"/>
          <ac:spMkLst>
            <pc:docMk/>
            <pc:sldMk cId="2433999773" sldId="680"/>
            <ac:spMk id="59" creationId="{25DA4635-8175-0C7A-1ABC-C274928F7FCC}"/>
          </ac:spMkLst>
        </pc:spChg>
        <pc:spChg chg="del">
          <ac:chgData name="Jana Lu" userId="76d7ce9a-58f9-4227-9ce6-18dcc353422d" providerId="ADAL" clId="{8AC2C7D0-57E7-427F-BA2A-BB0081F42862}" dt="2024-09-11T19:37:15.271" v="3488" actId="478"/>
          <ac:spMkLst>
            <pc:docMk/>
            <pc:sldMk cId="2433999773" sldId="680"/>
            <ac:spMk id="60" creationId="{5C42E972-BECC-2023-55D3-5524C14B2BFB}"/>
          </ac:spMkLst>
        </pc:spChg>
        <pc:spChg chg="del">
          <ac:chgData name="Jana Lu" userId="76d7ce9a-58f9-4227-9ce6-18dcc353422d" providerId="ADAL" clId="{8AC2C7D0-57E7-427F-BA2A-BB0081F42862}" dt="2024-09-11T19:37:15.271" v="3488" actId="478"/>
          <ac:spMkLst>
            <pc:docMk/>
            <pc:sldMk cId="2433999773" sldId="680"/>
            <ac:spMk id="61" creationId="{8F4140CD-E833-402C-5D0F-27FBB55F08F1}"/>
          </ac:spMkLst>
        </pc:spChg>
        <pc:spChg chg="del">
          <ac:chgData name="Jana Lu" userId="76d7ce9a-58f9-4227-9ce6-18dcc353422d" providerId="ADAL" clId="{8AC2C7D0-57E7-427F-BA2A-BB0081F42862}" dt="2024-09-11T19:37:15.271" v="3488" actId="478"/>
          <ac:spMkLst>
            <pc:docMk/>
            <pc:sldMk cId="2433999773" sldId="680"/>
            <ac:spMk id="62" creationId="{F9448EF2-D44C-3428-2A18-037C6334B953}"/>
          </ac:spMkLst>
        </pc:spChg>
        <pc:spChg chg="del">
          <ac:chgData name="Jana Lu" userId="76d7ce9a-58f9-4227-9ce6-18dcc353422d" providerId="ADAL" clId="{8AC2C7D0-57E7-427F-BA2A-BB0081F42862}" dt="2024-09-11T19:37:15.271" v="3488" actId="478"/>
          <ac:spMkLst>
            <pc:docMk/>
            <pc:sldMk cId="2433999773" sldId="680"/>
            <ac:spMk id="63" creationId="{D0F5A794-5D9B-2F4D-4276-382897A39121}"/>
          </ac:spMkLst>
        </pc:spChg>
        <pc:spChg chg="del">
          <ac:chgData name="Jana Lu" userId="76d7ce9a-58f9-4227-9ce6-18dcc353422d" providerId="ADAL" clId="{8AC2C7D0-57E7-427F-BA2A-BB0081F42862}" dt="2024-09-11T19:37:15.271" v="3488" actId="478"/>
          <ac:spMkLst>
            <pc:docMk/>
            <pc:sldMk cId="2433999773" sldId="680"/>
            <ac:spMk id="64" creationId="{4388D71E-E3B9-787E-0230-B29F2D2943BF}"/>
          </ac:spMkLst>
        </pc:spChg>
        <pc:spChg chg="del">
          <ac:chgData name="Jana Lu" userId="76d7ce9a-58f9-4227-9ce6-18dcc353422d" providerId="ADAL" clId="{8AC2C7D0-57E7-427F-BA2A-BB0081F42862}" dt="2024-09-11T19:37:15.271" v="3488" actId="478"/>
          <ac:spMkLst>
            <pc:docMk/>
            <pc:sldMk cId="2433999773" sldId="680"/>
            <ac:spMk id="65" creationId="{C72612E1-C51F-0689-B4E6-FA0259C22017}"/>
          </ac:spMkLst>
        </pc:spChg>
        <pc:spChg chg="del">
          <ac:chgData name="Jana Lu" userId="76d7ce9a-58f9-4227-9ce6-18dcc353422d" providerId="ADAL" clId="{8AC2C7D0-57E7-427F-BA2A-BB0081F42862}" dt="2024-09-11T19:37:15.271" v="3488" actId="478"/>
          <ac:spMkLst>
            <pc:docMk/>
            <pc:sldMk cId="2433999773" sldId="680"/>
            <ac:spMk id="66" creationId="{08957CC1-932D-038B-4BC2-11CA8FDED689}"/>
          </ac:spMkLst>
        </pc:spChg>
        <pc:spChg chg="del">
          <ac:chgData name="Jana Lu" userId="76d7ce9a-58f9-4227-9ce6-18dcc353422d" providerId="ADAL" clId="{8AC2C7D0-57E7-427F-BA2A-BB0081F42862}" dt="2024-09-11T19:37:15.271" v="3488" actId="478"/>
          <ac:spMkLst>
            <pc:docMk/>
            <pc:sldMk cId="2433999773" sldId="680"/>
            <ac:spMk id="67" creationId="{BBFE343C-CCB5-3B43-C476-293EB9E7A6B9}"/>
          </ac:spMkLst>
        </pc:spChg>
        <pc:spChg chg="del">
          <ac:chgData name="Jana Lu" userId="76d7ce9a-58f9-4227-9ce6-18dcc353422d" providerId="ADAL" clId="{8AC2C7D0-57E7-427F-BA2A-BB0081F42862}" dt="2024-09-11T19:37:15.271" v="3488" actId="478"/>
          <ac:spMkLst>
            <pc:docMk/>
            <pc:sldMk cId="2433999773" sldId="680"/>
            <ac:spMk id="68" creationId="{BDA4AEB1-50F1-987C-63F1-73889E96341C}"/>
          </ac:spMkLst>
        </pc:spChg>
        <pc:spChg chg="ord">
          <ac:chgData name="Jana Lu" userId="76d7ce9a-58f9-4227-9ce6-18dcc353422d" providerId="ADAL" clId="{8AC2C7D0-57E7-427F-BA2A-BB0081F42862}" dt="2024-09-11T19:37:53.221" v="3697" actId="13244"/>
          <ac:spMkLst>
            <pc:docMk/>
            <pc:sldMk cId="2433999773" sldId="680"/>
            <ac:spMk id="70" creationId="{91DB07E2-D375-03A8-7C16-5EA0831D9984}"/>
          </ac:spMkLst>
        </pc:spChg>
        <pc:picChg chg="mod">
          <ac:chgData name="Jana Lu" userId="76d7ce9a-58f9-4227-9ce6-18dcc353422d" providerId="ADAL" clId="{8AC2C7D0-57E7-427F-BA2A-BB0081F42862}" dt="2024-09-11T19:37:40.954" v="3696" actId="962"/>
          <ac:picMkLst>
            <pc:docMk/>
            <pc:sldMk cId="2433999773" sldId="680"/>
            <ac:picMk id="3" creationId="{87AC4C2D-F0EE-C390-EA82-5F259D0EECCD}"/>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9:37:05.861" v="3487"/>
              <pc2:cmMkLst xmlns:pc2="http://schemas.microsoft.com/office/powerpoint/2019/9/main/command">
                <pc:docMk/>
                <pc:sldMk cId="2433999773" sldId="680"/>
                <pc2:cmMk id="{0477B038-0C08-4C99-BE65-388EB81B5E06}"/>
              </pc2:cmMkLst>
              <pc226:cmRplyChg chg="add">
                <pc226:chgData name="Jana Lu" userId="76d7ce9a-58f9-4227-9ce6-18dcc353422d" providerId="ADAL" clId="{8AC2C7D0-57E7-427F-BA2A-BB0081F42862}" dt="2024-09-11T19:37:05.861" v="3487"/>
                <pc2:cmRplyMkLst xmlns:pc2="http://schemas.microsoft.com/office/powerpoint/2019/9/main/command">
                  <pc:docMk/>
                  <pc:sldMk cId="2433999773" sldId="680"/>
                  <pc2:cmMk id="{0477B038-0C08-4C99-BE65-388EB81B5E06}"/>
                  <pc2:cmRplyMk id="{1198D079-B7A2-48D2-A713-D4C2213F0B29}"/>
                </pc2:cmRplyMkLst>
              </pc226:cmRplyChg>
            </pc226:cmChg>
          </p:ext>
        </pc:extLst>
      </pc:sldChg>
      <pc:sldChg chg="delSp modSp mod">
        <pc:chgData name="Jana Lu" userId="76d7ce9a-58f9-4227-9ce6-18dcc353422d" providerId="ADAL" clId="{8AC2C7D0-57E7-427F-BA2A-BB0081F42862}" dt="2024-09-23T20:49:28.921" v="8182" actId="962"/>
        <pc:sldMkLst>
          <pc:docMk/>
          <pc:sldMk cId="3692748032" sldId="681"/>
        </pc:sldMkLst>
        <pc:spChg chg="mod">
          <ac:chgData name="Jana Lu" userId="76d7ce9a-58f9-4227-9ce6-18dcc353422d" providerId="ADAL" clId="{8AC2C7D0-57E7-427F-BA2A-BB0081F42862}" dt="2024-09-11T19:29:01.843" v="3008" actId="20577"/>
          <ac:spMkLst>
            <pc:docMk/>
            <pc:sldMk cId="3692748032" sldId="681"/>
            <ac:spMk id="3" creationId="{605C6644-FB36-F43A-3E87-B032B2D78825}"/>
          </ac:spMkLst>
        </pc:spChg>
        <pc:spChg chg="del">
          <ac:chgData name="Jana Lu" userId="76d7ce9a-58f9-4227-9ce6-18dcc353422d" providerId="ADAL" clId="{8AC2C7D0-57E7-427F-BA2A-BB0081F42862}" dt="2024-09-11T19:27:49.294" v="2942" actId="478"/>
          <ac:spMkLst>
            <pc:docMk/>
            <pc:sldMk cId="3692748032" sldId="681"/>
            <ac:spMk id="52" creationId="{E5D8CA97-64A5-B88F-020E-2E6045704CFC}"/>
          </ac:spMkLst>
        </pc:spChg>
        <pc:spChg chg="del">
          <ac:chgData name="Jana Lu" userId="76d7ce9a-58f9-4227-9ce6-18dcc353422d" providerId="ADAL" clId="{8AC2C7D0-57E7-427F-BA2A-BB0081F42862}" dt="2024-09-11T19:27:49.294" v="2942" actId="478"/>
          <ac:spMkLst>
            <pc:docMk/>
            <pc:sldMk cId="3692748032" sldId="681"/>
            <ac:spMk id="53" creationId="{7D5ED5F2-7BBE-88C3-392F-084F70E39511}"/>
          </ac:spMkLst>
        </pc:spChg>
        <pc:spChg chg="del">
          <ac:chgData name="Jana Lu" userId="76d7ce9a-58f9-4227-9ce6-18dcc353422d" providerId="ADAL" clId="{8AC2C7D0-57E7-427F-BA2A-BB0081F42862}" dt="2024-09-11T19:27:49.294" v="2942" actId="478"/>
          <ac:spMkLst>
            <pc:docMk/>
            <pc:sldMk cId="3692748032" sldId="681"/>
            <ac:spMk id="54" creationId="{F5AE242D-1F2E-7A61-E721-ED6DC439DFF5}"/>
          </ac:spMkLst>
        </pc:spChg>
        <pc:spChg chg="del">
          <ac:chgData name="Jana Lu" userId="76d7ce9a-58f9-4227-9ce6-18dcc353422d" providerId="ADAL" clId="{8AC2C7D0-57E7-427F-BA2A-BB0081F42862}" dt="2024-09-11T19:27:49.294" v="2942" actId="478"/>
          <ac:spMkLst>
            <pc:docMk/>
            <pc:sldMk cId="3692748032" sldId="681"/>
            <ac:spMk id="55" creationId="{1614D7EA-7AE4-4FD3-B764-91718A3F346E}"/>
          </ac:spMkLst>
        </pc:spChg>
        <pc:spChg chg="del">
          <ac:chgData name="Jana Lu" userId="76d7ce9a-58f9-4227-9ce6-18dcc353422d" providerId="ADAL" clId="{8AC2C7D0-57E7-427F-BA2A-BB0081F42862}" dt="2024-09-11T19:27:49.294" v="2942" actId="478"/>
          <ac:spMkLst>
            <pc:docMk/>
            <pc:sldMk cId="3692748032" sldId="681"/>
            <ac:spMk id="56" creationId="{4B49E21B-6B7C-DCC2-189B-B527F63BEC8E}"/>
          </ac:spMkLst>
        </pc:spChg>
        <pc:spChg chg="del">
          <ac:chgData name="Jana Lu" userId="76d7ce9a-58f9-4227-9ce6-18dcc353422d" providerId="ADAL" clId="{8AC2C7D0-57E7-427F-BA2A-BB0081F42862}" dt="2024-09-11T19:27:49.294" v="2942" actId="478"/>
          <ac:spMkLst>
            <pc:docMk/>
            <pc:sldMk cId="3692748032" sldId="681"/>
            <ac:spMk id="57" creationId="{87DA23B8-A063-92AD-0FEA-CC66B8B3D365}"/>
          </ac:spMkLst>
        </pc:spChg>
        <pc:spChg chg="del">
          <ac:chgData name="Jana Lu" userId="76d7ce9a-58f9-4227-9ce6-18dcc353422d" providerId="ADAL" clId="{8AC2C7D0-57E7-427F-BA2A-BB0081F42862}" dt="2024-09-11T19:27:49.294" v="2942" actId="478"/>
          <ac:spMkLst>
            <pc:docMk/>
            <pc:sldMk cId="3692748032" sldId="681"/>
            <ac:spMk id="58" creationId="{B25C8524-1F39-DFAF-CFA4-A530C1AF20C9}"/>
          </ac:spMkLst>
        </pc:spChg>
        <pc:spChg chg="del">
          <ac:chgData name="Jana Lu" userId="76d7ce9a-58f9-4227-9ce6-18dcc353422d" providerId="ADAL" clId="{8AC2C7D0-57E7-427F-BA2A-BB0081F42862}" dt="2024-09-11T19:27:49.294" v="2942" actId="478"/>
          <ac:spMkLst>
            <pc:docMk/>
            <pc:sldMk cId="3692748032" sldId="681"/>
            <ac:spMk id="59" creationId="{F6F9F992-A0F6-7F9D-4603-74D1754F7A49}"/>
          </ac:spMkLst>
        </pc:spChg>
        <pc:spChg chg="del">
          <ac:chgData name="Jana Lu" userId="76d7ce9a-58f9-4227-9ce6-18dcc353422d" providerId="ADAL" clId="{8AC2C7D0-57E7-427F-BA2A-BB0081F42862}" dt="2024-09-11T19:27:49.294" v="2942" actId="478"/>
          <ac:spMkLst>
            <pc:docMk/>
            <pc:sldMk cId="3692748032" sldId="681"/>
            <ac:spMk id="60" creationId="{3589FEBD-FAD7-A17B-7983-714C70C40A33}"/>
          </ac:spMkLst>
        </pc:spChg>
        <pc:spChg chg="del">
          <ac:chgData name="Jana Lu" userId="76d7ce9a-58f9-4227-9ce6-18dcc353422d" providerId="ADAL" clId="{8AC2C7D0-57E7-427F-BA2A-BB0081F42862}" dt="2024-09-11T19:27:49.294" v="2942" actId="478"/>
          <ac:spMkLst>
            <pc:docMk/>
            <pc:sldMk cId="3692748032" sldId="681"/>
            <ac:spMk id="61" creationId="{44144F7F-7713-BC81-3548-AF81F7A47594}"/>
          </ac:spMkLst>
        </pc:spChg>
        <pc:spChg chg="del">
          <ac:chgData name="Jana Lu" userId="76d7ce9a-58f9-4227-9ce6-18dcc353422d" providerId="ADAL" clId="{8AC2C7D0-57E7-427F-BA2A-BB0081F42862}" dt="2024-09-11T19:27:49.294" v="2942" actId="478"/>
          <ac:spMkLst>
            <pc:docMk/>
            <pc:sldMk cId="3692748032" sldId="681"/>
            <ac:spMk id="62" creationId="{E5E36844-17E3-8B14-B3AF-0B7886E3115A}"/>
          </ac:spMkLst>
        </pc:spChg>
        <pc:spChg chg="del">
          <ac:chgData name="Jana Lu" userId="76d7ce9a-58f9-4227-9ce6-18dcc353422d" providerId="ADAL" clId="{8AC2C7D0-57E7-427F-BA2A-BB0081F42862}" dt="2024-09-11T19:27:49.294" v="2942" actId="478"/>
          <ac:spMkLst>
            <pc:docMk/>
            <pc:sldMk cId="3692748032" sldId="681"/>
            <ac:spMk id="63" creationId="{6F8DB73A-5102-7E05-5A04-9CBC576F8E7E}"/>
          </ac:spMkLst>
        </pc:spChg>
        <pc:spChg chg="del">
          <ac:chgData name="Jana Lu" userId="76d7ce9a-58f9-4227-9ce6-18dcc353422d" providerId="ADAL" clId="{8AC2C7D0-57E7-427F-BA2A-BB0081F42862}" dt="2024-09-11T19:27:49.294" v="2942" actId="478"/>
          <ac:spMkLst>
            <pc:docMk/>
            <pc:sldMk cId="3692748032" sldId="681"/>
            <ac:spMk id="64" creationId="{B29C42A9-A9EC-69B1-CA3C-138B2A26EF40}"/>
          </ac:spMkLst>
        </pc:spChg>
        <pc:spChg chg="del">
          <ac:chgData name="Jana Lu" userId="76d7ce9a-58f9-4227-9ce6-18dcc353422d" providerId="ADAL" clId="{8AC2C7D0-57E7-427F-BA2A-BB0081F42862}" dt="2024-09-11T19:27:49.294" v="2942" actId="478"/>
          <ac:spMkLst>
            <pc:docMk/>
            <pc:sldMk cId="3692748032" sldId="681"/>
            <ac:spMk id="65" creationId="{6AB92B8A-CC15-E42A-E3DE-D0C1DB7D7F03}"/>
          </ac:spMkLst>
        </pc:spChg>
        <pc:spChg chg="del">
          <ac:chgData name="Jana Lu" userId="76d7ce9a-58f9-4227-9ce6-18dcc353422d" providerId="ADAL" clId="{8AC2C7D0-57E7-427F-BA2A-BB0081F42862}" dt="2024-09-11T19:27:49.294" v="2942" actId="478"/>
          <ac:spMkLst>
            <pc:docMk/>
            <pc:sldMk cId="3692748032" sldId="681"/>
            <ac:spMk id="66" creationId="{D1BD7C5E-6CA3-0A94-992F-3F80FF1ED875}"/>
          </ac:spMkLst>
        </pc:spChg>
        <pc:spChg chg="del">
          <ac:chgData name="Jana Lu" userId="76d7ce9a-58f9-4227-9ce6-18dcc353422d" providerId="ADAL" clId="{8AC2C7D0-57E7-427F-BA2A-BB0081F42862}" dt="2024-09-11T19:27:49.294" v="2942" actId="478"/>
          <ac:spMkLst>
            <pc:docMk/>
            <pc:sldMk cId="3692748032" sldId="681"/>
            <ac:spMk id="67" creationId="{53006C39-417F-BBB1-3D75-71F20025CD7B}"/>
          </ac:spMkLst>
        </pc:spChg>
        <pc:spChg chg="del">
          <ac:chgData name="Jana Lu" userId="76d7ce9a-58f9-4227-9ce6-18dcc353422d" providerId="ADAL" clId="{8AC2C7D0-57E7-427F-BA2A-BB0081F42862}" dt="2024-09-11T19:27:51.104" v="2943" actId="478"/>
          <ac:spMkLst>
            <pc:docMk/>
            <pc:sldMk cId="3692748032" sldId="681"/>
            <ac:spMk id="68" creationId="{8BD373AC-945A-5BA1-2F21-42AA1979C902}"/>
          </ac:spMkLst>
        </pc:spChg>
        <pc:spChg chg="del">
          <ac:chgData name="Jana Lu" userId="76d7ce9a-58f9-4227-9ce6-18dcc353422d" providerId="ADAL" clId="{8AC2C7D0-57E7-427F-BA2A-BB0081F42862}" dt="2024-09-11T19:27:51.104" v="2943" actId="478"/>
          <ac:spMkLst>
            <pc:docMk/>
            <pc:sldMk cId="3692748032" sldId="681"/>
            <ac:spMk id="69" creationId="{8E1DBA6E-D953-ECF1-B862-55396844DB4E}"/>
          </ac:spMkLst>
        </pc:spChg>
        <pc:spChg chg="del">
          <ac:chgData name="Jana Lu" userId="76d7ce9a-58f9-4227-9ce6-18dcc353422d" providerId="ADAL" clId="{8AC2C7D0-57E7-427F-BA2A-BB0081F42862}" dt="2024-09-11T19:27:51.104" v="2943" actId="478"/>
          <ac:spMkLst>
            <pc:docMk/>
            <pc:sldMk cId="3692748032" sldId="681"/>
            <ac:spMk id="70" creationId="{01DA63CC-D51D-A584-E264-F8872DF025EA}"/>
          </ac:spMkLst>
        </pc:spChg>
        <pc:spChg chg="ord">
          <ac:chgData name="Jana Lu" userId="76d7ce9a-58f9-4227-9ce6-18dcc353422d" providerId="ADAL" clId="{8AC2C7D0-57E7-427F-BA2A-BB0081F42862}" dt="2024-09-11T19:28:42.438" v="3004" actId="13244"/>
          <ac:spMkLst>
            <pc:docMk/>
            <pc:sldMk cId="3692748032" sldId="681"/>
            <ac:spMk id="95" creationId="{7D504483-CC60-5882-5025-53B9E80969E0}"/>
          </ac:spMkLst>
        </pc:spChg>
        <pc:picChg chg="mod">
          <ac:chgData name="Jana Lu" userId="76d7ce9a-58f9-4227-9ce6-18dcc353422d" providerId="ADAL" clId="{8AC2C7D0-57E7-427F-BA2A-BB0081F42862}" dt="2024-09-11T19:28:30.588" v="3003" actId="962"/>
          <ac:picMkLst>
            <pc:docMk/>
            <pc:sldMk cId="3692748032" sldId="681"/>
            <ac:picMk id="6" creationId="{DE6B4587-F1F7-3AB1-4421-FBCCB27F3E0F}"/>
          </ac:picMkLst>
        </pc:picChg>
        <pc:picChg chg="mod">
          <ac:chgData name="Jana Lu" userId="76d7ce9a-58f9-4227-9ce6-18dcc353422d" providerId="ADAL" clId="{8AC2C7D0-57E7-427F-BA2A-BB0081F42862}" dt="2024-09-23T20:49:28.921" v="8182" actId="962"/>
          <ac:picMkLst>
            <pc:docMk/>
            <pc:sldMk cId="3692748032" sldId="681"/>
            <ac:picMk id="7" creationId="{17CABF0E-DDC3-42B4-9173-D0CFC2A5BA8B}"/>
          </ac:picMkLst>
        </pc:picChg>
      </pc:sldChg>
      <pc:sldChg chg="delSp modSp mod modCm">
        <pc:chgData name="Jana Lu" userId="76d7ce9a-58f9-4227-9ce6-18dcc353422d" providerId="ADAL" clId="{8AC2C7D0-57E7-427F-BA2A-BB0081F42862}" dt="2024-09-11T20:16:34.172" v="6749" actId="962"/>
        <pc:sldMkLst>
          <pc:docMk/>
          <pc:sldMk cId="176911601" sldId="830"/>
        </pc:sldMkLst>
        <pc:spChg chg="mod">
          <ac:chgData name="Jana Lu" userId="76d7ce9a-58f9-4227-9ce6-18dcc353422d" providerId="ADAL" clId="{8AC2C7D0-57E7-427F-BA2A-BB0081F42862}" dt="2024-09-11T17:04:47.705" v="1107" actId="13244"/>
          <ac:spMkLst>
            <pc:docMk/>
            <pc:sldMk cId="176911601" sldId="830"/>
            <ac:spMk id="5" creationId="{BEA41050-B362-150D-B999-6374C2F54D4B}"/>
          </ac:spMkLst>
        </pc:spChg>
        <pc:spChg chg="mod">
          <ac:chgData name="Jana Lu" userId="76d7ce9a-58f9-4227-9ce6-18dcc353422d" providerId="ADAL" clId="{8AC2C7D0-57E7-427F-BA2A-BB0081F42862}" dt="2024-09-11T17:04:49.571" v="1108" actId="13244"/>
          <ac:spMkLst>
            <pc:docMk/>
            <pc:sldMk cId="176911601" sldId="830"/>
            <ac:spMk id="12" creationId="{A163B0EC-6E9B-F41B-E6CD-A678B59CFF22}"/>
          </ac:spMkLst>
        </pc:spChg>
        <pc:spChg chg="mod">
          <ac:chgData name="Jana Lu" userId="76d7ce9a-58f9-4227-9ce6-18dcc353422d" providerId="ADAL" clId="{8AC2C7D0-57E7-427F-BA2A-BB0081F42862}" dt="2024-09-11T17:04:58.343" v="1109" actId="20577"/>
          <ac:spMkLst>
            <pc:docMk/>
            <pc:sldMk cId="176911601" sldId="830"/>
            <ac:spMk id="51" creationId="{D36C103D-5216-1F0F-A53D-0BA7CCADE838}"/>
          </ac:spMkLst>
        </pc:spChg>
        <pc:spChg chg="del">
          <ac:chgData name="Jana Lu" userId="76d7ce9a-58f9-4227-9ce6-18dcc353422d" providerId="ADAL" clId="{8AC2C7D0-57E7-427F-BA2A-BB0081F42862}" dt="2024-09-11T17:03:18.857" v="1105" actId="478"/>
          <ac:spMkLst>
            <pc:docMk/>
            <pc:sldMk cId="176911601" sldId="830"/>
            <ac:spMk id="52" creationId="{53DC4AD9-47DA-D328-896B-55BA9E6F7CDE}"/>
          </ac:spMkLst>
        </pc:spChg>
        <pc:spChg chg="del">
          <ac:chgData name="Jana Lu" userId="76d7ce9a-58f9-4227-9ce6-18dcc353422d" providerId="ADAL" clId="{8AC2C7D0-57E7-427F-BA2A-BB0081F42862}" dt="2024-09-11T17:03:18.857" v="1105" actId="478"/>
          <ac:spMkLst>
            <pc:docMk/>
            <pc:sldMk cId="176911601" sldId="830"/>
            <ac:spMk id="53" creationId="{3235DFBC-051B-4B3B-4151-DBCBBCC7E1C0}"/>
          </ac:spMkLst>
        </pc:spChg>
        <pc:spChg chg="del">
          <ac:chgData name="Jana Lu" userId="76d7ce9a-58f9-4227-9ce6-18dcc353422d" providerId="ADAL" clId="{8AC2C7D0-57E7-427F-BA2A-BB0081F42862}" dt="2024-09-11T17:03:18.857" v="1105" actId="478"/>
          <ac:spMkLst>
            <pc:docMk/>
            <pc:sldMk cId="176911601" sldId="830"/>
            <ac:spMk id="54" creationId="{A1F75839-1602-92FA-8AF4-BB50214A830E}"/>
          </ac:spMkLst>
        </pc:spChg>
        <pc:spChg chg="del">
          <ac:chgData name="Jana Lu" userId="76d7ce9a-58f9-4227-9ce6-18dcc353422d" providerId="ADAL" clId="{8AC2C7D0-57E7-427F-BA2A-BB0081F42862}" dt="2024-09-11T17:03:18.857" v="1105" actId="478"/>
          <ac:spMkLst>
            <pc:docMk/>
            <pc:sldMk cId="176911601" sldId="830"/>
            <ac:spMk id="55" creationId="{56B24A7B-9C7B-B8CD-C885-A3548ADCB0A8}"/>
          </ac:spMkLst>
        </pc:spChg>
        <pc:spChg chg="del">
          <ac:chgData name="Jana Lu" userId="76d7ce9a-58f9-4227-9ce6-18dcc353422d" providerId="ADAL" clId="{8AC2C7D0-57E7-427F-BA2A-BB0081F42862}" dt="2024-09-11T17:03:18.857" v="1105" actId="478"/>
          <ac:spMkLst>
            <pc:docMk/>
            <pc:sldMk cId="176911601" sldId="830"/>
            <ac:spMk id="56" creationId="{B6215563-BB2B-1A58-CC5C-C34C3874FE15}"/>
          </ac:spMkLst>
        </pc:spChg>
        <pc:spChg chg="del">
          <ac:chgData name="Jana Lu" userId="76d7ce9a-58f9-4227-9ce6-18dcc353422d" providerId="ADAL" clId="{8AC2C7D0-57E7-427F-BA2A-BB0081F42862}" dt="2024-09-11T17:03:18.857" v="1105" actId="478"/>
          <ac:spMkLst>
            <pc:docMk/>
            <pc:sldMk cId="176911601" sldId="830"/>
            <ac:spMk id="57" creationId="{DE20C0E2-3506-0884-3C0D-A8FA487F7458}"/>
          </ac:spMkLst>
        </pc:spChg>
        <pc:spChg chg="del">
          <ac:chgData name="Jana Lu" userId="76d7ce9a-58f9-4227-9ce6-18dcc353422d" providerId="ADAL" clId="{8AC2C7D0-57E7-427F-BA2A-BB0081F42862}" dt="2024-09-11T17:03:18.857" v="1105" actId="478"/>
          <ac:spMkLst>
            <pc:docMk/>
            <pc:sldMk cId="176911601" sldId="830"/>
            <ac:spMk id="58" creationId="{48C79144-97EB-4F25-03A3-FF6038C4DB99}"/>
          </ac:spMkLst>
        </pc:spChg>
        <pc:spChg chg="del">
          <ac:chgData name="Jana Lu" userId="76d7ce9a-58f9-4227-9ce6-18dcc353422d" providerId="ADAL" clId="{8AC2C7D0-57E7-427F-BA2A-BB0081F42862}" dt="2024-09-11T17:03:18.857" v="1105" actId="478"/>
          <ac:spMkLst>
            <pc:docMk/>
            <pc:sldMk cId="176911601" sldId="830"/>
            <ac:spMk id="59" creationId="{7CC65C12-DC61-09A0-BBBC-4A759C1CE3D0}"/>
          </ac:spMkLst>
        </pc:spChg>
        <pc:spChg chg="del">
          <ac:chgData name="Jana Lu" userId="76d7ce9a-58f9-4227-9ce6-18dcc353422d" providerId="ADAL" clId="{8AC2C7D0-57E7-427F-BA2A-BB0081F42862}" dt="2024-09-11T17:03:18.857" v="1105" actId="478"/>
          <ac:spMkLst>
            <pc:docMk/>
            <pc:sldMk cId="176911601" sldId="830"/>
            <ac:spMk id="60" creationId="{E209204D-35DB-4B06-6C62-1311A6AE79BA}"/>
          </ac:spMkLst>
        </pc:spChg>
        <pc:spChg chg="del">
          <ac:chgData name="Jana Lu" userId="76d7ce9a-58f9-4227-9ce6-18dcc353422d" providerId="ADAL" clId="{8AC2C7D0-57E7-427F-BA2A-BB0081F42862}" dt="2024-09-11T17:03:18.857" v="1105" actId="478"/>
          <ac:spMkLst>
            <pc:docMk/>
            <pc:sldMk cId="176911601" sldId="830"/>
            <ac:spMk id="61" creationId="{1A684965-05BE-5F58-1599-3D21C579592A}"/>
          </ac:spMkLst>
        </pc:spChg>
        <pc:spChg chg="del">
          <ac:chgData name="Jana Lu" userId="76d7ce9a-58f9-4227-9ce6-18dcc353422d" providerId="ADAL" clId="{8AC2C7D0-57E7-427F-BA2A-BB0081F42862}" dt="2024-09-11T17:03:18.857" v="1105" actId="478"/>
          <ac:spMkLst>
            <pc:docMk/>
            <pc:sldMk cId="176911601" sldId="830"/>
            <ac:spMk id="62" creationId="{B70C0BC5-6032-BA06-1507-56562CEF0701}"/>
          </ac:spMkLst>
        </pc:spChg>
        <pc:spChg chg="del">
          <ac:chgData name="Jana Lu" userId="76d7ce9a-58f9-4227-9ce6-18dcc353422d" providerId="ADAL" clId="{8AC2C7D0-57E7-427F-BA2A-BB0081F42862}" dt="2024-09-11T17:03:18.857" v="1105" actId="478"/>
          <ac:spMkLst>
            <pc:docMk/>
            <pc:sldMk cId="176911601" sldId="830"/>
            <ac:spMk id="63" creationId="{6A38930C-57D3-A6CB-5AA1-97133A0B3200}"/>
          </ac:spMkLst>
        </pc:spChg>
        <pc:spChg chg="del">
          <ac:chgData name="Jana Lu" userId="76d7ce9a-58f9-4227-9ce6-18dcc353422d" providerId="ADAL" clId="{8AC2C7D0-57E7-427F-BA2A-BB0081F42862}" dt="2024-09-11T17:03:18.857" v="1105" actId="478"/>
          <ac:spMkLst>
            <pc:docMk/>
            <pc:sldMk cId="176911601" sldId="830"/>
            <ac:spMk id="64" creationId="{9910B3C0-8BF6-4057-3279-7AE78AC7BFEB}"/>
          </ac:spMkLst>
        </pc:spChg>
        <pc:spChg chg="del">
          <ac:chgData name="Jana Lu" userId="76d7ce9a-58f9-4227-9ce6-18dcc353422d" providerId="ADAL" clId="{8AC2C7D0-57E7-427F-BA2A-BB0081F42862}" dt="2024-09-11T17:03:18.857" v="1105" actId="478"/>
          <ac:spMkLst>
            <pc:docMk/>
            <pc:sldMk cId="176911601" sldId="830"/>
            <ac:spMk id="65" creationId="{77D3005F-A9B8-0B36-81C0-A28E313FCBB9}"/>
          </ac:spMkLst>
        </pc:spChg>
        <pc:spChg chg="del">
          <ac:chgData name="Jana Lu" userId="76d7ce9a-58f9-4227-9ce6-18dcc353422d" providerId="ADAL" clId="{8AC2C7D0-57E7-427F-BA2A-BB0081F42862}" dt="2024-09-11T17:04:42.905" v="1106" actId="478"/>
          <ac:spMkLst>
            <pc:docMk/>
            <pc:sldMk cId="176911601" sldId="830"/>
            <ac:spMk id="66" creationId="{2A6456BC-F6FC-3994-ED41-9CE9F3C7687E}"/>
          </ac:spMkLst>
        </pc:spChg>
        <pc:spChg chg="del">
          <ac:chgData name="Jana Lu" userId="76d7ce9a-58f9-4227-9ce6-18dcc353422d" providerId="ADAL" clId="{8AC2C7D0-57E7-427F-BA2A-BB0081F42862}" dt="2024-09-11T17:04:42.905" v="1106" actId="478"/>
          <ac:spMkLst>
            <pc:docMk/>
            <pc:sldMk cId="176911601" sldId="830"/>
            <ac:spMk id="67" creationId="{95B09799-A9F6-2206-B0F2-0B58EF82D1E8}"/>
          </ac:spMkLst>
        </pc:spChg>
        <pc:spChg chg="del">
          <ac:chgData name="Jana Lu" userId="76d7ce9a-58f9-4227-9ce6-18dcc353422d" providerId="ADAL" clId="{8AC2C7D0-57E7-427F-BA2A-BB0081F42862}" dt="2024-09-11T17:04:42.905" v="1106" actId="478"/>
          <ac:spMkLst>
            <pc:docMk/>
            <pc:sldMk cId="176911601" sldId="830"/>
            <ac:spMk id="68" creationId="{9BE61F3D-6E05-F313-1099-8FD84BA4EA40}"/>
          </ac:spMkLst>
        </pc:spChg>
        <pc:spChg chg="del">
          <ac:chgData name="Jana Lu" userId="76d7ce9a-58f9-4227-9ce6-18dcc353422d" providerId="ADAL" clId="{8AC2C7D0-57E7-427F-BA2A-BB0081F42862}" dt="2024-09-11T17:04:42.905" v="1106" actId="478"/>
          <ac:spMkLst>
            <pc:docMk/>
            <pc:sldMk cId="176911601" sldId="830"/>
            <ac:spMk id="69" creationId="{4F6229A6-BB9B-A427-DA1A-943595835029}"/>
          </ac:spMkLst>
        </pc:spChg>
        <pc:picChg chg="mod">
          <ac:chgData name="Jana Lu" userId="76d7ce9a-58f9-4227-9ce6-18dcc353422d" providerId="ADAL" clId="{8AC2C7D0-57E7-427F-BA2A-BB0081F42862}" dt="2024-09-11T20:16:34.172" v="6749" actId="962"/>
          <ac:picMkLst>
            <pc:docMk/>
            <pc:sldMk cId="176911601" sldId="830"/>
            <ac:picMk id="14" creationId="{C5E913BC-0221-5D48-7CB6-3ACDFB7BB007}"/>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16:58:24.565" v="1068"/>
              <pc2:cmMkLst xmlns:pc2="http://schemas.microsoft.com/office/powerpoint/2019/9/main/command">
                <pc:docMk/>
                <pc:sldMk cId="176911601" sldId="830"/>
                <pc2:cmMk id="{79F9324A-1A57-4EB2-AD0B-E5F6AE4E1500}"/>
              </pc2:cmMkLst>
              <pc226:cmRplyChg chg="add">
                <pc226:chgData name="Jana Lu" userId="76d7ce9a-58f9-4227-9ce6-18dcc353422d" providerId="ADAL" clId="{8AC2C7D0-57E7-427F-BA2A-BB0081F42862}" dt="2024-09-11T16:58:24.565" v="1068"/>
                <pc2:cmRplyMkLst xmlns:pc2="http://schemas.microsoft.com/office/powerpoint/2019/9/main/command">
                  <pc:docMk/>
                  <pc:sldMk cId="176911601" sldId="830"/>
                  <pc2:cmMk id="{79F9324A-1A57-4EB2-AD0B-E5F6AE4E1500}"/>
                  <pc2:cmRplyMk id="{A26BC430-9D88-4663-8E02-AA4CC32AC264}"/>
                </pc2:cmRplyMkLst>
              </pc226:cmRplyChg>
            </pc226:cmChg>
            <pc226:cmChg xmlns:pc226="http://schemas.microsoft.com/office/powerpoint/2022/06/main/command" chg="">
              <pc226:chgData name="Jana Lu" userId="76d7ce9a-58f9-4227-9ce6-18dcc353422d" providerId="ADAL" clId="{8AC2C7D0-57E7-427F-BA2A-BB0081F42862}" dt="2024-09-11T16:58:55.009" v="1069"/>
              <pc2:cmMkLst xmlns:pc2="http://schemas.microsoft.com/office/powerpoint/2019/9/main/command">
                <pc:docMk/>
                <pc:sldMk cId="176911601" sldId="830"/>
                <pc2:cmMk id="{3F5F27A1-3B35-4392-B4B5-3496C5ACEBC0}"/>
              </pc2:cmMkLst>
              <pc226:cmRplyChg chg="add">
                <pc226:chgData name="Jana Lu" userId="76d7ce9a-58f9-4227-9ce6-18dcc353422d" providerId="ADAL" clId="{8AC2C7D0-57E7-427F-BA2A-BB0081F42862}" dt="2024-09-11T16:58:55.009" v="1069"/>
                <pc2:cmRplyMkLst xmlns:pc2="http://schemas.microsoft.com/office/powerpoint/2019/9/main/command">
                  <pc:docMk/>
                  <pc:sldMk cId="176911601" sldId="830"/>
                  <pc2:cmMk id="{3F5F27A1-3B35-4392-B4B5-3496C5ACEBC0}"/>
                  <pc2:cmRplyMk id="{52E84F2D-BE44-4272-82C6-4842BAF43822}"/>
                </pc2:cmRplyMkLst>
              </pc226:cmRplyChg>
            </pc226:cmChg>
          </p:ext>
        </pc:extLst>
      </pc:sldChg>
      <pc:sldChg chg="delSp modSp mod modCm">
        <pc:chgData name="Jana Lu" userId="76d7ce9a-58f9-4227-9ce6-18dcc353422d" providerId="ADAL" clId="{8AC2C7D0-57E7-427F-BA2A-BB0081F42862}" dt="2024-09-23T20:51:53.581" v="8189"/>
        <pc:sldMkLst>
          <pc:docMk/>
          <pc:sldMk cId="3980951859" sldId="868"/>
        </pc:sldMkLst>
        <pc:spChg chg="mod">
          <ac:chgData name="Jana Lu" userId="76d7ce9a-58f9-4227-9ce6-18dcc353422d" providerId="ADAL" clId="{8AC2C7D0-57E7-427F-BA2A-BB0081F42862}" dt="2024-09-11T20:00:19.125" v="6060" actId="27636"/>
          <ac:spMkLst>
            <pc:docMk/>
            <pc:sldMk cId="3980951859" sldId="868"/>
            <ac:spMk id="28" creationId="{809EA4A2-B5CC-8F71-F0CD-34EE097878DB}"/>
          </ac:spMkLst>
        </pc:spChg>
        <pc:spChg chg="mod">
          <ac:chgData name="Jana Lu" userId="76d7ce9a-58f9-4227-9ce6-18dcc353422d" providerId="ADAL" clId="{8AC2C7D0-57E7-427F-BA2A-BB0081F42862}" dt="2024-09-11T20:01:07.656" v="6067" actId="12788"/>
          <ac:spMkLst>
            <pc:docMk/>
            <pc:sldMk cId="3980951859" sldId="868"/>
            <ac:spMk id="54" creationId="{5267A558-768B-79A7-7CEE-39FB68166536}"/>
          </ac:spMkLst>
        </pc:spChg>
        <pc:spChg chg="del">
          <ac:chgData name="Jana Lu" userId="76d7ce9a-58f9-4227-9ce6-18dcc353422d" providerId="ADAL" clId="{8AC2C7D0-57E7-427F-BA2A-BB0081F42862}" dt="2024-09-11T20:01:49.428" v="6070" actId="478"/>
          <ac:spMkLst>
            <pc:docMk/>
            <pc:sldMk cId="3980951859" sldId="868"/>
            <ac:spMk id="55" creationId="{8BC75630-95D9-1805-0B85-A264C1FC37F1}"/>
          </ac:spMkLst>
        </pc:spChg>
        <pc:spChg chg="del">
          <ac:chgData name="Jana Lu" userId="76d7ce9a-58f9-4227-9ce6-18dcc353422d" providerId="ADAL" clId="{8AC2C7D0-57E7-427F-BA2A-BB0081F42862}" dt="2024-09-11T20:01:49.428" v="6070" actId="478"/>
          <ac:spMkLst>
            <pc:docMk/>
            <pc:sldMk cId="3980951859" sldId="868"/>
            <ac:spMk id="56" creationId="{6D96C8A2-4A13-0ABA-328D-53F35ED8EB23}"/>
          </ac:spMkLst>
        </pc:spChg>
        <pc:spChg chg="del">
          <ac:chgData name="Jana Lu" userId="76d7ce9a-58f9-4227-9ce6-18dcc353422d" providerId="ADAL" clId="{8AC2C7D0-57E7-427F-BA2A-BB0081F42862}" dt="2024-09-11T20:01:49.428" v="6070" actId="478"/>
          <ac:spMkLst>
            <pc:docMk/>
            <pc:sldMk cId="3980951859" sldId="868"/>
            <ac:spMk id="57" creationId="{A68A3F0F-2A3B-C68C-3F20-129756E445DC}"/>
          </ac:spMkLst>
        </pc:spChg>
        <pc:spChg chg="del">
          <ac:chgData name="Jana Lu" userId="76d7ce9a-58f9-4227-9ce6-18dcc353422d" providerId="ADAL" clId="{8AC2C7D0-57E7-427F-BA2A-BB0081F42862}" dt="2024-09-11T20:01:49.428" v="6070" actId="478"/>
          <ac:spMkLst>
            <pc:docMk/>
            <pc:sldMk cId="3980951859" sldId="868"/>
            <ac:spMk id="58" creationId="{19CEEECE-BC56-054F-C7EB-71B8CB9E6670}"/>
          </ac:spMkLst>
        </pc:spChg>
        <pc:spChg chg="del">
          <ac:chgData name="Jana Lu" userId="76d7ce9a-58f9-4227-9ce6-18dcc353422d" providerId="ADAL" clId="{8AC2C7D0-57E7-427F-BA2A-BB0081F42862}" dt="2024-09-11T20:01:49.428" v="6070" actId="478"/>
          <ac:spMkLst>
            <pc:docMk/>
            <pc:sldMk cId="3980951859" sldId="868"/>
            <ac:spMk id="59" creationId="{258CFF50-587F-E906-E420-60F7C35A657C}"/>
          </ac:spMkLst>
        </pc:spChg>
        <pc:spChg chg="del">
          <ac:chgData name="Jana Lu" userId="76d7ce9a-58f9-4227-9ce6-18dcc353422d" providerId="ADAL" clId="{8AC2C7D0-57E7-427F-BA2A-BB0081F42862}" dt="2024-09-11T20:01:49.428" v="6070" actId="478"/>
          <ac:spMkLst>
            <pc:docMk/>
            <pc:sldMk cId="3980951859" sldId="868"/>
            <ac:spMk id="60" creationId="{892D003F-EB00-CC13-CE5C-E353810D37FF}"/>
          </ac:spMkLst>
        </pc:spChg>
        <pc:spChg chg="del">
          <ac:chgData name="Jana Lu" userId="76d7ce9a-58f9-4227-9ce6-18dcc353422d" providerId="ADAL" clId="{8AC2C7D0-57E7-427F-BA2A-BB0081F42862}" dt="2024-09-11T20:01:49.428" v="6070" actId="478"/>
          <ac:spMkLst>
            <pc:docMk/>
            <pc:sldMk cId="3980951859" sldId="868"/>
            <ac:spMk id="61" creationId="{4386B345-9C20-C690-CAE0-2C39A637E8E1}"/>
          </ac:spMkLst>
        </pc:spChg>
        <pc:spChg chg="del">
          <ac:chgData name="Jana Lu" userId="76d7ce9a-58f9-4227-9ce6-18dcc353422d" providerId="ADAL" clId="{8AC2C7D0-57E7-427F-BA2A-BB0081F42862}" dt="2024-09-11T20:01:49.428" v="6070" actId="478"/>
          <ac:spMkLst>
            <pc:docMk/>
            <pc:sldMk cId="3980951859" sldId="868"/>
            <ac:spMk id="62" creationId="{F37342DF-5AA1-07B3-1E8D-2785C7109122}"/>
          </ac:spMkLst>
        </pc:spChg>
        <pc:spChg chg="del">
          <ac:chgData name="Jana Lu" userId="76d7ce9a-58f9-4227-9ce6-18dcc353422d" providerId="ADAL" clId="{8AC2C7D0-57E7-427F-BA2A-BB0081F42862}" dt="2024-09-11T20:01:49.428" v="6070" actId="478"/>
          <ac:spMkLst>
            <pc:docMk/>
            <pc:sldMk cId="3980951859" sldId="868"/>
            <ac:spMk id="63" creationId="{18A3CA77-B681-BE29-FED0-E95F6A9B82E7}"/>
          </ac:spMkLst>
        </pc:spChg>
        <pc:spChg chg="del">
          <ac:chgData name="Jana Lu" userId="76d7ce9a-58f9-4227-9ce6-18dcc353422d" providerId="ADAL" clId="{8AC2C7D0-57E7-427F-BA2A-BB0081F42862}" dt="2024-09-11T20:01:49.428" v="6070" actId="478"/>
          <ac:spMkLst>
            <pc:docMk/>
            <pc:sldMk cId="3980951859" sldId="868"/>
            <ac:spMk id="64" creationId="{499AC5B7-398D-490D-748B-8B7CD43A89E8}"/>
          </ac:spMkLst>
        </pc:spChg>
        <pc:spChg chg="del">
          <ac:chgData name="Jana Lu" userId="76d7ce9a-58f9-4227-9ce6-18dcc353422d" providerId="ADAL" clId="{8AC2C7D0-57E7-427F-BA2A-BB0081F42862}" dt="2024-09-11T20:01:49.428" v="6070" actId="478"/>
          <ac:spMkLst>
            <pc:docMk/>
            <pc:sldMk cId="3980951859" sldId="868"/>
            <ac:spMk id="65" creationId="{8BD3DB41-4D58-062B-9F83-1F7A3696A0E6}"/>
          </ac:spMkLst>
        </pc:spChg>
        <pc:spChg chg="del">
          <ac:chgData name="Jana Lu" userId="76d7ce9a-58f9-4227-9ce6-18dcc353422d" providerId="ADAL" clId="{8AC2C7D0-57E7-427F-BA2A-BB0081F42862}" dt="2024-09-11T20:01:49.428" v="6070" actId="478"/>
          <ac:spMkLst>
            <pc:docMk/>
            <pc:sldMk cId="3980951859" sldId="868"/>
            <ac:spMk id="66" creationId="{39E93BC4-AFBC-F8D0-A380-7524362C7482}"/>
          </ac:spMkLst>
        </pc:spChg>
        <pc:spChg chg="del">
          <ac:chgData name="Jana Lu" userId="76d7ce9a-58f9-4227-9ce6-18dcc353422d" providerId="ADAL" clId="{8AC2C7D0-57E7-427F-BA2A-BB0081F42862}" dt="2024-09-11T20:01:49.428" v="6070" actId="478"/>
          <ac:spMkLst>
            <pc:docMk/>
            <pc:sldMk cId="3980951859" sldId="868"/>
            <ac:spMk id="67" creationId="{F45B8750-FBBF-3F93-125E-069DDEF3CBBE}"/>
          </ac:spMkLst>
        </pc:spChg>
        <pc:spChg chg="del">
          <ac:chgData name="Jana Lu" userId="76d7ce9a-58f9-4227-9ce6-18dcc353422d" providerId="ADAL" clId="{8AC2C7D0-57E7-427F-BA2A-BB0081F42862}" dt="2024-09-11T20:01:49.428" v="6070" actId="478"/>
          <ac:spMkLst>
            <pc:docMk/>
            <pc:sldMk cId="3980951859" sldId="868"/>
            <ac:spMk id="68" creationId="{4BAB526B-D567-EBA0-5A1C-AE356A24D5B4}"/>
          </ac:spMkLst>
        </pc:spChg>
        <pc:spChg chg="del">
          <ac:chgData name="Jana Lu" userId="76d7ce9a-58f9-4227-9ce6-18dcc353422d" providerId="ADAL" clId="{8AC2C7D0-57E7-427F-BA2A-BB0081F42862}" dt="2024-09-11T20:01:49.428" v="6070" actId="478"/>
          <ac:spMkLst>
            <pc:docMk/>
            <pc:sldMk cId="3980951859" sldId="868"/>
            <ac:spMk id="69" creationId="{D1B56536-8D7A-BD6F-4770-6278A0B53AAC}"/>
          </ac:spMkLst>
        </pc:spChg>
        <pc:spChg chg="del">
          <ac:chgData name="Jana Lu" userId="76d7ce9a-58f9-4227-9ce6-18dcc353422d" providerId="ADAL" clId="{8AC2C7D0-57E7-427F-BA2A-BB0081F42862}" dt="2024-09-11T20:01:49.428" v="6070" actId="478"/>
          <ac:spMkLst>
            <pc:docMk/>
            <pc:sldMk cId="3980951859" sldId="868"/>
            <ac:spMk id="70" creationId="{3565B24E-E86D-F399-D382-4D86515A579D}"/>
          </ac:spMkLst>
        </pc:spChg>
        <pc:spChg chg="del">
          <ac:chgData name="Jana Lu" userId="76d7ce9a-58f9-4227-9ce6-18dcc353422d" providerId="ADAL" clId="{8AC2C7D0-57E7-427F-BA2A-BB0081F42862}" dt="2024-09-11T20:01:49.428" v="6070" actId="478"/>
          <ac:spMkLst>
            <pc:docMk/>
            <pc:sldMk cId="3980951859" sldId="868"/>
            <ac:spMk id="71" creationId="{8A18C466-DCF3-90E0-3C29-92F388666C92}"/>
          </ac:spMkLst>
        </pc:spChg>
        <pc:spChg chg="del">
          <ac:chgData name="Jana Lu" userId="76d7ce9a-58f9-4227-9ce6-18dcc353422d" providerId="ADAL" clId="{8AC2C7D0-57E7-427F-BA2A-BB0081F42862}" dt="2024-09-11T20:01:49.428" v="6070" actId="478"/>
          <ac:spMkLst>
            <pc:docMk/>
            <pc:sldMk cId="3980951859" sldId="868"/>
            <ac:spMk id="72" creationId="{5FC9B78E-0C0F-D57B-2AC3-4F10F2C7BB71}"/>
          </ac:spMkLst>
        </pc:spChg>
        <pc:spChg chg="del">
          <ac:chgData name="Jana Lu" userId="76d7ce9a-58f9-4227-9ce6-18dcc353422d" providerId="ADAL" clId="{8AC2C7D0-57E7-427F-BA2A-BB0081F42862}" dt="2024-09-11T20:01:49.428" v="6070" actId="478"/>
          <ac:spMkLst>
            <pc:docMk/>
            <pc:sldMk cId="3980951859" sldId="868"/>
            <ac:spMk id="73" creationId="{8976D1A4-8A2A-8532-575C-78270DAD3972}"/>
          </ac:spMkLst>
        </pc:spChg>
        <pc:spChg chg="ord">
          <ac:chgData name="Jana Lu" userId="76d7ce9a-58f9-4227-9ce6-18dcc353422d" providerId="ADAL" clId="{8AC2C7D0-57E7-427F-BA2A-BB0081F42862}" dt="2024-09-11T20:01:54.038" v="6071" actId="13244"/>
          <ac:spMkLst>
            <pc:docMk/>
            <pc:sldMk cId="3980951859" sldId="868"/>
            <ac:spMk id="75" creationId="{FE0C338E-A950-5149-4B34-41AC4F64A578}"/>
          </ac:spMkLst>
        </pc:spChg>
        <pc:graphicFrameChg chg="mod">
          <ac:chgData name="Jana Lu" userId="76d7ce9a-58f9-4227-9ce6-18dcc353422d" providerId="ADAL" clId="{8AC2C7D0-57E7-427F-BA2A-BB0081F42862}" dt="2024-09-11T20:01:40.721" v="6069" actId="962"/>
          <ac:graphicFrameMkLst>
            <pc:docMk/>
            <pc:sldMk cId="3980951859" sldId="868"/>
            <ac:graphicFrameMk id="15" creationId="{6663067B-464E-4154-902D-2DCB19D2D9E3}"/>
          </ac:graphicFrameMkLst>
        </pc:graphicFrameChg>
        <pc:picChg chg="mod">
          <ac:chgData name="Jana Lu" userId="76d7ce9a-58f9-4227-9ce6-18dcc353422d" providerId="ADAL" clId="{8AC2C7D0-57E7-427F-BA2A-BB0081F42862}" dt="2024-09-23T20:46:42.570" v="8174" actId="962"/>
          <ac:picMkLst>
            <pc:docMk/>
            <pc:sldMk cId="3980951859" sldId="868"/>
            <ac:picMk id="3" creationId="{5A4F1B7E-516F-16DC-75D4-2F7D40A83012}"/>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20:00:38.072" v="6062"/>
              <pc2:cmMkLst xmlns:pc2="http://schemas.microsoft.com/office/powerpoint/2019/9/main/command">
                <pc:docMk/>
                <pc:sldMk cId="3980951859" sldId="868"/>
                <pc2:cmMk id="{4BECBD01-B723-4668-89E3-BB4B85F5AEA3}"/>
              </pc2:cmMkLst>
              <pc226:cmRplyChg chg="add">
                <pc226:chgData name="Jana Lu" userId="76d7ce9a-58f9-4227-9ce6-18dcc353422d" providerId="ADAL" clId="{8AC2C7D0-57E7-427F-BA2A-BB0081F42862}" dt="2024-09-11T20:00:38.072" v="6062"/>
                <pc2:cmRplyMkLst xmlns:pc2="http://schemas.microsoft.com/office/powerpoint/2019/9/main/command">
                  <pc:docMk/>
                  <pc:sldMk cId="3980951859" sldId="868"/>
                  <pc2:cmMk id="{4BECBD01-B723-4668-89E3-BB4B85F5AEA3}"/>
                  <pc2:cmRplyMk id="{C41172FB-DD4A-471E-A7DA-F06097E7232B}"/>
                </pc2:cmRplyMkLst>
              </pc226:cmRplyChg>
            </pc226:cmChg>
            <pc226:cmChg xmlns:pc226="http://schemas.microsoft.com/office/powerpoint/2022/06/main/command" chg="mod">
              <pc226:chgData name="Jana Lu" userId="76d7ce9a-58f9-4227-9ce6-18dcc353422d" providerId="ADAL" clId="{8AC2C7D0-57E7-427F-BA2A-BB0081F42862}" dt="2024-09-11T20:00:26.638" v="6061"/>
              <pc2:cmMkLst xmlns:pc2="http://schemas.microsoft.com/office/powerpoint/2019/9/main/command">
                <pc:docMk/>
                <pc:sldMk cId="3980951859" sldId="868"/>
                <pc2:cmMk id="{99D83F18-52CB-4A45-9297-97E0933E5E77}"/>
              </pc2:cmMkLst>
              <pc226:cmRplyChg chg="add">
                <pc226:chgData name="Jana Lu" userId="76d7ce9a-58f9-4227-9ce6-18dcc353422d" providerId="ADAL" clId="{8AC2C7D0-57E7-427F-BA2A-BB0081F42862}" dt="2024-09-11T20:00:26.638" v="6061"/>
                <pc2:cmRplyMkLst xmlns:pc2="http://schemas.microsoft.com/office/powerpoint/2019/9/main/command">
                  <pc:docMk/>
                  <pc:sldMk cId="3980951859" sldId="868"/>
                  <pc2:cmMk id="{99D83F18-52CB-4A45-9297-97E0933E5E77}"/>
                  <pc2:cmRplyMk id="{E14C14BE-47CC-4685-BE9F-242102FEA216}"/>
                </pc2:cmRplyMkLst>
              </pc226:cmRplyChg>
            </pc226:cmChg>
            <pc226:cmChg xmlns:pc226="http://schemas.microsoft.com/office/powerpoint/2022/06/main/command" chg="">
              <pc226:chgData name="Jana Lu" userId="76d7ce9a-58f9-4227-9ce6-18dcc353422d" providerId="ADAL" clId="{8AC2C7D0-57E7-427F-BA2A-BB0081F42862}" dt="2024-09-11T20:00:53.955" v="6064"/>
              <pc2:cmMkLst xmlns:pc2="http://schemas.microsoft.com/office/powerpoint/2019/9/main/command">
                <pc:docMk/>
                <pc:sldMk cId="3980951859" sldId="868"/>
                <pc2:cmMk id="{383B6328-52CA-4C38-B28D-8B39011BFDF7}"/>
              </pc2:cmMkLst>
              <pc226:cmRplyChg chg="add">
                <pc226:chgData name="Jana Lu" userId="76d7ce9a-58f9-4227-9ce6-18dcc353422d" providerId="ADAL" clId="{8AC2C7D0-57E7-427F-BA2A-BB0081F42862}" dt="2024-09-11T20:00:53.955" v="6064"/>
                <pc2:cmRplyMkLst xmlns:pc2="http://schemas.microsoft.com/office/powerpoint/2019/9/main/command">
                  <pc:docMk/>
                  <pc:sldMk cId="3980951859" sldId="868"/>
                  <pc2:cmMk id="{383B6328-52CA-4C38-B28D-8B39011BFDF7}"/>
                  <pc2:cmRplyMk id="{A9367C7C-9371-4799-B96E-44D7A7C423BD}"/>
                </pc2:cmRplyMkLst>
              </pc226:cmRplyChg>
            </pc226:cmChg>
            <pc226:cmChg xmlns:pc226="http://schemas.microsoft.com/office/powerpoint/2022/06/main/command" chg="mod">
              <pc226:chgData name="Jana Lu" userId="76d7ce9a-58f9-4227-9ce6-18dcc353422d" providerId="ADAL" clId="{8AC2C7D0-57E7-427F-BA2A-BB0081F42862}" dt="2024-09-11T20:00:43.288" v="6063"/>
              <pc2:cmMkLst xmlns:pc2="http://schemas.microsoft.com/office/powerpoint/2019/9/main/command">
                <pc:docMk/>
                <pc:sldMk cId="3980951859" sldId="868"/>
                <pc2:cmMk id="{1A24C3B5-2B75-414D-A5F6-74EBFECE7EAA}"/>
              </pc2:cmMkLst>
              <pc226:cmRplyChg chg="add">
                <pc226:chgData name="Jana Lu" userId="76d7ce9a-58f9-4227-9ce6-18dcc353422d" providerId="ADAL" clId="{8AC2C7D0-57E7-427F-BA2A-BB0081F42862}" dt="2024-09-11T20:00:43.288" v="6063"/>
                <pc2:cmRplyMkLst xmlns:pc2="http://schemas.microsoft.com/office/powerpoint/2019/9/main/command">
                  <pc:docMk/>
                  <pc:sldMk cId="3980951859" sldId="868"/>
                  <pc2:cmMk id="{1A24C3B5-2B75-414D-A5F6-74EBFECE7EAA}"/>
                  <pc2:cmRplyMk id="{99B6525F-0B77-4A5A-AAEF-6F32A0471344}"/>
                </pc2:cmRplyMkLst>
              </pc226:cmRplyChg>
            </pc226:cmChg>
            <pc226:cmChg xmlns:pc226="http://schemas.microsoft.com/office/powerpoint/2022/06/main/command" chg="">
              <pc226:chgData name="Jana Lu" userId="76d7ce9a-58f9-4227-9ce6-18dcc353422d" providerId="ADAL" clId="{8AC2C7D0-57E7-427F-BA2A-BB0081F42862}" dt="2024-09-23T20:51:53.581" v="8189"/>
              <pc2:cmMkLst xmlns:pc2="http://schemas.microsoft.com/office/powerpoint/2019/9/main/command">
                <pc:docMk/>
                <pc:sldMk cId="3980951859" sldId="868"/>
                <pc2:cmMk id="{4B2096C1-73EB-426B-84CC-8507B33F7119}"/>
              </pc2:cmMkLst>
              <pc226:cmRplyChg chg="add">
                <pc226:chgData name="Jana Lu" userId="76d7ce9a-58f9-4227-9ce6-18dcc353422d" providerId="ADAL" clId="{8AC2C7D0-57E7-427F-BA2A-BB0081F42862}" dt="2024-09-23T20:51:53.581" v="8189"/>
                <pc2:cmRplyMkLst xmlns:pc2="http://schemas.microsoft.com/office/powerpoint/2019/9/main/command">
                  <pc:docMk/>
                  <pc:sldMk cId="3980951859" sldId="868"/>
                  <pc2:cmMk id="{4B2096C1-73EB-426B-84CC-8507B33F7119}"/>
                  <pc2:cmRplyMk id="{F12E6331-AED5-4952-ABB1-BD35E74D6647}"/>
                </pc2:cmRplyMkLst>
              </pc226:cmRplyChg>
            </pc226:cmChg>
          </p:ext>
        </pc:extLst>
      </pc:sldChg>
      <pc:sldChg chg="delSp modSp modCm">
        <pc:chgData name="Jana Lu" userId="76d7ce9a-58f9-4227-9ce6-18dcc353422d" providerId="ADAL" clId="{8AC2C7D0-57E7-427F-BA2A-BB0081F42862}" dt="2024-09-11T16:56:14.432" v="1012" actId="962"/>
        <pc:sldMkLst>
          <pc:docMk/>
          <pc:sldMk cId="2747229851" sldId="960"/>
        </pc:sldMkLst>
        <pc:spChg chg="mod">
          <ac:chgData name="Jana Lu" userId="76d7ce9a-58f9-4227-9ce6-18dcc353422d" providerId="ADAL" clId="{8AC2C7D0-57E7-427F-BA2A-BB0081F42862}" dt="2024-09-11T16:31:06.777" v="811" actId="13244"/>
          <ac:spMkLst>
            <pc:docMk/>
            <pc:sldMk cId="2747229851" sldId="960"/>
            <ac:spMk id="2" creationId="{C40F0A09-DB7C-47DA-AC59-C43347D58226}"/>
          </ac:spMkLst>
        </pc:spChg>
        <pc:spChg chg="mod">
          <ac:chgData name="Jana Lu" userId="76d7ce9a-58f9-4227-9ce6-18dcc353422d" providerId="ADAL" clId="{8AC2C7D0-57E7-427F-BA2A-BB0081F42862}" dt="2024-09-11T16:31:17.777" v="812" actId="13244"/>
          <ac:spMkLst>
            <pc:docMk/>
            <pc:sldMk cId="2747229851" sldId="960"/>
            <ac:spMk id="3" creationId="{FFD9CE62-001B-8661-2373-A8101BA29EF2}"/>
          </ac:spMkLst>
        </pc:spChg>
        <pc:spChg chg="del">
          <ac:chgData name="Jana Lu" userId="76d7ce9a-58f9-4227-9ce6-18dcc353422d" providerId="ADAL" clId="{8AC2C7D0-57E7-427F-BA2A-BB0081F42862}" dt="2024-09-11T16:30:19.910" v="806" actId="478"/>
          <ac:spMkLst>
            <pc:docMk/>
            <pc:sldMk cId="2747229851" sldId="960"/>
            <ac:spMk id="5" creationId="{428B724F-E2C0-14B9-D4EB-89686BB2FB0F}"/>
          </ac:spMkLst>
        </pc:spChg>
        <pc:spChg chg="del">
          <ac:chgData name="Jana Lu" userId="76d7ce9a-58f9-4227-9ce6-18dcc353422d" providerId="ADAL" clId="{8AC2C7D0-57E7-427F-BA2A-BB0081F42862}" dt="2024-09-11T16:30:19.910" v="806" actId="478"/>
          <ac:spMkLst>
            <pc:docMk/>
            <pc:sldMk cId="2747229851" sldId="960"/>
            <ac:spMk id="7" creationId="{DFD867E6-4162-4F40-746E-D72CE647C1A7}"/>
          </ac:spMkLst>
        </pc:spChg>
        <pc:spChg chg="del">
          <ac:chgData name="Jana Lu" userId="76d7ce9a-58f9-4227-9ce6-18dcc353422d" providerId="ADAL" clId="{8AC2C7D0-57E7-427F-BA2A-BB0081F42862}" dt="2024-09-11T16:30:19.910" v="806" actId="478"/>
          <ac:spMkLst>
            <pc:docMk/>
            <pc:sldMk cId="2747229851" sldId="960"/>
            <ac:spMk id="9" creationId="{B8D76530-6E9B-C4D9-F3E7-4D73E576E38E}"/>
          </ac:spMkLst>
        </pc:spChg>
        <pc:spChg chg="mod">
          <ac:chgData name="Jana Lu" userId="76d7ce9a-58f9-4227-9ce6-18dcc353422d" providerId="ADAL" clId="{8AC2C7D0-57E7-427F-BA2A-BB0081F42862}" dt="2024-09-11T16:30:13.416" v="805" actId="12788"/>
          <ac:spMkLst>
            <pc:docMk/>
            <pc:sldMk cId="2747229851" sldId="960"/>
            <ac:spMk id="10" creationId="{54240736-C1EC-6D3D-88D4-AAD92DB3FB08}"/>
          </ac:spMkLst>
        </pc:spChg>
        <pc:spChg chg="del">
          <ac:chgData name="Jana Lu" userId="76d7ce9a-58f9-4227-9ce6-18dcc353422d" providerId="ADAL" clId="{8AC2C7D0-57E7-427F-BA2A-BB0081F42862}" dt="2024-09-11T16:30:19.910" v="806" actId="478"/>
          <ac:spMkLst>
            <pc:docMk/>
            <pc:sldMk cId="2747229851" sldId="960"/>
            <ac:spMk id="11" creationId="{18F8CE4C-8AC7-88AE-973D-3A9A867CCB89}"/>
          </ac:spMkLst>
        </pc:spChg>
        <pc:spChg chg="del">
          <ac:chgData name="Jana Lu" userId="76d7ce9a-58f9-4227-9ce6-18dcc353422d" providerId="ADAL" clId="{8AC2C7D0-57E7-427F-BA2A-BB0081F42862}" dt="2024-09-11T16:30:19.910" v="806" actId="478"/>
          <ac:spMkLst>
            <pc:docMk/>
            <pc:sldMk cId="2747229851" sldId="960"/>
            <ac:spMk id="12" creationId="{D438CBB2-70F0-ACBE-6329-1F78B67AA410}"/>
          </ac:spMkLst>
        </pc:spChg>
        <pc:spChg chg="del">
          <ac:chgData name="Jana Lu" userId="76d7ce9a-58f9-4227-9ce6-18dcc353422d" providerId="ADAL" clId="{8AC2C7D0-57E7-427F-BA2A-BB0081F42862}" dt="2024-09-11T16:30:19.910" v="806" actId="478"/>
          <ac:spMkLst>
            <pc:docMk/>
            <pc:sldMk cId="2747229851" sldId="960"/>
            <ac:spMk id="13" creationId="{8F534D3C-C8D9-E8C1-EDBD-CDBC9467604E}"/>
          </ac:spMkLst>
        </pc:spChg>
        <pc:spChg chg="del">
          <ac:chgData name="Jana Lu" userId="76d7ce9a-58f9-4227-9ce6-18dcc353422d" providerId="ADAL" clId="{8AC2C7D0-57E7-427F-BA2A-BB0081F42862}" dt="2024-09-11T16:30:19.910" v="806" actId="478"/>
          <ac:spMkLst>
            <pc:docMk/>
            <pc:sldMk cId="2747229851" sldId="960"/>
            <ac:spMk id="14" creationId="{5B8D8E92-3801-C863-0BE1-88B300323F15}"/>
          </ac:spMkLst>
        </pc:spChg>
        <pc:spChg chg="del">
          <ac:chgData name="Jana Lu" userId="76d7ce9a-58f9-4227-9ce6-18dcc353422d" providerId="ADAL" clId="{8AC2C7D0-57E7-427F-BA2A-BB0081F42862}" dt="2024-09-11T16:30:19.910" v="806" actId="478"/>
          <ac:spMkLst>
            <pc:docMk/>
            <pc:sldMk cId="2747229851" sldId="960"/>
            <ac:spMk id="15" creationId="{17A6B57B-971E-1632-CF4A-497AB93D5DF0}"/>
          </ac:spMkLst>
        </pc:spChg>
        <pc:spChg chg="del">
          <ac:chgData name="Jana Lu" userId="76d7ce9a-58f9-4227-9ce6-18dcc353422d" providerId="ADAL" clId="{8AC2C7D0-57E7-427F-BA2A-BB0081F42862}" dt="2024-09-11T16:30:19.910" v="806" actId="478"/>
          <ac:spMkLst>
            <pc:docMk/>
            <pc:sldMk cId="2747229851" sldId="960"/>
            <ac:spMk id="16" creationId="{FAB24D16-86FC-31CF-CA75-A6719410D3AA}"/>
          </ac:spMkLst>
        </pc:spChg>
        <pc:spChg chg="del">
          <ac:chgData name="Jana Lu" userId="76d7ce9a-58f9-4227-9ce6-18dcc353422d" providerId="ADAL" clId="{8AC2C7D0-57E7-427F-BA2A-BB0081F42862}" dt="2024-09-11T16:30:19.910" v="806" actId="478"/>
          <ac:spMkLst>
            <pc:docMk/>
            <pc:sldMk cId="2747229851" sldId="960"/>
            <ac:spMk id="17" creationId="{137CB3DA-B643-4866-FB9E-D95CEB0C2A12}"/>
          </ac:spMkLst>
        </pc:spChg>
        <pc:spChg chg="del">
          <ac:chgData name="Jana Lu" userId="76d7ce9a-58f9-4227-9ce6-18dcc353422d" providerId="ADAL" clId="{8AC2C7D0-57E7-427F-BA2A-BB0081F42862}" dt="2024-09-11T16:30:19.910" v="806" actId="478"/>
          <ac:spMkLst>
            <pc:docMk/>
            <pc:sldMk cId="2747229851" sldId="960"/>
            <ac:spMk id="18" creationId="{155C4087-AFD7-52B7-AE96-D6C2F8EE5FA3}"/>
          </ac:spMkLst>
        </pc:spChg>
        <pc:spChg chg="del">
          <ac:chgData name="Jana Lu" userId="76d7ce9a-58f9-4227-9ce6-18dcc353422d" providerId="ADAL" clId="{8AC2C7D0-57E7-427F-BA2A-BB0081F42862}" dt="2024-09-11T16:30:19.910" v="806" actId="478"/>
          <ac:spMkLst>
            <pc:docMk/>
            <pc:sldMk cId="2747229851" sldId="960"/>
            <ac:spMk id="19" creationId="{74E6118C-D97C-E7F4-DC3F-325B68266926}"/>
          </ac:spMkLst>
        </pc:spChg>
        <pc:spChg chg="del">
          <ac:chgData name="Jana Lu" userId="76d7ce9a-58f9-4227-9ce6-18dcc353422d" providerId="ADAL" clId="{8AC2C7D0-57E7-427F-BA2A-BB0081F42862}" dt="2024-09-11T16:30:19.910" v="806" actId="478"/>
          <ac:spMkLst>
            <pc:docMk/>
            <pc:sldMk cId="2747229851" sldId="960"/>
            <ac:spMk id="20" creationId="{43302426-12A0-EC39-ADC4-72B7CB865615}"/>
          </ac:spMkLst>
        </pc:spChg>
        <pc:spChg chg="del">
          <ac:chgData name="Jana Lu" userId="76d7ce9a-58f9-4227-9ce6-18dcc353422d" providerId="ADAL" clId="{8AC2C7D0-57E7-427F-BA2A-BB0081F42862}" dt="2024-09-11T16:30:19.910" v="806" actId="478"/>
          <ac:spMkLst>
            <pc:docMk/>
            <pc:sldMk cId="2747229851" sldId="960"/>
            <ac:spMk id="21" creationId="{902EF51D-2D3B-8768-DDBA-BE73D0C99E4C}"/>
          </ac:spMkLst>
        </pc:spChg>
        <pc:spChg chg="del">
          <ac:chgData name="Jana Lu" userId="76d7ce9a-58f9-4227-9ce6-18dcc353422d" providerId="ADAL" clId="{8AC2C7D0-57E7-427F-BA2A-BB0081F42862}" dt="2024-09-11T16:30:19.910" v="806" actId="478"/>
          <ac:spMkLst>
            <pc:docMk/>
            <pc:sldMk cId="2747229851" sldId="960"/>
            <ac:spMk id="22" creationId="{D63CF379-8D68-08B0-261E-6F1F1D90B80B}"/>
          </ac:spMkLst>
        </pc:spChg>
        <pc:spChg chg="del">
          <ac:chgData name="Jana Lu" userId="76d7ce9a-58f9-4227-9ce6-18dcc353422d" providerId="ADAL" clId="{8AC2C7D0-57E7-427F-BA2A-BB0081F42862}" dt="2024-09-11T16:30:19.910" v="806" actId="478"/>
          <ac:spMkLst>
            <pc:docMk/>
            <pc:sldMk cId="2747229851" sldId="960"/>
            <ac:spMk id="23" creationId="{CC9AF907-14BC-99B7-EBC9-EFEB2D49986D}"/>
          </ac:spMkLst>
        </pc:spChg>
        <pc:spChg chg="del">
          <ac:chgData name="Jana Lu" userId="76d7ce9a-58f9-4227-9ce6-18dcc353422d" providerId="ADAL" clId="{8AC2C7D0-57E7-427F-BA2A-BB0081F42862}" dt="2024-09-11T16:30:19.910" v="806" actId="478"/>
          <ac:spMkLst>
            <pc:docMk/>
            <pc:sldMk cId="2747229851" sldId="960"/>
            <ac:spMk id="24" creationId="{302A650B-6920-D4B7-F6D9-805D75AAE3CD}"/>
          </ac:spMkLst>
        </pc:spChg>
        <pc:spChg chg="mod">
          <ac:chgData name="Jana Lu" userId="76d7ce9a-58f9-4227-9ce6-18dcc353422d" providerId="ADAL" clId="{8AC2C7D0-57E7-427F-BA2A-BB0081F42862}" dt="2024-09-11T16:31:35.760" v="814" actId="13244"/>
          <ac:spMkLst>
            <pc:docMk/>
            <pc:sldMk cId="2747229851" sldId="960"/>
            <ac:spMk id="25" creationId="{02D395A8-6FD5-F11B-33CB-5151CDA0E74D}"/>
          </ac:spMkLst>
        </pc:spChg>
        <pc:spChg chg="del">
          <ac:chgData name="Jana Lu" userId="76d7ce9a-58f9-4227-9ce6-18dcc353422d" providerId="ADAL" clId="{8AC2C7D0-57E7-427F-BA2A-BB0081F42862}" dt="2024-09-11T16:30:19.910" v="806" actId="478"/>
          <ac:spMkLst>
            <pc:docMk/>
            <pc:sldMk cId="2747229851" sldId="960"/>
            <ac:spMk id="30" creationId="{FF00CFBB-BBB4-52AE-54F1-6E78ABC5CB47}"/>
          </ac:spMkLst>
        </pc:spChg>
        <pc:spChg chg="del">
          <ac:chgData name="Jana Lu" userId="76d7ce9a-58f9-4227-9ce6-18dcc353422d" providerId="ADAL" clId="{8AC2C7D0-57E7-427F-BA2A-BB0081F42862}" dt="2024-09-11T16:30:19.910" v="806" actId="478"/>
          <ac:spMkLst>
            <pc:docMk/>
            <pc:sldMk cId="2747229851" sldId="960"/>
            <ac:spMk id="32" creationId="{4EB7781F-8671-9DB7-FFED-B78ACD088BC0}"/>
          </ac:spMkLst>
        </pc:spChg>
        <pc:picChg chg="mod">
          <ac:chgData name="Jana Lu" userId="76d7ce9a-58f9-4227-9ce6-18dcc353422d" providerId="ADAL" clId="{8AC2C7D0-57E7-427F-BA2A-BB0081F42862}" dt="2024-09-11T16:56:14.432" v="1012" actId="962"/>
          <ac:picMkLst>
            <pc:docMk/>
            <pc:sldMk cId="2747229851" sldId="960"/>
            <ac:picMk id="6" creationId="{7946B84D-2F41-B4FA-1552-DC8E5AA4E064}"/>
          </ac:picMkLst>
        </pc:picChg>
        <pc:picChg chg="mod">
          <ac:chgData name="Jana Lu" userId="76d7ce9a-58f9-4227-9ce6-18dcc353422d" providerId="ADAL" clId="{8AC2C7D0-57E7-427F-BA2A-BB0081F42862}" dt="2024-09-11T16:56:06.220" v="982" actId="962"/>
          <ac:picMkLst>
            <pc:docMk/>
            <pc:sldMk cId="2747229851" sldId="960"/>
            <ac:picMk id="8" creationId="{F8DB5469-36C7-29EB-C27F-A5F56DBCA8A3}"/>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16:27:40.160" v="790"/>
              <pc2:cmMkLst xmlns:pc2="http://schemas.microsoft.com/office/powerpoint/2019/9/main/command">
                <pc:docMk/>
                <pc:sldMk cId="2747229851" sldId="960"/>
                <pc2:cmMk id="{FC58FC4A-0365-467D-85B0-6A5BED7F558E}"/>
              </pc2:cmMkLst>
              <pc226:cmRplyChg chg="add">
                <pc226:chgData name="Jana Lu" userId="76d7ce9a-58f9-4227-9ce6-18dcc353422d" providerId="ADAL" clId="{8AC2C7D0-57E7-427F-BA2A-BB0081F42862}" dt="2024-09-11T16:27:40.160" v="790"/>
                <pc2:cmRplyMkLst xmlns:pc2="http://schemas.microsoft.com/office/powerpoint/2019/9/main/command">
                  <pc:docMk/>
                  <pc:sldMk cId="2747229851" sldId="960"/>
                  <pc2:cmMk id="{FC58FC4A-0365-467D-85B0-6A5BED7F558E}"/>
                  <pc2:cmRplyMk id="{FFF46A79-BEA1-463E-80D3-69E16A2421CE}"/>
                </pc2:cmRplyMkLst>
              </pc226:cmRplyChg>
            </pc226:cmChg>
            <pc226:cmChg xmlns:pc226="http://schemas.microsoft.com/office/powerpoint/2022/06/main/command" chg="">
              <pc226:chgData name="Jana Lu" userId="76d7ce9a-58f9-4227-9ce6-18dcc353422d" providerId="ADAL" clId="{8AC2C7D0-57E7-427F-BA2A-BB0081F42862}" dt="2024-09-11T16:29:58.657" v="802"/>
              <pc2:cmMkLst xmlns:pc2="http://schemas.microsoft.com/office/powerpoint/2019/9/main/command">
                <pc:docMk/>
                <pc:sldMk cId="2747229851" sldId="960"/>
                <pc2:cmMk id="{8AEED2D1-4B94-4B40-81B8-AC9F2193AD12}"/>
              </pc2:cmMkLst>
              <pc226:cmRplyChg chg="add">
                <pc226:chgData name="Jana Lu" userId="76d7ce9a-58f9-4227-9ce6-18dcc353422d" providerId="ADAL" clId="{8AC2C7D0-57E7-427F-BA2A-BB0081F42862}" dt="2024-09-11T16:29:58.657" v="802"/>
                <pc2:cmRplyMkLst xmlns:pc2="http://schemas.microsoft.com/office/powerpoint/2019/9/main/command">
                  <pc:docMk/>
                  <pc:sldMk cId="2747229851" sldId="960"/>
                  <pc2:cmMk id="{8AEED2D1-4B94-4B40-81B8-AC9F2193AD12}"/>
                  <pc2:cmRplyMk id="{A3E2EE37-7122-463B-822F-B7813AEEA8E9}"/>
                </pc2:cmRplyMkLst>
              </pc226:cmRplyChg>
            </pc226:cmChg>
            <pc226:cmChg xmlns:pc226="http://schemas.microsoft.com/office/powerpoint/2022/06/main/command" chg="">
              <pc226:chgData name="Jana Lu" userId="76d7ce9a-58f9-4227-9ce6-18dcc353422d" providerId="ADAL" clId="{8AC2C7D0-57E7-427F-BA2A-BB0081F42862}" dt="2024-09-11T16:29:32.541" v="801"/>
              <pc2:cmMkLst xmlns:pc2="http://schemas.microsoft.com/office/powerpoint/2019/9/main/command">
                <pc:docMk/>
                <pc:sldMk cId="2747229851" sldId="960"/>
                <pc2:cmMk id="{0D3AD7FA-5635-45FC-93CF-A945B2040E17}"/>
              </pc2:cmMkLst>
              <pc226:cmRplyChg chg="add">
                <pc226:chgData name="Jana Lu" userId="76d7ce9a-58f9-4227-9ce6-18dcc353422d" providerId="ADAL" clId="{8AC2C7D0-57E7-427F-BA2A-BB0081F42862}" dt="2024-09-11T16:29:32.541" v="801"/>
                <pc2:cmRplyMkLst xmlns:pc2="http://schemas.microsoft.com/office/powerpoint/2019/9/main/command">
                  <pc:docMk/>
                  <pc:sldMk cId="2747229851" sldId="960"/>
                  <pc2:cmMk id="{0D3AD7FA-5635-45FC-93CF-A945B2040E17}"/>
                  <pc2:cmRplyMk id="{3F55E284-76F0-46E3-A317-C6973FB3BFE0}"/>
                </pc2:cmRplyMkLst>
              </pc226:cmRplyChg>
            </pc226:cmChg>
          </p:ext>
        </pc:extLst>
      </pc:sldChg>
      <pc:sldChg chg="delSp modSp mod">
        <pc:chgData name="Jana Lu" userId="76d7ce9a-58f9-4227-9ce6-18dcc353422d" providerId="ADAL" clId="{8AC2C7D0-57E7-427F-BA2A-BB0081F42862}" dt="2024-09-13T16:45:03.639" v="7550" actId="20577"/>
        <pc:sldMkLst>
          <pc:docMk/>
          <pc:sldMk cId="3955491895" sldId="964"/>
        </pc:sldMkLst>
        <pc:spChg chg="mod">
          <ac:chgData name="Jana Lu" userId="76d7ce9a-58f9-4227-9ce6-18dcc353422d" providerId="ADAL" clId="{8AC2C7D0-57E7-427F-BA2A-BB0081F42862}" dt="2024-09-11T16:57:40.802" v="1064" actId="13244"/>
          <ac:spMkLst>
            <pc:docMk/>
            <pc:sldMk cId="3955491895" sldId="964"/>
            <ac:spMk id="2" creationId="{C40F0A09-DB7C-47DA-AC59-C43347D58226}"/>
          </ac:spMkLst>
        </pc:spChg>
        <pc:spChg chg="del">
          <ac:chgData name="Jana Lu" userId="76d7ce9a-58f9-4227-9ce6-18dcc353422d" providerId="ADAL" clId="{8AC2C7D0-57E7-427F-BA2A-BB0081F42862}" dt="2024-09-11T20:15:23.709" v="6724" actId="478"/>
          <ac:spMkLst>
            <pc:docMk/>
            <pc:sldMk cId="3955491895" sldId="964"/>
            <ac:spMk id="7" creationId="{CFBE360F-BD27-4014-97C6-91E14D983438}"/>
          </ac:spMkLst>
        </pc:spChg>
        <pc:spChg chg="mod">
          <ac:chgData name="Jana Lu" userId="76d7ce9a-58f9-4227-9ce6-18dcc353422d" providerId="ADAL" clId="{8AC2C7D0-57E7-427F-BA2A-BB0081F42862}" dt="2024-09-11T16:57:44.842" v="1065" actId="13244"/>
          <ac:spMkLst>
            <pc:docMk/>
            <pc:sldMk cId="3955491895" sldId="964"/>
            <ac:spMk id="9" creationId="{B3DDF66C-C1E1-AAD5-8820-87B5A50D5170}"/>
          </ac:spMkLst>
        </pc:spChg>
        <pc:spChg chg="mod">
          <ac:chgData name="Jana Lu" userId="76d7ce9a-58f9-4227-9ce6-18dcc353422d" providerId="ADAL" clId="{8AC2C7D0-57E7-427F-BA2A-BB0081F42862}" dt="2024-09-11T20:16:08.563" v="6747" actId="1036"/>
          <ac:spMkLst>
            <pc:docMk/>
            <pc:sldMk cId="3955491895" sldId="964"/>
            <ac:spMk id="13" creationId="{123E8BF7-9174-FEEC-148F-16A984ADB663}"/>
          </ac:spMkLst>
        </pc:spChg>
        <pc:spChg chg="mod ord">
          <ac:chgData name="Jana Lu" userId="76d7ce9a-58f9-4227-9ce6-18dcc353422d" providerId="ADAL" clId="{8AC2C7D0-57E7-427F-BA2A-BB0081F42862}" dt="2024-09-13T16:45:03.639" v="7550" actId="20577"/>
          <ac:spMkLst>
            <pc:docMk/>
            <pc:sldMk cId="3955491895" sldId="964"/>
            <ac:spMk id="28" creationId="{7DC2A699-7BB5-8397-2548-7D75C6ECE70D}"/>
          </ac:spMkLst>
        </pc:spChg>
        <pc:spChg chg="del mod">
          <ac:chgData name="Jana Lu" userId="76d7ce9a-58f9-4227-9ce6-18dcc353422d" providerId="ADAL" clId="{8AC2C7D0-57E7-427F-BA2A-BB0081F42862}" dt="2024-09-11T20:15:41.638" v="6726" actId="478"/>
          <ac:spMkLst>
            <pc:docMk/>
            <pc:sldMk cId="3955491895" sldId="964"/>
            <ac:spMk id="31" creationId="{9F03ED23-D6F9-84D3-4D91-3B3FE2303606}"/>
          </ac:spMkLst>
        </pc:spChg>
        <pc:spChg chg="del">
          <ac:chgData name="Jana Lu" userId="76d7ce9a-58f9-4227-9ce6-18dcc353422d" providerId="ADAL" clId="{8AC2C7D0-57E7-427F-BA2A-BB0081F42862}" dt="2024-09-11T16:57:36.169" v="1063" actId="478"/>
          <ac:spMkLst>
            <pc:docMk/>
            <pc:sldMk cId="3955491895" sldId="964"/>
            <ac:spMk id="32" creationId="{4BB21B89-8C9E-0060-98A3-AC4B7E28892D}"/>
          </ac:spMkLst>
        </pc:spChg>
        <pc:spChg chg="del">
          <ac:chgData name="Jana Lu" userId="76d7ce9a-58f9-4227-9ce6-18dcc353422d" providerId="ADAL" clId="{8AC2C7D0-57E7-427F-BA2A-BB0081F42862}" dt="2024-09-11T16:57:36.169" v="1063" actId="478"/>
          <ac:spMkLst>
            <pc:docMk/>
            <pc:sldMk cId="3955491895" sldId="964"/>
            <ac:spMk id="33" creationId="{13F5733D-B4B6-EDDA-3090-FDAF8B8FF52F}"/>
          </ac:spMkLst>
        </pc:spChg>
        <pc:spChg chg="del">
          <ac:chgData name="Jana Lu" userId="76d7ce9a-58f9-4227-9ce6-18dcc353422d" providerId="ADAL" clId="{8AC2C7D0-57E7-427F-BA2A-BB0081F42862}" dt="2024-09-11T16:57:36.169" v="1063" actId="478"/>
          <ac:spMkLst>
            <pc:docMk/>
            <pc:sldMk cId="3955491895" sldId="964"/>
            <ac:spMk id="34" creationId="{A88991C1-7513-AFB2-7F28-29234F5D4B8A}"/>
          </ac:spMkLst>
        </pc:spChg>
        <pc:spChg chg="del">
          <ac:chgData name="Jana Lu" userId="76d7ce9a-58f9-4227-9ce6-18dcc353422d" providerId="ADAL" clId="{8AC2C7D0-57E7-427F-BA2A-BB0081F42862}" dt="2024-09-11T16:57:36.169" v="1063" actId="478"/>
          <ac:spMkLst>
            <pc:docMk/>
            <pc:sldMk cId="3955491895" sldId="964"/>
            <ac:spMk id="35" creationId="{D3E5DE58-E8F5-5011-B8DC-8F612CDD835D}"/>
          </ac:spMkLst>
        </pc:spChg>
        <pc:spChg chg="del">
          <ac:chgData name="Jana Lu" userId="76d7ce9a-58f9-4227-9ce6-18dcc353422d" providerId="ADAL" clId="{8AC2C7D0-57E7-427F-BA2A-BB0081F42862}" dt="2024-09-11T16:57:36.169" v="1063" actId="478"/>
          <ac:spMkLst>
            <pc:docMk/>
            <pc:sldMk cId="3955491895" sldId="964"/>
            <ac:spMk id="36" creationId="{066D2730-B410-9B1D-E6E3-9EFA312421FF}"/>
          </ac:spMkLst>
        </pc:spChg>
        <pc:spChg chg="del">
          <ac:chgData name="Jana Lu" userId="76d7ce9a-58f9-4227-9ce6-18dcc353422d" providerId="ADAL" clId="{8AC2C7D0-57E7-427F-BA2A-BB0081F42862}" dt="2024-09-11T16:57:36.169" v="1063" actId="478"/>
          <ac:spMkLst>
            <pc:docMk/>
            <pc:sldMk cId="3955491895" sldId="964"/>
            <ac:spMk id="37" creationId="{3242B3DB-42C8-3711-E5AB-428B72470B37}"/>
          </ac:spMkLst>
        </pc:spChg>
        <pc:spChg chg="del">
          <ac:chgData name="Jana Lu" userId="76d7ce9a-58f9-4227-9ce6-18dcc353422d" providerId="ADAL" clId="{8AC2C7D0-57E7-427F-BA2A-BB0081F42862}" dt="2024-09-11T16:57:36.169" v="1063" actId="478"/>
          <ac:spMkLst>
            <pc:docMk/>
            <pc:sldMk cId="3955491895" sldId="964"/>
            <ac:spMk id="38" creationId="{6C29F5A1-6043-7DE1-AF9E-80D5E9F9CA55}"/>
          </ac:spMkLst>
        </pc:spChg>
        <pc:spChg chg="del">
          <ac:chgData name="Jana Lu" userId="76d7ce9a-58f9-4227-9ce6-18dcc353422d" providerId="ADAL" clId="{8AC2C7D0-57E7-427F-BA2A-BB0081F42862}" dt="2024-09-11T16:57:36.169" v="1063" actId="478"/>
          <ac:spMkLst>
            <pc:docMk/>
            <pc:sldMk cId="3955491895" sldId="964"/>
            <ac:spMk id="39" creationId="{6165B39C-327C-DFA6-213F-B2925B77E7CE}"/>
          </ac:spMkLst>
        </pc:spChg>
        <pc:spChg chg="del">
          <ac:chgData name="Jana Lu" userId="76d7ce9a-58f9-4227-9ce6-18dcc353422d" providerId="ADAL" clId="{8AC2C7D0-57E7-427F-BA2A-BB0081F42862}" dt="2024-09-11T16:57:36.169" v="1063" actId="478"/>
          <ac:spMkLst>
            <pc:docMk/>
            <pc:sldMk cId="3955491895" sldId="964"/>
            <ac:spMk id="40" creationId="{AE252634-B651-1095-9A24-BE1B58F026AC}"/>
          </ac:spMkLst>
        </pc:spChg>
        <pc:spChg chg="del">
          <ac:chgData name="Jana Lu" userId="76d7ce9a-58f9-4227-9ce6-18dcc353422d" providerId="ADAL" clId="{8AC2C7D0-57E7-427F-BA2A-BB0081F42862}" dt="2024-09-11T16:57:36.169" v="1063" actId="478"/>
          <ac:spMkLst>
            <pc:docMk/>
            <pc:sldMk cId="3955491895" sldId="964"/>
            <ac:spMk id="41" creationId="{77FF7D65-3AC2-8397-7797-E365AB72B9D0}"/>
          </ac:spMkLst>
        </pc:spChg>
        <pc:spChg chg="del">
          <ac:chgData name="Jana Lu" userId="76d7ce9a-58f9-4227-9ce6-18dcc353422d" providerId="ADAL" clId="{8AC2C7D0-57E7-427F-BA2A-BB0081F42862}" dt="2024-09-11T16:57:36.169" v="1063" actId="478"/>
          <ac:spMkLst>
            <pc:docMk/>
            <pc:sldMk cId="3955491895" sldId="964"/>
            <ac:spMk id="42" creationId="{9FFE824F-FE97-2C1C-0D3C-C92F59F3F7D9}"/>
          </ac:spMkLst>
        </pc:spChg>
        <pc:spChg chg="del">
          <ac:chgData name="Jana Lu" userId="76d7ce9a-58f9-4227-9ce6-18dcc353422d" providerId="ADAL" clId="{8AC2C7D0-57E7-427F-BA2A-BB0081F42862}" dt="2024-09-11T16:57:36.169" v="1063" actId="478"/>
          <ac:spMkLst>
            <pc:docMk/>
            <pc:sldMk cId="3955491895" sldId="964"/>
            <ac:spMk id="43" creationId="{1FEF44A1-641A-262F-E11E-BB5C41E9BA27}"/>
          </ac:spMkLst>
        </pc:spChg>
        <pc:spChg chg="del">
          <ac:chgData name="Jana Lu" userId="76d7ce9a-58f9-4227-9ce6-18dcc353422d" providerId="ADAL" clId="{8AC2C7D0-57E7-427F-BA2A-BB0081F42862}" dt="2024-09-11T16:57:36.169" v="1063" actId="478"/>
          <ac:spMkLst>
            <pc:docMk/>
            <pc:sldMk cId="3955491895" sldId="964"/>
            <ac:spMk id="44" creationId="{A9AB211E-5222-E821-7752-29BC263E8FD1}"/>
          </ac:spMkLst>
        </pc:spChg>
        <pc:spChg chg="del">
          <ac:chgData name="Jana Lu" userId="76d7ce9a-58f9-4227-9ce6-18dcc353422d" providerId="ADAL" clId="{8AC2C7D0-57E7-427F-BA2A-BB0081F42862}" dt="2024-09-11T16:57:36.169" v="1063" actId="478"/>
          <ac:spMkLst>
            <pc:docMk/>
            <pc:sldMk cId="3955491895" sldId="964"/>
            <ac:spMk id="45" creationId="{9FEBBDA5-BE70-E27B-9CF9-F1F31257E413}"/>
          </ac:spMkLst>
        </pc:spChg>
        <pc:spChg chg="del">
          <ac:chgData name="Jana Lu" userId="76d7ce9a-58f9-4227-9ce6-18dcc353422d" providerId="ADAL" clId="{8AC2C7D0-57E7-427F-BA2A-BB0081F42862}" dt="2024-09-11T16:57:36.169" v="1063" actId="478"/>
          <ac:spMkLst>
            <pc:docMk/>
            <pc:sldMk cId="3955491895" sldId="964"/>
            <ac:spMk id="46" creationId="{669972D0-4894-946E-24DA-D6982076F514}"/>
          </ac:spMkLst>
        </pc:spChg>
        <pc:spChg chg="del">
          <ac:chgData name="Jana Lu" userId="76d7ce9a-58f9-4227-9ce6-18dcc353422d" providerId="ADAL" clId="{8AC2C7D0-57E7-427F-BA2A-BB0081F42862}" dt="2024-09-11T16:57:36.169" v="1063" actId="478"/>
          <ac:spMkLst>
            <pc:docMk/>
            <pc:sldMk cId="3955491895" sldId="964"/>
            <ac:spMk id="47" creationId="{87574267-9DFB-8548-6B4D-07B94C02DC84}"/>
          </ac:spMkLst>
        </pc:spChg>
        <pc:picChg chg="mod">
          <ac:chgData name="Jana Lu" userId="76d7ce9a-58f9-4227-9ce6-18dcc353422d" providerId="ADAL" clId="{8AC2C7D0-57E7-427F-BA2A-BB0081F42862}" dt="2024-09-11T20:16:08.563" v="6747" actId="1036"/>
          <ac:picMkLst>
            <pc:docMk/>
            <pc:sldMk cId="3955491895" sldId="964"/>
            <ac:picMk id="29" creationId="{A6C23AD5-55A6-3340-4726-CF36A43F9299}"/>
          </ac:picMkLst>
        </pc:picChg>
      </pc:sldChg>
      <pc:sldChg chg="addSp delSp modSp mod modCm">
        <pc:chgData name="Jana Lu" userId="76d7ce9a-58f9-4227-9ce6-18dcc353422d" providerId="ADAL" clId="{8AC2C7D0-57E7-427F-BA2A-BB0081F42862}" dt="2024-09-13T16:35:27.176" v="7233" actId="13244"/>
        <pc:sldMkLst>
          <pc:docMk/>
          <pc:sldMk cId="3855361887" sldId="969"/>
        </pc:sldMkLst>
        <pc:spChg chg="mod">
          <ac:chgData name="Jana Lu" userId="76d7ce9a-58f9-4227-9ce6-18dcc353422d" providerId="ADAL" clId="{8AC2C7D0-57E7-427F-BA2A-BB0081F42862}" dt="2024-09-11T16:11:48.936" v="181" actId="20577"/>
          <ac:spMkLst>
            <pc:docMk/>
            <pc:sldMk cId="3855361887" sldId="969"/>
            <ac:spMk id="2" creationId="{448FDEC8-6BEC-4DF5-8C2B-64BF98788999}"/>
          </ac:spMkLst>
        </pc:spChg>
        <pc:spChg chg="mod">
          <ac:chgData name="Jana Lu" userId="76d7ce9a-58f9-4227-9ce6-18dcc353422d" providerId="ADAL" clId="{8AC2C7D0-57E7-427F-BA2A-BB0081F42862}" dt="2024-09-13T16:26:55.753" v="7105" actId="1035"/>
          <ac:spMkLst>
            <pc:docMk/>
            <pc:sldMk cId="3855361887" sldId="969"/>
            <ac:spMk id="3" creationId="{EA16DB6D-4D92-4DFB-81DB-5228EE807D14}"/>
          </ac:spMkLst>
        </pc:spChg>
        <pc:spChg chg="mod">
          <ac:chgData name="Jana Lu" userId="76d7ce9a-58f9-4227-9ce6-18dcc353422d" providerId="ADAL" clId="{8AC2C7D0-57E7-427F-BA2A-BB0081F42862}" dt="2024-09-13T16:26:27.237" v="7072" actId="255"/>
          <ac:spMkLst>
            <pc:docMk/>
            <pc:sldMk cId="3855361887" sldId="969"/>
            <ac:spMk id="50" creationId="{5A60C02F-DD73-FC52-7C58-99BBD898F7F7}"/>
          </ac:spMkLst>
        </pc:spChg>
        <pc:spChg chg="del">
          <ac:chgData name="Jana Lu" userId="76d7ce9a-58f9-4227-9ce6-18dcc353422d" providerId="ADAL" clId="{8AC2C7D0-57E7-427F-BA2A-BB0081F42862}" dt="2024-09-11T16:13:02.780" v="189" actId="478"/>
          <ac:spMkLst>
            <pc:docMk/>
            <pc:sldMk cId="3855361887" sldId="969"/>
            <ac:spMk id="51" creationId="{B1AF34CD-BFBD-9F81-2390-630A9EE8C4A2}"/>
          </ac:spMkLst>
        </pc:spChg>
        <pc:spChg chg="del">
          <ac:chgData name="Jana Lu" userId="76d7ce9a-58f9-4227-9ce6-18dcc353422d" providerId="ADAL" clId="{8AC2C7D0-57E7-427F-BA2A-BB0081F42862}" dt="2024-09-11T16:13:02.780" v="189" actId="478"/>
          <ac:spMkLst>
            <pc:docMk/>
            <pc:sldMk cId="3855361887" sldId="969"/>
            <ac:spMk id="52" creationId="{808CEF07-A4D0-9E79-7774-4503EC565473}"/>
          </ac:spMkLst>
        </pc:spChg>
        <pc:spChg chg="del">
          <ac:chgData name="Jana Lu" userId="76d7ce9a-58f9-4227-9ce6-18dcc353422d" providerId="ADAL" clId="{8AC2C7D0-57E7-427F-BA2A-BB0081F42862}" dt="2024-09-11T16:13:02.780" v="189" actId="478"/>
          <ac:spMkLst>
            <pc:docMk/>
            <pc:sldMk cId="3855361887" sldId="969"/>
            <ac:spMk id="53" creationId="{DB83C125-CC07-8E52-C7A8-20B579DF98BC}"/>
          </ac:spMkLst>
        </pc:spChg>
        <pc:spChg chg="del">
          <ac:chgData name="Jana Lu" userId="76d7ce9a-58f9-4227-9ce6-18dcc353422d" providerId="ADAL" clId="{8AC2C7D0-57E7-427F-BA2A-BB0081F42862}" dt="2024-09-11T16:13:02.780" v="189" actId="478"/>
          <ac:spMkLst>
            <pc:docMk/>
            <pc:sldMk cId="3855361887" sldId="969"/>
            <ac:spMk id="54" creationId="{BF12091C-5656-F8FF-0626-820373D6B313}"/>
          </ac:spMkLst>
        </pc:spChg>
        <pc:spChg chg="del">
          <ac:chgData name="Jana Lu" userId="76d7ce9a-58f9-4227-9ce6-18dcc353422d" providerId="ADAL" clId="{8AC2C7D0-57E7-427F-BA2A-BB0081F42862}" dt="2024-09-11T16:13:02.780" v="189" actId="478"/>
          <ac:spMkLst>
            <pc:docMk/>
            <pc:sldMk cId="3855361887" sldId="969"/>
            <ac:spMk id="55" creationId="{6917306D-4321-8D2C-E13B-438C2C10F058}"/>
          </ac:spMkLst>
        </pc:spChg>
        <pc:spChg chg="del">
          <ac:chgData name="Jana Lu" userId="76d7ce9a-58f9-4227-9ce6-18dcc353422d" providerId="ADAL" clId="{8AC2C7D0-57E7-427F-BA2A-BB0081F42862}" dt="2024-09-11T16:13:02.780" v="189" actId="478"/>
          <ac:spMkLst>
            <pc:docMk/>
            <pc:sldMk cId="3855361887" sldId="969"/>
            <ac:spMk id="56" creationId="{83151BD6-C2CA-0DAE-25C9-B1DE50A66DC4}"/>
          </ac:spMkLst>
        </pc:spChg>
        <pc:spChg chg="del">
          <ac:chgData name="Jana Lu" userId="76d7ce9a-58f9-4227-9ce6-18dcc353422d" providerId="ADAL" clId="{8AC2C7D0-57E7-427F-BA2A-BB0081F42862}" dt="2024-09-11T16:13:02.780" v="189" actId="478"/>
          <ac:spMkLst>
            <pc:docMk/>
            <pc:sldMk cId="3855361887" sldId="969"/>
            <ac:spMk id="57" creationId="{96A4E53C-3222-D120-DA26-0A2840922B09}"/>
          </ac:spMkLst>
        </pc:spChg>
        <pc:spChg chg="del">
          <ac:chgData name="Jana Lu" userId="76d7ce9a-58f9-4227-9ce6-18dcc353422d" providerId="ADAL" clId="{8AC2C7D0-57E7-427F-BA2A-BB0081F42862}" dt="2024-09-11T16:13:02.780" v="189" actId="478"/>
          <ac:spMkLst>
            <pc:docMk/>
            <pc:sldMk cId="3855361887" sldId="969"/>
            <ac:spMk id="58" creationId="{D1D756BC-ACFB-903A-FE2F-257EF3D44D62}"/>
          </ac:spMkLst>
        </pc:spChg>
        <pc:spChg chg="del">
          <ac:chgData name="Jana Lu" userId="76d7ce9a-58f9-4227-9ce6-18dcc353422d" providerId="ADAL" clId="{8AC2C7D0-57E7-427F-BA2A-BB0081F42862}" dt="2024-09-11T16:13:02.780" v="189" actId="478"/>
          <ac:spMkLst>
            <pc:docMk/>
            <pc:sldMk cId="3855361887" sldId="969"/>
            <ac:spMk id="59" creationId="{2E27EE30-D004-513C-A843-2461D1266867}"/>
          </ac:spMkLst>
        </pc:spChg>
        <pc:spChg chg="del">
          <ac:chgData name="Jana Lu" userId="76d7ce9a-58f9-4227-9ce6-18dcc353422d" providerId="ADAL" clId="{8AC2C7D0-57E7-427F-BA2A-BB0081F42862}" dt="2024-09-11T16:13:02.780" v="189" actId="478"/>
          <ac:spMkLst>
            <pc:docMk/>
            <pc:sldMk cId="3855361887" sldId="969"/>
            <ac:spMk id="60" creationId="{285AC5E1-630A-02F5-7E58-10CE0E93EF8D}"/>
          </ac:spMkLst>
        </pc:spChg>
        <pc:spChg chg="del">
          <ac:chgData name="Jana Lu" userId="76d7ce9a-58f9-4227-9ce6-18dcc353422d" providerId="ADAL" clId="{8AC2C7D0-57E7-427F-BA2A-BB0081F42862}" dt="2024-09-11T16:13:02.780" v="189" actId="478"/>
          <ac:spMkLst>
            <pc:docMk/>
            <pc:sldMk cId="3855361887" sldId="969"/>
            <ac:spMk id="61" creationId="{ED6D33F4-AC9D-A16C-9A91-15AE1B037008}"/>
          </ac:spMkLst>
        </pc:spChg>
        <pc:spChg chg="del">
          <ac:chgData name="Jana Lu" userId="76d7ce9a-58f9-4227-9ce6-18dcc353422d" providerId="ADAL" clId="{8AC2C7D0-57E7-427F-BA2A-BB0081F42862}" dt="2024-09-11T16:13:02.780" v="189" actId="478"/>
          <ac:spMkLst>
            <pc:docMk/>
            <pc:sldMk cId="3855361887" sldId="969"/>
            <ac:spMk id="62" creationId="{3FB54F3B-6230-1395-2BF6-60587CC0E504}"/>
          </ac:spMkLst>
        </pc:spChg>
        <pc:spChg chg="del">
          <ac:chgData name="Jana Lu" userId="76d7ce9a-58f9-4227-9ce6-18dcc353422d" providerId="ADAL" clId="{8AC2C7D0-57E7-427F-BA2A-BB0081F42862}" dt="2024-09-11T16:13:02.780" v="189" actId="478"/>
          <ac:spMkLst>
            <pc:docMk/>
            <pc:sldMk cId="3855361887" sldId="969"/>
            <ac:spMk id="63" creationId="{DE8F303C-51F1-B4F2-EDF2-D6FD706B63A3}"/>
          </ac:spMkLst>
        </pc:spChg>
        <pc:spChg chg="del">
          <ac:chgData name="Jana Lu" userId="76d7ce9a-58f9-4227-9ce6-18dcc353422d" providerId="ADAL" clId="{8AC2C7D0-57E7-427F-BA2A-BB0081F42862}" dt="2024-09-11T16:13:02.780" v="189" actId="478"/>
          <ac:spMkLst>
            <pc:docMk/>
            <pc:sldMk cId="3855361887" sldId="969"/>
            <ac:spMk id="64" creationId="{7FD1D0D9-E11C-AE28-58D6-279599F3237B}"/>
          </ac:spMkLst>
        </pc:spChg>
        <pc:spChg chg="del">
          <ac:chgData name="Jana Lu" userId="76d7ce9a-58f9-4227-9ce6-18dcc353422d" providerId="ADAL" clId="{8AC2C7D0-57E7-427F-BA2A-BB0081F42862}" dt="2024-09-11T16:13:02.780" v="189" actId="478"/>
          <ac:spMkLst>
            <pc:docMk/>
            <pc:sldMk cId="3855361887" sldId="969"/>
            <ac:spMk id="65" creationId="{4445C105-5AFF-0EE9-50F3-A523EA817C7F}"/>
          </ac:spMkLst>
        </pc:spChg>
        <pc:spChg chg="del">
          <ac:chgData name="Jana Lu" userId="76d7ce9a-58f9-4227-9ce6-18dcc353422d" providerId="ADAL" clId="{8AC2C7D0-57E7-427F-BA2A-BB0081F42862}" dt="2024-09-11T16:13:02.780" v="189" actId="478"/>
          <ac:spMkLst>
            <pc:docMk/>
            <pc:sldMk cId="3855361887" sldId="969"/>
            <ac:spMk id="66" creationId="{7935CAF3-350E-1A1B-5823-68691040C22E}"/>
          </ac:spMkLst>
        </pc:spChg>
        <pc:spChg chg="del">
          <ac:chgData name="Jana Lu" userId="76d7ce9a-58f9-4227-9ce6-18dcc353422d" providerId="ADAL" clId="{8AC2C7D0-57E7-427F-BA2A-BB0081F42862}" dt="2024-09-11T16:13:02.780" v="189" actId="478"/>
          <ac:spMkLst>
            <pc:docMk/>
            <pc:sldMk cId="3855361887" sldId="969"/>
            <ac:spMk id="67" creationId="{230267C5-F645-DFC2-A146-067DE9C73B3A}"/>
          </ac:spMkLst>
        </pc:spChg>
        <pc:spChg chg="del">
          <ac:chgData name="Jana Lu" userId="76d7ce9a-58f9-4227-9ce6-18dcc353422d" providerId="ADAL" clId="{8AC2C7D0-57E7-427F-BA2A-BB0081F42862}" dt="2024-09-11T16:13:02.780" v="189" actId="478"/>
          <ac:spMkLst>
            <pc:docMk/>
            <pc:sldMk cId="3855361887" sldId="969"/>
            <ac:spMk id="68" creationId="{F83E7DB5-6154-F8D3-D5E1-4D88EAC4A2FC}"/>
          </ac:spMkLst>
        </pc:spChg>
        <pc:spChg chg="ord">
          <ac:chgData name="Jana Lu" userId="76d7ce9a-58f9-4227-9ce6-18dcc353422d" providerId="ADAL" clId="{8AC2C7D0-57E7-427F-BA2A-BB0081F42862}" dt="2024-09-11T16:13:11.255" v="190" actId="13244"/>
          <ac:spMkLst>
            <pc:docMk/>
            <pc:sldMk cId="3855361887" sldId="969"/>
            <ac:spMk id="70" creationId="{16FEDC5E-E07C-6EA2-2EAF-76C0B8CD99B8}"/>
          </ac:spMkLst>
        </pc:spChg>
        <pc:picChg chg="mod">
          <ac:chgData name="Jana Lu" userId="76d7ce9a-58f9-4227-9ce6-18dcc353422d" providerId="ADAL" clId="{8AC2C7D0-57E7-427F-BA2A-BB0081F42862}" dt="2024-09-13T16:26:12.053" v="7070" actId="1036"/>
          <ac:picMkLst>
            <pc:docMk/>
            <pc:sldMk cId="3855361887" sldId="969"/>
            <ac:picMk id="4" creationId="{32E18048-A62E-7949-30D5-EC26C3A25D34}"/>
          </ac:picMkLst>
        </pc:picChg>
        <pc:picChg chg="add mod ord">
          <ac:chgData name="Jana Lu" userId="76d7ce9a-58f9-4227-9ce6-18dcc353422d" providerId="ADAL" clId="{8AC2C7D0-57E7-427F-BA2A-BB0081F42862}" dt="2024-09-13T16:35:27.176" v="7233" actId="13244"/>
          <ac:picMkLst>
            <pc:docMk/>
            <pc:sldMk cId="3855361887" sldId="969"/>
            <ac:picMk id="5" creationId="{11012344-5E7A-95FF-48D2-69DEE260E96B}"/>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6:11:55.363" v="182"/>
              <pc2:cmMkLst xmlns:pc2="http://schemas.microsoft.com/office/powerpoint/2019/9/main/command">
                <pc:docMk/>
                <pc:sldMk cId="3855361887" sldId="969"/>
                <pc2:cmMk id="{D6A94219-3441-47E0-8161-2C8250CAC63E}"/>
              </pc2:cmMkLst>
              <pc226:cmRplyChg chg="add">
                <pc226:chgData name="Jana Lu" userId="76d7ce9a-58f9-4227-9ce6-18dcc353422d" providerId="ADAL" clId="{8AC2C7D0-57E7-427F-BA2A-BB0081F42862}" dt="2024-09-11T16:11:55.363" v="182"/>
                <pc2:cmRplyMkLst xmlns:pc2="http://schemas.microsoft.com/office/powerpoint/2019/9/main/command">
                  <pc:docMk/>
                  <pc:sldMk cId="3855361887" sldId="969"/>
                  <pc2:cmMk id="{D6A94219-3441-47E0-8161-2C8250CAC63E}"/>
                  <pc2:cmRplyMk id="{58C59E3C-46B3-46A6-9BEC-388B2A9EEDC7}"/>
                </pc2:cmRplyMkLst>
              </pc226:cmRplyChg>
            </pc226:cmChg>
            <pc226:cmChg xmlns:pc226="http://schemas.microsoft.com/office/powerpoint/2022/06/main/command" chg="mod">
              <pc226:chgData name="Jana Lu" userId="76d7ce9a-58f9-4227-9ce6-18dcc353422d" providerId="ADAL" clId="{8AC2C7D0-57E7-427F-BA2A-BB0081F42862}" dt="2024-09-11T16:12:25.383" v="188"/>
              <pc2:cmMkLst xmlns:pc2="http://schemas.microsoft.com/office/powerpoint/2019/9/main/command">
                <pc:docMk/>
                <pc:sldMk cId="3855361887" sldId="969"/>
                <pc2:cmMk id="{E4860B2E-D375-466F-863A-C2FB9DA92BDF}"/>
              </pc2:cmMkLst>
              <pc226:cmRplyChg chg="add mod">
                <pc226:chgData name="Jana Lu" userId="76d7ce9a-58f9-4227-9ce6-18dcc353422d" providerId="ADAL" clId="{8AC2C7D0-57E7-427F-BA2A-BB0081F42862}" dt="2024-09-11T16:12:25.383" v="188"/>
                <pc2:cmRplyMkLst xmlns:pc2="http://schemas.microsoft.com/office/powerpoint/2019/9/main/command">
                  <pc:docMk/>
                  <pc:sldMk cId="3855361887" sldId="969"/>
                  <pc2:cmMk id="{E4860B2E-D375-466F-863A-C2FB9DA92BDF}"/>
                  <pc2:cmRplyMk id="{E04AB152-0BF4-4CA6-8F26-2B53CDF9FB68}"/>
                </pc2:cmRplyMkLst>
              </pc226:cmRplyChg>
            </pc226:cmChg>
          </p:ext>
        </pc:extLst>
      </pc:sldChg>
      <pc:sldChg chg="delSp modSp mod modCm">
        <pc:chgData name="Jana Lu" userId="76d7ce9a-58f9-4227-9ce6-18dcc353422d" providerId="ADAL" clId="{8AC2C7D0-57E7-427F-BA2A-BB0081F42862}" dt="2024-09-11T19:28:56.388" v="3007" actId="20577"/>
        <pc:sldMkLst>
          <pc:docMk/>
          <pc:sldMk cId="3175820281" sldId="970"/>
        </pc:sldMkLst>
        <pc:spChg chg="mod">
          <ac:chgData name="Jana Lu" userId="76d7ce9a-58f9-4227-9ce6-18dcc353422d" providerId="ADAL" clId="{8AC2C7D0-57E7-427F-BA2A-BB0081F42862}" dt="2024-09-11T19:28:55.054" v="3006" actId="20577"/>
          <ac:spMkLst>
            <pc:docMk/>
            <pc:sldMk cId="3175820281" sldId="970"/>
            <ac:spMk id="3" creationId="{EA16DB6D-4D92-4DFB-81DB-5228EE807D14}"/>
          </ac:spMkLst>
        </pc:spChg>
        <pc:spChg chg="mod">
          <ac:chgData name="Jana Lu" userId="76d7ce9a-58f9-4227-9ce6-18dcc353422d" providerId="ADAL" clId="{8AC2C7D0-57E7-427F-BA2A-BB0081F42862}" dt="2024-09-11T18:47:20.372" v="2021" actId="12788"/>
          <ac:spMkLst>
            <pc:docMk/>
            <pc:sldMk cId="3175820281" sldId="970"/>
            <ac:spMk id="5" creationId="{E9D3193C-522F-257C-7F51-BF9CD3705954}"/>
          </ac:spMkLst>
        </pc:spChg>
        <pc:spChg chg="mod">
          <ac:chgData name="Jana Lu" userId="76d7ce9a-58f9-4227-9ce6-18dcc353422d" providerId="ADAL" clId="{8AC2C7D0-57E7-427F-BA2A-BB0081F42862}" dt="2024-09-11T19:28:56.388" v="3007" actId="20577"/>
          <ac:spMkLst>
            <pc:docMk/>
            <pc:sldMk cId="3175820281" sldId="970"/>
            <ac:spMk id="29" creationId="{52E378DE-EFDB-204A-DF49-3072E80F932E}"/>
          </ac:spMkLst>
        </pc:spChg>
        <pc:spChg chg="del">
          <ac:chgData name="Jana Lu" userId="76d7ce9a-58f9-4227-9ce6-18dcc353422d" providerId="ADAL" clId="{8AC2C7D0-57E7-427F-BA2A-BB0081F42862}" dt="2024-09-11T18:47:49.071" v="2022" actId="478"/>
          <ac:spMkLst>
            <pc:docMk/>
            <pc:sldMk cId="3175820281" sldId="970"/>
            <ac:spMk id="30" creationId="{A33359A3-0A28-B3DC-64A8-4FBB9A26E83C}"/>
          </ac:spMkLst>
        </pc:spChg>
        <pc:spChg chg="del">
          <ac:chgData name="Jana Lu" userId="76d7ce9a-58f9-4227-9ce6-18dcc353422d" providerId="ADAL" clId="{8AC2C7D0-57E7-427F-BA2A-BB0081F42862}" dt="2024-09-11T18:47:49.071" v="2022" actId="478"/>
          <ac:spMkLst>
            <pc:docMk/>
            <pc:sldMk cId="3175820281" sldId="970"/>
            <ac:spMk id="31" creationId="{ECAD1ED3-A258-5570-CE14-E013DFC4C3C7}"/>
          </ac:spMkLst>
        </pc:spChg>
        <pc:spChg chg="del">
          <ac:chgData name="Jana Lu" userId="76d7ce9a-58f9-4227-9ce6-18dcc353422d" providerId="ADAL" clId="{8AC2C7D0-57E7-427F-BA2A-BB0081F42862}" dt="2024-09-11T18:47:49.071" v="2022" actId="478"/>
          <ac:spMkLst>
            <pc:docMk/>
            <pc:sldMk cId="3175820281" sldId="970"/>
            <ac:spMk id="32" creationId="{B5306077-9907-B654-A1B5-4EEDD24A80EB}"/>
          </ac:spMkLst>
        </pc:spChg>
        <pc:spChg chg="del">
          <ac:chgData name="Jana Lu" userId="76d7ce9a-58f9-4227-9ce6-18dcc353422d" providerId="ADAL" clId="{8AC2C7D0-57E7-427F-BA2A-BB0081F42862}" dt="2024-09-11T18:47:49.071" v="2022" actId="478"/>
          <ac:spMkLst>
            <pc:docMk/>
            <pc:sldMk cId="3175820281" sldId="970"/>
            <ac:spMk id="33" creationId="{41256E1F-A5C8-9F0D-28C0-76BC30030136}"/>
          </ac:spMkLst>
        </pc:spChg>
        <pc:spChg chg="del">
          <ac:chgData name="Jana Lu" userId="76d7ce9a-58f9-4227-9ce6-18dcc353422d" providerId="ADAL" clId="{8AC2C7D0-57E7-427F-BA2A-BB0081F42862}" dt="2024-09-11T18:47:49.071" v="2022" actId="478"/>
          <ac:spMkLst>
            <pc:docMk/>
            <pc:sldMk cId="3175820281" sldId="970"/>
            <ac:spMk id="34" creationId="{CBD7AFA1-0C2A-FA75-E31F-94E8DB0B4670}"/>
          </ac:spMkLst>
        </pc:spChg>
        <pc:spChg chg="del">
          <ac:chgData name="Jana Lu" userId="76d7ce9a-58f9-4227-9ce6-18dcc353422d" providerId="ADAL" clId="{8AC2C7D0-57E7-427F-BA2A-BB0081F42862}" dt="2024-09-11T18:47:49.071" v="2022" actId="478"/>
          <ac:spMkLst>
            <pc:docMk/>
            <pc:sldMk cId="3175820281" sldId="970"/>
            <ac:spMk id="35" creationId="{6BA99B1A-E0BB-3028-B35E-E4F930249EC8}"/>
          </ac:spMkLst>
        </pc:spChg>
        <pc:spChg chg="del">
          <ac:chgData name="Jana Lu" userId="76d7ce9a-58f9-4227-9ce6-18dcc353422d" providerId="ADAL" clId="{8AC2C7D0-57E7-427F-BA2A-BB0081F42862}" dt="2024-09-11T18:47:49.071" v="2022" actId="478"/>
          <ac:spMkLst>
            <pc:docMk/>
            <pc:sldMk cId="3175820281" sldId="970"/>
            <ac:spMk id="36" creationId="{9DEC2294-F722-570D-67C4-0E368F7AB5B0}"/>
          </ac:spMkLst>
        </pc:spChg>
        <pc:spChg chg="del">
          <ac:chgData name="Jana Lu" userId="76d7ce9a-58f9-4227-9ce6-18dcc353422d" providerId="ADAL" clId="{8AC2C7D0-57E7-427F-BA2A-BB0081F42862}" dt="2024-09-11T18:47:49.071" v="2022" actId="478"/>
          <ac:spMkLst>
            <pc:docMk/>
            <pc:sldMk cId="3175820281" sldId="970"/>
            <ac:spMk id="37" creationId="{C5C63061-7E3C-702B-A8AB-DA267E1BE839}"/>
          </ac:spMkLst>
        </pc:spChg>
        <pc:spChg chg="del">
          <ac:chgData name="Jana Lu" userId="76d7ce9a-58f9-4227-9ce6-18dcc353422d" providerId="ADAL" clId="{8AC2C7D0-57E7-427F-BA2A-BB0081F42862}" dt="2024-09-11T18:47:49.071" v="2022" actId="478"/>
          <ac:spMkLst>
            <pc:docMk/>
            <pc:sldMk cId="3175820281" sldId="970"/>
            <ac:spMk id="38" creationId="{99B3939B-42E1-05EE-7352-F39AD7EA7C9D}"/>
          </ac:spMkLst>
        </pc:spChg>
        <pc:spChg chg="del">
          <ac:chgData name="Jana Lu" userId="76d7ce9a-58f9-4227-9ce6-18dcc353422d" providerId="ADAL" clId="{8AC2C7D0-57E7-427F-BA2A-BB0081F42862}" dt="2024-09-11T18:47:49.071" v="2022" actId="478"/>
          <ac:spMkLst>
            <pc:docMk/>
            <pc:sldMk cId="3175820281" sldId="970"/>
            <ac:spMk id="39" creationId="{4A362615-E0F3-DFAD-6DD2-32C45F9B21B2}"/>
          </ac:spMkLst>
        </pc:spChg>
        <pc:spChg chg="del">
          <ac:chgData name="Jana Lu" userId="76d7ce9a-58f9-4227-9ce6-18dcc353422d" providerId="ADAL" clId="{8AC2C7D0-57E7-427F-BA2A-BB0081F42862}" dt="2024-09-11T18:47:49.071" v="2022" actId="478"/>
          <ac:spMkLst>
            <pc:docMk/>
            <pc:sldMk cId="3175820281" sldId="970"/>
            <ac:spMk id="40" creationId="{07298AC6-5A9F-3876-E73D-43DC7B89E28D}"/>
          </ac:spMkLst>
        </pc:spChg>
        <pc:spChg chg="del">
          <ac:chgData name="Jana Lu" userId="76d7ce9a-58f9-4227-9ce6-18dcc353422d" providerId="ADAL" clId="{8AC2C7D0-57E7-427F-BA2A-BB0081F42862}" dt="2024-09-11T18:47:49.071" v="2022" actId="478"/>
          <ac:spMkLst>
            <pc:docMk/>
            <pc:sldMk cId="3175820281" sldId="970"/>
            <ac:spMk id="41" creationId="{CDF1E271-7FC1-D2BE-9073-2F4BDE26136A}"/>
          </ac:spMkLst>
        </pc:spChg>
        <pc:spChg chg="del">
          <ac:chgData name="Jana Lu" userId="76d7ce9a-58f9-4227-9ce6-18dcc353422d" providerId="ADAL" clId="{8AC2C7D0-57E7-427F-BA2A-BB0081F42862}" dt="2024-09-11T18:47:49.071" v="2022" actId="478"/>
          <ac:spMkLst>
            <pc:docMk/>
            <pc:sldMk cId="3175820281" sldId="970"/>
            <ac:spMk id="42" creationId="{3BB53047-9509-1B79-847F-9B94221B9D58}"/>
          </ac:spMkLst>
        </pc:spChg>
        <pc:spChg chg="del">
          <ac:chgData name="Jana Lu" userId="76d7ce9a-58f9-4227-9ce6-18dcc353422d" providerId="ADAL" clId="{8AC2C7D0-57E7-427F-BA2A-BB0081F42862}" dt="2024-09-11T18:47:49.071" v="2022" actId="478"/>
          <ac:spMkLst>
            <pc:docMk/>
            <pc:sldMk cId="3175820281" sldId="970"/>
            <ac:spMk id="43" creationId="{C9D0ED26-E993-2CA7-A1DE-44B802BBEA10}"/>
          </ac:spMkLst>
        </pc:spChg>
        <pc:spChg chg="del">
          <ac:chgData name="Jana Lu" userId="76d7ce9a-58f9-4227-9ce6-18dcc353422d" providerId="ADAL" clId="{8AC2C7D0-57E7-427F-BA2A-BB0081F42862}" dt="2024-09-11T18:47:49.071" v="2022" actId="478"/>
          <ac:spMkLst>
            <pc:docMk/>
            <pc:sldMk cId="3175820281" sldId="970"/>
            <ac:spMk id="44" creationId="{09619F09-280D-8BC8-AB99-B661786A0FCB}"/>
          </ac:spMkLst>
        </pc:spChg>
        <pc:spChg chg="del">
          <ac:chgData name="Jana Lu" userId="76d7ce9a-58f9-4227-9ce6-18dcc353422d" providerId="ADAL" clId="{8AC2C7D0-57E7-427F-BA2A-BB0081F42862}" dt="2024-09-11T18:47:49.071" v="2022" actId="478"/>
          <ac:spMkLst>
            <pc:docMk/>
            <pc:sldMk cId="3175820281" sldId="970"/>
            <ac:spMk id="45" creationId="{4B31F6E0-1E81-EB9B-8D63-20262F45B137}"/>
          </ac:spMkLst>
        </pc:spChg>
        <pc:spChg chg="del">
          <ac:chgData name="Jana Lu" userId="76d7ce9a-58f9-4227-9ce6-18dcc353422d" providerId="ADAL" clId="{8AC2C7D0-57E7-427F-BA2A-BB0081F42862}" dt="2024-09-11T18:47:49.071" v="2022" actId="478"/>
          <ac:spMkLst>
            <pc:docMk/>
            <pc:sldMk cId="3175820281" sldId="970"/>
            <ac:spMk id="46" creationId="{2400B86A-69B6-F5B6-E8BD-34562B75FF50}"/>
          </ac:spMkLst>
        </pc:spChg>
        <pc:spChg chg="del">
          <ac:chgData name="Jana Lu" userId="76d7ce9a-58f9-4227-9ce6-18dcc353422d" providerId="ADAL" clId="{8AC2C7D0-57E7-427F-BA2A-BB0081F42862}" dt="2024-09-11T18:47:49.071" v="2022" actId="478"/>
          <ac:spMkLst>
            <pc:docMk/>
            <pc:sldMk cId="3175820281" sldId="970"/>
            <ac:spMk id="47" creationId="{DADC7AF0-958A-EBFB-AD59-1DDE2B8EF71D}"/>
          </ac:spMkLst>
        </pc:spChg>
        <pc:spChg chg="del">
          <ac:chgData name="Jana Lu" userId="76d7ce9a-58f9-4227-9ce6-18dcc353422d" providerId="ADAL" clId="{8AC2C7D0-57E7-427F-BA2A-BB0081F42862}" dt="2024-09-11T18:47:49.071" v="2022" actId="478"/>
          <ac:spMkLst>
            <pc:docMk/>
            <pc:sldMk cId="3175820281" sldId="970"/>
            <ac:spMk id="48" creationId="{645F27A0-256E-9E85-2099-9CBB9CBA991A}"/>
          </ac:spMkLst>
        </pc:spChg>
        <pc:spChg chg="ord">
          <ac:chgData name="Jana Lu" userId="76d7ce9a-58f9-4227-9ce6-18dcc353422d" providerId="ADAL" clId="{8AC2C7D0-57E7-427F-BA2A-BB0081F42862}" dt="2024-09-11T18:48:11.051" v="2121" actId="13244"/>
          <ac:spMkLst>
            <pc:docMk/>
            <pc:sldMk cId="3175820281" sldId="970"/>
            <ac:spMk id="73" creationId="{6C28DF69-0C10-1070-057F-0BA34816734D}"/>
          </ac:spMkLst>
        </pc:spChg>
        <pc:picChg chg="mod ord">
          <ac:chgData name="Jana Lu" userId="76d7ce9a-58f9-4227-9ce6-18dcc353422d" providerId="ADAL" clId="{8AC2C7D0-57E7-427F-BA2A-BB0081F42862}" dt="2024-09-11T18:48:29.901" v="2123" actId="13244"/>
          <ac:picMkLst>
            <pc:docMk/>
            <pc:sldMk cId="3175820281" sldId="970"/>
            <ac:picMk id="6" creationId="{345DF5A8-5045-98F2-AF24-CAAE3A8184CF}"/>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8:46:52.467" v="2015"/>
              <pc2:cmMkLst xmlns:pc2="http://schemas.microsoft.com/office/powerpoint/2019/9/main/command">
                <pc:docMk/>
                <pc:sldMk cId="3175820281" sldId="970"/>
                <pc2:cmMk id="{ACEA1105-99BF-494C-ADC5-44D2A8678245}"/>
              </pc2:cmMkLst>
              <pc226:cmRplyChg chg="add">
                <pc226:chgData name="Jana Lu" userId="76d7ce9a-58f9-4227-9ce6-18dcc353422d" providerId="ADAL" clId="{8AC2C7D0-57E7-427F-BA2A-BB0081F42862}" dt="2024-09-11T18:46:52.467" v="2015"/>
                <pc2:cmRplyMkLst xmlns:pc2="http://schemas.microsoft.com/office/powerpoint/2019/9/main/command">
                  <pc:docMk/>
                  <pc:sldMk cId="3175820281" sldId="970"/>
                  <pc2:cmMk id="{ACEA1105-99BF-494C-ADC5-44D2A8678245}"/>
                  <pc2:cmRplyMk id="{5EACC890-E12F-4BAA-AC5B-3686791B4E3F}"/>
                </pc2:cmRplyMkLst>
              </pc226:cmRplyChg>
            </pc226:cmChg>
            <pc226:cmChg xmlns:pc226="http://schemas.microsoft.com/office/powerpoint/2022/06/main/command" chg="">
              <pc226:chgData name="Jana Lu" userId="76d7ce9a-58f9-4227-9ce6-18dcc353422d" providerId="ADAL" clId="{8AC2C7D0-57E7-427F-BA2A-BB0081F42862}" dt="2024-09-11T18:46:57.784" v="2016"/>
              <pc2:cmMkLst xmlns:pc2="http://schemas.microsoft.com/office/powerpoint/2019/9/main/command">
                <pc:docMk/>
                <pc:sldMk cId="3175820281" sldId="970"/>
                <pc2:cmMk id="{CF9C787A-95B0-498D-A55B-427798C62943}"/>
              </pc2:cmMkLst>
              <pc226:cmRplyChg chg="add">
                <pc226:chgData name="Jana Lu" userId="76d7ce9a-58f9-4227-9ce6-18dcc353422d" providerId="ADAL" clId="{8AC2C7D0-57E7-427F-BA2A-BB0081F42862}" dt="2024-09-11T18:46:57.784" v="2016"/>
                <pc2:cmRplyMkLst xmlns:pc2="http://schemas.microsoft.com/office/powerpoint/2019/9/main/command">
                  <pc:docMk/>
                  <pc:sldMk cId="3175820281" sldId="970"/>
                  <pc2:cmMk id="{CF9C787A-95B0-498D-A55B-427798C62943}"/>
                  <pc2:cmRplyMk id="{5FAEC0CA-7605-469C-A75E-2DFF61FD9C8D}"/>
                </pc2:cmRplyMkLst>
              </pc226:cmRplyChg>
            </pc226:cmChg>
          </p:ext>
        </pc:extLst>
      </pc:sldChg>
      <pc:sldChg chg="delSp modSp mod">
        <pc:chgData name="Jana Lu" userId="76d7ce9a-58f9-4227-9ce6-18dcc353422d" providerId="ADAL" clId="{8AC2C7D0-57E7-427F-BA2A-BB0081F42862}" dt="2024-09-11T19:55:38.571" v="5629" actId="962"/>
        <pc:sldMkLst>
          <pc:docMk/>
          <pc:sldMk cId="1122840204" sldId="971"/>
        </pc:sldMkLst>
        <pc:spChg chg="del">
          <ac:chgData name="Jana Lu" userId="76d7ce9a-58f9-4227-9ce6-18dcc353422d" providerId="ADAL" clId="{8AC2C7D0-57E7-427F-BA2A-BB0081F42862}" dt="2024-09-11T19:55:28.621" v="5625" actId="478"/>
          <ac:spMkLst>
            <pc:docMk/>
            <pc:sldMk cId="1122840204" sldId="971"/>
            <ac:spMk id="50" creationId="{93F6E96E-CC56-FB2D-A224-8C710F7EDA92}"/>
          </ac:spMkLst>
        </pc:spChg>
        <pc:spChg chg="del">
          <ac:chgData name="Jana Lu" userId="76d7ce9a-58f9-4227-9ce6-18dcc353422d" providerId="ADAL" clId="{8AC2C7D0-57E7-427F-BA2A-BB0081F42862}" dt="2024-09-11T19:55:28.621" v="5625" actId="478"/>
          <ac:spMkLst>
            <pc:docMk/>
            <pc:sldMk cId="1122840204" sldId="971"/>
            <ac:spMk id="51" creationId="{F5B5834B-ED9E-7494-AD87-F4898656D5C3}"/>
          </ac:spMkLst>
        </pc:spChg>
        <pc:spChg chg="del">
          <ac:chgData name="Jana Lu" userId="76d7ce9a-58f9-4227-9ce6-18dcc353422d" providerId="ADAL" clId="{8AC2C7D0-57E7-427F-BA2A-BB0081F42862}" dt="2024-09-11T19:55:28.621" v="5625" actId="478"/>
          <ac:spMkLst>
            <pc:docMk/>
            <pc:sldMk cId="1122840204" sldId="971"/>
            <ac:spMk id="52" creationId="{40EF79E7-6C88-8057-3E14-12762F225C0B}"/>
          </ac:spMkLst>
        </pc:spChg>
        <pc:spChg chg="del">
          <ac:chgData name="Jana Lu" userId="76d7ce9a-58f9-4227-9ce6-18dcc353422d" providerId="ADAL" clId="{8AC2C7D0-57E7-427F-BA2A-BB0081F42862}" dt="2024-09-11T19:55:28.621" v="5625" actId="478"/>
          <ac:spMkLst>
            <pc:docMk/>
            <pc:sldMk cId="1122840204" sldId="971"/>
            <ac:spMk id="53" creationId="{C80F27BC-932B-0200-B686-1FB851821508}"/>
          </ac:spMkLst>
        </pc:spChg>
        <pc:spChg chg="del">
          <ac:chgData name="Jana Lu" userId="76d7ce9a-58f9-4227-9ce6-18dcc353422d" providerId="ADAL" clId="{8AC2C7D0-57E7-427F-BA2A-BB0081F42862}" dt="2024-09-11T19:55:28.621" v="5625" actId="478"/>
          <ac:spMkLst>
            <pc:docMk/>
            <pc:sldMk cId="1122840204" sldId="971"/>
            <ac:spMk id="54" creationId="{4DF94269-E963-8FCF-8F44-AF965C30A0BD}"/>
          </ac:spMkLst>
        </pc:spChg>
        <pc:spChg chg="del">
          <ac:chgData name="Jana Lu" userId="76d7ce9a-58f9-4227-9ce6-18dcc353422d" providerId="ADAL" clId="{8AC2C7D0-57E7-427F-BA2A-BB0081F42862}" dt="2024-09-11T19:55:28.621" v="5625" actId="478"/>
          <ac:spMkLst>
            <pc:docMk/>
            <pc:sldMk cId="1122840204" sldId="971"/>
            <ac:spMk id="55" creationId="{A51383AF-244D-B92D-936D-9C2A929F1DA1}"/>
          </ac:spMkLst>
        </pc:spChg>
        <pc:spChg chg="del">
          <ac:chgData name="Jana Lu" userId="76d7ce9a-58f9-4227-9ce6-18dcc353422d" providerId="ADAL" clId="{8AC2C7D0-57E7-427F-BA2A-BB0081F42862}" dt="2024-09-11T19:55:28.621" v="5625" actId="478"/>
          <ac:spMkLst>
            <pc:docMk/>
            <pc:sldMk cId="1122840204" sldId="971"/>
            <ac:spMk id="56" creationId="{22EC9BA3-EB65-08C9-F599-68B07381620D}"/>
          </ac:spMkLst>
        </pc:spChg>
        <pc:spChg chg="del">
          <ac:chgData name="Jana Lu" userId="76d7ce9a-58f9-4227-9ce6-18dcc353422d" providerId="ADAL" clId="{8AC2C7D0-57E7-427F-BA2A-BB0081F42862}" dt="2024-09-11T19:55:28.621" v="5625" actId="478"/>
          <ac:spMkLst>
            <pc:docMk/>
            <pc:sldMk cId="1122840204" sldId="971"/>
            <ac:spMk id="57" creationId="{82FA9367-8451-309D-74BE-DF04516781A5}"/>
          </ac:spMkLst>
        </pc:spChg>
        <pc:spChg chg="del">
          <ac:chgData name="Jana Lu" userId="76d7ce9a-58f9-4227-9ce6-18dcc353422d" providerId="ADAL" clId="{8AC2C7D0-57E7-427F-BA2A-BB0081F42862}" dt="2024-09-11T19:55:28.621" v="5625" actId="478"/>
          <ac:spMkLst>
            <pc:docMk/>
            <pc:sldMk cId="1122840204" sldId="971"/>
            <ac:spMk id="58" creationId="{E671D974-552B-A14F-0164-D22AAF4B6C92}"/>
          </ac:spMkLst>
        </pc:spChg>
        <pc:spChg chg="mod">
          <ac:chgData name="Jana Lu" userId="76d7ce9a-58f9-4227-9ce6-18dcc353422d" providerId="ADAL" clId="{8AC2C7D0-57E7-427F-BA2A-BB0081F42862}" dt="2024-09-11T19:29:19.821" v="3013" actId="20577"/>
          <ac:spMkLst>
            <pc:docMk/>
            <pc:sldMk cId="1122840204" sldId="971"/>
            <ac:spMk id="59" creationId="{A1B32C93-5F0E-4757-8CB8-990E314EF9E2}"/>
          </ac:spMkLst>
        </pc:spChg>
        <pc:spChg chg="del">
          <ac:chgData name="Jana Lu" userId="76d7ce9a-58f9-4227-9ce6-18dcc353422d" providerId="ADAL" clId="{8AC2C7D0-57E7-427F-BA2A-BB0081F42862}" dt="2024-09-11T19:55:28.621" v="5625" actId="478"/>
          <ac:spMkLst>
            <pc:docMk/>
            <pc:sldMk cId="1122840204" sldId="971"/>
            <ac:spMk id="60" creationId="{C2A0EC97-6C6F-6C1B-DFDA-5FEA4DECD3D8}"/>
          </ac:spMkLst>
        </pc:spChg>
        <pc:spChg chg="del">
          <ac:chgData name="Jana Lu" userId="76d7ce9a-58f9-4227-9ce6-18dcc353422d" providerId="ADAL" clId="{8AC2C7D0-57E7-427F-BA2A-BB0081F42862}" dt="2024-09-11T19:55:28.621" v="5625" actId="478"/>
          <ac:spMkLst>
            <pc:docMk/>
            <pc:sldMk cId="1122840204" sldId="971"/>
            <ac:spMk id="61" creationId="{FF140AD2-9061-303E-0B10-A99D580C53DF}"/>
          </ac:spMkLst>
        </pc:spChg>
        <pc:spChg chg="del">
          <ac:chgData name="Jana Lu" userId="76d7ce9a-58f9-4227-9ce6-18dcc353422d" providerId="ADAL" clId="{8AC2C7D0-57E7-427F-BA2A-BB0081F42862}" dt="2024-09-11T19:55:28.621" v="5625" actId="478"/>
          <ac:spMkLst>
            <pc:docMk/>
            <pc:sldMk cId="1122840204" sldId="971"/>
            <ac:spMk id="62" creationId="{A0F830D0-7125-AA12-2A1C-326F1B077900}"/>
          </ac:spMkLst>
        </pc:spChg>
        <pc:spChg chg="del">
          <ac:chgData name="Jana Lu" userId="76d7ce9a-58f9-4227-9ce6-18dcc353422d" providerId="ADAL" clId="{8AC2C7D0-57E7-427F-BA2A-BB0081F42862}" dt="2024-09-11T19:55:28.621" v="5625" actId="478"/>
          <ac:spMkLst>
            <pc:docMk/>
            <pc:sldMk cId="1122840204" sldId="971"/>
            <ac:spMk id="63" creationId="{08230EF6-9264-23BE-8EFC-96A56ABE4D32}"/>
          </ac:spMkLst>
        </pc:spChg>
        <pc:spChg chg="del">
          <ac:chgData name="Jana Lu" userId="76d7ce9a-58f9-4227-9ce6-18dcc353422d" providerId="ADAL" clId="{8AC2C7D0-57E7-427F-BA2A-BB0081F42862}" dt="2024-09-11T19:55:28.621" v="5625" actId="478"/>
          <ac:spMkLst>
            <pc:docMk/>
            <pc:sldMk cId="1122840204" sldId="971"/>
            <ac:spMk id="64" creationId="{6CEE617F-D969-A538-EEDA-D59D4FB6C061}"/>
          </ac:spMkLst>
        </pc:spChg>
        <pc:spChg chg="del">
          <ac:chgData name="Jana Lu" userId="76d7ce9a-58f9-4227-9ce6-18dcc353422d" providerId="ADAL" clId="{8AC2C7D0-57E7-427F-BA2A-BB0081F42862}" dt="2024-09-11T19:55:28.621" v="5625" actId="478"/>
          <ac:spMkLst>
            <pc:docMk/>
            <pc:sldMk cId="1122840204" sldId="971"/>
            <ac:spMk id="65" creationId="{FB24228B-DB21-D70E-6D95-29BDD88295E1}"/>
          </ac:spMkLst>
        </pc:spChg>
        <pc:spChg chg="del">
          <ac:chgData name="Jana Lu" userId="76d7ce9a-58f9-4227-9ce6-18dcc353422d" providerId="ADAL" clId="{8AC2C7D0-57E7-427F-BA2A-BB0081F42862}" dt="2024-09-11T19:55:28.621" v="5625" actId="478"/>
          <ac:spMkLst>
            <pc:docMk/>
            <pc:sldMk cId="1122840204" sldId="971"/>
            <ac:spMk id="66" creationId="{08B5723E-1670-4B4A-9CB9-8E765A1FCFC4}"/>
          </ac:spMkLst>
        </pc:spChg>
        <pc:spChg chg="del">
          <ac:chgData name="Jana Lu" userId="76d7ce9a-58f9-4227-9ce6-18dcc353422d" providerId="ADAL" clId="{8AC2C7D0-57E7-427F-BA2A-BB0081F42862}" dt="2024-09-11T19:55:30.388" v="5626" actId="478"/>
          <ac:spMkLst>
            <pc:docMk/>
            <pc:sldMk cId="1122840204" sldId="971"/>
            <ac:spMk id="67" creationId="{71840836-E0CD-47CF-4264-8A45AC76114A}"/>
          </ac:spMkLst>
        </pc:spChg>
        <pc:spChg chg="del">
          <ac:chgData name="Jana Lu" userId="76d7ce9a-58f9-4227-9ce6-18dcc353422d" providerId="ADAL" clId="{8AC2C7D0-57E7-427F-BA2A-BB0081F42862}" dt="2024-09-11T19:55:30.388" v="5626" actId="478"/>
          <ac:spMkLst>
            <pc:docMk/>
            <pc:sldMk cId="1122840204" sldId="971"/>
            <ac:spMk id="68" creationId="{43779041-E659-3832-31B1-401D83110A63}"/>
          </ac:spMkLst>
        </pc:spChg>
        <pc:picChg chg="mod">
          <ac:chgData name="Jana Lu" userId="76d7ce9a-58f9-4227-9ce6-18dcc353422d" providerId="ADAL" clId="{8AC2C7D0-57E7-427F-BA2A-BB0081F42862}" dt="2024-09-11T19:55:36.922" v="5627" actId="962"/>
          <ac:picMkLst>
            <pc:docMk/>
            <pc:sldMk cId="1122840204" sldId="971"/>
            <ac:picMk id="4" creationId="{153FBC0A-A0ED-CEEE-6225-2F9A55C828E3}"/>
          </ac:picMkLst>
        </pc:picChg>
        <pc:picChg chg="mod">
          <ac:chgData name="Jana Lu" userId="76d7ce9a-58f9-4227-9ce6-18dcc353422d" providerId="ADAL" clId="{8AC2C7D0-57E7-427F-BA2A-BB0081F42862}" dt="2024-09-11T19:55:37.771" v="5628" actId="962"/>
          <ac:picMkLst>
            <pc:docMk/>
            <pc:sldMk cId="1122840204" sldId="971"/>
            <ac:picMk id="6" creationId="{42BF6338-8348-1618-320B-CFB721380822}"/>
          </ac:picMkLst>
        </pc:picChg>
        <pc:picChg chg="mod">
          <ac:chgData name="Jana Lu" userId="76d7ce9a-58f9-4227-9ce6-18dcc353422d" providerId="ADAL" clId="{8AC2C7D0-57E7-427F-BA2A-BB0081F42862}" dt="2024-09-11T19:55:38.571" v="5629" actId="962"/>
          <ac:picMkLst>
            <pc:docMk/>
            <pc:sldMk cId="1122840204" sldId="971"/>
            <ac:picMk id="9" creationId="{988E108C-193B-64D3-D747-82DB4C0B4B82}"/>
          </ac:picMkLst>
        </pc:picChg>
      </pc:sldChg>
      <pc:sldChg chg="addSp delSp modSp mod modCm">
        <pc:chgData name="Jana Lu" userId="76d7ce9a-58f9-4227-9ce6-18dcc353422d" providerId="ADAL" clId="{8AC2C7D0-57E7-427F-BA2A-BB0081F42862}" dt="2024-09-23T20:50:17.004" v="8186" actId="962"/>
        <pc:sldMkLst>
          <pc:docMk/>
          <pc:sldMk cId="2838716499" sldId="972"/>
        </pc:sldMkLst>
        <pc:spChg chg="mod">
          <ac:chgData name="Jana Lu" userId="76d7ce9a-58f9-4227-9ce6-18dcc353422d" providerId="ADAL" clId="{8AC2C7D0-57E7-427F-BA2A-BB0081F42862}" dt="2024-09-11T19:57:28.104" v="5663" actId="20577"/>
          <ac:spMkLst>
            <pc:docMk/>
            <pc:sldMk cId="2838716499" sldId="972"/>
            <ac:spMk id="50" creationId="{8D9D7424-BC22-1485-D32A-D235F9BB460D}"/>
          </ac:spMkLst>
        </pc:spChg>
        <pc:spChg chg="del">
          <ac:chgData name="Jana Lu" userId="76d7ce9a-58f9-4227-9ce6-18dcc353422d" providerId="ADAL" clId="{8AC2C7D0-57E7-427F-BA2A-BB0081F42862}" dt="2024-09-11T19:57:55.611" v="5664" actId="478"/>
          <ac:spMkLst>
            <pc:docMk/>
            <pc:sldMk cId="2838716499" sldId="972"/>
            <ac:spMk id="51" creationId="{26FB1ED5-A3CB-5C20-47A5-D352A9A47B1A}"/>
          </ac:spMkLst>
        </pc:spChg>
        <pc:spChg chg="del">
          <ac:chgData name="Jana Lu" userId="76d7ce9a-58f9-4227-9ce6-18dcc353422d" providerId="ADAL" clId="{8AC2C7D0-57E7-427F-BA2A-BB0081F42862}" dt="2024-09-11T19:57:55.611" v="5664" actId="478"/>
          <ac:spMkLst>
            <pc:docMk/>
            <pc:sldMk cId="2838716499" sldId="972"/>
            <ac:spMk id="52" creationId="{293FF7C9-AB6C-1FB3-9EA4-B41D62379390}"/>
          </ac:spMkLst>
        </pc:spChg>
        <pc:spChg chg="del">
          <ac:chgData name="Jana Lu" userId="76d7ce9a-58f9-4227-9ce6-18dcc353422d" providerId="ADAL" clId="{8AC2C7D0-57E7-427F-BA2A-BB0081F42862}" dt="2024-09-11T19:57:55.611" v="5664" actId="478"/>
          <ac:spMkLst>
            <pc:docMk/>
            <pc:sldMk cId="2838716499" sldId="972"/>
            <ac:spMk id="53" creationId="{BA86A89D-57FE-E6FE-5F45-6D9199C8FB54}"/>
          </ac:spMkLst>
        </pc:spChg>
        <pc:spChg chg="del">
          <ac:chgData name="Jana Lu" userId="76d7ce9a-58f9-4227-9ce6-18dcc353422d" providerId="ADAL" clId="{8AC2C7D0-57E7-427F-BA2A-BB0081F42862}" dt="2024-09-11T19:57:55.611" v="5664" actId="478"/>
          <ac:spMkLst>
            <pc:docMk/>
            <pc:sldMk cId="2838716499" sldId="972"/>
            <ac:spMk id="54" creationId="{55AF128C-1CAE-C753-DAF5-15195A8D9A61}"/>
          </ac:spMkLst>
        </pc:spChg>
        <pc:spChg chg="del">
          <ac:chgData name="Jana Lu" userId="76d7ce9a-58f9-4227-9ce6-18dcc353422d" providerId="ADAL" clId="{8AC2C7D0-57E7-427F-BA2A-BB0081F42862}" dt="2024-09-11T19:57:55.611" v="5664" actId="478"/>
          <ac:spMkLst>
            <pc:docMk/>
            <pc:sldMk cId="2838716499" sldId="972"/>
            <ac:spMk id="55" creationId="{0C5F8837-7BD7-C08B-79BB-BA468DFC2A68}"/>
          </ac:spMkLst>
        </pc:spChg>
        <pc:spChg chg="del">
          <ac:chgData name="Jana Lu" userId="76d7ce9a-58f9-4227-9ce6-18dcc353422d" providerId="ADAL" clId="{8AC2C7D0-57E7-427F-BA2A-BB0081F42862}" dt="2024-09-11T19:57:55.611" v="5664" actId="478"/>
          <ac:spMkLst>
            <pc:docMk/>
            <pc:sldMk cId="2838716499" sldId="972"/>
            <ac:spMk id="56" creationId="{E728E892-F3F7-BD22-E251-ACB0A730C6CB}"/>
          </ac:spMkLst>
        </pc:spChg>
        <pc:spChg chg="del">
          <ac:chgData name="Jana Lu" userId="76d7ce9a-58f9-4227-9ce6-18dcc353422d" providerId="ADAL" clId="{8AC2C7D0-57E7-427F-BA2A-BB0081F42862}" dt="2024-09-11T19:57:55.611" v="5664" actId="478"/>
          <ac:spMkLst>
            <pc:docMk/>
            <pc:sldMk cId="2838716499" sldId="972"/>
            <ac:spMk id="57" creationId="{945BAA93-0C1E-4EFF-9335-21D7440E1741}"/>
          </ac:spMkLst>
        </pc:spChg>
        <pc:spChg chg="del">
          <ac:chgData name="Jana Lu" userId="76d7ce9a-58f9-4227-9ce6-18dcc353422d" providerId="ADAL" clId="{8AC2C7D0-57E7-427F-BA2A-BB0081F42862}" dt="2024-09-11T19:57:55.611" v="5664" actId="478"/>
          <ac:spMkLst>
            <pc:docMk/>
            <pc:sldMk cId="2838716499" sldId="972"/>
            <ac:spMk id="58" creationId="{FDEAC9D1-5C76-29B9-EDCE-29E6AC977152}"/>
          </ac:spMkLst>
        </pc:spChg>
        <pc:spChg chg="del">
          <ac:chgData name="Jana Lu" userId="76d7ce9a-58f9-4227-9ce6-18dcc353422d" providerId="ADAL" clId="{8AC2C7D0-57E7-427F-BA2A-BB0081F42862}" dt="2024-09-11T19:57:55.611" v="5664" actId="478"/>
          <ac:spMkLst>
            <pc:docMk/>
            <pc:sldMk cId="2838716499" sldId="972"/>
            <ac:spMk id="59" creationId="{9CDBBFDF-E965-FE56-18FC-987E81364E51}"/>
          </ac:spMkLst>
        </pc:spChg>
        <pc:spChg chg="del">
          <ac:chgData name="Jana Lu" userId="76d7ce9a-58f9-4227-9ce6-18dcc353422d" providerId="ADAL" clId="{8AC2C7D0-57E7-427F-BA2A-BB0081F42862}" dt="2024-09-11T19:57:55.611" v="5664" actId="478"/>
          <ac:spMkLst>
            <pc:docMk/>
            <pc:sldMk cId="2838716499" sldId="972"/>
            <ac:spMk id="60" creationId="{85D0EDCE-CFBF-AD67-FB4E-FFFFAFC3E47D}"/>
          </ac:spMkLst>
        </pc:spChg>
        <pc:spChg chg="del">
          <ac:chgData name="Jana Lu" userId="76d7ce9a-58f9-4227-9ce6-18dcc353422d" providerId="ADAL" clId="{8AC2C7D0-57E7-427F-BA2A-BB0081F42862}" dt="2024-09-11T19:57:55.611" v="5664" actId="478"/>
          <ac:spMkLst>
            <pc:docMk/>
            <pc:sldMk cId="2838716499" sldId="972"/>
            <ac:spMk id="61" creationId="{FD4D3FA4-ADC9-495B-3FDA-C131DFCA4065}"/>
          </ac:spMkLst>
        </pc:spChg>
        <pc:spChg chg="del">
          <ac:chgData name="Jana Lu" userId="76d7ce9a-58f9-4227-9ce6-18dcc353422d" providerId="ADAL" clId="{8AC2C7D0-57E7-427F-BA2A-BB0081F42862}" dt="2024-09-11T19:57:55.611" v="5664" actId="478"/>
          <ac:spMkLst>
            <pc:docMk/>
            <pc:sldMk cId="2838716499" sldId="972"/>
            <ac:spMk id="62" creationId="{004BCD6F-6E96-240C-640B-3445991817C4}"/>
          </ac:spMkLst>
        </pc:spChg>
        <pc:spChg chg="del">
          <ac:chgData name="Jana Lu" userId="76d7ce9a-58f9-4227-9ce6-18dcc353422d" providerId="ADAL" clId="{8AC2C7D0-57E7-427F-BA2A-BB0081F42862}" dt="2024-09-11T19:57:55.611" v="5664" actId="478"/>
          <ac:spMkLst>
            <pc:docMk/>
            <pc:sldMk cId="2838716499" sldId="972"/>
            <ac:spMk id="63" creationId="{82692382-D965-9212-33D0-AEE805AE5AA0}"/>
          </ac:spMkLst>
        </pc:spChg>
        <pc:spChg chg="del">
          <ac:chgData name="Jana Lu" userId="76d7ce9a-58f9-4227-9ce6-18dcc353422d" providerId="ADAL" clId="{8AC2C7D0-57E7-427F-BA2A-BB0081F42862}" dt="2024-09-11T19:57:55.611" v="5664" actId="478"/>
          <ac:spMkLst>
            <pc:docMk/>
            <pc:sldMk cId="2838716499" sldId="972"/>
            <ac:spMk id="64" creationId="{1EE61F61-49D8-7E85-0B08-262A3DE8BBBE}"/>
          </ac:spMkLst>
        </pc:spChg>
        <pc:spChg chg="del">
          <ac:chgData name="Jana Lu" userId="76d7ce9a-58f9-4227-9ce6-18dcc353422d" providerId="ADAL" clId="{8AC2C7D0-57E7-427F-BA2A-BB0081F42862}" dt="2024-09-11T19:57:55.611" v="5664" actId="478"/>
          <ac:spMkLst>
            <pc:docMk/>
            <pc:sldMk cId="2838716499" sldId="972"/>
            <ac:spMk id="65" creationId="{50714C51-D879-B146-B34F-ECD115238A90}"/>
          </ac:spMkLst>
        </pc:spChg>
        <pc:spChg chg="del">
          <ac:chgData name="Jana Lu" userId="76d7ce9a-58f9-4227-9ce6-18dcc353422d" providerId="ADAL" clId="{8AC2C7D0-57E7-427F-BA2A-BB0081F42862}" dt="2024-09-11T19:57:55.611" v="5664" actId="478"/>
          <ac:spMkLst>
            <pc:docMk/>
            <pc:sldMk cId="2838716499" sldId="972"/>
            <ac:spMk id="66" creationId="{82FB2842-42E7-9BC2-E100-FEC8B38B4787}"/>
          </ac:spMkLst>
        </pc:spChg>
        <pc:spChg chg="del">
          <ac:chgData name="Jana Lu" userId="76d7ce9a-58f9-4227-9ce6-18dcc353422d" providerId="ADAL" clId="{8AC2C7D0-57E7-427F-BA2A-BB0081F42862}" dt="2024-09-11T19:57:55.611" v="5664" actId="478"/>
          <ac:spMkLst>
            <pc:docMk/>
            <pc:sldMk cId="2838716499" sldId="972"/>
            <ac:spMk id="67" creationId="{59B08ED3-8B25-84D8-F610-A15556430CCF}"/>
          </ac:spMkLst>
        </pc:spChg>
        <pc:spChg chg="del">
          <ac:chgData name="Jana Lu" userId="76d7ce9a-58f9-4227-9ce6-18dcc353422d" providerId="ADAL" clId="{8AC2C7D0-57E7-427F-BA2A-BB0081F42862}" dt="2024-09-11T19:57:55.611" v="5664" actId="478"/>
          <ac:spMkLst>
            <pc:docMk/>
            <pc:sldMk cId="2838716499" sldId="972"/>
            <ac:spMk id="68" creationId="{7019A8A2-6D0C-0D2D-6241-98802C87602B}"/>
          </ac:spMkLst>
        </pc:spChg>
        <pc:spChg chg="del">
          <ac:chgData name="Jana Lu" userId="76d7ce9a-58f9-4227-9ce6-18dcc353422d" providerId="ADAL" clId="{8AC2C7D0-57E7-427F-BA2A-BB0081F42862}" dt="2024-09-11T19:57:55.611" v="5664" actId="478"/>
          <ac:spMkLst>
            <pc:docMk/>
            <pc:sldMk cId="2838716499" sldId="972"/>
            <ac:spMk id="69" creationId="{BB62BE4A-AD30-46D2-FD95-4B2936F49919}"/>
          </ac:spMkLst>
        </pc:spChg>
        <pc:spChg chg="ord">
          <ac:chgData name="Jana Lu" userId="76d7ce9a-58f9-4227-9ce6-18dcc353422d" providerId="ADAL" clId="{8AC2C7D0-57E7-427F-BA2A-BB0081F42862}" dt="2024-09-11T19:58:11.988" v="5665" actId="13244"/>
          <ac:spMkLst>
            <pc:docMk/>
            <pc:sldMk cId="2838716499" sldId="972"/>
            <ac:spMk id="70" creationId="{D5F77A62-6D04-844E-F830-C8C2CB02AB08}"/>
          </ac:spMkLst>
        </pc:spChg>
        <pc:grpChg chg="add mod">
          <ac:chgData name="Jana Lu" userId="76d7ce9a-58f9-4227-9ce6-18dcc353422d" providerId="ADAL" clId="{8AC2C7D0-57E7-427F-BA2A-BB0081F42862}" dt="2024-09-11T20:06:31.923" v="6252" actId="962"/>
          <ac:grpSpMkLst>
            <pc:docMk/>
            <pc:sldMk cId="2838716499" sldId="972"/>
            <ac:grpSpMk id="2" creationId="{9388B6A9-E8DF-523F-4573-BA3B1BA14564}"/>
          </ac:grpSpMkLst>
        </pc:grpChg>
        <pc:grpChg chg="del">
          <ac:chgData name="Jana Lu" userId="76d7ce9a-58f9-4227-9ce6-18dcc353422d" providerId="ADAL" clId="{8AC2C7D0-57E7-427F-BA2A-BB0081F42862}" dt="2024-09-11T19:56:16.778" v="5633" actId="478"/>
          <ac:grpSpMkLst>
            <pc:docMk/>
            <pc:sldMk cId="2838716499" sldId="972"/>
            <ac:grpSpMk id="8" creationId="{8811B493-3245-0B9E-96AB-19D2BE7E8706}"/>
          </ac:grpSpMkLst>
        </pc:grpChg>
        <pc:picChg chg="mod">
          <ac:chgData name="Jana Lu" userId="76d7ce9a-58f9-4227-9ce6-18dcc353422d" providerId="ADAL" clId="{8AC2C7D0-57E7-427F-BA2A-BB0081F42862}" dt="2024-09-11T19:56:18.214" v="5634"/>
          <ac:picMkLst>
            <pc:docMk/>
            <pc:sldMk cId="2838716499" sldId="972"/>
            <ac:picMk id="5" creationId="{0D935F30-4AC0-8C71-79D1-F5881999162F}"/>
          </ac:picMkLst>
        </pc:picChg>
        <pc:picChg chg="mod">
          <ac:chgData name="Jana Lu" userId="76d7ce9a-58f9-4227-9ce6-18dcc353422d" providerId="ADAL" clId="{8AC2C7D0-57E7-427F-BA2A-BB0081F42862}" dt="2024-09-11T19:56:18.214" v="5634"/>
          <ac:picMkLst>
            <pc:docMk/>
            <pc:sldMk cId="2838716499" sldId="972"/>
            <ac:picMk id="6" creationId="{5DBE47B5-033A-62D3-4580-B86E36F96EE1}"/>
          </ac:picMkLst>
        </pc:picChg>
        <pc:picChg chg="mod">
          <ac:chgData name="Jana Lu" userId="76d7ce9a-58f9-4227-9ce6-18dcc353422d" providerId="ADAL" clId="{8AC2C7D0-57E7-427F-BA2A-BB0081F42862}" dt="2024-09-11T19:56:18.214" v="5634"/>
          <ac:picMkLst>
            <pc:docMk/>
            <pc:sldMk cId="2838716499" sldId="972"/>
            <ac:picMk id="7" creationId="{1F96AFCC-4946-DD01-2940-0244ADB36F0B}"/>
          </ac:picMkLst>
        </pc:picChg>
        <pc:picChg chg="mod">
          <ac:chgData name="Jana Lu" userId="76d7ce9a-58f9-4227-9ce6-18dcc353422d" providerId="ADAL" clId="{8AC2C7D0-57E7-427F-BA2A-BB0081F42862}" dt="2024-09-23T20:50:17.004" v="8186" actId="962"/>
          <ac:picMkLst>
            <pc:docMk/>
            <pc:sldMk cId="2838716499" sldId="972"/>
            <ac:picMk id="9" creationId="{16D53FE5-E86E-EA9B-A728-3E7969EE2137}"/>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9:57:28.104" v="5663" actId="20577"/>
              <pc2:cmMkLst xmlns:pc2="http://schemas.microsoft.com/office/powerpoint/2019/9/main/command">
                <pc:docMk/>
                <pc:sldMk cId="2838716499" sldId="972"/>
                <pc2:cmMk id="{06042D56-8B06-4954-8DA2-FD44ED079B29}"/>
              </pc2:cmMkLst>
              <pc226:cmRplyChg chg="add">
                <pc226:chgData name="Jana Lu" userId="76d7ce9a-58f9-4227-9ce6-18dcc353422d" providerId="ADAL" clId="{8AC2C7D0-57E7-427F-BA2A-BB0081F42862}" dt="2024-09-11T19:57:19.654" v="5660"/>
                <pc2:cmRplyMkLst xmlns:pc2="http://schemas.microsoft.com/office/powerpoint/2019/9/main/command">
                  <pc:docMk/>
                  <pc:sldMk cId="2838716499" sldId="972"/>
                  <pc2:cmMk id="{06042D56-8B06-4954-8DA2-FD44ED079B29}"/>
                  <pc2:cmRplyMk id="{91885282-EAA5-44A2-AB7C-F034148494BA}"/>
                </pc2:cmRplyMkLst>
              </pc226:cmRplyChg>
            </pc226:cmChg>
            <pc226:cmChg xmlns:pc226="http://schemas.microsoft.com/office/powerpoint/2022/06/main/command" chg="mod">
              <pc226:chgData name="Jana Lu" userId="76d7ce9a-58f9-4227-9ce6-18dcc353422d" providerId="ADAL" clId="{8AC2C7D0-57E7-427F-BA2A-BB0081F42862}" dt="2024-09-11T19:57:28.104" v="5663" actId="20577"/>
              <pc2:cmMkLst xmlns:pc2="http://schemas.microsoft.com/office/powerpoint/2019/9/main/command">
                <pc:docMk/>
                <pc:sldMk cId="2838716499" sldId="972"/>
                <pc2:cmMk id="{68F6C0EC-14A4-4543-962D-5ED5EC810BF4}"/>
              </pc2:cmMkLst>
              <pc226:cmRplyChg chg="add mod">
                <pc226:chgData name="Jana Lu" userId="76d7ce9a-58f9-4227-9ce6-18dcc353422d" providerId="ADAL" clId="{8AC2C7D0-57E7-427F-BA2A-BB0081F42862}" dt="2024-09-11T19:57:25.222" v="5661"/>
                <pc2:cmRplyMkLst xmlns:pc2="http://schemas.microsoft.com/office/powerpoint/2019/9/main/command">
                  <pc:docMk/>
                  <pc:sldMk cId="2838716499" sldId="972"/>
                  <pc2:cmMk id="{68F6C0EC-14A4-4543-962D-5ED5EC810BF4}"/>
                  <pc2:cmRplyMk id="{F49C747F-6521-4C52-AE74-3C470BD4F5E8}"/>
                </pc2:cmRplyMkLst>
              </pc226:cmRplyChg>
            </pc226:cmChg>
          </p:ext>
        </pc:extLst>
      </pc:sldChg>
      <pc:sldChg chg="delSp modSp mod">
        <pc:chgData name="Jana Lu" userId="76d7ce9a-58f9-4227-9ce6-18dcc353422d" providerId="ADAL" clId="{8AC2C7D0-57E7-427F-BA2A-BB0081F42862}" dt="2024-09-11T20:25:18.541" v="6794" actId="20577"/>
        <pc:sldMkLst>
          <pc:docMk/>
          <pc:sldMk cId="1594960684" sldId="973"/>
        </pc:sldMkLst>
        <pc:spChg chg="mod">
          <ac:chgData name="Jana Lu" userId="76d7ce9a-58f9-4227-9ce6-18dcc353422d" providerId="ADAL" clId="{8AC2C7D0-57E7-427F-BA2A-BB0081F42862}" dt="2024-09-11T20:25:18.541" v="6794" actId="20577"/>
          <ac:spMkLst>
            <pc:docMk/>
            <pc:sldMk cId="1594960684" sldId="973"/>
            <ac:spMk id="49" creationId="{F912D836-75CA-622B-CBF7-6E1BA6307098}"/>
          </ac:spMkLst>
        </pc:spChg>
        <pc:spChg chg="del">
          <ac:chgData name="Jana Lu" userId="76d7ce9a-58f9-4227-9ce6-18dcc353422d" providerId="ADAL" clId="{8AC2C7D0-57E7-427F-BA2A-BB0081F42862}" dt="2024-09-11T19:58:24.056" v="5667" actId="478"/>
          <ac:spMkLst>
            <pc:docMk/>
            <pc:sldMk cId="1594960684" sldId="973"/>
            <ac:spMk id="50" creationId="{9369934A-8F23-7F72-B741-AB10510720AA}"/>
          </ac:spMkLst>
        </pc:spChg>
        <pc:spChg chg="del">
          <ac:chgData name="Jana Lu" userId="76d7ce9a-58f9-4227-9ce6-18dcc353422d" providerId="ADAL" clId="{8AC2C7D0-57E7-427F-BA2A-BB0081F42862}" dt="2024-09-11T19:58:24.056" v="5667" actId="478"/>
          <ac:spMkLst>
            <pc:docMk/>
            <pc:sldMk cId="1594960684" sldId="973"/>
            <ac:spMk id="51" creationId="{97242033-1AA5-2BAC-5A10-6DBFC409AFCE}"/>
          </ac:spMkLst>
        </pc:spChg>
        <pc:spChg chg="del">
          <ac:chgData name="Jana Lu" userId="76d7ce9a-58f9-4227-9ce6-18dcc353422d" providerId="ADAL" clId="{8AC2C7D0-57E7-427F-BA2A-BB0081F42862}" dt="2024-09-11T19:58:24.056" v="5667" actId="478"/>
          <ac:spMkLst>
            <pc:docMk/>
            <pc:sldMk cId="1594960684" sldId="973"/>
            <ac:spMk id="52" creationId="{6F55F325-AF0C-6820-9A6C-9C2EA2281048}"/>
          </ac:spMkLst>
        </pc:spChg>
        <pc:spChg chg="del">
          <ac:chgData name="Jana Lu" userId="76d7ce9a-58f9-4227-9ce6-18dcc353422d" providerId="ADAL" clId="{8AC2C7D0-57E7-427F-BA2A-BB0081F42862}" dt="2024-09-11T19:58:24.056" v="5667" actId="478"/>
          <ac:spMkLst>
            <pc:docMk/>
            <pc:sldMk cId="1594960684" sldId="973"/>
            <ac:spMk id="53" creationId="{8EDF5230-5514-0631-7A47-A413AEF8CDE9}"/>
          </ac:spMkLst>
        </pc:spChg>
        <pc:spChg chg="del">
          <ac:chgData name="Jana Lu" userId="76d7ce9a-58f9-4227-9ce6-18dcc353422d" providerId="ADAL" clId="{8AC2C7D0-57E7-427F-BA2A-BB0081F42862}" dt="2024-09-11T19:58:24.056" v="5667" actId="478"/>
          <ac:spMkLst>
            <pc:docMk/>
            <pc:sldMk cId="1594960684" sldId="973"/>
            <ac:spMk id="54" creationId="{A6D6359F-7104-1945-75D1-8858F28B1F5A}"/>
          </ac:spMkLst>
        </pc:spChg>
        <pc:spChg chg="del">
          <ac:chgData name="Jana Lu" userId="76d7ce9a-58f9-4227-9ce6-18dcc353422d" providerId="ADAL" clId="{8AC2C7D0-57E7-427F-BA2A-BB0081F42862}" dt="2024-09-11T19:58:24.056" v="5667" actId="478"/>
          <ac:spMkLst>
            <pc:docMk/>
            <pc:sldMk cId="1594960684" sldId="973"/>
            <ac:spMk id="55" creationId="{F0C3A862-D852-C229-D44E-F7C0FAEAC41B}"/>
          </ac:spMkLst>
        </pc:spChg>
        <pc:spChg chg="del">
          <ac:chgData name="Jana Lu" userId="76d7ce9a-58f9-4227-9ce6-18dcc353422d" providerId="ADAL" clId="{8AC2C7D0-57E7-427F-BA2A-BB0081F42862}" dt="2024-09-11T19:58:24.056" v="5667" actId="478"/>
          <ac:spMkLst>
            <pc:docMk/>
            <pc:sldMk cId="1594960684" sldId="973"/>
            <ac:spMk id="56" creationId="{D1795927-38FA-313F-B2F4-899F033549CA}"/>
          </ac:spMkLst>
        </pc:spChg>
        <pc:spChg chg="del">
          <ac:chgData name="Jana Lu" userId="76d7ce9a-58f9-4227-9ce6-18dcc353422d" providerId="ADAL" clId="{8AC2C7D0-57E7-427F-BA2A-BB0081F42862}" dt="2024-09-11T19:58:24.056" v="5667" actId="478"/>
          <ac:spMkLst>
            <pc:docMk/>
            <pc:sldMk cId="1594960684" sldId="973"/>
            <ac:spMk id="57" creationId="{B93B1510-0244-1750-08B7-A50336A5FD43}"/>
          </ac:spMkLst>
        </pc:spChg>
        <pc:spChg chg="del">
          <ac:chgData name="Jana Lu" userId="76d7ce9a-58f9-4227-9ce6-18dcc353422d" providerId="ADAL" clId="{8AC2C7D0-57E7-427F-BA2A-BB0081F42862}" dt="2024-09-11T19:58:24.056" v="5667" actId="478"/>
          <ac:spMkLst>
            <pc:docMk/>
            <pc:sldMk cId="1594960684" sldId="973"/>
            <ac:spMk id="58" creationId="{0227F5D5-22CF-DC7F-59A6-CF641EEDE3EB}"/>
          </ac:spMkLst>
        </pc:spChg>
        <pc:spChg chg="del">
          <ac:chgData name="Jana Lu" userId="76d7ce9a-58f9-4227-9ce6-18dcc353422d" providerId="ADAL" clId="{8AC2C7D0-57E7-427F-BA2A-BB0081F42862}" dt="2024-09-11T19:58:24.056" v="5667" actId="478"/>
          <ac:spMkLst>
            <pc:docMk/>
            <pc:sldMk cId="1594960684" sldId="973"/>
            <ac:spMk id="59" creationId="{F751040B-6179-64F8-3F50-76BBC78E7E16}"/>
          </ac:spMkLst>
        </pc:spChg>
        <pc:spChg chg="del">
          <ac:chgData name="Jana Lu" userId="76d7ce9a-58f9-4227-9ce6-18dcc353422d" providerId="ADAL" clId="{8AC2C7D0-57E7-427F-BA2A-BB0081F42862}" dt="2024-09-11T19:58:24.056" v="5667" actId="478"/>
          <ac:spMkLst>
            <pc:docMk/>
            <pc:sldMk cId="1594960684" sldId="973"/>
            <ac:spMk id="60" creationId="{D9068D99-5CE5-9462-FA04-98189749B2EC}"/>
          </ac:spMkLst>
        </pc:spChg>
        <pc:spChg chg="del">
          <ac:chgData name="Jana Lu" userId="76d7ce9a-58f9-4227-9ce6-18dcc353422d" providerId="ADAL" clId="{8AC2C7D0-57E7-427F-BA2A-BB0081F42862}" dt="2024-09-11T19:58:24.056" v="5667" actId="478"/>
          <ac:spMkLst>
            <pc:docMk/>
            <pc:sldMk cId="1594960684" sldId="973"/>
            <ac:spMk id="61" creationId="{A4A2B592-D1CB-945B-FB4A-6E0B3A6A2F71}"/>
          </ac:spMkLst>
        </pc:spChg>
        <pc:spChg chg="del">
          <ac:chgData name="Jana Lu" userId="76d7ce9a-58f9-4227-9ce6-18dcc353422d" providerId="ADAL" clId="{8AC2C7D0-57E7-427F-BA2A-BB0081F42862}" dt="2024-09-11T19:58:24.056" v="5667" actId="478"/>
          <ac:spMkLst>
            <pc:docMk/>
            <pc:sldMk cId="1594960684" sldId="973"/>
            <ac:spMk id="62" creationId="{3DB55421-AB07-8058-FB6C-E9D9EAC81140}"/>
          </ac:spMkLst>
        </pc:spChg>
        <pc:spChg chg="del">
          <ac:chgData name="Jana Lu" userId="76d7ce9a-58f9-4227-9ce6-18dcc353422d" providerId="ADAL" clId="{8AC2C7D0-57E7-427F-BA2A-BB0081F42862}" dt="2024-09-11T19:58:24.056" v="5667" actId="478"/>
          <ac:spMkLst>
            <pc:docMk/>
            <pc:sldMk cId="1594960684" sldId="973"/>
            <ac:spMk id="63" creationId="{961145F4-6CCD-8007-A01E-DD90CDD2E7DA}"/>
          </ac:spMkLst>
        </pc:spChg>
        <pc:spChg chg="del">
          <ac:chgData name="Jana Lu" userId="76d7ce9a-58f9-4227-9ce6-18dcc353422d" providerId="ADAL" clId="{8AC2C7D0-57E7-427F-BA2A-BB0081F42862}" dt="2024-09-11T19:58:24.056" v="5667" actId="478"/>
          <ac:spMkLst>
            <pc:docMk/>
            <pc:sldMk cId="1594960684" sldId="973"/>
            <ac:spMk id="64" creationId="{51E4E8CF-A1A4-B0D5-D396-C7CD7514DB9B}"/>
          </ac:spMkLst>
        </pc:spChg>
        <pc:spChg chg="del">
          <ac:chgData name="Jana Lu" userId="76d7ce9a-58f9-4227-9ce6-18dcc353422d" providerId="ADAL" clId="{8AC2C7D0-57E7-427F-BA2A-BB0081F42862}" dt="2024-09-11T19:58:24.056" v="5667" actId="478"/>
          <ac:spMkLst>
            <pc:docMk/>
            <pc:sldMk cId="1594960684" sldId="973"/>
            <ac:spMk id="65" creationId="{6964AFD5-08DA-AA6B-75D4-9A1379DF3A8F}"/>
          </ac:spMkLst>
        </pc:spChg>
        <pc:spChg chg="del">
          <ac:chgData name="Jana Lu" userId="76d7ce9a-58f9-4227-9ce6-18dcc353422d" providerId="ADAL" clId="{8AC2C7D0-57E7-427F-BA2A-BB0081F42862}" dt="2024-09-11T19:58:24.056" v="5667" actId="478"/>
          <ac:spMkLst>
            <pc:docMk/>
            <pc:sldMk cId="1594960684" sldId="973"/>
            <ac:spMk id="66" creationId="{B0224619-47B3-934F-E37D-9CEE643CB9C9}"/>
          </ac:spMkLst>
        </pc:spChg>
        <pc:spChg chg="del">
          <ac:chgData name="Jana Lu" userId="76d7ce9a-58f9-4227-9ce6-18dcc353422d" providerId="ADAL" clId="{8AC2C7D0-57E7-427F-BA2A-BB0081F42862}" dt="2024-09-11T19:58:24.056" v="5667" actId="478"/>
          <ac:spMkLst>
            <pc:docMk/>
            <pc:sldMk cId="1594960684" sldId="973"/>
            <ac:spMk id="67" creationId="{92D8DF14-30F3-2F19-E103-C2C15520C946}"/>
          </ac:spMkLst>
        </pc:spChg>
        <pc:spChg chg="del">
          <ac:chgData name="Jana Lu" userId="76d7ce9a-58f9-4227-9ce6-18dcc353422d" providerId="ADAL" clId="{8AC2C7D0-57E7-427F-BA2A-BB0081F42862}" dt="2024-09-11T19:58:24.056" v="5667" actId="478"/>
          <ac:spMkLst>
            <pc:docMk/>
            <pc:sldMk cId="1594960684" sldId="973"/>
            <ac:spMk id="68" creationId="{51FDBE52-3ED5-8CC9-A19F-A83E74F4969D}"/>
          </ac:spMkLst>
        </pc:spChg>
        <pc:spChg chg="ord">
          <ac:chgData name="Jana Lu" userId="76d7ce9a-58f9-4227-9ce6-18dcc353422d" providerId="ADAL" clId="{8AC2C7D0-57E7-427F-BA2A-BB0081F42862}" dt="2024-09-11T19:58:52.538" v="5854" actId="13244"/>
          <ac:spMkLst>
            <pc:docMk/>
            <pc:sldMk cId="1594960684" sldId="973"/>
            <ac:spMk id="69" creationId="{F41C2C4A-CB0E-42B9-FBDF-2919A0CB15CE}"/>
          </ac:spMkLst>
        </pc:spChg>
        <pc:picChg chg="mod ord">
          <ac:chgData name="Jana Lu" userId="76d7ce9a-58f9-4227-9ce6-18dcc353422d" providerId="ADAL" clId="{8AC2C7D0-57E7-427F-BA2A-BB0081F42862}" dt="2024-09-11T20:18:23.428" v="6758" actId="13244"/>
          <ac:picMkLst>
            <pc:docMk/>
            <pc:sldMk cId="1594960684" sldId="973"/>
            <ac:picMk id="5" creationId="{5658BDDA-3238-0EF9-2F2C-A1DF8DC24FA0}"/>
          </ac:picMkLst>
        </pc:picChg>
      </pc:sldChg>
      <pc:sldChg chg="delSp modSp mod modCm">
        <pc:chgData name="Jana Lu" userId="76d7ce9a-58f9-4227-9ce6-18dcc353422d" providerId="ADAL" clId="{8AC2C7D0-57E7-427F-BA2A-BB0081F42862}" dt="2024-09-11T20:02:28.071" v="6074"/>
        <pc:sldMkLst>
          <pc:docMk/>
          <pc:sldMk cId="1624438274" sldId="974"/>
        </pc:sldMkLst>
        <pc:spChg chg="mod">
          <ac:chgData name="Jana Lu" userId="76d7ce9a-58f9-4227-9ce6-18dcc353422d" providerId="ADAL" clId="{8AC2C7D0-57E7-427F-BA2A-BB0081F42862}" dt="2024-09-11T19:59:00.571" v="5856" actId="20577"/>
          <ac:spMkLst>
            <pc:docMk/>
            <pc:sldMk cId="1624438274" sldId="974"/>
            <ac:spMk id="2" creationId="{C9A8DF27-A5C7-6A7E-0413-60A60F568397}"/>
          </ac:spMkLst>
        </pc:spChg>
        <pc:spChg chg="mod">
          <ac:chgData name="Jana Lu" userId="76d7ce9a-58f9-4227-9ce6-18dcc353422d" providerId="ADAL" clId="{8AC2C7D0-57E7-427F-BA2A-BB0081F42862}" dt="2024-09-11T19:29:24.958" v="3017" actId="20577"/>
          <ac:spMkLst>
            <pc:docMk/>
            <pc:sldMk cId="1624438274" sldId="974"/>
            <ac:spMk id="3" creationId="{96E9E13C-4F10-4450-B85E-CE4D233673B3}"/>
          </ac:spMkLst>
        </pc:spChg>
        <pc:spChg chg="del">
          <ac:chgData name="Jana Lu" userId="76d7ce9a-58f9-4227-9ce6-18dcc353422d" providerId="ADAL" clId="{8AC2C7D0-57E7-427F-BA2A-BB0081F42862}" dt="2024-09-11T19:59:14.953" v="5858" actId="478"/>
          <ac:spMkLst>
            <pc:docMk/>
            <pc:sldMk cId="1624438274" sldId="974"/>
            <ac:spMk id="6" creationId="{132B19B0-C1F5-9574-B3ED-1627A956200A}"/>
          </ac:spMkLst>
        </pc:spChg>
        <pc:spChg chg="mod">
          <ac:chgData name="Jana Lu" userId="76d7ce9a-58f9-4227-9ce6-18dcc353422d" providerId="ADAL" clId="{8AC2C7D0-57E7-427F-BA2A-BB0081F42862}" dt="2024-09-11T19:29:27.141" v="3019" actId="20577"/>
          <ac:spMkLst>
            <pc:docMk/>
            <pc:sldMk cId="1624438274" sldId="974"/>
            <ac:spMk id="50" creationId="{33161CD3-E552-121D-C329-5F27CE59201B}"/>
          </ac:spMkLst>
        </pc:spChg>
        <pc:spChg chg="del">
          <ac:chgData name="Jana Lu" userId="76d7ce9a-58f9-4227-9ce6-18dcc353422d" providerId="ADAL" clId="{8AC2C7D0-57E7-427F-BA2A-BB0081F42862}" dt="2024-09-11T19:59:14.953" v="5858" actId="478"/>
          <ac:spMkLst>
            <pc:docMk/>
            <pc:sldMk cId="1624438274" sldId="974"/>
            <ac:spMk id="51" creationId="{550B8BEE-58C9-8854-4C09-FBA3F49DB1D6}"/>
          </ac:spMkLst>
        </pc:spChg>
        <pc:spChg chg="del">
          <ac:chgData name="Jana Lu" userId="76d7ce9a-58f9-4227-9ce6-18dcc353422d" providerId="ADAL" clId="{8AC2C7D0-57E7-427F-BA2A-BB0081F42862}" dt="2024-09-11T19:59:14.953" v="5858" actId="478"/>
          <ac:spMkLst>
            <pc:docMk/>
            <pc:sldMk cId="1624438274" sldId="974"/>
            <ac:spMk id="52" creationId="{F23B7D5E-AB7D-EA58-41D8-45E6AF0C77EB}"/>
          </ac:spMkLst>
        </pc:spChg>
        <pc:spChg chg="del">
          <ac:chgData name="Jana Lu" userId="76d7ce9a-58f9-4227-9ce6-18dcc353422d" providerId="ADAL" clId="{8AC2C7D0-57E7-427F-BA2A-BB0081F42862}" dt="2024-09-11T19:59:14.953" v="5858" actId="478"/>
          <ac:spMkLst>
            <pc:docMk/>
            <pc:sldMk cId="1624438274" sldId="974"/>
            <ac:spMk id="53" creationId="{90B0FEBE-5CE2-36E1-69DC-A15754A3663E}"/>
          </ac:spMkLst>
        </pc:spChg>
        <pc:spChg chg="del">
          <ac:chgData name="Jana Lu" userId="76d7ce9a-58f9-4227-9ce6-18dcc353422d" providerId="ADAL" clId="{8AC2C7D0-57E7-427F-BA2A-BB0081F42862}" dt="2024-09-11T19:59:14.953" v="5858" actId="478"/>
          <ac:spMkLst>
            <pc:docMk/>
            <pc:sldMk cId="1624438274" sldId="974"/>
            <ac:spMk id="54" creationId="{21FB98F1-B4A0-39CD-2BD9-F72F94DBAD73}"/>
          </ac:spMkLst>
        </pc:spChg>
        <pc:spChg chg="del">
          <ac:chgData name="Jana Lu" userId="76d7ce9a-58f9-4227-9ce6-18dcc353422d" providerId="ADAL" clId="{8AC2C7D0-57E7-427F-BA2A-BB0081F42862}" dt="2024-09-11T19:59:14.953" v="5858" actId="478"/>
          <ac:spMkLst>
            <pc:docMk/>
            <pc:sldMk cId="1624438274" sldId="974"/>
            <ac:spMk id="55" creationId="{99CCB7A3-0F68-68CE-7DD7-0B98574EA9D4}"/>
          </ac:spMkLst>
        </pc:spChg>
        <pc:spChg chg="del">
          <ac:chgData name="Jana Lu" userId="76d7ce9a-58f9-4227-9ce6-18dcc353422d" providerId="ADAL" clId="{8AC2C7D0-57E7-427F-BA2A-BB0081F42862}" dt="2024-09-11T19:59:14.953" v="5858" actId="478"/>
          <ac:spMkLst>
            <pc:docMk/>
            <pc:sldMk cId="1624438274" sldId="974"/>
            <ac:spMk id="56" creationId="{812CF1D6-9AC0-40EF-635B-92D035CB13B0}"/>
          </ac:spMkLst>
        </pc:spChg>
        <pc:spChg chg="del">
          <ac:chgData name="Jana Lu" userId="76d7ce9a-58f9-4227-9ce6-18dcc353422d" providerId="ADAL" clId="{8AC2C7D0-57E7-427F-BA2A-BB0081F42862}" dt="2024-09-11T19:59:14.953" v="5858" actId="478"/>
          <ac:spMkLst>
            <pc:docMk/>
            <pc:sldMk cId="1624438274" sldId="974"/>
            <ac:spMk id="57" creationId="{B62FDB1E-6D60-C771-4176-EDDAEF3B96DF}"/>
          </ac:spMkLst>
        </pc:spChg>
        <pc:spChg chg="del">
          <ac:chgData name="Jana Lu" userId="76d7ce9a-58f9-4227-9ce6-18dcc353422d" providerId="ADAL" clId="{8AC2C7D0-57E7-427F-BA2A-BB0081F42862}" dt="2024-09-11T19:59:14.953" v="5858" actId="478"/>
          <ac:spMkLst>
            <pc:docMk/>
            <pc:sldMk cId="1624438274" sldId="974"/>
            <ac:spMk id="58" creationId="{570BD685-1CE1-870A-EC0B-C831EA988224}"/>
          </ac:spMkLst>
        </pc:spChg>
        <pc:spChg chg="del">
          <ac:chgData name="Jana Lu" userId="76d7ce9a-58f9-4227-9ce6-18dcc353422d" providerId="ADAL" clId="{8AC2C7D0-57E7-427F-BA2A-BB0081F42862}" dt="2024-09-11T19:59:14.953" v="5858" actId="478"/>
          <ac:spMkLst>
            <pc:docMk/>
            <pc:sldMk cId="1624438274" sldId="974"/>
            <ac:spMk id="59" creationId="{E4EA9F62-0513-4A93-064E-D67AB4D74015}"/>
          </ac:spMkLst>
        </pc:spChg>
        <pc:spChg chg="del">
          <ac:chgData name="Jana Lu" userId="76d7ce9a-58f9-4227-9ce6-18dcc353422d" providerId="ADAL" clId="{8AC2C7D0-57E7-427F-BA2A-BB0081F42862}" dt="2024-09-11T19:59:14.953" v="5858" actId="478"/>
          <ac:spMkLst>
            <pc:docMk/>
            <pc:sldMk cId="1624438274" sldId="974"/>
            <ac:spMk id="60" creationId="{DA0AD340-1D55-B14F-7D7E-823F95A467CE}"/>
          </ac:spMkLst>
        </pc:spChg>
        <pc:spChg chg="del">
          <ac:chgData name="Jana Lu" userId="76d7ce9a-58f9-4227-9ce6-18dcc353422d" providerId="ADAL" clId="{8AC2C7D0-57E7-427F-BA2A-BB0081F42862}" dt="2024-09-11T19:59:14.953" v="5858" actId="478"/>
          <ac:spMkLst>
            <pc:docMk/>
            <pc:sldMk cId="1624438274" sldId="974"/>
            <ac:spMk id="61" creationId="{640F0BC8-5AE9-2360-B5F3-387155D9E7F9}"/>
          </ac:spMkLst>
        </pc:spChg>
        <pc:spChg chg="del">
          <ac:chgData name="Jana Lu" userId="76d7ce9a-58f9-4227-9ce6-18dcc353422d" providerId="ADAL" clId="{8AC2C7D0-57E7-427F-BA2A-BB0081F42862}" dt="2024-09-11T19:59:14.953" v="5858" actId="478"/>
          <ac:spMkLst>
            <pc:docMk/>
            <pc:sldMk cId="1624438274" sldId="974"/>
            <ac:spMk id="62" creationId="{98B84090-0106-8431-9A5E-862CB244113D}"/>
          </ac:spMkLst>
        </pc:spChg>
        <pc:spChg chg="del">
          <ac:chgData name="Jana Lu" userId="76d7ce9a-58f9-4227-9ce6-18dcc353422d" providerId="ADAL" clId="{8AC2C7D0-57E7-427F-BA2A-BB0081F42862}" dt="2024-09-11T19:59:14.953" v="5858" actId="478"/>
          <ac:spMkLst>
            <pc:docMk/>
            <pc:sldMk cId="1624438274" sldId="974"/>
            <ac:spMk id="63" creationId="{9F201A8A-E33F-1371-99A6-9F17D6DA9C66}"/>
          </ac:spMkLst>
        </pc:spChg>
        <pc:spChg chg="del">
          <ac:chgData name="Jana Lu" userId="76d7ce9a-58f9-4227-9ce6-18dcc353422d" providerId="ADAL" clId="{8AC2C7D0-57E7-427F-BA2A-BB0081F42862}" dt="2024-09-11T19:59:14.953" v="5858" actId="478"/>
          <ac:spMkLst>
            <pc:docMk/>
            <pc:sldMk cId="1624438274" sldId="974"/>
            <ac:spMk id="64" creationId="{0DC76319-1C02-798B-700A-26259D931323}"/>
          </ac:spMkLst>
        </pc:spChg>
        <pc:spChg chg="del">
          <ac:chgData name="Jana Lu" userId="76d7ce9a-58f9-4227-9ce6-18dcc353422d" providerId="ADAL" clId="{8AC2C7D0-57E7-427F-BA2A-BB0081F42862}" dt="2024-09-11T19:59:14.953" v="5858" actId="478"/>
          <ac:spMkLst>
            <pc:docMk/>
            <pc:sldMk cId="1624438274" sldId="974"/>
            <ac:spMk id="65" creationId="{4E5D9A1C-4DB1-2F5E-5A7F-E9F319D7C215}"/>
          </ac:spMkLst>
        </pc:spChg>
        <pc:spChg chg="del">
          <ac:chgData name="Jana Lu" userId="76d7ce9a-58f9-4227-9ce6-18dcc353422d" providerId="ADAL" clId="{8AC2C7D0-57E7-427F-BA2A-BB0081F42862}" dt="2024-09-11T19:59:14.953" v="5858" actId="478"/>
          <ac:spMkLst>
            <pc:docMk/>
            <pc:sldMk cId="1624438274" sldId="974"/>
            <ac:spMk id="66" creationId="{8605DE76-220C-38AE-A4E3-B5C83246F64D}"/>
          </ac:spMkLst>
        </pc:spChg>
        <pc:spChg chg="del">
          <ac:chgData name="Jana Lu" userId="76d7ce9a-58f9-4227-9ce6-18dcc353422d" providerId="ADAL" clId="{8AC2C7D0-57E7-427F-BA2A-BB0081F42862}" dt="2024-09-11T19:59:14.953" v="5858" actId="478"/>
          <ac:spMkLst>
            <pc:docMk/>
            <pc:sldMk cId="1624438274" sldId="974"/>
            <ac:spMk id="67" creationId="{7F5636D9-D03F-D110-37F6-C723771D0A6F}"/>
          </ac:spMkLst>
        </pc:spChg>
        <pc:spChg chg="del">
          <ac:chgData name="Jana Lu" userId="76d7ce9a-58f9-4227-9ce6-18dcc353422d" providerId="ADAL" clId="{8AC2C7D0-57E7-427F-BA2A-BB0081F42862}" dt="2024-09-11T19:59:14.953" v="5858" actId="478"/>
          <ac:spMkLst>
            <pc:docMk/>
            <pc:sldMk cId="1624438274" sldId="974"/>
            <ac:spMk id="68" creationId="{6C18810D-1E33-A688-76DD-F74F6DD9E850}"/>
          </ac:spMkLst>
        </pc:spChg>
        <pc:picChg chg="mod ord">
          <ac:chgData name="Jana Lu" userId="76d7ce9a-58f9-4227-9ce6-18dcc353422d" providerId="ADAL" clId="{8AC2C7D0-57E7-427F-BA2A-BB0081F42862}" dt="2024-09-11T19:59:41.573" v="6035" actId="13244"/>
          <ac:picMkLst>
            <pc:docMk/>
            <pc:sldMk cId="1624438274" sldId="974"/>
            <ac:picMk id="5" creationId="{F0CE643A-E73F-A1FE-70CE-D16E02E6B743}"/>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20:02:28.071" v="6074"/>
              <pc2:cmMkLst xmlns:pc2="http://schemas.microsoft.com/office/powerpoint/2019/9/main/command">
                <pc:docMk/>
                <pc:sldMk cId="1624438274" sldId="974"/>
                <pc2:cmMk id="{F8D05AA9-F618-4846-906B-BF0C83047235}"/>
              </pc2:cmMkLst>
              <pc226:cmRplyChg chg="add mod">
                <pc226:chgData name="Jana Lu" userId="76d7ce9a-58f9-4227-9ce6-18dcc353422d" providerId="ADAL" clId="{8AC2C7D0-57E7-427F-BA2A-BB0081F42862}" dt="2024-09-11T20:02:28.071" v="6074"/>
                <pc2:cmRplyMkLst xmlns:pc2="http://schemas.microsoft.com/office/powerpoint/2019/9/main/command">
                  <pc:docMk/>
                  <pc:sldMk cId="1624438274" sldId="974"/>
                  <pc2:cmMk id="{F8D05AA9-F618-4846-906B-BF0C83047235}"/>
                  <pc2:cmRplyMk id="{6DFA7A80-17E3-437A-9D45-D952A7400601}"/>
                </pc2:cmRplyMkLst>
              </pc226:cmRplyChg>
            </pc226:cmChg>
          </p:ext>
        </pc:extLst>
      </pc:sldChg>
      <pc:sldChg chg="delSp modSp mod modCm">
        <pc:chgData name="Jana Lu" userId="76d7ce9a-58f9-4227-9ce6-18dcc353422d" providerId="ADAL" clId="{8AC2C7D0-57E7-427F-BA2A-BB0081F42862}" dt="2024-09-11T19:36:28.938" v="3484" actId="13244"/>
        <pc:sldMkLst>
          <pc:docMk/>
          <pc:sldMk cId="3386538483" sldId="976"/>
        </pc:sldMkLst>
        <pc:spChg chg="mod">
          <ac:chgData name="Jana Lu" userId="76d7ce9a-58f9-4227-9ce6-18dcc353422d" providerId="ADAL" clId="{8AC2C7D0-57E7-427F-BA2A-BB0081F42862}" dt="2024-09-11T19:29:09.675" v="3009" actId="20577"/>
          <ac:spMkLst>
            <pc:docMk/>
            <pc:sldMk cId="3386538483" sldId="976"/>
            <ac:spMk id="4" creationId="{79D0A5E0-403F-A3F2-F1D0-EE33DCF21B31}"/>
          </ac:spMkLst>
        </pc:spChg>
        <pc:spChg chg="mod">
          <ac:chgData name="Jana Lu" userId="76d7ce9a-58f9-4227-9ce6-18dcc353422d" providerId="ADAL" clId="{8AC2C7D0-57E7-427F-BA2A-BB0081F42862}" dt="2024-09-11T19:32:43.330" v="3363" actId="6549"/>
          <ac:spMkLst>
            <pc:docMk/>
            <pc:sldMk cId="3386538483" sldId="976"/>
            <ac:spMk id="10" creationId="{BCDC3C9F-D9E3-0701-A3F5-F2668698E641}"/>
          </ac:spMkLst>
        </pc:spChg>
        <pc:spChg chg="del">
          <ac:chgData name="Jana Lu" userId="76d7ce9a-58f9-4227-9ce6-18dcc353422d" providerId="ADAL" clId="{8AC2C7D0-57E7-427F-BA2A-BB0081F42862}" dt="2024-09-11T19:32:20.038" v="3353" actId="478"/>
          <ac:spMkLst>
            <pc:docMk/>
            <pc:sldMk cId="3386538483" sldId="976"/>
            <ac:spMk id="51" creationId="{F30A3877-ED5B-3BDA-218C-EE843ED5FA55}"/>
          </ac:spMkLst>
        </pc:spChg>
        <pc:spChg chg="del">
          <ac:chgData name="Jana Lu" userId="76d7ce9a-58f9-4227-9ce6-18dcc353422d" providerId="ADAL" clId="{8AC2C7D0-57E7-427F-BA2A-BB0081F42862}" dt="2024-09-11T19:32:20.038" v="3353" actId="478"/>
          <ac:spMkLst>
            <pc:docMk/>
            <pc:sldMk cId="3386538483" sldId="976"/>
            <ac:spMk id="52" creationId="{C5D336E5-8F90-9626-C360-221F859A1067}"/>
          </ac:spMkLst>
        </pc:spChg>
        <pc:spChg chg="del">
          <ac:chgData name="Jana Lu" userId="76d7ce9a-58f9-4227-9ce6-18dcc353422d" providerId="ADAL" clId="{8AC2C7D0-57E7-427F-BA2A-BB0081F42862}" dt="2024-09-11T19:32:20.038" v="3353" actId="478"/>
          <ac:spMkLst>
            <pc:docMk/>
            <pc:sldMk cId="3386538483" sldId="976"/>
            <ac:spMk id="53" creationId="{453F6690-6B36-B93C-51B8-E8F183C403BA}"/>
          </ac:spMkLst>
        </pc:spChg>
        <pc:spChg chg="del">
          <ac:chgData name="Jana Lu" userId="76d7ce9a-58f9-4227-9ce6-18dcc353422d" providerId="ADAL" clId="{8AC2C7D0-57E7-427F-BA2A-BB0081F42862}" dt="2024-09-11T19:32:20.038" v="3353" actId="478"/>
          <ac:spMkLst>
            <pc:docMk/>
            <pc:sldMk cId="3386538483" sldId="976"/>
            <ac:spMk id="54" creationId="{C322B79E-2813-C6E1-B254-E2216D921C27}"/>
          </ac:spMkLst>
        </pc:spChg>
        <pc:spChg chg="del">
          <ac:chgData name="Jana Lu" userId="76d7ce9a-58f9-4227-9ce6-18dcc353422d" providerId="ADAL" clId="{8AC2C7D0-57E7-427F-BA2A-BB0081F42862}" dt="2024-09-11T19:32:20.038" v="3353" actId="478"/>
          <ac:spMkLst>
            <pc:docMk/>
            <pc:sldMk cId="3386538483" sldId="976"/>
            <ac:spMk id="55" creationId="{35275161-A221-4D4F-8930-8DDADA78B235}"/>
          </ac:spMkLst>
        </pc:spChg>
        <pc:spChg chg="del">
          <ac:chgData name="Jana Lu" userId="76d7ce9a-58f9-4227-9ce6-18dcc353422d" providerId="ADAL" clId="{8AC2C7D0-57E7-427F-BA2A-BB0081F42862}" dt="2024-09-11T19:32:20.038" v="3353" actId="478"/>
          <ac:spMkLst>
            <pc:docMk/>
            <pc:sldMk cId="3386538483" sldId="976"/>
            <ac:spMk id="56" creationId="{258700AA-6729-7CA4-FE97-A4DC35B673E3}"/>
          </ac:spMkLst>
        </pc:spChg>
        <pc:spChg chg="del">
          <ac:chgData name="Jana Lu" userId="76d7ce9a-58f9-4227-9ce6-18dcc353422d" providerId="ADAL" clId="{8AC2C7D0-57E7-427F-BA2A-BB0081F42862}" dt="2024-09-11T19:32:20.038" v="3353" actId="478"/>
          <ac:spMkLst>
            <pc:docMk/>
            <pc:sldMk cId="3386538483" sldId="976"/>
            <ac:spMk id="57" creationId="{1D6A0A5E-4675-36DB-4C24-37D25842F6CC}"/>
          </ac:spMkLst>
        </pc:spChg>
        <pc:spChg chg="del">
          <ac:chgData name="Jana Lu" userId="76d7ce9a-58f9-4227-9ce6-18dcc353422d" providerId="ADAL" clId="{8AC2C7D0-57E7-427F-BA2A-BB0081F42862}" dt="2024-09-11T19:32:20.038" v="3353" actId="478"/>
          <ac:spMkLst>
            <pc:docMk/>
            <pc:sldMk cId="3386538483" sldId="976"/>
            <ac:spMk id="58" creationId="{645F6291-D856-D7E2-FEAC-2B11250BACA6}"/>
          </ac:spMkLst>
        </pc:spChg>
        <pc:spChg chg="del">
          <ac:chgData name="Jana Lu" userId="76d7ce9a-58f9-4227-9ce6-18dcc353422d" providerId="ADAL" clId="{8AC2C7D0-57E7-427F-BA2A-BB0081F42862}" dt="2024-09-11T19:32:20.038" v="3353" actId="478"/>
          <ac:spMkLst>
            <pc:docMk/>
            <pc:sldMk cId="3386538483" sldId="976"/>
            <ac:spMk id="59" creationId="{40286DA7-0C2F-F958-AAE0-4F5C0219F055}"/>
          </ac:spMkLst>
        </pc:spChg>
        <pc:spChg chg="del">
          <ac:chgData name="Jana Lu" userId="76d7ce9a-58f9-4227-9ce6-18dcc353422d" providerId="ADAL" clId="{8AC2C7D0-57E7-427F-BA2A-BB0081F42862}" dt="2024-09-11T19:32:20.038" v="3353" actId="478"/>
          <ac:spMkLst>
            <pc:docMk/>
            <pc:sldMk cId="3386538483" sldId="976"/>
            <ac:spMk id="60" creationId="{19525DA3-4B5C-0D60-206A-474ED33DD8B3}"/>
          </ac:spMkLst>
        </pc:spChg>
        <pc:spChg chg="del">
          <ac:chgData name="Jana Lu" userId="76d7ce9a-58f9-4227-9ce6-18dcc353422d" providerId="ADAL" clId="{8AC2C7D0-57E7-427F-BA2A-BB0081F42862}" dt="2024-09-11T19:32:20.038" v="3353" actId="478"/>
          <ac:spMkLst>
            <pc:docMk/>
            <pc:sldMk cId="3386538483" sldId="976"/>
            <ac:spMk id="61" creationId="{F2EC7D3F-38F4-7825-1618-F82ABEC2A182}"/>
          </ac:spMkLst>
        </pc:spChg>
        <pc:spChg chg="del">
          <ac:chgData name="Jana Lu" userId="76d7ce9a-58f9-4227-9ce6-18dcc353422d" providerId="ADAL" clId="{8AC2C7D0-57E7-427F-BA2A-BB0081F42862}" dt="2024-09-11T19:32:20.038" v="3353" actId="478"/>
          <ac:spMkLst>
            <pc:docMk/>
            <pc:sldMk cId="3386538483" sldId="976"/>
            <ac:spMk id="62" creationId="{58CA320B-127F-8A9C-FDB1-587106D39FDD}"/>
          </ac:spMkLst>
        </pc:spChg>
        <pc:spChg chg="del">
          <ac:chgData name="Jana Lu" userId="76d7ce9a-58f9-4227-9ce6-18dcc353422d" providerId="ADAL" clId="{8AC2C7D0-57E7-427F-BA2A-BB0081F42862}" dt="2024-09-11T19:32:20.038" v="3353" actId="478"/>
          <ac:spMkLst>
            <pc:docMk/>
            <pc:sldMk cId="3386538483" sldId="976"/>
            <ac:spMk id="63" creationId="{C82DAA4A-58CC-45BA-94F5-3212168D799A}"/>
          </ac:spMkLst>
        </pc:spChg>
        <pc:spChg chg="del">
          <ac:chgData name="Jana Lu" userId="76d7ce9a-58f9-4227-9ce6-18dcc353422d" providerId="ADAL" clId="{8AC2C7D0-57E7-427F-BA2A-BB0081F42862}" dt="2024-09-11T19:32:20.038" v="3353" actId="478"/>
          <ac:spMkLst>
            <pc:docMk/>
            <pc:sldMk cId="3386538483" sldId="976"/>
            <ac:spMk id="5120" creationId="{F6984CDF-28AC-476F-33E7-0ECF18E19A1D}"/>
          </ac:spMkLst>
        </pc:spChg>
        <pc:spChg chg="del">
          <ac:chgData name="Jana Lu" userId="76d7ce9a-58f9-4227-9ce6-18dcc353422d" providerId="ADAL" clId="{8AC2C7D0-57E7-427F-BA2A-BB0081F42862}" dt="2024-09-11T19:32:20.038" v="3353" actId="478"/>
          <ac:spMkLst>
            <pc:docMk/>
            <pc:sldMk cId="3386538483" sldId="976"/>
            <ac:spMk id="5121" creationId="{45020823-868E-9A0E-FDE9-BD27C4994F90}"/>
          </ac:spMkLst>
        </pc:spChg>
        <pc:spChg chg="del">
          <ac:chgData name="Jana Lu" userId="76d7ce9a-58f9-4227-9ce6-18dcc353422d" providerId="ADAL" clId="{8AC2C7D0-57E7-427F-BA2A-BB0081F42862}" dt="2024-09-11T19:32:20.038" v="3353" actId="478"/>
          <ac:spMkLst>
            <pc:docMk/>
            <pc:sldMk cId="3386538483" sldId="976"/>
            <ac:spMk id="5123" creationId="{D50C98C9-5B61-013C-624D-9F3448890AC9}"/>
          </ac:spMkLst>
        </pc:spChg>
        <pc:spChg chg="del">
          <ac:chgData name="Jana Lu" userId="76d7ce9a-58f9-4227-9ce6-18dcc353422d" providerId="ADAL" clId="{8AC2C7D0-57E7-427F-BA2A-BB0081F42862}" dt="2024-09-11T19:32:20.038" v="3353" actId="478"/>
          <ac:spMkLst>
            <pc:docMk/>
            <pc:sldMk cId="3386538483" sldId="976"/>
            <ac:spMk id="5124" creationId="{47ABD705-1EB1-C342-9316-36C48D9057FA}"/>
          </ac:spMkLst>
        </pc:spChg>
        <pc:spChg chg="del">
          <ac:chgData name="Jana Lu" userId="76d7ce9a-58f9-4227-9ce6-18dcc353422d" providerId="ADAL" clId="{8AC2C7D0-57E7-427F-BA2A-BB0081F42862}" dt="2024-09-11T19:32:20.038" v="3353" actId="478"/>
          <ac:spMkLst>
            <pc:docMk/>
            <pc:sldMk cId="3386538483" sldId="976"/>
            <ac:spMk id="5125" creationId="{DE9870B7-D68E-E49D-4B2A-3DB7796E1667}"/>
          </ac:spMkLst>
        </pc:spChg>
        <pc:spChg chg="del">
          <ac:chgData name="Jana Lu" userId="76d7ce9a-58f9-4227-9ce6-18dcc353422d" providerId="ADAL" clId="{8AC2C7D0-57E7-427F-BA2A-BB0081F42862}" dt="2024-09-11T19:32:20.038" v="3353" actId="478"/>
          <ac:spMkLst>
            <pc:docMk/>
            <pc:sldMk cId="3386538483" sldId="976"/>
            <ac:spMk id="5126" creationId="{ECE6181A-73CD-80C0-1E4F-80F232B5C86B}"/>
          </ac:spMkLst>
        </pc:spChg>
        <pc:spChg chg="ord">
          <ac:chgData name="Jana Lu" userId="76d7ce9a-58f9-4227-9ce6-18dcc353422d" providerId="ADAL" clId="{8AC2C7D0-57E7-427F-BA2A-BB0081F42862}" dt="2024-09-11T19:36:25.838" v="3483" actId="13244"/>
          <ac:spMkLst>
            <pc:docMk/>
            <pc:sldMk cId="3386538483" sldId="976"/>
            <ac:spMk id="5127" creationId="{60429320-90AB-D4A9-C807-EE5441C00285}"/>
          </ac:spMkLst>
        </pc:spChg>
        <pc:picChg chg="mod ord">
          <ac:chgData name="Jana Lu" userId="76d7ce9a-58f9-4227-9ce6-18dcc353422d" providerId="ADAL" clId="{8AC2C7D0-57E7-427F-BA2A-BB0081F42862}" dt="2024-09-11T19:36:28.938" v="3484" actId="13244"/>
          <ac:picMkLst>
            <pc:docMk/>
            <pc:sldMk cId="3386538483" sldId="976"/>
            <ac:picMk id="6" creationId="{ACE443B0-EA5C-E88C-ABEF-F046E2824089}"/>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9:35:52.721" v="3482"/>
              <pc2:cmMkLst xmlns:pc2="http://schemas.microsoft.com/office/powerpoint/2019/9/main/command">
                <pc:docMk/>
                <pc:sldMk cId="3386538483" sldId="976"/>
                <pc2:cmMk id="{54595E3A-46EA-4B33-8D85-2862F0D779DB}"/>
              </pc2:cmMkLst>
              <pc226:cmRplyChg chg="add">
                <pc226:chgData name="Jana Lu" userId="76d7ce9a-58f9-4227-9ce6-18dcc353422d" providerId="ADAL" clId="{8AC2C7D0-57E7-427F-BA2A-BB0081F42862}" dt="2024-09-11T19:35:52.721" v="3482"/>
                <pc2:cmRplyMkLst xmlns:pc2="http://schemas.microsoft.com/office/powerpoint/2019/9/main/command">
                  <pc:docMk/>
                  <pc:sldMk cId="3386538483" sldId="976"/>
                  <pc2:cmMk id="{54595E3A-46EA-4B33-8D85-2862F0D779DB}"/>
                  <pc2:cmRplyMk id="{C8F3492A-7760-4782-B9E9-41AE64E4D3F5}"/>
                </pc2:cmRplyMkLst>
              </pc226:cmRplyChg>
            </pc226:cmChg>
          </p:ext>
        </pc:extLst>
      </pc:sldChg>
      <pc:sldChg chg="delSp modSp mod">
        <pc:chgData name="Jana Lu" userId="76d7ce9a-58f9-4227-9ce6-18dcc353422d" providerId="ADAL" clId="{8AC2C7D0-57E7-427F-BA2A-BB0081F42862}" dt="2024-09-11T19:44:55.721" v="4139" actId="13244"/>
        <pc:sldMkLst>
          <pc:docMk/>
          <pc:sldMk cId="1164499338" sldId="977"/>
        </pc:sldMkLst>
        <pc:spChg chg="ord">
          <ac:chgData name="Jana Lu" userId="76d7ce9a-58f9-4227-9ce6-18dcc353422d" providerId="ADAL" clId="{8AC2C7D0-57E7-427F-BA2A-BB0081F42862}" dt="2024-09-11T19:44:52.491" v="4138" actId="13244"/>
          <ac:spMkLst>
            <pc:docMk/>
            <pc:sldMk cId="1164499338" sldId="977"/>
            <ac:spMk id="2" creationId="{B247875F-CD72-4DE2-8E77-60F3B75CADFA}"/>
          </ac:spMkLst>
        </pc:spChg>
        <pc:spChg chg="ord">
          <ac:chgData name="Jana Lu" userId="76d7ce9a-58f9-4227-9ce6-18dcc353422d" providerId="ADAL" clId="{8AC2C7D0-57E7-427F-BA2A-BB0081F42862}" dt="2024-09-11T19:44:55.721" v="4139" actId="13244"/>
          <ac:spMkLst>
            <pc:docMk/>
            <pc:sldMk cId="1164499338" sldId="977"/>
            <ac:spMk id="4" creationId="{0F27B448-9494-E32F-09D8-2E67CE7B74A8}"/>
          </ac:spMkLst>
        </pc:spChg>
        <pc:spChg chg="del">
          <ac:chgData name="Jana Lu" userId="76d7ce9a-58f9-4227-9ce6-18dcc353422d" providerId="ADAL" clId="{8AC2C7D0-57E7-427F-BA2A-BB0081F42862}" dt="2024-09-11T19:42:02.104" v="4013" actId="478"/>
          <ac:spMkLst>
            <pc:docMk/>
            <pc:sldMk cId="1164499338" sldId="977"/>
            <ac:spMk id="7" creationId="{1DBE2383-511B-B8AB-EAA1-22EC8280C1DD}"/>
          </ac:spMkLst>
        </pc:spChg>
        <pc:spChg chg="del">
          <ac:chgData name="Jana Lu" userId="76d7ce9a-58f9-4227-9ce6-18dcc353422d" providerId="ADAL" clId="{8AC2C7D0-57E7-427F-BA2A-BB0081F42862}" dt="2024-09-11T19:42:02.104" v="4013" actId="478"/>
          <ac:spMkLst>
            <pc:docMk/>
            <pc:sldMk cId="1164499338" sldId="977"/>
            <ac:spMk id="26" creationId="{3F69395A-688B-A834-A54B-B29293EE828C}"/>
          </ac:spMkLst>
        </pc:spChg>
        <pc:spChg chg="del">
          <ac:chgData name="Jana Lu" userId="76d7ce9a-58f9-4227-9ce6-18dcc353422d" providerId="ADAL" clId="{8AC2C7D0-57E7-427F-BA2A-BB0081F42862}" dt="2024-09-11T19:42:02.104" v="4013" actId="478"/>
          <ac:spMkLst>
            <pc:docMk/>
            <pc:sldMk cId="1164499338" sldId="977"/>
            <ac:spMk id="28" creationId="{42811932-3B4B-8710-E2F4-73E80479CC47}"/>
          </ac:spMkLst>
        </pc:spChg>
        <pc:spChg chg="del">
          <ac:chgData name="Jana Lu" userId="76d7ce9a-58f9-4227-9ce6-18dcc353422d" providerId="ADAL" clId="{8AC2C7D0-57E7-427F-BA2A-BB0081F42862}" dt="2024-09-11T19:42:02.104" v="4013" actId="478"/>
          <ac:spMkLst>
            <pc:docMk/>
            <pc:sldMk cId="1164499338" sldId="977"/>
            <ac:spMk id="29" creationId="{B7139A90-9F62-9FAE-0E72-52C1A1CDEAD3}"/>
          </ac:spMkLst>
        </pc:spChg>
        <pc:spChg chg="del">
          <ac:chgData name="Jana Lu" userId="76d7ce9a-58f9-4227-9ce6-18dcc353422d" providerId="ADAL" clId="{8AC2C7D0-57E7-427F-BA2A-BB0081F42862}" dt="2024-09-11T19:42:02.104" v="4013" actId="478"/>
          <ac:spMkLst>
            <pc:docMk/>
            <pc:sldMk cId="1164499338" sldId="977"/>
            <ac:spMk id="30" creationId="{DD61E942-52D4-D42D-4112-19EA00681527}"/>
          </ac:spMkLst>
        </pc:spChg>
        <pc:spChg chg="del">
          <ac:chgData name="Jana Lu" userId="76d7ce9a-58f9-4227-9ce6-18dcc353422d" providerId="ADAL" clId="{8AC2C7D0-57E7-427F-BA2A-BB0081F42862}" dt="2024-09-11T19:42:02.104" v="4013" actId="478"/>
          <ac:spMkLst>
            <pc:docMk/>
            <pc:sldMk cId="1164499338" sldId="977"/>
            <ac:spMk id="31" creationId="{F1B8C5C9-B9D8-D09D-813B-AC1B1278DBED}"/>
          </ac:spMkLst>
        </pc:spChg>
        <pc:spChg chg="del">
          <ac:chgData name="Jana Lu" userId="76d7ce9a-58f9-4227-9ce6-18dcc353422d" providerId="ADAL" clId="{8AC2C7D0-57E7-427F-BA2A-BB0081F42862}" dt="2024-09-11T19:42:02.104" v="4013" actId="478"/>
          <ac:spMkLst>
            <pc:docMk/>
            <pc:sldMk cId="1164499338" sldId="977"/>
            <ac:spMk id="32" creationId="{733FFD50-E9A3-780A-2ABA-82C80CD74FDF}"/>
          </ac:spMkLst>
        </pc:spChg>
        <pc:spChg chg="del">
          <ac:chgData name="Jana Lu" userId="76d7ce9a-58f9-4227-9ce6-18dcc353422d" providerId="ADAL" clId="{8AC2C7D0-57E7-427F-BA2A-BB0081F42862}" dt="2024-09-11T19:42:02.104" v="4013" actId="478"/>
          <ac:spMkLst>
            <pc:docMk/>
            <pc:sldMk cId="1164499338" sldId="977"/>
            <ac:spMk id="33" creationId="{EE15C446-6FAD-8EF7-DDD6-AD513862958E}"/>
          </ac:spMkLst>
        </pc:spChg>
        <pc:spChg chg="del">
          <ac:chgData name="Jana Lu" userId="76d7ce9a-58f9-4227-9ce6-18dcc353422d" providerId="ADAL" clId="{8AC2C7D0-57E7-427F-BA2A-BB0081F42862}" dt="2024-09-11T19:42:02.104" v="4013" actId="478"/>
          <ac:spMkLst>
            <pc:docMk/>
            <pc:sldMk cId="1164499338" sldId="977"/>
            <ac:spMk id="34" creationId="{4A673CEC-4B87-6B47-9E1E-FA596446CB15}"/>
          </ac:spMkLst>
        </pc:spChg>
        <pc:spChg chg="del">
          <ac:chgData name="Jana Lu" userId="76d7ce9a-58f9-4227-9ce6-18dcc353422d" providerId="ADAL" clId="{8AC2C7D0-57E7-427F-BA2A-BB0081F42862}" dt="2024-09-11T19:42:02.104" v="4013" actId="478"/>
          <ac:spMkLst>
            <pc:docMk/>
            <pc:sldMk cId="1164499338" sldId="977"/>
            <ac:spMk id="35" creationId="{D25C43F2-9C5B-A65D-CCCE-41EC2401D66B}"/>
          </ac:spMkLst>
        </pc:spChg>
        <pc:spChg chg="del">
          <ac:chgData name="Jana Lu" userId="76d7ce9a-58f9-4227-9ce6-18dcc353422d" providerId="ADAL" clId="{8AC2C7D0-57E7-427F-BA2A-BB0081F42862}" dt="2024-09-11T19:42:02.104" v="4013" actId="478"/>
          <ac:spMkLst>
            <pc:docMk/>
            <pc:sldMk cId="1164499338" sldId="977"/>
            <ac:spMk id="36" creationId="{034423BE-A20F-5A79-FBD0-34120813CC7C}"/>
          </ac:spMkLst>
        </pc:spChg>
        <pc:spChg chg="del">
          <ac:chgData name="Jana Lu" userId="76d7ce9a-58f9-4227-9ce6-18dcc353422d" providerId="ADAL" clId="{8AC2C7D0-57E7-427F-BA2A-BB0081F42862}" dt="2024-09-11T19:42:02.104" v="4013" actId="478"/>
          <ac:spMkLst>
            <pc:docMk/>
            <pc:sldMk cId="1164499338" sldId="977"/>
            <ac:spMk id="37" creationId="{486F23D6-D0E2-AF63-2521-A01A11728188}"/>
          </ac:spMkLst>
        </pc:spChg>
        <pc:spChg chg="del">
          <ac:chgData name="Jana Lu" userId="76d7ce9a-58f9-4227-9ce6-18dcc353422d" providerId="ADAL" clId="{8AC2C7D0-57E7-427F-BA2A-BB0081F42862}" dt="2024-09-11T19:42:02.104" v="4013" actId="478"/>
          <ac:spMkLst>
            <pc:docMk/>
            <pc:sldMk cId="1164499338" sldId="977"/>
            <ac:spMk id="38" creationId="{20C1FAE4-4F3B-822A-B8DF-37D44CA4AA82}"/>
          </ac:spMkLst>
        </pc:spChg>
        <pc:spChg chg="del">
          <ac:chgData name="Jana Lu" userId="76d7ce9a-58f9-4227-9ce6-18dcc353422d" providerId="ADAL" clId="{8AC2C7D0-57E7-427F-BA2A-BB0081F42862}" dt="2024-09-11T19:42:02.104" v="4013" actId="478"/>
          <ac:spMkLst>
            <pc:docMk/>
            <pc:sldMk cId="1164499338" sldId="977"/>
            <ac:spMk id="39" creationId="{D1E2D640-399A-D484-7E00-212B8B0B6DEA}"/>
          </ac:spMkLst>
        </pc:spChg>
        <pc:spChg chg="del">
          <ac:chgData name="Jana Lu" userId="76d7ce9a-58f9-4227-9ce6-18dcc353422d" providerId="ADAL" clId="{8AC2C7D0-57E7-427F-BA2A-BB0081F42862}" dt="2024-09-11T19:42:02.104" v="4013" actId="478"/>
          <ac:spMkLst>
            <pc:docMk/>
            <pc:sldMk cId="1164499338" sldId="977"/>
            <ac:spMk id="40" creationId="{CA3BB683-C568-73BA-BE5E-B5D059D93F34}"/>
          </ac:spMkLst>
        </pc:spChg>
        <pc:spChg chg="del">
          <ac:chgData name="Jana Lu" userId="76d7ce9a-58f9-4227-9ce6-18dcc353422d" providerId="ADAL" clId="{8AC2C7D0-57E7-427F-BA2A-BB0081F42862}" dt="2024-09-11T19:42:02.104" v="4013" actId="478"/>
          <ac:spMkLst>
            <pc:docMk/>
            <pc:sldMk cId="1164499338" sldId="977"/>
            <ac:spMk id="41" creationId="{1A94C972-9F69-2344-E05F-D12B5613C853}"/>
          </ac:spMkLst>
        </pc:spChg>
        <pc:spChg chg="del">
          <ac:chgData name="Jana Lu" userId="76d7ce9a-58f9-4227-9ce6-18dcc353422d" providerId="ADAL" clId="{8AC2C7D0-57E7-427F-BA2A-BB0081F42862}" dt="2024-09-11T19:42:02.104" v="4013" actId="478"/>
          <ac:spMkLst>
            <pc:docMk/>
            <pc:sldMk cId="1164499338" sldId="977"/>
            <ac:spMk id="42" creationId="{3E54ABF1-A7E0-6D77-2455-6656A4424B8C}"/>
          </ac:spMkLst>
        </pc:spChg>
        <pc:spChg chg="del">
          <ac:chgData name="Jana Lu" userId="76d7ce9a-58f9-4227-9ce6-18dcc353422d" providerId="ADAL" clId="{8AC2C7D0-57E7-427F-BA2A-BB0081F42862}" dt="2024-09-11T19:42:02.104" v="4013" actId="478"/>
          <ac:spMkLst>
            <pc:docMk/>
            <pc:sldMk cId="1164499338" sldId="977"/>
            <ac:spMk id="43" creationId="{EF0C53E8-4F0B-6274-B9D9-D077BDEB3D96}"/>
          </ac:spMkLst>
        </pc:spChg>
        <pc:spChg chg="del">
          <ac:chgData name="Jana Lu" userId="76d7ce9a-58f9-4227-9ce6-18dcc353422d" providerId="ADAL" clId="{8AC2C7D0-57E7-427F-BA2A-BB0081F42862}" dt="2024-09-11T19:42:02.104" v="4013" actId="478"/>
          <ac:spMkLst>
            <pc:docMk/>
            <pc:sldMk cId="1164499338" sldId="977"/>
            <ac:spMk id="44" creationId="{E7FD6E70-8D32-1524-D005-FF32EC52211D}"/>
          </ac:spMkLst>
        </pc:spChg>
        <pc:spChg chg="del">
          <ac:chgData name="Jana Lu" userId="76d7ce9a-58f9-4227-9ce6-18dcc353422d" providerId="ADAL" clId="{8AC2C7D0-57E7-427F-BA2A-BB0081F42862}" dt="2024-09-11T19:42:02.104" v="4013" actId="478"/>
          <ac:spMkLst>
            <pc:docMk/>
            <pc:sldMk cId="1164499338" sldId="977"/>
            <ac:spMk id="45" creationId="{6171D26A-663A-3092-860A-8C9411028A14}"/>
          </ac:spMkLst>
        </pc:spChg>
        <pc:picChg chg="mod">
          <ac:chgData name="Jana Lu" userId="76d7ce9a-58f9-4227-9ce6-18dcc353422d" providerId="ADAL" clId="{8AC2C7D0-57E7-427F-BA2A-BB0081F42862}" dt="2024-09-11T19:42:45.577" v="4137" actId="962"/>
          <ac:picMkLst>
            <pc:docMk/>
            <pc:sldMk cId="1164499338" sldId="977"/>
            <ac:picMk id="27" creationId="{EC60452C-4596-042A-4714-5090BACE9763}"/>
          </ac:picMkLst>
        </pc:picChg>
      </pc:sldChg>
      <pc:sldChg chg="delSp modSp mod modCm">
        <pc:chgData name="Jana Lu" userId="76d7ce9a-58f9-4227-9ce6-18dcc353422d" providerId="ADAL" clId="{8AC2C7D0-57E7-427F-BA2A-BB0081F42862}" dt="2024-09-11T20:18:09.705" v="6757" actId="13244"/>
        <pc:sldMkLst>
          <pc:docMk/>
          <pc:sldMk cId="3113215395" sldId="978"/>
        </pc:sldMkLst>
        <pc:spChg chg="del">
          <ac:chgData name="Jana Lu" userId="76d7ce9a-58f9-4227-9ce6-18dcc353422d" providerId="ADAL" clId="{8AC2C7D0-57E7-427F-BA2A-BB0081F42862}" dt="2024-09-11T20:16:42.038" v="6750" actId="478"/>
          <ac:spMkLst>
            <pc:docMk/>
            <pc:sldMk cId="3113215395" sldId="978"/>
            <ac:spMk id="5" creationId="{79E841FC-E3DC-3234-5145-A394122DF82E}"/>
          </ac:spMkLst>
        </pc:spChg>
        <pc:spChg chg="mod">
          <ac:chgData name="Jana Lu" userId="76d7ce9a-58f9-4227-9ce6-18dcc353422d" providerId="ADAL" clId="{8AC2C7D0-57E7-427F-BA2A-BB0081F42862}" dt="2024-09-11T20:17:34.488" v="6755" actId="6549"/>
          <ac:spMkLst>
            <pc:docMk/>
            <pc:sldMk cId="3113215395" sldId="978"/>
            <ac:spMk id="6" creationId="{6F7EA3E3-55FE-9D45-BC2E-A3334A429BFD}"/>
          </ac:spMkLst>
        </pc:spChg>
        <pc:spChg chg="del">
          <ac:chgData name="Jana Lu" userId="76d7ce9a-58f9-4227-9ce6-18dcc353422d" providerId="ADAL" clId="{8AC2C7D0-57E7-427F-BA2A-BB0081F42862}" dt="2024-09-11T20:16:42.038" v="6750" actId="478"/>
          <ac:spMkLst>
            <pc:docMk/>
            <pc:sldMk cId="3113215395" sldId="978"/>
            <ac:spMk id="27" creationId="{0694038F-2424-5AD3-38CF-6C7FED71C622}"/>
          </ac:spMkLst>
        </pc:spChg>
        <pc:spChg chg="del">
          <ac:chgData name="Jana Lu" userId="76d7ce9a-58f9-4227-9ce6-18dcc353422d" providerId="ADAL" clId="{8AC2C7D0-57E7-427F-BA2A-BB0081F42862}" dt="2024-09-11T20:16:42.038" v="6750" actId="478"/>
          <ac:spMkLst>
            <pc:docMk/>
            <pc:sldMk cId="3113215395" sldId="978"/>
            <ac:spMk id="28" creationId="{380D3452-D59E-ABB3-2458-E39EDCDAF69B}"/>
          </ac:spMkLst>
        </pc:spChg>
        <pc:spChg chg="del">
          <ac:chgData name="Jana Lu" userId="76d7ce9a-58f9-4227-9ce6-18dcc353422d" providerId="ADAL" clId="{8AC2C7D0-57E7-427F-BA2A-BB0081F42862}" dt="2024-09-11T20:16:42.038" v="6750" actId="478"/>
          <ac:spMkLst>
            <pc:docMk/>
            <pc:sldMk cId="3113215395" sldId="978"/>
            <ac:spMk id="29" creationId="{E7E9198D-5759-47AF-B0DC-11C4A3DC73DA}"/>
          </ac:spMkLst>
        </pc:spChg>
        <pc:spChg chg="del">
          <ac:chgData name="Jana Lu" userId="76d7ce9a-58f9-4227-9ce6-18dcc353422d" providerId="ADAL" clId="{8AC2C7D0-57E7-427F-BA2A-BB0081F42862}" dt="2024-09-11T20:16:42.038" v="6750" actId="478"/>
          <ac:spMkLst>
            <pc:docMk/>
            <pc:sldMk cId="3113215395" sldId="978"/>
            <ac:spMk id="30" creationId="{226E3BC6-8FE5-7D4E-CB48-0CDB1D392B93}"/>
          </ac:spMkLst>
        </pc:spChg>
        <pc:spChg chg="del">
          <ac:chgData name="Jana Lu" userId="76d7ce9a-58f9-4227-9ce6-18dcc353422d" providerId="ADAL" clId="{8AC2C7D0-57E7-427F-BA2A-BB0081F42862}" dt="2024-09-11T20:16:42.038" v="6750" actId="478"/>
          <ac:spMkLst>
            <pc:docMk/>
            <pc:sldMk cId="3113215395" sldId="978"/>
            <ac:spMk id="31" creationId="{7DBA22A4-6466-A220-EB99-264C210ACD7C}"/>
          </ac:spMkLst>
        </pc:spChg>
        <pc:spChg chg="del">
          <ac:chgData name="Jana Lu" userId="76d7ce9a-58f9-4227-9ce6-18dcc353422d" providerId="ADAL" clId="{8AC2C7D0-57E7-427F-BA2A-BB0081F42862}" dt="2024-09-11T20:16:42.038" v="6750" actId="478"/>
          <ac:spMkLst>
            <pc:docMk/>
            <pc:sldMk cId="3113215395" sldId="978"/>
            <ac:spMk id="32" creationId="{74DDC0EA-09F7-58B6-1BFB-98CACE11F3BE}"/>
          </ac:spMkLst>
        </pc:spChg>
        <pc:spChg chg="del">
          <ac:chgData name="Jana Lu" userId="76d7ce9a-58f9-4227-9ce6-18dcc353422d" providerId="ADAL" clId="{8AC2C7D0-57E7-427F-BA2A-BB0081F42862}" dt="2024-09-11T20:16:42.038" v="6750" actId="478"/>
          <ac:spMkLst>
            <pc:docMk/>
            <pc:sldMk cId="3113215395" sldId="978"/>
            <ac:spMk id="33" creationId="{345B5429-4181-2B4E-9FB0-539F4ECBAA0B}"/>
          </ac:spMkLst>
        </pc:spChg>
        <pc:spChg chg="del">
          <ac:chgData name="Jana Lu" userId="76d7ce9a-58f9-4227-9ce6-18dcc353422d" providerId="ADAL" clId="{8AC2C7D0-57E7-427F-BA2A-BB0081F42862}" dt="2024-09-11T20:16:42.038" v="6750" actId="478"/>
          <ac:spMkLst>
            <pc:docMk/>
            <pc:sldMk cId="3113215395" sldId="978"/>
            <ac:spMk id="34" creationId="{A57F43BB-A396-4AE1-63B2-2743C2ABEEE1}"/>
          </ac:spMkLst>
        </pc:spChg>
        <pc:spChg chg="del">
          <ac:chgData name="Jana Lu" userId="76d7ce9a-58f9-4227-9ce6-18dcc353422d" providerId="ADAL" clId="{8AC2C7D0-57E7-427F-BA2A-BB0081F42862}" dt="2024-09-11T20:16:42.038" v="6750" actId="478"/>
          <ac:spMkLst>
            <pc:docMk/>
            <pc:sldMk cId="3113215395" sldId="978"/>
            <ac:spMk id="35" creationId="{F7BE3F5C-D6FC-923E-7410-12B49C0E3B01}"/>
          </ac:spMkLst>
        </pc:spChg>
        <pc:spChg chg="del">
          <ac:chgData name="Jana Lu" userId="76d7ce9a-58f9-4227-9ce6-18dcc353422d" providerId="ADAL" clId="{8AC2C7D0-57E7-427F-BA2A-BB0081F42862}" dt="2024-09-11T20:16:42.038" v="6750" actId="478"/>
          <ac:spMkLst>
            <pc:docMk/>
            <pc:sldMk cId="3113215395" sldId="978"/>
            <ac:spMk id="36" creationId="{0698A855-089A-3BC6-5223-06BAD6A6C2E2}"/>
          </ac:spMkLst>
        </pc:spChg>
        <pc:spChg chg="del">
          <ac:chgData name="Jana Lu" userId="76d7ce9a-58f9-4227-9ce6-18dcc353422d" providerId="ADAL" clId="{8AC2C7D0-57E7-427F-BA2A-BB0081F42862}" dt="2024-09-11T20:16:42.038" v="6750" actId="478"/>
          <ac:spMkLst>
            <pc:docMk/>
            <pc:sldMk cId="3113215395" sldId="978"/>
            <ac:spMk id="37" creationId="{2DF6C16E-D174-E68A-9E1A-9EE516037834}"/>
          </ac:spMkLst>
        </pc:spChg>
        <pc:spChg chg="del">
          <ac:chgData name="Jana Lu" userId="76d7ce9a-58f9-4227-9ce6-18dcc353422d" providerId="ADAL" clId="{8AC2C7D0-57E7-427F-BA2A-BB0081F42862}" dt="2024-09-11T20:16:42.038" v="6750" actId="478"/>
          <ac:spMkLst>
            <pc:docMk/>
            <pc:sldMk cId="3113215395" sldId="978"/>
            <ac:spMk id="38" creationId="{A6224CD9-D2DB-2E07-AD14-6407E05C2572}"/>
          </ac:spMkLst>
        </pc:spChg>
        <pc:spChg chg="del">
          <ac:chgData name="Jana Lu" userId="76d7ce9a-58f9-4227-9ce6-18dcc353422d" providerId="ADAL" clId="{8AC2C7D0-57E7-427F-BA2A-BB0081F42862}" dt="2024-09-11T20:16:42.038" v="6750" actId="478"/>
          <ac:spMkLst>
            <pc:docMk/>
            <pc:sldMk cId="3113215395" sldId="978"/>
            <ac:spMk id="39" creationId="{EFBD7B65-F417-27EC-D543-C907781A34B6}"/>
          </ac:spMkLst>
        </pc:spChg>
        <pc:spChg chg="del">
          <ac:chgData name="Jana Lu" userId="76d7ce9a-58f9-4227-9ce6-18dcc353422d" providerId="ADAL" clId="{8AC2C7D0-57E7-427F-BA2A-BB0081F42862}" dt="2024-09-11T20:16:42.038" v="6750" actId="478"/>
          <ac:spMkLst>
            <pc:docMk/>
            <pc:sldMk cId="3113215395" sldId="978"/>
            <ac:spMk id="40" creationId="{D08DFF3A-9D94-9A79-D36D-2DE0BFDDA089}"/>
          </ac:spMkLst>
        </pc:spChg>
        <pc:spChg chg="del">
          <ac:chgData name="Jana Lu" userId="76d7ce9a-58f9-4227-9ce6-18dcc353422d" providerId="ADAL" clId="{8AC2C7D0-57E7-427F-BA2A-BB0081F42862}" dt="2024-09-11T20:16:42.038" v="6750" actId="478"/>
          <ac:spMkLst>
            <pc:docMk/>
            <pc:sldMk cId="3113215395" sldId="978"/>
            <ac:spMk id="41" creationId="{A93D6DD2-3A92-AFC7-99FF-827D5725FDAB}"/>
          </ac:spMkLst>
        </pc:spChg>
        <pc:spChg chg="del">
          <ac:chgData name="Jana Lu" userId="76d7ce9a-58f9-4227-9ce6-18dcc353422d" providerId="ADAL" clId="{8AC2C7D0-57E7-427F-BA2A-BB0081F42862}" dt="2024-09-11T20:16:42.038" v="6750" actId="478"/>
          <ac:spMkLst>
            <pc:docMk/>
            <pc:sldMk cId="3113215395" sldId="978"/>
            <ac:spMk id="42" creationId="{A9E2A08D-DC87-B277-AA70-55DF21DAFE0B}"/>
          </ac:spMkLst>
        </pc:spChg>
        <pc:spChg chg="del">
          <ac:chgData name="Jana Lu" userId="76d7ce9a-58f9-4227-9ce6-18dcc353422d" providerId="ADAL" clId="{8AC2C7D0-57E7-427F-BA2A-BB0081F42862}" dt="2024-09-11T20:16:42.038" v="6750" actId="478"/>
          <ac:spMkLst>
            <pc:docMk/>
            <pc:sldMk cId="3113215395" sldId="978"/>
            <ac:spMk id="43" creationId="{B935FD80-6A33-3404-33A6-3E6B4A625843}"/>
          </ac:spMkLst>
        </pc:spChg>
        <pc:spChg chg="del">
          <ac:chgData name="Jana Lu" userId="76d7ce9a-58f9-4227-9ce6-18dcc353422d" providerId="ADAL" clId="{8AC2C7D0-57E7-427F-BA2A-BB0081F42862}" dt="2024-09-11T20:16:42.038" v="6750" actId="478"/>
          <ac:spMkLst>
            <pc:docMk/>
            <pc:sldMk cId="3113215395" sldId="978"/>
            <ac:spMk id="44" creationId="{2C56EF3C-8312-22C8-6094-EC82328F933E}"/>
          </ac:spMkLst>
        </pc:spChg>
        <pc:spChg chg="del">
          <ac:chgData name="Jana Lu" userId="76d7ce9a-58f9-4227-9ce6-18dcc353422d" providerId="ADAL" clId="{8AC2C7D0-57E7-427F-BA2A-BB0081F42862}" dt="2024-09-11T20:16:42.038" v="6750" actId="478"/>
          <ac:spMkLst>
            <pc:docMk/>
            <pc:sldMk cId="3113215395" sldId="978"/>
            <ac:spMk id="45" creationId="{6BAB0E29-B589-D766-C090-630A42AAFCC8}"/>
          </ac:spMkLst>
        </pc:spChg>
        <pc:picChg chg="mod ord">
          <ac:chgData name="Jana Lu" userId="76d7ce9a-58f9-4227-9ce6-18dcc353422d" providerId="ADAL" clId="{8AC2C7D0-57E7-427F-BA2A-BB0081F42862}" dt="2024-09-11T20:18:09.705" v="6757" actId="13244"/>
          <ac:picMkLst>
            <pc:docMk/>
            <pc:sldMk cId="3113215395" sldId="978"/>
            <ac:picMk id="26" creationId="{7B1FFC25-0739-B4E7-E631-2A2FD0D7AFC7}"/>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20:17:40.911" v="6756"/>
              <pc2:cmMkLst xmlns:pc2="http://schemas.microsoft.com/office/powerpoint/2019/9/main/command">
                <pc:docMk/>
                <pc:sldMk cId="3113215395" sldId="978"/>
                <pc2:cmMk id="{046A5C33-5EA9-4CB8-8B5F-02D9D5322F49}"/>
              </pc2:cmMkLst>
              <pc226:cmRplyChg chg="add">
                <pc226:chgData name="Jana Lu" userId="76d7ce9a-58f9-4227-9ce6-18dcc353422d" providerId="ADAL" clId="{8AC2C7D0-57E7-427F-BA2A-BB0081F42862}" dt="2024-09-11T20:17:40.911" v="6756"/>
                <pc2:cmRplyMkLst xmlns:pc2="http://schemas.microsoft.com/office/powerpoint/2019/9/main/command">
                  <pc:docMk/>
                  <pc:sldMk cId="3113215395" sldId="978"/>
                  <pc2:cmMk id="{046A5C33-5EA9-4CB8-8B5F-02D9D5322F49}"/>
                  <pc2:cmRplyMk id="{C3139825-04E6-461A-842B-CC61CD3A98B9}"/>
                </pc2:cmRplyMkLst>
              </pc226:cmRplyChg>
            </pc226:cmChg>
          </p:ext>
        </pc:extLst>
      </pc:sldChg>
      <pc:sldChg chg="delSp modSp mod">
        <pc:chgData name="Jana Lu" userId="76d7ce9a-58f9-4227-9ce6-18dcc353422d" providerId="ADAL" clId="{8AC2C7D0-57E7-427F-BA2A-BB0081F42862}" dt="2024-09-11T19:55:02.846" v="5620" actId="13244"/>
        <pc:sldMkLst>
          <pc:docMk/>
          <pc:sldMk cId="1711914203" sldId="979"/>
        </pc:sldMkLst>
        <pc:spChg chg="del">
          <ac:chgData name="Jana Lu" userId="76d7ce9a-58f9-4227-9ce6-18dcc353422d" providerId="ADAL" clId="{8AC2C7D0-57E7-427F-BA2A-BB0081F42862}" dt="2024-09-11T19:54:55.488" v="5618" actId="478"/>
          <ac:spMkLst>
            <pc:docMk/>
            <pc:sldMk cId="1711914203" sldId="979"/>
            <ac:spMk id="25" creationId="{6182ED56-E9DA-4E12-88DD-8F7448C05A9B}"/>
          </ac:spMkLst>
        </pc:spChg>
        <pc:spChg chg="del">
          <ac:chgData name="Jana Lu" userId="76d7ce9a-58f9-4227-9ce6-18dcc353422d" providerId="ADAL" clId="{8AC2C7D0-57E7-427F-BA2A-BB0081F42862}" dt="2024-09-11T19:54:55.488" v="5618" actId="478"/>
          <ac:spMkLst>
            <pc:docMk/>
            <pc:sldMk cId="1711914203" sldId="979"/>
            <ac:spMk id="27" creationId="{4C3DECF1-03D8-22F7-E668-8C0D02080FA1}"/>
          </ac:spMkLst>
        </pc:spChg>
        <pc:spChg chg="del">
          <ac:chgData name="Jana Lu" userId="76d7ce9a-58f9-4227-9ce6-18dcc353422d" providerId="ADAL" clId="{8AC2C7D0-57E7-427F-BA2A-BB0081F42862}" dt="2024-09-11T19:54:55.488" v="5618" actId="478"/>
          <ac:spMkLst>
            <pc:docMk/>
            <pc:sldMk cId="1711914203" sldId="979"/>
            <ac:spMk id="28" creationId="{9C331788-2355-5A19-583D-49D05B2C1257}"/>
          </ac:spMkLst>
        </pc:spChg>
        <pc:spChg chg="del">
          <ac:chgData name="Jana Lu" userId="76d7ce9a-58f9-4227-9ce6-18dcc353422d" providerId="ADAL" clId="{8AC2C7D0-57E7-427F-BA2A-BB0081F42862}" dt="2024-09-11T19:54:55.488" v="5618" actId="478"/>
          <ac:spMkLst>
            <pc:docMk/>
            <pc:sldMk cId="1711914203" sldId="979"/>
            <ac:spMk id="29" creationId="{F17A30BC-38A2-DD5F-8A7B-8B29B84AC908}"/>
          </ac:spMkLst>
        </pc:spChg>
        <pc:spChg chg="del">
          <ac:chgData name="Jana Lu" userId="76d7ce9a-58f9-4227-9ce6-18dcc353422d" providerId="ADAL" clId="{8AC2C7D0-57E7-427F-BA2A-BB0081F42862}" dt="2024-09-11T19:54:55.488" v="5618" actId="478"/>
          <ac:spMkLst>
            <pc:docMk/>
            <pc:sldMk cId="1711914203" sldId="979"/>
            <ac:spMk id="30" creationId="{E4E0B9DB-A375-1D78-E6E3-E36A94198BB4}"/>
          </ac:spMkLst>
        </pc:spChg>
        <pc:spChg chg="del">
          <ac:chgData name="Jana Lu" userId="76d7ce9a-58f9-4227-9ce6-18dcc353422d" providerId="ADAL" clId="{8AC2C7D0-57E7-427F-BA2A-BB0081F42862}" dt="2024-09-11T19:54:55.488" v="5618" actId="478"/>
          <ac:spMkLst>
            <pc:docMk/>
            <pc:sldMk cId="1711914203" sldId="979"/>
            <ac:spMk id="31" creationId="{305470B9-C3BD-2ED4-6620-7C6E1E3F403F}"/>
          </ac:spMkLst>
        </pc:spChg>
        <pc:spChg chg="del">
          <ac:chgData name="Jana Lu" userId="76d7ce9a-58f9-4227-9ce6-18dcc353422d" providerId="ADAL" clId="{8AC2C7D0-57E7-427F-BA2A-BB0081F42862}" dt="2024-09-11T19:54:55.488" v="5618" actId="478"/>
          <ac:spMkLst>
            <pc:docMk/>
            <pc:sldMk cId="1711914203" sldId="979"/>
            <ac:spMk id="32" creationId="{88EB0CB6-A30B-699D-D7FD-F56EDC3AF217}"/>
          </ac:spMkLst>
        </pc:spChg>
        <pc:spChg chg="del">
          <ac:chgData name="Jana Lu" userId="76d7ce9a-58f9-4227-9ce6-18dcc353422d" providerId="ADAL" clId="{8AC2C7D0-57E7-427F-BA2A-BB0081F42862}" dt="2024-09-11T19:54:55.488" v="5618" actId="478"/>
          <ac:spMkLst>
            <pc:docMk/>
            <pc:sldMk cId="1711914203" sldId="979"/>
            <ac:spMk id="33" creationId="{A6E8B48D-C285-3C26-CFF6-80D40AFDF13D}"/>
          </ac:spMkLst>
        </pc:spChg>
        <pc:spChg chg="del">
          <ac:chgData name="Jana Lu" userId="76d7ce9a-58f9-4227-9ce6-18dcc353422d" providerId="ADAL" clId="{8AC2C7D0-57E7-427F-BA2A-BB0081F42862}" dt="2024-09-11T19:54:55.488" v="5618" actId="478"/>
          <ac:spMkLst>
            <pc:docMk/>
            <pc:sldMk cId="1711914203" sldId="979"/>
            <ac:spMk id="34" creationId="{A5DAFA08-ABDD-256D-2758-ADE73A6C38F4}"/>
          </ac:spMkLst>
        </pc:spChg>
        <pc:spChg chg="del">
          <ac:chgData name="Jana Lu" userId="76d7ce9a-58f9-4227-9ce6-18dcc353422d" providerId="ADAL" clId="{8AC2C7D0-57E7-427F-BA2A-BB0081F42862}" dt="2024-09-11T19:54:55.488" v="5618" actId="478"/>
          <ac:spMkLst>
            <pc:docMk/>
            <pc:sldMk cId="1711914203" sldId="979"/>
            <ac:spMk id="35" creationId="{1033D02E-692C-A989-3767-BB063074260F}"/>
          </ac:spMkLst>
        </pc:spChg>
        <pc:spChg chg="del">
          <ac:chgData name="Jana Lu" userId="76d7ce9a-58f9-4227-9ce6-18dcc353422d" providerId="ADAL" clId="{8AC2C7D0-57E7-427F-BA2A-BB0081F42862}" dt="2024-09-11T19:54:55.488" v="5618" actId="478"/>
          <ac:spMkLst>
            <pc:docMk/>
            <pc:sldMk cId="1711914203" sldId="979"/>
            <ac:spMk id="36" creationId="{1D0B0798-BFB0-73A4-4EBE-E5B69E5F3030}"/>
          </ac:spMkLst>
        </pc:spChg>
        <pc:spChg chg="del">
          <ac:chgData name="Jana Lu" userId="76d7ce9a-58f9-4227-9ce6-18dcc353422d" providerId="ADAL" clId="{8AC2C7D0-57E7-427F-BA2A-BB0081F42862}" dt="2024-09-11T19:54:55.488" v="5618" actId="478"/>
          <ac:spMkLst>
            <pc:docMk/>
            <pc:sldMk cId="1711914203" sldId="979"/>
            <ac:spMk id="37" creationId="{B1078461-DD50-C974-1D54-9C654CB96F60}"/>
          </ac:spMkLst>
        </pc:spChg>
        <pc:spChg chg="del">
          <ac:chgData name="Jana Lu" userId="76d7ce9a-58f9-4227-9ce6-18dcc353422d" providerId="ADAL" clId="{8AC2C7D0-57E7-427F-BA2A-BB0081F42862}" dt="2024-09-11T19:54:55.488" v="5618" actId="478"/>
          <ac:spMkLst>
            <pc:docMk/>
            <pc:sldMk cId="1711914203" sldId="979"/>
            <ac:spMk id="38" creationId="{5E0A8760-CA13-59F1-1BFA-196A9B0765F0}"/>
          </ac:spMkLst>
        </pc:spChg>
        <pc:spChg chg="del">
          <ac:chgData name="Jana Lu" userId="76d7ce9a-58f9-4227-9ce6-18dcc353422d" providerId="ADAL" clId="{8AC2C7D0-57E7-427F-BA2A-BB0081F42862}" dt="2024-09-11T19:54:55.488" v="5618" actId="478"/>
          <ac:spMkLst>
            <pc:docMk/>
            <pc:sldMk cId="1711914203" sldId="979"/>
            <ac:spMk id="39" creationId="{C4B6E0C8-4D23-DDD9-11AC-97F80298FF1E}"/>
          </ac:spMkLst>
        </pc:spChg>
        <pc:spChg chg="del">
          <ac:chgData name="Jana Lu" userId="76d7ce9a-58f9-4227-9ce6-18dcc353422d" providerId="ADAL" clId="{8AC2C7D0-57E7-427F-BA2A-BB0081F42862}" dt="2024-09-11T19:54:55.488" v="5618" actId="478"/>
          <ac:spMkLst>
            <pc:docMk/>
            <pc:sldMk cId="1711914203" sldId="979"/>
            <ac:spMk id="40" creationId="{78B387EB-937E-F37C-5341-D64B748EF135}"/>
          </ac:spMkLst>
        </pc:spChg>
        <pc:spChg chg="del">
          <ac:chgData name="Jana Lu" userId="76d7ce9a-58f9-4227-9ce6-18dcc353422d" providerId="ADAL" clId="{8AC2C7D0-57E7-427F-BA2A-BB0081F42862}" dt="2024-09-11T19:54:57.255" v="5619" actId="478"/>
          <ac:spMkLst>
            <pc:docMk/>
            <pc:sldMk cId="1711914203" sldId="979"/>
            <ac:spMk id="41" creationId="{3D109AA7-19E6-57B6-D1CF-824B21DD57F9}"/>
          </ac:spMkLst>
        </pc:spChg>
        <pc:spChg chg="del">
          <ac:chgData name="Jana Lu" userId="76d7ce9a-58f9-4227-9ce6-18dcc353422d" providerId="ADAL" clId="{8AC2C7D0-57E7-427F-BA2A-BB0081F42862}" dt="2024-09-11T19:54:57.255" v="5619" actId="478"/>
          <ac:spMkLst>
            <pc:docMk/>
            <pc:sldMk cId="1711914203" sldId="979"/>
            <ac:spMk id="42" creationId="{59773F96-AC15-C37F-54EC-5FEF885E0670}"/>
          </ac:spMkLst>
        </pc:spChg>
        <pc:spChg chg="del">
          <ac:chgData name="Jana Lu" userId="76d7ce9a-58f9-4227-9ce6-18dcc353422d" providerId="ADAL" clId="{8AC2C7D0-57E7-427F-BA2A-BB0081F42862}" dt="2024-09-11T19:54:57.255" v="5619" actId="478"/>
          <ac:spMkLst>
            <pc:docMk/>
            <pc:sldMk cId="1711914203" sldId="979"/>
            <ac:spMk id="43" creationId="{4178EEBB-2583-44E7-3141-B3F07CD09E33}"/>
          </ac:spMkLst>
        </pc:spChg>
        <pc:spChg chg="del">
          <ac:chgData name="Jana Lu" userId="76d7ce9a-58f9-4227-9ce6-18dcc353422d" providerId="ADAL" clId="{8AC2C7D0-57E7-427F-BA2A-BB0081F42862}" dt="2024-09-11T19:54:57.255" v="5619" actId="478"/>
          <ac:spMkLst>
            <pc:docMk/>
            <pc:sldMk cId="1711914203" sldId="979"/>
            <ac:spMk id="44" creationId="{BC622941-C76E-8932-4B9F-95BFB1FD9C3F}"/>
          </ac:spMkLst>
        </pc:spChg>
        <pc:spChg chg="del">
          <ac:chgData name="Jana Lu" userId="76d7ce9a-58f9-4227-9ce6-18dcc353422d" providerId="ADAL" clId="{8AC2C7D0-57E7-427F-BA2A-BB0081F42862}" dt="2024-09-11T19:54:57.255" v="5619" actId="478"/>
          <ac:spMkLst>
            <pc:docMk/>
            <pc:sldMk cId="1711914203" sldId="979"/>
            <ac:spMk id="45" creationId="{C1AAE173-1AC3-C294-A08E-076125AA5500}"/>
          </ac:spMkLst>
        </pc:spChg>
        <pc:spChg chg="ord">
          <ac:chgData name="Jana Lu" userId="76d7ce9a-58f9-4227-9ce6-18dcc353422d" providerId="ADAL" clId="{8AC2C7D0-57E7-427F-BA2A-BB0081F42862}" dt="2024-09-11T19:55:02.846" v="5620" actId="13244"/>
          <ac:spMkLst>
            <pc:docMk/>
            <pc:sldMk cId="1711914203" sldId="979"/>
            <ac:spMk id="47" creationId="{0BD4F464-C86E-FAE2-F5CC-731B68599D80}"/>
          </ac:spMkLst>
        </pc:spChg>
        <pc:picChg chg="mod">
          <ac:chgData name="Jana Lu" userId="76d7ce9a-58f9-4227-9ce6-18dcc353422d" providerId="ADAL" clId="{8AC2C7D0-57E7-427F-BA2A-BB0081F42862}" dt="2024-09-11T19:49:22.193" v="4677" actId="962"/>
          <ac:picMkLst>
            <pc:docMk/>
            <pc:sldMk cId="1711914203" sldId="979"/>
            <ac:picMk id="26" creationId="{14465089-429B-AD38-962C-CFFF59DCF9FB}"/>
          </ac:picMkLst>
        </pc:picChg>
      </pc:sldChg>
      <pc:sldChg chg="addSp delSp modSp mod">
        <pc:chgData name="Jana Lu" userId="76d7ce9a-58f9-4227-9ce6-18dcc353422d" providerId="ADAL" clId="{8AC2C7D0-57E7-427F-BA2A-BB0081F42862}" dt="2024-09-13T17:00:25.679" v="7982"/>
        <pc:sldMkLst>
          <pc:docMk/>
          <pc:sldMk cId="3370486596" sldId="980"/>
        </pc:sldMkLst>
        <pc:spChg chg="del">
          <ac:chgData name="Jana Lu" userId="76d7ce9a-58f9-4227-9ce6-18dcc353422d" providerId="ADAL" clId="{8AC2C7D0-57E7-427F-BA2A-BB0081F42862}" dt="2024-09-11T19:51:48.138" v="4911" actId="478"/>
          <ac:spMkLst>
            <pc:docMk/>
            <pc:sldMk cId="3370486596" sldId="980"/>
            <ac:spMk id="7" creationId="{5BD48A18-2AC0-05CB-D96E-8CDE7AC0A692}"/>
          </ac:spMkLst>
        </pc:spChg>
        <pc:spChg chg="del">
          <ac:chgData name="Jana Lu" userId="76d7ce9a-58f9-4227-9ce6-18dcc353422d" providerId="ADAL" clId="{8AC2C7D0-57E7-427F-BA2A-BB0081F42862}" dt="2024-09-11T19:51:48.138" v="4911" actId="478"/>
          <ac:spMkLst>
            <pc:docMk/>
            <pc:sldMk cId="3370486596" sldId="980"/>
            <ac:spMk id="27" creationId="{C23B0F41-8439-064B-367D-61A5CFD9AEA9}"/>
          </ac:spMkLst>
        </pc:spChg>
        <pc:spChg chg="del">
          <ac:chgData name="Jana Lu" userId="76d7ce9a-58f9-4227-9ce6-18dcc353422d" providerId="ADAL" clId="{8AC2C7D0-57E7-427F-BA2A-BB0081F42862}" dt="2024-09-11T19:51:48.138" v="4911" actId="478"/>
          <ac:spMkLst>
            <pc:docMk/>
            <pc:sldMk cId="3370486596" sldId="980"/>
            <ac:spMk id="28" creationId="{42ED5070-8F43-DA59-33F4-5F56A37B4A22}"/>
          </ac:spMkLst>
        </pc:spChg>
        <pc:spChg chg="del">
          <ac:chgData name="Jana Lu" userId="76d7ce9a-58f9-4227-9ce6-18dcc353422d" providerId="ADAL" clId="{8AC2C7D0-57E7-427F-BA2A-BB0081F42862}" dt="2024-09-11T19:51:48.138" v="4911" actId="478"/>
          <ac:spMkLst>
            <pc:docMk/>
            <pc:sldMk cId="3370486596" sldId="980"/>
            <ac:spMk id="29" creationId="{F73A423A-2311-B96D-ED5B-60948AB171B9}"/>
          </ac:spMkLst>
        </pc:spChg>
        <pc:spChg chg="del">
          <ac:chgData name="Jana Lu" userId="76d7ce9a-58f9-4227-9ce6-18dcc353422d" providerId="ADAL" clId="{8AC2C7D0-57E7-427F-BA2A-BB0081F42862}" dt="2024-09-11T19:51:48.138" v="4911" actId="478"/>
          <ac:spMkLst>
            <pc:docMk/>
            <pc:sldMk cId="3370486596" sldId="980"/>
            <ac:spMk id="30" creationId="{100DD818-23BC-28A1-6EDA-D0B96A7D4962}"/>
          </ac:spMkLst>
        </pc:spChg>
        <pc:spChg chg="del">
          <ac:chgData name="Jana Lu" userId="76d7ce9a-58f9-4227-9ce6-18dcc353422d" providerId="ADAL" clId="{8AC2C7D0-57E7-427F-BA2A-BB0081F42862}" dt="2024-09-11T19:51:48.138" v="4911" actId="478"/>
          <ac:spMkLst>
            <pc:docMk/>
            <pc:sldMk cId="3370486596" sldId="980"/>
            <ac:spMk id="31" creationId="{FEDB210C-555E-C297-AC26-4EFBDD6C1565}"/>
          </ac:spMkLst>
        </pc:spChg>
        <pc:spChg chg="del">
          <ac:chgData name="Jana Lu" userId="76d7ce9a-58f9-4227-9ce6-18dcc353422d" providerId="ADAL" clId="{8AC2C7D0-57E7-427F-BA2A-BB0081F42862}" dt="2024-09-11T19:51:48.138" v="4911" actId="478"/>
          <ac:spMkLst>
            <pc:docMk/>
            <pc:sldMk cId="3370486596" sldId="980"/>
            <ac:spMk id="32" creationId="{5CDD22EF-97ED-B829-B5B9-1685369A3CB2}"/>
          </ac:spMkLst>
        </pc:spChg>
        <pc:spChg chg="del">
          <ac:chgData name="Jana Lu" userId="76d7ce9a-58f9-4227-9ce6-18dcc353422d" providerId="ADAL" clId="{8AC2C7D0-57E7-427F-BA2A-BB0081F42862}" dt="2024-09-11T19:51:48.138" v="4911" actId="478"/>
          <ac:spMkLst>
            <pc:docMk/>
            <pc:sldMk cId="3370486596" sldId="980"/>
            <ac:spMk id="33" creationId="{A1DD5446-B6FE-D126-D3FA-E35038CE140E}"/>
          </ac:spMkLst>
        </pc:spChg>
        <pc:spChg chg="del">
          <ac:chgData name="Jana Lu" userId="76d7ce9a-58f9-4227-9ce6-18dcc353422d" providerId="ADAL" clId="{8AC2C7D0-57E7-427F-BA2A-BB0081F42862}" dt="2024-09-11T19:51:48.138" v="4911" actId="478"/>
          <ac:spMkLst>
            <pc:docMk/>
            <pc:sldMk cId="3370486596" sldId="980"/>
            <ac:spMk id="34" creationId="{45BD4056-08E6-68E3-945E-1B0DDF4D3E93}"/>
          </ac:spMkLst>
        </pc:spChg>
        <pc:spChg chg="del">
          <ac:chgData name="Jana Lu" userId="76d7ce9a-58f9-4227-9ce6-18dcc353422d" providerId="ADAL" clId="{8AC2C7D0-57E7-427F-BA2A-BB0081F42862}" dt="2024-09-11T19:51:48.138" v="4911" actId="478"/>
          <ac:spMkLst>
            <pc:docMk/>
            <pc:sldMk cId="3370486596" sldId="980"/>
            <ac:spMk id="35" creationId="{1E83B582-5358-895B-0D12-746C4EFBA63D}"/>
          </ac:spMkLst>
        </pc:spChg>
        <pc:spChg chg="del">
          <ac:chgData name="Jana Lu" userId="76d7ce9a-58f9-4227-9ce6-18dcc353422d" providerId="ADAL" clId="{8AC2C7D0-57E7-427F-BA2A-BB0081F42862}" dt="2024-09-11T19:51:48.138" v="4911" actId="478"/>
          <ac:spMkLst>
            <pc:docMk/>
            <pc:sldMk cId="3370486596" sldId="980"/>
            <ac:spMk id="36" creationId="{7DC63BEB-F471-4A02-0F8F-ABF31FF0CB02}"/>
          </ac:spMkLst>
        </pc:spChg>
        <pc:spChg chg="del">
          <ac:chgData name="Jana Lu" userId="76d7ce9a-58f9-4227-9ce6-18dcc353422d" providerId="ADAL" clId="{8AC2C7D0-57E7-427F-BA2A-BB0081F42862}" dt="2024-09-11T19:51:48.138" v="4911" actId="478"/>
          <ac:spMkLst>
            <pc:docMk/>
            <pc:sldMk cId="3370486596" sldId="980"/>
            <ac:spMk id="37" creationId="{769A7673-4775-98A6-283E-B8858175CB13}"/>
          </ac:spMkLst>
        </pc:spChg>
        <pc:spChg chg="del">
          <ac:chgData name="Jana Lu" userId="76d7ce9a-58f9-4227-9ce6-18dcc353422d" providerId="ADAL" clId="{8AC2C7D0-57E7-427F-BA2A-BB0081F42862}" dt="2024-09-11T19:51:48.138" v="4911" actId="478"/>
          <ac:spMkLst>
            <pc:docMk/>
            <pc:sldMk cId="3370486596" sldId="980"/>
            <ac:spMk id="38" creationId="{F0CAE889-BFFB-B7B6-E482-BF87C971AA26}"/>
          </ac:spMkLst>
        </pc:spChg>
        <pc:spChg chg="del">
          <ac:chgData name="Jana Lu" userId="76d7ce9a-58f9-4227-9ce6-18dcc353422d" providerId="ADAL" clId="{8AC2C7D0-57E7-427F-BA2A-BB0081F42862}" dt="2024-09-11T19:51:48.138" v="4911" actId="478"/>
          <ac:spMkLst>
            <pc:docMk/>
            <pc:sldMk cId="3370486596" sldId="980"/>
            <ac:spMk id="39" creationId="{EFF2F651-0B33-68E8-D1B1-A0D66D79F821}"/>
          </ac:spMkLst>
        </pc:spChg>
        <pc:spChg chg="del">
          <ac:chgData name="Jana Lu" userId="76d7ce9a-58f9-4227-9ce6-18dcc353422d" providerId="ADAL" clId="{8AC2C7D0-57E7-427F-BA2A-BB0081F42862}" dt="2024-09-11T19:51:48.138" v="4911" actId="478"/>
          <ac:spMkLst>
            <pc:docMk/>
            <pc:sldMk cId="3370486596" sldId="980"/>
            <ac:spMk id="40" creationId="{EA4D656F-A8BF-B751-249B-42666B4E1BB9}"/>
          </ac:spMkLst>
        </pc:spChg>
        <pc:spChg chg="del">
          <ac:chgData name="Jana Lu" userId="76d7ce9a-58f9-4227-9ce6-18dcc353422d" providerId="ADAL" clId="{8AC2C7D0-57E7-427F-BA2A-BB0081F42862}" dt="2024-09-11T19:51:48.138" v="4911" actId="478"/>
          <ac:spMkLst>
            <pc:docMk/>
            <pc:sldMk cId="3370486596" sldId="980"/>
            <ac:spMk id="41" creationId="{E1AD7E0B-FE6F-1552-97DA-FF8ABC513E1B}"/>
          </ac:spMkLst>
        </pc:spChg>
        <pc:spChg chg="del">
          <ac:chgData name="Jana Lu" userId="76d7ce9a-58f9-4227-9ce6-18dcc353422d" providerId="ADAL" clId="{8AC2C7D0-57E7-427F-BA2A-BB0081F42862}" dt="2024-09-11T19:51:48.138" v="4911" actId="478"/>
          <ac:spMkLst>
            <pc:docMk/>
            <pc:sldMk cId="3370486596" sldId="980"/>
            <ac:spMk id="42" creationId="{760C1CDD-C601-720D-22FD-198D1F168A0D}"/>
          </ac:spMkLst>
        </pc:spChg>
        <pc:spChg chg="del">
          <ac:chgData name="Jana Lu" userId="76d7ce9a-58f9-4227-9ce6-18dcc353422d" providerId="ADAL" clId="{8AC2C7D0-57E7-427F-BA2A-BB0081F42862}" dt="2024-09-11T19:51:48.138" v="4911" actId="478"/>
          <ac:spMkLst>
            <pc:docMk/>
            <pc:sldMk cId="3370486596" sldId="980"/>
            <ac:spMk id="43" creationId="{7557C5CF-5A1A-A92B-4D4A-1CF65E6CB8CD}"/>
          </ac:spMkLst>
        </pc:spChg>
        <pc:spChg chg="del">
          <ac:chgData name="Jana Lu" userId="76d7ce9a-58f9-4227-9ce6-18dcc353422d" providerId="ADAL" clId="{8AC2C7D0-57E7-427F-BA2A-BB0081F42862}" dt="2024-09-11T19:51:48.138" v="4911" actId="478"/>
          <ac:spMkLst>
            <pc:docMk/>
            <pc:sldMk cId="3370486596" sldId="980"/>
            <ac:spMk id="44" creationId="{17A48E68-FA34-5417-1EEB-7D89374ECDE3}"/>
          </ac:spMkLst>
        </pc:spChg>
        <pc:spChg chg="del">
          <ac:chgData name="Jana Lu" userId="76d7ce9a-58f9-4227-9ce6-18dcc353422d" providerId="ADAL" clId="{8AC2C7D0-57E7-427F-BA2A-BB0081F42862}" dt="2024-09-11T19:51:48.138" v="4911" actId="478"/>
          <ac:spMkLst>
            <pc:docMk/>
            <pc:sldMk cId="3370486596" sldId="980"/>
            <ac:spMk id="45" creationId="{BA32476E-3316-E8E2-60E8-F6CB59F3F14A}"/>
          </ac:spMkLst>
        </pc:spChg>
        <pc:spChg chg="ord">
          <ac:chgData name="Jana Lu" userId="76d7ce9a-58f9-4227-9ce6-18dcc353422d" providerId="ADAL" clId="{8AC2C7D0-57E7-427F-BA2A-BB0081F42862}" dt="2024-09-11T19:55:16.871" v="5623" actId="13244"/>
          <ac:spMkLst>
            <pc:docMk/>
            <pc:sldMk cId="3370486596" sldId="980"/>
            <ac:spMk id="47" creationId="{C36672B7-F250-2840-5C4E-716285511DF6}"/>
          </ac:spMkLst>
        </pc:spChg>
        <pc:picChg chg="add mod">
          <ac:chgData name="Jana Lu" userId="76d7ce9a-58f9-4227-9ce6-18dcc353422d" providerId="ADAL" clId="{8AC2C7D0-57E7-427F-BA2A-BB0081F42862}" dt="2024-09-13T17:00:25.679" v="7982"/>
          <ac:picMkLst>
            <pc:docMk/>
            <pc:sldMk cId="3370486596" sldId="980"/>
            <ac:picMk id="3" creationId="{C92A7777-F7AE-49C3-3501-FA32B761A9F2}"/>
          </ac:picMkLst>
        </pc:picChg>
        <pc:picChg chg="mod">
          <ac:chgData name="Jana Lu" userId="76d7ce9a-58f9-4227-9ce6-18dcc353422d" providerId="ADAL" clId="{8AC2C7D0-57E7-427F-BA2A-BB0081F42862}" dt="2024-09-11T19:53:05.646" v="5341" actId="962"/>
          <ac:picMkLst>
            <pc:docMk/>
            <pc:sldMk cId="3370486596" sldId="980"/>
            <ac:picMk id="26" creationId="{9BC2221A-35AF-7994-620A-997961B8BE3D}"/>
          </ac:picMkLst>
        </pc:picChg>
      </pc:sldChg>
      <pc:sldChg chg="delSp mod">
        <pc:chgData name="Jana Lu" userId="76d7ce9a-58f9-4227-9ce6-18dcc353422d" providerId="ADAL" clId="{8AC2C7D0-57E7-427F-BA2A-BB0081F42862}" dt="2024-09-11T20:14:06.605" v="6594" actId="478"/>
        <pc:sldMkLst>
          <pc:docMk/>
          <pc:sldMk cId="1456226579" sldId="993"/>
        </pc:sldMkLst>
        <pc:spChg chg="del">
          <ac:chgData name="Jana Lu" userId="76d7ce9a-58f9-4227-9ce6-18dcc353422d" providerId="ADAL" clId="{8AC2C7D0-57E7-427F-BA2A-BB0081F42862}" dt="2024-09-11T20:14:06.605" v="6594" actId="478"/>
          <ac:spMkLst>
            <pc:docMk/>
            <pc:sldMk cId="1456226579" sldId="993"/>
            <ac:spMk id="25" creationId="{AE5D3412-1F31-8CEF-A4D6-789503D793DE}"/>
          </ac:spMkLst>
        </pc:spChg>
        <pc:spChg chg="del">
          <ac:chgData name="Jana Lu" userId="76d7ce9a-58f9-4227-9ce6-18dcc353422d" providerId="ADAL" clId="{8AC2C7D0-57E7-427F-BA2A-BB0081F42862}" dt="2024-09-11T20:14:06.605" v="6594" actId="478"/>
          <ac:spMkLst>
            <pc:docMk/>
            <pc:sldMk cId="1456226579" sldId="993"/>
            <ac:spMk id="26" creationId="{C65C27A6-369A-3269-05F4-3BB274A5E38E}"/>
          </ac:spMkLst>
        </pc:spChg>
        <pc:spChg chg="del">
          <ac:chgData name="Jana Lu" userId="76d7ce9a-58f9-4227-9ce6-18dcc353422d" providerId="ADAL" clId="{8AC2C7D0-57E7-427F-BA2A-BB0081F42862}" dt="2024-09-11T20:14:06.605" v="6594" actId="478"/>
          <ac:spMkLst>
            <pc:docMk/>
            <pc:sldMk cId="1456226579" sldId="993"/>
            <ac:spMk id="27" creationId="{8C865A83-B28B-CC66-C00C-CCAB339C504B}"/>
          </ac:spMkLst>
        </pc:spChg>
        <pc:spChg chg="del">
          <ac:chgData name="Jana Lu" userId="76d7ce9a-58f9-4227-9ce6-18dcc353422d" providerId="ADAL" clId="{8AC2C7D0-57E7-427F-BA2A-BB0081F42862}" dt="2024-09-11T20:14:06.605" v="6594" actId="478"/>
          <ac:spMkLst>
            <pc:docMk/>
            <pc:sldMk cId="1456226579" sldId="993"/>
            <ac:spMk id="28" creationId="{B391860B-C1EF-E968-E4EC-C33F6C5A3A11}"/>
          </ac:spMkLst>
        </pc:spChg>
        <pc:spChg chg="del">
          <ac:chgData name="Jana Lu" userId="76d7ce9a-58f9-4227-9ce6-18dcc353422d" providerId="ADAL" clId="{8AC2C7D0-57E7-427F-BA2A-BB0081F42862}" dt="2024-09-11T20:14:06.605" v="6594" actId="478"/>
          <ac:spMkLst>
            <pc:docMk/>
            <pc:sldMk cId="1456226579" sldId="993"/>
            <ac:spMk id="29" creationId="{F1A0F6C4-4562-812F-BFEF-CA959A654169}"/>
          </ac:spMkLst>
        </pc:spChg>
        <pc:spChg chg="del">
          <ac:chgData name="Jana Lu" userId="76d7ce9a-58f9-4227-9ce6-18dcc353422d" providerId="ADAL" clId="{8AC2C7D0-57E7-427F-BA2A-BB0081F42862}" dt="2024-09-11T20:14:06.605" v="6594" actId="478"/>
          <ac:spMkLst>
            <pc:docMk/>
            <pc:sldMk cId="1456226579" sldId="993"/>
            <ac:spMk id="30" creationId="{9DED4A14-0564-D1D2-B49E-E0C8897C069A}"/>
          </ac:spMkLst>
        </pc:spChg>
        <pc:spChg chg="del">
          <ac:chgData name="Jana Lu" userId="76d7ce9a-58f9-4227-9ce6-18dcc353422d" providerId="ADAL" clId="{8AC2C7D0-57E7-427F-BA2A-BB0081F42862}" dt="2024-09-11T20:14:06.605" v="6594" actId="478"/>
          <ac:spMkLst>
            <pc:docMk/>
            <pc:sldMk cId="1456226579" sldId="993"/>
            <ac:spMk id="31" creationId="{76943556-954C-5FB3-9B7C-4D7BED67BC2D}"/>
          </ac:spMkLst>
        </pc:spChg>
        <pc:spChg chg="del">
          <ac:chgData name="Jana Lu" userId="76d7ce9a-58f9-4227-9ce6-18dcc353422d" providerId="ADAL" clId="{8AC2C7D0-57E7-427F-BA2A-BB0081F42862}" dt="2024-09-11T20:14:06.605" v="6594" actId="478"/>
          <ac:spMkLst>
            <pc:docMk/>
            <pc:sldMk cId="1456226579" sldId="993"/>
            <ac:spMk id="32" creationId="{C6C6EA3B-116D-32CA-2973-9904257F4F5A}"/>
          </ac:spMkLst>
        </pc:spChg>
        <pc:spChg chg="del">
          <ac:chgData name="Jana Lu" userId="76d7ce9a-58f9-4227-9ce6-18dcc353422d" providerId="ADAL" clId="{8AC2C7D0-57E7-427F-BA2A-BB0081F42862}" dt="2024-09-11T20:14:06.605" v="6594" actId="478"/>
          <ac:spMkLst>
            <pc:docMk/>
            <pc:sldMk cId="1456226579" sldId="993"/>
            <ac:spMk id="33" creationId="{E8090D0B-AC98-AB64-478E-98015BAB7D23}"/>
          </ac:spMkLst>
        </pc:spChg>
        <pc:spChg chg="del">
          <ac:chgData name="Jana Lu" userId="76d7ce9a-58f9-4227-9ce6-18dcc353422d" providerId="ADAL" clId="{8AC2C7D0-57E7-427F-BA2A-BB0081F42862}" dt="2024-09-11T20:14:06.605" v="6594" actId="478"/>
          <ac:spMkLst>
            <pc:docMk/>
            <pc:sldMk cId="1456226579" sldId="993"/>
            <ac:spMk id="34" creationId="{00BAD212-C415-2F36-BCCF-3DE7CF898849}"/>
          </ac:spMkLst>
        </pc:spChg>
        <pc:spChg chg="del">
          <ac:chgData name="Jana Lu" userId="76d7ce9a-58f9-4227-9ce6-18dcc353422d" providerId="ADAL" clId="{8AC2C7D0-57E7-427F-BA2A-BB0081F42862}" dt="2024-09-11T20:14:06.605" v="6594" actId="478"/>
          <ac:spMkLst>
            <pc:docMk/>
            <pc:sldMk cId="1456226579" sldId="993"/>
            <ac:spMk id="35" creationId="{8BC5DA16-B9B7-9BAC-2937-B3A47DC989FC}"/>
          </ac:spMkLst>
        </pc:spChg>
        <pc:spChg chg="del">
          <ac:chgData name="Jana Lu" userId="76d7ce9a-58f9-4227-9ce6-18dcc353422d" providerId="ADAL" clId="{8AC2C7D0-57E7-427F-BA2A-BB0081F42862}" dt="2024-09-11T20:14:06.605" v="6594" actId="478"/>
          <ac:spMkLst>
            <pc:docMk/>
            <pc:sldMk cId="1456226579" sldId="993"/>
            <ac:spMk id="36" creationId="{16D2D6FA-EBBC-3F1A-F64F-6415CBE83BF7}"/>
          </ac:spMkLst>
        </pc:spChg>
        <pc:spChg chg="del">
          <ac:chgData name="Jana Lu" userId="76d7ce9a-58f9-4227-9ce6-18dcc353422d" providerId="ADAL" clId="{8AC2C7D0-57E7-427F-BA2A-BB0081F42862}" dt="2024-09-11T20:14:06.605" v="6594" actId="478"/>
          <ac:spMkLst>
            <pc:docMk/>
            <pc:sldMk cId="1456226579" sldId="993"/>
            <ac:spMk id="37" creationId="{DF72E796-74AF-F501-4D67-2EE3DB8A694B}"/>
          </ac:spMkLst>
        </pc:spChg>
        <pc:spChg chg="del">
          <ac:chgData name="Jana Lu" userId="76d7ce9a-58f9-4227-9ce6-18dcc353422d" providerId="ADAL" clId="{8AC2C7D0-57E7-427F-BA2A-BB0081F42862}" dt="2024-09-11T20:14:06.605" v="6594" actId="478"/>
          <ac:spMkLst>
            <pc:docMk/>
            <pc:sldMk cId="1456226579" sldId="993"/>
            <ac:spMk id="38" creationId="{F4B90E4F-8A48-7CFC-1DC9-95A28859AE33}"/>
          </ac:spMkLst>
        </pc:spChg>
        <pc:spChg chg="del">
          <ac:chgData name="Jana Lu" userId="76d7ce9a-58f9-4227-9ce6-18dcc353422d" providerId="ADAL" clId="{8AC2C7D0-57E7-427F-BA2A-BB0081F42862}" dt="2024-09-11T20:14:06.605" v="6594" actId="478"/>
          <ac:spMkLst>
            <pc:docMk/>
            <pc:sldMk cId="1456226579" sldId="993"/>
            <ac:spMk id="39" creationId="{C4A8B77D-E32B-5C23-9F09-946F1C66D2F5}"/>
          </ac:spMkLst>
        </pc:spChg>
        <pc:spChg chg="del">
          <ac:chgData name="Jana Lu" userId="76d7ce9a-58f9-4227-9ce6-18dcc353422d" providerId="ADAL" clId="{8AC2C7D0-57E7-427F-BA2A-BB0081F42862}" dt="2024-09-11T20:14:06.605" v="6594" actId="478"/>
          <ac:spMkLst>
            <pc:docMk/>
            <pc:sldMk cId="1456226579" sldId="993"/>
            <ac:spMk id="40" creationId="{B2F5E6B9-E631-C83D-19F6-A5536246486D}"/>
          </ac:spMkLst>
        </pc:spChg>
        <pc:spChg chg="del">
          <ac:chgData name="Jana Lu" userId="76d7ce9a-58f9-4227-9ce6-18dcc353422d" providerId="ADAL" clId="{8AC2C7D0-57E7-427F-BA2A-BB0081F42862}" dt="2024-09-11T20:14:06.605" v="6594" actId="478"/>
          <ac:spMkLst>
            <pc:docMk/>
            <pc:sldMk cId="1456226579" sldId="993"/>
            <ac:spMk id="41" creationId="{E8D32B8D-4CFF-2F64-AA70-91C84064393E}"/>
          </ac:spMkLst>
        </pc:spChg>
        <pc:spChg chg="del">
          <ac:chgData name="Jana Lu" userId="76d7ce9a-58f9-4227-9ce6-18dcc353422d" providerId="ADAL" clId="{8AC2C7D0-57E7-427F-BA2A-BB0081F42862}" dt="2024-09-11T20:14:06.605" v="6594" actId="478"/>
          <ac:spMkLst>
            <pc:docMk/>
            <pc:sldMk cId="1456226579" sldId="993"/>
            <ac:spMk id="42" creationId="{2D5E0A68-453E-D454-DF70-698AF696468C}"/>
          </ac:spMkLst>
        </pc:spChg>
        <pc:spChg chg="del">
          <ac:chgData name="Jana Lu" userId="76d7ce9a-58f9-4227-9ce6-18dcc353422d" providerId="ADAL" clId="{8AC2C7D0-57E7-427F-BA2A-BB0081F42862}" dt="2024-09-11T20:14:06.605" v="6594" actId="478"/>
          <ac:spMkLst>
            <pc:docMk/>
            <pc:sldMk cId="1456226579" sldId="993"/>
            <ac:spMk id="43" creationId="{2E6EE6D3-E939-F422-8F7F-E985954B9677}"/>
          </ac:spMkLst>
        </pc:spChg>
        <pc:spChg chg="del">
          <ac:chgData name="Jana Lu" userId="76d7ce9a-58f9-4227-9ce6-18dcc353422d" providerId="ADAL" clId="{8AC2C7D0-57E7-427F-BA2A-BB0081F42862}" dt="2024-09-11T20:14:06.605" v="6594" actId="478"/>
          <ac:spMkLst>
            <pc:docMk/>
            <pc:sldMk cId="1456226579" sldId="993"/>
            <ac:spMk id="44" creationId="{5208942E-72F7-F111-F07F-E1736A286642}"/>
          </ac:spMkLst>
        </pc:spChg>
      </pc:sldChg>
      <pc:sldChg chg="delSp modSp mod modNotesTx">
        <pc:chgData name="Jana Lu" userId="76d7ce9a-58f9-4227-9ce6-18dcc353422d" providerId="ADAL" clId="{8AC2C7D0-57E7-427F-BA2A-BB0081F42862}" dt="2024-09-11T19:27:39.805" v="2941" actId="13244"/>
        <pc:sldMkLst>
          <pc:docMk/>
          <pc:sldMk cId="3488637924" sldId="1082"/>
        </pc:sldMkLst>
        <pc:spChg chg="del">
          <ac:chgData name="Jana Lu" userId="76d7ce9a-58f9-4227-9ce6-18dcc353422d" providerId="ADAL" clId="{8AC2C7D0-57E7-427F-BA2A-BB0081F42862}" dt="2024-09-11T19:24:15.421" v="2240" actId="478"/>
          <ac:spMkLst>
            <pc:docMk/>
            <pc:sldMk cId="3488637924" sldId="1082"/>
            <ac:spMk id="51" creationId="{9636C969-70D0-FD8D-0589-F1F86FDF3FD2}"/>
          </ac:spMkLst>
        </pc:spChg>
        <pc:spChg chg="del">
          <ac:chgData name="Jana Lu" userId="76d7ce9a-58f9-4227-9ce6-18dcc353422d" providerId="ADAL" clId="{8AC2C7D0-57E7-427F-BA2A-BB0081F42862}" dt="2024-09-11T19:24:15.421" v="2240" actId="478"/>
          <ac:spMkLst>
            <pc:docMk/>
            <pc:sldMk cId="3488637924" sldId="1082"/>
            <ac:spMk id="52" creationId="{B458E7F7-A024-ED6B-C88F-B2C2F4E4D154}"/>
          </ac:spMkLst>
        </pc:spChg>
        <pc:spChg chg="del">
          <ac:chgData name="Jana Lu" userId="76d7ce9a-58f9-4227-9ce6-18dcc353422d" providerId="ADAL" clId="{8AC2C7D0-57E7-427F-BA2A-BB0081F42862}" dt="2024-09-11T19:24:15.421" v="2240" actId="478"/>
          <ac:spMkLst>
            <pc:docMk/>
            <pc:sldMk cId="3488637924" sldId="1082"/>
            <ac:spMk id="53" creationId="{1C3FF584-A8E3-272A-6379-0DF7039FD031}"/>
          </ac:spMkLst>
        </pc:spChg>
        <pc:spChg chg="del">
          <ac:chgData name="Jana Lu" userId="76d7ce9a-58f9-4227-9ce6-18dcc353422d" providerId="ADAL" clId="{8AC2C7D0-57E7-427F-BA2A-BB0081F42862}" dt="2024-09-11T19:24:15.421" v="2240" actId="478"/>
          <ac:spMkLst>
            <pc:docMk/>
            <pc:sldMk cId="3488637924" sldId="1082"/>
            <ac:spMk id="54" creationId="{6D16F7AE-62AB-FB86-2685-A7A188EA0B7B}"/>
          </ac:spMkLst>
        </pc:spChg>
        <pc:spChg chg="del">
          <ac:chgData name="Jana Lu" userId="76d7ce9a-58f9-4227-9ce6-18dcc353422d" providerId="ADAL" clId="{8AC2C7D0-57E7-427F-BA2A-BB0081F42862}" dt="2024-09-11T19:24:15.421" v="2240" actId="478"/>
          <ac:spMkLst>
            <pc:docMk/>
            <pc:sldMk cId="3488637924" sldId="1082"/>
            <ac:spMk id="55" creationId="{56EDFA87-4719-FA08-FE7A-1ED1C5FB1D18}"/>
          </ac:spMkLst>
        </pc:spChg>
        <pc:spChg chg="del">
          <ac:chgData name="Jana Lu" userId="76d7ce9a-58f9-4227-9ce6-18dcc353422d" providerId="ADAL" clId="{8AC2C7D0-57E7-427F-BA2A-BB0081F42862}" dt="2024-09-11T19:24:15.421" v="2240" actId="478"/>
          <ac:spMkLst>
            <pc:docMk/>
            <pc:sldMk cId="3488637924" sldId="1082"/>
            <ac:spMk id="56" creationId="{D2B0F3D2-6997-57CD-9CDD-5A6D0C63163E}"/>
          </ac:spMkLst>
        </pc:spChg>
        <pc:spChg chg="del">
          <ac:chgData name="Jana Lu" userId="76d7ce9a-58f9-4227-9ce6-18dcc353422d" providerId="ADAL" clId="{8AC2C7D0-57E7-427F-BA2A-BB0081F42862}" dt="2024-09-11T19:24:15.421" v="2240" actId="478"/>
          <ac:spMkLst>
            <pc:docMk/>
            <pc:sldMk cId="3488637924" sldId="1082"/>
            <ac:spMk id="57" creationId="{F54BE19B-A02C-8899-E72B-92F12FCC3814}"/>
          </ac:spMkLst>
        </pc:spChg>
        <pc:spChg chg="del">
          <ac:chgData name="Jana Lu" userId="76d7ce9a-58f9-4227-9ce6-18dcc353422d" providerId="ADAL" clId="{8AC2C7D0-57E7-427F-BA2A-BB0081F42862}" dt="2024-09-11T19:24:15.421" v="2240" actId="478"/>
          <ac:spMkLst>
            <pc:docMk/>
            <pc:sldMk cId="3488637924" sldId="1082"/>
            <ac:spMk id="58" creationId="{2597BBC7-5284-4BB9-8150-6A0EADBCFDD2}"/>
          </ac:spMkLst>
        </pc:spChg>
        <pc:spChg chg="del">
          <ac:chgData name="Jana Lu" userId="76d7ce9a-58f9-4227-9ce6-18dcc353422d" providerId="ADAL" clId="{8AC2C7D0-57E7-427F-BA2A-BB0081F42862}" dt="2024-09-11T19:24:15.421" v="2240" actId="478"/>
          <ac:spMkLst>
            <pc:docMk/>
            <pc:sldMk cId="3488637924" sldId="1082"/>
            <ac:spMk id="59" creationId="{B8834880-1593-75D9-1E48-18F20E472822}"/>
          </ac:spMkLst>
        </pc:spChg>
        <pc:spChg chg="del">
          <ac:chgData name="Jana Lu" userId="76d7ce9a-58f9-4227-9ce6-18dcc353422d" providerId="ADAL" clId="{8AC2C7D0-57E7-427F-BA2A-BB0081F42862}" dt="2024-09-11T19:24:15.421" v="2240" actId="478"/>
          <ac:spMkLst>
            <pc:docMk/>
            <pc:sldMk cId="3488637924" sldId="1082"/>
            <ac:spMk id="60" creationId="{D8EA5533-5034-9A6F-8B4E-099998F12529}"/>
          </ac:spMkLst>
        </pc:spChg>
        <pc:spChg chg="del">
          <ac:chgData name="Jana Lu" userId="76d7ce9a-58f9-4227-9ce6-18dcc353422d" providerId="ADAL" clId="{8AC2C7D0-57E7-427F-BA2A-BB0081F42862}" dt="2024-09-11T19:24:15.421" v="2240" actId="478"/>
          <ac:spMkLst>
            <pc:docMk/>
            <pc:sldMk cId="3488637924" sldId="1082"/>
            <ac:spMk id="61" creationId="{7C83B0B3-ABC7-3883-CF30-439EB50653EB}"/>
          </ac:spMkLst>
        </pc:spChg>
        <pc:spChg chg="del">
          <ac:chgData name="Jana Lu" userId="76d7ce9a-58f9-4227-9ce6-18dcc353422d" providerId="ADAL" clId="{8AC2C7D0-57E7-427F-BA2A-BB0081F42862}" dt="2024-09-11T19:24:15.421" v="2240" actId="478"/>
          <ac:spMkLst>
            <pc:docMk/>
            <pc:sldMk cId="3488637924" sldId="1082"/>
            <ac:spMk id="62" creationId="{EF3D9A80-C85F-D7B2-C9C5-A36FD375C939}"/>
          </ac:spMkLst>
        </pc:spChg>
        <pc:spChg chg="del">
          <ac:chgData name="Jana Lu" userId="76d7ce9a-58f9-4227-9ce6-18dcc353422d" providerId="ADAL" clId="{8AC2C7D0-57E7-427F-BA2A-BB0081F42862}" dt="2024-09-11T19:24:15.421" v="2240" actId="478"/>
          <ac:spMkLst>
            <pc:docMk/>
            <pc:sldMk cId="3488637924" sldId="1082"/>
            <ac:spMk id="63" creationId="{5EA7AADA-2B5C-7AFB-0EB8-07E3CB8C2C17}"/>
          </ac:spMkLst>
        </pc:spChg>
        <pc:spChg chg="del">
          <ac:chgData name="Jana Lu" userId="76d7ce9a-58f9-4227-9ce6-18dcc353422d" providerId="ADAL" clId="{8AC2C7D0-57E7-427F-BA2A-BB0081F42862}" dt="2024-09-11T19:24:15.421" v="2240" actId="478"/>
          <ac:spMkLst>
            <pc:docMk/>
            <pc:sldMk cId="3488637924" sldId="1082"/>
            <ac:spMk id="64" creationId="{92E205E8-68CE-E970-904F-C5A1171CECAA}"/>
          </ac:spMkLst>
        </pc:spChg>
        <pc:spChg chg="del">
          <ac:chgData name="Jana Lu" userId="76d7ce9a-58f9-4227-9ce6-18dcc353422d" providerId="ADAL" clId="{8AC2C7D0-57E7-427F-BA2A-BB0081F42862}" dt="2024-09-11T19:24:15.421" v="2240" actId="478"/>
          <ac:spMkLst>
            <pc:docMk/>
            <pc:sldMk cId="3488637924" sldId="1082"/>
            <ac:spMk id="65" creationId="{E23B21D3-A9B5-66C5-3FC4-CFFC56EF69CA}"/>
          </ac:spMkLst>
        </pc:spChg>
        <pc:spChg chg="del">
          <ac:chgData name="Jana Lu" userId="76d7ce9a-58f9-4227-9ce6-18dcc353422d" providerId="ADAL" clId="{8AC2C7D0-57E7-427F-BA2A-BB0081F42862}" dt="2024-09-11T19:24:15.421" v="2240" actId="478"/>
          <ac:spMkLst>
            <pc:docMk/>
            <pc:sldMk cId="3488637924" sldId="1082"/>
            <ac:spMk id="66" creationId="{F58B73F0-0FE8-E4E7-6B4E-F28F62DC838E}"/>
          </ac:spMkLst>
        </pc:spChg>
        <pc:spChg chg="del">
          <ac:chgData name="Jana Lu" userId="76d7ce9a-58f9-4227-9ce6-18dcc353422d" providerId="ADAL" clId="{8AC2C7D0-57E7-427F-BA2A-BB0081F42862}" dt="2024-09-11T19:24:15.421" v="2240" actId="478"/>
          <ac:spMkLst>
            <pc:docMk/>
            <pc:sldMk cId="3488637924" sldId="1082"/>
            <ac:spMk id="67" creationId="{A875A130-D618-88DD-4D6E-6101B8AAF841}"/>
          </ac:spMkLst>
        </pc:spChg>
        <pc:spChg chg="del">
          <ac:chgData name="Jana Lu" userId="76d7ce9a-58f9-4227-9ce6-18dcc353422d" providerId="ADAL" clId="{8AC2C7D0-57E7-427F-BA2A-BB0081F42862}" dt="2024-09-11T19:24:15.421" v="2240" actId="478"/>
          <ac:spMkLst>
            <pc:docMk/>
            <pc:sldMk cId="3488637924" sldId="1082"/>
            <ac:spMk id="68" creationId="{114A852E-6047-62C6-6AB6-CBCF153EAA77}"/>
          </ac:spMkLst>
        </pc:spChg>
        <pc:spChg chg="del">
          <ac:chgData name="Jana Lu" userId="76d7ce9a-58f9-4227-9ce6-18dcc353422d" providerId="ADAL" clId="{8AC2C7D0-57E7-427F-BA2A-BB0081F42862}" dt="2024-09-11T19:24:15.421" v="2240" actId="478"/>
          <ac:spMkLst>
            <pc:docMk/>
            <pc:sldMk cId="3488637924" sldId="1082"/>
            <ac:spMk id="69" creationId="{18B272CF-C64E-46CE-6D41-262870C1AE33}"/>
          </ac:spMkLst>
        </pc:spChg>
        <pc:spChg chg="ord">
          <ac:chgData name="Jana Lu" userId="76d7ce9a-58f9-4227-9ce6-18dcc353422d" providerId="ADAL" clId="{8AC2C7D0-57E7-427F-BA2A-BB0081F42862}" dt="2024-09-11T19:27:39.805" v="2941" actId="13244"/>
          <ac:spMkLst>
            <pc:docMk/>
            <pc:sldMk cId="3488637924" sldId="1082"/>
            <ac:spMk id="71" creationId="{8FF318AD-9817-8360-9DAF-01B356D5D09D}"/>
          </ac:spMkLst>
        </pc:spChg>
        <pc:picChg chg="mod">
          <ac:chgData name="Jana Lu" userId="76d7ce9a-58f9-4227-9ce6-18dcc353422d" providerId="ADAL" clId="{8AC2C7D0-57E7-427F-BA2A-BB0081F42862}" dt="2024-09-11T19:26:40.734" v="2940" actId="962"/>
          <ac:picMkLst>
            <pc:docMk/>
            <pc:sldMk cId="3488637924" sldId="1082"/>
            <ac:picMk id="3" creationId="{54439896-3A4E-60D1-C5A0-82C98465C229}"/>
          </ac:picMkLst>
        </pc:picChg>
      </pc:sldChg>
      <pc:sldChg chg="delSp modSp mod">
        <pc:chgData name="Jana Lu" userId="76d7ce9a-58f9-4227-9ce6-18dcc353422d" providerId="ADAL" clId="{8AC2C7D0-57E7-427F-BA2A-BB0081F42862}" dt="2024-09-11T20:14:53.618" v="6710" actId="13244"/>
        <pc:sldMkLst>
          <pc:docMk/>
          <pc:sldMk cId="662558779" sldId="1089"/>
        </pc:sldMkLst>
        <pc:spChg chg="mod">
          <ac:chgData name="Jana Lu" userId="76d7ce9a-58f9-4227-9ce6-18dcc353422d" providerId="ADAL" clId="{8AC2C7D0-57E7-427F-BA2A-BB0081F42862}" dt="2024-09-11T16:19:33.231" v="708" actId="20577"/>
          <ac:spMkLst>
            <pc:docMk/>
            <pc:sldMk cId="662558779" sldId="1089"/>
            <ac:spMk id="48" creationId="{D4CCF49D-4E8A-DC44-424C-DFE285C4C20E}"/>
          </ac:spMkLst>
        </pc:spChg>
        <pc:spChg chg="del">
          <ac:chgData name="Jana Lu" userId="76d7ce9a-58f9-4227-9ce6-18dcc353422d" providerId="ADAL" clId="{8AC2C7D0-57E7-427F-BA2A-BB0081F42862}" dt="2024-09-11T16:15:02.059" v="673" actId="478"/>
          <ac:spMkLst>
            <pc:docMk/>
            <pc:sldMk cId="662558779" sldId="1089"/>
            <ac:spMk id="49" creationId="{29C2491A-0EC8-E9B0-740E-6EA02702A6FF}"/>
          </ac:spMkLst>
        </pc:spChg>
        <pc:spChg chg="del">
          <ac:chgData name="Jana Lu" userId="76d7ce9a-58f9-4227-9ce6-18dcc353422d" providerId="ADAL" clId="{8AC2C7D0-57E7-427F-BA2A-BB0081F42862}" dt="2024-09-11T16:15:02.059" v="673" actId="478"/>
          <ac:spMkLst>
            <pc:docMk/>
            <pc:sldMk cId="662558779" sldId="1089"/>
            <ac:spMk id="50" creationId="{D3C5A947-12C0-FC88-2DD6-53426DDB6830}"/>
          </ac:spMkLst>
        </pc:spChg>
        <pc:spChg chg="del">
          <ac:chgData name="Jana Lu" userId="76d7ce9a-58f9-4227-9ce6-18dcc353422d" providerId="ADAL" clId="{8AC2C7D0-57E7-427F-BA2A-BB0081F42862}" dt="2024-09-11T16:15:02.059" v="673" actId="478"/>
          <ac:spMkLst>
            <pc:docMk/>
            <pc:sldMk cId="662558779" sldId="1089"/>
            <ac:spMk id="51" creationId="{4FFAC308-C3FD-630D-284F-0255DE69FA7B}"/>
          </ac:spMkLst>
        </pc:spChg>
        <pc:spChg chg="del">
          <ac:chgData name="Jana Lu" userId="76d7ce9a-58f9-4227-9ce6-18dcc353422d" providerId="ADAL" clId="{8AC2C7D0-57E7-427F-BA2A-BB0081F42862}" dt="2024-09-11T16:15:02.059" v="673" actId="478"/>
          <ac:spMkLst>
            <pc:docMk/>
            <pc:sldMk cId="662558779" sldId="1089"/>
            <ac:spMk id="52" creationId="{858EEB09-9D01-C4A7-CD06-F71F1BE81C33}"/>
          </ac:spMkLst>
        </pc:spChg>
        <pc:spChg chg="del">
          <ac:chgData name="Jana Lu" userId="76d7ce9a-58f9-4227-9ce6-18dcc353422d" providerId="ADAL" clId="{8AC2C7D0-57E7-427F-BA2A-BB0081F42862}" dt="2024-09-11T16:15:02.059" v="673" actId="478"/>
          <ac:spMkLst>
            <pc:docMk/>
            <pc:sldMk cId="662558779" sldId="1089"/>
            <ac:spMk id="53" creationId="{33495566-AA0C-3505-01F8-8800F3333DDA}"/>
          </ac:spMkLst>
        </pc:spChg>
        <pc:spChg chg="del">
          <ac:chgData name="Jana Lu" userId="76d7ce9a-58f9-4227-9ce6-18dcc353422d" providerId="ADAL" clId="{8AC2C7D0-57E7-427F-BA2A-BB0081F42862}" dt="2024-09-11T16:15:02.059" v="673" actId="478"/>
          <ac:spMkLst>
            <pc:docMk/>
            <pc:sldMk cId="662558779" sldId="1089"/>
            <ac:spMk id="54" creationId="{29FE4136-B8AC-E72E-159D-B9CD79A872C5}"/>
          </ac:spMkLst>
        </pc:spChg>
        <pc:spChg chg="del">
          <ac:chgData name="Jana Lu" userId="76d7ce9a-58f9-4227-9ce6-18dcc353422d" providerId="ADAL" clId="{8AC2C7D0-57E7-427F-BA2A-BB0081F42862}" dt="2024-09-11T16:15:02.059" v="673" actId="478"/>
          <ac:spMkLst>
            <pc:docMk/>
            <pc:sldMk cId="662558779" sldId="1089"/>
            <ac:spMk id="55" creationId="{886EBA7E-7A6F-8895-682E-8C0174CA486D}"/>
          </ac:spMkLst>
        </pc:spChg>
        <pc:spChg chg="del">
          <ac:chgData name="Jana Lu" userId="76d7ce9a-58f9-4227-9ce6-18dcc353422d" providerId="ADAL" clId="{8AC2C7D0-57E7-427F-BA2A-BB0081F42862}" dt="2024-09-11T16:15:02.059" v="673" actId="478"/>
          <ac:spMkLst>
            <pc:docMk/>
            <pc:sldMk cId="662558779" sldId="1089"/>
            <ac:spMk id="56" creationId="{3E11B680-DC8A-A6A1-1A3E-ACF933FF04F3}"/>
          </ac:spMkLst>
        </pc:spChg>
        <pc:spChg chg="del">
          <ac:chgData name="Jana Lu" userId="76d7ce9a-58f9-4227-9ce6-18dcc353422d" providerId="ADAL" clId="{8AC2C7D0-57E7-427F-BA2A-BB0081F42862}" dt="2024-09-11T16:15:02.059" v="673" actId="478"/>
          <ac:spMkLst>
            <pc:docMk/>
            <pc:sldMk cId="662558779" sldId="1089"/>
            <ac:spMk id="57" creationId="{2F370CA4-5D97-39D3-7B96-754B17DEC99E}"/>
          </ac:spMkLst>
        </pc:spChg>
        <pc:spChg chg="del">
          <ac:chgData name="Jana Lu" userId="76d7ce9a-58f9-4227-9ce6-18dcc353422d" providerId="ADAL" clId="{8AC2C7D0-57E7-427F-BA2A-BB0081F42862}" dt="2024-09-11T16:15:02.059" v="673" actId="478"/>
          <ac:spMkLst>
            <pc:docMk/>
            <pc:sldMk cId="662558779" sldId="1089"/>
            <ac:spMk id="58" creationId="{3532853B-99E6-1E2D-58B8-305D6C5F69A9}"/>
          </ac:spMkLst>
        </pc:spChg>
        <pc:spChg chg="del">
          <ac:chgData name="Jana Lu" userId="76d7ce9a-58f9-4227-9ce6-18dcc353422d" providerId="ADAL" clId="{8AC2C7D0-57E7-427F-BA2A-BB0081F42862}" dt="2024-09-11T16:15:02.059" v="673" actId="478"/>
          <ac:spMkLst>
            <pc:docMk/>
            <pc:sldMk cId="662558779" sldId="1089"/>
            <ac:spMk id="59" creationId="{D2F08972-04F5-A59F-8BC4-419396AA9F12}"/>
          </ac:spMkLst>
        </pc:spChg>
        <pc:spChg chg="del">
          <ac:chgData name="Jana Lu" userId="76d7ce9a-58f9-4227-9ce6-18dcc353422d" providerId="ADAL" clId="{8AC2C7D0-57E7-427F-BA2A-BB0081F42862}" dt="2024-09-11T16:15:02.059" v="673" actId="478"/>
          <ac:spMkLst>
            <pc:docMk/>
            <pc:sldMk cId="662558779" sldId="1089"/>
            <ac:spMk id="60" creationId="{1B1B0D22-2E6F-0932-82F4-CA088299D1C9}"/>
          </ac:spMkLst>
        </pc:spChg>
        <pc:spChg chg="del">
          <ac:chgData name="Jana Lu" userId="76d7ce9a-58f9-4227-9ce6-18dcc353422d" providerId="ADAL" clId="{8AC2C7D0-57E7-427F-BA2A-BB0081F42862}" dt="2024-09-11T16:15:02.059" v="673" actId="478"/>
          <ac:spMkLst>
            <pc:docMk/>
            <pc:sldMk cId="662558779" sldId="1089"/>
            <ac:spMk id="61" creationId="{65C30184-463C-848B-2020-A83EF0B4AF78}"/>
          </ac:spMkLst>
        </pc:spChg>
        <pc:spChg chg="del">
          <ac:chgData name="Jana Lu" userId="76d7ce9a-58f9-4227-9ce6-18dcc353422d" providerId="ADAL" clId="{8AC2C7D0-57E7-427F-BA2A-BB0081F42862}" dt="2024-09-11T16:15:02.059" v="673" actId="478"/>
          <ac:spMkLst>
            <pc:docMk/>
            <pc:sldMk cId="662558779" sldId="1089"/>
            <ac:spMk id="62" creationId="{59700C5F-6AD8-26FF-1BCA-9F2AD6968D9E}"/>
          </ac:spMkLst>
        </pc:spChg>
        <pc:spChg chg="del">
          <ac:chgData name="Jana Lu" userId="76d7ce9a-58f9-4227-9ce6-18dcc353422d" providerId="ADAL" clId="{8AC2C7D0-57E7-427F-BA2A-BB0081F42862}" dt="2024-09-11T16:15:02.059" v="673" actId="478"/>
          <ac:spMkLst>
            <pc:docMk/>
            <pc:sldMk cId="662558779" sldId="1089"/>
            <ac:spMk id="63" creationId="{BC6C5374-5F97-CA17-C4B9-9E1CB44DEDD2}"/>
          </ac:spMkLst>
        </pc:spChg>
        <pc:spChg chg="del">
          <ac:chgData name="Jana Lu" userId="76d7ce9a-58f9-4227-9ce6-18dcc353422d" providerId="ADAL" clId="{8AC2C7D0-57E7-427F-BA2A-BB0081F42862}" dt="2024-09-11T16:15:02.059" v="673" actId="478"/>
          <ac:spMkLst>
            <pc:docMk/>
            <pc:sldMk cId="662558779" sldId="1089"/>
            <ac:spMk id="64" creationId="{B001A0B0-21A8-EED4-EC22-C5135D754957}"/>
          </ac:spMkLst>
        </pc:spChg>
        <pc:spChg chg="del">
          <ac:chgData name="Jana Lu" userId="76d7ce9a-58f9-4227-9ce6-18dcc353422d" providerId="ADAL" clId="{8AC2C7D0-57E7-427F-BA2A-BB0081F42862}" dt="2024-09-11T16:15:02.059" v="673" actId="478"/>
          <ac:spMkLst>
            <pc:docMk/>
            <pc:sldMk cId="662558779" sldId="1089"/>
            <ac:spMk id="65" creationId="{BEB1143A-16BD-E3E8-AF8C-1AB9395E4F01}"/>
          </ac:spMkLst>
        </pc:spChg>
        <pc:spChg chg="del">
          <ac:chgData name="Jana Lu" userId="76d7ce9a-58f9-4227-9ce6-18dcc353422d" providerId="ADAL" clId="{8AC2C7D0-57E7-427F-BA2A-BB0081F42862}" dt="2024-09-11T16:15:03.929" v="674" actId="478"/>
          <ac:spMkLst>
            <pc:docMk/>
            <pc:sldMk cId="662558779" sldId="1089"/>
            <ac:spMk id="66" creationId="{4A0DA0D0-35E3-7BB1-94D8-2B135834FE2B}"/>
          </ac:spMkLst>
        </pc:spChg>
        <pc:spChg chg="del">
          <ac:chgData name="Jana Lu" userId="76d7ce9a-58f9-4227-9ce6-18dcc353422d" providerId="ADAL" clId="{8AC2C7D0-57E7-427F-BA2A-BB0081F42862}" dt="2024-09-11T16:15:03.929" v="674" actId="478"/>
          <ac:spMkLst>
            <pc:docMk/>
            <pc:sldMk cId="662558779" sldId="1089"/>
            <ac:spMk id="67" creationId="{820310E3-7909-1C61-79FA-0187D1370344}"/>
          </ac:spMkLst>
        </pc:spChg>
        <pc:picChg chg="mod ord">
          <ac:chgData name="Jana Lu" userId="76d7ce9a-58f9-4227-9ce6-18dcc353422d" providerId="ADAL" clId="{8AC2C7D0-57E7-427F-BA2A-BB0081F42862}" dt="2024-09-11T20:14:53.618" v="6710" actId="13244"/>
          <ac:picMkLst>
            <pc:docMk/>
            <pc:sldMk cId="662558779" sldId="1089"/>
            <ac:picMk id="5" creationId="{406597C4-E6FD-980C-98CE-F53F00201AD1}"/>
          </ac:picMkLst>
        </pc:picChg>
      </pc:sldChg>
      <pc:sldChg chg="delSp mod">
        <pc:chgData name="Jana Lu" userId="76d7ce9a-58f9-4227-9ce6-18dcc353422d" providerId="ADAL" clId="{8AC2C7D0-57E7-427F-BA2A-BB0081F42862}" dt="2024-09-11T20:13:40.556" v="6591" actId="478"/>
        <pc:sldMkLst>
          <pc:docMk/>
          <pc:sldMk cId="2794043861" sldId="1114"/>
        </pc:sldMkLst>
        <pc:spChg chg="del">
          <ac:chgData name="Jana Lu" userId="76d7ce9a-58f9-4227-9ce6-18dcc353422d" providerId="ADAL" clId="{8AC2C7D0-57E7-427F-BA2A-BB0081F42862}" dt="2024-09-11T20:13:40.556" v="6591" actId="478"/>
          <ac:spMkLst>
            <pc:docMk/>
            <pc:sldMk cId="2794043861" sldId="1114"/>
            <ac:spMk id="27" creationId="{7C2F82F2-A8D2-81F9-A0B7-C9F9237E563C}"/>
          </ac:spMkLst>
        </pc:spChg>
        <pc:spChg chg="del">
          <ac:chgData name="Jana Lu" userId="76d7ce9a-58f9-4227-9ce6-18dcc353422d" providerId="ADAL" clId="{8AC2C7D0-57E7-427F-BA2A-BB0081F42862}" dt="2024-09-11T20:13:40.556" v="6591" actId="478"/>
          <ac:spMkLst>
            <pc:docMk/>
            <pc:sldMk cId="2794043861" sldId="1114"/>
            <ac:spMk id="28" creationId="{8095D71F-D86B-04FE-1231-2A7C11192113}"/>
          </ac:spMkLst>
        </pc:spChg>
        <pc:spChg chg="del">
          <ac:chgData name="Jana Lu" userId="76d7ce9a-58f9-4227-9ce6-18dcc353422d" providerId="ADAL" clId="{8AC2C7D0-57E7-427F-BA2A-BB0081F42862}" dt="2024-09-11T20:13:40.556" v="6591" actId="478"/>
          <ac:spMkLst>
            <pc:docMk/>
            <pc:sldMk cId="2794043861" sldId="1114"/>
            <ac:spMk id="29" creationId="{F06AF216-23BE-5BC0-A839-09A6B438FC61}"/>
          </ac:spMkLst>
        </pc:spChg>
        <pc:spChg chg="del">
          <ac:chgData name="Jana Lu" userId="76d7ce9a-58f9-4227-9ce6-18dcc353422d" providerId="ADAL" clId="{8AC2C7D0-57E7-427F-BA2A-BB0081F42862}" dt="2024-09-11T20:13:40.556" v="6591" actId="478"/>
          <ac:spMkLst>
            <pc:docMk/>
            <pc:sldMk cId="2794043861" sldId="1114"/>
            <ac:spMk id="30" creationId="{BF85BBA0-41FF-936E-7C75-535677465D49}"/>
          </ac:spMkLst>
        </pc:spChg>
        <pc:spChg chg="del">
          <ac:chgData name="Jana Lu" userId="76d7ce9a-58f9-4227-9ce6-18dcc353422d" providerId="ADAL" clId="{8AC2C7D0-57E7-427F-BA2A-BB0081F42862}" dt="2024-09-11T20:13:40.556" v="6591" actId="478"/>
          <ac:spMkLst>
            <pc:docMk/>
            <pc:sldMk cId="2794043861" sldId="1114"/>
            <ac:spMk id="31" creationId="{B7747A68-7CF4-9320-4DA6-69B8AAF2C5F1}"/>
          </ac:spMkLst>
        </pc:spChg>
        <pc:spChg chg="del">
          <ac:chgData name="Jana Lu" userId="76d7ce9a-58f9-4227-9ce6-18dcc353422d" providerId="ADAL" clId="{8AC2C7D0-57E7-427F-BA2A-BB0081F42862}" dt="2024-09-11T20:13:40.556" v="6591" actId="478"/>
          <ac:spMkLst>
            <pc:docMk/>
            <pc:sldMk cId="2794043861" sldId="1114"/>
            <ac:spMk id="32" creationId="{E9A39404-44B2-0BB6-930C-A5968C4F6A5E}"/>
          </ac:spMkLst>
        </pc:spChg>
        <pc:spChg chg="del">
          <ac:chgData name="Jana Lu" userId="76d7ce9a-58f9-4227-9ce6-18dcc353422d" providerId="ADAL" clId="{8AC2C7D0-57E7-427F-BA2A-BB0081F42862}" dt="2024-09-11T20:13:40.556" v="6591" actId="478"/>
          <ac:spMkLst>
            <pc:docMk/>
            <pc:sldMk cId="2794043861" sldId="1114"/>
            <ac:spMk id="33" creationId="{B40E64C4-840A-A402-BEDB-8C78AFA407A6}"/>
          </ac:spMkLst>
        </pc:spChg>
        <pc:spChg chg="del">
          <ac:chgData name="Jana Lu" userId="76d7ce9a-58f9-4227-9ce6-18dcc353422d" providerId="ADAL" clId="{8AC2C7D0-57E7-427F-BA2A-BB0081F42862}" dt="2024-09-11T20:13:40.556" v="6591" actId="478"/>
          <ac:spMkLst>
            <pc:docMk/>
            <pc:sldMk cId="2794043861" sldId="1114"/>
            <ac:spMk id="34" creationId="{6D1B0517-B550-972C-F4B3-A68A91E92AF1}"/>
          </ac:spMkLst>
        </pc:spChg>
        <pc:spChg chg="del">
          <ac:chgData name="Jana Lu" userId="76d7ce9a-58f9-4227-9ce6-18dcc353422d" providerId="ADAL" clId="{8AC2C7D0-57E7-427F-BA2A-BB0081F42862}" dt="2024-09-11T20:13:40.556" v="6591" actId="478"/>
          <ac:spMkLst>
            <pc:docMk/>
            <pc:sldMk cId="2794043861" sldId="1114"/>
            <ac:spMk id="35" creationId="{760C25E0-170A-C3A9-F8B0-B6405B9C13FA}"/>
          </ac:spMkLst>
        </pc:spChg>
        <pc:spChg chg="del">
          <ac:chgData name="Jana Lu" userId="76d7ce9a-58f9-4227-9ce6-18dcc353422d" providerId="ADAL" clId="{8AC2C7D0-57E7-427F-BA2A-BB0081F42862}" dt="2024-09-11T20:13:40.556" v="6591" actId="478"/>
          <ac:spMkLst>
            <pc:docMk/>
            <pc:sldMk cId="2794043861" sldId="1114"/>
            <ac:spMk id="36" creationId="{710B7980-1983-23EC-0AD1-BC6951B5E1CC}"/>
          </ac:spMkLst>
        </pc:spChg>
        <pc:spChg chg="del">
          <ac:chgData name="Jana Lu" userId="76d7ce9a-58f9-4227-9ce6-18dcc353422d" providerId="ADAL" clId="{8AC2C7D0-57E7-427F-BA2A-BB0081F42862}" dt="2024-09-11T20:13:40.556" v="6591" actId="478"/>
          <ac:spMkLst>
            <pc:docMk/>
            <pc:sldMk cId="2794043861" sldId="1114"/>
            <ac:spMk id="37" creationId="{29B3BAEC-4619-A0E3-B2C2-B8AB4052510A}"/>
          </ac:spMkLst>
        </pc:spChg>
        <pc:spChg chg="del">
          <ac:chgData name="Jana Lu" userId="76d7ce9a-58f9-4227-9ce6-18dcc353422d" providerId="ADAL" clId="{8AC2C7D0-57E7-427F-BA2A-BB0081F42862}" dt="2024-09-11T20:13:40.556" v="6591" actId="478"/>
          <ac:spMkLst>
            <pc:docMk/>
            <pc:sldMk cId="2794043861" sldId="1114"/>
            <ac:spMk id="38" creationId="{DCC8695D-C328-A3D8-550F-877B0D65292F}"/>
          </ac:spMkLst>
        </pc:spChg>
        <pc:spChg chg="del">
          <ac:chgData name="Jana Lu" userId="76d7ce9a-58f9-4227-9ce6-18dcc353422d" providerId="ADAL" clId="{8AC2C7D0-57E7-427F-BA2A-BB0081F42862}" dt="2024-09-11T20:13:40.556" v="6591" actId="478"/>
          <ac:spMkLst>
            <pc:docMk/>
            <pc:sldMk cId="2794043861" sldId="1114"/>
            <ac:spMk id="39" creationId="{C3E7FC02-1A4C-2F38-0D5F-B7FA445176FE}"/>
          </ac:spMkLst>
        </pc:spChg>
        <pc:spChg chg="del">
          <ac:chgData name="Jana Lu" userId="76d7ce9a-58f9-4227-9ce6-18dcc353422d" providerId="ADAL" clId="{8AC2C7D0-57E7-427F-BA2A-BB0081F42862}" dt="2024-09-11T20:13:40.556" v="6591" actId="478"/>
          <ac:spMkLst>
            <pc:docMk/>
            <pc:sldMk cId="2794043861" sldId="1114"/>
            <ac:spMk id="40" creationId="{C2384E96-94A3-11CE-1CB1-2AB90258CC46}"/>
          </ac:spMkLst>
        </pc:spChg>
        <pc:spChg chg="del">
          <ac:chgData name="Jana Lu" userId="76d7ce9a-58f9-4227-9ce6-18dcc353422d" providerId="ADAL" clId="{8AC2C7D0-57E7-427F-BA2A-BB0081F42862}" dt="2024-09-11T20:13:40.556" v="6591" actId="478"/>
          <ac:spMkLst>
            <pc:docMk/>
            <pc:sldMk cId="2794043861" sldId="1114"/>
            <ac:spMk id="41" creationId="{9A606DB8-DAF2-866D-45DD-A236017C1762}"/>
          </ac:spMkLst>
        </pc:spChg>
        <pc:spChg chg="del">
          <ac:chgData name="Jana Lu" userId="76d7ce9a-58f9-4227-9ce6-18dcc353422d" providerId="ADAL" clId="{8AC2C7D0-57E7-427F-BA2A-BB0081F42862}" dt="2024-09-11T20:13:40.556" v="6591" actId="478"/>
          <ac:spMkLst>
            <pc:docMk/>
            <pc:sldMk cId="2794043861" sldId="1114"/>
            <ac:spMk id="42" creationId="{46410104-52CE-73EB-0954-F3C6F26386C8}"/>
          </ac:spMkLst>
        </pc:spChg>
        <pc:spChg chg="del">
          <ac:chgData name="Jana Lu" userId="76d7ce9a-58f9-4227-9ce6-18dcc353422d" providerId="ADAL" clId="{8AC2C7D0-57E7-427F-BA2A-BB0081F42862}" dt="2024-09-11T20:13:40.556" v="6591" actId="478"/>
          <ac:spMkLst>
            <pc:docMk/>
            <pc:sldMk cId="2794043861" sldId="1114"/>
            <ac:spMk id="43" creationId="{CC04A2DC-1DB6-1D55-EE30-5907B17F43BC}"/>
          </ac:spMkLst>
        </pc:spChg>
        <pc:spChg chg="del">
          <ac:chgData name="Jana Lu" userId="76d7ce9a-58f9-4227-9ce6-18dcc353422d" providerId="ADAL" clId="{8AC2C7D0-57E7-427F-BA2A-BB0081F42862}" dt="2024-09-11T20:13:40.556" v="6591" actId="478"/>
          <ac:spMkLst>
            <pc:docMk/>
            <pc:sldMk cId="2794043861" sldId="1114"/>
            <ac:spMk id="44" creationId="{24935CFF-5CBA-2DA2-4F10-3E9D71C6B8C2}"/>
          </ac:spMkLst>
        </pc:spChg>
        <pc:spChg chg="del">
          <ac:chgData name="Jana Lu" userId="76d7ce9a-58f9-4227-9ce6-18dcc353422d" providerId="ADAL" clId="{8AC2C7D0-57E7-427F-BA2A-BB0081F42862}" dt="2024-09-11T20:13:40.556" v="6591" actId="478"/>
          <ac:spMkLst>
            <pc:docMk/>
            <pc:sldMk cId="2794043861" sldId="1114"/>
            <ac:spMk id="45" creationId="{CC4165E8-7D8A-51B2-3CAA-26E48E880B61}"/>
          </ac:spMkLst>
        </pc:spChg>
        <pc:spChg chg="del">
          <ac:chgData name="Jana Lu" userId="76d7ce9a-58f9-4227-9ce6-18dcc353422d" providerId="ADAL" clId="{8AC2C7D0-57E7-427F-BA2A-BB0081F42862}" dt="2024-09-11T20:13:40.556" v="6591" actId="478"/>
          <ac:spMkLst>
            <pc:docMk/>
            <pc:sldMk cId="2794043861" sldId="1114"/>
            <ac:spMk id="46" creationId="{8B116738-173B-E173-4074-082FBB7992A9}"/>
          </ac:spMkLst>
        </pc:spChg>
      </pc:sldChg>
      <pc:sldChg chg="modSp mod modCm">
        <pc:chgData name="Jana Lu" userId="76d7ce9a-58f9-4227-9ce6-18dcc353422d" providerId="ADAL" clId="{8AC2C7D0-57E7-427F-BA2A-BB0081F42862}" dt="2024-09-11T20:14:00.738" v="6593"/>
        <pc:sldMkLst>
          <pc:docMk/>
          <pc:sldMk cId="298981352" sldId="1115"/>
        </pc:sldMkLst>
        <pc:spChg chg="mod">
          <ac:chgData name="Jana Lu" userId="76d7ce9a-58f9-4227-9ce6-18dcc353422d" providerId="ADAL" clId="{8AC2C7D0-57E7-427F-BA2A-BB0081F42862}" dt="2024-09-11T15:12:35.771" v="37" actId="20577"/>
          <ac:spMkLst>
            <pc:docMk/>
            <pc:sldMk cId="298981352" sldId="1115"/>
            <ac:spMk id="26" creationId="{C3BD932D-4B55-57BC-D5B3-8FED647E936B}"/>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20:13:54.054" v="6592"/>
              <pc2:cmMkLst xmlns:pc2="http://schemas.microsoft.com/office/powerpoint/2019/9/main/command">
                <pc:docMk/>
                <pc:sldMk cId="298981352" sldId="1115"/>
                <pc2:cmMk id="{CB2437B2-DCC2-4038-B7FA-7D3D649308F2}"/>
              </pc2:cmMkLst>
              <pc226:cmRplyChg chg="add">
                <pc226:chgData name="Jana Lu" userId="76d7ce9a-58f9-4227-9ce6-18dcc353422d" providerId="ADAL" clId="{8AC2C7D0-57E7-427F-BA2A-BB0081F42862}" dt="2024-09-11T20:13:54.054" v="6592"/>
                <pc2:cmRplyMkLst xmlns:pc2="http://schemas.microsoft.com/office/powerpoint/2019/9/main/command">
                  <pc:docMk/>
                  <pc:sldMk cId="298981352" sldId="1115"/>
                  <pc2:cmMk id="{CB2437B2-DCC2-4038-B7FA-7D3D649308F2}"/>
                  <pc2:cmRplyMk id="{55BB29A6-331D-4A0D-80EF-E4E3D5CE77CA}"/>
                </pc2:cmRplyMkLst>
              </pc226:cmRplyChg>
            </pc226:cmChg>
            <pc226:cmChg xmlns:pc226="http://schemas.microsoft.com/office/powerpoint/2022/06/main/command" chg="mod">
              <pc226:chgData name="Jana Lu" userId="76d7ce9a-58f9-4227-9ce6-18dcc353422d" providerId="ADAL" clId="{8AC2C7D0-57E7-427F-BA2A-BB0081F42862}" dt="2024-09-11T20:14:00.738" v="6593"/>
              <pc2:cmMkLst xmlns:pc2="http://schemas.microsoft.com/office/powerpoint/2019/9/main/command">
                <pc:docMk/>
                <pc:sldMk cId="298981352" sldId="1115"/>
                <pc2:cmMk id="{7E6AD0B9-6968-4689-8044-4FF34186F098}"/>
              </pc2:cmMkLst>
              <pc226:cmRplyChg chg="add">
                <pc226:chgData name="Jana Lu" userId="76d7ce9a-58f9-4227-9ce6-18dcc353422d" providerId="ADAL" clId="{8AC2C7D0-57E7-427F-BA2A-BB0081F42862}" dt="2024-09-11T20:14:00.738" v="6593"/>
                <pc2:cmRplyMkLst xmlns:pc2="http://schemas.microsoft.com/office/powerpoint/2019/9/main/command">
                  <pc:docMk/>
                  <pc:sldMk cId="298981352" sldId="1115"/>
                  <pc2:cmMk id="{7E6AD0B9-6968-4689-8044-4FF34186F098}"/>
                  <pc2:cmRplyMk id="{4CDB4939-5B6D-4233-8E23-375A31D9C671}"/>
                </pc2:cmRplyMkLst>
              </pc226:cmRplyChg>
            </pc226:cmChg>
          </p:ext>
        </pc:extLst>
      </pc:sldChg>
      <pc:sldChg chg="delSp modSp modCm">
        <pc:chgData name="Jana Lu" userId="76d7ce9a-58f9-4227-9ce6-18dcc353422d" providerId="ADAL" clId="{8AC2C7D0-57E7-427F-BA2A-BB0081F42862}" dt="2024-09-11T17:05:35.150" v="1117" actId="20577"/>
        <pc:sldMkLst>
          <pc:docMk/>
          <pc:sldMk cId="4200709785" sldId="1125"/>
        </pc:sldMkLst>
        <pc:spChg chg="mod">
          <ac:chgData name="Jana Lu" userId="76d7ce9a-58f9-4227-9ce6-18dcc353422d" providerId="ADAL" clId="{8AC2C7D0-57E7-427F-BA2A-BB0081F42862}" dt="2024-09-11T17:05:19.282" v="1113" actId="13244"/>
          <ac:spMkLst>
            <pc:docMk/>
            <pc:sldMk cId="4200709785" sldId="1125"/>
            <ac:spMk id="3" creationId="{4F71A857-4031-BDD3-B1A0-E6D1C978D4DB}"/>
          </ac:spMkLst>
        </pc:spChg>
        <pc:spChg chg="del">
          <ac:chgData name="Jana Lu" userId="76d7ce9a-58f9-4227-9ce6-18dcc353422d" providerId="ADAL" clId="{8AC2C7D0-57E7-427F-BA2A-BB0081F42862}" dt="2024-09-11T17:05:06.733" v="1110" actId="478"/>
          <ac:spMkLst>
            <pc:docMk/>
            <pc:sldMk cId="4200709785" sldId="1125"/>
            <ac:spMk id="13" creationId="{9F3C6EFF-F743-6ABD-F885-9D8DC7E3E5B7}"/>
          </ac:spMkLst>
        </pc:spChg>
        <pc:spChg chg="del">
          <ac:chgData name="Jana Lu" userId="76d7ce9a-58f9-4227-9ce6-18dcc353422d" providerId="ADAL" clId="{8AC2C7D0-57E7-427F-BA2A-BB0081F42862}" dt="2024-09-11T17:05:06.733" v="1110" actId="478"/>
          <ac:spMkLst>
            <pc:docMk/>
            <pc:sldMk cId="4200709785" sldId="1125"/>
            <ac:spMk id="14" creationId="{4A7C4F0A-826B-6143-0F53-FD464A1B3E5B}"/>
          </ac:spMkLst>
        </pc:spChg>
        <pc:spChg chg="del">
          <ac:chgData name="Jana Lu" userId="76d7ce9a-58f9-4227-9ce6-18dcc353422d" providerId="ADAL" clId="{8AC2C7D0-57E7-427F-BA2A-BB0081F42862}" dt="2024-09-11T17:05:06.733" v="1110" actId="478"/>
          <ac:spMkLst>
            <pc:docMk/>
            <pc:sldMk cId="4200709785" sldId="1125"/>
            <ac:spMk id="15" creationId="{4B7BF9B7-1808-97D3-A5DE-5CFBF986EC09}"/>
          </ac:spMkLst>
        </pc:spChg>
        <pc:spChg chg="del">
          <ac:chgData name="Jana Lu" userId="76d7ce9a-58f9-4227-9ce6-18dcc353422d" providerId="ADAL" clId="{8AC2C7D0-57E7-427F-BA2A-BB0081F42862}" dt="2024-09-11T17:05:06.733" v="1110" actId="478"/>
          <ac:spMkLst>
            <pc:docMk/>
            <pc:sldMk cId="4200709785" sldId="1125"/>
            <ac:spMk id="16" creationId="{8E58FE0B-6672-03AE-6A84-38E446FDF99B}"/>
          </ac:spMkLst>
        </pc:spChg>
        <pc:spChg chg="del">
          <ac:chgData name="Jana Lu" userId="76d7ce9a-58f9-4227-9ce6-18dcc353422d" providerId="ADAL" clId="{8AC2C7D0-57E7-427F-BA2A-BB0081F42862}" dt="2024-09-11T17:05:06.733" v="1110" actId="478"/>
          <ac:spMkLst>
            <pc:docMk/>
            <pc:sldMk cId="4200709785" sldId="1125"/>
            <ac:spMk id="17" creationId="{948A2446-65D4-B3F3-B827-789E9917DEDF}"/>
          </ac:spMkLst>
        </pc:spChg>
        <pc:spChg chg="del">
          <ac:chgData name="Jana Lu" userId="76d7ce9a-58f9-4227-9ce6-18dcc353422d" providerId="ADAL" clId="{8AC2C7D0-57E7-427F-BA2A-BB0081F42862}" dt="2024-09-11T17:05:06.733" v="1110" actId="478"/>
          <ac:spMkLst>
            <pc:docMk/>
            <pc:sldMk cId="4200709785" sldId="1125"/>
            <ac:spMk id="18" creationId="{D914312F-218F-B7C5-ADAC-8EA0D5052C03}"/>
          </ac:spMkLst>
        </pc:spChg>
        <pc:spChg chg="del">
          <ac:chgData name="Jana Lu" userId="76d7ce9a-58f9-4227-9ce6-18dcc353422d" providerId="ADAL" clId="{8AC2C7D0-57E7-427F-BA2A-BB0081F42862}" dt="2024-09-11T17:05:06.733" v="1110" actId="478"/>
          <ac:spMkLst>
            <pc:docMk/>
            <pc:sldMk cId="4200709785" sldId="1125"/>
            <ac:spMk id="19" creationId="{84C11D0D-8297-E42D-FA1D-04FF1530506F}"/>
          </ac:spMkLst>
        </pc:spChg>
        <pc:spChg chg="del">
          <ac:chgData name="Jana Lu" userId="76d7ce9a-58f9-4227-9ce6-18dcc353422d" providerId="ADAL" clId="{8AC2C7D0-57E7-427F-BA2A-BB0081F42862}" dt="2024-09-11T17:05:10.420" v="1111" actId="478"/>
          <ac:spMkLst>
            <pc:docMk/>
            <pc:sldMk cId="4200709785" sldId="1125"/>
            <ac:spMk id="20" creationId="{FC2E7888-5F4C-D735-4EEF-24443AA5B2B1}"/>
          </ac:spMkLst>
        </pc:spChg>
        <pc:spChg chg="del">
          <ac:chgData name="Jana Lu" userId="76d7ce9a-58f9-4227-9ce6-18dcc353422d" providerId="ADAL" clId="{8AC2C7D0-57E7-427F-BA2A-BB0081F42862}" dt="2024-09-11T17:05:10.420" v="1111" actId="478"/>
          <ac:spMkLst>
            <pc:docMk/>
            <pc:sldMk cId="4200709785" sldId="1125"/>
            <ac:spMk id="21" creationId="{EE0805E9-A209-D504-5C67-02AA7B9EFEB5}"/>
          </ac:spMkLst>
        </pc:spChg>
        <pc:spChg chg="del">
          <ac:chgData name="Jana Lu" userId="76d7ce9a-58f9-4227-9ce6-18dcc353422d" providerId="ADAL" clId="{8AC2C7D0-57E7-427F-BA2A-BB0081F42862}" dt="2024-09-11T17:05:10.420" v="1111" actId="478"/>
          <ac:spMkLst>
            <pc:docMk/>
            <pc:sldMk cId="4200709785" sldId="1125"/>
            <ac:spMk id="22" creationId="{5647DA8A-0ED3-98C5-EE72-C168D8CA7821}"/>
          </ac:spMkLst>
        </pc:spChg>
        <pc:spChg chg="mod">
          <ac:chgData name="Jana Lu" userId="76d7ce9a-58f9-4227-9ce6-18dcc353422d" providerId="ADAL" clId="{8AC2C7D0-57E7-427F-BA2A-BB0081F42862}" dt="2024-09-11T17:05:24.059" v="1114" actId="13244"/>
          <ac:spMkLst>
            <pc:docMk/>
            <pc:sldMk cId="4200709785" sldId="1125"/>
            <ac:spMk id="23" creationId="{BE40737F-75C7-D784-8A48-0B68503D0ABA}"/>
          </ac:spMkLst>
        </pc:spChg>
        <pc:spChg chg="mod">
          <ac:chgData name="Jana Lu" userId="76d7ce9a-58f9-4227-9ce6-18dcc353422d" providerId="ADAL" clId="{8AC2C7D0-57E7-427F-BA2A-BB0081F42862}" dt="2024-09-11T17:05:35.150" v="1117" actId="20577"/>
          <ac:spMkLst>
            <pc:docMk/>
            <pc:sldMk cId="4200709785" sldId="1125"/>
            <ac:spMk id="24" creationId="{71EB1376-77E9-A6D4-05AF-66110A048F38}"/>
          </ac:spMkLst>
        </pc:spChg>
        <pc:spChg chg="del">
          <ac:chgData name="Jana Lu" userId="76d7ce9a-58f9-4227-9ce6-18dcc353422d" providerId="ADAL" clId="{8AC2C7D0-57E7-427F-BA2A-BB0081F42862}" dt="2024-09-11T17:05:06.733" v="1110" actId="478"/>
          <ac:spMkLst>
            <pc:docMk/>
            <pc:sldMk cId="4200709785" sldId="1125"/>
            <ac:spMk id="28" creationId="{0500D476-AA85-8F9E-83A5-CEC885A4E975}"/>
          </ac:spMkLst>
        </pc:spChg>
        <pc:spChg chg="del">
          <ac:chgData name="Jana Lu" userId="76d7ce9a-58f9-4227-9ce6-18dcc353422d" providerId="ADAL" clId="{8AC2C7D0-57E7-427F-BA2A-BB0081F42862}" dt="2024-09-11T17:05:06.733" v="1110" actId="478"/>
          <ac:spMkLst>
            <pc:docMk/>
            <pc:sldMk cId="4200709785" sldId="1125"/>
            <ac:spMk id="30" creationId="{B1C583C5-A75B-4C46-A955-027739428D1A}"/>
          </ac:spMkLst>
        </pc:spChg>
        <pc:spChg chg="del">
          <ac:chgData name="Jana Lu" userId="76d7ce9a-58f9-4227-9ce6-18dcc353422d" providerId="ADAL" clId="{8AC2C7D0-57E7-427F-BA2A-BB0081F42862}" dt="2024-09-11T17:05:06.733" v="1110" actId="478"/>
          <ac:spMkLst>
            <pc:docMk/>
            <pc:sldMk cId="4200709785" sldId="1125"/>
            <ac:spMk id="31" creationId="{119DAC75-A4AA-06C2-3C40-C0DA3AF88BC2}"/>
          </ac:spMkLst>
        </pc:spChg>
        <pc:spChg chg="del">
          <ac:chgData name="Jana Lu" userId="76d7ce9a-58f9-4227-9ce6-18dcc353422d" providerId="ADAL" clId="{8AC2C7D0-57E7-427F-BA2A-BB0081F42862}" dt="2024-09-11T17:05:06.733" v="1110" actId="478"/>
          <ac:spMkLst>
            <pc:docMk/>
            <pc:sldMk cId="4200709785" sldId="1125"/>
            <ac:spMk id="33" creationId="{58229DE0-3CAB-3614-CC64-8A6A0918C79F}"/>
          </ac:spMkLst>
        </pc:spChg>
        <pc:spChg chg="del">
          <ac:chgData name="Jana Lu" userId="76d7ce9a-58f9-4227-9ce6-18dcc353422d" providerId="ADAL" clId="{8AC2C7D0-57E7-427F-BA2A-BB0081F42862}" dt="2024-09-11T17:05:06.733" v="1110" actId="478"/>
          <ac:spMkLst>
            <pc:docMk/>
            <pc:sldMk cId="4200709785" sldId="1125"/>
            <ac:spMk id="35" creationId="{18A43471-64DC-F195-C68C-7C1D6796CF59}"/>
          </ac:spMkLst>
        </pc:spChg>
        <pc:spChg chg="del">
          <ac:chgData name="Jana Lu" userId="76d7ce9a-58f9-4227-9ce6-18dcc353422d" providerId="ADAL" clId="{8AC2C7D0-57E7-427F-BA2A-BB0081F42862}" dt="2024-09-11T17:05:06.733" v="1110" actId="478"/>
          <ac:spMkLst>
            <pc:docMk/>
            <pc:sldMk cId="4200709785" sldId="1125"/>
            <ac:spMk id="37" creationId="{0B157BDC-F4CA-E3D1-A239-F043F0D14685}"/>
          </ac:spMkLst>
        </pc:sp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17:05:32.236" v="1115"/>
              <pc2:cmMkLst xmlns:pc2="http://schemas.microsoft.com/office/powerpoint/2019/9/main/command">
                <pc:docMk/>
                <pc:sldMk cId="4200709785" sldId="1125"/>
                <pc2:cmMk id="{04A815A8-0D6C-4605-9BF9-2892E6702F92}"/>
              </pc2:cmMkLst>
              <pc226:cmRplyChg chg="add">
                <pc226:chgData name="Jana Lu" userId="76d7ce9a-58f9-4227-9ce6-18dcc353422d" providerId="ADAL" clId="{8AC2C7D0-57E7-427F-BA2A-BB0081F42862}" dt="2024-09-11T17:05:32.236" v="1115"/>
                <pc2:cmRplyMkLst xmlns:pc2="http://schemas.microsoft.com/office/powerpoint/2019/9/main/command">
                  <pc:docMk/>
                  <pc:sldMk cId="4200709785" sldId="1125"/>
                  <pc2:cmMk id="{04A815A8-0D6C-4605-9BF9-2892E6702F92}"/>
                  <pc2:cmRplyMk id="{B5928F46-621A-41CA-926C-93BC5076E03F}"/>
                </pc2:cmRplyMkLst>
              </pc226:cmRplyChg>
            </pc226:cmChg>
          </p:ext>
        </pc:extLst>
      </pc:sldChg>
      <pc:sldChg chg="addSp delSp modSp add mod modCm">
        <pc:chgData name="Jana Lu" userId="76d7ce9a-58f9-4227-9ce6-18dcc353422d" providerId="ADAL" clId="{8AC2C7D0-57E7-427F-BA2A-BB0081F42862}" dt="2024-09-23T20:45:30.442" v="8172" actId="962"/>
        <pc:sldMkLst>
          <pc:docMk/>
          <pc:sldMk cId="3025220236" sldId="1138"/>
        </pc:sldMkLst>
        <pc:spChg chg="ord">
          <ac:chgData name="Jana Lu" userId="76d7ce9a-58f9-4227-9ce6-18dcc353422d" providerId="ADAL" clId="{8AC2C7D0-57E7-427F-BA2A-BB0081F42862}" dt="2024-09-13T16:35:33.320" v="7234" actId="13244"/>
          <ac:spMkLst>
            <pc:docMk/>
            <pc:sldMk cId="3025220236" sldId="1138"/>
            <ac:spMk id="2" creationId="{EE69552E-32BB-1F4B-76B1-6404FAD1FE66}"/>
          </ac:spMkLst>
        </pc:spChg>
        <pc:spChg chg="mod">
          <ac:chgData name="Jana Lu" userId="76d7ce9a-58f9-4227-9ce6-18dcc353422d" providerId="ADAL" clId="{8AC2C7D0-57E7-427F-BA2A-BB0081F42862}" dt="2024-09-13T16:19:53.037" v="7050" actId="20577"/>
          <ac:spMkLst>
            <pc:docMk/>
            <pc:sldMk cId="3025220236" sldId="1138"/>
            <ac:spMk id="3" creationId="{A8BF0FC1-4077-628B-C254-314D296FD7D2}"/>
          </ac:spMkLst>
        </pc:spChg>
        <pc:spChg chg="add del mod">
          <ac:chgData name="Jana Lu" userId="76d7ce9a-58f9-4227-9ce6-18dcc353422d" providerId="ADAL" clId="{8AC2C7D0-57E7-427F-BA2A-BB0081F42862}" dt="2024-09-13T16:14:55.536" v="6864" actId="478"/>
          <ac:spMkLst>
            <pc:docMk/>
            <pc:sldMk cId="3025220236" sldId="1138"/>
            <ac:spMk id="6" creationId="{0499D611-F27F-DAF6-FFD6-FD01D047C1C3}"/>
          </ac:spMkLst>
        </pc:spChg>
        <pc:picChg chg="add mod">
          <ac:chgData name="Jana Lu" userId="76d7ce9a-58f9-4227-9ce6-18dcc353422d" providerId="ADAL" clId="{8AC2C7D0-57E7-427F-BA2A-BB0081F42862}" dt="2024-09-13T16:14:41.680" v="6861" actId="1036"/>
          <ac:picMkLst>
            <pc:docMk/>
            <pc:sldMk cId="3025220236" sldId="1138"/>
            <ac:picMk id="4" creationId="{0B99AB40-8A49-ADF5-3EF6-F251FFC14E98}"/>
          </ac:picMkLst>
        </pc:picChg>
        <pc:picChg chg="add mod">
          <ac:chgData name="Jana Lu" userId="76d7ce9a-58f9-4227-9ce6-18dcc353422d" providerId="ADAL" clId="{8AC2C7D0-57E7-427F-BA2A-BB0081F42862}" dt="2024-09-23T20:45:30.442" v="8172" actId="962"/>
          <ac:picMkLst>
            <pc:docMk/>
            <pc:sldMk cId="3025220236" sldId="1138"/>
            <ac:picMk id="7" creationId="{1223210A-D035-F315-FF20-160E8789E5A6}"/>
          </ac:picMkLst>
        </pc:picChg>
        <pc:picChg chg="del">
          <ac:chgData name="Jana Lu" userId="76d7ce9a-58f9-4227-9ce6-18dcc353422d" providerId="ADAL" clId="{8AC2C7D0-57E7-427F-BA2A-BB0081F42862}" dt="2024-09-13T16:14:44.907" v="6862" actId="478"/>
          <ac:picMkLst>
            <pc:docMk/>
            <pc:sldMk cId="3025220236" sldId="1138"/>
            <ac:picMk id="14" creationId="{3B7E4200-F90B-3DA5-216C-5D0E72646F9F}"/>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23T20:43:49.392" v="8170"/>
              <pc2:cmMkLst xmlns:pc2="http://schemas.microsoft.com/office/powerpoint/2019/9/main/command">
                <pc:docMk/>
                <pc:sldMk cId="3025220236" sldId="1138"/>
                <pc2:cmMk id="{23B55059-FA0D-460A-8F75-A82B65071D8B}"/>
              </pc2:cmMkLst>
              <pc226:cmRplyChg chg="add">
                <pc226:chgData name="Jana Lu" userId="76d7ce9a-58f9-4227-9ce6-18dcc353422d" providerId="ADAL" clId="{8AC2C7D0-57E7-427F-BA2A-BB0081F42862}" dt="2024-09-23T20:43:49.392" v="8170"/>
                <pc2:cmRplyMkLst xmlns:pc2="http://schemas.microsoft.com/office/powerpoint/2019/9/main/command">
                  <pc:docMk/>
                  <pc:sldMk cId="3025220236" sldId="1138"/>
                  <pc2:cmMk id="{23B55059-FA0D-460A-8F75-A82B65071D8B}"/>
                  <pc2:cmRplyMk id="{2BAC1927-672E-40E1-A9F6-F12D28AF3A9C}"/>
                </pc2:cmRplyMkLst>
              </pc226:cmRplyChg>
            </pc226:cmChg>
          </p:ext>
        </pc:extLst>
      </pc:sldChg>
      <pc:sldChg chg="delSp modSp mod">
        <pc:chgData name="Jana Lu" userId="76d7ce9a-58f9-4227-9ce6-18dcc353422d" providerId="ADAL" clId="{8AC2C7D0-57E7-427F-BA2A-BB0081F42862}" dt="2024-09-11T20:13:21.075" v="6590" actId="478"/>
        <pc:sldMkLst>
          <pc:docMk/>
          <pc:sldMk cId="2766743655" sldId="1151"/>
        </pc:sldMkLst>
        <pc:spChg chg="del">
          <ac:chgData name="Jana Lu" userId="76d7ce9a-58f9-4227-9ce6-18dcc353422d" providerId="ADAL" clId="{8AC2C7D0-57E7-427F-BA2A-BB0081F42862}" dt="2024-09-11T20:13:21.075" v="6590" actId="478"/>
          <ac:spMkLst>
            <pc:docMk/>
            <pc:sldMk cId="2766743655" sldId="1151"/>
            <ac:spMk id="5" creationId="{2FFB845E-E86B-70AD-764E-CC591E71EEFD}"/>
          </ac:spMkLst>
        </pc:spChg>
        <pc:spChg chg="del">
          <ac:chgData name="Jana Lu" userId="76d7ce9a-58f9-4227-9ce6-18dcc353422d" providerId="ADAL" clId="{8AC2C7D0-57E7-427F-BA2A-BB0081F42862}" dt="2024-09-11T20:13:21.075" v="6590" actId="478"/>
          <ac:spMkLst>
            <pc:docMk/>
            <pc:sldMk cId="2766743655" sldId="1151"/>
            <ac:spMk id="6" creationId="{D3F44AFB-5183-4E01-D2E4-D718F6D71631}"/>
          </ac:spMkLst>
        </pc:spChg>
        <pc:spChg chg="del">
          <ac:chgData name="Jana Lu" userId="76d7ce9a-58f9-4227-9ce6-18dcc353422d" providerId="ADAL" clId="{8AC2C7D0-57E7-427F-BA2A-BB0081F42862}" dt="2024-09-11T20:13:21.075" v="6590" actId="478"/>
          <ac:spMkLst>
            <pc:docMk/>
            <pc:sldMk cId="2766743655" sldId="1151"/>
            <ac:spMk id="7" creationId="{AA1F392C-CB9B-A8EB-BFBC-1ED836C662B3}"/>
          </ac:spMkLst>
        </pc:spChg>
        <pc:spChg chg="del">
          <ac:chgData name="Jana Lu" userId="76d7ce9a-58f9-4227-9ce6-18dcc353422d" providerId="ADAL" clId="{8AC2C7D0-57E7-427F-BA2A-BB0081F42862}" dt="2024-09-11T20:13:21.075" v="6590" actId="478"/>
          <ac:spMkLst>
            <pc:docMk/>
            <pc:sldMk cId="2766743655" sldId="1151"/>
            <ac:spMk id="8" creationId="{D14ADED5-A5FF-D353-62AD-FF0D8764AD18}"/>
          </ac:spMkLst>
        </pc:spChg>
        <pc:spChg chg="del">
          <ac:chgData name="Jana Lu" userId="76d7ce9a-58f9-4227-9ce6-18dcc353422d" providerId="ADAL" clId="{8AC2C7D0-57E7-427F-BA2A-BB0081F42862}" dt="2024-09-11T20:13:21.075" v="6590" actId="478"/>
          <ac:spMkLst>
            <pc:docMk/>
            <pc:sldMk cId="2766743655" sldId="1151"/>
            <ac:spMk id="9" creationId="{A2780540-F900-9F8C-C6DD-90E2B025AFD6}"/>
          </ac:spMkLst>
        </pc:spChg>
        <pc:spChg chg="del">
          <ac:chgData name="Jana Lu" userId="76d7ce9a-58f9-4227-9ce6-18dcc353422d" providerId="ADAL" clId="{8AC2C7D0-57E7-427F-BA2A-BB0081F42862}" dt="2024-09-11T20:13:21.075" v="6590" actId="478"/>
          <ac:spMkLst>
            <pc:docMk/>
            <pc:sldMk cId="2766743655" sldId="1151"/>
            <ac:spMk id="10" creationId="{A563DE74-9464-DD2B-AEBB-8C684E279ABA}"/>
          </ac:spMkLst>
        </pc:spChg>
        <pc:spChg chg="del">
          <ac:chgData name="Jana Lu" userId="76d7ce9a-58f9-4227-9ce6-18dcc353422d" providerId="ADAL" clId="{8AC2C7D0-57E7-427F-BA2A-BB0081F42862}" dt="2024-09-11T20:13:21.075" v="6590" actId="478"/>
          <ac:spMkLst>
            <pc:docMk/>
            <pc:sldMk cId="2766743655" sldId="1151"/>
            <ac:spMk id="11" creationId="{5B805DD4-251D-7ADA-94C4-CF45BEF11E1A}"/>
          </ac:spMkLst>
        </pc:spChg>
        <pc:spChg chg="del">
          <ac:chgData name="Jana Lu" userId="76d7ce9a-58f9-4227-9ce6-18dcc353422d" providerId="ADAL" clId="{8AC2C7D0-57E7-427F-BA2A-BB0081F42862}" dt="2024-09-11T20:13:21.075" v="6590" actId="478"/>
          <ac:spMkLst>
            <pc:docMk/>
            <pc:sldMk cId="2766743655" sldId="1151"/>
            <ac:spMk id="12" creationId="{F338DBD3-388E-3612-F5CA-40C128C7C2F7}"/>
          </ac:spMkLst>
        </pc:spChg>
        <pc:spChg chg="del">
          <ac:chgData name="Jana Lu" userId="76d7ce9a-58f9-4227-9ce6-18dcc353422d" providerId="ADAL" clId="{8AC2C7D0-57E7-427F-BA2A-BB0081F42862}" dt="2024-09-11T20:13:21.075" v="6590" actId="478"/>
          <ac:spMkLst>
            <pc:docMk/>
            <pc:sldMk cId="2766743655" sldId="1151"/>
            <ac:spMk id="13" creationId="{C5632AE5-B2AB-5CA6-ACED-089192A6D531}"/>
          </ac:spMkLst>
        </pc:spChg>
        <pc:spChg chg="del">
          <ac:chgData name="Jana Lu" userId="76d7ce9a-58f9-4227-9ce6-18dcc353422d" providerId="ADAL" clId="{8AC2C7D0-57E7-427F-BA2A-BB0081F42862}" dt="2024-09-11T20:13:21.075" v="6590" actId="478"/>
          <ac:spMkLst>
            <pc:docMk/>
            <pc:sldMk cId="2766743655" sldId="1151"/>
            <ac:spMk id="14" creationId="{C5AA757B-2564-A666-2596-58A7602C6336}"/>
          </ac:spMkLst>
        </pc:spChg>
        <pc:spChg chg="del">
          <ac:chgData name="Jana Lu" userId="76d7ce9a-58f9-4227-9ce6-18dcc353422d" providerId="ADAL" clId="{8AC2C7D0-57E7-427F-BA2A-BB0081F42862}" dt="2024-09-11T20:13:21.075" v="6590" actId="478"/>
          <ac:spMkLst>
            <pc:docMk/>
            <pc:sldMk cId="2766743655" sldId="1151"/>
            <ac:spMk id="15" creationId="{3C27FCCE-5DAE-1655-DB34-8D4EBB99733E}"/>
          </ac:spMkLst>
        </pc:spChg>
        <pc:spChg chg="del">
          <ac:chgData name="Jana Lu" userId="76d7ce9a-58f9-4227-9ce6-18dcc353422d" providerId="ADAL" clId="{8AC2C7D0-57E7-427F-BA2A-BB0081F42862}" dt="2024-09-11T20:13:21.075" v="6590" actId="478"/>
          <ac:spMkLst>
            <pc:docMk/>
            <pc:sldMk cId="2766743655" sldId="1151"/>
            <ac:spMk id="16" creationId="{18AC2B53-B173-4D54-F080-14FC2210B0B4}"/>
          </ac:spMkLst>
        </pc:spChg>
        <pc:spChg chg="del">
          <ac:chgData name="Jana Lu" userId="76d7ce9a-58f9-4227-9ce6-18dcc353422d" providerId="ADAL" clId="{8AC2C7D0-57E7-427F-BA2A-BB0081F42862}" dt="2024-09-11T20:13:21.075" v="6590" actId="478"/>
          <ac:spMkLst>
            <pc:docMk/>
            <pc:sldMk cId="2766743655" sldId="1151"/>
            <ac:spMk id="17" creationId="{05780FAA-3023-62D8-1002-71E4E80054FA}"/>
          </ac:spMkLst>
        </pc:spChg>
        <pc:spChg chg="del">
          <ac:chgData name="Jana Lu" userId="76d7ce9a-58f9-4227-9ce6-18dcc353422d" providerId="ADAL" clId="{8AC2C7D0-57E7-427F-BA2A-BB0081F42862}" dt="2024-09-11T20:13:21.075" v="6590" actId="478"/>
          <ac:spMkLst>
            <pc:docMk/>
            <pc:sldMk cId="2766743655" sldId="1151"/>
            <ac:spMk id="18" creationId="{E2A8F125-2A48-FE13-9F0B-A4DFC033D0D4}"/>
          </ac:spMkLst>
        </pc:spChg>
        <pc:spChg chg="del">
          <ac:chgData name="Jana Lu" userId="76d7ce9a-58f9-4227-9ce6-18dcc353422d" providerId="ADAL" clId="{8AC2C7D0-57E7-427F-BA2A-BB0081F42862}" dt="2024-09-11T20:13:21.075" v="6590" actId="478"/>
          <ac:spMkLst>
            <pc:docMk/>
            <pc:sldMk cId="2766743655" sldId="1151"/>
            <ac:spMk id="19" creationId="{1D404CE5-E934-3C5D-11D6-32C085867B48}"/>
          </ac:spMkLst>
        </pc:spChg>
        <pc:spChg chg="del">
          <ac:chgData name="Jana Lu" userId="76d7ce9a-58f9-4227-9ce6-18dcc353422d" providerId="ADAL" clId="{8AC2C7D0-57E7-427F-BA2A-BB0081F42862}" dt="2024-09-11T20:13:21.075" v="6590" actId="478"/>
          <ac:spMkLst>
            <pc:docMk/>
            <pc:sldMk cId="2766743655" sldId="1151"/>
            <ac:spMk id="20" creationId="{F5E1D772-5418-2E9F-D68E-974590F18EA4}"/>
          </ac:spMkLst>
        </pc:spChg>
        <pc:spChg chg="del">
          <ac:chgData name="Jana Lu" userId="76d7ce9a-58f9-4227-9ce6-18dcc353422d" providerId="ADAL" clId="{8AC2C7D0-57E7-427F-BA2A-BB0081F42862}" dt="2024-09-11T20:13:21.075" v="6590" actId="478"/>
          <ac:spMkLst>
            <pc:docMk/>
            <pc:sldMk cId="2766743655" sldId="1151"/>
            <ac:spMk id="21" creationId="{CB693A86-C2C6-A497-CEFF-F014A1E0C991}"/>
          </ac:spMkLst>
        </pc:spChg>
        <pc:spChg chg="del">
          <ac:chgData name="Jana Lu" userId="76d7ce9a-58f9-4227-9ce6-18dcc353422d" providerId="ADAL" clId="{8AC2C7D0-57E7-427F-BA2A-BB0081F42862}" dt="2024-09-11T20:13:21.075" v="6590" actId="478"/>
          <ac:spMkLst>
            <pc:docMk/>
            <pc:sldMk cId="2766743655" sldId="1151"/>
            <ac:spMk id="22" creationId="{BAB8FAA1-8AA6-C023-CCEB-DADA50A4F54F}"/>
          </ac:spMkLst>
        </pc:spChg>
        <pc:picChg chg="mod">
          <ac:chgData name="Jana Lu" userId="76d7ce9a-58f9-4227-9ce6-18dcc353422d" providerId="ADAL" clId="{8AC2C7D0-57E7-427F-BA2A-BB0081F42862}" dt="2024-09-11T20:13:15.721" v="6589" actId="962"/>
          <ac:picMkLst>
            <pc:docMk/>
            <pc:sldMk cId="2766743655" sldId="1151"/>
            <ac:picMk id="29" creationId="{79088913-7E93-BE79-DE0A-B2F18AE62D3A}"/>
          </ac:picMkLst>
        </pc:picChg>
        <pc:picChg chg="mod">
          <ac:chgData name="Jana Lu" userId="76d7ce9a-58f9-4227-9ce6-18dcc353422d" providerId="ADAL" clId="{8AC2C7D0-57E7-427F-BA2A-BB0081F42862}" dt="2024-09-11T20:13:02.905" v="6588" actId="962"/>
          <ac:picMkLst>
            <pc:docMk/>
            <pc:sldMk cId="2766743655" sldId="1151"/>
            <ac:picMk id="30" creationId="{141B4A8C-6F64-94C8-9CC1-D5E950CEF0A9}"/>
          </ac:picMkLst>
        </pc:picChg>
      </pc:sldChg>
      <pc:sldChg chg="delSp modSp mod">
        <pc:chgData name="Jana Lu" userId="76d7ce9a-58f9-4227-9ce6-18dcc353422d" providerId="ADAL" clId="{8AC2C7D0-57E7-427F-BA2A-BB0081F42862}" dt="2024-09-11T20:09:19.738" v="6289" actId="13244"/>
        <pc:sldMkLst>
          <pc:docMk/>
          <pc:sldMk cId="1644581002" sldId="1153"/>
        </pc:sldMkLst>
        <pc:spChg chg="mod">
          <ac:chgData name="Jana Lu" userId="76d7ce9a-58f9-4227-9ce6-18dcc353422d" providerId="ADAL" clId="{8AC2C7D0-57E7-427F-BA2A-BB0081F42862}" dt="2024-09-11T15:12:17.692" v="35" actId="20577"/>
          <ac:spMkLst>
            <pc:docMk/>
            <pc:sldMk cId="1644581002" sldId="1153"/>
            <ac:spMk id="3" creationId="{DDFDC77C-6704-1277-E683-D2000E664F72}"/>
          </ac:spMkLst>
        </pc:spChg>
        <pc:spChg chg="del">
          <ac:chgData name="Jana Lu" userId="76d7ce9a-58f9-4227-9ce6-18dcc353422d" providerId="ADAL" clId="{8AC2C7D0-57E7-427F-BA2A-BB0081F42862}" dt="2024-09-11T20:08:41.155" v="6285" actId="478"/>
          <ac:spMkLst>
            <pc:docMk/>
            <pc:sldMk cId="1644581002" sldId="1153"/>
            <ac:spMk id="5" creationId="{36BFFC8F-904D-952A-00BA-7E5C4FE3725D}"/>
          </ac:spMkLst>
        </pc:spChg>
        <pc:spChg chg="del">
          <ac:chgData name="Jana Lu" userId="76d7ce9a-58f9-4227-9ce6-18dcc353422d" providerId="ADAL" clId="{8AC2C7D0-57E7-427F-BA2A-BB0081F42862}" dt="2024-09-11T20:08:41.155" v="6285" actId="478"/>
          <ac:spMkLst>
            <pc:docMk/>
            <pc:sldMk cId="1644581002" sldId="1153"/>
            <ac:spMk id="6" creationId="{81F37B3B-4F4C-8CCE-659F-58AA560FFFD8}"/>
          </ac:spMkLst>
        </pc:spChg>
        <pc:spChg chg="del">
          <ac:chgData name="Jana Lu" userId="76d7ce9a-58f9-4227-9ce6-18dcc353422d" providerId="ADAL" clId="{8AC2C7D0-57E7-427F-BA2A-BB0081F42862}" dt="2024-09-11T20:08:41.155" v="6285" actId="478"/>
          <ac:spMkLst>
            <pc:docMk/>
            <pc:sldMk cId="1644581002" sldId="1153"/>
            <ac:spMk id="7" creationId="{C2DEC404-2644-6001-270C-2F00606D6125}"/>
          </ac:spMkLst>
        </pc:spChg>
        <pc:spChg chg="del">
          <ac:chgData name="Jana Lu" userId="76d7ce9a-58f9-4227-9ce6-18dcc353422d" providerId="ADAL" clId="{8AC2C7D0-57E7-427F-BA2A-BB0081F42862}" dt="2024-09-11T20:08:41.155" v="6285" actId="478"/>
          <ac:spMkLst>
            <pc:docMk/>
            <pc:sldMk cId="1644581002" sldId="1153"/>
            <ac:spMk id="8" creationId="{117C0684-D78D-9284-5444-3CF16F02DF36}"/>
          </ac:spMkLst>
        </pc:spChg>
        <pc:spChg chg="del">
          <ac:chgData name="Jana Lu" userId="76d7ce9a-58f9-4227-9ce6-18dcc353422d" providerId="ADAL" clId="{8AC2C7D0-57E7-427F-BA2A-BB0081F42862}" dt="2024-09-11T20:08:41.155" v="6285" actId="478"/>
          <ac:spMkLst>
            <pc:docMk/>
            <pc:sldMk cId="1644581002" sldId="1153"/>
            <ac:spMk id="9" creationId="{CE007F82-6F0D-2D3C-3278-B33C04A928D1}"/>
          </ac:spMkLst>
        </pc:spChg>
        <pc:spChg chg="del">
          <ac:chgData name="Jana Lu" userId="76d7ce9a-58f9-4227-9ce6-18dcc353422d" providerId="ADAL" clId="{8AC2C7D0-57E7-427F-BA2A-BB0081F42862}" dt="2024-09-11T20:08:41.155" v="6285" actId="478"/>
          <ac:spMkLst>
            <pc:docMk/>
            <pc:sldMk cId="1644581002" sldId="1153"/>
            <ac:spMk id="10" creationId="{6EA45CE3-3515-791B-0CB9-181C167E9EC0}"/>
          </ac:spMkLst>
        </pc:spChg>
        <pc:spChg chg="del">
          <ac:chgData name="Jana Lu" userId="76d7ce9a-58f9-4227-9ce6-18dcc353422d" providerId="ADAL" clId="{8AC2C7D0-57E7-427F-BA2A-BB0081F42862}" dt="2024-09-11T20:08:41.155" v="6285" actId="478"/>
          <ac:spMkLst>
            <pc:docMk/>
            <pc:sldMk cId="1644581002" sldId="1153"/>
            <ac:spMk id="11" creationId="{2ED0E90E-FEEB-7F07-B92A-0A2CE26B8862}"/>
          </ac:spMkLst>
        </pc:spChg>
        <pc:spChg chg="del">
          <ac:chgData name="Jana Lu" userId="76d7ce9a-58f9-4227-9ce6-18dcc353422d" providerId="ADAL" clId="{8AC2C7D0-57E7-427F-BA2A-BB0081F42862}" dt="2024-09-11T20:08:41.155" v="6285" actId="478"/>
          <ac:spMkLst>
            <pc:docMk/>
            <pc:sldMk cId="1644581002" sldId="1153"/>
            <ac:spMk id="12" creationId="{037D32DA-AAC2-EF0D-50F0-A0591D9D4B2D}"/>
          </ac:spMkLst>
        </pc:spChg>
        <pc:spChg chg="del">
          <ac:chgData name="Jana Lu" userId="76d7ce9a-58f9-4227-9ce6-18dcc353422d" providerId="ADAL" clId="{8AC2C7D0-57E7-427F-BA2A-BB0081F42862}" dt="2024-09-11T20:08:41.155" v="6285" actId="478"/>
          <ac:spMkLst>
            <pc:docMk/>
            <pc:sldMk cId="1644581002" sldId="1153"/>
            <ac:spMk id="13" creationId="{67E7EEE2-1132-DE8B-58B5-073F589D890E}"/>
          </ac:spMkLst>
        </pc:spChg>
        <pc:spChg chg="del">
          <ac:chgData name="Jana Lu" userId="76d7ce9a-58f9-4227-9ce6-18dcc353422d" providerId="ADAL" clId="{8AC2C7D0-57E7-427F-BA2A-BB0081F42862}" dt="2024-09-11T20:08:41.155" v="6285" actId="478"/>
          <ac:spMkLst>
            <pc:docMk/>
            <pc:sldMk cId="1644581002" sldId="1153"/>
            <ac:spMk id="14" creationId="{6059F304-0447-C20F-84AD-7C219B7BFF68}"/>
          </ac:spMkLst>
        </pc:spChg>
        <pc:spChg chg="del">
          <ac:chgData name="Jana Lu" userId="76d7ce9a-58f9-4227-9ce6-18dcc353422d" providerId="ADAL" clId="{8AC2C7D0-57E7-427F-BA2A-BB0081F42862}" dt="2024-09-11T20:08:41.155" v="6285" actId="478"/>
          <ac:spMkLst>
            <pc:docMk/>
            <pc:sldMk cId="1644581002" sldId="1153"/>
            <ac:spMk id="15" creationId="{C9E4164D-71AE-E0A1-CDC8-644A629925DF}"/>
          </ac:spMkLst>
        </pc:spChg>
        <pc:spChg chg="del">
          <ac:chgData name="Jana Lu" userId="76d7ce9a-58f9-4227-9ce6-18dcc353422d" providerId="ADAL" clId="{8AC2C7D0-57E7-427F-BA2A-BB0081F42862}" dt="2024-09-11T20:08:41.155" v="6285" actId="478"/>
          <ac:spMkLst>
            <pc:docMk/>
            <pc:sldMk cId="1644581002" sldId="1153"/>
            <ac:spMk id="16" creationId="{3A3FF0DA-D777-FB56-4B76-487A98B61014}"/>
          </ac:spMkLst>
        </pc:spChg>
        <pc:spChg chg="del">
          <ac:chgData name="Jana Lu" userId="76d7ce9a-58f9-4227-9ce6-18dcc353422d" providerId="ADAL" clId="{8AC2C7D0-57E7-427F-BA2A-BB0081F42862}" dt="2024-09-11T20:08:41.155" v="6285" actId="478"/>
          <ac:spMkLst>
            <pc:docMk/>
            <pc:sldMk cId="1644581002" sldId="1153"/>
            <ac:spMk id="17" creationId="{9C0D6FDB-D51D-434E-45AA-95E0811DFB40}"/>
          </ac:spMkLst>
        </pc:spChg>
        <pc:spChg chg="del">
          <ac:chgData name="Jana Lu" userId="76d7ce9a-58f9-4227-9ce6-18dcc353422d" providerId="ADAL" clId="{8AC2C7D0-57E7-427F-BA2A-BB0081F42862}" dt="2024-09-11T20:08:41.155" v="6285" actId="478"/>
          <ac:spMkLst>
            <pc:docMk/>
            <pc:sldMk cId="1644581002" sldId="1153"/>
            <ac:spMk id="18" creationId="{87145F2A-14EB-D216-8A5A-A1F3D9CB98DB}"/>
          </ac:spMkLst>
        </pc:spChg>
        <pc:spChg chg="del">
          <ac:chgData name="Jana Lu" userId="76d7ce9a-58f9-4227-9ce6-18dcc353422d" providerId="ADAL" clId="{8AC2C7D0-57E7-427F-BA2A-BB0081F42862}" dt="2024-09-11T20:08:41.155" v="6285" actId="478"/>
          <ac:spMkLst>
            <pc:docMk/>
            <pc:sldMk cId="1644581002" sldId="1153"/>
            <ac:spMk id="19" creationId="{6ABB8A40-14B0-7ADD-B41D-2BC2F09DB0D9}"/>
          </ac:spMkLst>
        </pc:spChg>
        <pc:spChg chg="del">
          <ac:chgData name="Jana Lu" userId="76d7ce9a-58f9-4227-9ce6-18dcc353422d" providerId="ADAL" clId="{8AC2C7D0-57E7-427F-BA2A-BB0081F42862}" dt="2024-09-11T20:08:41.155" v="6285" actId="478"/>
          <ac:spMkLst>
            <pc:docMk/>
            <pc:sldMk cId="1644581002" sldId="1153"/>
            <ac:spMk id="20" creationId="{717FF321-7038-0C99-E914-5FB8FE78C63D}"/>
          </ac:spMkLst>
        </pc:spChg>
        <pc:spChg chg="del">
          <ac:chgData name="Jana Lu" userId="76d7ce9a-58f9-4227-9ce6-18dcc353422d" providerId="ADAL" clId="{8AC2C7D0-57E7-427F-BA2A-BB0081F42862}" dt="2024-09-11T20:08:41.155" v="6285" actId="478"/>
          <ac:spMkLst>
            <pc:docMk/>
            <pc:sldMk cId="1644581002" sldId="1153"/>
            <ac:spMk id="21" creationId="{69F807CC-2D36-5919-F78D-E773EED94D2A}"/>
          </ac:spMkLst>
        </pc:spChg>
        <pc:spChg chg="del">
          <ac:chgData name="Jana Lu" userId="76d7ce9a-58f9-4227-9ce6-18dcc353422d" providerId="ADAL" clId="{8AC2C7D0-57E7-427F-BA2A-BB0081F42862}" dt="2024-09-11T20:08:41.155" v="6285" actId="478"/>
          <ac:spMkLst>
            <pc:docMk/>
            <pc:sldMk cId="1644581002" sldId="1153"/>
            <ac:spMk id="22" creationId="{3DCDA1D7-6149-ED13-A458-DE0522C83659}"/>
          </ac:spMkLst>
        </pc:spChg>
        <pc:spChg chg="del">
          <ac:chgData name="Jana Lu" userId="76d7ce9a-58f9-4227-9ce6-18dcc353422d" providerId="ADAL" clId="{8AC2C7D0-57E7-427F-BA2A-BB0081F42862}" dt="2024-09-11T20:08:41.155" v="6285" actId="478"/>
          <ac:spMkLst>
            <pc:docMk/>
            <pc:sldMk cId="1644581002" sldId="1153"/>
            <ac:spMk id="23" creationId="{58710306-5D5A-7FFA-2402-09B1045022E3}"/>
          </ac:spMkLst>
        </pc:spChg>
        <pc:spChg chg="ord">
          <ac:chgData name="Jana Lu" userId="76d7ce9a-58f9-4227-9ce6-18dcc353422d" providerId="ADAL" clId="{8AC2C7D0-57E7-427F-BA2A-BB0081F42862}" dt="2024-09-11T20:09:19.738" v="6289" actId="13244"/>
          <ac:spMkLst>
            <pc:docMk/>
            <pc:sldMk cId="1644581002" sldId="1153"/>
            <ac:spMk id="24" creationId="{8977819F-8A06-0250-B933-55D120960E09}"/>
          </ac:spMkLst>
        </pc:spChg>
        <pc:picChg chg="mod">
          <ac:chgData name="Jana Lu" userId="76d7ce9a-58f9-4227-9ce6-18dcc353422d" providerId="ADAL" clId="{8AC2C7D0-57E7-427F-BA2A-BB0081F42862}" dt="2024-09-11T20:09:19.671" v="6288" actId="962"/>
          <ac:picMkLst>
            <pc:docMk/>
            <pc:sldMk cId="1644581002" sldId="1153"/>
            <ac:picMk id="26" creationId="{41F5E4F9-B8F5-E567-F23F-9AC976737FE2}"/>
          </ac:picMkLst>
        </pc:picChg>
      </pc:sldChg>
      <pc:sldChg chg="delSp modSp mod">
        <pc:chgData name="Jana Lu" userId="76d7ce9a-58f9-4227-9ce6-18dcc353422d" providerId="ADAL" clId="{8AC2C7D0-57E7-427F-BA2A-BB0081F42862}" dt="2024-09-11T20:09:36.438" v="6294" actId="13244"/>
        <pc:sldMkLst>
          <pc:docMk/>
          <pc:sldMk cId="2589076752" sldId="1155"/>
        </pc:sldMkLst>
        <pc:spChg chg="mod">
          <ac:chgData name="Jana Lu" userId="76d7ce9a-58f9-4227-9ce6-18dcc353422d" providerId="ADAL" clId="{8AC2C7D0-57E7-427F-BA2A-BB0081F42862}" dt="2024-09-11T19:29:35.384" v="3024" actId="20577"/>
          <ac:spMkLst>
            <pc:docMk/>
            <pc:sldMk cId="2589076752" sldId="1155"/>
            <ac:spMk id="2" creationId="{85E60F92-A820-45D5-0658-0BE8A58AFCDB}"/>
          </ac:spMkLst>
        </pc:spChg>
        <pc:spChg chg="del">
          <ac:chgData name="Jana Lu" userId="76d7ce9a-58f9-4227-9ce6-18dcc353422d" providerId="ADAL" clId="{8AC2C7D0-57E7-427F-BA2A-BB0081F42862}" dt="2024-09-11T20:09:28.574" v="6290" actId="478"/>
          <ac:spMkLst>
            <pc:docMk/>
            <pc:sldMk cId="2589076752" sldId="1155"/>
            <ac:spMk id="4" creationId="{FC1BD68D-BFF9-3F74-B382-E415CB649AAD}"/>
          </ac:spMkLst>
        </pc:spChg>
        <pc:spChg chg="del">
          <ac:chgData name="Jana Lu" userId="76d7ce9a-58f9-4227-9ce6-18dcc353422d" providerId="ADAL" clId="{8AC2C7D0-57E7-427F-BA2A-BB0081F42862}" dt="2024-09-11T20:09:28.574" v="6290" actId="478"/>
          <ac:spMkLst>
            <pc:docMk/>
            <pc:sldMk cId="2589076752" sldId="1155"/>
            <ac:spMk id="5" creationId="{42902072-30E8-75DE-A39E-95ACB9DC8845}"/>
          </ac:spMkLst>
        </pc:spChg>
        <pc:spChg chg="del">
          <ac:chgData name="Jana Lu" userId="76d7ce9a-58f9-4227-9ce6-18dcc353422d" providerId="ADAL" clId="{8AC2C7D0-57E7-427F-BA2A-BB0081F42862}" dt="2024-09-11T20:09:28.574" v="6290" actId="478"/>
          <ac:spMkLst>
            <pc:docMk/>
            <pc:sldMk cId="2589076752" sldId="1155"/>
            <ac:spMk id="6" creationId="{C01D0613-C8E3-1D50-4A9C-9E0DF907CA90}"/>
          </ac:spMkLst>
        </pc:spChg>
        <pc:spChg chg="del">
          <ac:chgData name="Jana Lu" userId="76d7ce9a-58f9-4227-9ce6-18dcc353422d" providerId="ADAL" clId="{8AC2C7D0-57E7-427F-BA2A-BB0081F42862}" dt="2024-09-11T20:09:28.574" v="6290" actId="478"/>
          <ac:spMkLst>
            <pc:docMk/>
            <pc:sldMk cId="2589076752" sldId="1155"/>
            <ac:spMk id="7" creationId="{B398CE45-DEF4-EEE4-6753-37A25E9BC480}"/>
          </ac:spMkLst>
        </pc:spChg>
        <pc:spChg chg="del">
          <ac:chgData name="Jana Lu" userId="76d7ce9a-58f9-4227-9ce6-18dcc353422d" providerId="ADAL" clId="{8AC2C7D0-57E7-427F-BA2A-BB0081F42862}" dt="2024-09-11T20:09:28.574" v="6290" actId="478"/>
          <ac:spMkLst>
            <pc:docMk/>
            <pc:sldMk cId="2589076752" sldId="1155"/>
            <ac:spMk id="8" creationId="{C8569BCA-1D80-5FAE-1620-EACAFF668A08}"/>
          </ac:spMkLst>
        </pc:spChg>
        <pc:spChg chg="del">
          <ac:chgData name="Jana Lu" userId="76d7ce9a-58f9-4227-9ce6-18dcc353422d" providerId="ADAL" clId="{8AC2C7D0-57E7-427F-BA2A-BB0081F42862}" dt="2024-09-11T20:09:28.574" v="6290" actId="478"/>
          <ac:spMkLst>
            <pc:docMk/>
            <pc:sldMk cId="2589076752" sldId="1155"/>
            <ac:spMk id="9" creationId="{D9E86BDA-E4C6-A579-85E4-578AA765CC8E}"/>
          </ac:spMkLst>
        </pc:spChg>
        <pc:spChg chg="del">
          <ac:chgData name="Jana Lu" userId="76d7ce9a-58f9-4227-9ce6-18dcc353422d" providerId="ADAL" clId="{8AC2C7D0-57E7-427F-BA2A-BB0081F42862}" dt="2024-09-11T20:09:28.574" v="6290" actId="478"/>
          <ac:spMkLst>
            <pc:docMk/>
            <pc:sldMk cId="2589076752" sldId="1155"/>
            <ac:spMk id="10" creationId="{1BD3E334-9354-DB9C-2FAF-E9BD383EDCB3}"/>
          </ac:spMkLst>
        </pc:spChg>
        <pc:spChg chg="del">
          <ac:chgData name="Jana Lu" userId="76d7ce9a-58f9-4227-9ce6-18dcc353422d" providerId="ADAL" clId="{8AC2C7D0-57E7-427F-BA2A-BB0081F42862}" dt="2024-09-11T20:09:28.574" v="6290" actId="478"/>
          <ac:spMkLst>
            <pc:docMk/>
            <pc:sldMk cId="2589076752" sldId="1155"/>
            <ac:spMk id="11" creationId="{0B347448-87AD-E349-EFC5-4ECCD87ED2F0}"/>
          </ac:spMkLst>
        </pc:spChg>
        <pc:spChg chg="del">
          <ac:chgData name="Jana Lu" userId="76d7ce9a-58f9-4227-9ce6-18dcc353422d" providerId="ADAL" clId="{8AC2C7D0-57E7-427F-BA2A-BB0081F42862}" dt="2024-09-11T20:09:28.574" v="6290" actId="478"/>
          <ac:spMkLst>
            <pc:docMk/>
            <pc:sldMk cId="2589076752" sldId="1155"/>
            <ac:spMk id="12" creationId="{E07708A7-8696-28BF-4B34-5D44EA19CB8C}"/>
          </ac:spMkLst>
        </pc:spChg>
        <pc:spChg chg="del">
          <ac:chgData name="Jana Lu" userId="76d7ce9a-58f9-4227-9ce6-18dcc353422d" providerId="ADAL" clId="{8AC2C7D0-57E7-427F-BA2A-BB0081F42862}" dt="2024-09-11T20:09:28.574" v="6290" actId="478"/>
          <ac:spMkLst>
            <pc:docMk/>
            <pc:sldMk cId="2589076752" sldId="1155"/>
            <ac:spMk id="13" creationId="{D5BFA9FA-49C7-6AB8-F5C9-C7CE2C24AB37}"/>
          </ac:spMkLst>
        </pc:spChg>
        <pc:spChg chg="del">
          <ac:chgData name="Jana Lu" userId="76d7ce9a-58f9-4227-9ce6-18dcc353422d" providerId="ADAL" clId="{8AC2C7D0-57E7-427F-BA2A-BB0081F42862}" dt="2024-09-11T20:09:28.574" v="6290" actId="478"/>
          <ac:spMkLst>
            <pc:docMk/>
            <pc:sldMk cId="2589076752" sldId="1155"/>
            <ac:spMk id="14" creationId="{5242C082-CB85-5E0B-3CCC-03B02BB8D827}"/>
          </ac:spMkLst>
        </pc:spChg>
        <pc:spChg chg="del">
          <ac:chgData name="Jana Lu" userId="76d7ce9a-58f9-4227-9ce6-18dcc353422d" providerId="ADAL" clId="{8AC2C7D0-57E7-427F-BA2A-BB0081F42862}" dt="2024-09-11T20:09:28.574" v="6290" actId="478"/>
          <ac:spMkLst>
            <pc:docMk/>
            <pc:sldMk cId="2589076752" sldId="1155"/>
            <ac:spMk id="15" creationId="{1FF213C6-0AA3-2C90-EECD-2F84456705DC}"/>
          </ac:spMkLst>
        </pc:spChg>
        <pc:spChg chg="del">
          <ac:chgData name="Jana Lu" userId="76d7ce9a-58f9-4227-9ce6-18dcc353422d" providerId="ADAL" clId="{8AC2C7D0-57E7-427F-BA2A-BB0081F42862}" dt="2024-09-11T20:09:28.574" v="6290" actId="478"/>
          <ac:spMkLst>
            <pc:docMk/>
            <pc:sldMk cId="2589076752" sldId="1155"/>
            <ac:spMk id="16" creationId="{1C4C8FAF-DF91-4F7A-6A29-E326098D02DC}"/>
          </ac:spMkLst>
        </pc:spChg>
        <pc:spChg chg="del">
          <ac:chgData name="Jana Lu" userId="76d7ce9a-58f9-4227-9ce6-18dcc353422d" providerId="ADAL" clId="{8AC2C7D0-57E7-427F-BA2A-BB0081F42862}" dt="2024-09-11T20:09:28.574" v="6290" actId="478"/>
          <ac:spMkLst>
            <pc:docMk/>
            <pc:sldMk cId="2589076752" sldId="1155"/>
            <ac:spMk id="17" creationId="{A2354D72-BCBF-7278-B380-90625C9920D4}"/>
          </ac:spMkLst>
        </pc:spChg>
        <pc:spChg chg="del">
          <ac:chgData name="Jana Lu" userId="76d7ce9a-58f9-4227-9ce6-18dcc353422d" providerId="ADAL" clId="{8AC2C7D0-57E7-427F-BA2A-BB0081F42862}" dt="2024-09-11T20:09:28.574" v="6290" actId="478"/>
          <ac:spMkLst>
            <pc:docMk/>
            <pc:sldMk cId="2589076752" sldId="1155"/>
            <ac:spMk id="18" creationId="{7159A99E-A568-7550-1688-BAE6BFB29EDF}"/>
          </ac:spMkLst>
        </pc:spChg>
        <pc:spChg chg="del">
          <ac:chgData name="Jana Lu" userId="76d7ce9a-58f9-4227-9ce6-18dcc353422d" providerId="ADAL" clId="{8AC2C7D0-57E7-427F-BA2A-BB0081F42862}" dt="2024-09-11T20:09:28.574" v="6290" actId="478"/>
          <ac:spMkLst>
            <pc:docMk/>
            <pc:sldMk cId="2589076752" sldId="1155"/>
            <ac:spMk id="19" creationId="{B7578E25-0AB1-4ACA-2E13-F5632436A45F}"/>
          </ac:spMkLst>
        </pc:spChg>
        <pc:spChg chg="del">
          <ac:chgData name="Jana Lu" userId="76d7ce9a-58f9-4227-9ce6-18dcc353422d" providerId="ADAL" clId="{8AC2C7D0-57E7-427F-BA2A-BB0081F42862}" dt="2024-09-11T20:09:28.574" v="6290" actId="478"/>
          <ac:spMkLst>
            <pc:docMk/>
            <pc:sldMk cId="2589076752" sldId="1155"/>
            <ac:spMk id="20" creationId="{591CDB64-0329-DC8F-B9DB-A1C28A7D4A9D}"/>
          </ac:spMkLst>
        </pc:spChg>
        <pc:spChg chg="del">
          <ac:chgData name="Jana Lu" userId="76d7ce9a-58f9-4227-9ce6-18dcc353422d" providerId="ADAL" clId="{8AC2C7D0-57E7-427F-BA2A-BB0081F42862}" dt="2024-09-11T20:09:28.574" v="6290" actId="478"/>
          <ac:spMkLst>
            <pc:docMk/>
            <pc:sldMk cId="2589076752" sldId="1155"/>
            <ac:spMk id="21" creationId="{3258714B-9ACB-B9EC-75D2-21C87A4EE3C5}"/>
          </ac:spMkLst>
        </pc:spChg>
        <pc:spChg chg="del">
          <ac:chgData name="Jana Lu" userId="76d7ce9a-58f9-4227-9ce6-18dcc353422d" providerId="ADAL" clId="{8AC2C7D0-57E7-427F-BA2A-BB0081F42862}" dt="2024-09-11T20:09:28.574" v="6290" actId="478"/>
          <ac:spMkLst>
            <pc:docMk/>
            <pc:sldMk cId="2589076752" sldId="1155"/>
            <ac:spMk id="22" creationId="{E3E3EEF8-117A-8086-588A-0A21A27383D8}"/>
          </ac:spMkLst>
        </pc:spChg>
        <pc:spChg chg="del">
          <ac:chgData name="Jana Lu" userId="76d7ce9a-58f9-4227-9ce6-18dcc353422d" providerId="ADAL" clId="{8AC2C7D0-57E7-427F-BA2A-BB0081F42862}" dt="2024-09-11T20:09:31.855" v="6291" actId="478"/>
          <ac:spMkLst>
            <pc:docMk/>
            <pc:sldMk cId="2589076752" sldId="1155"/>
            <ac:spMk id="23" creationId="{B10759BF-E650-E717-AF99-47AA42C91D05}"/>
          </ac:spMkLst>
        </pc:spChg>
        <pc:spChg chg="ord">
          <ac:chgData name="Jana Lu" userId="76d7ce9a-58f9-4227-9ce6-18dcc353422d" providerId="ADAL" clId="{8AC2C7D0-57E7-427F-BA2A-BB0081F42862}" dt="2024-09-11T20:09:36.438" v="6294" actId="13244"/>
          <ac:spMkLst>
            <pc:docMk/>
            <pc:sldMk cId="2589076752" sldId="1155"/>
            <ac:spMk id="24" creationId="{9FB257FD-32C7-CF87-C918-D9258A233C02}"/>
          </ac:spMkLst>
        </pc:spChg>
        <pc:picChg chg="mod">
          <ac:chgData name="Jana Lu" userId="76d7ce9a-58f9-4227-9ce6-18dcc353422d" providerId="ADAL" clId="{8AC2C7D0-57E7-427F-BA2A-BB0081F42862}" dt="2024-09-11T20:09:33.258" v="6292" actId="962"/>
          <ac:picMkLst>
            <pc:docMk/>
            <pc:sldMk cId="2589076752" sldId="1155"/>
            <ac:picMk id="3" creationId="{A3827252-11B7-7DD1-95AC-BAD00E1A839D}"/>
          </ac:picMkLst>
        </pc:picChg>
        <pc:picChg chg="mod">
          <ac:chgData name="Jana Lu" userId="76d7ce9a-58f9-4227-9ce6-18dcc353422d" providerId="ADAL" clId="{8AC2C7D0-57E7-427F-BA2A-BB0081F42862}" dt="2024-09-11T20:09:34.072" v="6293" actId="962"/>
          <ac:picMkLst>
            <pc:docMk/>
            <pc:sldMk cId="2589076752" sldId="1155"/>
            <ac:picMk id="33" creationId="{01BAC0C9-D378-569C-3D28-384C9F6D1E68}"/>
          </ac:picMkLst>
        </pc:picChg>
      </pc:sldChg>
      <pc:sldChg chg="delSp modSp mod">
        <pc:chgData name="Jana Lu" userId="76d7ce9a-58f9-4227-9ce6-18dcc353422d" providerId="ADAL" clId="{8AC2C7D0-57E7-427F-BA2A-BB0081F42862}" dt="2024-09-11T20:10:13.455" v="6327" actId="962"/>
        <pc:sldMkLst>
          <pc:docMk/>
          <pc:sldMk cId="857137727" sldId="1156"/>
        </pc:sldMkLst>
        <pc:spChg chg="mod">
          <ac:chgData name="Jana Lu" userId="76d7ce9a-58f9-4227-9ce6-18dcc353422d" providerId="ADAL" clId="{8AC2C7D0-57E7-427F-BA2A-BB0081F42862}" dt="2024-09-11T19:29:38.645" v="3026" actId="20577"/>
          <ac:spMkLst>
            <pc:docMk/>
            <pc:sldMk cId="857137727" sldId="1156"/>
            <ac:spMk id="4" creationId="{6E43F98B-2185-25AA-532B-4EC31ECC0C3B}"/>
          </ac:spMkLst>
        </pc:spChg>
        <pc:spChg chg="del">
          <ac:chgData name="Jana Lu" userId="76d7ce9a-58f9-4227-9ce6-18dcc353422d" providerId="ADAL" clId="{8AC2C7D0-57E7-427F-BA2A-BB0081F42862}" dt="2024-09-11T20:09:45.088" v="6295" actId="478"/>
          <ac:spMkLst>
            <pc:docMk/>
            <pc:sldMk cId="857137727" sldId="1156"/>
            <ac:spMk id="5" creationId="{B5B35F95-B75A-55CE-A5DF-B9AD2DA9028A}"/>
          </ac:spMkLst>
        </pc:spChg>
        <pc:spChg chg="del">
          <ac:chgData name="Jana Lu" userId="76d7ce9a-58f9-4227-9ce6-18dcc353422d" providerId="ADAL" clId="{8AC2C7D0-57E7-427F-BA2A-BB0081F42862}" dt="2024-09-11T20:09:45.088" v="6295" actId="478"/>
          <ac:spMkLst>
            <pc:docMk/>
            <pc:sldMk cId="857137727" sldId="1156"/>
            <ac:spMk id="6" creationId="{B2509BF6-4421-152B-EEAE-96C7B0081090}"/>
          </ac:spMkLst>
        </pc:spChg>
        <pc:spChg chg="del">
          <ac:chgData name="Jana Lu" userId="76d7ce9a-58f9-4227-9ce6-18dcc353422d" providerId="ADAL" clId="{8AC2C7D0-57E7-427F-BA2A-BB0081F42862}" dt="2024-09-11T20:09:45.088" v="6295" actId="478"/>
          <ac:spMkLst>
            <pc:docMk/>
            <pc:sldMk cId="857137727" sldId="1156"/>
            <ac:spMk id="7" creationId="{2A644625-7BED-6F61-513C-12F4222A24CE}"/>
          </ac:spMkLst>
        </pc:spChg>
        <pc:spChg chg="del">
          <ac:chgData name="Jana Lu" userId="76d7ce9a-58f9-4227-9ce6-18dcc353422d" providerId="ADAL" clId="{8AC2C7D0-57E7-427F-BA2A-BB0081F42862}" dt="2024-09-11T20:09:45.088" v="6295" actId="478"/>
          <ac:spMkLst>
            <pc:docMk/>
            <pc:sldMk cId="857137727" sldId="1156"/>
            <ac:spMk id="8" creationId="{054EEA79-5798-F729-D677-7C740CCC1BD8}"/>
          </ac:spMkLst>
        </pc:spChg>
        <pc:spChg chg="del">
          <ac:chgData name="Jana Lu" userId="76d7ce9a-58f9-4227-9ce6-18dcc353422d" providerId="ADAL" clId="{8AC2C7D0-57E7-427F-BA2A-BB0081F42862}" dt="2024-09-11T20:09:45.088" v="6295" actId="478"/>
          <ac:spMkLst>
            <pc:docMk/>
            <pc:sldMk cId="857137727" sldId="1156"/>
            <ac:spMk id="9" creationId="{5620773E-D924-7E05-E435-7BBF366FCC78}"/>
          </ac:spMkLst>
        </pc:spChg>
        <pc:spChg chg="del">
          <ac:chgData name="Jana Lu" userId="76d7ce9a-58f9-4227-9ce6-18dcc353422d" providerId="ADAL" clId="{8AC2C7D0-57E7-427F-BA2A-BB0081F42862}" dt="2024-09-11T20:09:45.088" v="6295" actId="478"/>
          <ac:spMkLst>
            <pc:docMk/>
            <pc:sldMk cId="857137727" sldId="1156"/>
            <ac:spMk id="10" creationId="{52624793-7E9F-F195-1E1B-500B07B49875}"/>
          </ac:spMkLst>
        </pc:spChg>
        <pc:spChg chg="del">
          <ac:chgData name="Jana Lu" userId="76d7ce9a-58f9-4227-9ce6-18dcc353422d" providerId="ADAL" clId="{8AC2C7D0-57E7-427F-BA2A-BB0081F42862}" dt="2024-09-11T20:09:45.088" v="6295" actId="478"/>
          <ac:spMkLst>
            <pc:docMk/>
            <pc:sldMk cId="857137727" sldId="1156"/>
            <ac:spMk id="11" creationId="{B8BB9D3B-F712-267D-04E0-18F75FA25C13}"/>
          </ac:spMkLst>
        </pc:spChg>
        <pc:spChg chg="del">
          <ac:chgData name="Jana Lu" userId="76d7ce9a-58f9-4227-9ce6-18dcc353422d" providerId="ADAL" clId="{8AC2C7D0-57E7-427F-BA2A-BB0081F42862}" dt="2024-09-11T20:09:45.088" v="6295" actId="478"/>
          <ac:spMkLst>
            <pc:docMk/>
            <pc:sldMk cId="857137727" sldId="1156"/>
            <ac:spMk id="12" creationId="{653495D2-5EA7-13FF-433F-B8C866EFF199}"/>
          </ac:spMkLst>
        </pc:spChg>
        <pc:spChg chg="del">
          <ac:chgData name="Jana Lu" userId="76d7ce9a-58f9-4227-9ce6-18dcc353422d" providerId="ADAL" clId="{8AC2C7D0-57E7-427F-BA2A-BB0081F42862}" dt="2024-09-11T20:09:45.088" v="6295" actId="478"/>
          <ac:spMkLst>
            <pc:docMk/>
            <pc:sldMk cId="857137727" sldId="1156"/>
            <ac:spMk id="13" creationId="{1AA2F984-BF73-67DC-DE0B-D7F2C0AE1FA1}"/>
          </ac:spMkLst>
        </pc:spChg>
        <pc:spChg chg="del">
          <ac:chgData name="Jana Lu" userId="76d7ce9a-58f9-4227-9ce6-18dcc353422d" providerId="ADAL" clId="{8AC2C7D0-57E7-427F-BA2A-BB0081F42862}" dt="2024-09-11T20:09:45.088" v="6295" actId="478"/>
          <ac:spMkLst>
            <pc:docMk/>
            <pc:sldMk cId="857137727" sldId="1156"/>
            <ac:spMk id="14" creationId="{C31145F3-A99B-FBFD-A169-BDC9504E9A67}"/>
          </ac:spMkLst>
        </pc:spChg>
        <pc:spChg chg="del">
          <ac:chgData name="Jana Lu" userId="76d7ce9a-58f9-4227-9ce6-18dcc353422d" providerId="ADAL" clId="{8AC2C7D0-57E7-427F-BA2A-BB0081F42862}" dt="2024-09-11T20:09:45.088" v="6295" actId="478"/>
          <ac:spMkLst>
            <pc:docMk/>
            <pc:sldMk cId="857137727" sldId="1156"/>
            <ac:spMk id="15" creationId="{CEB4871F-0C62-2385-3AF6-70060EE1F305}"/>
          </ac:spMkLst>
        </pc:spChg>
        <pc:spChg chg="del">
          <ac:chgData name="Jana Lu" userId="76d7ce9a-58f9-4227-9ce6-18dcc353422d" providerId="ADAL" clId="{8AC2C7D0-57E7-427F-BA2A-BB0081F42862}" dt="2024-09-11T20:09:45.088" v="6295" actId="478"/>
          <ac:spMkLst>
            <pc:docMk/>
            <pc:sldMk cId="857137727" sldId="1156"/>
            <ac:spMk id="16" creationId="{91000064-2C0E-2040-0E43-44D000FA11BA}"/>
          </ac:spMkLst>
        </pc:spChg>
        <pc:spChg chg="del">
          <ac:chgData name="Jana Lu" userId="76d7ce9a-58f9-4227-9ce6-18dcc353422d" providerId="ADAL" clId="{8AC2C7D0-57E7-427F-BA2A-BB0081F42862}" dt="2024-09-11T20:09:45.088" v="6295" actId="478"/>
          <ac:spMkLst>
            <pc:docMk/>
            <pc:sldMk cId="857137727" sldId="1156"/>
            <ac:spMk id="17" creationId="{9AE818B1-7573-33D6-E7C3-2007B224D3F7}"/>
          </ac:spMkLst>
        </pc:spChg>
        <pc:spChg chg="del">
          <ac:chgData name="Jana Lu" userId="76d7ce9a-58f9-4227-9ce6-18dcc353422d" providerId="ADAL" clId="{8AC2C7D0-57E7-427F-BA2A-BB0081F42862}" dt="2024-09-11T20:09:45.088" v="6295" actId="478"/>
          <ac:spMkLst>
            <pc:docMk/>
            <pc:sldMk cId="857137727" sldId="1156"/>
            <ac:spMk id="18" creationId="{441308EB-526F-385C-3562-1BED4CC6D40B}"/>
          </ac:spMkLst>
        </pc:spChg>
        <pc:spChg chg="del">
          <ac:chgData name="Jana Lu" userId="76d7ce9a-58f9-4227-9ce6-18dcc353422d" providerId="ADAL" clId="{8AC2C7D0-57E7-427F-BA2A-BB0081F42862}" dt="2024-09-11T20:09:45.088" v="6295" actId="478"/>
          <ac:spMkLst>
            <pc:docMk/>
            <pc:sldMk cId="857137727" sldId="1156"/>
            <ac:spMk id="19" creationId="{53FE13A7-26C4-DAC0-12BA-6FECEFB70F03}"/>
          </ac:spMkLst>
        </pc:spChg>
        <pc:spChg chg="del">
          <ac:chgData name="Jana Lu" userId="76d7ce9a-58f9-4227-9ce6-18dcc353422d" providerId="ADAL" clId="{8AC2C7D0-57E7-427F-BA2A-BB0081F42862}" dt="2024-09-11T20:09:45.088" v="6295" actId="478"/>
          <ac:spMkLst>
            <pc:docMk/>
            <pc:sldMk cId="857137727" sldId="1156"/>
            <ac:spMk id="20" creationId="{BA50DBA1-B46E-A4F6-0FE3-CB36A457B999}"/>
          </ac:spMkLst>
        </pc:spChg>
        <pc:spChg chg="del">
          <ac:chgData name="Jana Lu" userId="76d7ce9a-58f9-4227-9ce6-18dcc353422d" providerId="ADAL" clId="{8AC2C7D0-57E7-427F-BA2A-BB0081F42862}" dt="2024-09-11T20:09:45.088" v="6295" actId="478"/>
          <ac:spMkLst>
            <pc:docMk/>
            <pc:sldMk cId="857137727" sldId="1156"/>
            <ac:spMk id="21" creationId="{024ED978-1410-5007-09A3-58924FC55B7E}"/>
          </ac:spMkLst>
        </pc:spChg>
        <pc:spChg chg="del">
          <ac:chgData name="Jana Lu" userId="76d7ce9a-58f9-4227-9ce6-18dcc353422d" providerId="ADAL" clId="{8AC2C7D0-57E7-427F-BA2A-BB0081F42862}" dt="2024-09-11T20:09:45.088" v="6295" actId="478"/>
          <ac:spMkLst>
            <pc:docMk/>
            <pc:sldMk cId="857137727" sldId="1156"/>
            <ac:spMk id="22" creationId="{6DC49537-B047-0101-FDF5-BFB3B2A2D04D}"/>
          </ac:spMkLst>
        </pc:spChg>
        <pc:spChg chg="del">
          <ac:chgData name="Jana Lu" userId="76d7ce9a-58f9-4227-9ce6-18dcc353422d" providerId="ADAL" clId="{8AC2C7D0-57E7-427F-BA2A-BB0081F42862}" dt="2024-09-11T20:09:46.627" v="6296" actId="478"/>
          <ac:spMkLst>
            <pc:docMk/>
            <pc:sldMk cId="857137727" sldId="1156"/>
            <ac:spMk id="23" creationId="{2E613347-3C91-9FE1-AFC8-84C581B4542F}"/>
          </ac:spMkLst>
        </pc:spChg>
        <pc:picChg chg="mod ord">
          <ac:chgData name="Jana Lu" userId="76d7ce9a-58f9-4227-9ce6-18dcc353422d" providerId="ADAL" clId="{8AC2C7D0-57E7-427F-BA2A-BB0081F42862}" dt="2024-09-11T20:10:13.455" v="6327" actId="962"/>
          <ac:picMkLst>
            <pc:docMk/>
            <pc:sldMk cId="857137727" sldId="1156"/>
            <ac:picMk id="26" creationId="{3AC0F599-ACA0-D270-1ABF-6ABC1316F61E}"/>
          </ac:picMkLst>
        </pc:picChg>
      </pc:sldChg>
      <pc:sldChg chg="delSp modSp mod">
        <pc:chgData name="Jana Lu" userId="76d7ce9a-58f9-4227-9ce6-18dcc353422d" providerId="ADAL" clId="{8AC2C7D0-57E7-427F-BA2A-BB0081F42862}" dt="2024-09-11T20:03:22.804" v="6080" actId="13244"/>
        <pc:sldMkLst>
          <pc:docMk/>
          <pc:sldMk cId="889529999" sldId="1190"/>
        </pc:sldMkLst>
        <pc:spChg chg="del">
          <ac:chgData name="Jana Lu" userId="76d7ce9a-58f9-4227-9ce6-18dcc353422d" providerId="ADAL" clId="{8AC2C7D0-57E7-427F-BA2A-BB0081F42862}" dt="2024-09-11T20:03:17.871" v="6079" actId="478"/>
          <ac:spMkLst>
            <pc:docMk/>
            <pc:sldMk cId="889529999" sldId="1190"/>
            <ac:spMk id="3" creationId="{93CF5376-6B7B-08DC-708A-70B447993654}"/>
          </ac:spMkLst>
        </pc:spChg>
        <pc:spChg chg="ord">
          <ac:chgData name="Jana Lu" userId="76d7ce9a-58f9-4227-9ce6-18dcc353422d" providerId="ADAL" clId="{8AC2C7D0-57E7-427F-BA2A-BB0081F42862}" dt="2024-09-11T20:03:22.804" v="6080" actId="13244"/>
          <ac:spMkLst>
            <pc:docMk/>
            <pc:sldMk cId="889529999" sldId="1190"/>
            <ac:spMk id="5" creationId="{509DABF3-A7E6-3299-74D7-AD2F471C53B1}"/>
          </ac:spMkLst>
        </pc:spChg>
        <pc:spChg chg="del">
          <ac:chgData name="Jana Lu" userId="76d7ce9a-58f9-4227-9ce6-18dcc353422d" providerId="ADAL" clId="{8AC2C7D0-57E7-427F-BA2A-BB0081F42862}" dt="2024-09-11T20:03:17.871" v="6079" actId="478"/>
          <ac:spMkLst>
            <pc:docMk/>
            <pc:sldMk cId="889529999" sldId="1190"/>
            <ac:spMk id="7" creationId="{EEE77246-C753-89B5-E77F-088B2FA79AB6}"/>
          </ac:spMkLst>
        </pc:spChg>
        <pc:spChg chg="del">
          <ac:chgData name="Jana Lu" userId="76d7ce9a-58f9-4227-9ce6-18dcc353422d" providerId="ADAL" clId="{8AC2C7D0-57E7-427F-BA2A-BB0081F42862}" dt="2024-09-11T20:03:17.871" v="6079" actId="478"/>
          <ac:spMkLst>
            <pc:docMk/>
            <pc:sldMk cId="889529999" sldId="1190"/>
            <ac:spMk id="8" creationId="{89EAB184-A920-8B1E-F22A-CCA14BD64B03}"/>
          </ac:spMkLst>
        </pc:spChg>
        <pc:spChg chg="del">
          <ac:chgData name="Jana Lu" userId="76d7ce9a-58f9-4227-9ce6-18dcc353422d" providerId="ADAL" clId="{8AC2C7D0-57E7-427F-BA2A-BB0081F42862}" dt="2024-09-11T20:03:17.871" v="6079" actId="478"/>
          <ac:spMkLst>
            <pc:docMk/>
            <pc:sldMk cId="889529999" sldId="1190"/>
            <ac:spMk id="9" creationId="{8024C9E6-C74D-50E3-C584-DCE9565E864F}"/>
          </ac:spMkLst>
        </pc:spChg>
        <pc:spChg chg="del">
          <ac:chgData name="Jana Lu" userId="76d7ce9a-58f9-4227-9ce6-18dcc353422d" providerId="ADAL" clId="{8AC2C7D0-57E7-427F-BA2A-BB0081F42862}" dt="2024-09-11T20:03:17.871" v="6079" actId="478"/>
          <ac:spMkLst>
            <pc:docMk/>
            <pc:sldMk cId="889529999" sldId="1190"/>
            <ac:spMk id="10" creationId="{B4623EE9-EF31-C9F5-B927-1A224924B4AB}"/>
          </ac:spMkLst>
        </pc:spChg>
        <pc:spChg chg="del">
          <ac:chgData name="Jana Lu" userId="76d7ce9a-58f9-4227-9ce6-18dcc353422d" providerId="ADAL" clId="{8AC2C7D0-57E7-427F-BA2A-BB0081F42862}" dt="2024-09-11T20:03:17.871" v="6079" actId="478"/>
          <ac:spMkLst>
            <pc:docMk/>
            <pc:sldMk cId="889529999" sldId="1190"/>
            <ac:spMk id="11" creationId="{C5356C7B-A056-AD31-10B1-26206E6B135E}"/>
          </ac:spMkLst>
        </pc:spChg>
        <pc:spChg chg="del">
          <ac:chgData name="Jana Lu" userId="76d7ce9a-58f9-4227-9ce6-18dcc353422d" providerId="ADAL" clId="{8AC2C7D0-57E7-427F-BA2A-BB0081F42862}" dt="2024-09-11T20:03:17.871" v="6079" actId="478"/>
          <ac:spMkLst>
            <pc:docMk/>
            <pc:sldMk cId="889529999" sldId="1190"/>
            <ac:spMk id="12" creationId="{3A2A6545-6D60-E51C-0124-82AE433145B5}"/>
          </ac:spMkLst>
        </pc:spChg>
        <pc:spChg chg="del">
          <ac:chgData name="Jana Lu" userId="76d7ce9a-58f9-4227-9ce6-18dcc353422d" providerId="ADAL" clId="{8AC2C7D0-57E7-427F-BA2A-BB0081F42862}" dt="2024-09-11T20:03:17.871" v="6079" actId="478"/>
          <ac:spMkLst>
            <pc:docMk/>
            <pc:sldMk cId="889529999" sldId="1190"/>
            <ac:spMk id="13" creationId="{19266695-46B2-6B72-D063-7B2715641B89}"/>
          </ac:spMkLst>
        </pc:spChg>
        <pc:spChg chg="del">
          <ac:chgData name="Jana Lu" userId="76d7ce9a-58f9-4227-9ce6-18dcc353422d" providerId="ADAL" clId="{8AC2C7D0-57E7-427F-BA2A-BB0081F42862}" dt="2024-09-11T20:03:17.871" v="6079" actId="478"/>
          <ac:spMkLst>
            <pc:docMk/>
            <pc:sldMk cId="889529999" sldId="1190"/>
            <ac:spMk id="14" creationId="{498AFFD9-B4CA-35FB-DBB6-56A64455E31A}"/>
          </ac:spMkLst>
        </pc:spChg>
        <pc:spChg chg="del">
          <ac:chgData name="Jana Lu" userId="76d7ce9a-58f9-4227-9ce6-18dcc353422d" providerId="ADAL" clId="{8AC2C7D0-57E7-427F-BA2A-BB0081F42862}" dt="2024-09-11T20:03:17.871" v="6079" actId="478"/>
          <ac:spMkLst>
            <pc:docMk/>
            <pc:sldMk cId="889529999" sldId="1190"/>
            <ac:spMk id="15" creationId="{25C1A67F-11B0-69F8-2A39-65B2C76C62AB}"/>
          </ac:spMkLst>
        </pc:spChg>
        <pc:spChg chg="del">
          <ac:chgData name="Jana Lu" userId="76d7ce9a-58f9-4227-9ce6-18dcc353422d" providerId="ADAL" clId="{8AC2C7D0-57E7-427F-BA2A-BB0081F42862}" dt="2024-09-11T20:03:17.871" v="6079" actId="478"/>
          <ac:spMkLst>
            <pc:docMk/>
            <pc:sldMk cId="889529999" sldId="1190"/>
            <ac:spMk id="16" creationId="{7C068AF1-7910-8357-90C5-7DCDBD220F0A}"/>
          </ac:spMkLst>
        </pc:spChg>
        <pc:spChg chg="del">
          <ac:chgData name="Jana Lu" userId="76d7ce9a-58f9-4227-9ce6-18dcc353422d" providerId="ADAL" clId="{8AC2C7D0-57E7-427F-BA2A-BB0081F42862}" dt="2024-09-11T20:03:17.871" v="6079" actId="478"/>
          <ac:spMkLst>
            <pc:docMk/>
            <pc:sldMk cId="889529999" sldId="1190"/>
            <ac:spMk id="17" creationId="{5E7DAB4A-8D64-B7BB-BDE2-6CF9211C41FA}"/>
          </ac:spMkLst>
        </pc:spChg>
        <pc:spChg chg="del">
          <ac:chgData name="Jana Lu" userId="76d7ce9a-58f9-4227-9ce6-18dcc353422d" providerId="ADAL" clId="{8AC2C7D0-57E7-427F-BA2A-BB0081F42862}" dt="2024-09-11T20:03:17.871" v="6079" actId="478"/>
          <ac:spMkLst>
            <pc:docMk/>
            <pc:sldMk cId="889529999" sldId="1190"/>
            <ac:spMk id="18" creationId="{DC767602-7F57-1C02-0AE7-C4C1FEA2F9AC}"/>
          </ac:spMkLst>
        </pc:spChg>
        <pc:spChg chg="del">
          <ac:chgData name="Jana Lu" userId="76d7ce9a-58f9-4227-9ce6-18dcc353422d" providerId="ADAL" clId="{8AC2C7D0-57E7-427F-BA2A-BB0081F42862}" dt="2024-09-11T20:03:17.871" v="6079" actId="478"/>
          <ac:spMkLst>
            <pc:docMk/>
            <pc:sldMk cId="889529999" sldId="1190"/>
            <ac:spMk id="19" creationId="{E24A78A7-1B39-32BB-5B4C-ADE2B4F5DF38}"/>
          </ac:spMkLst>
        </pc:spChg>
        <pc:spChg chg="del">
          <ac:chgData name="Jana Lu" userId="76d7ce9a-58f9-4227-9ce6-18dcc353422d" providerId="ADAL" clId="{8AC2C7D0-57E7-427F-BA2A-BB0081F42862}" dt="2024-09-11T20:03:17.871" v="6079" actId="478"/>
          <ac:spMkLst>
            <pc:docMk/>
            <pc:sldMk cId="889529999" sldId="1190"/>
            <ac:spMk id="20" creationId="{02296334-5CD8-E28D-0350-497F511F9EDE}"/>
          </ac:spMkLst>
        </pc:spChg>
        <pc:spChg chg="del">
          <ac:chgData name="Jana Lu" userId="76d7ce9a-58f9-4227-9ce6-18dcc353422d" providerId="ADAL" clId="{8AC2C7D0-57E7-427F-BA2A-BB0081F42862}" dt="2024-09-11T20:03:17.871" v="6079" actId="478"/>
          <ac:spMkLst>
            <pc:docMk/>
            <pc:sldMk cId="889529999" sldId="1190"/>
            <ac:spMk id="21" creationId="{2ADBD925-6FA0-4274-9A4C-2FC6A858535E}"/>
          </ac:spMkLst>
        </pc:spChg>
        <pc:spChg chg="del">
          <ac:chgData name="Jana Lu" userId="76d7ce9a-58f9-4227-9ce6-18dcc353422d" providerId="ADAL" clId="{8AC2C7D0-57E7-427F-BA2A-BB0081F42862}" dt="2024-09-11T20:03:17.871" v="6079" actId="478"/>
          <ac:spMkLst>
            <pc:docMk/>
            <pc:sldMk cId="889529999" sldId="1190"/>
            <ac:spMk id="22" creationId="{9C151435-1520-8D40-5BD0-4C3ADB75E0E0}"/>
          </ac:spMkLst>
        </pc:spChg>
        <pc:spChg chg="del">
          <ac:chgData name="Jana Lu" userId="76d7ce9a-58f9-4227-9ce6-18dcc353422d" providerId="ADAL" clId="{8AC2C7D0-57E7-427F-BA2A-BB0081F42862}" dt="2024-09-11T20:03:17.871" v="6079" actId="478"/>
          <ac:spMkLst>
            <pc:docMk/>
            <pc:sldMk cId="889529999" sldId="1190"/>
            <ac:spMk id="23" creationId="{74E68E88-D51C-C232-9367-78FE1FB4B67E}"/>
          </ac:spMkLst>
        </pc:spChg>
        <pc:spChg chg="del">
          <ac:chgData name="Jana Lu" userId="76d7ce9a-58f9-4227-9ce6-18dcc353422d" providerId="ADAL" clId="{8AC2C7D0-57E7-427F-BA2A-BB0081F42862}" dt="2024-09-11T20:03:17.871" v="6079" actId="478"/>
          <ac:spMkLst>
            <pc:docMk/>
            <pc:sldMk cId="889529999" sldId="1190"/>
            <ac:spMk id="24" creationId="{367FD9ED-00F8-18DA-22A5-1FDE186718C9}"/>
          </ac:spMkLst>
        </pc:spChg>
        <pc:picChg chg="mod">
          <ac:chgData name="Jana Lu" userId="76d7ce9a-58f9-4227-9ce6-18dcc353422d" providerId="ADAL" clId="{8AC2C7D0-57E7-427F-BA2A-BB0081F42862}" dt="2024-09-11T20:03:15.038" v="6078" actId="962"/>
          <ac:picMkLst>
            <pc:docMk/>
            <pc:sldMk cId="889529999" sldId="1190"/>
            <ac:picMk id="6" creationId="{6FE0B58F-EAF6-893B-7C23-F73AF06F5722}"/>
          </ac:picMkLst>
        </pc:picChg>
      </pc:sldChg>
      <pc:sldChg chg="addSp delSp modSp del mod modClrScheme modCm chgLayout">
        <pc:chgData name="Jana Lu" userId="76d7ce9a-58f9-4227-9ce6-18dcc353422d" providerId="ADAL" clId="{8AC2C7D0-57E7-427F-BA2A-BB0081F42862}" dt="2024-09-13T16:46:31.463" v="7566" actId="47"/>
        <pc:sldMkLst>
          <pc:docMk/>
          <pc:sldMk cId="4066008548" sldId="1192"/>
        </pc:sldMkLst>
        <pc:spChg chg="add del mod ord">
          <ac:chgData name="Jana Lu" userId="76d7ce9a-58f9-4227-9ce6-18dcc353422d" providerId="ADAL" clId="{8AC2C7D0-57E7-427F-BA2A-BB0081F42862}" dt="2024-09-11T16:25:21.272" v="737" actId="13244"/>
          <ac:spMkLst>
            <pc:docMk/>
            <pc:sldMk cId="4066008548" sldId="1192"/>
            <ac:spMk id="3" creationId="{9C2170EF-4C24-FDAC-C7F2-CEC036BF4441}"/>
          </ac:spMkLst>
        </pc:spChg>
        <pc:spChg chg="add del mod">
          <ac:chgData name="Jana Lu" userId="76d7ce9a-58f9-4227-9ce6-18dcc353422d" providerId="ADAL" clId="{8AC2C7D0-57E7-427F-BA2A-BB0081F42862}" dt="2024-09-11T16:18:43.853" v="694" actId="478"/>
          <ac:spMkLst>
            <pc:docMk/>
            <pc:sldMk cId="4066008548" sldId="1192"/>
            <ac:spMk id="5" creationId="{061EBDA3-9A05-87D8-B0E2-CA88C1EC74D5}"/>
          </ac:spMkLst>
        </pc:spChg>
        <pc:spChg chg="mod ord">
          <ac:chgData name="Jana Lu" userId="76d7ce9a-58f9-4227-9ce6-18dcc353422d" providerId="ADAL" clId="{8AC2C7D0-57E7-427F-BA2A-BB0081F42862}" dt="2024-09-11T16:25:19.545" v="736" actId="13244"/>
          <ac:spMkLst>
            <pc:docMk/>
            <pc:sldMk cId="4066008548" sldId="1192"/>
            <ac:spMk id="24" creationId="{9090769C-0DE4-E1E6-BF92-BB8BEC39A964}"/>
          </ac:spMkLst>
        </pc:spChg>
        <pc:spChg chg="mod ord">
          <ac:chgData name="Jana Lu" userId="76d7ce9a-58f9-4227-9ce6-18dcc353422d" providerId="ADAL" clId="{8AC2C7D0-57E7-427F-BA2A-BB0081F42862}" dt="2024-09-11T16:24:11.068" v="732" actId="1035"/>
          <ac:spMkLst>
            <pc:docMk/>
            <pc:sldMk cId="4066008548" sldId="1192"/>
            <ac:spMk id="25" creationId="{6ACC64A4-FB63-160D-95BB-1BAF9888EE4C}"/>
          </ac:spMkLst>
        </pc:spChg>
        <pc:spChg chg="add del mod">
          <ac:chgData name="Jana Lu" userId="76d7ce9a-58f9-4227-9ce6-18dcc353422d" providerId="ADAL" clId="{8AC2C7D0-57E7-427F-BA2A-BB0081F42862}" dt="2024-09-11T16:20:03.528" v="715" actId="478"/>
          <ac:spMkLst>
            <pc:docMk/>
            <pc:sldMk cId="4066008548" sldId="1192"/>
            <ac:spMk id="32" creationId="{6F45C112-60DB-732F-3BDC-2BE515DE8DCC}"/>
          </ac:spMkLst>
        </pc:spChg>
        <pc:picChg chg="add mod">
          <ac:chgData name="Jana Lu" userId="76d7ce9a-58f9-4227-9ce6-18dcc353422d" providerId="ADAL" clId="{8AC2C7D0-57E7-427F-BA2A-BB0081F42862}" dt="2024-09-11T16:56:21.220" v="1024" actId="962"/>
          <ac:picMkLst>
            <pc:docMk/>
            <pc:sldMk cId="4066008548" sldId="1192"/>
            <ac:picMk id="2" creationId="{1E130666-97CB-660B-0507-42AD95637A34}"/>
          </ac:picMkLst>
        </pc:picChg>
        <pc:picChg chg="del mod ord">
          <ac:chgData name="Jana Lu" userId="76d7ce9a-58f9-4227-9ce6-18dcc353422d" providerId="ADAL" clId="{8AC2C7D0-57E7-427F-BA2A-BB0081F42862}" dt="2024-09-11T16:18:41.544" v="693" actId="478"/>
          <ac:picMkLst>
            <pc:docMk/>
            <pc:sldMk cId="4066008548" sldId="1192"/>
            <ac:picMk id="31" creationId="{DB85D2A1-C1CE-0A76-6EC0-9E85D39FD53C}"/>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6:18:33.937" v="691"/>
              <pc2:cmMkLst xmlns:pc2="http://schemas.microsoft.com/office/powerpoint/2019/9/main/command">
                <pc:docMk/>
                <pc:sldMk cId="4066008548" sldId="1192"/>
                <pc2:cmMk id="{0E3D2143-5D49-4064-8E1D-1CA282AB1207}"/>
              </pc2:cmMkLst>
              <pc226:cmRplyChg chg="add">
                <pc226:chgData name="Jana Lu" userId="76d7ce9a-58f9-4227-9ce6-18dcc353422d" providerId="ADAL" clId="{8AC2C7D0-57E7-427F-BA2A-BB0081F42862}" dt="2024-09-11T16:18:33.937" v="691"/>
                <pc2:cmRplyMkLst xmlns:pc2="http://schemas.microsoft.com/office/powerpoint/2019/9/main/command">
                  <pc:docMk/>
                  <pc:sldMk cId="4066008548" sldId="1192"/>
                  <pc2:cmMk id="{0E3D2143-5D49-4064-8E1D-1CA282AB1207}"/>
                  <pc2:cmRplyMk id="{B22BCED0-4EAE-4835-87BA-AC94A947F100}"/>
                </pc2:cmRplyMkLst>
              </pc226:cmRplyChg>
            </pc226:cmChg>
          </p:ext>
        </pc:extLst>
      </pc:sldChg>
      <pc:sldChg chg="addSp delSp modSp del mod modClrScheme chgLayout">
        <pc:chgData name="Jana Lu" userId="76d7ce9a-58f9-4227-9ce6-18dcc353422d" providerId="ADAL" clId="{8AC2C7D0-57E7-427F-BA2A-BB0081F42862}" dt="2024-09-13T16:59:45.273" v="7980" actId="47"/>
        <pc:sldMkLst>
          <pc:docMk/>
          <pc:sldMk cId="44954218" sldId="1193"/>
        </pc:sldMkLst>
        <pc:spChg chg="add del mod ord">
          <ac:chgData name="Jana Lu" userId="76d7ce9a-58f9-4227-9ce6-18dcc353422d" providerId="ADAL" clId="{8AC2C7D0-57E7-427F-BA2A-BB0081F42862}" dt="2024-09-11T19:38:09.921" v="3703" actId="478"/>
          <ac:spMkLst>
            <pc:docMk/>
            <pc:sldMk cId="44954218" sldId="1193"/>
            <ac:spMk id="4" creationId="{927375D3-B546-6251-7F94-F0FFCE4947A9}"/>
          </ac:spMkLst>
        </pc:spChg>
        <pc:spChg chg="add del mod ord">
          <ac:chgData name="Jana Lu" userId="76d7ce9a-58f9-4227-9ce6-18dcc353422d" providerId="ADAL" clId="{8AC2C7D0-57E7-427F-BA2A-BB0081F42862}" dt="2024-09-11T19:38:08.159" v="3702" actId="478"/>
          <ac:spMkLst>
            <pc:docMk/>
            <pc:sldMk cId="44954218" sldId="1193"/>
            <ac:spMk id="5" creationId="{592EDA44-C2F9-C1F4-347F-ACB227CAC0BF}"/>
          </ac:spMkLst>
        </pc:spChg>
        <pc:spChg chg="mod ord">
          <ac:chgData name="Jana Lu" userId="76d7ce9a-58f9-4227-9ce6-18dcc353422d" providerId="ADAL" clId="{8AC2C7D0-57E7-427F-BA2A-BB0081F42862}" dt="2024-09-11T19:38:03.188" v="3700" actId="700"/>
          <ac:spMkLst>
            <pc:docMk/>
            <pc:sldMk cId="44954218" sldId="1193"/>
            <ac:spMk id="24" creationId="{6FF505D3-67E4-3140-457C-DD86A82E40D4}"/>
          </ac:spMkLst>
        </pc:spChg>
        <pc:spChg chg="mod ord">
          <ac:chgData name="Jana Lu" userId="76d7ce9a-58f9-4227-9ce6-18dcc353422d" providerId="ADAL" clId="{8AC2C7D0-57E7-427F-BA2A-BB0081F42862}" dt="2024-09-11T19:38:20.888" v="3710" actId="1036"/>
          <ac:spMkLst>
            <pc:docMk/>
            <pc:sldMk cId="44954218" sldId="1193"/>
            <ac:spMk id="25" creationId="{EC695AD5-F8A1-159F-17C6-1A64AB65E1D0}"/>
          </ac:spMkLst>
        </pc:spChg>
        <pc:picChg chg="del">
          <ac:chgData name="Jana Lu" userId="76d7ce9a-58f9-4227-9ce6-18dcc353422d" providerId="ADAL" clId="{8AC2C7D0-57E7-427F-BA2A-BB0081F42862}" dt="2024-09-11T19:38:05.758" v="3701" actId="478"/>
          <ac:picMkLst>
            <pc:docMk/>
            <pc:sldMk cId="44954218" sldId="1193"/>
            <ac:picMk id="2" creationId="{F2F5594E-9A1E-20EC-DEBF-174FC53CC57D}"/>
          </ac:picMkLst>
        </pc:picChg>
        <pc:picChg chg="add mod ord">
          <ac:chgData name="Jana Lu" userId="76d7ce9a-58f9-4227-9ce6-18dcc353422d" providerId="ADAL" clId="{8AC2C7D0-57E7-427F-BA2A-BB0081F42862}" dt="2024-09-11T20:14:38.343" v="6709" actId="13244"/>
          <ac:picMkLst>
            <pc:docMk/>
            <pc:sldMk cId="44954218" sldId="1193"/>
            <ac:picMk id="3" creationId="{813A8970-0991-630A-B996-CAA0561941D7}"/>
          </ac:picMkLst>
        </pc:picChg>
      </pc:sldChg>
      <pc:sldChg chg="addSp delSp modSp del mod modClrScheme chgLayout">
        <pc:chgData name="Jana Lu" userId="76d7ce9a-58f9-4227-9ce6-18dcc353422d" providerId="ADAL" clId="{8AC2C7D0-57E7-427F-BA2A-BB0081F42862}" dt="2024-09-13T17:01:50.401" v="8054" actId="47"/>
        <pc:sldMkLst>
          <pc:docMk/>
          <pc:sldMk cId="2229623916" sldId="1194"/>
        </pc:sldMkLst>
        <pc:spChg chg="add del mod ord">
          <ac:chgData name="Jana Lu" userId="76d7ce9a-58f9-4227-9ce6-18dcc353422d" providerId="ADAL" clId="{8AC2C7D0-57E7-427F-BA2A-BB0081F42862}" dt="2024-09-11T19:53:25.914" v="5345" actId="478"/>
          <ac:spMkLst>
            <pc:docMk/>
            <pc:sldMk cId="2229623916" sldId="1194"/>
            <ac:spMk id="3" creationId="{7939D52E-BCD6-EA80-4BB6-3EE4DE3469EF}"/>
          </ac:spMkLst>
        </pc:spChg>
        <pc:spChg chg="add del mod">
          <ac:chgData name="Jana Lu" userId="76d7ce9a-58f9-4227-9ce6-18dcc353422d" providerId="ADAL" clId="{8AC2C7D0-57E7-427F-BA2A-BB0081F42862}" dt="2024-09-11T19:53:27.204" v="5346" actId="478"/>
          <ac:spMkLst>
            <pc:docMk/>
            <pc:sldMk cId="2229623916" sldId="1194"/>
            <ac:spMk id="5" creationId="{D181EA2F-EC65-4D9A-E1E4-3FBF3B7FD1D1}"/>
          </ac:spMkLst>
        </pc:spChg>
        <pc:spChg chg="mod ord">
          <ac:chgData name="Jana Lu" userId="76d7ce9a-58f9-4227-9ce6-18dcc353422d" providerId="ADAL" clId="{8AC2C7D0-57E7-427F-BA2A-BB0081F42862}" dt="2024-09-11T19:55:21.154" v="5624" actId="13244"/>
          <ac:spMkLst>
            <pc:docMk/>
            <pc:sldMk cId="2229623916" sldId="1194"/>
            <ac:spMk id="24" creationId="{22A4FA54-B419-EBF5-CBF3-B64F4F129AAD}"/>
          </ac:spMkLst>
        </pc:spChg>
        <pc:spChg chg="mod ord">
          <ac:chgData name="Jana Lu" userId="76d7ce9a-58f9-4227-9ce6-18dcc353422d" providerId="ADAL" clId="{8AC2C7D0-57E7-427F-BA2A-BB0081F42862}" dt="2024-09-11T19:53:20.721" v="5343" actId="700"/>
          <ac:spMkLst>
            <pc:docMk/>
            <pc:sldMk cId="2229623916" sldId="1194"/>
            <ac:spMk id="25" creationId="{59EED71F-E0BA-44C0-84DF-F29EEA79BAE5}"/>
          </ac:spMkLst>
        </pc:spChg>
        <pc:picChg chg="add mod">
          <ac:chgData name="Jana Lu" userId="76d7ce9a-58f9-4227-9ce6-18dcc353422d" providerId="ADAL" clId="{8AC2C7D0-57E7-427F-BA2A-BB0081F42862}" dt="2024-09-11T19:54:18.197" v="5617" actId="962"/>
          <ac:picMkLst>
            <pc:docMk/>
            <pc:sldMk cId="2229623916" sldId="1194"/>
            <ac:picMk id="2" creationId="{128211BB-5F0B-E201-013D-CA9B72F5AE70}"/>
          </ac:picMkLst>
        </pc:picChg>
        <pc:picChg chg="del mod ord">
          <ac:chgData name="Jana Lu" userId="76d7ce9a-58f9-4227-9ce6-18dcc353422d" providerId="ADAL" clId="{8AC2C7D0-57E7-427F-BA2A-BB0081F42862}" dt="2024-09-11T19:53:23.121" v="5344" actId="478"/>
          <ac:picMkLst>
            <pc:docMk/>
            <pc:sldMk cId="2229623916" sldId="1194"/>
            <ac:picMk id="30" creationId="{CB6B1901-024C-0EAC-CA52-339F50F039DD}"/>
          </ac:picMkLst>
        </pc:picChg>
      </pc:sldChg>
      <pc:sldChg chg="delSp modSp mod">
        <pc:chgData name="Jana Lu" userId="76d7ce9a-58f9-4227-9ce6-18dcc353422d" providerId="ADAL" clId="{8AC2C7D0-57E7-427F-BA2A-BB0081F42862}" dt="2024-09-11T20:18:38.894" v="6760" actId="962"/>
        <pc:sldMkLst>
          <pc:docMk/>
          <pc:sldMk cId="320719251" sldId="1195"/>
        </pc:sldMkLst>
        <pc:spChg chg="del">
          <ac:chgData name="Jana Lu" userId="76d7ce9a-58f9-4227-9ce6-18dcc353422d" providerId="ADAL" clId="{8AC2C7D0-57E7-427F-BA2A-BB0081F42862}" dt="2024-09-11T20:12:11.757" v="6582" actId="478"/>
          <ac:spMkLst>
            <pc:docMk/>
            <pc:sldMk cId="320719251" sldId="1195"/>
            <ac:spMk id="5" creationId="{6A2703A3-EAB2-E13C-B8DB-642A8511CB97}"/>
          </ac:spMkLst>
        </pc:spChg>
        <pc:spChg chg="del">
          <ac:chgData name="Jana Lu" userId="76d7ce9a-58f9-4227-9ce6-18dcc353422d" providerId="ADAL" clId="{8AC2C7D0-57E7-427F-BA2A-BB0081F42862}" dt="2024-09-11T20:12:11.757" v="6582" actId="478"/>
          <ac:spMkLst>
            <pc:docMk/>
            <pc:sldMk cId="320719251" sldId="1195"/>
            <ac:spMk id="6" creationId="{F562257A-6192-13E2-BFB5-C1D80524F56D}"/>
          </ac:spMkLst>
        </pc:spChg>
        <pc:spChg chg="del">
          <ac:chgData name="Jana Lu" userId="76d7ce9a-58f9-4227-9ce6-18dcc353422d" providerId="ADAL" clId="{8AC2C7D0-57E7-427F-BA2A-BB0081F42862}" dt="2024-09-11T20:12:11.757" v="6582" actId="478"/>
          <ac:spMkLst>
            <pc:docMk/>
            <pc:sldMk cId="320719251" sldId="1195"/>
            <ac:spMk id="7" creationId="{5F9A1AB2-41FB-5E9C-C11F-C2CFF4F704FB}"/>
          </ac:spMkLst>
        </pc:spChg>
        <pc:spChg chg="del">
          <ac:chgData name="Jana Lu" userId="76d7ce9a-58f9-4227-9ce6-18dcc353422d" providerId="ADAL" clId="{8AC2C7D0-57E7-427F-BA2A-BB0081F42862}" dt="2024-09-11T20:12:11.757" v="6582" actId="478"/>
          <ac:spMkLst>
            <pc:docMk/>
            <pc:sldMk cId="320719251" sldId="1195"/>
            <ac:spMk id="8" creationId="{5C08B6B3-4CF7-A96A-0771-AC312EEA0676}"/>
          </ac:spMkLst>
        </pc:spChg>
        <pc:spChg chg="del">
          <ac:chgData name="Jana Lu" userId="76d7ce9a-58f9-4227-9ce6-18dcc353422d" providerId="ADAL" clId="{8AC2C7D0-57E7-427F-BA2A-BB0081F42862}" dt="2024-09-11T20:12:11.757" v="6582" actId="478"/>
          <ac:spMkLst>
            <pc:docMk/>
            <pc:sldMk cId="320719251" sldId="1195"/>
            <ac:spMk id="9" creationId="{CCFB4E30-29F3-9293-0414-862725F1F710}"/>
          </ac:spMkLst>
        </pc:spChg>
        <pc:spChg chg="del">
          <ac:chgData name="Jana Lu" userId="76d7ce9a-58f9-4227-9ce6-18dcc353422d" providerId="ADAL" clId="{8AC2C7D0-57E7-427F-BA2A-BB0081F42862}" dt="2024-09-11T20:12:11.757" v="6582" actId="478"/>
          <ac:spMkLst>
            <pc:docMk/>
            <pc:sldMk cId="320719251" sldId="1195"/>
            <ac:spMk id="10" creationId="{F558B95E-ECB3-F6D0-C5C5-4ABD7257D870}"/>
          </ac:spMkLst>
        </pc:spChg>
        <pc:spChg chg="del">
          <ac:chgData name="Jana Lu" userId="76d7ce9a-58f9-4227-9ce6-18dcc353422d" providerId="ADAL" clId="{8AC2C7D0-57E7-427F-BA2A-BB0081F42862}" dt="2024-09-11T20:12:11.757" v="6582" actId="478"/>
          <ac:spMkLst>
            <pc:docMk/>
            <pc:sldMk cId="320719251" sldId="1195"/>
            <ac:spMk id="11" creationId="{17A70DA7-E863-2389-BA5D-45ECB01D960D}"/>
          </ac:spMkLst>
        </pc:spChg>
        <pc:spChg chg="del">
          <ac:chgData name="Jana Lu" userId="76d7ce9a-58f9-4227-9ce6-18dcc353422d" providerId="ADAL" clId="{8AC2C7D0-57E7-427F-BA2A-BB0081F42862}" dt="2024-09-11T20:12:11.757" v="6582" actId="478"/>
          <ac:spMkLst>
            <pc:docMk/>
            <pc:sldMk cId="320719251" sldId="1195"/>
            <ac:spMk id="12" creationId="{9CAA07EF-F442-63CC-26B7-568CDA3CBEB6}"/>
          </ac:spMkLst>
        </pc:spChg>
        <pc:spChg chg="del">
          <ac:chgData name="Jana Lu" userId="76d7ce9a-58f9-4227-9ce6-18dcc353422d" providerId="ADAL" clId="{8AC2C7D0-57E7-427F-BA2A-BB0081F42862}" dt="2024-09-11T20:12:11.757" v="6582" actId="478"/>
          <ac:spMkLst>
            <pc:docMk/>
            <pc:sldMk cId="320719251" sldId="1195"/>
            <ac:spMk id="13" creationId="{70E028AA-6BC1-52CF-9598-5AF693A58010}"/>
          </ac:spMkLst>
        </pc:spChg>
        <pc:spChg chg="del">
          <ac:chgData name="Jana Lu" userId="76d7ce9a-58f9-4227-9ce6-18dcc353422d" providerId="ADAL" clId="{8AC2C7D0-57E7-427F-BA2A-BB0081F42862}" dt="2024-09-11T20:12:11.757" v="6582" actId="478"/>
          <ac:spMkLst>
            <pc:docMk/>
            <pc:sldMk cId="320719251" sldId="1195"/>
            <ac:spMk id="14" creationId="{CEE531DA-A511-1022-3091-54D10FF3AF9F}"/>
          </ac:spMkLst>
        </pc:spChg>
        <pc:spChg chg="del">
          <ac:chgData name="Jana Lu" userId="76d7ce9a-58f9-4227-9ce6-18dcc353422d" providerId="ADAL" clId="{8AC2C7D0-57E7-427F-BA2A-BB0081F42862}" dt="2024-09-11T20:12:11.757" v="6582" actId="478"/>
          <ac:spMkLst>
            <pc:docMk/>
            <pc:sldMk cId="320719251" sldId="1195"/>
            <ac:spMk id="15" creationId="{76FF02DF-9637-47C1-A122-4AB69AABFEF9}"/>
          </ac:spMkLst>
        </pc:spChg>
        <pc:spChg chg="del">
          <ac:chgData name="Jana Lu" userId="76d7ce9a-58f9-4227-9ce6-18dcc353422d" providerId="ADAL" clId="{8AC2C7D0-57E7-427F-BA2A-BB0081F42862}" dt="2024-09-11T20:12:11.757" v="6582" actId="478"/>
          <ac:spMkLst>
            <pc:docMk/>
            <pc:sldMk cId="320719251" sldId="1195"/>
            <ac:spMk id="16" creationId="{72A266A0-497D-2E90-CB32-F40CA16613B9}"/>
          </ac:spMkLst>
        </pc:spChg>
        <pc:spChg chg="del">
          <ac:chgData name="Jana Lu" userId="76d7ce9a-58f9-4227-9ce6-18dcc353422d" providerId="ADAL" clId="{8AC2C7D0-57E7-427F-BA2A-BB0081F42862}" dt="2024-09-11T20:12:11.757" v="6582" actId="478"/>
          <ac:spMkLst>
            <pc:docMk/>
            <pc:sldMk cId="320719251" sldId="1195"/>
            <ac:spMk id="17" creationId="{639DE969-8DED-7692-F0F0-3E7DD87D6543}"/>
          </ac:spMkLst>
        </pc:spChg>
        <pc:spChg chg="del">
          <ac:chgData name="Jana Lu" userId="76d7ce9a-58f9-4227-9ce6-18dcc353422d" providerId="ADAL" clId="{8AC2C7D0-57E7-427F-BA2A-BB0081F42862}" dt="2024-09-11T20:12:11.757" v="6582" actId="478"/>
          <ac:spMkLst>
            <pc:docMk/>
            <pc:sldMk cId="320719251" sldId="1195"/>
            <ac:spMk id="18" creationId="{472CB582-14BA-AAB1-3178-4076247C7C07}"/>
          </ac:spMkLst>
        </pc:spChg>
        <pc:spChg chg="del">
          <ac:chgData name="Jana Lu" userId="76d7ce9a-58f9-4227-9ce6-18dcc353422d" providerId="ADAL" clId="{8AC2C7D0-57E7-427F-BA2A-BB0081F42862}" dt="2024-09-11T20:12:11.757" v="6582" actId="478"/>
          <ac:spMkLst>
            <pc:docMk/>
            <pc:sldMk cId="320719251" sldId="1195"/>
            <ac:spMk id="19" creationId="{3B600E14-17D0-7552-C391-2230C2E80D85}"/>
          </ac:spMkLst>
        </pc:spChg>
        <pc:spChg chg="del">
          <ac:chgData name="Jana Lu" userId="76d7ce9a-58f9-4227-9ce6-18dcc353422d" providerId="ADAL" clId="{8AC2C7D0-57E7-427F-BA2A-BB0081F42862}" dt="2024-09-11T20:12:11.757" v="6582" actId="478"/>
          <ac:spMkLst>
            <pc:docMk/>
            <pc:sldMk cId="320719251" sldId="1195"/>
            <ac:spMk id="20" creationId="{F72A7502-99FA-16D3-659D-832A4709AA73}"/>
          </ac:spMkLst>
        </pc:spChg>
        <pc:spChg chg="del">
          <ac:chgData name="Jana Lu" userId="76d7ce9a-58f9-4227-9ce6-18dcc353422d" providerId="ADAL" clId="{8AC2C7D0-57E7-427F-BA2A-BB0081F42862}" dt="2024-09-11T20:12:11.757" v="6582" actId="478"/>
          <ac:spMkLst>
            <pc:docMk/>
            <pc:sldMk cId="320719251" sldId="1195"/>
            <ac:spMk id="21" creationId="{68CC3C06-F267-011C-8737-B564198CAABE}"/>
          </ac:spMkLst>
        </pc:spChg>
        <pc:spChg chg="del">
          <ac:chgData name="Jana Lu" userId="76d7ce9a-58f9-4227-9ce6-18dcc353422d" providerId="ADAL" clId="{8AC2C7D0-57E7-427F-BA2A-BB0081F42862}" dt="2024-09-11T20:12:11.757" v="6582" actId="478"/>
          <ac:spMkLst>
            <pc:docMk/>
            <pc:sldMk cId="320719251" sldId="1195"/>
            <ac:spMk id="22" creationId="{3D92B223-791E-2CCA-3D88-8CB107722E2F}"/>
          </ac:spMkLst>
        </pc:spChg>
        <pc:spChg chg="del">
          <ac:chgData name="Jana Lu" userId="76d7ce9a-58f9-4227-9ce6-18dcc353422d" providerId="ADAL" clId="{8AC2C7D0-57E7-427F-BA2A-BB0081F42862}" dt="2024-09-11T20:12:11.757" v="6582" actId="478"/>
          <ac:spMkLst>
            <pc:docMk/>
            <pc:sldMk cId="320719251" sldId="1195"/>
            <ac:spMk id="23" creationId="{676689DA-3435-835E-D978-9F1DFBDD5617}"/>
          </ac:spMkLst>
        </pc:spChg>
        <pc:picChg chg="mod">
          <ac:chgData name="Jana Lu" userId="76d7ce9a-58f9-4227-9ce6-18dcc353422d" providerId="ADAL" clId="{8AC2C7D0-57E7-427F-BA2A-BB0081F42862}" dt="2024-09-11T20:18:38.894" v="6760" actId="962"/>
          <ac:picMkLst>
            <pc:docMk/>
            <pc:sldMk cId="320719251" sldId="1195"/>
            <ac:picMk id="25" creationId="{13728A79-5ECA-555D-B8DB-83693E9336EF}"/>
          </ac:picMkLst>
        </pc:picChg>
      </pc:sldChg>
      <pc:sldChg chg="addSp delSp modSp del mod modClrScheme chgLayout">
        <pc:chgData name="Jana Lu" userId="76d7ce9a-58f9-4227-9ce6-18dcc353422d" providerId="ADAL" clId="{8AC2C7D0-57E7-427F-BA2A-BB0081F42862}" dt="2024-09-13T16:37:27.619" v="7304" actId="47"/>
        <pc:sldMkLst>
          <pc:docMk/>
          <pc:sldMk cId="2502274539" sldId="1196"/>
        </pc:sldMkLst>
        <pc:spChg chg="add del mod ord">
          <ac:chgData name="Jana Lu" userId="76d7ce9a-58f9-4227-9ce6-18dcc353422d" providerId="ADAL" clId="{8AC2C7D0-57E7-427F-BA2A-BB0081F42862}" dt="2024-09-11T16:10:37.370" v="54" actId="478"/>
          <ac:spMkLst>
            <pc:docMk/>
            <pc:sldMk cId="2502274539" sldId="1196"/>
            <ac:spMk id="3" creationId="{2BD03358-7B83-DFFE-1A41-99E864B0259A}"/>
          </ac:spMkLst>
        </pc:spChg>
        <pc:spChg chg="add del mod">
          <ac:chgData name="Jana Lu" userId="76d7ce9a-58f9-4227-9ce6-18dcc353422d" providerId="ADAL" clId="{8AC2C7D0-57E7-427F-BA2A-BB0081F42862}" dt="2024-09-11T16:10:38.651" v="55" actId="478"/>
          <ac:spMkLst>
            <pc:docMk/>
            <pc:sldMk cId="2502274539" sldId="1196"/>
            <ac:spMk id="4" creationId="{2C79E13D-0548-1585-0795-35CBB2936E31}"/>
          </ac:spMkLst>
        </pc:spChg>
        <pc:spChg chg="mod ord">
          <ac:chgData name="Jana Lu" userId="76d7ce9a-58f9-4227-9ce6-18dcc353422d" providerId="ADAL" clId="{8AC2C7D0-57E7-427F-BA2A-BB0081F42862}" dt="2024-09-11T16:11:34.394" v="175" actId="13244"/>
          <ac:spMkLst>
            <pc:docMk/>
            <pc:sldMk cId="2502274539" sldId="1196"/>
            <ac:spMk id="24" creationId="{9D1E6162-A4CA-B41C-0EDA-708B6D93C757}"/>
          </ac:spMkLst>
        </pc:spChg>
        <pc:spChg chg="mod ord">
          <ac:chgData name="Jana Lu" userId="76d7ce9a-58f9-4227-9ce6-18dcc353422d" providerId="ADAL" clId="{8AC2C7D0-57E7-427F-BA2A-BB0081F42862}" dt="2024-09-11T16:15:32.995" v="679" actId="1036"/>
          <ac:spMkLst>
            <pc:docMk/>
            <pc:sldMk cId="2502274539" sldId="1196"/>
            <ac:spMk id="25" creationId="{7599DECC-AD45-BCFC-538A-BFCC02B9CEE5}"/>
          </ac:spMkLst>
        </pc:spChg>
        <pc:picChg chg="add mod">
          <ac:chgData name="Jana Lu" userId="76d7ce9a-58f9-4227-9ce6-18dcc353422d" providerId="ADAL" clId="{8AC2C7D0-57E7-427F-BA2A-BB0081F42862}" dt="2024-09-11T18:45:46.301" v="1988" actId="962"/>
          <ac:picMkLst>
            <pc:docMk/>
            <pc:sldMk cId="2502274539" sldId="1196"/>
            <ac:picMk id="2" creationId="{DACB5375-DCAD-F6C4-8793-B77F5C1C3D05}"/>
          </ac:picMkLst>
        </pc:picChg>
        <pc:picChg chg="del mod ord">
          <ac:chgData name="Jana Lu" userId="76d7ce9a-58f9-4227-9ce6-18dcc353422d" providerId="ADAL" clId="{8AC2C7D0-57E7-427F-BA2A-BB0081F42862}" dt="2024-09-11T16:10:04.977" v="43" actId="478"/>
          <ac:picMkLst>
            <pc:docMk/>
            <pc:sldMk cId="2502274539" sldId="1196"/>
            <ac:picMk id="28" creationId="{532E4FD2-F3D5-0D8C-015B-F522EDA0DA7B}"/>
          </ac:picMkLst>
        </pc:picChg>
      </pc:sldChg>
      <pc:sldChg chg="addSp delSp modSp mod modCm">
        <pc:chgData name="Jana Lu" userId="76d7ce9a-58f9-4227-9ce6-18dcc353422d" providerId="ADAL" clId="{8AC2C7D0-57E7-427F-BA2A-BB0081F42862}" dt="2024-09-23T20:49:16.242" v="8180" actId="962"/>
        <pc:sldMkLst>
          <pc:docMk/>
          <pc:sldMk cId="2235283676" sldId="1197"/>
        </pc:sldMkLst>
        <pc:spChg chg="del">
          <ac:chgData name="Jana Lu" userId="76d7ce9a-58f9-4227-9ce6-18dcc353422d" providerId="ADAL" clId="{8AC2C7D0-57E7-427F-BA2A-BB0081F42862}" dt="2024-09-11T19:17:38.518" v="2204" actId="478"/>
          <ac:spMkLst>
            <pc:docMk/>
            <pc:sldMk cId="2235283676" sldId="1197"/>
            <ac:spMk id="4" creationId="{9110E321-58E0-516E-838B-EBDACAB22F1E}"/>
          </ac:spMkLst>
        </pc:spChg>
        <pc:spChg chg="del">
          <ac:chgData name="Jana Lu" userId="76d7ce9a-58f9-4227-9ce6-18dcc353422d" providerId="ADAL" clId="{8AC2C7D0-57E7-427F-BA2A-BB0081F42862}" dt="2024-09-11T19:17:38.518" v="2204" actId="478"/>
          <ac:spMkLst>
            <pc:docMk/>
            <pc:sldMk cId="2235283676" sldId="1197"/>
            <ac:spMk id="5" creationId="{8732C70A-3AE2-24DE-B2EB-30FB0D7E18FF}"/>
          </ac:spMkLst>
        </pc:spChg>
        <pc:spChg chg="del">
          <ac:chgData name="Jana Lu" userId="76d7ce9a-58f9-4227-9ce6-18dcc353422d" providerId="ADAL" clId="{8AC2C7D0-57E7-427F-BA2A-BB0081F42862}" dt="2024-09-11T19:17:38.518" v="2204" actId="478"/>
          <ac:spMkLst>
            <pc:docMk/>
            <pc:sldMk cId="2235283676" sldId="1197"/>
            <ac:spMk id="6" creationId="{0995B5F8-1086-DA01-70B1-5F1BB736D857}"/>
          </ac:spMkLst>
        </pc:spChg>
        <pc:spChg chg="del">
          <ac:chgData name="Jana Lu" userId="76d7ce9a-58f9-4227-9ce6-18dcc353422d" providerId="ADAL" clId="{8AC2C7D0-57E7-427F-BA2A-BB0081F42862}" dt="2024-09-11T19:17:38.518" v="2204" actId="478"/>
          <ac:spMkLst>
            <pc:docMk/>
            <pc:sldMk cId="2235283676" sldId="1197"/>
            <ac:spMk id="7" creationId="{8E1F13B1-46F4-10C7-4CC2-3A6429D735B2}"/>
          </ac:spMkLst>
        </pc:spChg>
        <pc:spChg chg="del">
          <ac:chgData name="Jana Lu" userId="76d7ce9a-58f9-4227-9ce6-18dcc353422d" providerId="ADAL" clId="{8AC2C7D0-57E7-427F-BA2A-BB0081F42862}" dt="2024-09-11T19:17:38.518" v="2204" actId="478"/>
          <ac:spMkLst>
            <pc:docMk/>
            <pc:sldMk cId="2235283676" sldId="1197"/>
            <ac:spMk id="8" creationId="{83FDFFC5-B232-5BFC-A773-5E2868FA6C76}"/>
          </ac:spMkLst>
        </pc:spChg>
        <pc:spChg chg="del">
          <ac:chgData name="Jana Lu" userId="76d7ce9a-58f9-4227-9ce6-18dcc353422d" providerId="ADAL" clId="{8AC2C7D0-57E7-427F-BA2A-BB0081F42862}" dt="2024-09-11T19:17:38.518" v="2204" actId="478"/>
          <ac:spMkLst>
            <pc:docMk/>
            <pc:sldMk cId="2235283676" sldId="1197"/>
            <ac:spMk id="9" creationId="{FE5E19EE-8DCE-E933-8D38-8AEF3CCA23FE}"/>
          </ac:spMkLst>
        </pc:spChg>
        <pc:spChg chg="del">
          <ac:chgData name="Jana Lu" userId="76d7ce9a-58f9-4227-9ce6-18dcc353422d" providerId="ADAL" clId="{8AC2C7D0-57E7-427F-BA2A-BB0081F42862}" dt="2024-09-11T19:17:38.518" v="2204" actId="478"/>
          <ac:spMkLst>
            <pc:docMk/>
            <pc:sldMk cId="2235283676" sldId="1197"/>
            <ac:spMk id="10" creationId="{79DBF5D3-5373-3FFD-3996-73B3A14FE050}"/>
          </ac:spMkLst>
        </pc:spChg>
        <pc:spChg chg="del">
          <ac:chgData name="Jana Lu" userId="76d7ce9a-58f9-4227-9ce6-18dcc353422d" providerId="ADAL" clId="{8AC2C7D0-57E7-427F-BA2A-BB0081F42862}" dt="2024-09-11T19:17:38.518" v="2204" actId="478"/>
          <ac:spMkLst>
            <pc:docMk/>
            <pc:sldMk cId="2235283676" sldId="1197"/>
            <ac:spMk id="11" creationId="{63FB05D5-C420-47BC-7549-B09B9FFD08D4}"/>
          </ac:spMkLst>
        </pc:spChg>
        <pc:spChg chg="del">
          <ac:chgData name="Jana Lu" userId="76d7ce9a-58f9-4227-9ce6-18dcc353422d" providerId="ADAL" clId="{8AC2C7D0-57E7-427F-BA2A-BB0081F42862}" dt="2024-09-11T19:17:38.518" v="2204" actId="478"/>
          <ac:spMkLst>
            <pc:docMk/>
            <pc:sldMk cId="2235283676" sldId="1197"/>
            <ac:spMk id="12" creationId="{FB21B0F2-3B33-E695-56DB-E7D28CDFC194}"/>
          </ac:spMkLst>
        </pc:spChg>
        <pc:spChg chg="del">
          <ac:chgData name="Jana Lu" userId="76d7ce9a-58f9-4227-9ce6-18dcc353422d" providerId="ADAL" clId="{8AC2C7D0-57E7-427F-BA2A-BB0081F42862}" dt="2024-09-11T19:17:38.518" v="2204" actId="478"/>
          <ac:spMkLst>
            <pc:docMk/>
            <pc:sldMk cId="2235283676" sldId="1197"/>
            <ac:spMk id="13" creationId="{0364B8FF-E8E0-584A-C93D-B3B00679541C}"/>
          </ac:spMkLst>
        </pc:spChg>
        <pc:spChg chg="del">
          <ac:chgData name="Jana Lu" userId="76d7ce9a-58f9-4227-9ce6-18dcc353422d" providerId="ADAL" clId="{8AC2C7D0-57E7-427F-BA2A-BB0081F42862}" dt="2024-09-11T19:17:38.518" v="2204" actId="478"/>
          <ac:spMkLst>
            <pc:docMk/>
            <pc:sldMk cId="2235283676" sldId="1197"/>
            <ac:spMk id="14" creationId="{6FDDCB6B-D648-FDCC-803A-644CB41F29C0}"/>
          </ac:spMkLst>
        </pc:spChg>
        <pc:spChg chg="del">
          <ac:chgData name="Jana Lu" userId="76d7ce9a-58f9-4227-9ce6-18dcc353422d" providerId="ADAL" clId="{8AC2C7D0-57E7-427F-BA2A-BB0081F42862}" dt="2024-09-11T19:17:38.518" v="2204" actId="478"/>
          <ac:spMkLst>
            <pc:docMk/>
            <pc:sldMk cId="2235283676" sldId="1197"/>
            <ac:spMk id="15" creationId="{7368E328-2871-7653-7949-4D0783487D89}"/>
          </ac:spMkLst>
        </pc:spChg>
        <pc:spChg chg="del">
          <ac:chgData name="Jana Lu" userId="76d7ce9a-58f9-4227-9ce6-18dcc353422d" providerId="ADAL" clId="{8AC2C7D0-57E7-427F-BA2A-BB0081F42862}" dt="2024-09-11T19:17:38.518" v="2204" actId="478"/>
          <ac:spMkLst>
            <pc:docMk/>
            <pc:sldMk cId="2235283676" sldId="1197"/>
            <ac:spMk id="16" creationId="{41346598-D644-D7D9-4F53-541C0E1D3317}"/>
          </ac:spMkLst>
        </pc:spChg>
        <pc:spChg chg="del">
          <ac:chgData name="Jana Lu" userId="76d7ce9a-58f9-4227-9ce6-18dcc353422d" providerId="ADAL" clId="{8AC2C7D0-57E7-427F-BA2A-BB0081F42862}" dt="2024-09-11T19:17:38.518" v="2204" actId="478"/>
          <ac:spMkLst>
            <pc:docMk/>
            <pc:sldMk cId="2235283676" sldId="1197"/>
            <ac:spMk id="17" creationId="{E171452E-4815-0D84-FA3C-1AA419770C04}"/>
          </ac:spMkLst>
        </pc:spChg>
        <pc:spChg chg="del">
          <ac:chgData name="Jana Lu" userId="76d7ce9a-58f9-4227-9ce6-18dcc353422d" providerId="ADAL" clId="{8AC2C7D0-57E7-427F-BA2A-BB0081F42862}" dt="2024-09-11T19:17:38.518" v="2204" actId="478"/>
          <ac:spMkLst>
            <pc:docMk/>
            <pc:sldMk cId="2235283676" sldId="1197"/>
            <ac:spMk id="18" creationId="{4E8C217B-BC19-AEAA-BF0C-4A8EED9E26EE}"/>
          </ac:spMkLst>
        </pc:spChg>
        <pc:spChg chg="del">
          <ac:chgData name="Jana Lu" userId="76d7ce9a-58f9-4227-9ce6-18dcc353422d" providerId="ADAL" clId="{8AC2C7D0-57E7-427F-BA2A-BB0081F42862}" dt="2024-09-11T19:17:38.518" v="2204" actId="478"/>
          <ac:spMkLst>
            <pc:docMk/>
            <pc:sldMk cId="2235283676" sldId="1197"/>
            <ac:spMk id="19" creationId="{FF3F90D8-464C-958F-8D0E-80D9C53354D0}"/>
          </ac:spMkLst>
        </pc:spChg>
        <pc:spChg chg="del">
          <ac:chgData name="Jana Lu" userId="76d7ce9a-58f9-4227-9ce6-18dcc353422d" providerId="ADAL" clId="{8AC2C7D0-57E7-427F-BA2A-BB0081F42862}" dt="2024-09-11T19:17:38.518" v="2204" actId="478"/>
          <ac:spMkLst>
            <pc:docMk/>
            <pc:sldMk cId="2235283676" sldId="1197"/>
            <ac:spMk id="20" creationId="{44504C76-F916-3F8C-C51C-D0289CC287BF}"/>
          </ac:spMkLst>
        </pc:spChg>
        <pc:spChg chg="del">
          <ac:chgData name="Jana Lu" userId="76d7ce9a-58f9-4227-9ce6-18dcc353422d" providerId="ADAL" clId="{8AC2C7D0-57E7-427F-BA2A-BB0081F42862}" dt="2024-09-11T19:17:38.518" v="2204" actId="478"/>
          <ac:spMkLst>
            <pc:docMk/>
            <pc:sldMk cId="2235283676" sldId="1197"/>
            <ac:spMk id="21" creationId="{49343057-A2EB-5B6B-8477-42FB49D5A01F}"/>
          </ac:spMkLst>
        </pc:spChg>
        <pc:spChg chg="del">
          <ac:chgData name="Jana Lu" userId="76d7ce9a-58f9-4227-9ce6-18dcc353422d" providerId="ADAL" clId="{8AC2C7D0-57E7-427F-BA2A-BB0081F42862}" dt="2024-09-11T19:17:38.518" v="2204" actId="478"/>
          <ac:spMkLst>
            <pc:docMk/>
            <pc:sldMk cId="2235283676" sldId="1197"/>
            <ac:spMk id="22" creationId="{16BA83AA-80E1-8C19-E40D-B4B83BE5B12B}"/>
          </ac:spMkLst>
        </pc:spChg>
        <pc:spChg chg="del">
          <ac:chgData name="Jana Lu" userId="76d7ce9a-58f9-4227-9ce6-18dcc353422d" providerId="ADAL" clId="{8AC2C7D0-57E7-427F-BA2A-BB0081F42862}" dt="2024-09-11T19:17:38.518" v="2204" actId="478"/>
          <ac:spMkLst>
            <pc:docMk/>
            <pc:sldMk cId="2235283676" sldId="1197"/>
            <ac:spMk id="23" creationId="{3A028F8E-A115-0E49-8E24-666264252020}"/>
          </ac:spMkLst>
        </pc:spChg>
        <pc:spChg chg="ord">
          <ac:chgData name="Jana Lu" userId="76d7ce9a-58f9-4227-9ce6-18dcc353422d" providerId="ADAL" clId="{8AC2C7D0-57E7-427F-BA2A-BB0081F42862}" dt="2024-09-11T19:22:35.154" v="2237" actId="13244"/>
          <ac:spMkLst>
            <pc:docMk/>
            <pc:sldMk cId="2235283676" sldId="1197"/>
            <ac:spMk id="24" creationId="{69D21E53-8E95-0DFC-1BAA-0FACE370D5DE}"/>
          </ac:spMkLst>
        </pc:spChg>
        <pc:spChg chg="mod">
          <ac:chgData name="Jana Lu" userId="76d7ce9a-58f9-4227-9ce6-18dcc353422d" providerId="ADAL" clId="{8AC2C7D0-57E7-427F-BA2A-BB0081F42862}" dt="2024-09-11T19:22:09.038" v="2236" actId="20577"/>
          <ac:spMkLst>
            <pc:docMk/>
            <pc:sldMk cId="2235283676" sldId="1197"/>
            <ac:spMk id="26" creationId="{24FFEAB1-51D5-9E05-6612-4C168361D69C}"/>
          </ac:spMkLst>
        </pc:spChg>
        <pc:grpChg chg="add mod">
          <ac:chgData name="Jana Lu" userId="76d7ce9a-58f9-4227-9ce6-18dcc353422d" providerId="ADAL" clId="{8AC2C7D0-57E7-427F-BA2A-BB0081F42862}" dt="2024-09-11T20:07:08.688" v="6264" actId="962"/>
          <ac:grpSpMkLst>
            <pc:docMk/>
            <pc:sldMk cId="2235283676" sldId="1197"/>
            <ac:grpSpMk id="25" creationId="{BE1A226E-ECD3-D42A-3F4E-FAB1A77D6C7B}"/>
          </ac:grpSpMkLst>
        </pc:grpChg>
        <pc:grpChg chg="del">
          <ac:chgData name="Jana Lu" userId="76d7ce9a-58f9-4227-9ce6-18dcc353422d" providerId="ADAL" clId="{8AC2C7D0-57E7-427F-BA2A-BB0081F42862}" dt="2024-09-11T19:13:59.124" v="2149" actId="478"/>
          <ac:grpSpMkLst>
            <pc:docMk/>
            <pc:sldMk cId="2235283676" sldId="1197"/>
            <ac:grpSpMk id="30" creationId="{2A962762-FAE5-2CD3-1385-C5BAB46BEB77}"/>
          </ac:grpSpMkLst>
        </pc:grpChg>
        <pc:grpChg chg="del">
          <ac:chgData name="Jana Lu" userId="76d7ce9a-58f9-4227-9ce6-18dcc353422d" providerId="ADAL" clId="{8AC2C7D0-57E7-427F-BA2A-BB0081F42862}" dt="2024-09-11T19:13:57.786" v="2148" actId="478"/>
          <ac:grpSpMkLst>
            <pc:docMk/>
            <pc:sldMk cId="2235283676" sldId="1197"/>
            <ac:grpSpMk id="33" creationId="{5975A30D-A222-A47E-1655-949D903F98E7}"/>
          </ac:grpSpMkLst>
        </pc:grpChg>
        <pc:grpChg chg="add mod">
          <ac:chgData name="Jana Lu" userId="76d7ce9a-58f9-4227-9ce6-18dcc353422d" providerId="ADAL" clId="{8AC2C7D0-57E7-427F-BA2A-BB0081F42862}" dt="2024-09-11T19:13:00.596" v="2135" actId="14100"/>
          <ac:grpSpMkLst>
            <pc:docMk/>
            <pc:sldMk cId="2235283676" sldId="1197"/>
            <ac:grpSpMk id="37" creationId="{280A9CC2-4954-96AB-FEB1-57B7FFE4C030}"/>
          </ac:grpSpMkLst>
        </pc:grpChg>
        <pc:grpChg chg="add mod">
          <ac:chgData name="Jana Lu" userId="76d7ce9a-58f9-4227-9ce6-18dcc353422d" providerId="ADAL" clId="{8AC2C7D0-57E7-427F-BA2A-BB0081F42862}" dt="2024-09-11T20:07:13.004" v="6276" actId="962"/>
          <ac:grpSpMkLst>
            <pc:docMk/>
            <pc:sldMk cId="2235283676" sldId="1197"/>
            <ac:grpSpMk id="40" creationId="{FD1E23B8-3B88-748F-9928-26177D68A1F5}"/>
          </ac:grpSpMkLst>
        </pc:grpChg>
        <pc:picChg chg="mod">
          <ac:chgData name="Jana Lu" userId="76d7ce9a-58f9-4227-9ce6-18dcc353422d" providerId="ADAL" clId="{8AC2C7D0-57E7-427F-BA2A-BB0081F42862}" dt="2024-09-23T20:49:07.657" v="8178" actId="962"/>
          <ac:picMkLst>
            <pc:docMk/>
            <pc:sldMk cId="2235283676" sldId="1197"/>
            <ac:picMk id="7" creationId="{CA9F01D8-A2F3-EF7E-D6F1-8133B8E732DA}"/>
          </ac:picMkLst>
        </pc:picChg>
        <pc:picChg chg="mod">
          <ac:chgData name="Jana Lu" userId="76d7ce9a-58f9-4227-9ce6-18dcc353422d" providerId="ADAL" clId="{8AC2C7D0-57E7-427F-BA2A-BB0081F42862}" dt="2024-09-23T20:49:16.242" v="8180" actId="962"/>
          <ac:picMkLst>
            <pc:docMk/>
            <pc:sldMk cId="2235283676" sldId="1197"/>
            <ac:picMk id="9" creationId="{89B8CD4A-90A4-349A-9A29-61A8C0754232}"/>
          </ac:picMkLst>
        </pc:picChg>
        <pc:picChg chg="mod">
          <ac:chgData name="Jana Lu" userId="76d7ce9a-58f9-4227-9ce6-18dcc353422d" providerId="ADAL" clId="{8AC2C7D0-57E7-427F-BA2A-BB0081F42862}" dt="2024-09-11T19:12:24.089" v="2130"/>
          <ac:picMkLst>
            <pc:docMk/>
            <pc:sldMk cId="2235283676" sldId="1197"/>
            <ac:picMk id="34" creationId="{E9D3BE03-DDEA-ADAF-4291-1B95B2CBE405}"/>
          </ac:picMkLst>
        </pc:picChg>
        <pc:picChg chg="mod">
          <ac:chgData name="Jana Lu" userId="76d7ce9a-58f9-4227-9ce6-18dcc353422d" providerId="ADAL" clId="{8AC2C7D0-57E7-427F-BA2A-BB0081F42862}" dt="2024-09-11T19:12:24.089" v="2130"/>
          <ac:picMkLst>
            <pc:docMk/>
            <pc:sldMk cId="2235283676" sldId="1197"/>
            <ac:picMk id="35" creationId="{7DBAC870-39E4-A8A1-44CC-7DC778B59347}"/>
          </ac:picMkLst>
        </pc:picChg>
        <pc:picChg chg="mod">
          <ac:chgData name="Jana Lu" userId="76d7ce9a-58f9-4227-9ce6-18dcc353422d" providerId="ADAL" clId="{8AC2C7D0-57E7-427F-BA2A-BB0081F42862}" dt="2024-09-11T19:13:24.552" v="2139" actId="14100"/>
          <ac:picMkLst>
            <pc:docMk/>
            <pc:sldMk cId="2235283676" sldId="1197"/>
            <ac:picMk id="36" creationId="{BA5E81DC-6316-669E-CF00-A6E34CFBF326}"/>
          </ac:picMkLst>
        </pc:picChg>
        <pc:picChg chg="mod">
          <ac:chgData name="Jana Lu" userId="76d7ce9a-58f9-4227-9ce6-18dcc353422d" providerId="ADAL" clId="{8AC2C7D0-57E7-427F-BA2A-BB0081F42862}" dt="2024-09-11T19:12:55.032" v="2133"/>
          <ac:picMkLst>
            <pc:docMk/>
            <pc:sldMk cId="2235283676" sldId="1197"/>
            <ac:picMk id="38" creationId="{DC1CD1EE-F660-E601-BE40-794D5561333A}"/>
          </ac:picMkLst>
        </pc:picChg>
        <pc:picChg chg="mod">
          <ac:chgData name="Jana Lu" userId="76d7ce9a-58f9-4227-9ce6-18dcc353422d" providerId="ADAL" clId="{8AC2C7D0-57E7-427F-BA2A-BB0081F42862}" dt="2024-09-11T19:12:55.032" v="2133"/>
          <ac:picMkLst>
            <pc:docMk/>
            <pc:sldMk cId="2235283676" sldId="1197"/>
            <ac:picMk id="39" creationId="{F5AFAF47-285D-A469-A6F9-D5929E3D1EC1}"/>
          </ac:picMkLst>
        </pc:picChg>
        <pc:picChg chg="mod">
          <ac:chgData name="Jana Lu" userId="76d7ce9a-58f9-4227-9ce6-18dcc353422d" providerId="ADAL" clId="{8AC2C7D0-57E7-427F-BA2A-BB0081F42862}" dt="2024-09-11T19:13:47.724" v="2145"/>
          <ac:picMkLst>
            <pc:docMk/>
            <pc:sldMk cId="2235283676" sldId="1197"/>
            <ac:picMk id="41" creationId="{F05B510F-B77E-DCD7-A663-A1E1916E0A8E}"/>
          </ac:picMkLst>
        </pc:picChg>
        <pc:picChg chg="mod">
          <ac:chgData name="Jana Lu" userId="76d7ce9a-58f9-4227-9ce6-18dcc353422d" providerId="ADAL" clId="{8AC2C7D0-57E7-427F-BA2A-BB0081F42862}" dt="2024-09-11T19:13:47.724" v="2145"/>
          <ac:picMkLst>
            <pc:docMk/>
            <pc:sldMk cId="2235283676" sldId="1197"/>
            <ac:picMk id="42" creationId="{65CC9552-FDB5-6D88-B000-5717F7E434E7}"/>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19:22:09.038" v="2236" actId="20577"/>
              <pc2:cmMkLst xmlns:pc2="http://schemas.microsoft.com/office/powerpoint/2019/9/main/command">
                <pc:docMk/>
                <pc:sldMk cId="2235283676" sldId="1197"/>
                <pc2:cmMk id="{0DFE9C2E-4805-45FA-9A00-F1C40E88E6CB}"/>
              </pc2:cmMkLst>
            </pc226:cmChg>
            <pc226:cmChg xmlns:pc226="http://schemas.microsoft.com/office/powerpoint/2022/06/main/command" chg="mod">
              <pc226:chgData name="Jana Lu" userId="76d7ce9a-58f9-4227-9ce6-18dcc353422d" providerId="ADAL" clId="{8AC2C7D0-57E7-427F-BA2A-BB0081F42862}" dt="2024-09-11T19:22:09.038" v="2236" actId="20577"/>
              <pc2:cmMkLst xmlns:pc2="http://schemas.microsoft.com/office/powerpoint/2019/9/main/command">
                <pc:docMk/>
                <pc:sldMk cId="2235283676" sldId="1197"/>
                <pc2:cmMk id="{FD6BF0B8-4F35-4417-B7CC-CB8E0F3917FC}"/>
              </pc2:cmMkLst>
            </pc226:cmChg>
            <pc226:cmChg xmlns:pc226="http://schemas.microsoft.com/office/powerpoint/2022/06/main/command" chg="mod">
              <pc226:chgData name="Jana Lu" userId="76d7ce9a-58f9-4227-9ce6-18dcc353422d" providerId="ADAL" clId="{8AC2C7D0-57E7-427F-BA2A-BB0081F42862}" dt="2024-09-11T19:22:09.038" v="2236" actId="20577"/>
              <pc2:cmMkLst xmlns:pc2="http://schemas.microsoft.com/office/powerpoint/2019/9/main/command">
                <pc:docMk/>
                <pc:sldMk cId="2235283676" sldId="1197"/>
                <pc2:cmMk id="{EA4A42DF-B3E2-43EB-B2D0-D99434970EA9}"/>
              </pc2:cmMkLst>
              <pc226:cmRplyChg chg="add">
                <pc226:chgData name="Jana Lu" userId="76d7ce9a-58f9-4227-9ce6-18dcc353422d" providerId="ADAL" clId="{8AC2C7D0-57E7-427F-BA2A-BB0081F42862}" dt="2024-09-11T19:17:34.038" v="2203"/>
                <pc2:cmRplyMkLst xmlns:pc2="http://schemas.microsoft.com/office/powerpoint/2019/9/main/command">
                  <pc:docMk/>
                  <pc:sldMk cId="2235283676" sldId="1197"/>
                  <pc2:cmMk id="{EA4A42DF-B3E2-43EB-B2D0-D99434970EA9}"/>
                  <pc2:cmRplyMk id="{B0128F0B-6B9D-4BC2-990C-068DC500C076}"/>
                </pc2:cmRplyMkLst>
              </pc226:cmRplyChg>
            </pc226:cmChg>
          </p:ext>
        </pc:extLst>
      </pc:sldChg>
      <pc:sldChg chg="delSp modSp">
        <pc:chgData name="Jana Lu" userId="76d7ce9a-58f9-4227-9ce6-18dcc353422d" providerId="ADAL" clId="{8AC2C7D0-57E7-427F-BA2A-BB0081F42862}" dt="2024-09-11T18:35:34.835" v="1728" actId="962"/>
        <pc:sldMkLst>
          <pc:docMk/>
          <pc:sldMk cId="1502698643" sldId="1199"/>
        </pc:sldMkLst>
        <pc:spChg chg="del">
          <ac:chgData name="Jana Lu" userId="76d7ce9a-58f9-4227-9ce6-18dcc353422d" providerId="ADAL" clId="{8AC2C7D0-57E7-427F-BA2A-BB0081F42862}" dt="2024-09-11T18:30:45.415" v="1155" actId="478"/>
          <ac:spMkLst>
            <pc:docMk/>
            <pc:sldMk cId="1502698643" sldId="1199"/>
            <ac:spMk id="5" creationId="{836D03B0-686F-B225-E4A1-F0E7A695487D}"/>
          </ac:spMkLst>
        </pc:spChg>
        <pc:spChg chg="del">
          <ac:chgData name="Jana Lu" userId="76d7ce9a-58f9-4227-9ce6-18dcc353422d" providerId="ADAL" clId="{8AC2C7D0-57E7-427F-BA2A-BB0081F42862}" dt="2024-09-11T18:30:45.415" v="1155" actId="478"/>
          <ac:spMkLst>
            <pc:docMk/>
            <pc:sldMk cId="1502698643" sldId="1199"/>
            <ac:spMk id="6" creationId="{D0494CA6-D020-0F84-D601-7F2626CAB7AA}"/>
          </ac:spMkLst>
        </pc:spChg>
        <pc:spChg chg="del">
          <ac:chgData name="Jana Lu" userId="76d7ce9a-58f9-4227-9ce6-18dcc353422d" providerId="ADAL" clId="{8AC2C7D0-57E7-427F-BA2A-BB0081F42862}" dt="2024-09-11T18:30:45.415" v="1155" actId="478"/>
          <ac:spMkLst>
            <pc:docMk/>
            <pc:sldMk cId="1502698643" sldId="1199"/>
            <ac:spMk id="7" creationId="{867C99F1-91CC-E605-816A-03CA39E4CAB7}"/>
          </ac:spMkLst>
        </pc:spChg>
        <pc:spChg chg="del">
          <ac:chgData name="Jana Lu" userId="76d7ce9a-58f9-4227-9ce6-18dcc353422d" providerId="ADAL" clId="{8AC2C7D0-57E7-427F-BA2A-BB0081F42862}" dt="2024-09-11T18:30:45.415" v="1155" actId="478"/>
          <ac:spMkLst>
            <pc:docMk/>
            <pc:sldMk cId="1502698643" sldId="1199"/>
            <ac:spMk id="8" creationId="{FBE856DA-64A4-7FCC-4DA6-13AFDA9F4344}"/>
          </ac:spMkLst>
        </pc:spChg>
        <pc:spChg chg="del">
          <ac:chgData name="Jana Lu" userId="76d7ce9a-58f9-4227-9ce6-18dcc353422d" providerId="ADAL" clId="{8AC2C7D0-57E7-427F-BA2A-BB0081F42862}" dt="2024-09-11T18:30:45.415" v="1155" actId="478"/>
          <ac:spMkLst>
            <pc:docMk/>
            <pc:sldMk cId="1502698643" sldId="1199"/>
            <ac:spMk id="9" creationId="{0E8A27EA-1CDD-7547-79C4-FE49C1040918}"/>
          </ac:spMkLst>
        </pc:spChg>
        <pc:spChg chg="del">
          <ac:chgData name="Jana Lu" userId="76d7ce9a-58f9-4227-9ce6-18dcc353422d" providerId="ADAL" clId="{8AC2C7D0-57E7-427F-BA2A-BB0081F42862}" dt="2024-09-11T18:30:45.415" v="1155" actId="478"/>
          <ac:spMkLst>
            <pc:docMk/>
            <pc:sldMk cId="1502698643" sldId="1199"/>
            <ac:spMk id="10" creationId="{0B821421-0124-A380-C854-CDAA4FF18078}"/>
          </ac:spMkLst>
        </pc:spChg>
        <pc:spChg chg="del">
          <ac:chgData name="Jana Lu" userId="76d7ce9a-58f9-4227-9ce6-18dcc353422d" providerId="ADAL" clId="{8AC2C7D0-57E7-427F-BA2A-BB0081F42862}" dt="2024-09-11T18:30:45.415" v="1155" actId="478"/>
          <ac:spMkLst>
            <pc:docMk/>
            <pc:sldMk cId="1502698643" sldId="1199"/>
            <ac:spMk id="11" creationId="{66AC46B7-9CD4-AF50-5965-1A4B71C4EA6A}"/>
          </ac:spMkLst>
        </pc:spChg>
        <pc:spChg chg="del">
          <ac:chgData name="Jana Lu" userId="76d7ce9a-58f9-4227-9ce6-18dcc353422d" providerId="ADAL" clId="{8AC2C7D0-57E7-427F-BA2A-BB0081F42862}" dt="2024-09-11T18:30:45.415" v="1155" actId="478"/>
          <ac:spMkLst>
            <pc:docMk/>
            <pc:sldMk cId="1502698643" sldId="1199"/>
            <ac:spMk id="12" creationId="{6A0AA58C-9658-2FF7-93F3-288D4719136C}"/>
          </ac:spMkLst>
        </pc:spChg>
        <pc:spChg chg="del">
          <ac:chgData name="Jana Lu" userId="76d7ce9a-58f9-4227-9ce6-18dcc353422d" providerId="ADAL" clId="{8AC2C7D0-57E7-427F-BA2A-BB0081F42862}" dt="2024-09-11T18:30:45.415" v="1155" actId="478"/>
          <ac:spMkLst>
            <pc:docMk/>
            <pc:sldMk cId="1502698643" sldId="1199"/>
            <ac:spMk id="13" creationId="{E2A147DB-3A9F-896E-2459-195C7C4F66C5}"/>
          </ac:spMkLst>
        </pc:spChg>
        <pc:spChg chg="del">
          <ac:chgData name="Jana Lu" userId="76d7ce9a-58f9-4227-9ce6-18dcc353422d" providerId="ADAL" clId="{8AC2C7D0-57E7-427F-BA2A-BB0081F42862}" dt="2024-09-11T18:30:45.415" v="1155" actId="478"/>
          <ac:spMkLst>
            <pc:docMk/>
            <pc:sldMk cId="1502698643" sldId="1199"/>
            <ac:spMk id="14" creationId="{4FA0B166-5FFB-CF7B-C927-140C9B80A58A}"/>
          </ac:spMkLst>
        </pc:spChg>
        <pc:spChg chg="del">
          <ac:chgData name="Jana Lu" userId="76d7ce9a-58f9-4227-9ce6-18dcc353422d" providerId="ADAL" clId="{8AC2C7D0-57E7-427F-BA2A-BB0081F42862}" dt="2024-09-11T18:30:45.415" v="1155" actId="478"/>
          <ac:spMkLst>
            <pc:docMk/>
            <pc:sldMk cId="1502698643" sldId="1199"/>
            <ac:spMk id="15" creationId="{EB5C7B71-B1D5-6AF4-2A29-D2438E451A6B}"/>
          </ac:spMkLst>
        </pc:spChg>
        <pc:spChg chg="del">
          <ac:chgData name="Jana Lu" userId="76d7ce9a-58f9-4227-9ce6-18dcc353422d" providerId="ADAL" clId="{8AC2C7D0-57E7-427F-BA2A-BB0081F42862}" dt="2024-09-11T18:30:45.415" v="1155" actId="478"/>
          <ac:spMkLst>
            <pc:docMk/>
            <pc:sldMk cId="1502698643" sldId="1199"/>
            <ac:spMk id="16" creationId="{A6908344-35C3-A125-70BC-E0E96C1D2865}"/>
          </ac:spMkLst>
        </pc:spChg>
        <pc:spChg chg="del">
          <ac:chgData name="Jana Lu" userId="76d7ce9a-58f9-4227-9ce6-18dcc353422d" providerId="ADAL" clId="{8AC2C7D0-57E7-427F-BA2A-BB0081F42862}" dt="2024-09-11T18:30:45.415" v="1155" actId="478"/>
          <ac:spMkLst>
            <pc:docMk/>
            <pc:sldMk cId="1502698643" sldId="1199"/>
            <ac:spMk id="17" creationId="{253DB392-2CC5-0DE6-4DA4-755F5E1A0181}"/>
          </ac:spMkLst>
        </pc:spChg>
        <pc:spChg chg="del">
          <ac:chgData name="Jana Lu" userId="76d7ce9a-58f9-4227-9ce6-18dcc353422d" providerId="ADAL" clId="{8AC2C7D0-57E7-427F-BA2A-BB0081F42862}" dt="2024-09-11T18:30:45.415" v="1155" actId="478"/>
          <ac:spMkLst>
            <pc:docMk/>
            <pc:sldMk cId="1502698643" sldId="1199"/>
            <ac:spMk id="18" creationId="{209CC7A0-E631-28A4-3CF3-E2904907C1D0}"/>
          </ac:spMkLst>
        </pc:spChg>
        <pc:spChg chg="del">
          <ac:chgData name="Jana Lu" userId="76d7ce9a-58f9-4227-9ce6-18dcc353422d" providerId="ADAL" clId="{8AC2C7D0-57E7-427F-BA2A-BB0081F42862}" dt="2024-09-11T18:30:45.415" v="1155" actId="478"/>
          <ac:spMkLst>
            <pc:docMk/>
            <pc:sldMk cId="1502698643" sldId="1199"/>
            <ac:spMk id="19" creationId="{D7410B6C-FD98-0F0A-76AB-91F9658A6B4C}"/>
          </ac:spMkLst>
        </pc:spChg>
        <pc:spChg chg="del">
          <ac:chgData name="Jana Lu" userId="76d7ce9a-58f9-4227-9ce6-18dcc353422d" providerId="ADAL" clId="{8AC2C7D0-57E7-427F-BA2A-BB0081F42862}" dt="2024-09-11T18:30:45.415" v="1155" actId="478"/>
          <ac:spMkLst>
            <pc:docMk/>
            <pc:sldMk cId="1502698643" sldId="1199"/>
            <ac:spMk id="20" creationId="{0ED8F586-B1FB-3B53-F99C-F6A86DB36A51}"/>
          </ac:spMkLst>
        </pc:spChg>
        <pc:spChg chg="del">
          <ac:chgData name="Jana Lu" userId="76d7ce9a-58f9-4227-9ce6-18dcc353422d" providerId="ADAL" clId="{8AC2C7D0-57E7-427F-BA2A-BB0081F42862}" dt="2024-09-11T18:30:45.415" v="1155" actId="478"/>
          <ac:spMkLst>
            <pc:docMk/>
            <pc:sldMk cId="1502698643" sldId="1199"/>
            <ac:spMk id="21" creationId="{F3525A7E-5DA3-2FFC-589D-D256FB5797AB}"/>
          </ac:spMkLst>
        </pc:spChg>
        <pc:spChg chg="del">
          <ac:chgData name="Jana Lu" userId="76d7ce9a-58f9-4227-9ce6-18dcc353422d" providerId="ADAL" clId="{8AC2C7D0-57E7-427F-BA2A-BB0081F42862}" dt="2024-09-11T18:30:45.415" v="1155" actId="478"/>
          <ac:spMkLst>
            <pc:docMk/>
            <pc:sldMk cId="1502698643" sldId="1199"/>
            <ac:spMk id="22" creationId="{BD84B5C7-25BA-205F-5FCD-1D5EF7AC1EDD}"/>
          </ac:spMkLst>
        </pc:spChg>
        <pc:spChg chg="del">
          <ac:chgData name="Jana Lu" userId="76d7ce9a-58f9-4227-9ce6-18dcc353422d" providerId="ADAL" clId="{8AC2C7D0-57E7-427F-BA2A-BB0081F42862}" dt="2024-09-11T18:30:45.415" v="1155" actId="478"/>
          <ac:spMkLst>
            <pc:docMk/>
            <pc:sldMk cId="1502698643" sldId="1199"/>
            <ac:spMk id="23" creationId="{34F14B65-E43C-B8F5-D219-FFF69D17B084}"/>
          </ac:spMkLst>
        </pc:spChg>
        <pc:spChg chg="del">
          <ac:chgData name="Jana Lu" userId="76d7ce9a-58f9-4227-9ce6-18dcc353422d" providerId="ADAL" clId="{8AC2C7D0-57E7-427F-BA2A-BB0081F42862}" dt="2024-09-11T18:30:45.415" v="1155" actId="478"/>
          <ac:spMkLst>
            <pc:docMk/>
            <pc:sldMk cId="1502698643" sldId="1199"/>
            <ac:spMk id="27" creationId="{9474BF38-EFA3-3538-F753-A29184E263DA}"/>
          </ac:spMkLst>
        </pc:spChg>
        <pc:picChg chg="mod">
          <ac:chgData name="Jana Lu" userId="76d7ce9a-58f9-4227-9ce6-18dcc353422d" providerId="ADAL" clId="{8AC2C7D0-57E7-427F-BA2A-BB0081F42862}" dt="2024-09-11T18:35:34.835" v="1728" actId="962"/>
          <ac:picMkLst>
            <pc:docMk/>
            <pc:sldMk cId="1502698643" sldId="1199"/>
            <ac:picMk id="25" creationId="{6C19300C-74DB-E68B-8214-87038B88ADEF}"/>
          </ac:picMkLst>
        </pc:picChg>
      </pc:sldChg>
      <pc:sldChg chg="delSp modSp modCm">
        <pc:chgData name="Jana Lu" userId="76d7ce9a-58f9-4227-9ce6-18dcc353422d" providerId="ADAL" clId="{8AC2C7D0-57E7-427F-BA2A-BB0081F42862}" dt="2024-09-11T18:44:39.354" v="1757" actId="13244"/>
        <pc:sldMkLst>
          <pc:docMk/>
          <pc:sldMk cId="2025112143" sldId="1200"/>
        </pc:sldMkLst>
        <pc:spChg chg="mod">
          <ac:chgData name="Jana Lu" userId="76d7ce9a-58f9-4227-9ce6-18dcc353422d" providerId="ADAL" clId="{8AC2C7D0-57E7-427F-BA2A-BB0081F42862}" dt="2024-09-11T18:40:12.883" v="1752" actId="20577"/>
          <ac:spMkLst>
            <pc:docMk/>
            <pc:sldMk cId="2025112143" sldId="1200"/>
            <ac:spMk id="4" creationId="{E0121EB7-7972-9845-3976-8032854C5380}"/>
          </ac:spMkLst>
        </pc:spChg>
        <pc:spChg chg="del">
          <ac:chgData name="Jana Lu" userId="76d7ce9a-58f9-4227-9ce6-18dcc353422d" providerId="ADAL" clId="{8AC2C7D0-57E7-427F-BA2A-BB0081F42862}" dt="2024-09-11T18:44:31.270" v="1755" actId="478"/>
          <ac:spMkLst>
            <pc:docMk/>
            <pc:sldMk cId="2025112143" sldId="1200"/>
            <ac:spMk id="5" creationId="{0308BE92-3AE6-2C1D-D032-4774ED320A35}"/>
          </ac:spMkLst>
        </pc:spChg>
        <pc:spChg chg="del">
          <ac:chgData name="Jana Lu" userId="76d7ce9a-58f9-4227-9ce6-18dcc353422d" providerId="ADAL" clId="{8AC2C7D0-57E7-427F-BA2A-BB0081F42862}" dt="2024-09-11T18:44:31.270" v="1755" actId="478"/>
          <ac:spMkLst>
            <pc:docMk/>
            <pc:sldMk cId="2025112143" sldId="1200"/>
            <ac:spMk id="6" creationId="{A7B768B9-3138-8389-1824-5A9EA7104305}"/>
          </ac:spMkLst>
        </pc:spChg>
        <pc:spChg chg="del">
          <ac:chgData name="Jana Lu" userId="76d7ce9a-58f9-4227-9ce6-18dcc353422d" providerId="ADAL" clId="{8AC2C7D0-57E7-427F-BA2A-BB0081F42862}" dt="2024-09-11T18:44:31.270" v="1755" actId="478"/>
          <ac:spMkLst>
            <pc:docMk/>
            <pc:sldMk cId="2025112143" sldId="1200"/>
            <ac:spMk id="7" creationId="{18B1EBB2-4F56-557B-CA9C-8B53E91CB581}"/>
          </ac:spMkLst>
        </pc:spChg>
        <pc:spChg chg="del">
          <ac:chgData name="Jana Lu" userId="76d7ce9a-58f9-4227-9ce6-18dcc353422d" providerId="ADAL" clId="{8AC2C7D0-57E7-427F-BA2A-BB0081F42862}" dt="2024-09-11T18:44:31.270" v="1755" actId="478"/>
          <ac:spMkLst>
            <pc:docMk/>
            <pc:sldMk cId="2025112143" sldId="1200"/>
            <ac:spMk id="8" creationId="{C72C62EF-A4AD-DBF2-6118-78C81E6B77FA}"/>
          </ac:spMkLst>
        </pc:spChg>
        <pc:spChg chg="del">
          <ac:chgData name="Jana Lu" userId="76d7ce9a-58f9-4227-9ce6-18dcc353422d" providerId="ADAL" clId="{8AC2C7D0-57E7-427F-BA2A-BB0081F42862}" dt="2024-09-11T18:44:31.270" v="1755" actId="478"/>
          <ac:spMkLst>
            <pc:docMk/>
            <pc:sldMk cId="2025112143" sldId="1200"/>
            <ac:spMk id="9" creationId="{95CFDCCA-4021-38A1-9C62-21B5F5FA5B67}"/>
          </ac:spMkLst>
        </pc:spChg>
        <pc:spChg chg="del">
          <ac:chgData name="Jana Lu" userId="76d7ce9a-58f9-4227-9ce6-18dcc353422d" providerId="ADAL" clId="{8AC2C7D0-57E7-427F-BA2A-BB0081F42862}" dt="2024-09-11T18:44:31.270" v="1755" actId="478"/>
          <ac:spMkLst>
            <pc:docMk/>
            <pc:sldMk cId="2025112143" sldId="1200"/>
            <ac:spMk id="10" creationId="{BA132FE4-E889-D2DA-2C04-C3DA52959060}"/>
          </ac:spMkLst>
        </pc:spChg>
        <pc:spChg chg="del">
          <ac:chgData name="Jana Lu" userId="76d7ce9a-58f9-4227-9ce6-18dcc353422d" providerId="ADAL" clId="{8AC2C7D0-57E7-427F-BA2A-BB0081F42862}" dt="2024-09-11T18:44:31.270" v="1755" actId="478"/>
          <ac:spMkLst>
            <pc:docMk/>
            <pc:sldMk cId="2025112143" sldId="1200"/>
            <ac:spMk id="11" creationId="{09552984-CD5F-8CB1-92BE-27C948E5E6AF}"/>
          </ac:spMkLst>
        </pc:spChg>
        <pc:spChg chg="del">
          <ac:chgData name="Jana Lu" userId="76d7ce9a-58f9-4227-9ce6-18dcc353422d" providerId="ADAL" clId="{8AC2C7D0-57E7-427F-BA2A-BB0081F42862}" dt="2024-09-11T18:44:31.270" v="1755" actId="478"/>
          <ac:spMkLst>
            <pc:docMk/>
            <pc:sldMk cId="2025112143" sldId="1200"/>
            <ac:spMk id="12" creationId="{BB771E71-A940-98E0-6331-520489AEA3D5}"/>
          </ac:spMkLst>
        </pc:spChg>
        <pc:spChg chg="del">
          <ac:chgData name="Jana Lu" userId="76d7ce9a-58f9-4227-9ce6-18dcc353422d" providerId="ADAL" clId="{8AC2C7D0-57E7-427F-BA2A-BB0081F42862}" dt="2024-09-11T18:44:31.270" v="1755" actId="478"/>
          <ac:spMkLst>
            <pc:docMk/>
            <pc:sldMk cId="2025112143" sldId="1200"/>
            <ac:spMk id="13" creationId="{09D9249C-8F48-F572-2577-AF8ADF6A9082}"/>
          </ac:spMkLst>
        </pc:spChg>
        <pc:spChg chg="del">
          <ac:chgData name="Jana Lu" userId="76d7ce9a-58f9-4227-9ce6-18dcc353422d" providerId="ADAL" clId="{8AC2C7D0-57E7-427F-BA2A-BB0081F42862}" dt="2024-09-11T18:44:31.270" v="1755" actId="478"/>
          <ac:spMkLst>
            <pc:docMk/>
            <pc:sldMk cId="2025112143" sldId="1200"/>
            <ac:spMk id="14" creationId="{05809C4E-C613-B504-CDAF-62D9DF3D3F1B}"/>
          </ac:spMkLst>
        </pc:spChg>
        <pc:spChg chg="del">
          <ac:chgData name="Jana Lu" userId="76d7ce9a-58f9-4227-9ce6-18dcc353422d" providerId="ADAL" clId="{8AC2C7D0-57E7-427F-BA2A-BB0081F42862}" dt="2024-09-11T18:44:31.270" v="1755" actId="478"/>
          <ac:spMkLst>
            <pc:docMk/>
            <pc:sldMk cId="2025112143" sldId="1200"/>
            <ac:spMk id="15" creationId="{94EC470E-8E98-3D20-0A54-11F07CD704A4}"/>
          </ac:spMkLst>
        </pc:spChg>
        <pc:spChg chg="del">
          <ac:chgData name="Jana Lu" userId="76d7ce9a-58f9-4227-9ce6-18dcc353422d" providerId="ADAL" clId="{8AC2C7D0-57E7-427F-BA2A-BB0081F42862}" dt="2024-09-11T18:44:31.270" v="1755" actId="478"/>
          <ac:spMkLst>
            <pc:docMk/>
            <pc:sldMk cId="2025112143" sldId="1200"/>
            <ac:spMk id="16" creationId="{ABAA6D4B-0198-BDD6-0972-9A9E21A7ADF7}"/>
          </ac:spMkLst>
        </pc:spChg>
        <pc:spChg chg="del">
          <ac:chgData name="Jana Lu" userId="76d7ce9a-58f9-4227-9ce6-18dcc353422d" providerId="ADAL" clId="{8AC2C7D0-57E7-427F-BA2A-BB0081F42862}" dt="2024-09-11T18:44:31.270" v="1755" actId="478"/>
          <ac:spMkLst>
            <pc:docMk/>
            <pc:sldMk cId="2025112143" sldId="1200"/>
            <ac:spMk id="17" creationId="{9F06DC6B-A592-8BB1-4B9C-A695A351F5B2}"/>
          </ac:spMkLst>
        </pc:spChg>
        <pc:spChg chg="del">
          <ac:chgData name="Jana Lu" userId="76d7ce9a-58f9-4227-9ce6-18dcc353422d" providerId="ADAL" clId="{8AC2C7D0-57E7-427F-BA2A-BB0081F42862}" dt="2024-09-11T18:44:31.270" v="1755" actId="478"/>
          <ac:spMkLst>
            <pc:docMk/>
            <pc:sldMk cId="2025112143" sldId="1200"/>
            <ac:spMk id="18" creationId="{B20AF964-CEFC-5ED8-9CC8-1B8B93A9A0D9}"/>
          </ac:spMkLst>
        </pc:spChg>
        <pc:spChg chg="del">
          <ac:chgData name="Jana Lu" userId="76d7ce9a-58f9-4227-9ce6-18dcc353422d" providerId="ADAL" clId="{8AC2C7D0-57E7-427F-BA2A-BB0081F42862}" dt="2024-09-11T18:44:34.051" v="1756" actId="478"/>
          <ac:spMkLst>
            <pc:docMk/>
            <pc:sldMk cId="2025112143" sldId="1200"/>
            <ac:spMk id="19" creationId="{C9032948-BCF1-4C5F-03BC-8A6CAF9A6967}"/>
          </ac:spMkLst>
        </pc:spChg>
        <pc:spChg chg="del">
          <ac:chgData name="Jana Lu" userId="76d7ce9a-58f9-4227-9ce6-18dcc353422d" providerId="ADAL" clId="{8AC2C7D0-57E7-427F-BA2A-BB0081F42862}" dt="2024-09-11T18:44:34.051" v="1756" actId="478"/>
          <ac:spMkLst>
            <pc:docMk/>
            <pc:sldMk cId="2025112143" sldId="1200"/>
            <ac:spMk id="20" creationId="{8C2DFE17-95C4-D2B2-6491-0DB0D752918D}"/>
          </ac:spMkLst>
        </pc:spChg>
        <pc:spChg chg="del">
          <ac:chgData name="Jana Lu" userId="76d7ce9a-58f9-4227-9ce6-18dcc353422d" providerId="ADAL" clId="{8AC2C7D0-57E7-427F-BA2A-BB0081F42862}" dt="2024-09-11T18:44:34.051" v="1756" actId="478"/>
          <ac:spMkLst>
            <pc:docMk/>
            <pc:sldMk cId="2025112143" sldId="1200"/>
            <ac:spMk id="21" creationId="{76C9387B-3AB3-C378-A514-0EAC2472FCB1}"/>
          </ac:spMkLst>
        </pc:spChg>
        <pc:spChg chg="del">
          <ac:chgData name="Jana Lu" userId="76d7ce9a-58f9-4227-9ce6-18dcc353422d" providerId="ADAL" clId="{8AC2C7D0-57E7-427F-BA2A-BB0081F42862}" dt="2024-09-11T18:44:34.051" v="1756" actId="478"/>
          <ac:spMkLst>
            <pc:docMk/>
            <pc:sldMk cId="2025112143" sldId="1200"/>
            <ac:spMk id="22" creationId="{EB01FA07-664F-2E28-75F2-BEAB5EEB7E85}"/>
          </ac:spMkLst>
        </pc:spChg>
        <pc:spChg chg="del">
          <ac:chgData name="Jana Lu" userId="76d7ce9a-58f9-4227-9ce6-18dcc353422d" providerId="ADAL" clId="{8AC2C7D0-57E7-427F-BA2A-BB0081F42862}" dt="2024-09-11T18:44:34.051" v="1756" actId="478"/>
          <ac:spMkLst>
            <pc:docMk/>
            <pc:sldMk cId="2025112143" sldId="1200"/>
            <ac:spMk id="23" creationId="{AFD482CF-0514-8A3F-93CA-C8CD787B1001}"/>
          </ac:spMkLst>
        </pc:spChg>
        <pc:spChg chg="mod">
          <ac:chgData name="Jana Lu" userId="76d7ce9a-58f9-4227-9ce6-18dcc353422d" providerId="ADAL" clId="{8AC2C7D0-57E7-427F-BA2A-BB0081F42862}" dt="2024-09-11T18:44:39.354" v="1757" actId="13244"/>
          <ac:spMkLst>
            <pc:docMk/>
            <pc:sldMk cId="2025112143" sldId="1200"/>
            <ac:spMk id="24" creationId="{8D1F7F55-1349-96DD-ED59-8BBA5FF2D7A1}"/>
          </ac:spMkLst>
        </pc:spChg>
        <pc:picChg chg="mod">
          <ac:chgData name="Jana Lu" userId="76d7ce9a-58f9-4227-9ce6-18dcc353422d" providerId="ADAL" clId="{8AC2C7D0-57E7-427F-BA2A-BB0081F42862}" dt="2024-09-11T18:44:22.484" v="1754" actId="962"/>
          <ac:picMkLst>
            <pc:docMk/>
            <pc:sldMk cId="2025112143" sldId="1200"/>
            <ac:picMk id="27" creationId="{4DF00373-96CA-B999-5500-61F7D211FA15}"/>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18:37:56.061" v="1734"/>
              <pc2:cmMkLst xmlns:pc2="http://schemas.microsoft.com/office/powerpoint/2019/9/main/command">
                <pc:docMk/>
                <pc:sldMk cId="2025112143" sldId="1200"/>
                <pc2:cmMk id="{68F5D351-A011-45A6-B01D-73B2C3944648}"/>
              </pc2:cmMkLst>
              <pc226:cmRplyChg chg="add">
                <pc226:chgData name="Jana Lu" userId="76d7ce9a-58f9-4227-9ce6-18dcc353422d" providerId="ADAL" clId="{8AC2C7D0-57E7-427F-BA2A-BB0081F42862}" dt="2024-09-11T18:37:56.061" v="1734"/>
                <pc2:cmRplyMkLst xmlns:pc2="http://schemas.microsoft.com/office/powerpoint/2019/9/main/command">
                  <pc:docMk/>
                  <pc:sldMk cId="2025112143" sldId="1200"/>
                  <pc2:cmMk id="{68F5D351-A011-45A6-B01D-73B2C3944648}"/>
                  <pc2:cmRplyMk id="{0E28B9EA-FC8F-4A36-AE98-6C5DDBF842E4}"/>
                </pc2:cmRplyMkLst>
              </pc226:cmRplyChg>
            </pc226:cmChg>
          </p:ext>
        </pc:extLst>
      </pc:sldChg>
      <pc:sldChg chg="delSp modSp mod">
        <pc:chgData name="Jana Lu" userId="76d7ce9a-58f9-4227-9ce6-18dcc353422d" providerId="ADAL" clId="{8AC2C7D0-57E7-427F-BA2A-BB0081F42862}" dt="2024-09-11T20:19:25.122" v="6772" actId="1076"/>
        <pc:sldMkLst>
          <pc:docMk/>
          <pc:sldMk cId="642788922" sldId="1201"/>
        </pc:sldMkLst>
        <pc:spChg chg="mod">
          <ac:chgData name="Jana Lu" userId="76d7ce9a-58f9-4227-9ce6-18dcc353422d" providerId="ADAL" clId="{8AC2C7D0-57E7-427F-BA2A-BB0081F42862}" dt="2024-09-11T19:29:40.978" v="3027" actId="20577"/>
          <ac:spMkLst>
            <pc:docMk/>
            <pc:sldMk cId="642788922" sldId="1201"/>
            <ac:spMk id="4" creationId="{34F8590E-8ECB-6E34-B112-AAEBF9B73A92}"/>
          </ac:spMkLst>
        </pc:spChg>
        <pc:spChg chg="mod">
          <ac:chgData name="Jana Lu" userId="76d7ce9a-58f9-4227-9ce6-18dcc353422d" providerId="ADAL" clId="{8AC2C7D0-57E7-427F-BA2A-BB0081F42862}" dt="2024-09-11T20:19:04.389" v="6770" actId="14100"/>
          <ac:spMkLst>
            <pc:docMk/>
            <pc:sldMk cId="642788922" sldId="1201"/>
            <ac:spMk id="5" creationId="{3B429250-07CF-0E6B-6A98-DD57D754B0FF}"/>
          </ac:spMkLst>
        </pc:spChg>
        <pc:spChg chg="del mod">
          <ac:chgData name="Jana Lu" userId="76d7ce9a-58f9-4227-9ce6-18dcc353422d" providerId="ADAL" clId="{8AC2C7D0-57E7-427F-BA2A-BB0081F42862}" dt="2024-09-11T20:18:48.805" v="6762" actId="478"/>
          <ac:spMkLst>
            <pc:docMk/>
            <pc:sldMk cId="642788922" sldId="1201"/>
            <ac:spMk id="6" creationId="{5E260FFD-D346-D5BC-3CD5-1EB0103FEBCE}"/>
          </ac:spMkLst>
        </pc:spChg>
        <pc:spChg chg="del">
          <ac:chgData name="Jana Lu" userId="76d7ce9a-58f9-4227-9ce6-18dcc353422d" providerId="ADAL" clId="{8AC2C7D0-57E7-427F-BA2A-BB0081F42862}" dt="2024-09-11T20:12:28.279" v="6584" actId="478"/>
          <ac:spMkLst>
            <pc:docMk/>
            <pc:sldMk cId="642788922" sldId="1201"/>
            <ac:spMk id="7" creationId="{77672176-DD1A-F78F-83B3-8CB4DBFFAEC9}"/>
          </ac:spMkLst>
        </pc:spChg>
        <pc:spChg chg="del">
          <ac:chgData name="Jana Lu" userId="76d7ce9a-58f9-4227-9ce6-18dcc353422d" providerId="ADAL" clId="{8AC2C7D0-57E7-427F-BA2A-BB0081F42862}" dt="2024-09-11T20:12:28.279" v="6584" actId="478"/>
          <ac:spMkLst>
            <pc:docMk/>
            <pc:sldMk cId="642788922" sldId="1201"/>
            <ac:spMk id="8" creationId="{C975FF13-0145-2FA0-63CB-5B549D1D7CB9}"/>
          </ac:spMkLst>
        </pc:spChg>
        <pc:spChg chg="del">
          <ac:chgData name="Jana Lu" userId="76d7ce9a-58f9-4227-9ce6-18dcc353422d" providerId="ADAL" clId="{8AC2C7D0-57E7-427F-BA2A-BB0081F42862}" dt="2024-09-11T20:12:28.279" v="6584" actId="478"/>
          <ac:spMkLst>
            <pc:docMk/>
            <pc:sldMk cId="642788922" sldId="1201"/>
            <ac:spMk id="9" creationId="{4363F6DB-81A1-259F-FA22-032AB957D490}"/>
          </ac:spMkLst>
        </pc:spChg>
        <pc:spChg chg="del">
          <ac:chgData name="Jana Lu" userId="76d7ce9a-58f9-4227-9ce6-18dcc353422d" providerId="ADAL" clId="{8AC2C7D0-57E7-427F-BA2A-BB0081F42862}" dt="2024-09-11T20:12:28.279" v="6584" actId="478"/>
          <ac:spMkLst>
            <pc:docMk/>
            <pc:sldMk cId="642788922" sldId="1201"/>
            <ac:spMk id="10" creationId="{DC93D879-54CF-0E22-83F8-2ACB8CB474DC}"/>
          </ac:spMkLst>
        </pc:spChg>
        <pc:spChg chg="del">
          <ac:chgData name="Jana Lu" userId="76d7ce9a-58f9-4227-9ce6-18dcc353422d" providerId="ADAL" clId="{8AC2C7D0-57E7-427F-BA2A-BB0081F42862}" dt="2024-09-11T20:12:28.279" v="6584" actId="478"/>
          <ac:spMkLst>
            <pc:docMk/>
            <pc:sldMk cId="642788922" sldId="1201"/>
            <ac:spMk id="11" creationId="{79ACDAD7-4B51-9693-DC6B-73FFF1AF54A1}"/>
          </ac:spMkLst>
        </pc:spChg>
        <pc:spChg chg="del">
          <ac:chgData name="Jana Lu" userId="76d7ce9a-58f9-4227-9ce6-18dcc353422d" providerId="ADAL" clId="{8AC2C7D0-57E7-427F-BA2A-BB0081F42862}" dt="2024-09-11T20:12:28.279" v="6584" actId="478"/>
          <ac:spMkLst>
            <pc:docMk/>
            <pc:sldMk cId="642788922" sldId="1201"/>
            <ac:spMk id="12" creationId="{7EBBA942-D7C4-6474-F0DE-09C42B13D209}"/>
          </ac:spMkLst>
        </pc:spChg>
        <pc:spChg chg="del">
          <ac:chgData name="Jana Lu" userId="76d7ce9a-58f9-4227-9ce6-18dcc353422d" providerId="ADAL" clId="{8AC2C7D0-57E7-427F-BA2A-BB0081F42862}" dt="2024-09-11T20:12:28.279" v="6584" actId="478"/>
          <ac:spMkLst>
            <pc:docMk/>
            <pc:sldMk cId="642788922" sldId="1201"/>
            <ac:spMk id="13" creationId="{5B8057E0-EDB0-6AFE-1E11-B55ADF420871}"/>
          </ac:spMkLst>
        </pc:spChg>
        <pc:spChg chg="del">
          <ac:chgData name="Jana Lu" userId="76d7ce9a-58f9-4227-9ce6-18dcc353422d" providerId="ADAL" clId="{8AC2C7D0-57E7-427F-BA2A-BB0081F42862}" dt="2024-09-11T20:12:28.279" v="6584" actId="478"/>
          <ac:spMkLst>
            <pc:docMk/>
            <pc:sldMk cId="642788922" sldId="1201"/>
            <ac:spMk id="14" creationId="{84BB800E-61BB-4B5F-91A1-3E8E4E06A00C}"/>
          </ac:spMkLst>
        </pc:spChg>
        <pc:spChg chg="del">
          <ac:chgData name="Jana Lu" userId="76d7ce9a-58f9-4227-9ce6-18dcc353422d" providerId="ADAL" clId="{8AC2C7D0-57E7-427F-BA2A-BB0081F42862}" dt="2024-09-11T20:12:28.279" v="6584" actId="478"/>
          <ac:spMkLst>
            <pc:docMk/>
            <pc:sldMk cId="642788922" sldId="1201"/>
            <ac:spMk id="15" creationId="{770660A5-1FB3-A988-7ADE-747E31B6A28A}"/>
          </ac:spMkLst>
        </pc:spChg>
        <pc:spChg chg="del">
          <ac:chgData name="Jana Lu" userId="76d7ce9a-58f9-4227-9ce6-18dcc353422d" providerId="ADAL" clId="{8AC2C7D0-57E7-427F-BA2A-BB0081F42862}" dt="2024-09-11T20:12:28.279" v="6584" actId="478"/>
          <ac:spMkLst>
            <pc:docMk/>
            <pc:sldMk cId="642788922" sldId="1201"/>
            <ac:spMk id="16" creationId="{75430FBC-3946-4577-3F5A-25BA76FC599D}"/>
          </ac:spMkLst>
        </pc:spChg>
        <pc:spChg chg="del">
          <ac:chgData name="Jana Lu" userId="76d7ce9a-58f9-4227-9ce6-18dcc353422d" providerId="ADAL" clId="{8AC2C7D0-57E7-427F-BA2A-BB0081F42862}" dt="2024-09-11T20:12:28.279" v="6584" actId="478"/>
          <ac:spMkLst>
            <pc:docMk/>
            <pc:sldMk cId="642788922" sldId="1201"/>
            <ac:spMk id="17" creationId="{D66CFA6E-087A-3086-882E-D4359C2AD800}"/>
          </ac:spMkLst>
        </pc:spChg>
        <pc:spChg chg="del">
          <ac:chgData name="Jana Lu" userId="76d7ce9a-58f9-4227-9ce6-18dcc353422d" providerId="ADAL" clId="{8AC2C7D0-57E7-427F-BA2A-BB0081F42862}" dt="2024-09-11T20:12:28.279" v="6584" actId="478"/>
          <ac:spMkLst>
            <pc:docMk/>
            <pc:sldMk cId="642788922" sldId="1201"/>
            <ac:spMk id="18" creationId="{1B360072-86EC-21F4-A438-400F94AEB8E9}"/>
          </ac:spMkLst>
        </pc:spChg>
        <pc:spChg chg="del">
          <ac:chgData name="Jana Lu" userId="76d7ce9a-58f9-4227-9ce6-18dcc353422d" providerId="ADAL" clId="{8AC2C7D0-57E7-427F-BA2A-BB0081F42862}" dt="2024-09-11T20:12:28.279" v="6584" actId="478"/>
          <ac:spMkLst>
            <pc:docMk/>
            <pc:sldMk cId="642788922" sldId="1201"/>
            <ac:spMk id="19" creationId="{459D5270-260F-2AB9-7D20-F1E82CD0AA40}"/>
          </ac:spMkLst>
        </pc:spChg>
        <pc:spChg chg="del">
          <ac:chgData name="Jana Lu" userId="76d7ce9a-58f9-4227-9ce6-18dcc353422d" providerId="ADAL" clId="{8AC2C7D0-57E7-427F-BA2A-BB0081F42862}" dt="2024-09-11T20:12:28.279" v="6584" actId="478"/>
          <ac:spMkLst>
            <pc:docMk/>
            <pc:sldMk cId="642788922" sldId="1201"/>
            <ac:spMk id="20" creationId="{2339C57D-983D-0999-23E0-92BCF66790F6}"/>
          </ac:spMkLst>
        </pc:spChg>
        <pc:spChg chg="del">
          <ac:chgData name="Jana Lu" userId="76d7ce9a-58f9-4227-9ce6-18dcc353422d" providerId="ADAL" clId="{8AC2C7D0-57E7-427F-BA2A-BB0081F42862}" dt="2024-09-11T20:12:28.279" v="6584" actId="478"/>
          <ac:spMkLst>
            <pc:docMk/>
            <pc:sldMk cId="642788922" sldId="1201"/>
            <ac:spMk id="21" creationId="{A6F80F94-9166-7E8D-2689-7BEFEBCCA223}"/>
          </ac:spMkLst>
        </pc:spChg>
        <pc:spChg chg="del">
          <ac:chgData name="Jana Lu" userId="76d7ce9a-58f9-4227-9ce6-18dcc353422d" providerId="ADAL" clId="{8AC2C7D0-57E7-427F-BA2A-BB0081F42862}" dt="2024-09-11T20:12:28.279" v="6584" actId="478"/>
          <ac:spMkLst>
            <pc:docMk/>
            <pc:sldMk cId="642788922" sldId="1201"/>
            <ac:spMk id="22" creationId="{1CE4CCA1-6734-C31B-9A99-50A6C2F5CB9F}"/>
          </ac:spMkLst>
        </pc:spChg>
        <pc:spChg chg="del">
          <ac:chgData name="Jana Lu" userId="76d7ce9a-58f9-4227-9ce6-18dcc353422d" providerId="ADAL" clId="{8AC2C7D0-57E7-427F-BA2A-BB0081F42862}" dt="2024-09-11T20:12:29.927" v="6585" actId="478"/>
          <ac:spMkLst>
            <pc:docMk/>
            <pc:sldMk cId="642788922" sldId="1201"/>
            <ac:spMk id="23" creationId="{1BAFA021-8EB8-CCF8-85F4-4DB78787F9AB}"/>
          </ac:spMkLst>
        </pc:spChg>
        <pc:picChg chg="mod">
          <ac:chgData name="Jana Lu" userId="76d7ce9a-58f9-4227-9ce6-18dcc353422d" providerId="ADAL" clId="{8AC2C7D0-57E7-427F-BA2A-BB0081F42862}" dt="2024-09-11T20:19:25.122" v="6772" actId="1076"/>
          <ac:picMkLst>
            <pc:docMk/>
            <pc:sldMk cId="642788922" sldId="1201"/>
            <ac:picMk id="6146" creationId="{4A856A96-DF72-796D-3703-417FD92B4EB0}"/>
          </ac:picMkLst>
        </pc:picChg>
      </pc:sldChg>
      <pc:sldChg chg="delSp modSp mod modCm">
        <pc:chgData name="Jana Lu" userId="76d7ce9a-58f9-4227-9ce6-18dcc353422d" providerId="ADAL" clId="{8AC2C7D0-57E7-427F-BA2A-BB0081F42862}" dt="2024-09-11T20:02:56.639" v="6077" actId="962"/>
        <pc:sldMkLst>
          <pc:docMk/>
          <pc:sldMk cId="3736946051" sldId="1203"/>
        </pc:sldMkLst>
        <pc:spChg chg="mod">
          <ac:chgData name="Jana Lu" userId="76d7ce9a-58f9-4227-9ce6-18dcc353422d" providerId="ADAL" clId="{8AC2C7D0-57E7-427F-BA2A-BB0081F42862}" dt="2024-09-11T20:02:17.938" v="6073" actId="20577"/>
          <ac:spMkLst>
            <pc:docMk/>
            <pc:sldMk cId="3736946051" sldId="1203"/>
            <ac:spMk id="25" creationId="{D5789555-206F-8B93-1480-3307C2B17EA1}"/>
          </ac:spMkLst>
        </pc:spChg>
        <pc:spChg chg="mod">
          <ac:chgData name="Jana Lu" userId="76d7ce9a-58f9-4227-9ce6-18dcc353422d" providerId="ADAL" clId="{8AC2C7D0-57E7-427F-BA2A-BB0081F42862}" dt="2024-09-11T19:29:29.361" v="3021" actId="20577"/>
          <ac:spMkLst>
            <pc:docMk/>
            <pc:sldMk cId="3736946051" sldId="1203"/>
            <ac:spMk id="27" creationId="{EAB89133-8382-EE57-2331-BF489B525ED9}"/>
          </ac:spMkLst>
        </pc:spChg>
        <pc:spChg chg="del">
          <ac:chgData name="Jana Lu" userId="76d7ce9a-58f9-4227-9ce6-18dcc353422d" providerId="ADAL" clId="{8AC2C7D0-57E7-427F-BA2A-BB0081F42862}" dt="2024-09-11T20:02:51.781" v="6076" actId="478"/>
          <ac:spMkLst>
            <pc:docMk/>
            <pc:sldMk cId="3736946051" sldId="1203"/>
            <ac:spMk id="28" creationId="{2DED60C8-1529-77F3-712E-FBE15713F30C}"/>
          </ac:spMkLst>
        </pc:spChg>
        <pc:spChg chg="del">
          <ac:chgData name="Jana Lu" userId="76d7ce9a-58f9-4227-9ce6-18dcc353422d" providerId="ADAL" clId="{8AC2C7D0-57E7-427F-BA2A-BB0081F42862}" dt="2024-09-11T20:02:51.781" v="6076" actId="478"/>
          <ac:spMkLst>
            <pc:docMk/>
            <pc:sldMk cId="3736946051" sldId="1203"/>
            <ac:spMk id="29" creationId="{D038AE16-FF9A-F47C-BAC5-417715F57965}"/>
          </ac:spMkLst>
        </pc:spChg>
        <pc:spChg chg="del">
          <ac:chgData name="Jana Lu" userId="76d7ce9a-58f9-4227-9ce6-18dcc353422d" providerId="ADAL" clId="{8AC2C7D0-57E7-427F-BA2A-BB0081F42862}" dt="2024-09-11T20:02:51.781" v="6076" actId="478"/>
          <ac:spMkLst>
            <pc:docMk/>
            <pc:sldMk cId="3736946051" sldId="1203"/>
            <ac:spMk id="30" creationId="{7D7EE207-9776-3023-846C-9966A393DC76}"/>
          </ac:spMkLst>
        </pc:spChg>
        <pc:spChg chg="del">
          <ac:chgData name="Jana Lu" userId="76d7ce9a-58f9-4227-9ce6-18dcc353422d" providerId="ADAL" clId="{8AC2C7D0-57E7-427F-BA2A-BB0081F42862}" dt="2024-09-11T20:02:51.781" v="6076" actId="478"/>
          <ac:spMkLst>
            <pc:docMk/>
            <pc:sldMk cId="3736946051" sldId="1203"/>
            <ac:spMk id="31" creationId="{936D59F7-AA1D-6D6C-7BF6-2C8F90578156}"/>
          </ac:spMkLst>
        </pc:spChg>
        <pc:spChg chg="del">
          <ac:chgData name="Jana Lu" userId="76d7ce9a-58f9-4227-9ce6-18dcc353422d" providerId="ADAL" clId="{8AC2C7D0-57E7-427F-BA2A-BB0081F42862}" dt="2024-09-11T20:02:51.781" v="6076" actId="478"/>
          <ac:spMkLst>
            <pc:docMk/>
            <pc:sldMk cId="3736946051" sldId="1203"/>
            <ac:spMk id="32" creationId="{82762003-900E-788D-5E9E-CE9EC06F8D1E}"/>
          </ac:spMkLst>
        </pc:spChg>
        <pc:spChg chg="del">
          <ac:chgData name="Jana Lu" userId="76d7ce9a-58f9-4227-9ce6-18dcc353422d" providerId="ADAL" clId="{8AC2C7D0-57E7-427F-BA2A-BB0081F42862}" dt="2024-09-11T20:02:51.781" v="6076" actId="478"/>
          <ac:spMkLst>
            <pc:docMk/>
            <pc:sldMk cId="3736946051" sldId="1203"/>
            <ac:spMk id="33" creationId="{52F68BC7-7DE6-5EC1-4A1B-412387841092}"/>
          </ac:spMkLst>
        </pc:spChg>
        <pc:spChg chg="del">
          <ac:chgData name="Jana Lu" userId="76d7ce9a-58f9-4227-9ce6-18dcc353422d" providerId="ADAL" clId="{8AC2C7D0-57E7-427F-BA2A-BB0081F42862}" dt="2024-09-11T20:02:51.781" v="6076" actId="478"/>
          <ac:spMkLst>
            <pc:docMk/>
            <pc:sldMk cId="3736946051" sldId="1203"/>
            <ac:spMk id="34" creationId="{465543D0-AE0B-6C22-4098-F76F0A177A7F}"/>
          </ac:spMkLst>
        </pc:spChg>
        <pc:spChg chg="del">
          <ac:chgData name="Jana Lu" userId="76d7ce9a-58f9-4227-9ce6-18dcc353422d" providerId="ADAL" clId="{8AC2C7D0-57E7-427F-BA2A-BB0081F42862}" dt="2024-09-11T20:02:51.781" v="6076" actId="478"/>
          <ac:spMkLst>
            <pc:docMk/>
            <pc:sldMk cId="3736946051" sldId="1203"/>
            <ac:spMk id="35" creationId="{EB931B7E-BE47-75DD-48DE-6AD2EDB54261}"/>
          </ac:spMkLst>
        </pc:spChg>
        <pc:spChg chg="del">
          <ac:chgData name="Jana Lu" userId="76d7ce9a-58f9-4227-9ce6-18dcc353422d" providerId="ADAL" clId="{8AC2C7D0-57E7-427F-BA2A-BB0081F42862}" dt="2024-09-11T20:02:51.781" v="6076" actId="478"/>
          <ac:spMkLst>
            <pc:docMk/>
            <pc:sldMk cId="3736946051" sldId="1203"/>
            <ac:spMk id="36" creationId="{01A815E3-0DEC-3074-5206-07345C42C258}"/>
          </ac:spMkLst>
        </pc:spChg>
        <pc:spChg chg="del">
          <ac:chgData name="Jana Lu" userId="76d7ce9a-58f9-4227-9ce6-18dcc353422d" providerId="ADAL" clId="{8AC2C7D0-57E7-427F-BA2A-BB0081F42862}" dt="2024-09-11T20:02:51.781" v="6076" actId="478"/>
          <ac:spMkLst>
            <pc:docMk/>
            <pc:sldMk cId="3736946051" sldId="1203"/>
            <ac:spMk id="37" creationId="{6FA34A74-4986-84BD-1BA3-2E87C67451A2}"/>
          </ac:spMkLst>
        </pc:spChg>
        <pc:spChg chg="del">
          <ac:chgData name="Jana Lu" userId="76d7ce9a-58f9-4227-9ce6-18dcc353422d" providerId="ADAL" clId="{8AC2C7D0-57E7-427F-BA2A-BB0081F42862}" dt="2024-09-11T20:02:51.781" v="6076" actId="478"/>
          <ac:spMkLst>
            <pc:docMk/>
            <pc:sldMk cId="3736946051" sldId="1203"/>
            <ac:spMk id="38" creationId="{EAB12E76-F6F2-CA7E-327C-08E3F837B1FC}"/>
          </ac:spMkLst>
        </pc:spChg>
        <pc:spChg chg="del">
          <ac:chgData name="Jana Lu" userId="76d7ce9a-58f9-4227-9ce6-18dcc353422d" providerId="ADAL" clId="{8AC2C7D0-57E7-427F-BA2A-BB0081F42862}" dt="2024-09-11T20:02:51.781" v="6076" actId="478"/>
          <ac:spMkLst>
            <pc:docMk/>
            <pc:sldMk cId="3736946051" sldId="1203"/>
            <ac:spMk id="39" creationId="{5EC6DF2D-5905-D605-01AD-A16CF232930D}"/>
          </ac:spMkLst>
        </pc:spChg>
        <pc:spChg chg="del">
          <ac:chgData name="Jana Lu" userId="76d7ce9a-58f9-4227-9ce6-18dcc353422d" providerId="ADAL" clId="{8AC2C7D0-57E7-427F-BA2A-BB0081F42862}" dt="2024-09-11T20:02:51.781" v="6076" actId="478"/>
          <ac:spMkLst>
            <pc:docMk/>
            <pc:sldMk cId="3736946051" sldId="1203"/>
            <ac:spMk id="40" creationId="{408A3C50-ACF7-2458-BFD4-CF27B35DA097}"/>
          </ac:spMkLst>
        </pc:spChg>
        <pc:spChg chg="del">
          <ac:chgData name="Jana Lu" userId="76d7ce9a-58f9-4227-9ce6-18dcc353422d" providerId="ADAL" clId="{8AC2C7D0-57E7-427F-BA2A-BB0081F42862}" dt="2024-09-11T20:02:51.781" v="6076" actId="478"/>
          <ac:spMkLst>
            <pc:docMk/>
            <pc:sldMk cId="3736946051" sldId="1203"/>
            <ac:spMk id="41" creationId="{B2E6D726-636F-6CE8-6EBA-5FEDBA83E5C1}"/>
          </ac:spMkLst>
        </pc:spChg>
        <pc:spChg chg="del">
          <ac:chgData name="Jana Lu" userId="76d7ce9a-58f9-4227-9ce6-18dcc353422d" providerId="ADAL" clId="{8AC2C7D0-57E7-427F-BA2A-BB0081F42862}" dt="2024-09-11T20:02:51.781" v="6076" actId="478"/>
          <ac:spMkLst>
            <pc:docMk/>
            <pc:sldMk cId="3736946051" sldId="1203"/>
            <ac:spMk id="42" creationId="{AB2046A4-85BB-CFC2-92F6-4D330CF8F454}"/>
          </ac:spMkLst>
        </pc:spChg>
        <pc:spChg chg="del">
          <ac:chgData name="Jana Lu" userId="76d7ce9a-58f9-4227-9ce6-18dcc353422d" providerId="ADAL" clId="{8AC2C7D0-57E7-427F-BA2A-BB0081F42862}" dt="2024-09-11T20:02:51.781" v="6076" actId="478"/>
          <ac:spMkLst>
            <pc:docMk/>
            <pc:sldMk cId="3736946051" sldId="1203"/>
            <ac:spMk id="43" creationId="{E90C49B4-AC36-DF56-1F7A-CFA3C44D0611}"/>
          </ac:spMkLst>
        </pc:spChg>
        <pc:spChg chg="del">
          <ac:chgData name="Jana Lu" userId="76d7ce9a-58f9-4227-9ce6-18dcc353422d" providerId="ADAL" clId="{8AC2C7D0-57E7-427F-BA2A-BB0081F42862}" dt="2024-09-11T20:02:51.781" v="6076" actId="478"/>
          <ac:spMkLst>
            <pc:docMk/>
            <pc:sldMk cId="3736946051" sldId="1203"/>
            <ac:spMk id="44" creationId="{A85FC502-5A68-5FA7-267B-F429287266D8}"/>
          </ac:spMkLst>
        </pc:spChg>
        <pc:spChg chg="del">
          <ac:chgData name="Jana Lu" userId="76d7ce9a-58f9-4227-9ce6-18dcc353422d" providerId="ADAL" clId="{8AC2C7D0-57E7-427F-BA2A-BB0081F42862}" dt="2024-09-11T20:02:51.781" v="6076" actId="478"/>
          <ac:spMkLst>
            <pc:docMk/>
            <pc:sldMk cId="3736946051" sldId="1203"/>
            <ac:spMk id="45" creationId="{FE4FE19F-9A92-0C2C-BBED-95CC0F23024B}"/>
          </ac:spMkLst>
        </pc:spChg>
        <pc:spChg chg="del">
          <ac:chgData name="Jana Lu" userId="76d7ce9a-58f9-4227-9ce6-18dcc353422d" providerId="ADAL" clId="{8AC2C7D0-57E7-427F-BA2A-BB0081F42862}" dt="2024-09-11T20:02:51.781" v="6076" actId="478"/>
          <ac:spMkLst>
            <pc:docMk/>
            <pc:sldMk cId="3736946051" sldId="1203"/>
            <ac:spMk id="46" creationId="{07DD8A6B-61D0-C177-8551-018C15DC85BE}"/>
          </ac:spMkLst>
        </pc:spChg>
        <pc:picChg chg="mod">
          <ac:chgData name="Jana Lu" userId="76d7ce9a-58f9-4227-9ce6-18dcc353422d" providerId="ADAL" clId="{8AC2C7D0-57E7-427F-BA2A-BB0081F42862}" dt="2024-09-11T20:02:56.639" v="6077" actId="962"/>
          <ac:picMkLst>
            <pc:docMk/>
            <pc:sldMk cId="3736946051" sldId="1203"/>
            <ac:picMk id="3" creationId="{8DF09B64-9673-65E4-531E-752CD6F3D043}"/>
          </ac:picMkLst>
        </pc:picChg>
        <pc:extLst>
          <p:ext xmlns:p="http://schemas.openxmlformats.org/presentationml/2006/main" uri="{D6D511B9-2390-475A-947B-AFAB55BFBCF1}">
            <pc226:cmChg xmlns:pc226="http://schemas.microsoft.com/office/powerpoint/2022/06/main/command" chg="mod">
              <pc226:chgData name="Jana Lu" userId="76d7ce9a-58f9-4227-9ce6-18dcc353422d" providerId="ADAL" clId="{8AC2C7D0-57E7-427F-BA2A-BB0081F42862}" dt="2024-09-11T20:02:47.188" v="6075"/>
              <pc2:cmMkLst xmlns:pc2="http://schemas.microsoft.com/office/powerpoint/2019/9/main/command">
                <pc:docMk/>
                <pc:sldMk cId="3736946051" sldId="1203"/>
                <pc2:cmMk id="{03EFA98D-A738-47DC-A589-3192DF8F521B}"/>
              </pc2:cmMkLst>
              <pc226:cmRplyChg chg="add">
                <pc226:chgData name="Jana Lu" userId="76d7ce9a-58f9-4227-9ce6-18dcc353422d" providerId="ADAL" clId="{8AC2C7D0-57E7-427F-BA2A-BB0081F42862}" dt="2024-09-11T20:02:47.188" v="6075"/>
                <pc2:cmRplyMkLst xmlns:pc2="http://schemas.microsoft.com/office/powerpoint/2019/9/main/command">
                  <pc:docMk/>
                  <pc:sldMk cId="3736946051" sldId="1203"/>
                  <pc2:cmMk id="{03EFA98D-A738-47DC-A589-3192DF8F521B}"/>
                  <pc2:cmRplyMk id="{C3492348-1092-4B0C-941A-C523D2B67109}"/>
                </pc2:cmRplyMkLst>
              </pc226:cmRplyChg>
            </pc226:cmChg>
          </p:ext>
        </pc:extLst>
      </pc:sldChg>
      <pc:sldChg chg="addSp delSp modSp del mod modClrScheme chgLayout">
        <pc:chgData name="Jana Lu" userId="76d7ce9a-58f9-4227-9ce6-18dcc353422d" providerId="ADAL" clId="{8AC2C7D0-57E7-427F-BA2A-BB0081F42862}" dt="2024-09-13T16:57:29.956" v="7833" actId="47"/>
        <pc:sldMkLst>
          <pc:docMk/>
          <pc:sldMk cId="649019718" sldId="1204"/>
        </pc:sldMkLst>
        <pc:spChg chg="add del mod ord">
          <ac:chgData name="Jana Lu" userId="76d7ce9a-58f9-4227-9ce6-18dcc353422d" providerId="ADAL" clId="{8AC2C7D0-57E7-427F-BA2A-BB0081F42862}" dt="2024-09-11T18:45:14.824" v="1767" actId="478"/>
          <ac:spMkLst>
            <pc:docMk/>
            <pc:sldMk cId="649019718" sldId="1204"/>
            <ac:spMk id="3" creationId="{2E0F8CCC-0E53-922B-008A-0AE306A4C762}"/>
          </ac:spMkLst>
        </pc:spChg>
        <pc:spChg chg="add del mod">
          <ac:chgData name="Jana Lu" userId="76d7ce9a-58f9-4227-9ce6-18dcc353422d" providerId="ADAL" clId="{8AC2C7D0-57E7-427F-BA2A-BB0081F42862}" dt="2024-09-11T18:45:16.120" v="1768" actId="478"/>
          <ac:spMkLst>
            <pc:docMk/>
            <pc:sldMk cId="649019718" sldId="1204"/>
            <ac:spMk id="5" creationId="{B61FA656-08E5-8C62-99D6-A789D9FA91C8}"/>
          </ac:spMkLst>
        </pc:spChg>
        <pc:spChg chg="mod ord">
          <ac:chgData name="Jana Lu" userId="76d7ce9a-58f9-4227-9ce6-18dcc353422d" providerId="ADAL" clId="{8AC2C7D0-57E7-427F-BA2A-BB0081F42862}" dt="2024-09-11T18:46:30.919" v="1992" actId="13244"/>
          <ac:spMkLst>
            <pc:docMk/>
            <pc:sldMk cId="649019718" sldId="1204"/>
            <ac:spMk id="24" creationId="{D284943B-9EAD-526C-ADF7-E0C25734DEF4}"/>
          </ac:spMkLst>
        </pc:spChg>
        <pc:spChg chg="mod ord">
          <ac:chgData name="Jana Lu" userId="76d7ce9a-58f9-4227-9ce6-18dcc353422d" providerId="ADAL" clId="{8AC2C7D0-57E7-427F-BA2A-BB0081F42862}" dt="2024-09-11T18:45:07.567" v="1765" actId="14100"/>
          <ac:spMkLst>
            <pc:docMk/>
            <pc:sldMk cId="649019718" sldId="1204"/>
            <ac:spMk id="25" creationId="{29B90C9A-8ABC-E21F-4984-612FC7266B3B}"/>
          </ac:spMkLst>
        </pc:spChg>
        <pc:picChg chg="add mod">
          <ac:chgData name="Jana Lu" userId="76d7ce9a-58f9-4227-9ce6-18dcc353422d" providerId="ADAL" clId="{8AC2C7D0-57E7-427F-BA2A-BB0081F42862}" dt="2024-09-11T18:46:14.551" v="1991" actId="1076"/>
          <ac:picMkLst>
            <pc:docMk/>
            <pc:sldMk cId="649019718" sldId="1204"/>
            <ac:picMk id="2" creationId="{DCE3EE72-BF72-A9A2-4852-84C4E81E9888}"/>
          </ac:picMkLst>
        </pc:picChg>
        <pc:picChg chg="del mod ord">
          <ac:chgData name="Jana Lu" userId="76d7ce9a-58f9-4227-9ce6-18dcc353422d" providerId="ADAL" clId="{8AC2C7D0-57E7-427F-BA2A-BB0081F42862}" dt="2024-09-11T18:45:12.914" v="1766" actId="478"/>
          <ac:picMkLst>
            <pc:docMk/>
            <pc:sldMk cId="649019718" sldId="1204"/>
            <ac:picMk id="9" creationId="{DBEEB09A-359B-6F6A-0AF4-E7ECC9272C59}"/>
          </ac:picMkLst>
        </pc:picChg>
      </pc:sldChg>
      <pc:sldChg chg="delSp modSp mod modCm">
        <pc:chgData name="Jana Lu" userId="76d7ce9a-58f9-4227-9ce6-18dcc353422d" providerId="ADAL" clId="{8AC2C7D0-57E7-427F-BA2A-BB0081F42862}" dt="2024-09-23T20:50:37.524" v="8188" actId="962"/>
        <pc:sldMkLst>
          <pc:docMk/>
          <pc:sldMk cId="1605693961" sldId="1205"/>
        </pc:sldMkLst>
        <pc:spChg chg="mod">
          <ac:chgData name="Jana Lu" userId="76d7ce9a-58f9-4227-9ce6-18dcc353422d" providerId="ADAL" clId="{8AC2C7D0-57E7-427F-BA2A-BB0081F42862}" dt="2024-09-11T20:03:40.971" v="6082" actId="20577"/>
          <ac:spMkLst>
            <pc:docMk/>
            <pc:sldMk cId="1605693961" sldId="1205"/>
            <ac:spMk id="2" creationId="{9A21A917-428A-DE91-3357-A23CF69B6B8D}"/>
          </ac:spMkLst>
        </pc:spChg>
        <pc:spChg chg="mod">
          <ac:chgData name="Jana Lu" userId="76d7ce9a-58f9-4227-9ce6-18dcc353422d" providerId="ADAL" clId="{8AC2C7D0-57E7-427F-BA2A-BB0081F42862}" dt="2024-09-11T19:29:31.142" v="3022" actId="20577"/>
          <ac:spMkLst>
            <pc:docMk/>
            <pc:sldMk cId="1605693961" sldId="1205"/>
            <ac:spMk id="3" creationId="{18537522-0838-E36F-45DD-458E0B8D13A5}"/>
          </ac:spMkLst>
        </pc:spChg>
        <pc:spChg chg="mod">
          <ac:chgData name="Jana Lu" userId="76d7ce9a-58f9-4227-9ce6-18dcc353422d" providerId="ADAL" clId="{8AC2C7D0-57E7-427F-BA2A-BB0081F42862}" dt="2024-09-11T19:29:32.644" v="3023" actId="20577"/>
          <ac:spMkLst>
            <pc:docMk/>
            <pc:sldMk cId="1605693961" sldId="1205"/>
            <ac:spMk id="4" creationId="{C233536D-4111-8E13-7C12-C5CAB789F06E}"/>
          </ac:spMkLst>
        </pc:spChg>
        <pc:spChg chg="mod">
          <ac:chgData name="Jana Lu" userId="76d7ce9a-58f9-4227-9ce6-18dcc353422d" providerId="ADAL" clId="{8AC2C7D0-57E7-427F-BA2A-BB0081F42862}" dt="2024-09-11T20:08:13.038" v="6282" actId="12788"/>
          <ac:spMkLst>
            <pc:docMk/>
            <pc:sldMk cId="1605693961" sldId="1205"/>
            <ac:spMk id="5" creationId="{4F4BD50C-97C0-FFA1-C23E-2FD1A5A0E293}"/>
          </ac:spMkLst>
        </pc:spChg>
        <pc:spChg chg="del">
          <ac:chgData name="Jana Lu" userId="76d7ce9a-58f9-4227-9ce6-18dcc353422d" providerId="ADAL" clId="{8AC2C7D0-57E7-427F-BA2A-BB0081F42862}" dt="2024-09-11T20:08:27.738" v="6283" actId="478"/>
          <ac:spMkLst>
            <pc:docMk/>
            <pc:sldMk cId="1605693961" sldId="1205"/>
            <ac:spMk id="6" creationId="{48EEE87C-5C65-5C0E-CC46-F882CECCBD3E}"/>
          </ac:spMkLst>
        </pc:spChg>
        <pc:spChg chg="del">
          <ac:chgData name="Jana Lu" userId="76d7ce9a-58f9-4227-9ce6-18dcc353422d" providerId="ADAL" clId="{8AC2C7D0-57E7-427F-BA2A-BB0081F42862}" dt="2024-09-11T20:08:27.738" v="6283" actId="478"/>
          <ac:spMkLst>
            <pc:docMk/>
            <pc:sldMk cId="1605693961" sldId="1205"/>
            <ac:spMk id="7" creationId="{28E3A5C3-ACC1-D554-C0F6-0F0147D82E5A}"/>
          </ac:spMkLst>
        </pc:spChg>
        <pc:spChg chg="del">
          <ac:chgData name="Jana Lu" userId="76d7ce9a-58f9-4227-9ce6-18dcc353422d" providerId="ADAL" clId="{8AC2C7D0-57E7-427F-BA2A-BB0081F42862}" dt="2024-09-11T20:08:27.738" v="6283" actId="478"/>
          <ac:spMkLst>
            <pc:docMk/>
            <pc:sldMk cId="1605693961" sldId="1205"/>
            <ac:spMk id="8" creationId="{D01A77DA-C4D1-55D2-F28F-C873A3805C8D}"/>
          </ac:spMkLst>
        </pc:spChg>
        <pc:spChg chg="del">
          <ac:chgData name="Jana Lu" userId="76d7ce9a-58f9-4227-9ce6-18dcc353422d" providerId="ADAL" clId="{8AC2C7D0-57E7-427F-BA2A-BB0081F42862}" dt="2024-09-11T20:08:27.738" v="6283" actId="478"/>
          <ac:spMkLst>
            <pc:docMk/>
            <pc:sldMk cId="1605693961" sldId="1205"/>
            <ac:spMk id="9" creationId="{06C679C2-C17F-81BC-9514-49A925F5EAF1}"/>
          </ac:spMkLst>
        </pc:spChg>
        <pc:spChg chg="del">
          <ac:chgData name="Jana Lu" userId="76d7ce9a-58f9-4227-9ce6-18dcc353422d" providerId="ADAL" clId="{8AC2C7D0-57E7-427F-BA2A-BB0081F42862}" dt="2024-09-11T20:08:27.738" v="6283" actId="478"/>
          <ac:spMkLst>
            <pc:docMk/>
            <pc:sldMk cId="1605693961" sldId="1205"/>
            <ac:spMk id="10" creationId="{92E1B27D-756A-6753-ADA1-5A905F26F788}"/>
          </ac:spMkLst>
        </pc:spChg>
        <pc:spChg chg="del">
          <ac:chgData name="Jana Lu" userId="76d7ce9a-58f9-4227-9ce6-18dcc353422d" providerId="ADAL" clId="{8AC2C7D0-57E7-427F-BA2A-BB0081F42862}" dt="2024-09-11T20:08:27.738" v="6283" actId="478"/>
          <ac:spMkLst>
            <pc:docMk/>
            <pc:sldMk cId="1605693961" sldId="1205"/>
            <ac:spMk id="11" creationId="{0B104AAD-57B7-4C4C-BA9E-CBDC46D08A85}"/>
          </ac:spMkLst>
        </pc:spChg>
        <pc:spChg chg="del">
          <ac:chgData name="Jana Lu" userId="76d7ce9a-58f9-4227-9ce6-18dcc353422d" providerId="ADAL" clId="{8AC2C7D0-57E7-427F-BA2A-BB0081F42862}" dt="2024-09-11T20:08:27.738" v="6283" actId="478"/>
          <ac:spMkLst>
            <pc:docMk/>
            <pc:sldMk cId="1605693961" sldId="1205"/>
            <ac:spMk id="12" creationId="{24860F25-D2E2-D64A-E4B5-C773395B24EA}"/>
          </ac:spMkLst>
        </pc:spChg>
        <pc:spChg chg="del">
          <ac:chgData name="Jana Lu" userId="76d7ce9a-58f9-4227-9ce6-18dcc353422d" providerId="ADAL" clId="{8AC2C7D0-57E7-427F-BA2A-BB0081F42862}" dt="2024-09-11T20:08:27.738" v="6283" actId="478"/>
          <ac:spMkLst>
            <pc:docMk/>
            <pc:sldMk cId="1605693961" sldId="1205"/>
            <ac:spMk id="13" creationId="{69BFE394-19FB-DBA6-0BDA-A35206FE69F2}"/>
          </ac:spMkLst>
        </pc:spChg>
        <pc:spChg chg="del">
          <ac:chgData name="Jana Lu" userId="76d7ce9a-58f9-4227-9ce6-18dcc353422d" providerId="ADAL" clId="{8AC2C7D0-57E7-427F-BA2A-BB0081F42862}" dt="2024-09-11T20:08:27.738" v="6283" actId="478"/>
          <ac:spMkLst>
            <pc:docMk/>
            <pc:sldMk cId="1605693961" sldId="1205"/>
            <ac:spMk id="14" creationId="{0B24C86D-E630-69C1-F0F1-E7586F15FB0B}"/>
          </ac:spMkLst>
        </pc:spChg>
        <pc:spChg chg="del">
          <ac:chgData name="Jana Lu" userId="76d7ce9a-58f9-4227-9ce6-18dcc353422d" providerId="ADAL" clId="{8AC2C7D0-57E7-427F-BA2A-BB0081F42862}" dt="2024-09-11T20:08:27.738" v="6283" actId="478"/>
          <ac:spMkLst>
            <pc:docMk/>
            <pc:sldMk cId="1605693961" sldId="1205"/>
            <ac:spMk id="15" creationId="{F4C6B8A3-42ED-53E1-B637-2EDCBDA4539D}"/>
          </ac:spMkLst>
        </pc:spChg>
        <pc:spChg chg="del">
          <ac:chgData name="Jana Lu" userId="76d7ce9a-58f9-4227-9ce6-18dcc353422d" providerId="ADAL" clId="{8AC2C7D0-57E7-427F-BA2A-BB0081F42862}" dt="2024-09-11T20:08:27.738" v="6283" actId="478"/>
          <ac:spMkLst>
            <pc:docMk/>
            <pc:sldMk cId="1605693961" sldId="1205"/>
            <ac:spMk id="16" creationId="{716D5587-8BF4-CE01-375B-D01BBCCABE9B}"/>
          </ac:spMkLst>
        </pc:spChg>
        <pc:spChg chg="del">
          <ac:chgData name="Jana Lu" userId="76d7ce9a-58f9-4227-9ce6-18dcc353422d" providerId="ADAL" clId="{8AC2C7D0-57E7-427F-BA2A-BB0081F42862}" dt="2024-09-11T20:08:27.738" v="6283" actId="478"/>
          <ac:spMkLst>
            <pc:docMk/>
            <pc:sldMk cId="1605693961" sldId="1205"/>
            <ac:spMk id="17" creationId="{922B7AD5-91F3-CD6D-E9A4-F9D365C1A077}"/>
          </ac:spMkLst>
        </pc:spChg>
        <pc:spChg chg="del">
          <ac:chgData name="Jana Lu" userId="76d7ce9a-58f9-4227-9ce6-18dcc353422d" providerId="ADAL" clId="{8AC2C7D0-57E7-427F-BA2A-BB0081F42862}" dt="2024-09-11T20:08:27.738" v="6283" actId="478"/>
          <ac:spMkLst>
            <pc:docMk/>
            <pc:sldMk cId="1605693961" sldId="1205"/>
            <ac:spMk id="18" creationId="{72E9BA56-A0AC-7080-9651-AEB316A07EC2}"/>
          </ac:spMkLst>
        </pc:spChg>
        <pc:spChg chg="del">
          <ac:chgData name="Jana Lu" userId="76d7ce9a-58f9-4227-9ce6-18dcc353422d" providerId="ADAL" clId="{8AC2C7D0-57E7-427F-BA2A-BB0081F42862}" dt="2024-09-11T20:08:27.738" v="6283" actId="478"/>
          <ac:spMkLst>
            <pc:docMk/>
            <pc:sldMk cId="1605693961" sldId="1205"/>
            <ac:spMk id="19" creationId="{51C6E987-1AA0-8F6D-52AF-0F924815CD46}"/>
          </ac:spMkLst>
        </pc:spChg>
        <pc:spChg chg="del">
          <ac:chgData name="Jana Lu" userId="76d7ce9a-58f9-4227-9ce6-18dcc353422d" providerId="ADAL" clId="{8AC2C7D0-57E7-427F-BA2A-BB0081F42862}" dt="2024-09-11T20:08:27.738" v="6283" actId="478"/>
          <ac:spMkLst>
            <pc:docMk/>
            <pc:sldMk cId="1605693961" sldId="1205"/>
            <ac:spMk id="20" creationId="{FAC5659F-52A0-63FE-79BA-6F0FC2AC5CF3}"/>
          </ac:spMkLst>
        </pc:spChg>
        <pc:spChg chg="del">
          <ac:chgData name="Jana Lu" userId="76d7ce9a-58f9-4227-9ce6-18dcc353422d" providerId="ADAL" clId="{8AC2C7D0-57E7-427F-BA2A-BB0081F42862}" dt="2024-09-11T20:08:27.738" v="6283" actId="478"/>
          <ac:spMkLst>
            <pc:docMk/>
            <pc:sldMk cId="1605693961" sldId="1205"/>
            <ac:spMk id="21" creationId="{2B2276DE-F811-A368-15EE-4710B70B5D86}"/>
          </ac:spMkLst>
        </pc:spChg>
        <pc:spChg chg="del">
          <ac:chgData name="Jana Lu" userId="76d7ce9a-58f9-4227-9ce6-18dcc353422d" providerId="ADAL" clId="{8AC2C7D0-57E7-427F-BA2A-BB0081F42862}" dt="2024-09-11T20:08:27.738" v="6283" actId="478"/>
          <ac:spMkLst>
            <pc:docMk/>
            <pc:sldMk cId="1605693961" sldId="1205"/>
            <ac:spMk id="22" creationId="{7964F4D8-4802-D3B6-1F20-3ABA2D93779D}"/>
          </ac:spMkLst>
        </pc:spChg>
        <pc:spChg chg="del">
          <ac:chgData name="Jana Lu" userId="76d7ce9a-58f9-4227-9ce6-18dcc353422d" providerId="ADAL" clId="{8AC2C7D0-57E7-427F-BA2A-BB0081F42862}" dt="2024-09-11T20:08:27.738" v="6283" actId="478"/>
          <ac:spMkLst>
            <pc:docMk/>
            <pc:sldMk cId="1605693961" sldId="1205"/>
            <ac:spMk id="23" creationId="{D34B6F13-8C42-3CBF-D999-98D2F8519C8F}"/>
          </ac:spMkLst>
        </pc:spChg>
        <pc:grpChg chg="mod ord">
          <ac:chgData name="Jana Lu" userId="76d7ce9a-58f9-4227-9ce6-18dcc353422d" providerId="ADAL" clId="{8AC2C7D0-57E7-427F-BA2A-BB0081F42862}" dt="2024-09-11T20:08:35.564" v="6284" actId="13244"/>
          <ac:grpSpMkLst>
            <pc:docMk/>
            <pc:sldMk cId="1605693961" sldId="1205"/>
            <ac:grpSpMk id="25" creationId="{F2AAF4F4-864A-C3EB-37E5-3151E55D2A9D}"/>
          </ac:grpSpMkLst>
        </pc:grpChg>
        <pc:picChg chg="mod">
          <ac:chgData name="Jana Lu" userId="76d7ce9a-58f9-4227-9ce6-18dcc353422d" providerId="ADAL" clId="{8AC2C7D0-57E7-427F-BA2A-BB0081F42862}" dt="2024-09-23T20:50:37.524" v="8188" actId="962"/>
          <ac:picMkLst>
            <pc:docMk/>
            <pc:sldMk cId="1605693961" sldId="1205"/>
            <ac:picMk id="9" creationId="{3F02D96F-127E-22B7-8D3D-39D4C4B6EE39}"/>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8AC2C7D0-57E7-427F-BA2A-BB0081F42862}" dt="2024-09-11T20:08:05.241" v="6280"/>
              <pc2:cmMkLst xmlns:pc2="http://schemas.microsoft.com/office/powerpoint/2019/9/main/command">
                <pc:docMk/>
                <pc:sldMk cId="1605693961" sldId="1205"/>
                <pc2:cmMk id="{7CA8E951-4FAD-4FD9-BEBE-46AE0C05B469}"/>
              </pc2:cmMkLst>
              <pc226:cmRplyChg chg="add mod">
                <pc226:chgData name="Jana Lu" userId="76d7ce9a-58f9-4227-9ce6-18dcc353422d" providerId="ADAL" clId="{8AC2C7D0-57E7-427F-BA2A-BB0081F42862}" dt="2024-09-11T20:08:05.241" v="6280"/>
                <pc2:cmRplyMkLst xmlns:pc2="http://schemas.microsoft.com/office/powerpoint/2019/9/main/command">
                  <pc:docMk/>
                  <pc:sldMk cId="1605693961" sldId="1205"/>
                  <pc2:cmMk id="{7CA8E951-4FAD-4FD9-BEBE-46AE0C05B469}"/>
                  <pc2:cmRplyMk id="{3A495DC1-F41A-4081-8E1F-9D42C5B112E0}"/>
                </pc2:cmRplyMkLst>
              </pc226:cmRplyChg>
            </pc226:cmChg>
            <pc226:cmChg xmlns:pc226="http://schemas.microsoft.com/office/powerpoint/2022/06/main/command" chg="mod">
              <pc226:chgData name="Jana Lu" userId="76d7ce9a-58f9-4227-9ce6-18dcc353422d" providerId="ADAL" clId="{8AC2C7D0-57E7-427F-BA2A-BB0081F42862}" dt="2024-09-11T20:07:45.921" v="6277"/>
              <pc2:cmMkLst xmlns:pc2="http://schemas.microsoft.com/office/powerpoint/2019/9/main/command">
                <pc:docMk/>
                <pc:sldMk cId="1605693961" sldId="1205"/>
                <pc2:cmMk id="{A1580B9B-4605-4B42-92DF-23674C4B8C21}"/>
              </pc2:cmMkLst>
              <pc226:cmRplyChg chg="add">
                <pc226:chgData name="Jana Lu" userId="76d7ce9a-58f9-4227-9ce6-18dcc353422d" providerId="ADAL" clId="{8AC2C7D0-57E7-427F-BA2A-BB0081F42862}" dt="2024-09-11T20:07:45.921" v="6277"/>
                <pc2:cmRplyMkLst xmlns:pc2="http://schemas.microsoft.com/office/powerpoint/2019/9/main/command">
                  <pc:docMk/>
                  <pc:sldMk cId="1605693961" sldId="1205"/>
                  <pc2:cmMk id="{A1580B9B-4605-4B42-92DF-23674C4B8C21}"/>
                  <pc2:cmRplyMk id="{F34ABCCB-9BBE-41E6-9B15-1E720A7B2764}"/>
                </pc2:cmRplyMkLst>
              </pc226:cmRplyChg>
            </pc226:cmChg>
          </p:ext>
        </pc:extLst>
      </pc:sldChg>
      <pc:sldChg chg="addSp delSp modSp new mod modClrScheme chgLayout">
        <pc:chgData name="Jana Lu" userId="76d7ce9a-58f9-4227-9ce6-18dcc353422d" providerId="ADAL" clId="{8AC2C7D0-57E7-427F-BA2A-BB0081F42862}" dt="2024-09-13T17:05:15.331" v="8077" actId="1037"/>
        <pc:sldMkLst>
          <pc:docMk/>
          <pc:sldMk cId="4155555252" sldId="1206"/>
        </pc:sldMkLst>
        <pc:spChg chg="del mod ord">
          <ac:chgData name="Jana Lu" userId="76d7ce9a-58f9-4227-9ce6-18dcc353422d" providerId="ADAL" clId="{8AC2C7D0-57E7-427F-BA2A-BB0081F42862}" dt="2024-09-13T16:09:53.730" v="6796" actId="700"/>
          <ac:spMkLst>
            <pc:docMk/>
            <pc:sldMk cId="4155555252" sldId="1206"/>
            <ac:spMk id="2" creationId="{126047BE-6416-C48D-1F6E-C43248C56286}"/>
          </ac:spMkLst>
        </pc:spChg>
        <pc:spChg chg="del mod ord">
          <ac:chgData name="Jana Lu" userId="76d7ce9a-58f9-4227-9ce6-18dcc353422d" providerId="ADAL" clId="{8AC2C7D0-57E7-427F-BA2A-BB0081F42862}" dt="2024-09-13T16:09:53.730" v="6796" actId="700"/>
          <ac:spMkLst>
            <pc:docMk/>
            <pc:sldMk cId="4155555252" sldId="1206"/>
            <ac:spMk id="3" creationId="{09F39186-9373-5F97-74BE-02C3471D7971}"/>
          </ac:spMkLst>
        </pc:spChg>
        <pc:spChg chg="del mod ord">
          <ac:chgData name="Jana Lu" userId="76d7ce9a-58f9-4227-9ce6-18dcc353422d" providerId="ADAL" clId="{8AC2C7D0-57E7-427F-BA2A-BB0081F42862}" dt="2024-09-13T16:09:53.730" v="6796" actId="700"/>
          <ac:spMkLst>
            <pc:docMk/>
            <pc:sldMk cId="4155555252" sldId="1206"/>
            <ac:spMk id="4" creationId="{D864C344-86AC-DBBF-C9FC-85335E64552E}"/>
          </ac:spMkLst>
        </pc:spChg>
        <pc:spChg chg="del">
          <ac:chgData name="Jana Lu" userId="76d7ce9a-58f9-4227-9ce6-18dcc353422d" providerId="ADAL" clId="{8AC2C7D0-57E7-427F-BA2A-BB0081F42862}" dt="2024-09-13T16:09:53.730" v="6796" actId="700"/>
          <ac:spMkLst>
            <pc:docMk/>
            <pc:sldMk cId="4155555252" sldId="1206"/>
            <ac:spMk id="5" creationId="{46802ECD-6FF4-7D2D-9715-D6D42C36C471}"/>
          </ac:spMkLst>
        </pc:spChg>
        <pc:spChg chg="del">
          <ac:chgData name="Jana Lu" userId="76d7ce9a-58f9-4227-9ce6-18dcc353422d" providerId="ADAL" clId="{8AC2C7D0-57E7-427F-BA2A-BB0081F42862}" dt="2024-09-13T16:09:53.730" v="6796" actId="700"/>
          <ac:spMkLst>
            <pc:docMk/>
            <pc:sldMk cId="4155555252" sldId="1206"/>
            <ac:spMk id="6" creationId="{17677290-0E9E-356E-F597-7F5BD8D410E5}"/>
          </ac:spMkLst>
        </pc:spChg>
        <pc:spChg chg="del">
          <ac:chgData name="Jana Lu" userId="76d7ce9a-58f9-4227-9ce6-18dcc353422d" providerId="ADAL" clId="{8AC2C7D0-57E7-427F-BA2A-BB0081F42862}" dt="2024-09-13T16:09:53.730" v="6796" actId="700"/>
          <ac:spMkLst>
            <pc:docMk/>
            <pc:sldMk cId="4155555252" sldId="1206"/>
            <ac:spMk id="7" creationId="{9C65A8D2-6466-A82A-C590-8B23B8C29676}"/>
          </ac:spMkLst>
        </pc:spChg>
        <pc:spChg chg="del">
          <ac:chgData name="Jana Lu" userId="76d7ce9a-58f9-4227-9ce6-18dcc353422d" providerId="ADAL" clId="{8AC2C7D0-57E7-427F-BA2A-BB0081F42862}" dt="2024-09-13T16:09:53.730" v="6796" actId="700"/>
          <ac:spMkLst>
            <pc:docMk/>
            <pc:sldMk cId="4155555252" sldId="1206"/>
            <ac:spMk id="8" creationId="{A97FD61A-4CA0-A4F0-508B-E0D708AD2F96}"/>
          </ac:spMkLst>
        </pc:spChg>
        <pc:spChg chg="del">
          <ac:chgData name="Jana Lu" userId="76d7ce9a-58f9-4227-9ce6-18dcc353422d" providerId="ADAL" clId="{8AC2C7D0-57E7-427F-BA2A-BB0081F42862}" dt="2024-09-13T16:09:53.730" v="6796" actId="700"/>
          <ac:spMkLst>
            <pc:docMk/>
            <pc:sldMk cId="4155555252" sldId="1206"/>
            <ac:spMk id="9" creationId="{36FF5A94-24B0-947A-E882-85A6FB4A8352}"/>
          </ac:spMkLst>
        </pc:spChg>
        <pc:spChg chg="del">
          <ac:chgData name="Jana Lu" userId="76d7ce9a-58f9-4227-9ce6-18dcc353422d" providerId="ADAL" clId="{8AC2C7D0-57E7-427F-BA2A-BB0081F42862}" dt="2024-09-13T16:09:53.730" v="6796" actId="700"/>
          <ac:spMkLst>
            <pc:docMk/>
            <pc:sldMk cId="4155555252" sldId="1206"/>
            <ac:spMk id="10" creationId="{AE30C223-34D4-25AF-8BF1-8429D0B3B210}"/>
          </ac:spMkLst>
        </pc:spChg>
        <pc:spChg chg="del">
          <ac:chgData name="Jana Lu" userId="76d7ce9a-58f9-4227-9ce6-18dcc353422d" providerId="ADAL" clId="{8AC2C7D0-57E7-427F-BA2A-BB0081F42862}" dt="2024-09-13T16:09:53.730" v="6796" actId="700"/>
          <ac:spMkLst>
            <pc:docMk/>
            <pc:sldMk cId="4155555252" sldId="1206"/>
            <ac:spMk id="11" creationId="{B8F47A70-E133-F4F7-30FA-C3DE7E0A3EBA}"/>
          </ac:spMkLst>
        </pc:spChg>
        <pc:spChg chg="del">
          <ac:chgData name="Jana Lu" userId="76d7ce9a-58f9-4227-9ce6-18dcc353422d" providerId="ADAL" clId="{8AC2C7D0-57E7-427F-BA2A-BB0081F42862}" dt="2024-09-13T16:09:53.730" v="6796" actId="700"/>
          <ac:spMkLst>
            <pc:docMk/>
            <pc:sldMk cId="4155555252" sldId="1206"/>
            <ac:spMk id="12" creationId="{1E6EBC56-CC4A-B7A7-D238-C51805C7E66E}"/>
          </ac:spMkLst>
        </pc:spChg>
        <pc:spChg chg="del">
          <ac:chgData name="Jana Lu" userId="76d7ce9a-58f9-4227-9ce6-18dcc353422d" providerId="ADAL" clId="{8AC2C7D0-57E7-427F-BA2A-BB0081F42862}" dt="2024-09-13T16:09:53.730" v="6796" actId="700"/>
          <ac:spMkLst>
            <pc:docMk/>
            <pc:sldMk cId="4155555252" sldId="1206"/>
            <ac:spMk id="13" creationId="{C3CE8D5F-9A2F-6067-9C34-A1D247F4610B}"/>
          </ac:spMkLst>
        </pc:spChg>
        <pc:spChg chg="del">
          <ac:chgData name="Jana Lu" userId="76d7ce9a-58f9-4227-9ce6-18dcc353422d" providerId="ADAL" clId="{8AC2C7D0-57E7-427F-BA2A-BB0081F42862}" dt="2024-09-13T16:09:53.730" v="6796" actId="700"/>
          <ac:spMkLst>
            <pc:docMk/>
            <pc:sldMk cId="4155555252" sldId="1206"/>
            <ac:spMk id="14" creationId="{9904D3DE-BED6-B954-3111-B640677C0235}"/>
          </ac:spMkLst>
        </pc:spChg>
        <pc:spChg chg="del">
          <ac:chgData name="Jana Lu" userId="76d7ce9a-58f9-4227-9ce6-18dcc353422d" providerId="ADAL" clId="{8AC2C7D0-57E7-427F-BA2A-BB0081F42862}" dt="2024-09-13T16:09:53.730" v="6796" actId="700"/>
          <ac:spMkLst>
            <pc:docMk/>
            <pc:sldMk cId="4155555252" sldId="1206"/>
            <ac:spMk id="15" creationId="{0B3C2D1A-5CF3-4E97-ADFE-839A32F7415D}"/>
          </ac:spMkLst>
        </pc:spChg>
        <pc:spChg chg="del">
          <ac:chgData name="Jana Lu" userId="76d7ce9a-58f9-4227-9ce6-18dcc353422d" providerId="ADAL" clId="{8AC2C7D0-57E7-427F-BA2A-BB0081F42862}" dt="2024-09-13T16:09:53.730" v="6796" actId="700"/>
          <ac:spMkLst>
            <pc:docMk/>
            <pc:sldMk cId="4155555252" sldId="1206"/>
            <ac:spMk id="16" creationId="{8E6B1FE7-55F8-389C-7ACE-97B5CF0A9C3A}"/>
          </ac:spMkLst>
        </pc:spChg>
        <pc:spChg chg="del">
          <ac:chgData name="Jana Lu" userId="76d7ce9a-58f9-4227-9ce6-18dcc353422d" providerId="ADAL" clId="{8AC2C7D0-57E7-427F-BA2A-BB0081F42862}" dt="2024-09-13T16:09:53.730" v="6796" actId="700"/>
          <ac:spMkLst>
            <pc:docMk/>
            <pc:sldMk cId="4155555252" sldId="1206"/>
            <ac:spMk id="17" creationId="{D61260A0-A12D-45B7-368E-199E8DB61FF2}"/>
          </ac:spMkLst>
        </pc:spChg>
        <pc:spChg chg="del">
          <ac:chgData name="Jana Lu" userId="76d7ce9a-58f9-4227-9ce6-18dcc353422d" providerId="ADAL" clId="{8AC2C7D0-57E7-427F-BA2A-BB0081F42862}" dt="2024-09-13T16:09:53.730" v="6796" actId="700"/>
          <ac:spMkLst>
            <pc:docMk/>
            <pc:sldMk cId="4155555252" sldId="1206"/>
            <ac:spMk id="18" creationId="{ED6CC4FF-9792-6DF3-65A5-1339E01ED7ED}"/>
          </ac:spMkLst>
        </pc:spChg>
        <pc:spChg chg="del">
          <ac:chgData name="Jana Lu" userId="76d7ce9a-58f9-4227-9ce6-18dcc353422d" providerId="ADAL" clId="{8AC2C7D0-57E7-427F-BA2A-BB0081F42862}" dt="2024-09-13T16:09:53.730" v="6796" actId="700"/>
          <ac:spMkLst>
            <pc:docMk/>
            <pc:sldMk cId="4155555252" sldId="1206"/>
            <ac:spMk id="19" creationId="{F8A6837C-AB8B-D47A-33ED-362B28576C64}"/>
          </ac:spMkLst>
        </pc:spChg>
        <pc:spChg chg="del">
          <ac:chgData name="Jana Lu" userId="76d7ce9a-58f9-4227-9ce6-18dcc353422d" providerId="ADAL" clId="{8AC2C7D0-57E7-427F-BA2A-BB0081F42862}" dt="2024-09-13T16:09:53.730" v="6796" actId="700"/>
          <ac:spMkLst>
            <pc:docMk/>
            <pc:sldMk cId="4155555252" sldId="1206"/>
            <ac:spMk id="20" creationId="{F7F2BD8A-5666-8919-0F76-DABC39CD435D}"/>
          </ac:spMkLst>
        </pc:spChg>
        <pc:spChg chg="del">
          <ac:chgData name="Jana Lu" userId="76d7ce9a-58f9-4227-9ce6-18dcc353422d" providerId="ADAL" clId="{8AC2C7D0-57E7-427F-BA2A-BB0081F42862}" dt="2024-09-13T16:09:53.730" v="6796" actId="700"/>
          <ac:spMkLst>
            <pc:docMk/>
            <pc:sldMk cId="4155555252" sldId="1206"/>
            <ac:spMk id="21" creationId="{B5B6B705-5580-98DD-AC87-C5CDC8C997CA}"/>
          </ac:spMkLst>
        </pc:spChg>
        <pc:spChg chg="del">
          <ac:chgData name="Jana Lu" userId="76d7ce9a-58f9-4227-9ce6-18dcc353422d" providerId="ADAL" clId="{8AC2C7D0-57E7-427F-BA2A-BB0081F42862}" dt="2024-09-13T16:09:53.730" v="6796" actId="700"/>
          <ac:spMkLst>
            <pc:docMk/>
            <pc:sldMk cId="4155555252" sldId="1206"/>
            <ac:spMk id="22" creationId="{B47D05FC-C64C-E3D3-968E-9645E926A62C}"/>
          </ac:spMkLst>
        </pc:spChg>
        <pc:spChg chg="del">
          <ac:chgData name="Jana Lu" userId="76d7ce9a-58f9-4227-9ce6-18dcc353422d" providerId="ADAL" clId="{8AC2C7D0-57E7-427F-BA2A-BB0081F42862}" dt="2024-09-13T16:09:53.730" v="6796" actId="700"/>
          <ac:spMkLst>
            <pc:docMk/>
            <pc:sldMk cId="4155555252" sldId="1206"/>
            <ac:spMk id="23" creationId="{B0584688-DE53-3889-7401-98398DCF6D8F}"/>
          </ac:spMkLst>
        </pc:spChg>
        <pc:spChg chg="mod ord">
          <ac:chgData name="Jana Lu" userId="76d7ce9a-58f9-4227-9ce6-18dcc353422d" providerId="ADAL" clId="{8AC2C7D0-57E7-427F-BA2A-BB0081F42862}" dt="2024-09-13T16:37:22.021" v="7302" actId="13244"/>
          <ac:spMkLst>
            <pc:docMk/>
            <pc:sldMk cId="4155555252" sldId="1206"/>
            <ac:spMk id="24" creationId="{BAA69725-B287-A424-079B-77E843B59592}"/>
          </ac:spMkLst>
        </pc:spChg>
        <pc:spChg chg="add mod ord">
          <ac:chgData name="Jana Lu" userId="76d7ce9a-58f9-4227-9ce6-18dcc353422d" providerId="ADAL" clId="{8AC2C7D0-57E7-427F-BA2A-BB0081F42862}" dt="2024-09-13T16:56:27.973" v="7781" actId="20577"/>
          <ac:spMkLst>
            <pc:docMk/>
            <pc:sldMk cId="4155555252" sldId="1206"/>
            <ac:spMk id="25" creationId="{42AD4A77-CD36-8624-F586-6723DC939CEC}"/>
          </ac:spMkLst>
        </pc:spChg>
        <pc:spChg chg="add del mod ord">
          <ac:chgData name="Jana Lu" userId="76d7ce9a-58f9-4227-9ce6-18dcc353422d" providerId="ADAL" clId="{8AC2C7D0-57E7-427F-BA2A-BB0081F42862}" dt="2024-09-13T16:56:32.741" v="7785" actId="20577"/>
          <ac:spMkLst>
            <pc:docMk/>
            <pc:sldMk cId="4155555252" sldId="1206"/>
            <ac:spMk id="26" creationId="{8FE4E485-B8D8-60E6-8B71-3587686017A4}"/>
          </ac:spMkLst>
        </pc:spChg>
        <pc:spChg chg="add del mod ord">
          <ac:chgData name="Jana Lu" userId="76d7ce9a-58f9-4227-9ce6-18dcc353422d" providerId="ADAL" clId="{8AC2C7D0-57E7-427F-BA2A-BB0081F42862}" dt="2024-09-13T16:37:16.209" v="7301" actId="478"/>
          <ac:spMkLst>
            <pc:docMk/>
            <pc:sldMk cId="4155555252" sldId="1206"/>
            <ac:spMk id="27" creationId="{1E471689-BF16-05A7-34FA-2107E5102FAF}"/>
          </ac:spMkLst>
        </pc:spChg>
        <pc:spChg chg="add del">
          <ac:chgData name="Jana Lu" userId="76d7ce9a-58f9-4227-9ce6-18dcc353422d" providerId="ADAL" clId="{8AC2C7D0-57E7-427F-BA2A-BB0081F42862}" dt="2024-09-13T16:33:59.544" v="7118" actId="26606"/>
          <ac:spMkLst>
            <pc:docMk/>
            <pc:sldMk cId="4155555252" sldId="1206"/>
            <ac:spMk id="35" creationId="{2FD0AB44-804C-4A53-DEC3-A5BE00DA809A}"/>
          </ac:spMkLst>
        </pc:spChg>
        <pc:picChg chg="add mod">
          <ac:chgData name="Jana Lu" userId="76d7ce9a-58f9-4227-9ce6-18dcc353422d" providerId="ADAL" clId="{8AC2C7D0-57E7-427F-BA2A-BB0081F42862}" dt="2024-09-13T16:32:22.953" v="7107"/>
          <ac:picMkLst>
            <pc:docMk/>
            <pc:sldMk cId="4155555252" sldId="1206"/>
            <ac:picMk id="28" creationId="{7AB6EF58-5E14-0D87-5BCB-C078C7232636}"/>
          </ac:picMkLst>
        </pc:picChg>
        <pc:picChg chg="add mod">
          <ac:chgData name="Jana Lu" userId="76d7ce9a-58f9-4227-9ce6-18dcc353422d" providerId="ADAL" clId="{8AC2C7D0-57E7-427F-BA2A-BB0081F42862}" dt="2024-09-13T16:32:44.637" v="7109"/>
          <ac:picMkLst>
            <pc:docMk/>
            <pc:sldMk cId="4155555252" sldId="1206"/>
            <ac:picMk id="29" creationId="{B1464770-B371-BF78-BE88-4D22A7767E2D}"/>
          </ac:picMkLst>
        </pc:picChg>
        <pc:picChg chg="add mod">
          <ac:chgData name="Jana Lu" userId="76d7ce9a-58f9-4227-9ce6-18dcc353422d" providerId="ADAL" clId="{8AC2C7D0-57E7-427F-BA2A-BB0081F42862}" dt="2024-09-13T17:05:15.331" v="8077" actId="1037"/>
          <ac:picMkLst>
            <pc:docMk/>
            <pc:sldMk cId="4155555252" sldId="1206"/>
            <ac:picMk id="30" creationId="{1EBFAB71-1CFC-CAE7-6081-C5F09DE27525}"/>
          </ac:picMkLst>
        </pc:picChg>
      </pc:sldChg>
      <pc:sldChg chg="addSp delSp modSp new mod modClrScheme chgLayout">
        <pc:chgData name="Jana Lu" userId="76d7ce9a-58f9-4227-9ce6-18dcc353422d" providerId="ADAL" clId="{8AC2C7D0-57E7-427F-BA2A-BB0081F42862}" dt="2024-09-23T20:48:45.580" v="8176" actId="962"/>
        <pc:sldMkLst>
          <pc:docMk/>
          <pc:sldMk cId="3331946868" sldId="1207"/>
        </pc:sldMkLst>
        <pc:spChg chg="del mod ord">
          <ac:chgData name="Jana Lu" userId="76d7ce9a-58f9-4227-9ce6-18dcc353422d" providerId="ADAL" clId="{8AC2C7D0-57E7-427F-BA2A-BB0081F42862}" dt="2024-09-13T16:37:35.942" v="7306" actId="700"/>
          <ac:spMkLst>
            <pc:docMk/>
            <pc:sldMk cId="3331946868" sldId="1207"/>
            <ac:spMk id="2" creationId="{0612EB06-8AE8-679A-15FC-3CE6B67637F1}"/>
          </ac:spMkLst>
        </pc:spChg>
        <pc:spChg chg="del mod ord">
          <ac:chgData name="Jana Lu" userId="76d7ce9a-58f9-4227-9ce6-18dcc353422d" providerId="ADAL" clId="{8AC2C7D0-57E7-427F-BA2A-BB0081F42862}" dt="2024-09-13T16:37:35.942" v="7306" actId="700"/>
          <ac:spMkLst>
            <pc:docMk/>
            <pc:sldMk cId="3331946868" sldId="1207"/>
            <ac:spMk id="3" creationId="{0B989C0C-C1C3-AD33-1FCB-E1992F835501}"/>
          </ac:spMkLst>
        </pc:spChg>
        <pc:spChg chg="add del mod">
          <ac:chgData name="Jana Lu" userId="76d7ce9a-58f9-4227-9ce6-18dcc353422d" providerId="ADAL" clId="{8AC2C7D0-57E7-427F-BA2A-BB0081F42862}" dt="2024-09-13T17:08:23.774" v="8155" actId="478"/>
          <ac:spMkLst>
            <pc:docMk/>
            <pc:sldMk cId="3331946868" sldId="1207"/>
            <ac:spMk id="4" creationId="{A1CAEBE3-01ED-DB1A-5972-7318E622D722}"/>
          </ac:spMkLst>
        </pc:spChg>
        <pc:spChg chg="del mod ord">
          <ac:chgData name="Jana Lu" userId="76d7ce9a-58f9-4227-9ce6-18dcc353422d" providerId="ADAL" clId="{8AC2C7D0-57E7-427F-BA2A-BB0081F42862}" dt="2024-09-13T16:37:35.942" v="7306" actId="700"/>
          <ac:spMkLst>
            <pc:docMk/>
            <pc:sldMk cId="3331946868" sldId="1207"/>
            <ac:spMk id="4" creationId="{A49086E1-CCE0-1935-DF61-463AE4FA889F}"/>
          </ac:spMkLst>
        </pc:spChg>
        <pc:spChg chg="del">
          <ac:chgData name="Jana Lu" userId="76d7ce9a-58f9-4227-9ce6-18dcc353422d" providerId="ADAL" clId="{8AC2C7D0-57E7-427F-BA2A-BB0081F42862}" dt="2024-09-13T16:37:35.942" v="7306" actId="700"/>
          <ac:spMkLst>
            <pc:docMk/>
            <pc:sldMk cId="3331946868" sldId="1207"/>
            <ac:spMk id="5" creationId="{7A611D58-AFE7-95C9-798B-984626D90BF8}"/>
          </ac:spMkLst>
        </pc:spChg>
        <pc:spChg chg="del">
          <ac:chgData name="Jana Lu" userId="76d7ce9a-58f9-4227-9ce6-18dcc353422d" providerId="ADAL" clId="{8AC2C7D0-57E7-427F-BA2A-BB0081F42862}" dt="2024-09-13T16:37:35.942" v="7306" actId="700"/>
          <ac:spMkLst>
            <pc:docMk/>
            <pc:sldMk cId="3331946868" sldId="1207"/>
            <ac:spMk id="6" creationId="{AE4B5598-C965-6C32-434C-C29861E20953}"/>
          </ac:spMkLst>
        </pc:spChg>
        <pc:spChg chg="del">
          <ac:chgData name="Jana Lu" userId="76d7ce9a-58f9-4227-9ce6-18dcc353422d" providerId="ADAL" clId="{8AC2C7D0-57E7-427F-BA2A-BB0081F42862}" dt="2024-09-13T16:37:35.942" v="7306" actId="700"/>
          <ac:spMkLst>
            <pc:docMk/>
            <pc:sldMk cId="3331946868" sldId="1207"/>
            <ac:spMk id="7" creationId="{D40D8487-E909-0F04-1566-4A058FFEC667}"/>
          </ac:spMkLst>
        </pc:spChg>
        <pc:spChg chg="del">
          <ac:chgData name="Jana Lu" userId="76d7ce9a-58f9-4227-9ce6-18dcc353422d" providerId="ADAL" clId="{8AC2C7D0-57E7-427F-BA2A-BB0081F42862}" dt="2024-09-13T16:37:35.942" v="7306" actId="700"/>
          <ac:spMkLst>
            <pc:docMk/>
            <pc:sldMk cId="3331946868" sldId="1207"/>
            <ac:spMk id="8" creationId="{5CB3E4BD-4905-82CA-EEF6-5EDB1782527B}"/>
          </ac:spMkLst>
        </pc:spChg>
        <pc:spChg chg="del">
          <ac:chgData name="Jana Lu" userId="76d7ce9a-58f9-4227-9ce6-18dcc353422d" providerId="ADAL" clId="{8AC2C7D0-57E7-427F-BA2A-BB0081F42862}" dt="2024-09-13T16:37:35.942" v="7306" actId="700"/>
          <ac:spMkLst>
            <pc:docMk/>
            <pc:sldMk cId="3331946868" sldId="1207"/>
            <ac:spMk id="9" creationId="{95EEF058-51EC-1CA0-67AA-131550A96A79}"/>
          </ac:spMkLst>
        </pc:spChg>
        <pc:spChg chg="del">
          <ac:chgData name="Jana Lu" userId="76d7ce9a-58f9-4227-9ce6-18dcc353422d" providerId="ADAL" clId="{8AC2C7D0-57E7-427F-BA2A-BB0081F42862}" dt="2024-09-13T16:37:35.942" v="7306" actId="700"/>
          <ac:spMkLst>
            <pc:docMk/>
            <pc:sldMk cId="3331946868" sldId="1207"/>
            <ac:spMk id="10" creationId="{E3213957-62E1-08A1-BC8F-034DFC5399DD}"/>
          </ac:spMkLst>
        </pc:spChg>
        <pc:spChg chg="del">
          <ac:chgData name="Jana Lu" userId="76d7ce9a-58f9-4227-9ce6-18dcc353422d" providerId="ADAL" clId="{8AC2C7D0-57E7-427F-BA2A-BB0081F42862}" dt="2024-09-13T16:37:35.942" v="7306" actId="700"/>
          <ac:spMkLst>
            <pc:docMk/>
            <pc:sldMk cId="3331946868" sldId="1207"/>
            <ac:spMk id="11" creationId="{7FE79E29-DA0C-0DA6-673E-B2B29CB4FDDA}"/>
          </ac:spMkLst>
        </pc:spChg>
        <pc:spChg chg="del">
          <ac:chgData name="Jana Lu" userId="76d7ce9a-58f9-4227-9ce6-18dcc353422d" providerId="ADAL" clId="{8AC2C7D0-57E7-427F-BA2A-BB0081F42862}" dt="2024-09-13T16:37:35.942" v="7306" actId="700"/>
          <ac:spMkLst>
            <pc:docMk/>
            <pc:sldMk cId="3331946868" sldId="1207"/>
            <ac:spMk id="12" creationId="{A42AE6CB-AA58-0A50-B0E9-50C7DA804F89}"/>
          </ac:spMkLst>
        </pc:spChg>
        <pc:spChg chg="del">
          <ac:chgData name="Jana Lu" userId="76d7ce9a-58f9-4227-9ce6-18dcc353422d" providerId="ADAL" clId="{8AC2C7D0-57E7-427F-BA2A-BB0081F42862}" dt="2024-09-13T16:37:35.942" v="7306" actId="700"/>
          <ac:spMkLst>
            <pc:docMk/>
            <pc:sldMk cId="3331946868" sldId="1207"/>
            <ac:spMk id="13" creationId="{A61FBCFC-1BD9-B918-66E2-4D916C99A90C}"/>
          </ac:spMkLst>
        </pc:spChg>
        <pc:spChg chg="del">
          <ac:chgData name="Jana Lu" userId="76d7ce9a-58f9-4227-9ce6-18dcc353422d" providerId="ADAL" clId="{8AC2C7D0-57E7-427F-BA2A-BB0081F42862}" dt="2024-09-13T16:37:35.942" v="7306" actId="700"/>
          <ac:spMkLst>
            <pc:docMk/>
            <pc:sldMk cId="3331946868" sldId="1207"/>
            <ac:spMk id="14" creationId="{8E024E41-E310-FBFD-A357-805CC704B638}"/>
          </ac:spMkLst>
        </pc:spChg>
        <pc:spChg chg="del">
          <ac:chgData name="Jana Lu" userId="76d7ce9a-58f9-4227-9ce6-18dcc353422d" providerId="ADAL" clId="{8AC2C7D0-57E7-427F-BA2A-BB0081F42862}" dt="2024-09-13T16:37:35.942" v="7306" actId="700"/>
          <ac:spMkLst>
            <pc:docMk/>
            <pc:sldMk cId="3331946868" sldId="1207"/>
            <ac:spMk id="15" creationId="{C6B53EAF-E2A0-6D77-D9B6-DC08B56C77C2}"/>
          </ac:spMkLst>
        </pc:spChg>
        <pc:spChg chg="del">
          <ac:chgData name="Jana Lu" userId="76d7ce9a-58f9-4227-9ce6-18dcc353422d" providerId="ADAL" clId="{8AC2C7D0-57E7-427F-BA2A-BB0081F42862}" dt="2024-09-13T16:37:35.942" v="7306" actId="700"/>
          <ac:spMkLst>
            <pc:docMk/>
            <pc:sldMk cId="3331946868" sldId="1207"/>
            <ac:spMk id="16" creationId="{47C5D7AB-2859-7E5B-0987-92A1044A6790}"/>
          </ac:spMkLst>
        </pc:spChg>
        <pc:spChg chg="del">
          <ac:chgData name="Jana Lu" userId="76d7ce9a-58f9-4227-9ce6-18dcc353422d" providerId="ADAL" clId="{8AC2C7D0-57E7-427F-BA2A-BB0081F42862}" dt="2024-09-13T16:37:35.942" v="7306" actId="700"/>
          <ac:spMkLst>
            <pc:docMk/>
            <pc:sldMk cId="3331946868" sldId="1207"/>
            <ac:spMk id="17" creationId="{B2AA8C61-8991-6126-6E6F-244BD875C412}"/>
          </ac:spMkLst>
        </pc:spChg>
        <pc:spChg chg="del">
          <ac:chgData name="Jana Lu" userId="76d7ce9a-58f9-4227-9ce6-18dcc353422d" providerId="ADAL" clId="{8AC2C7D0-57E7-427F-BA2A-BB0081F42862}" dt="2024-09-13T16:37:35.942" v="7306" actId="700"/>
          <ac:spMkLst>
            <pc:docMk/>
            <pc:sldMk cId="3331946868" sldId="1207"/>
            <ac:spMk id="18" creationId="{DE8D5549-4456-0F10-5358-1AC4BBC98359}"/>
          </ac:spMkLst>
        </pc:spChg>
        <pc:spChg chg="del">
          <ac:chgData name="Jana Lu" userId="76d7ce9a-58f9-4227-9ce6-18dcc353422d" providerId="ADAL" clId="{8AC2C7D0-57E7-427F-BA2A-BB0081F42862}" dt="2024-09-13T16:37:35.942" v="7306" actId="700"/>
          <ac:spMkLst>
            <pc:docMk/>
            <pc:sldMk cId="3331946868" sldId="1207"/>
            <ac:spMk id="19" creationId="{CB05885D-20BA-006F-A19A-0E253C132A24}"/>
          </ac:spMkLst>
        </pc:spChg>
        <pc:spChg chg="del">
          <ac:chgData name="Jana Lu" userId="76d7ce9a-58f9-4227-9ce6-18dcc353422d" providerId="ADAL" clId="{8AC2C7D0-57E7-427F-BA2A-BB0081F42862}" dt="2024-09-13T16:37:35.942" v="7306" actId="700"/>
          <ac:spMkLst>
            <pc:docMk/>
            <pc:sldMk cId="3331946868" sldId="1207"/>
            <ac:spMk id="20" creationId="{D5CCF4ED-C55C-8D7E-9FAC-B76E401CBA4C}"/>
          </ac:spMkLst>
        </pc:spChg>
        <pc:spChg chg="del">
          <ac:chgData name="Jana Lu" userId="76d7ce9a-58f9-4227-9ce6-18dcc353422d" providerId="ADAL" clId="{8AC2C7D0-57E7-427F-BA2A-BB0081F42862}" dt="2024-09-13T16:37:35.942" v="7306" actId="700"/>
          <ac:spMkLst>
            <pc:docMk/>
            <pc:sldMk cId="3331946868" sldId="1207"/>
            <ac:spMk id="21" creationId="{5E757128-C59C-85C7-574D-E306A1B4CFAF}"/>
          </ac:spMkLst>
        </pc:spChg>
        <pc:spChg chg="del">
          <ac:chgData name="Jana Lu" userId="76d7ce9a-58f9-4227-9ce6-18dcc353422d" providerId="ADAL" clId="{8AC2C7D0-57E7-427F-BA2A-BB0081F42862}" dt="2024-09-13T16:37:35.942" v="7306" actId="700"/>
          <ac:spMkLst>
            <pc:docMk/>
            <pc:sldMk cId="3331946868" sldId="1207"/>
            <ac:spMk id="22" creationId="{B1FD8F59-3FF3-441E-A635-5480D90FB835}"/>
          </ac:spMkLst>
        </pc:spChg>
        <pc:spChg chg="del">
          <ac:chgData name="Jana Lu" userId="76d7ce9a-58f9-4227-9ce6-18dcc353422d" providerId="ADAL" clId="{8AC2C7D0-57E7-427F-BA2A-BB0081F42862}" dt="2024-09-13T16:37:35.942" v="7306" actId="700"/>
          <ac:spMkLst>
            <pc:docMk/>
            <pc:sldMk cId="3331946868" sldId="1207"/>
            <ac:spMk id="23" creationId="{98841DB4-8496-5A26-C13B-432EA554723D}"/>
          </ac:spMkLst>
        </pc:spChg>
        <pc:spChg chg="mod ord">
          <ac:chgData name="Jana Lu" userId="76d7ce9a-58f9-4227-9ce6-18dcc353422d" providerId="ADAL" clId="{8AC2C7D0-57E7-427F-BA2A-BB0081F42862}" dt="2024-09-13T16:37:35.942" v="7306" actId="700"/>
          <ac:spMkLst>
            <pc:docMk/>
            <pc:sldMk cId="3331946868" sldId="1207"/>
            <ac:spMk id="24" creationId="{DCD0B84F-EC68-F116-1590-F6BCC83461B6}"/>
          </ac:spMkLst>
        </pc:spChg>
        <pc:spChg chg="add mod ord">
          <ac:chgData name="Jana Lu" userId="76d7ce9a-58f9-4227-9ce6-18dcc353422d" providerId="ADAL" clId="{8AC2C7D0-57E7-427F-BA2A-BB0081F42862}" dt="2024-09-13T16:50:23.940" v="7644" actId="255"/>
          <ac:spMkLst>
            <pc:docMk/>
            <pc:sldMk cId="3331946868" sldId="1207"/>
            <ac:spMk id="25" creationId="{13677528-7CEB-349E-5947-A1FCAF9B35ED}"/>
          </ac:spMkLst>
        </pc:spChg>
        <pc:spChg chg="add mod ord">
          <ac:chgData name="Jana Lu" userId="76d7ce9a-58f9-4227-9ce6-18dcc353422d" providerId="ADAL" clId="{8AC2C7D0-57E7-427F-BA2A-BB0081F42862}" dt="2024-09-13T16:50:17.473" v="7643" actId="20577"/>
          <ac:spMkLst>
            <pc:docMk/>
            <pc:sldMk cId="3331946868" sldId="1207"/>
            <ac:spMk id="26" creationId="{E7D30D60-C2BD-D632-ADC7-3E31C49CF8D5}"/>
          </ac:spMkLst>
        </pc:spChg>
        <pc:spChg chg="add del mod ord">
          <ac:chgData name="Jana Lu" userId="76d7ce9a-58f9-4227-9ce6-18dcc353422d" providerId="ADAL" clId="{8AC2C7D0-57E7-427F-BA2A-BB0081F42862}" dt="2024-09-13T16:44:16.555" v="7519" actId="478"/>
          <ac:spMkLst>
            <pc:docMk/>
            <pc:sldMk cId="3331946868" sldId="1207"/>
            <ac:spMk id="27" creationId="{61EF0A6A-8D57-C5EB-C00A-74B0A649145D}"/>
          </ac:spMkLst>
        </pc:spChg>
        <pc:spChg chg="add mod">
          <ac:chgData name="Jana Lu" userId="76d7ce9a-58f9-4227-9ce6-18dcc353422d" providerId="ADAL" clId="{8AC2C7D0-57E7-427F-BA2A-BB0081F42862}" dt="2024-09-13T16:44:36.838" v="7523" actId="164"/>
          <ac:spMkLst>
            <pc:docMk/>
            <pc:sldMk cId="3331946868" sldId="1207"/>
            <ac:spMk id="30" creationId="{64611576-5400-F775-E518-C6A793F80024}"/>
          </ac:spMkLst>
        </pc:spChg>
        <pc:spChg chg="add del mod">
          <ac:chgData name="Jana Lu" userId="76d7ce9a-58f9-4227-9ce6-18dcc353422d" providerId="ADAL" clId="{8AC2C7D0-57E7-427F-BA2A-BB0081F42862}" dt="2024-09-13T16:44:21.022" v="7520" actId="478"/>
          <ac:spMkLst>
            <pc:docMk/>
            <pc:sldMk cId="3331946868" sldId="1207"/>
            <ac:spMk id="31" creationId="{F12A7FE3-FFBC-A0F2-B3DE-7F0208751CA7}"/>
          </ac:spMkLst>
        </pc:spChg>
        <pc:spChg chg="add del mod">
          <ac:chgData name="Jana Lu" userId="76d7ce9a-58f9-4227-9ce6-18dcc353422d" providerId="ADAL" clId="{8AC2C7D0-57E7-427F-BA2A-BB0081F42862}" dt="2024-09-13T16:44:32.005" v="7522" actId="478"/>
          <ac:spMkLst>
            <pc:docMk/>
            <pc:sldMk cId="3331946868" sldId="1207"/>
            <ac:spMk id="35" creationId="{6813BBB9-824F-EF93-88E8-AAE42E744F13}"/>
          </ac:spMkLst>
        </pc:spChg>
        <pc:grpChg chg="add del mod">
          <ac:chgData name="Jana Lu" userId="76d7ce9a-58f9-4227-9ce6-18dcc353422d" providerId="ADAL" clId="{8AC2C7D0-57E7-427F-BA2A-BB0081F42862}" dt="2024-09-13T16:44:10.023" v="7518" actId="164"/>
          <ac:grpSpMkLst>
            <pc:docMk/>
            <pc:sldMk cId="3331946868" sldId="1207"/>
            <ac:grpSpMk id="32" creationId="{85695334-CCDF-4EC6-0C4A-B1757DAF3C99}"/>
          </ac:grpSpMkLst>
        </pc:grpChg>
        <pc:grpChg chg="add del mod">
          <ac:chgData name="Jana Lu" userId="76d7ce9a-58f9-4227-9ce6-18dcc353422d" providerId="ADAL" clId="{8AC2C7D0-57E7-427F-BA2A-BB0081F42862}" dt="2024-09-13T17:03:27.796" v="8059" actId="478"/>
          <ac:grpSpMkLst>
            <pc:docMk/>
            <pc:sldMk cId="3331946868" sldId="1207"/>
            <ac:grpSpMk id="36" creationId="{860EDDC8-D296-B709-C024-21AD50678C0A}"/>
          </ac:grpSpMkLst>
        </pc:grpChg>
        <pc:picChg chg="add mod ord">
          <ac:chgData name="Jana Lu" userId="76d7ce9a-58f9-4227-9ce6-18dcc353422d" providerId="ADAL" clId="{8AC2C7D0-57E7-427F-BA2A-BB0081F42862}" dt="2024-09-23T20:48:45.580" v="8176" actId="962"/>
          <ac:picMkLst>
            <pc:docMk/>
            <pc:sldMk cId="3331946868" sldId="1207"/>
            <ac:picMk id="3" creationId="{782261A5-8D62-A3D0-B706-0B1B12B459D3}"/>
          </ac:picMkLst>
        </pc:picChg>
        <pc:picChg chg="add mod">
          <ac:chgData name="Jana Lu" userId="76d7ce9a-58f9-4227-9ce6-18dcc353422d" providerId="ADAL" clId="{8AC2C7D0-57E7-427F-BA2A-BB0081F42862}" dt="2024-09-13T16:44:36.838" v="7523" actId="164"/>
          <ac:picMkLst>
            <pc:docMk/>
            <pc:sldMk cId="3331946868" sldId="1207"/>
            <ac:picMk id="28" creationId="{DA4DCC6C-D5C2-8A7C-CBB1-9A1EB605CCF0}"/>
          </ac:picMkLst>
        </pc:picChg>
        <pc:picChg chg="add del mod">
          <ac:chgData name="Jana Lu" userId="76d7ce9a-58f9-4227-9ce6-18dcc353422d" providerId="ADAL" clId="{8AC2C7D0-57E7-427F-BA2A-BB0081F42862}" dt="2024-09-13T16:44:08.840" v="7517" actId="931"/>
          <ac:picMkLst>
            <pc:docMk/>
            <pc:sldMk cId="3331946868" sldId="1207"/>
            <ac:picMk id="34" creationId="{FF5EB097-2718-418A-8253-4588C06F7460}"/>
          </ac:picMkLst>
        </pc:picChg>
      </pc:sldChg>
      <pc:sldChg chg="addSp delSp modSp new mod modClrScheme chgLayout">
        <pc:chgData name="Jana Lu" userId="76d7ce9a-58f9-4227-9ce6-18dcc353422d" providerId="ADAL" clId="{8AC2C7D0-57E7-427F-BA2A-BB0081F42862}" dt="2024-09-13T17:05:42.069" v="8121" actId="1038"/>
        <pc:sldMkLst>
          <pc:docMk/>
          <pc:sldMk cId="325230784" sldId="1208"/>
        </pc:sldMkLst>
        <pc:spChg chg="del mod ord">
          <ac:chgData name="Jana Lu" userId="76d7ce9a-58f9-4227-9ce6-18dcc353422d" providerId="ADAL" clId="{8AC2C7D0-57E7-427F-BA2A-BB0081F42862}" dt="2024-09-13T16:50:45.056" v="7646" actId="700"/>
          <ac:spMkLst>
            <pc:docMk/>
            <pc:sldMk cId="325230784" sldId="1208"/>
            <ac:spMk id="2" creationId="{5BF4C060-834C-E6A2-134F-97686E12EDE5}"/>
          </ac:spMkLst>
        </pc:spChg>
        <pc:spChg chg="del mod ord">
          <ac:chgData name="Jana Lu" userId="76d7ce9a-58f9-4227-9ce6-18dcc353422d" providerId="ADAL" clId="{8AC2C7D0-57E7-427F-BA2A-BB0081F42862}" dt="2024-09-13T16:50:45.056" v="7646" actId="700"/>
          <ac:spMkLst>
            <pc:docMk/>
            <pc:sldMk cId="325230784" sldId="1208"/>
            <ac:spMk id="3" creationId="{525DED24-5F2E-935C-9B1A-B6046850A85D}"/>
          </ac:spMkLst>
        </pc:spChg>
        <pc:spChg chg="del mod ord">
          <ac:chgData name="Jana Lu" userId="76d7ce9a-58f9-4227-9ce6-18dcc353422d" providerId="ADAL" clId="{8AC2C7D0-57E7-427F-BA2A-BB0081F42862}" dt="2024-09-13T16:50:45.056" v="7646" actId="700"/>
          <ac:spMkLst>
            <pc:docMk/>
            <pc:sldMk cId="325230784" sldId="1208"/>
            <ac:spMk id="4" creationId="{EBC5B7C6-DA42-E3A4-7172-9F27BAC1B08A}"/>
          </ac:spMkLst>
        </pc:spChg>
        <pc:spChg chg="del">
          <ac:chgData name="Jana Lu" userId="76d7ce9a-58f9-4227-9ce6-18dcc353422d" providerId="ADAL" clId="{8AC2C7D0-57E7-427F-BA2A-BB0081F42862}" dt="2024-09-13T16:50:45.056" v="7646" actId="700"/>
          <ac:spMkLst>
            <pc:docMk/>
            <pc:sldMk cId="325230784" sldId="1208"/>
            <ac:spMk id="5" creationId="{20B0CF09-4551-DFD7-9102-7A1EB68AB20A}"/>
          </ac:spMkLst>
        </pc:spChg>
        <pc:spChg chg="del">
          <ac:chgData name="Jana Lu" userId="76d7ce9a-58f9-4227-9ce6-18dcc353422d" providerId="ADAL" clId="{8AC2C7D0-57E7-427F-BA2A-BB0081F42862}" dt="2024-09-13T16:50:45.056" v="7646" actId="700"/>
          <ac:spMkLst>
            <pc:docMk/>
            <pc:sldMk cId="325230784" sldId="1208"/>
            <ac:spMk id="6" creationId="{1BB4CB32-A27C-5C08-89D9-E63B240C4F2B}"/>
          </ac:spMkLst>
        </pc:spChg>
        <pc:spChg chg="del">
          <ac:chgData name="Jana Lu" userId="76d7ce9a-58f9-4227-9ce6-18dcc353422d" providerId="ADAL" clId="{8AC2C7D0-57E7-427F-BA2A-BB0081F42862}" dt="2024-09-13T16:50:45.056" v="7646" actId="700"/>
          <ac:spMkLst>
            <pc:docMk/>
            <pc:sldMk cId="325230784" sldId="1208"/>
            <ac:spMk id="7" creationId="{79BB24CE-402A-CDE9-07E2-57C4C7760E69}"/>
          </ac:spMkLst>
        </pc:spChg>
        <pc:spChg chg="del">
          <ac:chgData name="Jana Lu" userId="76d7ce9a-58f9-4227-9ce6-18dcc353422d" providerId="ADAL" clId="{8AC2C7D0-57E7-427F-BA2A-BB0081F42862}" dt="2024-09-13T16:50:45.056" v="7646" actId="700"/>
          <ac:spMkLst>
            <pc:docMk/>
            <pc:sldMk cId="325230784" sldId="1208"/>
            <ac:spMk id="8" creationId="{F6256F73-B222-DF2C-DC72-3475A022B64B}"/>
          </ac:spMkLst>
        </pc:spChg>
        <pc:spChg chg="del">
          <ac:chgData name="Jana Lu" userId="76d7ce9a-58f9-4227-9ce6-18dcc353422d" providerId="ADAL" clId="{8AC2C7D0-57E7-427F-BA2A-BB0081F42862}" dt="2024-09-13T16:50:45.056" v="7646" actId="700"/>
          <ac:spMkLst>
            <pc:docMk/>
            <pc:sldMk cId="325230784" sldId="1208"/>
            <ac:spMk id="9" creationId="{7E4C5DC1-30C2-8ECB-109E-059015463B5E}"/>
          </ac:spMkLst>
        </pc:spChg>
        <pc:spChg chg="del">
          <ac:chgData name="Jana Lu" userId="76d7ce9a-58f9-4227-9ce6-18dcc353422d" providerId="ADAL" clId="{8AC2C7D0-57E7-427F-BA2A-BB0081F42862}" dt="2024-09-13T16:50:45.056" v="7646" actId="700"/>
          <ac:spMkLst>
            <pc:docMk/>
            <pc:sldMk cId="325230784" sldId="1208"/>
            <ac:spMk id="10" creationId="{7BCCB68B-524B-C6D1-BDA8-C04AD371D6C1}"/>
          </ac:spMkLst>
        </pc:spChg>
        <pc:spChg chg="del">
          <ac:chgData name="Jana Lu" userId="76d7ce9a-58f9-4227-9ce6-18dcc353422d" providerId="ADAL" clId="{8AC2C7D0-57E7-427F-BA2A-BB0081F42862}" dt="2024-09-13T16:50:45.056" v="7646" actId="700"/>
          <ac:spMkLst>
            <pc:docMk/>
            <pc:sldMk cId="325230784" sldId="1208"/>
            <ac:spMk id="11" creationId="{0F666226-5084-F906-5B26-C07663C7B1F3}"/>
          </ac:spMkLst>
        </pc:spChg>
        <pc:spChg chg="del">
          <ac:chgData name="Jana Lu" userId="76d7ce9a-58f9-4227-9ce6-18dcc353422d" providerId="ADAL" clId="{8AC2C7D0-57E7-427F-BA2A-BB0081F42862}" dt="2024-09-13T16:50:45.056" v="7646" actId="700"/>
          <ac:spMkLst>
            <pc:docMk/>
            <pc:sldMk cId="325230784" sldId="1208"/>
            <ac:spMk id="12" creationId="{853BC5A1-0D60-6122-3538-E6A98F504144}"/>
          </ac:spMkLst>
        </pc:spChg>
        <pc:spChg chg="del">
          <ac:chgData name="Jana Lu" userId="76d7ce9a-58f9-4227-9ce6-18dcc353422d" providerId="ADAL" clId="{8AC2C7D0-57E7-427F-BA2A-BB0081F42862}" dt="2024-09-13T16:50:45.056" v="7646" actId="700"/>
          <ac:spMkLst>
            <pc:docMk/>
            <pc:sldMk cId="325230784" sldId="1208"/>
            <ac:spMk id="13" creationId="{BC85D9FB-1559-C2A5-E8C9-744194D81C44}"/>
          </ac:spMkLst>
        </pc:spChg>
        <pc:spChg chg="del">
          <ac:chgData name="Jana Lu" userId="76d7ce9a-58f9-4227-9ce6-18dcc353422d" providerId="ADAL" clId="{8AC2C7D0-57E7-427F-BA2A-BB0081F42862}" dt="2024-09-13T16:50:45.056" v="7646" actId="700"/>
          <ac:spMkLst>
            <pc:docMk/>
            <pc:sldMk cId="325230784" sldId="1208"/>
            <ac:spMk id="14" creationId="{DE33E4FB-030A-DC14-2C76-63FCD60D69F1}"/>
          </ac:spMkLst>
        </pc:spChg>
        <pc:spChg chg="del">
          <ac:chgData name="Jana Lu" userId="76d7ce9a-58f9-4227-9ce6-18dcc353422d" providerId="ADAL" clId="{8AC2C7D0-57E7-427F-BA2A-BB0081F42862}" dt="2024-09-13T16:50:45.056" v="7646" actId="700"/>
          <ac:spMkLst>
            <pc:docMk/>
            <pc:sldMk cId="325230784" sldId="1208"/>
            <ac:spMk id="15" creationId="{7B5C0179-1C29-9870-03C2-033E17A12318}"/>
          </ac:spMkLst>
        </pc:spChg>
        <pc:spChg chg="del">
          <ac:chgData name="Jana Lu" userId="76d7ce9a-58f9-4227-9ce6-18dcc353422d" providerId="ADAL" clId="{8AC2C7D0-57E7-427F-BA2A-BB0081F42862}" dt="2024-09-13T16:50:45.056" v="7646" actId="700"/>
          <ac:spMkLst>
            <pc:docMk/>
            <pc:sldMk cId="325230784" sldId="1208"/>
            <ac:spMk id="16" creationId="{DB88BA3B-0A95-2CF3-F455-0E348E5F00D6}"/>
          </ac:spMkLst>
        </pc:spChg>
        <pc:spChg chg="del">
          <ac:chgData name="Jana Lu" userId="76d7ce9a-58f9-4227-9ce6-18dcc353422d" providerId="ADAL" clId="{8AC2C7D0-57E7-427F-BA2A-BB0081F42862}" dt="2024-09-13T16:50:45.056" v="7646" actId="700"/>
          <ac:spMkLst>
            <pc:docMk/>
            <pc:sldMk cId="325230784" sldId="1208"/>
            <ac:spMk id="17" creationId="{56AC4286-F95B-B9E7-CD22-23F8AE8A5EEE}"/>
          </ac:spMkLst>
        </pc:spChg>
        <pc:spChg chg="del">
          <ac:chgData name="Jana Lu" userId="76d7ce9a-58f9-4227-9ce6-18dcc353422d" providerId="ADAL" clId="{8AC2C7D0-57E7-427F-BA2A-BB0081F42862}" dt="2024-09-13T16:50:45.056" v="7646" actId="700"/>
          <ac:spMkLst>
            <pc:docMk/>
            <pc:sldMk cId="325230784" sldId="1208"/>
            <ac:spMk id="18" creationId="{FA3F83CD-BC26-05D5-8117-04EBA45F50D9}"/>
          </ac:spMkLst>
        </pc:spChg>
        <pc:spChg chg="del">
          <ac:chgData name="Jana Lu" userId="76d7ce9a-58f9-4227-9ce6-18dcc353422d" providerId="ADAL" clId="{8AC2C7D0-57E7-427F-BA2A-BB0081F42862}" dt="2024-09-13T16:50:45.056" v="7646" actId="700"/>
          <ac:spMkLst>
            <pc:docMk/>
            <pc:sldMk cId="325230784" sldId="1208"/>
            <ac:spMk id="19" creationId="{75CE3028-0E22-51D9-1FAE-07EC3B17932D}"/>
          </ac:spMkLst>
        </pc:spChg>
        <pc:spChg chg="del">
          <ac:chgData name="Jana Lu" userId="76d7ce9a-58f9-4227-9ce6-18dcc353422d" providerId="ADAL" clId="{8AC2C7D0-57E7-427F-BA2A-BB0081F42862}" dt="2024-09-13T16:50:45.056" v="7646" actId="700"/>
          <ac:spMkLst>
            <pc:docMk/>
            <pc:sldMk cId="325230784" sldId="1208"/>
            <ac:spMk id="20" creationId="{E0015CD5-C419-DD2D-5F95-24BB5119B741}"/>
          </ac:spMkLst>
        </pc:spChg>
        <pc:spChg chg="del">
          <ac:chgData name="Jana Lu" userId="76d7ce9a-58f9-4227-9ce6-18dcc353422d" providerId="ADAL" clId="{8AC2C7D0-57E7-427F-BA2A-BB0081F42862}" dt="2024-09-13T16:50:45.056" v="7646" actId="700"/>
          <ac:spMkLst>
            <pc:docMk/>
            <pc:sldMk cId="325230784" sldId="1208"/>
            <ac:spMk id="21" creationId="{03BFB5A3-5F1B-5E97-0B80-861576C7FD0C}"/>
          </ac:spMkLst>
        </pc:spChg>
        <pc:spChg chg="del">
          <ac:chgData name="Jana Lu" userId="76d7ce9a-58f9-4227-9ce6-18dcc353422d" providerId="ADAL" clId="{8AC2C7D0-57E7-427F-BA2A-BB0081F42862}" dt="2024-09-13T16:50:45.056" v="7646" actId="700"/>
          <ac:spMkLst>
            <pc:docMk/>
            <pc:sldMk cId="325230784" sldId="1208"/>
            <ac:spMk id="22" creationId="{FA49793E-B5D8-6FAA-CA71-171EA209A0AA}"/>
          </ac:spMkLst>
        </pc:spChg>
        <pc:spChg chg="del">
          <ac:chgData name="Jana Lu" userId="76d7ce9a-58f9-4227-9ce6-18dcc353422d" providerId="ADAL" clId="{8AC2C7D0-57E7-427F-BA2A-BB0081F42862}" dt="2024-09-13T16:50:45.056" v="7646" actId="700"/>
          <ac:spMkLst>
            <pc:docMk/>
            <pc:sldMk cId="325230784" sldId="1208"/>
            <ac:spMk id="23" creationId="{E923ED80-344B-E7ED-13FC-58A24C820BC3}"/>
          </ac:spMkLst>
        </pc:spChg>
        <pc:spChg chg="mod ord">
          <ac:chgData name="Jana Lu" userId="76d7ce9a-58f9-4227-9ce6-18dcc353422d" providerId="ADAL" clId="{8AC2C7D0-57E7-427F-BA2A-BB0081F42862}" dt="2024-09-13T16:57:58.443" v="7835" actId="13244"/>
          <ac:spMkLst>
            <pc:docMk/>
            <pc:sldMk cId="325230784" sldId="1208"/>
            <ac:spMk id="24" creationId="{94570BB1-4F2A-96D9-D1DA-A8186714FC2A}"/>
          </ac:spMkLst>
        </pc:spChg>
        <pc:spChg chg="add mod ord">
          <ac:chgData name="Jana Lu" userId="76d7ce9a-58f9-4227-9ce6-18dcc353422d" providerId="ADAL" clId="{8AC2C7D0-57E7-427F-BA2A-BB0081F42862}" dt="2024-09-13T16:57:27.443" v="7832" actId="20577"/>
          <ac:spMkLst>
            <pc:docMk/>
            <pc:sldMk cId="325230784" sldId="1208"/>
            <ac:spMk id="25" creationId="{ACF973DB-4F07-290F-905D-4B64561344BA}"/>
          </ac:spMkLst>
        </pc:spChg>
        <pc:spChg chg="add mod ord">
          <ac:chgData name="Jana Lu" userId="76d7ce9a-58f9-4227-9ce6-18dcc353422d" providerId="ADAL" clId="{8AC2C7D0-57E7-427F-BA2A-BB0081F42862}" dt="2024-09-13T16:56:53.685" v="7789" actId="20577"/>
          <ac:spMkLst>
            <pc:docMk/>
            <pc:sldMk cId="325230784" sldId="1208"/>
            <ac:spMk id="26" creationId="{681988D2-6842-B744-6A78-3A86C5C1325F}"/>
          </ac:spMkLst>
        </pc:spChg>
        <pc:spChg chg="add del mod ord">
          <ac:chgData name="Jana Lu" userId="76d7ce9a-58f9-4227-9ce6-18dcc353422d" providerId="ADAL" clId="{8AC2C7D0-57E7-427F-BA2A-BB0081F42862}" dt="2024-09-13T16:57:37.374" v="7834" actId="478"/>
          <ac:spMkLst>
            <pc:docMk/>
            <pc:sldMk cId="325230784" sldId="1208"/>
            <ac:spMk id="27" creationId="{0E381956-F7FF-EFFB-8304-40176E0E2CD2}"/>
          </ac:spMkLst>
        </pc:spChg>
        <pc:picChg chg="add mod ord">
          <ac:chgData name="Jana Lu" userId="76d7ce9a-58f9-4227-9ce6-18dcc353422d" providerId="ADAL" clId="{8AC2C7D0-57E7-427F-BA2A-BB0081F42862}" dt="2024-09-13T17:05:42.069" v="8121" actId="1038"/>
          <ac:picMkLst>
            <pc:docMk/>
            <pc:sldMk cId="325230784" sldId="1208"/>
            <ac:picMk id="28" creationId="{B85EF8B4-41B7-CAB5-CFF7-A23E89D67F43}"/>
          </ac:picMkLst>
        </pc:picChg>
      </pc:sldChg>
      <pc:sldChg chg="addSp delSp modSp new mod">
        <pc:chgData name="Jana Lu" userId="76d7ce9a-58f9-4227-9ce6-18dcc353422d" providerId="ADAL" clId="{8AC2C7D0-57E7-427F-BA2A-BB0081F42862}" dt="2024-09-23T20:49:47.754" v="8184" actId="962"/>
        <pc:sldMkLst>
          <pc:docMk/>
          <pc:sldMk cId="3023479368" sldId="1209"/>
        </pc:sldMkLst>
        <pc:spChg chg="mod">
          <ac:chgData name="Jana Lu" userId="76d7ce9a-58f9-4227-9ce6-18dcc353422d" providerId="ADAL" clId="{8AC2C7D0-57E7-427F-BA2A-BB0081F42862}" dt="2024-09-13T16:58:43.348" v="7875" actId="20577"/>
          <ac:spMkLst>
            <pc:docMk/>
            <pc:sldMk cId="3023479368" sldId="1209"/>
            <ac:spMk id="2" creationId="{AA750FBB-7D33-54F3-A4F5-D71D401AE611}"/>
          </ac:spMkLst>
        </pc:spChg>
        <pc:spChg chg="del">
          <ac:chgData name="Jana Lu" userId="76d7ce9a-58f9-4227-9ce6-18dcc353422d" providerId="ADAL" clId="{8AC2C7D0-57E7-427F-BA2A-BB0081F42862}" dt="2024-09-13T16:59:49.411" v="7981" actId="478"/>
          <ac:spMkLst>
            <pc:docMk/>
            <pc:sldMk cId="3023479368" sldId="1209"/>
            <ac:spMk id="3" creationId="{9C02E087-5D15-077F-B9A8-2C028446B694}"/>
          </ac:spMkLst>
        </pc:spChg>
        <pc:spChg chg="mod">
          <ac:chgData name="Jana Lu" userId="76d7ce9a-58f9-4227-9ce6-18dcc353422d" providerId="ADAL" clId="{8AC2C7D0-57E7-427F-BA2A-BB0081F42862}" dt="2024-09-13T16:58:56.290" v="7922" actId="14100"/>
          <ac:spMkLst>
            <pc:docMk/>
            <pc:sldMk cId="3023479368" sldId="1209"/>
            <ac:spMk id="4" creationId="{03FD6A14-F27E-DB26-673C-A487E5F97CA3}"/>
          </ac:spMkLst>
        </pc:spChg>
        <pc:picChg chg="add mod ord">
          <ac:chgData name="Jana Lu" userId="76d7ce9a-58f9-4227-9ce6-18dcc353422d" providerId="ADAL" clId="{8AC2C7D0-57E7-427F-BA2A-BB0081F42862}" dt="2024-09-23T20:49:47.754" v="8184" actId="962"/>
          <ac:picMkLst>
            <pc:docMk/>
            <pc:sldMk cId="3023479368" sldId="1209"/>
            <ac:picMk id="6" creationId="{320258E5-1110-BC75-30C5-DAF2AC5FD8AD}"/>
          </ac:picMkLst>
        </pc:picChg>
      </pc:sldChg>
      <pc:sldChg chg="addSp delSp modSp new mod modClrScheme chgLayout">
        <pc:chgData name="Jana Lu" userId="76d7ce9a-58f9-4227-9ce6-18dcc353422d" providerId="ADAL" clId="{8AC2C7D0-57E7-427F-BA2A-BB0081F42862}" dt="2024-09-13T17:09:40.098" v="8169" actId="13244"/>
        <pc:sldMkLst>
          <pc:docMk/>
          <pc:sldMk cId="1078725841" sldId="1210"/>
        </pc:sldMkLst>
        <pc:spChg chg="del mod ord">
          <ac:chgData name="Jana Lu" userId="76d7ce9a-58f9-4227-9ce6-18dcc353422d" providerId="ADAL" clId="{8AC2C7D0-57E7-427F-BA2A-BB0081F42862}" dt="2024-09-13T17:00:34.023" v="8004" actId="700"/>
          <ac:spMkLst>
            <pc:docMk/>
            <pc:sldMk cId="1078725841" sldId="1210"/>
            <ac:spMk id="2" creationId="{B4AA0CF8-ED35-FD50-CC54-FC67C4DF314C}"/>
          </ac:spMkLst>
        </pc:spChg>
        <pc:spChg chg="del mod ord">
          <ac:chgData name="Jana Lu" userId="76d7ce9a-58f9-4227-9ce6-18dcc353422d" providerId="ADAL" clId="{8AC2C7D0-57E7-427F-BA2A-BB0081F42862}" dt="2024-09-13T17:00:34.023" v="8004" actId="700"/>
          <ac:spMkLst>
            <pc:docMk/>
            <pc:sldMk cId="1078725841" sldId="1210"/>
            <ac:spMk id="3" creationId="{9F742DBE-022C-33C7-7075-12142AF88263}"/>
          </ac:spMkLst>
        </pc:spChg>
        <pc:spChg chg="del mod ord">
          <ac:chgData name="Jana Lu" userId="76d7ce9a-58f9-4227-9ce6-18dcc353422d" providerId="ADAL" clId="{8AC2C7D0-57E7-427F-BA2A-BB0081F42862}" dt="2024-09-13T17:00:34.023" v="8004" actId="700"/>
          <ac:spMkLst>
            <pc:docMk/>
            <pc:sldMk cId="1078725841" sldId="1210"/>
            <ac:spMk id="4" creationId="{76EA01DA-F7CA-D500-99B6-6904C2BF0362}"/>
          </ac:spMkLst>
        </pc:spChg>
        <pc:spChg chg="del mod">
          <ac:chgData name="Jana Lu" userId="76d7ce9a-58f9-4227-9ce6-18dcc353422d" providerId="ADAL" clId="{8AC2C7D0-57E7-427F-BA2A-BB0081F42862}" dt="2024-09-13T17:00:34.023" v="8004" actId="700"/>
          <ac:spMkLst>
            <pc:docMk/>
            <pc:sldMk cId="1078725841" sldId="1210"/>
            <ac:spMk id="5" creationId="{E9E0A1ED-A6E4-C070-CDA6-C7D4442EFE46}"/>
          </ac:spMkLst>
        </pc:spChg>
        <pc:spChg chg="del mod">
          <ac:chgData name="Jana Lu" userId="76d7ce9a-58f9-4227-9ce6-18dcc353422d" providerId="ADAL" clId="{8AC2C7D0-57E7-427F-BA2A-BB0081F42862}" dt="2024-09-13T17:00:34.023" v="8004" actId="700"/>
          <ac:spMkLst>
            <pc:docMk/>
            <pc:sldMk cId="1078725841" sldId="1210"/>
            <ac:spMk id="6" creationId="{B3B44B43-8BE4-B152-D4BC-20E869BB3499}"/>
          </ac:spMkLst>
        </pc:spChg>
        <pc:spChg chg="del mod">
          <ac:chgData name="Jana Lu" userId="76d7ce9a-58f9-4227-9ce6-18dcc353422d" providerId="ADAL" clId="{8AC2C7D0-57E7-427F-BA2A-BB0081F42862}" dt="2024-09-13T17:00:34.023" v="8004" actId="700"/>
          <ac:spMkLst>
            <pc:docMk/>
            <pc:sldMk cId="1078725841" sldId="1210"/>
            <ac:spMk id="7" creationId="{6D376A44-2F13-82ED-FC40-9A082DCB7591}"/>
          </ac:spMkLst>
        </pc:spChg>
        <pc:spChg chg="del mod">
          <ac:chgData name="Jana Lu" userId="76d7ce9a-58f9-4227-9ce6-18dcc353422d" providerId="ADAL" clId="{8AC2C7D0-57E7-427F-BA2A-BB0081F42862}" dt="2024-09-13T17:00:34.023" v="8004" actId="700"/>
          <ac:spMkLst>
            <pc:docMk/>
            <pc:sldMk cId="1078725841" sldId="1210"/>
            <ac:spMk id="8" creationId="{C65AF399-F9A1-EE86-3B94-54BB931E6029}"/>
          </ac:spMkLst>
        </pc:spChg>
        <pc:spChg chg="del mod">
          <ac:chgData name="Jana Lu" userId="76d7ce9a-58f9-4227-9ce6-18dcc353422d" providerId="ADAL" clId="{8AC2C7D0-57E7-427F-BA2A-BB0081F42862}" dt="2024-09-13T17:00:34.023" v="8004" actId="700"/>
          <ac:spMkLst>
            <pc:docMk/>
            <pc:sldMk cId="1078725841" sldId="1210"/>
            <ac:spMk id="9" creationId="{5DD85C9C-CF2E-DD91-D0C1-BB2D93266788}"/>
          </ac:spMkLst>
        </pc:spChg>
        <pc:spChg chg="del mod">
          <ac:chgData name="Jana Lu" userId="76d7ce9a-58f9-4227-9ce6-18dcc353422d" providerId="ADAL" clId="{8AC2C7D0-57E7-427F-BA2A-BB0081F42862}" dt="2024-09-13T17:00:34.023" v="8004" actId="700"/>
          <ac:spMkLst>
            <pc:docMk/>
            <pc:sldMk cId="1078725841" sldId="1210"/>
            <ac:spMk id="10" creationId="{81EB83FF-6DFD-CCA4-F225-7FEB7E591A82}"/>
          </ac:spMkLst>
        </pc:spChg>
        <pc:spChg chg="del mod">
          <ac:chgData name="Jana Lu" userId="76d7ce9a-58f9-4227-9ce6-18dcc353422d" providerId="ADAL" clId="{8AC2C7D0-57E7-427F-BA2A-BB0081F42862}" dt="2024-09-13T17:00:34.023" v="8004" actId="700"/>
          <ac:spMkLst>
            <pc:docMk/>
            <pc:sldMk cId="1078725841" sldId="1210"/>
            <ac:spMk id="11" creationId="{331C2EB6-C98D-89BC-04A3-BD45D88BE3F6}"/>
          </ac:spMkLst>
        </pc:spChg>
        <pc:spChg chg="del mod">
          <ac:chgData name="Jana Lu" userId="76d7ce9a-58f9-4227-9ce6-18dcc353422d" providerId="ADAL" clId="{8AC2C7D0-57E7-427F-BA2A-BB0081F42862}" dt="2024-09-13T17:00:34.023" v="8004" actId="700"/>
          <ac:spMkLst>
            <pc:docMk/>
            <pc:sldMk cId="1078725841" sldId="1210"/>
            <ac:spMk id="12" creationId="{0917B654-35B0-3BA6-3D40-039914809EE6}"/>
          </ac:spMkLst>
        </pc:spChg>
        <pc:spChg chg="del mod">
          <ac:chgData name="Jana Lu" userId="76d7ce9a-58f9-4227-9ce6-18dcc353422d" providerId="ADAL" clId="{8AC2C7D0-57E7-427F-BA2A-BB0081F42862}" dt="2024-09-13T17:00:34.023" v="8004" actId="700"/>
          <ac:spMkLst>
            <pc:docMk/>
            <pc:sldMk cId="1078725841" sldId="1210"/>
            <ac:spMk id="13" creationId="{B2FE89D1-142E-2E5D-89E5-0F1232BB571E}"/>
          </ac:spMkLst>
        </pc:spChg>
        <pc:spChg chg="del mod">
          <ac:chgData name="Jana Lu" userId="76d7ce9a-58f9-4227-9ce6-18dcc353422d" providerId="ADAL" clId="{8AC2C7D0-57E7-427F-BA2A-BB0081F42862}" dt="2024-09-13T17:00:34.023" v="8004" actId="700"/>
          <ac:spMkLst>
            <pc:docMk/>
            <pc:sldMk cId="1078725841" sldId="1210"/>
            <ac:spMk id="14" creationId="{BA25B0A9-393A-B8B0-EE54-32BA36C7B91E}"/>
          </ac:spMkLst>
        </pc:spChg>
        <pc:spChg chg="del mod">
          <ac:chgData name="Jana Lu" userId="76d7ce9a-58f9-4227-9ce6-18dcc353422d" providerId="ADAL" clId="{8AC2C7D0-57E7-427F-BA2A-BB0081F42862}" dt="2024-09-13T17:00:34.023" v="8004" actId="700"/>
          <ac:spMkLst>
            <pc:docMk/>
            <pc:sldMk cId="1078725841" sldId="1210"/>
            <ac:spMk id="15" creationId="{EE45B378-7707-8860-15EA-A112AF3A7D70}"/>
          </ac:spMkLst>
        </pc:spChg>
        <pc:spChg chg="del mod">
          <ac:chgData name="Jana Lu" userId="76d7ce9a-58f9-4227-9ce6-18dcc353422d" providerId="ADAL" clId="{8AC2C7D0-57E7-427F-BA2A-BB0081F42862}" dt="2024-09-13T17:00:34.023" v="8004" actId="700"/>
          <ac:spMkLst>
            <pc:docMk/>
            <pc:sldMk cId="1078725841" sldId="1210"/>
            <ac:spMk id="16" creationId="{80D14D7A-3794-8328-2E49-BCE2166C3F91}"/>
          </ac:spMkLst>
        </pc:spChg>
        <pc:spChg chg="del mod">
          <ac:chgData name="Jana Lu" userId="76d7ce9a-58f9-4227-9ce6-18dcc353422d" providerId="ADAL" clId="{8AC2C7D0-57E7-427F-BA2A-BB0081F42862}" dt="2024-09-13T17:00:34.023" v="8004" actId="700"/>
          <ac:spMkLst>
            <pc:docMk/>
            <pc:sldMk cId="1078725841" sldId="1210"/>
            <ac:spMk id="17" creationId="{5ECBC8CB-3E8A-BE2E-D7B8-6FF798FC6456}"/>
          </ac:spMkLst>
        </pc:spChg>
        <pc:spChg chg="del mod">
          <ac:chgData name="Jana Lu" userId="76d7ce9a-58f9-4227-9ce6-18dcc353422d" providerId="ADAL" clId="{8AC2C7D0-57E7-427F-BA2A-BB0081F42862}" dt="2024-09-13T17:00:34.023" v="8004" actId="700"/>
          <ac:spMkLst>
            <pc:docMk/>
            <pc:sldMk cId="1078725841" sldId="1210"/>
            <ac:spMk id="18" creationId="{F033461E-F0C4-11C9-1FEC-32F4704A84C0}"/>
          </ac:spMkLst>
        </pc:spChg>
        <pc:spChg chg="del mod">
          <ac:chgData name="Jana Lu" userId="76d7ce9a-58f9-4227-9ce6-18dcc353422d" providerId="ADAL" clId="{8AC2C7D0-57E7-427F-BA2A-BB0081F42862}" dt="2024-09-13T17:00:34.023" v="8004" actId="700"/>
          <ac:spMkLst>
            <pc:docMk/>
            <pc:sldMk cId="1078725841" sldId="1210"/>
            <ac:spMk id="19" creationId="{662F653F-78C6-D9E0-FDA9-217E6F23252F}"/>
          </ac:spMkLst>
        </pc:spChg>
        <pc:spChg chg="del mod">
          <ac:chgData name="Jana Lu" userId="76d7ce9a-58f9-4227-9ce6-18dcc353422d" providerId="ADAL" clId="{8AC2C7D0-57E7-427F-BA2A-BB0081F42862}" dt="2024-09-13T17:00:34.023" v="8004" actId="700"/>
          <ac:spMkLst>
            <pc:docMk/>
            <pc:sldMk cId="1078725841" sldId="1210"/>
            <ac:spMk id="20" creationId="{21067252-11AC-9D2B-202A-12F2B17EC1B5}"/>
          </ac:spMkLst>
        </pc:spChg>
        <pc:spChg chg="del mod">
          <ac:chgData name="Jana Lu" userId="76d7ce9a-58f9-4227-9ce6-18dcc353422d" providerId="ADAL" clId="{8AC2C7D0-57E7-427F-BA2A-BB0081F42862}" dt="2024-09-13T17:00:34.023" v="8004" actId="700"/>
          <ac:spMkLst>
            <pc:docMk/>
            <pc:sldMk cId="1078725841" sldId="1210"/>
            <ac:spMk id="21" creationId="{4D24F973-BB7E-A015-2399-AFDE75E3CC2B}"/>
          </ac:spMkLst>
        </pc:spChg>
        <pc:spChg chg="del mod">
          <ac:chgData name="Jana Lu" userId="76d7ce9a-58f9-4227-9ce6-18dcc353422d" providerId="ADAL" clId="{8AC2C7D0-57E7-427F-BA2A-BB0081F42862}" dt="2024-09-13T17:00:34.023" v="8004" actId="700"/>
          <ac:spMkLst>
            <pc:docMk/>
            <pc:sldMk cId="1078725841" sldId="1210"/>
            <ac:spMk id="22" creationId="{FD3F677D-27E2-E868-5354-A45268DD0FBA}"/>
          </ac:spMkLst>
        </pc:spChg>
        <pc:spChg chg="del mod">
          <ac:chgData name="Jana Lu" userId="76d7ce9a-58f9-4227-9ce6-18dcc353422d" providerId="ADAL" clId="{8AC2C7D0-57E7-427F-BA2A-BB0081F42862}" dt="2024-09-13T17:00:34.023" v="8004" actId="700"/>
          <ac:spMkLst>
            <pc:docMk/>
            <pc:sldMk cId="1078725841" sldId="1210"/>
            <ac:spMk id="23" creationId="{0DFDF10B-9D8F-BB36-1E73-3E139ED8BA72}"/>
          </ac:spMkLst>
        </pc:spChg>
        <pc:spChg chg="mod ord">
          <ac:chgData name="Jana Lu" userId="76d7ce9a-58f9-4227-9ce6-18dcc353422d" providerId="ADAL" clId="{8AC2C7D0-57E7-427F-BA2A-BB0081F42862}" dt="2024-09-13T17:00:34.023" v="8004" actId="700"/>
          <ac:spMkLst>
            <pc:docMk/>
            <pc:sldMk cId="1078725841" sldId="1210"/>
            <ac:spMk id="24" creationId="{6F07CFA5-3C71-31A9-218E-EF30FF13F382}"/>
          </ac:spMkLst>
        </pc:spChg>
        <pc:spChg chg="add mod ord">
          <ac:chgData name="Jana Lu" userId="76d7ce9a-58f9-4227-9ce6-18dcc353422d" providerId="ADAL" clId="{8AC2C7D0-57E7-427F-BA2A-BB0081F42862}" dt="2024-09-13T17:01:31.573" v="8052" actId="20577"/>
          <ac:spMkLst>
            <pc:docMk/>
            <pc:sldMk cId="1078725841" sldId="1210"/>
            <ac:spMk id="25" creationId="{7307AD94-81B3-2C5E-284F-80ED09002B13}"/>
          </ac:spMkLst>
        </pc:spChg>
        <pc:spChg chg="add mod ord">
          <ac:chgData name="Jana Lu" userId="76d7ce9a-58f9-4227-9ce6-18dcc353422d" providerId="ADAL" clId="{8AC2C7D0-57E7-427F-BA2A-BB0081F42862}" dt="2024-09-13T17:01:28.523" v="8039" actId="14100"/>
          <ac:spMkLst>
            <pc:docMk/>
            <pc:sldMk cId="1078725841" sldId="1210"/>
            <ac:spMk id="26" creationId="{766F61BB-5B59-7BB0-4984-F4AD45DB2830}"/>
          </ac:spMkLst>
        </pc:spChg>
        <pc:spChg chg="add del mod ord">
          <ac:chgData name="Jana Lu" userId="76d7ce9a-58f9-4227-9ce6-18dcc353422d" providerId="ADAL" clId="{8AC2C7D0-57E7-427F-BA2A-BB0081F42862}" dt="2024-09-13T17:01:36.110" v="8053" actId="478"/>
          <ac:spMkLst>
            <pc:docMk/>
            <pc:sldMk cId="1078725841" sldId="1210"/>
            <ac:spMk id="27" creationId="{E7C6B198-F8B5-025D-930C-1F4165E167F3}"/>
          </ac:spMkLst>
        </pc:spChg>
        <pc:picChg chg="add mod ord">
          <ac:chgData name="Jana Lu" userId="76d7ce9a-58f9-4227-9ce6-18dcc353422d" providerId="ADAL" clId="{8AC2C7D0-57E7-427F-BA2A-BB0081F42862}" dt="2024-09-13T17:09:40.098" v="8169" actId="13244"/>
          <ac:picMkLst>
            <pc:docMk/>
            <pc:sldMk cId="1078725841" sldId="1210"/>
            <ac:picMk id="28" creationId="{E0E52211-1C9B-C6C0-30C2-A21416A72678}"/>
          </ac:picMkLst>
        </pc:picChg>
      </pc:sldChg>
      <pc:sldChg chg="addSp delSp modSp new del mod modClrScheme chgLayout">
        <pc:chgData name="Jana Lu" userId="76d7ce9a-58f9-4227-9ce6-18dcc353422d" providerId="ADAL" clId="{8AC2C7D0-57E7-427F-BA2A-BB0081F42862}" dt="2024-09-13T17:06:21.692" v="8123" actId="2696"/>
        <pc:sldMkLst>
          <pc:docMk/>
          <pc:sldMk cId="2480505785" sldId="1211"/>
        </pc:sldMkLst>
        <pc:spChg chg="del mod ord">
          <ac:chgData name="Jana Lu" userId="76d7ce9a-58f9-4227-9ce6-18dcc353422d" providerId="ADAL" clId="{8AC2C7D0-57E7-427F-BA2A-BB0081F42862}" dt="2024-09-13T17:04:28.056" v="8066" actId="700"/>
          <ac:spMkLst>
            <pc:docMk/>
            <pc:sldMk cId="2480505785" sldId="1211"/>
            <ac:spMk id="2" creationId="{FF24BA1A-0538-C965-7DB2-27B54FE05D6F}"/>
          </ac:spMkLst>
        </pc:spChg>
        <pc:spChg chg="del mod ord">
          <ac:chgData name="Jana Lu" userId="76d7ce9a-58f9-4227-9ce6-18dcc353422d" providerId="ADAL" clId="{8AC2C7D0-57E7-427F-BA2A-BB0081F42862}" dt="2024-09-13T17:04:28.056" v="8066" actId="700"/>
          <ac:spMkLst>
            <pc:docMk/>
            <pc:sldMk cId="2480505785" sldId="1211"/>
            <ac:spMk id="3" creationId="{BF497826-4ABB-EFF9-24F7-009A1389FB22}"/>
          </ac:spMkLst>
        </pc:spChg>
        <pc:spChg chg="del mod ord">
          <ac:chgData name="Jana Lu" userId="76d7ce9a-58f9-4227-9ce6-18dcc353422d" providerId="ADAL" clId="{8AC2C7D0-57E7-427F-BA2A-BB0081F42862}" dt="2024-09-13T17:04:28.056" v="8066" actId="700"/>
          <ac:spMkLst>
            <pc:docMk/>
            <pc:sldMk cId="2480505785" sldId="1211"/>
            <ac:spMk id="4" creationId="{982AA831-193B-C1A5-FBCD-19553A1CEE33}"/>
          </ac:spMkLst>
        </pc:spChg>
        <pc:spChg chg="del">
          <ac:chgData name="Jana Lu" userId="76d7ce9a-58f9-4227-9ce6-18dcc353422d" providerId="ADAL" clId="{8AC2C7D0-57E7-427F-BA2A-BB0081F42862}" dt="2024-09-13T17:04:28.056" v="8066" actId="700"/>
          <ac:spMkLst>
            <pc:docMk/>
            <pc:sldMk cId="2480505785" sldId="1211"/>
            <ac:spMk id="5" creationId="{43B31A9F-ED80-E0AC-2E20-6E705A6E0F9C}"/>
          </ac:spMkLst>
        </pc:spChg>
        <pc:spChg chg="del">
          <ac:chgData name="Jana Lu" userId="76d7ce9a-58f9-4227-9ce6-18dcc353422d" providerId="ADAL" clId="{8AC2C7D0-57E7-427F-BA2A-BB0081F42862}" dt="2024-09-13T17:04:28.056" v="8066" actId="700"/>
          <ac:spMkLst>
            <pc:docMk/>
            <pc:sldMk cId="2480505785" sldId="1211"/>
            <ac:spMk id="6" creationId="{ABE776D0-7BE8-5BC8-5EE6-79CDA56573C0}"/>
          </ac:spMkLst>
        </pc:spChg>
        <pc:spChg chg="del">
          <ac:chgData name="Jana Lu" userId="76d7ce9a-58f9-4227-9ce6-18dcc353422d" providerId="ADAL" clId="{8AC2C7D0-57E7-427F-BA2A-BB0081F42862}" dt="2024-09-13T17:04:28.056" v="8066" actId="700"/>
          <ac:spMkLst>
            <pc:docMk/>
            <pc:sldMk cId="2480505785" sldId="1211"/>
            <ac:spMk id="7" creationId="{12085980-E106-19A0-DAEC-D7C027AD3CDA}"/>
          </ac:spMkLst>
        </pc:spChg>
        <pc:spChg chg="del">
          <ac:chgData name="Jana Lu" userId="76d7ce9a-58f9-4227-9ce6-18dcc353422d" providerId="ADAL" clId="{8AC2C7D0-57E7-427F-BA2A-BB0081F42862}" dt="2024-09-13T17:04:28.056" v="8066" actId="700"/>
          <ac:spMkLst>
            <pc:docMk/>
            <pc:sldMk cId="2480505785" sldId="1211"/>
            <ac:spMk id="8" creationId="{DF29FFD2-10DD-BA60-767E-32ADF70DFC75}"/>
          </ac:spMkLst>
        </pc:spChg>
        <pc:spChg chg="del">
          <ac:chgData name="Jana Lu" userId="76d7ce9a-58f9-4227-9ce6-18dcc353422d" providerId="ADAL" clId="{8AC2C7D0-57E7-427F-BA2A-BB0081F42862}" dt="2024-09-13T17:04:28.056" v="8066" actId="700"/>
          <ac:spMkLst>
            <pc:docMk/>
            <pc:sldMk cId="2480505785" sldId="1211"/>
            <ac:spMk id="9" creationId="{00361622-E17F-8613-1D4E-DB93BBFCEA9E}"/>
          </ac:spMkLst>
        </pc:spChg>
        <pc:spChg chg="del">
          <ac:chgData name="Jana Lu" userId="76d7ce9a-58f9-4227-9ce6-18dcc353422d" providerId="ADAL" clId="{8AC2C7D0-57E7-427F-BA2A-BB0081F42862}" dt="2024-09-13T17:04:28.056" v="8066" actId="700"/>
          <ac:spMkLst>
            <pc:docMk/>
            <pc:sldMk cId="2480505785" sldId="1211"/>
            <ac:spMk id="10" creationId="{787EECF4-4032-79B6-00E5-3473998B5129}"/>
          </ac:spMkLst>
        </pc:spChg>
        <pc:spChg chg="del">
          <ac:chgData name="Jana Lu" userId="76d7ce9a-58f9-4227-9ce6-18dcc353422d" providerId="ADAL" clId="{8AC2C7D0-57E7-427F-BA2A-BB0081F42862}" dt="2024-09-13T17:04:28.056" v="8066" actId="700"/>
          <ac:spMkLst>
            <pc:docMk/>
            <pc:sldMk cId="2480505785" sldId="1211"/>
            <ac:spMk id="11" creationId="{34EC5F77-ABB0-D412-B0D6-6D90E4D3E305}"/>
          </ac:spMkLst>
        </pc:spChg>
        <pc:spChg chg="del">
          <ac:chgData name="Jana Lu" userId="76d7ce9a-58f9-4227-9ce6-18dcc353422d" providerId="ADAL" clId="{8AC2C7D0-57E7-427F-BA2A-BB0081F42862}" dt="2024-09-13T17:04:28.056" v="8066" actId="700"/>
          <ac:spMkLst>
            <pc:docMk/>
            <pc:sldMk cId="2480505785" sldId="1211"/>
            <ac:spMk id="12" creationId="{796A5A8F-ECC5-4479-7CC0-A017B49BEDF8}"/>
          </ac:spMkLst>
        </pc:spChg>
        <pc:spChg chg="del">
          <ac:chgData name="Jana Lu" userId="76d7ce9a-58f9-4227-9ce6-18dcc353422d" providerId="ADAL" clId="{8AC2C7D0-57E7-427F-BA2A-BB0081F42862}" dt="2024-09-13T17:04:28.056" v="8066" actId="700"/>
          <ac:spMkLst>
            <pc:docMk/>
            <pc:sldMk cId="2480505785" sldId="1211"/>
            <ac:spMk id="13" creationId="{E7D64136-2C9E-F3A1-87BD-74EF081159A9}"/>
          </ac:spMkLst>
        </pc:spChg>
        <pc:spChg chg="del">
          <ac:chgData name="Jana Lu" userId="76d7ce9a-58f9-4227-9ce6-18dcc353422d" providerId="ADAL" clId="{8AC2C7D0-57E7-427F-BA2A-BB0081F42862}" dt="2024-09-13T17:04:28.056" v="8066" actId="700"/>
          <ac:spMkLst>
            <pc:docMk/>
            <pc:sldMk cId="2480505785" sldId="1211"/>
            <ac:spMk id="14" creationId="{6293C970-2109-9958-FE55-29D7D1472F4A}"/>
          </ac:spMkLst>
        </pc:spChg>
        <pc:spChg chg="del">
          <ac:chgData name="Jana Lu" userId="76d7ce9a-58f9-4227-9ce6-18dcc353422d" providerId="ADAL" clId="{8AC2C7D0-57E7-427F-BA2A-BB0081F42862}" dt="2024-09-13T17:04:28.056" v="8066" actId="700"/>
          <ac:spMkLst>
            <pc:docMk/>
            <pc:sldMk cId="2480505785" sldId="1211"/>
            <ac:spMk id="15" creationId="{AD1178AF-0D3E-784B-4BA1-5131AEA95FF3}"/>
          </ac:spMkLst>
        </pc:spChg>
        <pc:spChg chg="del">
          <ac:chgData name="Jana Lu" userId="76d7ce9a-58f9-4227-9ce6-18dcc353422d" providerId="ADAL" clId="{8AC2C7D0-57E7-427F-BA2A-BB0081F42862}" dt="2024-09-13T17:04:28.056" v="8066" actId="700"/>
          <ac:spMkLst>
            <pc:docMk/>
            <pc:sldMk cId="2480505785" sldId="1211"/>
            <ac:spMk id="16" creationId="{1B830996-9348-6457-FA55-00741AC1CD2D}"/>
          </ac:spMkLst>
        </pc:spChg>
        <pc:spChg chg="del">
          <ac:chgData name="Jana Lu" userId="76d7ce9a-58f9-4227-9ce6-18dcc353422d" providerId="ADAL" clId="{8AC2C7D0-57E7-427F-BA2A-BB0081F42862}" dt="2024-09-13T17:04:28.056" v="8066" actId="700"/>
          <ac:spMkLst>
            <pc:docMk/>
            <pc:sldMk cId="2480505785" sldId="1211"/>
            <ac:spMk id="17" creationId="{87679C78-3845-2047-F382-00A32CEBE73E}"/>
          </ac:spMkLst>
        </pc:spChg>
        <pc:spChg chg="del">
          <ac:chgData name="Jana Lu" userId="76d7ce9a-58f9-4227-9ce6-18dcc353422d" providerId="ADAL" clId="{8AC2C7D0-57E7-427F-BA2A-BB0081F42862}" dt="2024-09-13T17:04:28.056" v="8066" actId="700"/>
          <ac:spMkLst>
            <pc:docMk/>
            <pc:sldMk cId="2480505785" sldId="1211"/>
            <ac:spMk id="18" creationId="{17DB97E4-8BC3-F177-B376-733936BCF3E0}"/>
          </ac:spMkLst>
        </pc:spChg>
        <pc:spChg chg="del">
          <ac:chgData name="Jana Lu" userId="76d7ce9a-58f9-4227-9ce6-18dcc353422d" providerId="ADAL" clId="{8AC2C7D0-57E7-427F-BA2A-BB0081F42862}" dt="2024-09-13T17:04:28.056" v="8066" actId="700"/>
          <ac:spMkLst>
            <pc:docMk/>
            <pc:sldMk cId="2480505785" sldId="1211"/>
            <ac:spMk id="19" creationId="{1DA62A1C-0C18-E403-517C-D40A3A23EB12}"/>
          </ac:spMkLst>
        </pc:spChg>
        <pc:spChg chg="del">
          <ac:chgData name="Jana Lu" userId="76d7ce9a-58f9-4227-9ce6-18dcc353422d" providerId="ADAL" clId="{8AC2C7D0-57E7-427F-BA2A-BB0081F42862}" dt="2024-09-13T17:04:28.056" v="8066" actId="700"/>
          <ac:spMkLst>
            <pc:docMk/>
            <pc:sldMk cId="2480505785" sldId="1211"/>
            <ac:spMk id="20" creationId="{CFA26512-FE15-43BE-EFE5-1DABDAF27629}"/>
          </ac:spMkLst>
        </pc:spChg>
        <pc:spChg chg="del">
          <ac:chgData name="Jana Lu" userId="76d7ce9a-58f9-4227-9ce6-18dcc353422d" providerId="ADAL" clId="{8AC2C7D0-57E7-427F-BA2A-BB0081F42862}" dt="2024-09-13T17:04:28.056" v="8066" actId="700"/>
          <ac:spMkLst>
            <pc:docMk/>
            <pc:sldMk cId="2480505785" sldId="1211"/>
            <ac:spMk id="21" creationId="{97ED78D3-1DAF-CEE6-B56F-00623275983C}"/>
          </ac:spMkLst>
        </pc:spChg>
        <pc:spChg chg="del">
          <ac:chgData name="Jana Lu" userId="76d7ce9a-58f9-4227-9ce6-18dcc353422d" providerId="ADAL" clId="{8AC2C7D0-57E7-427F-BA2A-BB0081F42862}" dt="2024-09-13T17:04:28.056" v="8066" actId="700"/>
          <ac:spMkLst>
            <pc:docMk/>
            <pc:sldMk cId="2480505785" sldId="1211"/>
            <ac:spMk id="22" creationId="{28F57BF0-5B14-B0DE-D6C2-6B48A4536376}"/>
          </ac:spMkLst>
        </pc:spChg>
        <pc:spChg chg="del">
          <ac:chgData name="Jana Lu" userId="76d7ce9a-58f9-4227-9ce6-18dcc353422d" providerId="ADAL" clId="{8AC2C7D0-57E7-427F-BA2A-BB0081F42862}" dt="2024-09-13T17:04:28.056" v="8066" actId="700"/>
          <ac:spMkLst>
            <pc:docMk/>
            <pc:sldMk cId="2480505785" sldId="1211"/>
            <ac:spMk id="23" creationId="{A3B01250-A4E5-45F0-D096-BA532C3A3B9C}"/>
          </ac:spMkLst>
        </pc:spChg>
        <pc:spChg chg="mod ord">
          <ac:chgData name="Jana Lu" userId="76d7ce9a-58f9-4227-9ce6-18dcc353422d" providerId="ADAL" clId="{8AC2C7D0-57E7-427F-BA2A-BB0081F42862}" dt="2024-09-13T17:04:28.056" v="8066" actId="700"/>
          <ac:spMkLst>
            <pc:docMk/>
            <pc:sldMk cId="2480505785" sldId="1211"/>
            <ac:spMk id="24" creationId="{83799710-D71D-0035-27D4-E697B193BF61}"/>
          </ac:spMkLst>
        </pc:spChg>
        <pc:spChg chg="add mod ord">
          <ac:chgData name="Jana Lu" userId="76d7ce9a-58f9-4227-9ce6-18dcc353422d" providerId="ADAL" clId="{8AC2C7D0-57E7-427F-BA2A-BB0081F42862}" dt="2024-09-13T17:04:28.056" v="8066" actId="700"/>
          <ac:spMkLst>
            <pc:docMk/>
            <pc:sldMk cId="2480505785" sldId="1211"/>
            <ac:spMk id="25" creationId="{7C09BF3E-2C06-E091-595B-DF9C9A405DDD}"/>
          </ac:spMkLst>
        </pc:spChg>
        <pc:spChg chg="add mod ord">
          <ac:chgData name="Jana Lu" userId="76d7ce9a-58f9-4227-9ce6-18dcc353422d" providerId="ADAL" clId="{8AC2C7D0-57E7-427F-BA2A-BB0081F42862}" dt="2024-09-13T17:04:28.056" v="8066" actId="700"/>
          <ac:spMkLst>
            <pc:docMk/>
            <pc:sldMk cId="2480505785" sldId="1211"/>
            <ac:spMk id="26" creationId="{7964902F-0DBE-B341-1EA0-9337213F4856}"/>
          </ac:spMkLst>
        </pc:spChg>
        <pc:spChg chg="add del mod ord">
          <ac:chgData name="Jana Lu" userId="76d7ce9a-58f9-4227-9ce6-18dcc353422d" providerId="ADAL" clId="{8AC2C7D0-57E7-427F-BA2A-BB0081F42862}" dt="2024-09-13T17:06:18.506" v="8122" actId="478"/>
          <ac:spMkLst>
            <pc:docMk/>
            <pc:sldMk cId="2480505785" sldId="1211"/>
            <ac:spMk id="27" creationId="{F64BDF7B-6F5B-6502-8362-0B397DFF928D}"/>
          </ac:spMkLst>
        </pc:spChg>
      </pc:sldChg>
    </pc:docChg>
  </pc:docChgLst>
  <pc:docChgLst>
    <pc:chgData name="Kathleen Speck" userId="1c3bee05-3f30-471c-9c5c-6f1d82c4dd7a" providerId="ADAL" clId="{AC6AB3CC-5E51-4152-9CF8-0DD7F59430EC}"/>
    <pc:docChg chg="modSld">
      <pc:chgData name="Kathleen Speck" userId="1c3bee05-3f30-471c-9c5c-6f1d82c4dd7a" providerId="ADAL" clId="{AC6AB3CC-5E51-4152-9CF8-0DD7F59430EC}" dt="2024-09-29T16:16:58.978" v="7" actId="13244"/>
      <pc:docMkLst>
        <pc:docMk/>
      </pc:docMkLst>
      <pc:sldChg chg="modSp mod">
        <pc:chgData name="Kathleen Speck" userId="1c3bee05-3f30-471c-9c5c-6f1d82c4dd7a" providerId="ADAL" clId="{AC6AB3CC-5E51-4152-9CF8-0DD7F59430EC}" dt="2024-09-29T16:13:31.876" v="5" actId="13244"/>
        <pc:sldMkLst>
          <pc:docMk/>
          <pc:sldMk cId="2747229851" sldId="960"/>
        </pc:sldMkLst>
        <pc:spChg chg="ord">
          <ac:chgData name="Kathleen Speck" userId="1c3bee05-3f30-471c-9c5c-6f1d82c4dd7a" providerId="ADAL" clId="{AC6AB3CC-5E51-4152-9CF8-0DD7F59430EC}" dt="2024-09-29T16:13:31.876" v="5" actId="13244"/>
          <ac:spMkLst>
            <pc:docMk/>
            <pc:sldMk cId="2747229851" sldId="960"/>
            <ac:spMk id="10" creationId="{54240736-C1EC-6D3D-88D4-AAD92DB3FB08}"/>
          </ac:spMkLst>
        </pc:spChg>
      </pc:sldChg>
      <pc:sldChg chg="modSp">
        <pc:chgData name="Kathleen Speck" userId="1c3bee05-3f30-471c-9c5c-6f1d82c4dd7a" providerId="ADAL" clId="{AC6AB3CC-5E51-4152-9CF8-0DD7F59430EC}" dt="2024-09-29T16:16:58.978" v="7" actId="13244"/>
        <pc:sldMkLst>
          <pc:docMk/>
          <pc:sldMk cId="320719251" sldId="1195"/>
        </pc:sldMkLst>
        <pc:picChg chg="mod">
          <ac:chgData name="Kathleen Speck" userId="1c3bee05-3f30-471c-9c5c-6f1d82c4dd7a" providerId="ADAL" clId="{AC6AB3CC-5E51-4152-9CF8-0DD7F59430EC}" dt="2024-09-29T16:16:58.978" v="7" actId="13244"/>
          <ac:picMkLst>
            <pc:docMk/>
            <pc:sldMk cId="320719251" sldId="1195"/>
            <ac:picMk id="25" creationId="{13728A79-5ECA-555D-B8DB-83693E9336EF}"/>
          </ac:picMkLst>
        </pc:picChg>
      </pc:sldChg>
      <pc:sldChg chg="modSp mod">
        <pc:chgData name="Kathleen Speck" userId="1c3bee05-3f30-471c-9c5c-6f1d82c4dd7a" providerId="ADAL" clId="{AC6AB3CC-5E51-4152-9CF8-0DD7F59430EC}" dt="2024-09-29T16:16:19.378" v="6" actId="13244"/>
        <pc:sldMkLst>
          <pc:docMk/>
          <pc:sldMk cId="3736946051" sldId="1203"/>
        </pc:sldMkLst>
        <pc:picChg chg="ord">
          <ac:chgData name="Kathleen Speck" userId="1c3bee05-3f30-471c-9c5c-6f1d82c4dd7a" providerId="ADAL" clId="{AC6AB3CC-5E51-4152-9CF8-0DD7F59430EC}" dt="2024-09-29T16:16:19.378" v="6" actId="13244"/>
          <ac:picMkLst>
            <pc:docMk/>
            <pc:sldMk cId="3736946051" sldId="1203"/>
            <ac:picMk id="3" creationId="{8DF09B64-9673-65E4-531E-752CD6F3D043}"/>
          </ac:picMkLst>
        </pc:picChg>
      </pc:sldChg>
      <pc:sldChg chg="modSp mod">
        <pc:chgData name="Kathleen Speck" userId="1c3bee05-3f30-471c-9c5c-6f1d82c4dd7a" providerId="ADAL" clId="{AC6AB3CC-5E51-4152-9CF8-0DD7F59430EC}" dt="2024-09-29T16:13:12.019" v="2" actId="962"/>
        <pc:sldMkLst>
          <pc:docMk/>
          <pc:sldMk cId="3331946868" sldId="1207"/>
        </pc:sldMkLst>
        <pc:spChg chg="ord">
          <ac:chgData name="Kathleen Speck" userId="1c3bee05-3f30-471c-9c5c-6f1d82c4dd7a" providerId="ADAL" clId="{AC6AB3CC-5E51-4152-9CF8-0DD7F59430EC}" dt="2024-09-29T16:13:06.743" v="0" actId="13244"/>
          <ac:spMkLst>
            <pc:docMk/>
            <pc:sldMk cId="3331946868" sldId="1207"/>
            <ac:spMk id="26" creationId="{E7D30D60-C2BD-D632-ADC7-3E31C49CF8D5}"/>
          </ac:spMkLst>
        </pc:spChg>
        <pc:picChg chg="mod ord">
          <ac:chgData name="Kathleen Speck" userId="1c3bee05-3f30-471c-9c5c-6f1d82c4dd7a" providerId="ADAL" clId="{AC6AB3CC-5E51-4152-9CF8-0DD7F59430EC}" dt="2024-09-29T16:13:12.019" v="2" actId="962"/>
          <ac:picMkLst>
            <pc:docMk/>
            <pc:sldMk cId="3331946868" sldId="1207"/>
            <ac:picMk id="3" creationId="{782261A5-8D62-A3D0-B706-0B1B12B459D3}"/>
          </ac:picMkLst>
        </pc:picChg>
      </pc:sldChg>
    </pc:docChg>
  </pc:docChgLst>
  <pc:docChgLst>
    <pc:chgData name="Jana Lu" userId="76d7ce9a-58f9-4227-9ce6-18dcc353422d" providerId="ADAL" clId="{FC06451C-1A67-4ACA-8DC8-22C37F740429}"/>
    <pc:docChg chg="undo redo custSel addSld delSld modSld">
      <pc:chgData name="Jana Lu" userId="76d7ce9a-58f9-4227-9ce6-18dcc353422d" providerId="ADAL" clId="{FC06451C-1A67-4ACA-8DC8-22C37F740429}" dt="2024-08-16T20:11:16.874" v="496" actId="1076"/>
      <pc:docMkLst>
        <pc:docMk/>
      </pc:docMkLst>
      <pc:sldChg chg="modSp mod">
        <pc:chgData name="Jana Lu" userId="76d7ce9a-58f9-4227-9ce6-18dcc353422d" providerId="ADAL" clId="{FC06451C-1A67-4ACA-8DC8-22C37F740429}" dt="2024-08-16T19:42:20.240" v="71" actId="20577"/>
        <pc:sldMkLst>
          <pc:docMk/>
          <pc:sldMk cId="1569596844" sldId="674"/>
        </pc:sldMkLst>
        <pc:spChg chg="mod">
          <ac:chgData name="Jana Lu" userId="76d7ce9a-58f9-4227-9ce6-18dcc353422d" providerId="ADAL" clId="{FC06451C-1A67-4ACA-8DC8-22C37F740429}" dt="2024-08-16T19:42:20.240" v="71" actId="20577"/>
          <ac:spMkLst>
            <pc:docMk/>
            <pc:sldMk cId="1569596844" sldId="674"/>
            <ac:spMk id="4" creationId="{597F593C-3D57-6233-935B-D6425458B052}"/>
          </ac:spMkLst>
        </pc:spChg>
      </pc:sldChg>
      <pc:sldChg chg="addSp delSp modSp mod delCm modCm">
        <pc:chgData name="Jana Lu" userId="76d7ce9a-58f9-4227-9ce6-18dcc353422d" providerId="ADAL" clId="{FC06451C-1A67-4ACA-8DC8-22C37F740429}" dt="2024-08-16T19:56:27.073" v="311" actId="1076"/>
        <pc:sldMkLst>
          <pc:docMk/>
          <pc:sldMk cId="2433999773" sldId="680"/>
        </pc:sldMkLst>
        <pc:picChg chg="add mod">
          <ac:chgData name="Jana Lu" userId="76d7ce9a-58f9-4227-9ce6-18dcc353422d" providerId="ADAL" clId="{FC06451C-1A67-4ACA-8DC8-22C37F740429}" dt="2024-08-16T19:56:27.073" v="311" actId="1076"/>
          <ac:picMkLst>
            <pc:docMk/>
            <pc:sldMk cId="2433999773" sldId="680"/>
            <ac:picMk id="3" creationId="{87AC4C2D-F0EE-C390-EA82-5F259D0EECCD}"/>
          </ac:picMkLst>
        </pc:picChg>
        <pc:picChg chg="del">
          <ac:chgData name="Jana Lu" userId="76d7ce9a-58f9-4227-9ce6-18dcc353422d" providerId="ADAL" clId="{FC06451C-1A67-4ACA-8DC8-22C37F740429}" dt="2024-08-16T19:56:03.141" v="298" actId="478"/>
          <ac:picMkLst>
            <pc:docMk/>
            <pc:sldMk cId="2433999773" sldId="680"/>
            <ac:picMk id="9218" creationId="{49F57353-C2A0-852D-29A5-688E5753DA6E}"/>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19:56:05.644" v="300"/>
              <pc2:cmMkLst xmlns:pc2="http://schemas.microsoft.com/office/powerpoint/2019/9/main/command">
                <pc:docMk/>
                <pc:sldMk cId="2433999773" sldId="680"/>
                <pc2:cmMk id="{20455524-9009-430E-9222-1C9AB02D81A1}"/>
              </pc2:cmMkLst>
            </pc226:cmChg>
          </p:ext>
        </pc:extLst>
      </pc:sldChg>
      <pc:sldChg chg="modCm">
        <pc:chgData name="Jana Lu" userId="76d7ce9a-58f9-4227-9ce6-18dcc353422d" providerId="ADAL" clId="{FC06451C-1A67-4ACA-8DC8-22C37F740429}" dt="2024-08-16T20:06:57.090" v="445"/>
        <pc:sldMkLst>
          <pc:docMk/>
          <pc:sldMk cId="3980951859" sldId="868"/>
        </pc:sldMkLst>
        <pc:extLst>
          <p:ext xmlns:p="http://schemas.openxmlformats.org/presentationml/2006/main" uri="{D6D511B9-2390-475A-947B-AFAB55BFBCF1}">
            <pc226:cmChg xmlns:pc226="http://schemas.microsoft.com/office/powerpoint/2022/06/main/command" chg="mod">
              <pc226:chgData name="Jana Lu" userId="76d7ce9a-58f9-4227-9ce6-18dcc353422d" providerId="ADAL" clId="{FC06451C-1A67-4ACA-8DC8-22C37F740429}" dt="2024-08-16T20:06:57.090" v="445"/>
              <pc2:cmMkLst xmlns:pc2="http://schemas.microsoft.com/office/powerpoint/2019/9/main/command">
                <pc:docMk/>
                <pc:sldMk cId="3980951859" sldId="868"/>
                <pc2:cmMk id="{30F071BF-C62C-4B7C-A74A-6ECF2972B536}"/>
              </pc2:cmMkLst>
            </pc226:cmChg>
          </p:ext>
        </pc:extLst>
      </pc:sldChg>
      <pc:sldChg chg="addSp delSp modSp mod delCm modCm">
        <pc:chgData name="Jana Lu" userId="76d7ce9a-58f9-4227-9ce6-18dcc353422d" providerId="ADAL" clId="{FC06451C-1A67-4ACA-8DC8-22C37F740429}" dt="2024-08-16T19:55:10.290" v="295"/>
        <pc:sldMkLst>
          <pc:docMk/>
          <pc:sldMk cId="3175820281" sldId="970"/>
        </pc:sldMkLst>
        <pc:picChg chg="add mod modCrop">
          <ac:chgData name="Jana Lu" userId="76d7ce9a-58f9-4227-9ce6-18dcc353422d" providerId="ADAL" clId="{FC06451C-1A67-4ACA-8DC8-22C37F740429}" dt="2024-08-16T19:55:06.240" v="294" actId="1076"/>
          <ac:picMkLst>
            <pc:docMk/>
            <pc:sldMk cId="3175820281" sldId="970"/>
            <ac:picMk id="6" creationId="{345DF5A8-5045-98F2-AF24-CAAE3A8184CF}"/>
          </ac:picMkLst>
        </pc:picChg>
        <pc:picChg chg="del">
          <ac:chgData name="Jana Lu" userId="76d7ce9a-58f9-4227-9ce6-18dcc353422d" providerId="ADAL" clId="{FC06451C-1A67-4ACA-8DC8-22C37F740429}" dt="2024-08-16T19:54:31.512" v="285" actId="478"/>
          <ac:picMkLst>
            <pc:docMk/>
            <pc:sldMk cId="3175820281" sldId="970"/>
            <ac:picMk id="1028" creationId="{860EC435-2271-6D53-EF40-E1E3D57D9F9F}"/>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19:55:10.290" v="295"/>
              <pc2:cmMkLst xmlns:pc2="http://schemas.microsoft.com/office/powerpoint/2019/9/main/command">
                <pc:docMk/>
                <pc:sldMk cId="3175820281" sldId="970"/>
                <pc2:cmMk id="{4E6D213F-1C3A-4739-977C-F72AEBB41666}"/>
              </pc2:cmMkLst>
            </pc226:cmChg>
          </p:ext>
        </pc:extLst>
      </pc:sldChg>
      <pc:sldChg chg="addSp delSp modSp mod delCm">
        <pc:chgData name="Jana Lu" userId="76d7ce9a-58f9-4227-9ce6-18dcc353422d" providerId="ADAL" clId="{FC06451C-1A67-4ACA-8DC8-22C37F740429}" dt="2024-08-16T20:03:44.073" v="412" actId="1036"/>
        <pc:sldMkLst>
          <pc:docMk/>
          <pc:sldMk cId="1122840204" sldId="971"/>
        </pc:sldMkLst>
        <pc:picChg chg="add mod ord modCrop">
          <ac:chgData name="Jana Lu" userId="76d7ce9a-58f9-4227-9ce6-18dcc353422d" providerId="ADAL" clId="{FC06451C-1A67-4ACA-8DC8-22C37F740429}" dt="2024-08-16T20:03:44.073" v="412" actId="1036"/>
          <ac:picMkLst>
            <pc:docMk/>
            <pc:sldMk cId="1122840204" sldId="971"/>
            <ac:picMk id="4" creationId="{153FBC0A-A0ED-CEEE-6225-2F9A55C828E3}"/>
          </ac:picMkLst>
        </pc:picChg>
        <pc:picChg chg="add mod ord modCrop">
          <ac:chgData name="Jana Lu" userId="76d7ce9a-58f9-4227-9ce6-18dcc353422d" providerId="ADAL" clId="{FC06451C-1A67-4ACA-8DC8-22C37F740429}" dt="2024-08-16T20:03:44.073" v="412" actId="1036"/>
          <ac:picMkLst>
            <pc:docMk/>
            <pc:sldMk cId="1122840204" sldId="971"/>
            <ac:picMk id="6" creationId="{42BF6338-8348-1618-320B-CFB721380822}"/>
          </ac:picMkLst>
        </pc:picChg>
        <pc:picChg chg="add del mod ord modCrop">
          <ac:chgData name="Jana Lu" userId="76d7ce9a-58f9-4227-9ce6-18dcc353422d" providerId="ADAL" clId="{FC06451C-1A67-4ACA-8DC8-22C37F740429}" dt="2024-08-16T20:01:01.350" v="353" actId="478"/>
          <ac:picMkLst>
            <pc:docMk/>
            <pc:sldMk cId="1122840204" sldId="971"/>
            <ac:picMk id="8" creationId="{5541E2FE-D45B-D715-94D4-573BC72D0F33}"/>
          </ac:picMkLst>
        </pc:picChg>
        <pc:picChg chg="add mod modCrop">
          <ac:chgData name="Jana Lu" userId="76d7ce9a-58f9-4227-9ce6-18dcc353422d" providerId="ADAL" clId="{FC06451C-1A67-4ACA-8DC8-22C37F740429}" dt="2024-08-16T20:03:44.073" v="412" actId="1036"/>
          <ac:picMkLst>
            <pc:docMk/>
            <pc:sldMk cId="1122840204" sldId="971"/>
            <ac:picMk id="9" creationId="{988E108C-193B-64D3-D747-82DB4C0B4B82}"/>
          </ac:picMkLst>
        </pc:picChg>
        <pc:picChg chg="del">
          <ac:chgData name="Jana Lu" userId="76d7ce9a-58f9-4227-9ce6-18dcc353422d" providerId="ADAL" clId="{FC06451C-1A67-4ACA-8DC8-22C37F740429}" dt="2024-08-16T20:02:38.240" v="380" actId="478"/>
          <ac:picMkLst>
            <pc:docMk/>
            <pc:sldMk cId="1122840204" sldId="971"/>
            <ac:picMk id="5122" creationId="{E34B20D8-7CB1-A6A3-46E3-7EA3258762CC}"/>
          </ac:picMkLst>
        </pc:picChg>
        <pc:picChg chg="add del">
          <ac:chgData name="Jana Lu" userId="76d7ce9a-58f9-4227-9ce6-18dcc353422d" providerId="ADAL" clId="{FC06451C-1A67-4ACA-8DC8-22C37F740429}" dt="2024-08-16T20:02:33.180" v="378" actId="478"/>
          <ac:picMkLst>
            <pc:docMk/>
            <pc:sldMk cId="1122840204" sldId="971"/>
            <ac:picMk id="5124" creationId="{0829D51A-D56B-B36C-A28B-ED2214690137}"/>
          </ac:picMkLst>
        </pc:picChg>
        <pc:picChg chg="del">
          <ac:chgData name="Jana Lu" userId="76d7ce9a-58f9-4227-9ce6-18dcc353422d" providerId="ADAL" clId="{FC06451C-1A67-4ACA-8DC8-22C37F740429}" dt="2024-08-16T20:02:43.269" v="382" actId="478"/>
          <ac:picMkLst>
            <pc:docMk/>
            <pc:sldMk cId="1122840204" sldId="971"/>
            <ac:picMk id="5126" creationId="{0556C658-B657-61C4-651E-13BEB86E948F}"/>
          </ac:picMkLst>
        </pc:picChg>
        <pc:extLst>
          <p:ext xmlns:p="http://schemas.openxmlformats.org/presentationml/2006/main" uri="{D6D511B9-2390-475A-947B-AFAB55BFBCF1}">
            <pc226:cmChg xmlns:pc226="http://schemas.microsoft.com/office/powerpoint/2022/06/main/command" chg="del">
              <pc226:chgData name="Jana Lu" userId="76d7ce9a-58f9-4227-9ce6-18dcc353422d" providerId="ADAL" clId="{FC06451C-1A67-4ACA-8DC8-22C37F740429}" dt="2024-08-16T20:01:48.099" v="364"/>
              <pc2:cmMkLst xmlns:pc2="http://schemas.microsoft.com/office/powerpoint/2019/9/main/command">
                <pc:docMk/>
                <pc:sldMk cId="1122840204" sldId="971"/>
                <pc2:cmMk id="{17A19E24-99CC-41A0-8FC0-DD4CAFC84CFF}"/>
              </pc2:cmMkLst>
            </pc226:cmChg>
            <pc226:cmChg xmlns:pc226="http://schemas.microsoft.com/office/powerpoint/2022/06/main/command" chg="del">
              <pc226:chgData name="Jana Lu" userId="76d7ce9a-58f9-4227-9ce6-18dcc353422d" providerId="ADAL" clId="{FC06451C-1A67-4ACA-8DC8-22C37F740429}" dt="2024-08-16T20:01:45.010" v="362"/>
              <pc2:cmMkLst xmlns:pc2="http://schemas.microsoft.com/office/powerpoint/2019/9/main/command">
                <pc:docMk/>
                <pc:sldMk cId="1122840204" sldId="971"/>
                <pc2:cmMk id="{344F9B6B-DE10-4A9B-805B-14E8DB1A1DB1}"/>
              </pc2:cmMkLst>
            </pc226:cmChg>
            <pc226:cmChg xmlns:pc226="http://schemas.microsoft.com/office/powerpoint/2022/06/main/command" chg="del">
              <pc226:chgData name="Jana Lu" userId="76d7ce9a-58f9-4227-9ce6-18dcc353422d" providerId="ADAL" clId="{FC06451C-1A67-4ACA-8DC8-22C37F740429}" dt="2024-08-16T20:01:46.610" v="363"/>
              <pc2:cmMkLst xmlns:pc2="http://schemas.microsoft.com/office/powerpoint/2019/9/main/command">
                <pc:docMk/>
                <pc:sldMk cId="1122840204" sldId="971"/>
                <pc2:cmMk id="{50981FDA-6E66-4D85-A0BE-2D3F57BE3671}"/>
              </pc2:cmMkLst>
            </pc226:cmChg>
          </p:ext>
        </pc:extLst>
      </pc:sldChg>
      <pc:sldChg chg="modCm">
        <pc:chgData name="Jana Lu" userId="76d7ce9a-58f9-4227-9ce6-18dcc353422d" providerId="ADAL" clId="{FC06451C-1A67-4ACA-8DC8-22C37F740429}" dt="2024-08-16T20:04:21.307" v="413"/>
        <pc:sldMkLst>
          <pc:docMk/>
          <pc:sldMk cId="2838716499" sldId="972"/>
        </pc:sldMkLst>
        <pc:extLst>
          <p:ext xmlns:p="http://schemas.openxmlformats.org/presentationml/2006/main" uri="{D6D511B9-2390-475A-947B-AFAB55BFBCF1}">
            <pc226:cmChg xmlns:pc226="http://schemas.microsoft.com/office/powerpoint/2022/06/main/command" chg="mod">
              <pc226:chgData name="Jana Lu" userId="76d7ce9a-58f9-4227-9ce6-18dcc353422d" providerId="ADAL" clId="{FC06451C-1A67-4ACA-8DC8-22C37F740429}" dt="2024-08-16T20:04:21.307" v="413"/>
              <pc2:cmMkLst xmlns:pc2="http://schemas.microsoft.com/office/powerpoint/2019/9/main/command">
                <pc:docMk/>
                <pc:sldMk cId="2838716499" sldId="972"/>
                <pc2:cmMk id="{239EB68A-1249-4B63-841D-9EF24ED7A9C4}"/>
              </pc2:cmMkLst>
            </pc226:cmChg>
          </p:ext>
        </pc:extLst>
      </pc:sldChg>
      <pc:sldChg chg="addSp delSp modSp mod delCm modCm">
        <pc:chgData name="Jana Lu" userId="76d7ce9a-58f9-4227-9ce6-18dcc353422d" providerId="ADAL" clId="{FC06451C-1A67-4ACA-8DC8-22C37F740429}" dt="2024-08-16T20:05:48.059" v="434" actId="1038"/>
        <pc:sldMkLst>
          <pc:docMk/>
          <pc:sldMk cId="1594960684" sldId="973"/>
        </pc:sldMkLst>
        <pc:picChg chg="add mod">
          <ac:chgData name="Jana Lu" userId="76d7ce9a-58f9-4227-9ce6-18dcc353422d" providerId="ADAL" clId="{FC06451C-1A67-4ACA-8DC8-22C37F740429}" dt="2024-08-16T20:05:48.059" v="434" actId="1038"/>
          <ac:picMkLst>
            <pc:docMk/>
            <pc:sldMk cId="1594960684" sldId="973"/>
            <ac:picMk id="5" creationId="{5658BDDA-3238-0EF9-2F2C-A1DF8DC24FA0}"/>
          </ac:picMkLst>
        </pc:picChg>
        <pc:picChg chg="del">
          <ac:chgData name="Jana Lu" userId="76d7ce9a-58f9-4227-9ce6-18dcc353422d" providerId="ADAL" clId="{FC06451C-1A67-4ACA-8DC8-22C37F740429}" dt="2024-08-16T20:04:55.590" v="414" actId="478"/>
          <ac:picMkLst>
            <pc:docMk/>
            <pc:sldMk cId="1594960684" sldId="973"/>
            <ac:picMk id="6148" creationId="{7A21DF8C-98EA-6234-0C3B-CEBC16751996}"/>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20:05:21.602" v="428"/>
              <pc2:cmMkLst xmlns:pc2="http://schemas.microsoft.com/office/powerpoint/2019/9/main/command">
                <pc:docMk/>
                <pc:sldMk cId="1594960684" sldId="973"/>
                <pc2:cmMk id="{BFED763C-CDF1-486E-BACD-2758FC114CEF}"/>
              </pc2:cmMkLst>
            </pc226:cmChg>
          </p:ext>
        </pc:extLst>
      </pc:sldChg>
      <pc:sldChg chg="addSp delSp modSp mod delCm modCm">
        <pc:chgData name="Jana Lu" userId="76d7ce9a-58f9-4227-9ce6-18dcc353422d" providerId="ADAL" clId="{FC06451C-1A67-4ACA-8DC8-22C37F740429}" dt="2024-08-16T20:06:48.107" v="444" actId="14861"/>
        <pc:sldMkLst>
          <pc:docMk/>
          <pc:sldMk cId="1624438274" sldId="974"/>
        </pc:sldMkLst>
        <pc:picChg chg="add mod">
          <ac:chgData name="Jana Lu" userId="76d7ce9a-58f9-4227-9ce6-18dcc353422d" providerId="ADAL" clId="{FC06451C-1A67-4ACA-8DC8-22C37F740429}" dt="2024-08-16T20:06:48.107" v="444" actId="14861"/>
          <ac:picMkLst>
            <pc:docMk/>
            <pc:sldMk cId="1624438274" sldId="974"/>
            <ac:picMk id="5" creationId="{F0CE643A-E73F-A1FE-70CE-D16E02E6B743}"/>
          </ac:picMkLst>
        </pc:picChg>
        <pc:picChg chg="del">
          <ac:chgData name="Jana Lu" userId="76d7ce9a-58f9-4227-9ce6-18dcc353422d" providerId="ADAL" clId="{FC06451C-1A67-4ACA-8DC8-22C37F740429}" dt="2024-08-16T20:06:31.292" v="436" actId="478"/>
          <ac:picMkLst>
            <pc:docMk/>
            <pc:sldMk cId="1624438274" sldId="974"/>
            <ac:picMk id="8194" creationId="{E74A3FE8-B8CD-13EF-975E-467D349A227F}"/>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20:06:33.841" v="438"/>
              <pc2:cmMkLst xmlns:pc2="http://schemas.microsoft.com/office/powerpoint/2019/9/main/command">
                <pc:docMk/>
                <pc:sldMk cId="1624438274" sldId="974"/>
                <pc2:cmMk id="{ED429100-C272-455B-84EE-2798400E5A60}"/>
              </pc2:cmMkLst>
            </pc226:cmChg>
            <pc226:cmChg xmlns:pc226="http://schemas.microsoft.com/office/powerpoint/2022/06/main/command" chg="del">
              <pc226:chgData name="Jana Lu" userId="76d7ce9a-58f9-4227-9ce6-18dcc353422d" providerId="ADAL" clId="{FC06451C-1A67-4ACA-8DC8-22C37F740429}" dt="2024-08-16T20:06:02.257" v="435"/>
              <pc2:cmMkLst xmlns:pc2="http://schemas.microsoft.com/office/powerpoint/2019/9/main/command">
                <pc:docMk/>
                <pc:sldMk cId="1624438274" sldId="974"/>
                <pc2:cmMk id="{F7006609-871F-46F6-9A79-3A5DA2B47E61}"/>
              </pc2:cmMkLst>
            </pc226:cmChg>
          </p:ext>
        </pc:extLst>
      </pc:sldChg>
      <pc:sldChg chg="addSp delSp modSp mod">
        <pc:chgData name="Jana Lu" userId="76d7ce9a-58f9-4227-9ce6-18dcc353422d" providerId="ADAL" clId="{FC06451C-1A67-4ACA-8DC8-22C37F740429}" dt="2024-08-16T20:11:16.874" v="496" actId="1076"/>
        <pc:sldMkLst>
          <pc:docMk/>
          <pc:sldMk cId="662558779" sldId="1089"/>
        </pc:sldMkLst>
        <pc:picChg chg="del">
          <ac:chgData name="Jana Lu" userId="76d7ce9a-58f9-4227-9ce6-18dcc353422d" providerId="ADAL" clId="{FC06451C-1A67-4ACA-8DC8-22C37F740429}" dt="2024-08-16T20:10:58.940" v="488" actId="478"/>
          <ac:picMkLst>
            <pc:docMk/>
            <pc:sldMk cId="662558779" sldId="1089"/>
            <ac:picMk id="2" creationId="{8517E9AF-0CFB-89EB-128F-187549F89BF9}"/>
          </ac:picMkLst>
        </pc:picChg>
        <pc:picChg chg="add mod">
          <ac:chgData name="Jana Lu" userId="76d7ce9a-58f9-4227-9ce6-18dcc353422d" providerId="ADAL" clId="{FC06451C-1A67-4ACA-8DC8-22C37F740429}" dt="2024-08-16T20:11:16.874" v="496" actId="1076"/>
          <ac:picMkLst>
            <pc:docMk/>
            <pc:sldMk cId="662558779" sldId="1089"/>
            <ac:picMk id="5" creationId="{406597C4-E6FD-980C-98CE-F53F00201AD1}"/>
          </ac:picMkLst>
        </pc:picChg>
      </pc:sldChg>
      <pc:sldChg chg="addSp delSp modSp del mod modClrScheme modCm chgLayout">
        <pc:chgData name="Jana Lu" userId="76d7ce9a-58f9-4227-9ce6-18dcc353422d" providerId="ADAL" clId="{FC06451C-1A67-4ACA-8DC8-22C37F740429}" dt="2024-08-16T19:50:27.223" v="254" actId="47"/>
        <pc:sldMkLst>
          <pc:docMk/>
          <pc:sldMk cId="1637619383" sldId="1152"/>
        </pc:sldMkLst>
        <pc:spChg chg="mod ord">
          <ac:chgData name="Jana Lu" userId="76d7ce9a-58f9-4227-9ce6-18dcc353422d" providerId="ADAL" clId="{FC06451C-1A67-4ACA-8DC8-22C37F740429}" dt="2024-08-16T19:47:00.207" v="157" actId="700"/>
          <ac:spMkLst>
            <pc:docMk/>
            <pc:sldMk cId="1637619383" sldId="1152"/>
            <ac:spMk id="2" creationId="{AFA81F9E-CF71-4DCB-F2D2-4AC0CB9A2FEF}"/>
          </ac:spMkLst>
        </pc:spChg>
        <pc:spChg chg="mod ord">
          <ac:chgData name="Jana Lu" userId="76d7ce9a-58f9-4227-9ce6-18dcc353422d" providerId="ADAL" clId="{FC06451C-1A67-4ACA-8DC8-22C37F740429}" dt="2024-08-16T19:47:00.207" v="157" actId="700"/>
          <ac:spMkLst>
            <pc:docMk/>
            <pc:sldMk cId="1637619383" sldId="1152"/>
            <ac:spMk id="3" creationId="{90A64DC6-7DC5-7B1B-9355-6DF93D4A27F3}"/>
          </ac:spMkLst>
        </pc:spChg>
        <pc:spChg chg="add del mod ord">
          <ac:chgData name="Jana Lu" userId="76d7ce9a-58f9-4227-9ce6-18dcc353422d" providerId="ADAL" clId="{FC06451C-1A67-4ACA-8DC8-22C37F740429}" dt="2024-08-16T19:47:00.207" v="157" actId="700"/>
          <ac:spMkLst>
            <pc:docMk/>
            <pc:sldMk cId="1637619383" sldId="1152"/>
            <ac:spMk id="4" creationId="{E16C37BA-F648-796E-D80E-DCAB516C1CA6}"/>
          </ac:spMkLst>
        </pc:spChg>
        <pc:spChg chg="add del mod ord">
          <ac:chgData name="Jana Lu" userId="76d7ce9a-58f9-4227-9ce6-18dcc353422d" providerId="ADAL" clId="{FC06451C-1A67-4ACA-8DC8-22C37F740429}" dt="2024-08-16T19:47:00.207" v="157" actId="700"/>
          <ac:spMkLst>
            <pc:docMk/>
            <pc:sldMk cId="1637619383" sldId="1152"/>
            <ac:spMk id="5" creationId="{C88B4F66-359E-68EE-77EE-243AF45A4548}"/>
          </ac:spMkLst>
        </pc:spChg>
        <pc:spChg chg="add del mod ord">
          <ac:chgData name="Jana Lu" userId="76d7ce9a-58f9-4227-9ce6-18dcc353422d" providerId="ADAL" clId="{FC06451C-1A67-4ACA-8DC8-22C37F740429}" dt="2024-08-16T19:47:00.207" v="157" actId="700"/>
          <ac:spMkLst>
            <pc:docMk/>
            <pc:sldMk cId="1637619383" sldId="1152"/>
            <ac:spMk id="12" creationId="{02C4EBAC-2275-CFC4-01F3-0F59C0B0D77E}"/>
          </ac:spMkLst>
        </pc:spChg>
        <pc:spChg chg="add del mod ord">
          <ac:chgData name="Jana Lu" userId="76d7ce9a-58f9-4227-9ce6-18dcc353422d" providerId="ADAL" clId="{FC06451C-1A67-4ACA-8DC8-22C37F740429}" dt="2024-08-16T19:47:00.207" v="157" actId="700"/>
          <ac:spMkLst>
            <pc:docMk/>
            <pc:sldMk cId="1637619383" sldId="1152"/>
            <ac:spMk id="13" creationId="{5EA78053-B953-D901-3245-6C1348102B4C}"/>
          </ac:spMkLst>
        </pc:spChg>
        <pc:spChg chg="add del mod ord">
          <ac:chgData name="Jana Lu" userId="76d7ce9a-58f9-4227-9ce6-18dcc353422d" providerId="ADAL" clId="{FC06451C-1A67-4ACA-8DC8-22C37F740429}" dt="2024-08-16T19:47:00.207" v="157" actId="700"/>
          <ac:spMkLst>
            <pc:docMk/>
            <pc:sldMk cId="1637619383" sldId="1152"/>
            <ac:spMk id="14" creationId="{A430C97D-8DD3-D6DC-AE79-6B6CEB96D130}"/>
          </ac:spMkLst>
        </pc:spChg>
        <pc:spChg chg="add del mod ord">
          <ac:chgData name="Jana Lu" userId="76d7ce9a-58f9-4227-9ce6-18dcc353422d" providerId="ADAL" clId="{FC06451C-1A67-4ACA-8DC8-22C37F740429}" dt="2024-08-16T19:47:00.207" v="157" actId="700"/>
          <ac:spMkLst>
            <pc:docMk/>
            <pc:sldMk cId="1637619383" sldId="1152"/>
            <ac:spMk id="15" creationId="{5AB6C8AC-210C-1553-8ED0-0B12CF721D9A}"/>
          </ac:spMkLst>
        </pc:spChg>
        <pc:spChg chg="add del mod ord">
          <ac:chgData name="Jana Lu" userId="76d7ce9a-58f9-4227-9ce6-18dcc353422d" providerId="ADAL" clId="{FC06451C-1A67-4ACA-8DC8-22C37F740429}" dt="2024-08-16T19:47:00.207" v="157" actId="700"/>
          <ac:spMkLst>
            <pc:docMk/>
            <pc:sldMk cId="1637619383" sldId="1152"/>
            <ac:spMk id="16" creationId="{ABD0EC87-C947-1C3D-085C-682473333922}"/>
          </ac:spMkLst>
        </pc:spChg>
        <pc:spChg chg="add del mod ord">
          <ac:chgData name="Jana Lu" userId="76d7ce9a-58f9-4227-9ce6-18dcc353422d" providerId="ADAL" clId="{FC06451C-1A67-4ACA-8DC8-22C37F740429}" dt="2024-08-16T19:47:00.207" v="157" actId="700"/>
          <ac:spMkLst>
            <pc:docMk/>
            <pc:sldMk cId="1637619383" sldId="1152"/>
            <ac:spMk id="17" creationId="{97CA02FC-DD40-31DA-2AA9-F676838501A9}"/>
          </ac:spMkLst>
        </pc:spChg>
        <pc:spChg chg="add del mod ord">
          <ac:chgData name="Jana Lu" userId="76d7ce9a-58f9-4227-9ce6-18dcc353422d" providerId="ADAL" clId="{FC06451C-1A67-4ACA-8DC8-22C37F740429}" dt="2024-08-16T19:47:00.207" v="157" actId="700"/>
          <ac:spMkLst>
            <pc:docMk/>
            <pc:sldMk cId="1637619383" sldId="1152"/>
            <ac:spMk id="18" creationId="{3796A11B-09EF-8003-15D9-DCBED06AD667}"/>
          </ac:spMkLst>
        </pc:spChg>
        <pc:spChg chg="add del mod ord">
          <ac:chgData name="Jana Lu" userId="76d7ce9a-58f9-4227-9ce6-18dcc353422d" providerId="ADAL" clId="{FC06451C-1A67-4ACA-8DC8-22C37F740429}" dt="2024-08-16T19:47:00.207" v="157" actId="700"/>
          <ac:spMkLst>
            <pc:docMk/>
            <pc:sldMk cId="1637619383" sldId="1152"/>
            <ac:spMk id="19" creationId="{8DA9CF64-BBF9-D14B-8FAD-7630228C447B}"/>
          </ac:spMkLst>
        </pc:spChg>
        <pc:spChg chg="add del mod ord">
          <ac:chgData name="Jana Lu" userId="76d7ce9a-58f9-4227-9ce6-18dcc353422d" providerId="ADAL" clId="{FC06451C-1A67-4ACA-8DC8-22C37F740429}" dt="2024-08-16T19:47:00.207" v="157" actId="700"/>
          <ac:spMkLst>
            <pc:docMk/>
            <pc:sldMk cId="1637619383" sldId="1152"/>
            <ac:spMk id="20" creationId="{E003B81C-4E2E-31A0-12CE-9323DB1C1537}"/>
          </ac:spMkLst>
        </pc:spChg>
        <pc:spChg chg="add del mod ord">
          <ac:chgData name="Jana Lu" userId="76d7ce9a-58f9-4227-9ce6-18dcc353422d" providerId="ADAL" clId="{FC06451C-1A67-4ACA-8DC8-22C37F740429}" dt="2024-08-16T19:47:00.207" v="157" actId="700"/>
          <ac:spMkLst>
            <pc:docMk/>
            <pc:sldMk cId="1637619383" sldId="1152"/>
            <ac:spMk id="21" creationId="{9D6B40E8-1BCE-0F97-09AB-E6E4A435FC45}"/>
          </ac:spMkLst>
        </pc:spChg>
        <pc:spChg chg="add del mod ord">
          <ac:chgData name="Jana Lu" userId="76d7ce9a-58f9-4227-9ce6-18dcc353422d" providerId="ADAL" clId="{FC06451C-1A67-4ACA-8DC8-22C37F740429}" dt="2024-08-16T19:47:00.207" v="157" actId="700"/>
          <ac:spMkLst>
            <pc:docMk/>
            <pc:sldMk cId="1637619383" sldId="1152"/>
            <ac:spMk id="22" creationId="{84DC05B2-255E-257F-8AD4-5E725BF0F653}"/>
          </ac:spMkLst>
        </pc:spChg>
        <pc:spChg chg="add del mod ord">
          <ac:chgData name="Jana Lu" userId="76d7ce9a-58f9-4227-9ce6-18dcc353422d" providerId="ADAL" clId="{FC06451C-1A67-4ACA-8DC8-22C37F740429}" dt="2024-08-16T19:47:00.207" v="157" actId="700"/>
          <ac:spMkLst>
            <pc:docMk/>
            <pc:sldMk cId="1637619383" sldId="1152"/>
            <ac:spMk id="23" creationId="{1CAA966B-0062-BA1D-8922-FBD1537A14F2}"/>
          </ac:spMkLst>
        </pc:spChg>
        <pc:spChg chg="mod ord">
          <ac:chgData name="Jana Lu" userId="76d7ce9a-58f9-4227-9ce6-18dcc353422d" providerId="ADAL" clId="{FC06451C-1A67-4ACA-8DC8-22C37F740429}" dt="2024-08-16T19:47:00.207" v="157" actId="700"/>
          <ac:spMkLst>
            <pc:docMk/>
            <pc:sldMk cId="1637619383" sldId="1152"/>
            <ac:spMk id="24" creationId="{78D58AD7-9885-01BC-4DAF-FCA948550816}"/>
          </ac:spMkLst>
        </pc:spChg>
        <pc:spChg chg="add del mod ord">
          <ac:chgData name="Jana Lu" userId="76d7ce9a-58f9-4227-9ce6-18dcc353422d" providerId="ADAL" clId="{FC06451C-1A67-4ACA-8DC8-22C37F740429}" dt="2024-08-16T19:47:00.207" v="157" actId="700"/>
          <ac:spMkLst>
            <pc:docMk/>
            <pc:sldMk cId="1637619383" sldId="1152"/>
            <ac:spMk id="25" creationId="{7D582828-F9B9-E333-E12D-6C57C8443C84}"/>
          </ac:spMkLst>
        </pc:spChg>
        <pc:spChg chg="add del mod ord">
          <ac:chgData name="Jana Lu" userId="76d7ce9a-58f9-4227-9ce6-18dcc353422d" providerId="ADAL" clId="{FC06451C-1A67-4ACA-8DC8-22C37F740429}" dt="2024-08-16T19:47:00.207" v="157" actId="700"/>
          <ac:spMkLst>
            <pc:docMk/>
            <pc:sldMk cId="1637619383" sldId="1152"/>
            <ac:spMk id="26" creationId="{996E1A2C-EE19-48F0-81D3-772D1EB3B9BC}"/>
          </ac:spMkLst>
        </pc:spChg>
        <pc:spChg chg="add del mod ord">
          <ac:chgData name="Jana Lu" userId="76d7ce9a-58f9-4227-9ce6-18dcc353422d" providerId="ADAL" clId="{FC06451C-1A67-4ACA-8DC8-22C37F740429}" dt="2024-08-16T19:47:00.207" v="157" actId="700"/>
          <ac:spMkLst>
            <pc:docMk/>
            <pc:sldMk cId="1637619383" sldId="1152"/>
            <ac:spMk id="27" creationId="{A2DE6647-FB0F-8F4C-BD0F-A6A8BA9E91F9}"/>
          </ac:spMkLst>
        </pc:spChg>
        <pc:spChg chg="add del mod ord">
          <ac:chgData name="Jana Lu" userId="76d7ce9a-58f9-4227-9ce6-18dcc353422d" providerId="ADAL" clId="{FC06451C-1A67-4ACA-8DC8-22C37F740429}" dt="2024-08-16T19:47:00.207" v="157" actId="700"/>
          <ac:spMkLst>
            <pc:docMk/>
            <pc:sldMk cId="1637619383" sldId="1152"/>
            <ac:spMk id="28" creationId="{FA206A3C-F805-B04D-02B1-304C231E571E}"/>
          </ac:spMkLst>
        </pc:spChg>
        <pc:spChg chg="mod ord">
          <ac:chgData name="Jana Lu" userId="76d7ce9a-58f9-4227-9ce6-18dcc353422d" providerId="ADAL" clId="{FC06451C-1A67-4ACA-8DC8-22C37F740429}" dt="2024-08-16T19:47:00.207" v="157" actId="700"/>
          <ac:spMkLst>
            <pc:docMk/>
            <pc:sldMk cId="1637619383" sldId="1152"/>
            <ac:spMk id="34" creationId="{B802C4A7-811C-4315-C4F2-5E70A5AA798C}"/>
          </ac:spMkLst>
        </pc:spChg>
        <pc:spChg chg="add del mod ord">
          <ac:chgData name="Jana Lu" userId="76d7ce9a-58f9-4227-9ce6-18dcc353422d" providerId="ADAL" clId="{FC06451C-1A67-4ACA-8DC8-22C37F740429}" dt="2024-08-16T19:47:00.207" v="157" actId="700"/>
          <ac:spMkLst>
            <pc:docMk/>
            <pc:sldMk cId="1637619383" sldId="1152"/>
            <ac:spMk id="35" creationId="{02E5BE02-9829-79B4-3105-26B19FA015CA}"/>
          </ac:spMkLst>
        </pc:spChg>
        <pc:spChg chg="add del mod ord">
          <ac:chgData name="Jana Lu" userId="76d7ce9a-58f9-4227-9ce6-18dcc353422d" providerId="ADAL" clId="{FC06451C-1A67-4ACA-8DC8-22C37F740429}" dt="2024-08-16T19:47:00.207" v="157" actId="700"/>
          <ac:spMkLst>
            <pc:docMk/>
            <pc:sldMk cId="1637619383" sldId="1152"/>
            <ac:spMk id="36" creationId="{85844721-DC9B-E97B-ABB8-445E1B6DCFEF}"/>
          </ac:spMkLst>
        </pc:spChg>
        <pc:spChg chg="add del mod ord">
          <ac:chgData name="Jana Lu" userId="76d7ce9a-58f9-4227-9ce6-18dcc353422d" providerId="ADAL" clId="{FC06451C-1A67-4ACA-8DC8-22C37F740429}" dt="2024-08-16T19:47:00.207" v="157" actId="700"/>
          <ac:spMkLst>
            <pc:docMk/>
            <pc:sldMk cId="1637619383" sldId="1152"/>
            <ac:spMk id="37" creationId="{CE48438D-8DA6-DC5C-E771-6EC71B7A8FC5}"/>
          </ac:spMkLst>
        </pc:spChg>
        <pc:spChg chg="add del mod ord">
          <ac:chgData name="Jana Lu" userId="76d7ce9a-58f9-4227-9ce6-18dcc353422d" providerId="ADAL" clId="{FC06451C-1A67-4ACA-8DC8-22C37F740429}" dt="2024-08-16T19:47:00.207" v="157" actId="700"/>
          <ac:spMkLst>
            <pc:docMk/>
            <pc:sldMk cId="1637619383" sldId="1152"/>
            <ac:spMk id="38" creationId="{5A80F83F-827F-112A-4FCC-18CA060543A7}"/>
          </ac:spMkLst>
        </pc:spChg>
        <pc:spChg chg="add del mod ord">
          <ac:chgData name="Jana Lu" userId="76d7ce9a-58f9-4227-9ce6-18dcc353422d" providerId="ADAL" clId="{FC06451C-1A67-4ACA-8DC8-22C37F740429}" dt="2024-08-16T19:47:00.207" v="157" actId="700"/>
          <ac:spMkLst>
            <pc:docMk/>
            <pc:sldMk cId="1637619383" sldId="1152"/>
            <ac:spMk id="39" creationId="{C031B023-5775-B907-6460-7555C4F0EA86}"/>
          </ac:spMkLst>
        </pc:spChg>
        <pc:spChg chg="add del mod ord">
          <ac:chgData name="Jana Lu" userId="76d7ce9a-58f9-4227-9ce6-18dcc353422d" providerId="ADAL" clId="{FC06451C-1A67-4ACA-8DC8-22C37F740429}" dt="2024-08-16T19:47:00.207" v="157" actId="700"/>
          <ac:spMkLst>
            <pc:docMk/>
            <pc:sldMk cId="1637619383" sldId="1152"/>
            <ac:spMk id="40" creationId="{873412E7-3DD6-CCE6-E294-A0E54DE400DD}"/>
          </ac:spMkLst>
        </pc:spChg>
        <pc:spChg chg="add del mod ord">
          <ac:chgData name="Jana Lu" userId="76d7ce9a-58f9-4227-9ce6-18dcc353422d" providerId="ADAL" clId="{FC06451C-1A67-4ACA-8DC8-22C37F740429}" dt="2024-08-16T19:47:00.207" v="157" actId="700"/>
          <ac:spMkLst>
            <pc:docMk/>
            <pc:sldMk cId="1637619383" sldId="1152"/>
            <ac:spMk id="41" creationId="{9C3CEF06-F5B0-7C48-15C4-1E6E8543B5CD}"/>
          </ac:spMkLst>
        </pc:spChg>
        <pc:spChg chg="add del mod ord">
          <ac:chgData name="Jana Lu" userId="76d7ce9a-58f9-4227-9ce6-18dcc353422d" providerId="ADAL" clId="{FC06451C-1A67-4ACA-8DC8-22C37F740429}" dt="2024-08-16T19:47:00.207" v="157" actId="700"/>
          <ac:spMkLst>
            <pc:docMk/>
            <pc:sldMk cId="1637619383" sldId="1152"/>
            <ac:spMk id="42" creationId="{006A96E5-5478-5DBF-8B87-8DE7569FDAAD}"/>
          </ac:spMkLst>
        </pc:spChg>
        <pc:spChg chg="add del mod ord">
          <ac:chgData name="Jana Lu" userId="76d7ce9a-58f9-4227-9ce6-18dcc353422d" providerId="ADAL" clId="{FC06451C-1A67-4ACA-8DC8-22C37F740429}" dt="2024-08-16T19:47:00.207" v="157" actId="700"/>
          <ac:spMkLst>
            <pc:docMk/>
            <pc:sldMk cId="1637619383" sldId="1152"/>
            <ac:spMk id="43" creationId="{BD0C23E8-B534-FE66-143F-ACE54EF2F9E3}"/>
          </ac:spMkLst>
        </pc:spChg>
        <pc:spChg chg="add del mod ord">
          <ac:chgData name="Jana Lu" userId="76d7ce9a-58f9-4227-9ce6-18dcc353422d" providerId="ADAL" clId="{FC06451C-1A67-4ACA-8DC8-22C37F740429}" dt="2024-08-16T19:47:00.207" v="157" actId="700"/>
          <ac:spMkLst>
            <pc:docMk/>
            <pc:sldMk cId="1637619383" sldId="1152"/>
            <ac:spMk id="44" creationId="{03E5910D-4DD7-6872-76E3-3F1E8C433B3B}"/>
          </ac:spMkLst>
        </pc:spChg>
        <pc:spChg chg="add del mod ord">
          <ac:chgData name="Jana Lu" userId="76d7ce9a-58f9-4227-9ce6-18dcc353422d" providerId="ADAL" clId="{FC06451C-1A67-4ACA-8DC8-22C37F740429}" dt="2024-08-16T19:47:00.207" v="157" actId="700"/>
          <ac:spMkLst>
            <pc:docMk/>
            <pc:sldMk cId="1637619383" sldId="1152"/>
            <ac:spMk id="45" creationId="{0C71C6E7-FBAC-6EEC-3363-798D82C4836F}"/>
          </ac:spMkLst>
        </pc:spChg>
        <pc:spChg chg="add del mod ord">
          <ac:chgData name="Jana Lu" userId="76d7ce9a-58f9-4227-9ce6-18dcc353422d" providerId="ADAL" clId="{FC06451C-1A67-4ACA-8DC8-22C37F740429}" dt="2024-08-16T19:47:00.207" v="157" actId="700"/>
          <ac:spMkLst>
            <pc:docMk/>
            <pc:sldMk cId="1637619383" sldId="1152"/>
            <ac:spMk id="46" creationId="{6781FCAD-991B-2032-4C14-B1C90C7805DC}"/>
          </ac:spMkLst>
        </pc:spChg>
        <pc:spChg chg="add del mod ord">
          <ac:chgData name="Jana Lu" userId="76d7ce9a-58f9-4227-9ce6-18dcc353422d" providerId="ADAL" clId="{FC06451C-1A67-4ACA-8DC8-22C37F740429}" dt="2024-08-16T19:47:00.207" v="157" actId="700"/>
          <ac:spMkLst>
            <pc:docMk/>
            <pc:sldMk cId="1637619383" sldId="1152"/>
            <ac:spMk id="47" creationId="{9AC03ECC-A5D4-9324-D61C-87C4E343FA1E}"/>
          </ac:spMkLst>
        </pc:spChg>
        <pc:spChg chg="add del mod ord">
          <ac:chgData name="Jana Lu" userId="76d7ce9a-58f9-4227-9ce6-18dcc353422d" providerId="ADAL" clId="{FC06451C-1A67-4ACA-8DC8-22C37F740429}" dt="2024-08-16T19:47:00.207" v="157" actId="700"/>
          <ac:spMkLst>
            <pc:docMk/>
            <pc:sldMk cId="1637619383" sldId="1152"/>
            <ac:spMk id="48" creationId="{6E35C02F-C548-6AF3-975A-E10DDEE08295}"/>
          </ac:spMkLst>
        </pc:spChg>
        <pc:spChg chg="add del mod ord">
          <ac:chgData name="Jana Lu" userId="76d7ce9a-58f9-4227-9ce6-18dcc353422d" providerId="ADAL" clId="{FC06451C-1A67-4ACA-8DC8-22C37F740429}" dt="2024-08-16T19:47:00.207" v="157" actId="700"/>
          <ac:spMkLst>
            <pc:docMk/>
            <pc:sldMk cId="1637619383" sldId="1152"/>
            <ac:spMk id="49" creationId="{5E6E4485-BEC7-DFDF-3FBE-5AF3FE572F00}"/>
          </ac:spMkLst>
        </pc:spChg>
        <pc:spChg chg="add del mod ord">
          <ac:chgData name="Jana Lu" userId="76d7ce9a-58f9-4227-9ce6-18dcc353422d" providerId="ADAL" clId="{FC06451C-1A67-4ACA-8DC8-22C37F740429}" dt="2024-08-16T19:47:00.207" v="157" actId="700"/>
          <ac:spMkLst>
            <pc:docMk/>
            <pc:sldMk cId="1637619383" sldId="1152"/>
            <ac:spMk id="50" creationId="{1DE26BA5-4577-0533-3E4E-D29766F0272A}"/>
          </ac:spMkLst>
        </pc:spChg>
        <pc:spChg chg="add del mod ord">
          <ac:chgData name="Jana Lu" userId="76d7ce9a-58f9-4227-9ce6-18dcc353422d" providerId="ADAL" clId="{FC06451C-1A67-4ACA-8DC8-22C37F740429}" dt="2024-08-16T19:47:00.207" v="157" actId="700"/>
          <ac:spMkLst>
            <pc:docMk/>
            <pc:sldMk cId="1637619383" sldId="1152"/>
            <ac:spMk id="51" creationId="{B79A7D73-145E-5165-F93E-9E6FECE3E817}"/>
          </ac:spMkLst>
        </pc:spChg>
        <pc:spChg chg="add del mod ord">
          <ac:chgData name="Jana Lu" userId="76d7ce9a-58f9-4227-9ce6-18dcc353422d" providerId="ADAL" clId="{FC06451C-1A67-4ACA-8DC8-22C37F740429}" dt="2024-08-16T19:47:00.207" v="157" actId="700"/>
          <ac:spMkLst>
            <pc:docMk/>
            <pc:sldMk cId="1637619383" sldId="1152"/>
            <ac:spMk id="52" creationId="{F65BE32F-5D04-B3ED-8989-98F642E2FF7A}"/>
          </ac:spMkLst>
        </pc:spChg>
        <pc:spChg chg="mod ord">
          <ac:chgData name="Jana Lu" userId="76d7ce9a-58f9-4227-9ce6-18dcc353422d" providerId="ADAL" clId="{FC06451C-1A67-4ACA-8DC8-22C37F740429}" dt="2024-08-16T19:47:00.207" v="157" actId="700"/>
          <ac:spMkLst>
            <pc:docMk/>
            <pc:sldMk cId="1637619383" sldId="1152"/>
            <ac:spMk id="53" creationId="{21973022-06AE-92FB-CACA-C63E872A8401}"/>
          </ac:spMkLst>
        </pc:spChg>
        <pc:extLst>
          <p:ext xmlns:p="http://schemas.openxmlformats.org/presentationml/2006/main" uri="{D6D511B9-2390-475A-947B-AFAB55BFBCF1}">
            <pc226:cmChg xmlns:pc226="http://schemas.microsoft.com/office/powerpoint/2022/06/main/command" chg="mod">
              <pc226:chgData name="Jana Lu" userId="76d7ce9a-58f9-4227-9ce6-18dcc353422d" providerId="ADAL" clId="{FC06451C-1A67-4ACA-8DC8-22C37F740429}" dt="2024-08-16T19:50:02.344" v="250"/>
              <pc2:cmMkLst xmlns:pc2="http://schemas.microsoft.com/office/powerpoint/2019/9/main/command">
                <pc:docMk/>
                <pc:sldMk cId="1637619383" sldId="1152"/>
                <pc2:cmMk id="{6E7B9FD9-4D9F-4837-9135-0FD83B6E67BF}"/>
              </pc2:cmMkLst>
            </pc226:cmChg>
          </p:ext>
        </pc:extLst>
      </pc:sldChg>
      <pc:sldChg chg="addSp delSp modSp mod delCm modCm">
        <pc:chgData name="Jana Lu" userId="76d7ce9a-58f9-4227-9ce6-18dcc353422d" providerId="ADAL" clId="{FC06451C-1A67-4ACA-8DC8-22C37F740429}" dt="2024-08-16T20:09:14.897" v="487" actId="1076"/>
        <pc:sldMkLst>
          <pc:docMk/>
          <pc:sldMk cId="1644581002" sldId="1153"/>
        </pc:sldMkLst>
        <pc:picChg chg="add mod modCrop">
          <ac:chgData name="Jana Lu" userId="76d7ce9a-58f9-4227-9ce6-18dcc353422d" providerId="ADAL" clId="{FC06451C-1A67-4ACA-8DC8-22C37F740429}" dt="2024-08-16T20:09:14.897" v="487" actId="1076"/>
          <ac:picMkLst>
            <pc:docMk/>
            <pc:sldMk cId="1644581002" sldId="1153"/>
            <ac:picMk id="26" creationId="{41F5E4F9-B8F5-E567-F23F-9AC976737FE2}"/>
          </ac:picMkLst>
        </pc:picChg>
        <pc:picChg chg="del">
          <ac:chgData name="Jana Lu" userId="76d7ce9a-58f9-4227-9ce6-18dcc353422d" providerId="ADAL" clId="{FC06451C-1A67-4ACA-8DC8-22C37F740429}" dt="2024-08-16T20:08:17.342" v="464" actId="478"/>
          <ac:picMkLst>
            <pc:docMk/>
            <pc:sldMk cId="1644581002" sldId="1153"/>
            <ac:picMk id="10242" creationId="{EBCB4075-2F92-28BF-131E-3B353C58D271}"/>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20:08:19.777" v="466"/>
              <pc2:cmMkLst xmlns:pc2="http://schemas.microsoft.com/office/powerpoint/2019/9/main/command">
                <pc:docMk/>
                <pc:sldMk cId="1644581002" sldId="1153"/>
                <pc2:cmMk id="{53022AB4-0046-4F0C-AFEB-FE1BC07A2D9B}"/>
              </pc2:cmMkLst>
            </pc226:cmChg>
          </p:ext>
        </pc:extLst>
      </pc:sldChg>
      <pc:sldChg chg="addSp delSp modSp mod modClrScheme chgLayout">
        <pc:chgData name="Jana Lu" userId="76d7ce9a-58f9-4227-9ce6-18dcc353422d" providerId="ADAL" clId="{FC06451C-1A67-4ACA-8DC8-22C37F740429}" dt="2024-08-16T19:46:17.424" v="137" actId="1037"/>
        <pc:sldMkLst>
          <pc:docMk/>
          <pc:sldMk cId="889529999" sldId="1190"/>
        </pc:sldMkLst>
        <pc:spChg chg="mod ord">
          <ac:chgData name="Jana Lu" userId="76d7ce9a-58f9-4227-9ce6-18dcc353422d" providerId="ADAL" clId="{FC06451C-1A67-4ACA-8DC8-22C37F740429}" dt="2024-08-16T19:44:25.873" v="72" actId="700"/>
          <ac:spMkLst>
            <pc:docMk/>
            <pc:sldMk cId="889529999" sldId="1190"/>
            <ac:spMk id="2" creationId="{2E02C3E3-1E2A-A789-B19D-3B0FF1DFC173}"/>
          </ac:spMkLst>
        </pc:spChg>
        <pc:spChg chg="add mod ord">
          <ac:chgData name="Jana Lu" userId="76d7ce9a-58f9-4227-9ce6-18dcc353422d" providerId="ADAL" clId="{FC06451C-1A67-4ACA-8DC8-22C37F740429}" dt="2024-08-16T19:45:09.357" v="111" actId="1076"/>
          <ac:spMkLst>
            <pc:docMk/>
            <pc:sldMk cId="889529999" sldId="1190"/>
            <ac:spMk id="3" creationId="{93CF5376-6B7B-08DC-708A-70B447993654}"/>
          </ac:spMkLst>
        </pc:spChg>
        <pc:spChg chg="del mod ord">
          <ac:chgData name="Jana Lu" userId="76d7ce9a-58f9-4227-9ce6-18dcc353422d" providerId="ADAL" clId="{FC06451C-1A67-4ACA-8DC8-22C37F740429}" dt="2024-08-16T19:45:14.506" v="112" actId="478"/>
          <ac:spMkLst>
            <pc:docMk/>
            <pc:sldMk cId="889529999" sldId="1190"/>
            <ac:spMk id="4" creationId="{AB20D90F-9234-3AAB-ADA4-E73E406149DB}"/>
          </ac:spMkLst>
        </pc:spChg>
        <pc:spChg chg="mod ord">
          <ac:chgData name="Jana Lu" userId="76d7ce9a-58f9-4227-9ce6-18dcc353422d" providerId="ADAL" clId="{FC06451C-1A67-4ACA-8DC8-22C37F740429}" dt="2024-08-16T19:44:25.873" v="72" actId="700"/>
          <ac:spMkLst>
            <pc:docMk/>
            <pc:sldMk cId="889529999" sldId="1190"/>
            <ac:spMk id="5" creationId="{509DABF3-A7E6-3299-74D7-AD2F471C53B1}"/>
          </ac:spMkLst>
        </pc:spChg>
        <pc:spChg chg="add mod ord">
          <ac:chgData name="Jana Lu" userId="76d7ce9a-58f9-4227-9ce6-18dcc353422d" providerId="ADAL" clId="{FC06451C-1A67-4ACA-8DC8-22C37F740429}" dt="2024-08-16T19:44:25.890" v="80" actId="27636"/>
          <ac:spMkLst>
            <pc:docMk/>
            <pc:sldMk cId="889529999" sldId="1190"/>
            <ac:spMk id="7" creationId="{EEE77246-C753-89B5-E77F-088B2FA79AB6}"/>
          </ac:spMkLst>
        </pc:spChg>
        <pc:spChg chg="add mod ord">
          <ac:chgData name="Jana Lu" userId="76d7ce9a-58f9-4227-9ce6-18dcc353422d" providerId="ADAL" clId="{FC06451C-1A67-4ACA-8DC8-22C37F740429}" dt="2024-08-16T19:44:25.890" v="73" actId="27636"/>
          <ac:spMkLst>
            <pc:docMk/>
            <pc:sldMk cId="889529999" sldId="1190"/>
            <ac:spMk id="8" creationId="{89EAB184-A920-8B1E-F22A-CCA14BD64B03}"/>
          </ac:spMkLst>
        </pc:spChg>
        <pc:spChg chg="add mod ord">
          <ac:chgData name="Jana Lu" userId="76d7ce9a-58f9-4227-9ce6-18dcc353422d" providerId="ADAL" clId="{FC06451C-1A67-4ACA-8DC8-22C37F740429}" dt="2024-08-16T19:44:25.907" v="90" actId="27636"/>
          <ac:spMkLst>
            <pc:docMk/>
            <pc:sldMk cId="889529999" sldId="1190"/>
            <ac:spMk id="9" creationId="{8024C9E6-C74D-50E3-C584-DCE9565E864F}"/>
          </ac:spMkLst>
        </pc:spChg>
        <pc:spChg chg="add mod ord">
          <ac:chgData name="Jana Lu" userId="76d7ce9a-58f9-4227-9ce6-18dcc353422d" providerId="ADAL" clId="{FC06451C-1A67-4ACA-8DC8-22C37F740429}" dt="2024-08-16T19:44:25.890" v="79" actId="27636"/>
          <ac:spMkLst>
            <pc:docMk/>
            <pc:sldMk cId="889529999" sldId="1190"/>
            <ac:spMk id="10" creationId="{B4623EE9-EF31-C9F5-B927-1A224924B4AB}"/>
          </ac:spMkLst>
        </pc:spChg>
        <pc:spChg chg="add mod ord">
          <ac:chgData name="Jana Lu" userId="76d7ce9a-58f9-4227-9ce6-18dcc353422d" providerId="ADAL" clId="{FC06451C-1A67-4ACA-8DC8-22C37F740429}" dt="2024-08-16T19:44:25.890" v="81" actId="27636"/>
          <ac:spMkLst>
            <pc:docMk/>
            <pc:sldMk cId="889529999" sldId="1190"/>
            <ac:spMk id="11" creationId="{C5356C7B-A056-AD31-10B1-26206E6B135E}"/>
          </ac:spMkLst>
        </pc:spChg>
        <pc:spChg chg="add mod ord">
          <ac:chgData name="Jana Lu" userId="76d7ce9a-58f9-4227-9ce6-18dcc353422d" providerId="ADAL" clId="{FC06451C-1A67-4ACA-8DC8-22C37F740429}" dt="2024-08-16T19:44:25.890" v="74" actId="27636"/>
          <ac:spMkLst>
            <pc:docMk/>
            <pc:sldMk cId="889529999" sldId="1190"/>
            <ac:spMk id="12" creationId="{3A2A6545-6D60-E51C-0124-82AE433145B5}"/>
          </ac:spMkLst>
        </pc:spChg>
        <pc:spChg chg="add mod ord">
          <ac:chgData name="Jana Lu" userId="76d7ce9a-58f9-4227-9ce6-18dcc353422d" providerId="ADAL" clId="{FC06451C-1A67-4ACA-8DC8-22C37F740429}" dt="2024-08-16T19:44:25.890" v="77" actId="27636"/>
          <ac:spMkLst>
            <pc:docMk/>
            <pc:sldMk cId="889529999" sldId="1190"/>
            <ac:spMk id="13" creationId="{19266695-46B2-6B72-D063-7B2715641B89}"/>
          </ac:spMkLst>
        </pc:spChg>
        <pc:spChg chg="add mod ord">
          <ac:chgData name="Jana Lu" userId="76d7ce9a-58f9-4227-9ce6-18dcc353422d" providerId="ADAL" clId="{FC06451C-1A67-4ACA-8DC8-22C37F740429}" dt="2024-08-16T19:44:25.907" v="86" actId="27636"/>
          <ac:spMkLst>
            <pc:docMk/>
            <pc:sldMk cId="889529999" sldId="1190"/>
            <ac:spMk id="14" creationId="{498AFFD9-B4CA-35FB-DBB6-56A64455E31A}"/>
          </ac:spMkLst>
        </pc:spChg>
        <pc:spChg chg="add mod ord">
          <ac:chgData name="Jana Lu" userId="76d7ce9a-58f9-4227-9ce6-18dcc353422d" providerId="ADAL" clId="{FC06451C-1A67-4ACA-8DC8-22C37F740429}" dt="2024-08-16T19:44:25.907" v="85" actId="27636"/>
          <ac:spMkLst>
            <pc:docMk/>
            <pc:sldMk cId="889529999" sldId="1190"/>
            <ac:spMk id="15" creationId="{25C1A67F-11B0-69F8-2A39-65B2C76C62AB}"/>
          </ac:spMkLst>
        </pc:spChg>
        <pc:spChg chg="add mod ord">
          <ac:chgData name="Jana Lu" userId="76d7ce9a-58f9-4227-9ce6-18dcc353422d" providerId="ADAL" clId="{FC06451C-1A67-4ACA-8DC8-22C37F740429}" dt="2024-08-16T19:44:25.907" v="91" actId="27636"/>
          <ac:spMkLst>
            <pc:docMk/>
            <pc:sldMk cId="889529999" sldId="1190"/>
            <ac:spMk id="16" creationId="{7C068AF1-7910-8357-90C5-7DCDBD220F0A}"/>
          </ac:spMkLst>
        </pc:spChg>
        <pc:spChg chg="add mod ord">
          <ac:chgData name="Jana Lu" userId="76d7ce9a-58f9-4227-9ce6-18dcc353422d" providerId="ADAL" clId="{FC06451C-1A67-4ACA-8DC8-22C37F740429}" dt="2024-08-16T19:44:25.907" v="84" actId="27636"/>
          <ac:spMkLst>
            <pc:docMk/>
            <pc:sldMk cId="889529999" sldId="1190"/>
            <ac:spMk id="17" creationId="{5E7DAB4A-8D64-B7BB-BDE2-6CF9211C41FA}"/>
          </ac:spMkLst>
        </pc:spChg>
        <pc:spChg chg="add mod ord">
          <ac:chgData name="Jana Lu" userId="76d7ce9a-58f9-4227-9ce6-18dcc353422d" providerId="ADAL" clId="{FC06451C-1A67-4ACA-8DC8-22C37F740429}" dt="2024-08-16T19:44:25.907" v="87" actId="27636"/>
          <ac:spMkLst>
            <pc:docMk/>
            <pc:sldMk cId="889529999" sldId="1190"/>
            <ac:spMk id="18" creationId="{DC767602-7F57-1C02-0AE7-C4C1FEA2F9AC}"/>
          </ac:spMkLst>
        </pc:spChg>
        <pc:spChg chg="add mod ord">
          <ac:chgData name="Jana Lu" userId="76d7ce9a-58f9-4227-9ce6-18dcc353422d" providerId="ADAL" clId="{FC06451C-1A67-4ACA-8DC8-22C37F740429}" dt="2024-08-16T19:44:25.907" v="88" actId="27636"/>
          <ac:spMkLst>
            <pc:docMk/>
            <pc:sldMk cId="889529999" sldId="1190"/>
            <ac:spMk id="19" creationId="{E24A78A7-1B39-32BB-5B4C-ADE2B4F5DF38}"/>
          </ac:spMkLst>
        </pc:spChg>
        <pc:spChg chg="add mod ord">
          <ac:chgData name="Jana Lu" userId="76d7ce9a-58f9-4227-9ce6-18dcc353422d" providerId="ADAL" clId="{FC06451C-1A67-4ACA-8DC8-22C37F740429}" dt="2024-08-16T19:44:25.907" v="83" actId="27636"/>
          <ac:spMkLst>
            <pc:docMk/>
            <pc:sldMk cId="889529999" sldId="1190"/>
            <ac:spMk id="20" creationId="{02296334-5CD8-E28D-0350-497F511F9EDE}"/>
          </ac:spMkLst>
        </pc:spChg>
        <pc:spChg chg="add mod ord">
          <ac:chgData name="Jana Lu" userId="76d7ce9a-58f9-4227-9ce6-18dcc353422d" providerId="ADAL" clId="{FC06451C-1A67-4ACA-8DC8-22C37F740429}" dt="2024-08-16T19:44:25.890" v="78" actId="27636"/>
          <ac:spMkLst>
            <pc:docMk/>
            <pc:sldMk cId="889529999" sldId="1190"/>
            <ac:spMk id="21" creationId="{2ADBD925-6FA0-4274-9A4C-2FC6A858535E}"/>
          </ac:spMkLst>
        </pc:spChg>
        <pc:spChg chg="add mod ord">
          <ac:chgData name="Jana Lu" userId="76d7ce9a-58f9-4227-9ce6-18dcc353422d" providerId="ADAL" clId="{FC06451C-1A67-4ACA-8DC8-22C37F740429}" dt="2024-08-16T19:44:25.890" v="76" actId="27636"/>
          <ac:spMkLst>
            <pc:docMk/>
            <pc:sldMk cId="889529999" sldId="1190"/>
            <ac:spMk id="22" creationId="{9C151435-1520-8D40-5BD0-4C3ADB75E0E0}"/>
          </ac:spMkLst>
        </pc:spChg>
        <pc:spChg chg="add mod ord">
          <ac:chgData name="Jana Lu" userId="76d7ce9a-58f9-4227-9ce6-18dcc353422d" providerId="ADAL" clId="{FC06451C-1A67-4ACA-8DC8-22C37F740429}" dt="2024-08-16T19:44:25.907" v="89" actId="27636"/>
          <ac:spMkLst>
            <pc:docMk/>
            <pc:sldMk cId="889529999" sldId="1190"/>
            <ac:spMk id="23" creationId="{74E68E88-D51C-C232-9367-78FE1FB4B67E}"/>
          </ac:spMkLst>
        </pc:spChg>
        <pc:spChg chg="add mod ord">
          <ac:chgData name="Jana Lu" userId="76d7ce9a-58f9-4227-9ce6-18dcc353422d" providerId="ADAL" clId="{FC06451C-1A67-4ACA-8DC8-22C37F740429}" dt="2024-08-16T19:44:25.907" v="92" actId="27636"/>
          <ac:spMkLst>
            <pc:docMk/>
            <pc:sldMk cId="889529999" sldId="1190"/>
            <ac:spMk id="24" creationId="{367FD9ED-00F8-18DA-22A5-1FDE186718C9}"/>
          </ac:spMkLst>
        </pc:spChg>
        <pc:spChg chg="add mod">
          <ac:chgData name="Jana Lu" userId="76d7ce9a-58f9-4227-9ce6-18dcc353422d" providerId="ADAL" clId="{FC06451C-1A67-4ACA-8DC8-22C37F740429}" dt="2024-08-16T19:46:17.424" v="137" actId="1037"/>
          <ac:spMkLst>
            <pc:docMk/>
            <pc:sldMk cId="889529999" sldId="1190"/>
            <ac:spMk id="26" creationId="{06411C5E-7C27-8E00-4C48-D1563B5F7C9B}"/>
          </ac:spMkLst>
        </pc:spChg>
        <pc:picChg chg="mod ord">
          <ac:chgData name="Jana Lu" userId="76d7ce9a-58f9-4227-9ce6-18dcc353422d" providerId="ADAL" clId="{FC06451C-1A67-4ACA-8DC8-22C37F740429}" dt="2024-08-16T19:45:50.611" v="130" actId="1076"/>
          <ac:picMkLst>
            <pc:docMk/>
            <pc:sldMk cId="889529999" sldId="1190"/>
            <ac:picMk id="6" creationId="{6FE0B58F-EAF6-893B-7C23-F73AF06F5722}"/>
          </ac:picMkLst>
        </pc:picChg>
      </pc:sldChg>
      <pc:sldChg chg="modCm">
        <pc:chgData name="Jana Lu" userId="76d7ce9a-58f9-4227-9ce6-18dcc353422d" providerId="ADAL" clId="{FC06451C-1A67-4ACA-8DC8-22C37F740429}" dt="2024-08-16T19:55:30.140" v="297"/>
        <pc:sldMkLst>
          <pc:docMk/>
          <pc:sldMk cId="2235283676" sldId="1197"/>
        </pc:sldMkLst>
        <pc:extLst>
          <p:ext xmlns:p="http://schemas.openxmlformats.org/presentationml/2006/main" uri="{D6D511B9-2390-475A-947B-AFAB55BFBCF1}">
            <pc226:cmChg xmlns:pc226="http://schemas.microsoft.com/office/powerpoint/2022/06/main/command" chg="mod">
              <pc226:chgData name="Jana Lu" userId="76d7ce9a-58f9-4227-9ce6-18dcc353422d" providerId="ADAL" clId="{FC06451C-1A67-4ACA-8DC8-22C37F740429}" dt="2024-08-16T19:55:23.573" v="296"/>
              <pc2:cmMkLst xmlns:pc2="http://schemas.microsoft.com/office/powerpoint/2019/9/main/command">
                <pc:docMk/>
                <pc:sldMk cId="2235283676" sldId="1197"/>
                <pc2:cmMk id="{0DFE9C2E-4805-45FA-9A00-F1C40E88E6CB}"/>
              </pc2:cmMkLst>
            </pc226:cmChg>
            <pc226:cmChg xmlns:pc226="http://schemas.microsoft.com/office/powerpoint/2022/06/main/command" chg="mod">
              <pc226:chgData name="Jana Lu" userId="76d7ce9a-58f9-4227-9ce6-18dcc353422d" providerId="ADAL" clId="{FC06451C-1A67-4ACA-8DC8-22C37F740429}" dt="2024-08-16T19:55:30.140" v="297"/>
              <pc2:cmMkLst xmlns:pc2="http://schemas.microsoft.com/office/powerpoint/2019/9/main/command">
                <pc:docMk/>
                <pc:sldMk cId="2235283676" sldId="1197"/>
                <pc2:cmMk id="{FD6BF0B8-4F35-4417-B7CC-CB8E0F3917FC}"/>
              </pc2:cmMkLst>
            </pc226:cmChg>
          </p:ext>
        </pc:extLst>
      </pc:sldChg>
      <pc:sldChg chg="addSp delSp modSp mod delCm modCm">
        <pc:chgData name="Jana Lu" userId="76d7ce9a-58f9-4227-9ce6-18dcc353422d" providerId="ADAL" clId="{FC06451C-1A67-4ACA-8DC8-22C37F740429}" dt="2024-08-16T19:53:43.840" v="284" actId="1076"/>
        <pc:sldMkLst>
          <pc:docMk/>
          <pc:sldMk cId="2025112143" sldId="1200"/>
        </pc:sldMkLst>
        <pc:picChg chg="del">
          <ac:chgData name="Jana Lu" userId="76d7ce9a-58f9-4227-9ce6-18dcc353422d" providerId="ADAL" clId="{FC06451C-1A67-4ACA-8DC8-22C37F740429}" dt="2024-08-16T19:53:11.490" v="272" actId="478"/>
          <ac:picMkLst>
            <pc:docMk/>
            <pc:sldMk cId="2025112143" sldId="1200"/>
            <ac:picMk id="25" creationId="{99888684-0019-7BBF-8AB2-DBAD78914B0F}"/>
          </ac:picMkLst>
        </pc:picChg>
        <pc:picChg chg="add mod">
          <ac:chgData name="Jana Lu" userId="76d7ce9a-58f9-4227-9ce6-18dcc353422d" providerId="ADAL" clId="{FC06451C-1A67-4ACA-8DC8-22C37F740429}" dt="2024-08-16T19:53:43.840" v="284" actId="1076"/>
          <ac:picMkLst>
            <pc:docMk/>
            <pc:sldMk cId="2025112143" sldId="1200"/>
            <ac:picMk id="27" creationId="{4DF00373-96CA-B999-5500-61F7D211FA15}"/>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19:53:37.501" v="281"/>
              <pc2:cmMkLst xmlns:pc2="http://schemas.microsoft.com/office/powerpoint/2019/9/main/command">
                <pc:docMk/>
                <pc:sldMk cId="2025112143" sldId="1200"/>
                <pc2:cmMk id="{2E6C8334-A057-4513-9E36-7C1A0C71800A}"/>
              </pc2:cmMkLst>
            </pc226:cmChg>
          </p:ext>
        </pc:extLst>
      </pc:sldChg>
      <pc:sldChg chg="addSp delSp modSp mod delCm modCm">
        <pc:chgData name="Jana Lu" userId="76d7ce9a-58f9-4227-9ce6-18dcc353422d" providerId="ADAL" clId="{FC06451C-1A67-4ACA-8DC8-22C37F740429}" dt="2024-08-16T20:07:55.228" v="463"/>
        <pc:sldMkLst>
          <pc:docMk/>
          <pc:sldMk cId="3736946051" sldId="1203"/>
        </pc:sldMkLst>
        <pc:picChg chg="add mod">
          <ac:chgData name="Jana Lu" userId="76d7ce9a-58f9-4227-9ce6-18dcc353422d" providerId="ADAL" clId="{FC06451C-1A67-4ACA-8DC8-22C37F740429}" dt="2024-08-16T20:07:52.290" v="462" actId="1076"/>
          <ac:picMkLst>
            <pc:docMk/>
            <pc:sldMk cId="3736946051" sldId="1203"/>
            <ac:picMk id="3" creationId="{8DF09B64-9673-65E4-531E-752CD6F3D043}"/>
          </ac:picMkLst>
        </pc:picChg>
        <pc:picChg chg="del">
          <ac:chgData name="Jana Lu" userId="76d7ce9a-58f9-4227-9ce6-18dcc353422d" providerId="ADAL" clId="{FC06451C-1A67-4ACA-8DC8-22C37F740429}" dt="2024-08-16T20:07:16.324" v="446" actId="478"/>
          <ac:picMkLst>
            <pc:docMk/>
            <pc:sldMk cId="3736946051" sldId="1203"/>
            <ac:picMk id="47" creationId="{286F4B26-1A4F-0F2F-C281-7F529C44651C}"/>
          </ac:picMkLst>
        </pc:picChg>
        <pc:extLst>
          <p:ext xmlns:p="http://schemas.openxmlformats.org/presentationml/2006/main" uri="{D6D511B9-2390-475A-947B-AFAB55BFBCF1}">
            <pc226:cmChg xmlns:pc226="http://schemas.microsoft.com/office/powerpoint/2022/06/main/command" chg="del mod">
              <pc226:chgData name="Jana Lu" userId="76d7ce9a-58f9-4227-9ce6-18dcc353422d" providerId="ADAL" clId="{FC06451C-1A67-4ACA-8DC8-22C37F740429}" dt="2024-08-16T20:07:55.228" v="463"/>
              <pc2:cmMkLst xmlns:pc2="http://schemas.microsoft.com/office/powerpoint/2019/9/main/command">
                <pc:docMk/>
                <pc:sldMk cId="3736946051" sldId="1203"/>
                <pc2:cmMk id="{33AE7A4F-50BC-4072-A609-A3596C3018B7}"/>
              </pc2:cmMkLst>
            </pc226:cmChg>
          </p:ext>
        </pc:extLst>
      </pc:sldChg>
      <pc:sldChg chg="addSp modSp new mod addCm">
        <pc:chgData name="Jana Lu" userId="76d7ce9a-58f9-4227-9ce6-18dcc353422d" providerId="ADAL" clId="{FC06451C-1A67-4ACA-8DC8-22C37F740429}" dt="2024-08-16T19:51:57.110" v="271" actId="1076"/>
        <pc:sldMkLst>
          <pc:docMk/>
          <pc:sldMk cId="1605693961" sldId="1205"/>
        </pc:sldMkLst>
        <pc:spChg chg="mod">
          <ac:chgData name="Jana Lu" userId="76d7ce9a-58f9-4227-9ce6-18dcc353422d" providerId="ADAL" clId="{FC06451C-1A67-4ACA-8DC8-22C37F740429}" dt="2024-08-16T19:48:00.140" v="195" actId="20577"/>
          <ac:spMkLst>
            <pc:docMk/>
            <pc:sldMk cId="1605693961" sldId="1205"/>
            <ac:spMk id="2" creationId="{9A21A917-428A-DE91-3357-A23CF69B6B8D}"/>
          </ac:spMkLst>
        </pc:spChg>
        <pc:spChg chg="mod">
          <ac:chgData name="Jana Lu" userId="76d7ce9a-58f9-4227-9ce6-18dcc353422d" providerId="ADAL" clId="{FC06451C-1A67-4ACA-8DC8-22C37F740429}" dt="2024-08-16T19:51:21.616" v="263" actId="14100"/>
          <ac:spMkLst>
            <pc:docMk/>
            <pc:sldMk cId="1605693961" sldId="1205"/>
            <ac:spMk id="3" creationId="{18537522-0838-E36F-45DD-458E0B8D13A5}"/>
          </ac:spMkLst>
        </pc:spChg>
        <pc:spChg chg="mod">
          <ac:chgData name="Jana Lu" userId="76d7ce9a-58f9-4227-9ce6-18dcc353422d" providerId="ADAL" clId="{FC06451C-1A67-4ACA-8DC8-22C37F740429}" dt="2024-08-16T19:51:28.858" v="264" actId="1076"/>
          <ac:spMkLst>
            <pc:docMk/>
            <pc:sldMk cId="1605693961" sldId="1205"/>
            <ac:spMk id="4" creationId="{C233536D-4111-8E13-7C12-C5CAB789F06E}"/>
          </ac:spMkLst>
        </pc:spChg>
        <pc:spChg chg="mod">
          <ac:chgData name="Jana Lu" userId="76d7ce9a-58f9-4227-9ce6-18dcc353422d" providerId="ADAL" clId="{FC06451C-1A67-4ACA-8DC8-22C37F740429}" dt="2024-08-16T19:51:32.953" v="265" actId="1076"/>
          <ac:spMkLst>
            <pc:docMk/>
            <pc:sldMk cId="1605693961" sldId="1205"/>
            <ac:spMk id="5" creationId="{4F4BD50C-97C0-FFA1-C23E-2FD1A5A0E293}"/>
          </ac:spMkLst>
        </pc:spChg>
        <pc:spChg chg="mod">
          <ac:chgData name="Jana Lu" userId="76d7ce9a-58f9-4227-9ce6-18dcc353422d" providerId="ADAL" clId="{FC06451C-1A67-4ACA-8DC8-22C37F740429}" dt="2024-08-16T19:49:28.830" v="239" actId="27636"/>
          <ac:spMkLst>
            <pc:docMk/>
            <pc:sldMk cId="1605693961" sldId="1205"/>
            <ac:spMk id="6" creationId="{48EEE87C-5C65-5C0E-CC46-F882CECCBD3E}"/>
          </ac:spMkLst>
        </pc:spChg>
        <pc:spChg chg="mod">
          <ac:chgData name="Jana Lu" userId="76d7ce9a-58f9-4227-9ce6-18dcc353422d" providerId="ADAL" clId="{FC06451C-1A67-4ACA-8DC8-22C37F740429}" dt="2024-08-16T19:49:28.830" v="240" actId="27636"/>
          <ac:spMkLst>
            <pc:docMk/>
            <pc:sldMk cId="1605693961" sldId="1205"/>
            <ac:spMk id="7" creationId="{28E3A5C3-ACC1-D554-C0F6-0F0147D82E5A}"/>
          </ac:spMkLst>
        </pc:spChg>
        <pc:spChg chg="mod">
          <ac:chgData name="Jana Lu" userId="76d7ce9a-58f9-4227-9ce6-18dcc353422d" providerId="ADAL" clId="{FC06451C-1A67-4ACA-8DC8-22C37F740429}" dt="2024-08-16T19:49:28.823" v="231" actId="27636"/>
          <ac:spMkLst>
            <pc:docMk/>
            <pc:sldMk cId="1605693961" sldId="1205"/>
            <ac:spMk id="8" creationId="{D01A77DA-C4D1-55D2-F28F-C873A3805C8D}"/>
          </ac:spMkLst>
        </pc:spChg>
        <pc:spChg chg="mod">
          <ac:chgData name="Jana Lu" userId="76d7ce9a-58f9-4227-9ce6-18dcc353422d" providerId="ADAL" clId="{FC06451C-1A67-4ACA-8DC8-22C37F740429}" dt="2024-08-16T19:49:28.814" v="224" actId="27636"/>
          <ac:spMkLst>
            <pc:docMk/>
            <pc:sldMk cId="1605693961" sldId="1205"/>
            <ac:spMk id="9" creationId="{06C679C2-C17F-81BC-9514-49A925F5EAF1}"/>
          </ac:spMkLst>
        </pc:spChg>
        <pc:spChg chg="mod">
          <ac:chgData name="Jana Lu" userId="76d7ce9a-58f9-4227-9ce6-18dcc353422d" providerId="ADAL" clId="{FC06451C-1A67-4ACA-8DC8-22C37F740429}" dt="2024-08-16T19:49:28.830" v="236" actId="27636"/>
          <ac:spMkLst>
            <pc:docMk/>
            <pc:sldMk cId="1605693961" sldId="1205"/>
            <ac:spMk id="10" creationId="{92E1B27D-756A-6753-ADA1-5A905F26F788}"/>
          </ac:spMkLst>
        </pc:spChg>
        <pc:spChg chg="mod">
          <ac:chgData name="Jana Lu" userId="76d7ce9a-58f9-4227-9ce6-18dcc353422d" providerId="ADAL" clId="{FC06451C-1A67-4ACA-8DC8-22C37F740429}" dt="2024-08-16T19:49:28.830" v="237" actId="27636"/>
          <ac:spMkLst>
            <pc:docMk/>
            <pc:sldMk cId="1605693961" sldId="1205"/>
            <ac:spMk id="11" creationId="{0B104AAD-57B7-4C4C-BA9E-CBDC46D08A85}"/>
          </ac:spMkLst>
        </pc:spChg>
        <pc:spChg chg="mod">
          <ac:chgData name="Jana Lu" userId="76d7ce9a-58f9-4227-9ce6-18dcc353422d" providerId="ADAL" clId="{FC06451C-1A67-4ACA-8DC8-22C37F740429}" dt="2024-08-16T19:49:28.830" v="234" actId="27636"/>
          <ac:spMkLst>
            <pc:docMk/>
            <pc:sldMk cId="1605693961" sldId="1205"/>
            <ac:spMk id="12" creationId="{24860F25-D2E2-D64A-E4B5-C773395B24EA}"/>
          </ac:spMkLst>
        </pc:spChg>
        <pc:spChg chg="mod">
          <ac:chgData name="Jana Lu" userId="76d7ce9a-58f9-4227-9ce6-18dcc353422d" providerId="ADAL" clId="{FC06451C-1A67-4ACA-8DC8-22C37F740429}" dt="2024-08-16T19:49:28.814" v="223" actId="27636"/>
          <ac:spMkLst>
            <pc:docMk/>
            <pc:sldMk cId="1605693961" sldId="1205"/>
            <ac:spMk id="13" creationId="{69BFE394-19FB-DBA6-0BDA-A35206FE69F2}"/>
          </ac:spMkLst>
        </pc:spChg>
        <pc:spChg chg="mod">
          <ac:chgData name="Jana Lu" userId="76d7ce9a-58f9-4227-9ce6-18dcc353422d" providerId="ADAL" clId="{FC06451C-1A67-4ACA-8DC8-22C37F740429}" dt="2024-08-16T19:49:28.823" v="226" actId="27636"/>
          <ac:spMkLst>
            <pc:docMk/>
            <pc:sldMk cId="1605693961" sldId="1205"/>
            <ac:spMk id="14" creationId="{0B24C86D-E630-69C1-F0F1-E7586F15FB0B}"/>
          </ac:spMkLst>
        </pc:spChg>
        <pc:spChg chg="mod">
          <ac:chgData name="Jana Lu" userId="76d7ce9a-58f9-4227-9ce6-18dcc353422d" providerId="ADAL" clId="{FC06451C-1A67-4ACA-8DC8-22C37F740429}" dt="2024-08-16T19:49:28.823" v="227" actId="27636"/>
          <ac:spMkLst>
            <pc:docMk/>
            <pc:sldMk cId="1605693961" sldId="1205"/>
            <ac:spMk id="15" creationId="{F4C6B8A3-42ED-53E1-B637-2EDCBDA4539D}"/>
          </ac:spMkLst>
        </pc:spChg>
        <pc:spChg chg="mod">
          <ac:chgData name="Jana Lu" userId="76d7ce9a-58f9-4227-9ce6-18dcc353422d" providerId="ADAL" clId="{FC06451C-1A67-4ACA-8DC8-22C37F740429}" dt="2024-08-16T19:49:28.830" v="238" actId="27636"/>
          <ac:spMkLst>
            <pc:docMk/>
            <pc:sldMk cId="1605693961" sldId="1205"/>
            <ac:spMk id="16" creationId="{716D5587-8BF4-CE01-375B-D01BBCCABE9B}"/>
          </ac:spMkLst>
        </pc:spChg>
        <pc:spChg chg="mod">
          <ac:chgData name="Jana Lu" userId="76d7ce9a-58f9-4227-9ce6-18dcc353422d" providerId="ADAL" clId="{FC06451C-1A67-4ACA-8DC8-22C37F740429}" dt="2024-08-16T19:49:28.830" v="235" actId="27636"/>
          <ac:spMkLst>
            <pc:docMk/>
            <pc:sldMk cId="1605693961" sldId="1205"/>
            <ac:spMk id="17" creationId="{922B7AD5-91F3-CD6D-E9A4-F9D365C1A077}"/>
          </ac:spMkLst>
        </pc:spChg>
        <pc:spChg chg="mod">
          <ac:chgData name="Jana Lu" userId="76d7ce9a-58f9-4227-9ce6-18dcc353422d" providerId="ADAL" clId="{FC06451C-1A67-4ACA-8DC8-22C37F740429}" dt="2024-08-16T19:49:28.814" v="225" actId="27636"/>
          <ac:spMkLst>
            <pc:docMk/>
            <pc:sldMk cId="1605693961" sldId="1205"/>
            <ac:spMk id="18" creationId="{72E9BA56-A0AC-7080-9651-AEB316A07EC2}"/>
          </ac:spMkLst>
        </pc:spChg>
        <pc:spChg chg="mod">
          <ac:chgData name="Jana Lu" userId="76d7ce9a-58f9-4227-9ce6-18dcc353422d" providerId="ADAL" clId="{FC06451C-1A67-4ACA-8DC8-22C37F740429}" dt="2024-08-16T19:49:28.830" v="232" actId="27636"/>
          <ac:spMkLst>
            <pc:docMk/>
            <pc:sldMk cId="1605693961" sldId="1205"/>
            <ac:spMk id="19" creationId="{51C6E987-1AA0-8F6D-52AF-0F924815CD46}"/>
          </ac:spMkLst>
        </pc:spChg>
        <pc:spChg chg="mod">
          <ac:chgData name="Jana Lu" userId="76d7ce9a-58f9-4227-9ce6-18dcc353422d" providerId="ADAL" clId="{FC06451C-1A67-4ACA-8DC8-22C37F740429}" dt="2024-08-16T19:49:28.830" v="233" actId="27636"/>
          <ac:spMkLst>
            <pc:docMk/>
            <pc:sldMk cId="1605693961" sldId="1205"/>
            <ac:spMk id="20" creationId="{FAC5659F-52A0-63FE-79BA-6F0FC2AC5CF3}"/>
          </ac:spMkLst>
        </pc:spChg>
        <pc:spChg chg="mod">
          <ac:chgData name="Jana Lu" userId="76d7ce9a-58f9-4227-9ce6-18dcc353422d" providerId="ADAL" clId="{FC06451C-1A67-4ACA-8DC8-22C37F740429}" dt="2024-08-16T19:49:28.823" v="230" actId="27636"/>
          <ac:spMkLst>
            <pc:docMk/>
            <pc:sldMk cId="1605693961" sldId="1205"/>
            <ac:spMk id="21" creationId="{2B2276DE-F811-A368-15EE-4710B70B5D86}"/>
          </ac:spMkLst>
        </pc:spChg>
        <pc:spChg chg="mod">
          <ac:chgData name="Jana Lu" userId="76d7ce9a-58f9-4227-9ce6-18dcc353422d" providerId="ADAL" clId="{FC06451C-1A67-4ACA-8DC8-22C37F740429}" dt="2024-08-16T19:49:28.823" v="228" actId="27636"/>
          <ac:spMkLst>
            <pc:docMk/>
            <pc:sldMk cId="1605693961" sldId="1205"/>
            <ac:spMk id="22" creationId="{7964F4D8-4802-D3B6-1F20-3ABA2D93779D}"/>
          </ac:spMkLst>
        </pc:spChg>
        <pc:spChg chg="mod">
          <ac:chgData name="Jana Lu" userId="76d7ce9a-58f9-4227-9ce6-18dcc353422d" providerId="ADAL" clId="{FC06451C-1A67-4ACA-8DC8-22C37F740429}" dt="2024-08-16T19:49:28.823" v="229" actId="27636"/>
          <ac:spMkLst>
            <pc:docMk/>
            <pc:sldMk cId="1605693961" sldId="1205"/>
            <ac:spMk id="23" creationId="{D34B6F13-8C42-3CBF-D999-98D2F8519C8F}"/>
          </ac:spMkLst>
        </pc:spChg>
        <pc:grpChg chg="add mod">
          <ac:chgData name="Jana Lu" userId="76d7ce9a-58f9-4227-9ce6-18dcc353422d" providerId="ADAL" clId="{FC06451C-1A67-4ACA-8DC8-22C37F740429}" dt="2024-08-16T19:51:57.110" v="271" actId="1076"/>
          <ac:grpSpMkLst>
            <pc:docMk/>
            <pc:sldMk cId="1605693961" sldId="1205"/>
            <ac:grpSpMk id="25" creationId="{F2AAF4F4-864A-C3EB-37E5-3151E55D2A9D}"/>
          </ac:grpSpMkLst>
        </pc:grpChg>
        <pc:picChg chg="mod">
          <ac:chgData name="Jana Lu" userId="76d7ce9a-58f9-4227-9ce6-18dcc353422d" providerId="ADAL" clId="{FC06451C-1A67-4ACA-8DC8-22C37F740429}" dt="2024-08-16T19:50:22.359" v="252"/>
          <ac:picMkLst>
            <pc:docMk/>
            <pc:sldMk cId="1605693961" sldId="1205"/>
            <ac:picMk id="26" creationId="{5846B4EE-4C43-922A-BE61-FA1B88C43F21}"/>
          </ac:picMkLst>
        </pc:picChg>
        <pc:picChg chg="mod">
          <ac:chgData name="Jana Lu" userId="76d7ce9a-58f9-4227-9ce6-18dcc353422d" providerId="ADAL" clId="{FC06451C-1A67-4ACA-8DC8-22C37F740429}" dt="2024-08-16T19:50:22.359" v="252"/>
          <ac:picMkLst>
            <pc:docMk/>
            <pc:sldMk cId="1605693961" sldId="1205"/>
            <ac:picMk id="27" creationId="{E273353B-5CB4-D188-E57D-19A4785BC0B9}"/>
          </ac:picMkLst>
        </pc:picChg>
        <pc:picChg chg="mod">
          <ac:chgData name="Jana Lu" userId="76d7ce9a-58f9-4227-9ce6-18dcc353422d" providerId="ADAL" clId="{FC06451C-1A67-4ACA-8DC8-22C37F740429}" dt="2024-08-16T19:50:22.359" v="252"/>
          <ac:picMkLst>
            <pc:docMk/>
            <pc:sldMk cId="1605693961" sldId="1205"/>
            <ac:picMk id="28" creationId="{ED5160C1-F7F3-5FE2-8E81-356E4C9A4558}"/>
          </ac:picMkLst>
        </pc:picChg>
        <pc:picChg chg="mod">
          <ac:chgData name="Jana Lu" userId="76d7ce9a-58f9-4227-9ce6-18dcc353422d" providerId="ADAL" clId="{FC06451C-1A67-4ACA-8DC8-22C37F740429}" dt="2024-08-16T19:50:22.359" v="252"/>
          <ac:picMkLst>
            <pc:docMk/>
            <pc:sldMk cId="1605693961" sldId="1205"/>
            <ac:picMk id="29" creationId="{5B44A4B3-74C6-DF9B-95FC-473B8BE77684}"/>
          </ac:picMkLst>
        </pc:picChg>
        <pc:picChg chg="mod">
          <ac:chgData name="Jana Lu" userId="76d7ce9a-58f9-4227-9ce6-18dcc353422d" providerId="ADAL" clId="{FC06451C-1A67-4ACA-8DC8-22C37F740429}" dt="2024-08-16T19:51:45.023" v="269" actId="1076"/>
          <ac:picMkLst>
            <pc:docMk/>
            <pc:sldMk cId="1605693961" sldId="1205"/>
            <ac:picMk id="30" creationId="{7D3514C2-E463-58AD-C996-182848483190}"/>
          </ac:picMkLst>
        </pc:picChg>
        <pc:extLst>
          <p:ext xmlns:p="http://schemas.openxmlformats.org/presentationml/2006/main" uri="{D6D511B9-2390-475A-947B-AFAB55BFBCF1}">
            <pc226:cmChg xmlns:pc226="http://schemas.microsoft.com/office/powerpoint/2022/06/main/command" chg="add">
              <pc226:chgData name="Jana Lu" userId="76d7ce9a-58f9-4227-9ce6-18dcc353422d" providerId="ADAL" clId="{FC06451C-1A67-4ACA-8DC8-22C37F740429}" dt="2024-08-16T19:50:14.407" v="251"/>
              <pc2:cmMkLst xmlns:pc2="http://schemas.microsoft.com/office/powerpoint/2019/9/main/command">
                <pc:docMk/>
                <pc:sldMk cId="1605693961" sldId="1205"/>
                <pc2:cmMk id="{407FCDBE-C237-4022-89BA-F7ECBDDB0168}"/>
              </pc2:cmMkLst>
            </pc226:cmChg>
          </p:ext>
        </pc:extLst>
      </pc:sldChg>
    </pc:docChg>
  </pc:docChgLst>
  <pc:docChgLst>
    <pc:chgData name="Samuel Kim" userId="0b4e8f1a-35cc-4769-966d-024c662a6df8" providerId="ADAL" clId="{3B18E637-5CFB-4CDD-9B66-469AE6BDFAC9}"/>
    <pc:docChg chg="modSld">
      <pc:chgData name="Samuel Kim" userId="0b4e8f1a-35cc-4769-966d-024c662a6df8" providerId="ADAL" clId="{3B18E637-5CFB-4CDD-9B66-469AE6BDFAC9}" dt="2024-07-11T23:55:30.896" v="0" actId="20577"/>
      <pc:docMkLst>
        <pc:docMk/>
      </pc:docMkLst>
      <pc:sldChg chg="modSp mod">
        <pc:chgData name="Samuel Kim" userId="0b4e8f1a-35cc-4769-966d-024c662a6df8" providerId="ADAL" clId="{3B18E637-5CFB-4CDD-9B66-469AE6BDFAC9}" dt="2024-07-11T23:55:30.896" v="0" actId="20577"/>
        <pc:sldMkLst>
          <pc:docMk/>
          <pc:sldMk cId="3914304202" sldId="256"/>
        </pc:sldMkLst>
        <pc:spChg chg="mod">
          <ac:chgData name="Samuel Kim" userId="0b4e8f1a-35cc-4769-966d-024c662a6df8" providerId="ADAL" clId="{3B18E637-5CFB-4CDD-9B66-469AE6BDFAC9}" dt="2024-07-11T23:55:30.896" v="0" actId="20577"/>
          <ac:spMkLst>
            <pc:docMk/>
            <pc:sldMk cId="3914304202" sldId="256"/>
            <ac:spMk id="13" creationId="{AF2958D5-1619-BC47-A469-9664C492C525}"/>
          </ac:spMkLst>
        </pc:spChg>
      </pc:sldChg>
    </pc:docChg>
  </pc:docChgLst>
  <pc:docChgLst>
    <pc:chgData name="Samuel Kim" userId="0b4e8f1a-35cc-4769-966d-024c662a6df8" providerId="ADAL" clId="{138853F5-BD48-4F14-B94A-055B08AAA166}"/>
    <pc:docChg chg="undo redo custSel modSld modMainMaster">
      <pc:chgData name="Samuel Kim" userId="0b4e8f1a-35cc-4769-966d-024c662a6df8" providerId="ADAL" clId="{138853F5-BD48-4F14-B94A-055B08AAA166}" dt="2024-09-15T22:22:26.369" v="2442" actId="1076"/>
      <pc:docMkLst>
        <pc:docMk/>
      </pc:docMkLst>
      <pc:sldChg chg="modSp mod">
        <pc:chgData name="Samuel Kim" userId="0b4e8f1a-35cc-4769-966d-024c662a6df8" providerId="ADAL" clId="{138853F5-BD48-4F14-B94A-055B08AAA166}" dt="2024-09-15T22:00:53.773" v="2318" actId="1035"/>
        <pc:sldMkLst>
          <pc:docMk/>
          <pc:sldMk cId="3195911531" sldId="662"/>
        </pc:sldMkLst>
        <pc:spChg chg="mod">
          <ac:chgData name="Samuel Kim" userId="0b4e8f1a-35cc-4769-966d-024c662a6df8" providerId="ADAL" clId="{138853F5-BD48-4F14-B94A-055B08AAA166}" dt="2024-09-15T22:00:53.773" v="2318" actId="1035"/>
          <ac:spMkLst>
            <pc:docMk/>
            <pc:sldMk cId="3195911531" sldId="662"/>
            <ac:spMk id="56" creationId="{159266E1-EEBF-D6D7-DBA8-AA286402E491}"/>
          </ac:spMkLst>
        </pc:spChg>
      </pc:sldChg>
      <pc:sldChg chg="modSp mod">
        <pc:chgData name="Samuel Kim" userId="0b4e8f1a-35cc-4769-966d-024c662a6df8" providerId="ADAL" clId="{138853F5-BD48-4F14-B94A-055B08AAA166}" dt="2024-09-15T21:06:36.336" v="761" actId="1076"/>
        <pc:sldMkLst>
          <pc:docMk/>
          <pc:sldMk cId="1569596844" sldId="674"/>
        </pc:sldMkLst>
        <pc:picChg chg="mod">
          <ac:chgData name="Samuel Kim" userId="0b4e8f1a-35cc-4769-966d-024c662a6df8" providerId="ADAL" clId="{138853F5-BD48-4F14-B94A-055B08AAA166}" dt="2024-09-15T21:06:36.336" v="761" actId="1076"/>
          <ac:picMkLst>
            <pc:docMk/>
            <pc:sldMk cId="1569596844" sldId="674"/>
            <ac:picMk id="6" creationId="{F2063035-8E58-9A22-6394-42164B720804}"/>
          </ac:picMkLst>
        </pc:picChg>
      </pc:sldChg>
      <pc:sldChg chg="modSp mod">
        <pc:chgData name="Samuel Kim" userId="0b4e8f1a-35cc-4769-966d-024c662a6df8" providerId="ADAL" clId="{138853F5-BD48-4F14-B94A-055B08AAA166}" dt="2024-09-15T21:06:37.231" v="764" actId="18131"/>
        <pc:sldMkLst>
          <pc:docMk/>
          <pc:sldMk cId="590106583" sldId="675"/>
        </pc:sldMkLst>
        <pc:picChg chg="mod modCrop">
          <ac:chgData name="Samuel Kim" userId="0b4e8f1a-35cc-4769-966d-024c662a6df8" providerId="ADAL" clId="{138853F5-BD48-4F14-B94A-055B08AAA166}" dt="2024-09-15T21:06:37.231" v="764" actId="18131"/>
          <ac:picMkLst>
            <pc:docMk/>
            <pc:sldMk cId="590106583" sldId="675"/>
            <ac:picMk id="26" creationId="{0ADD3B10-3858-7F92-2D55-19601643DEBF}"/>
          </ac:picMkLst>
        </pc:picChg>
      </pc:sldChg>
      <pc:sldChg chg="modSp mod">
        <pc:chgData name="Samuel Kim" userId="0b4e8f1a-35cc-4769-966d-024c662a6df8" providerId="ADAL" clId="{138853F5-BD48-4F14-B94A-055B08AAA166}" dt="2024-09-15T20:32:38.855" v="338" actId="1076"/>
        <pc:sldMkLst>
          <pc:docMk/>
          <pc:sldMk cId="2433999773" sldId="680"/>
        </pc:sldMkLst>
        <pc:picChg chg="mod modCrop">
          <ac:chgData name="Samuel Kim" userId="0b4e8f1a-35cc-4769-966d-024c662a6df8" providerId="ADAL" clId="{138853F5-BD48-4F14-B94A-055B08AAA166}" dt="2024-09-15T20:32:38.855" v="338" actId="1076"/>
          <ac:picMkLst>
            <pc:docMk/>
            <pc:sldMk cId="2433999773" sldId="680"/>
            <ac:picMk id="3" creationId="{87AC4C2D-F0EE-C390-EA82-5F259D0EECCD}"/>
          </ac:picMkLst>
        </pc:picChg>
      </pc:sldChg>
      <pc:sldChg chg="modSp">
        <pc:chgData name="Samuel Kim" userId="0b4e8f1a-35cc-4769-966d-024c662a6df8" providerId="ADAL" clId="{138853F5-BD48-4F14-B94A-055B08AAA166}" dt="2024-09-15T22:11:52.314" v="2344" actId="14826"/>
        <pc:sldMkLst>
          <pc:docMk/>
          <pc:sldMk cId="3692748032" sldId="681"/>
        </pc:sldMkLst>
        <pc:picChg chg="mod">
          <ac:chgData name="Samuel Kim" userId="0b4e8f1a-35cc-4769-966d-024c662a6df8" providerId="ADAL" clId="{138853F5-BD48-4F14-B94A-055B08AAA166}" dt="2024-09-15T20:31:57.455" v="328" actId="339"/>
          <ac:picMkLst>
            <pc:docMk/>
            <pc:sldMk cId="3692748032" sldId="681"/>
            <ac:picMk id="6" creationId="{DE6B4587-F1F7-3AB1-4421-FBCCB27F3E0F}"/>
          </ac:picMkLst>
        </pc:picChg>
        <pc:picChg chg="mod">
          <ac:chgData name="Samuel Kim" userId="0b4e8f1a-35cc-4769-966d-024c662a6df8" providerId="ADAL" clId="{138853F5-BD48-4F14-B94A-055B08AAA166}" dt="2024-09-15T22:11:52.314" v="2344" actId="14826"/>
          <ac:picMkLst>
            <pc:docMk/>
            <pc:sldMk cId="3692748032" sldId="681"/>
            <ac:picMk id="7" creationId="{17CABF0E-DDC3-42B4-9173-D0CFC2A5BA8B}"/>
          </ac:picMkLst>
        </pc:picChg>
      </pc:sldChg>
      <pc:sldChg chg="modSp mod">
        <pc:chgData name="Samuel Kim" userId="0b4e8f1a-35cc-4769-966d-024c662a6df8" providerId="ADAL" clId="{138853F5-BD48-4F14-B94A-055B08AAA166}" dt="2024-09-15T22:04:53.011" v="2338" actId="1036"/>
        <pc:sldMkLst>
          <pc:docMk/>
          <pc:sldMk cId="176911601" sldId="830"/>
        </pc:sldMkLst>
        <pc:spChg chg="mod">
          <ac:chgData name="Samuel Kim" userId="0b4e8f1a-35cc-4769-966d-024c662a6df8" providerId="ADAL" clId="{138853F5-BD48-4F14-B94A-055B08AAA166}" dt="2024-09-15T22:04:53.011" v="2338" actId="1036"/>
          <ac:spMkLst>
            <pc:docMk/>
            <pc:sldMk cId="176911601" sldId="830"/>
            <ac:spMk id="12" creationId="{A163B0EC-6E9B-F41B-E6CD-A678B59CFF22}"/>
          </ac:spMkLst>
        </pc:spChg>
        <pc:spChg chg="mod">
          <ac:chgData name="Samuel Kim" userId="0b4e8f1a-35cc-4769-966d-024c662a6df8" providerId="ADAL" clId="{138853F5-BD48-4F14-B94A-055B08AAA166}" dt="2024-09-15T22:04:36.731" v="2334" actId="1035"/>
          <ac:spMkLst>
            <pc:docMk/>
            <pc:sldMk cId="176911601" sldId="830"/>
            <ac:spMk id="51" creationId="{D36C103D-5216-1F0F-A53D-0BA7CCADE838}"/>
          </ac:spMkLst>
        </pc:spChg>
      </pc:sldChg>
      <pc:sldChg chg="addSp delSp modSp mod">
        <pc:chgData name="Samuel Kim" userId="0b4e8f1a-35cc-4769-966d-024c662a6df8" providerId="ADAL" clId="{138853F5-BD48-4F14-B94A-055B08AAA166}" dt="2024-09-15T22:22:14.914" v="2438" actId="14826"/>
        <pc:sldMkLst>
          <pc:docMk/>
          <pc:sldMk cId="3980951859" sldId="868"/>
        </pc:sldMkLst>
        <pc:spChg chg="mod">
          <ac:chgData name="Samuel Kim" userId="0b4e8f1a-35cc-4769-966d-024c662a6df8" providerId="ADAL" clId="{138853F5-BD48-4F14-B94A-055B08AAA166}" dt="2024-09-15T21:40:37.557" v="2011" actId="207"/>
          <ac:spMkLst>
            <pc:docMk/>
            <pc:sldMk cId="3980951859" sldId="868"/>
            <ac:spMk id="54" creationId="{5267A558-768B-79A7-7CEE-39FB68166536}"/>
          </ac:spMkLst>
        </pc:spChg>
        <pc:graphicFrameChg chg="del mod">
          <ac:chgData name="Samuel Kim" userId="0b4e8f1a-35cc-4769-966d-024c662a6df8" providerId="ADAL" clId="{138853F5-BD48-4F14-B94A-055B08AAA166}" dt="2024-09-15T21:15:41.552" v="1338" actId="478"/>
          <ac:graphicFrameMkLst>
            <pc:docMk/>
            <pc:sldMk cId="3980951859" sldId="868"/>
            <ac:graphicFrameMk id="15" creationId="{6663067B-464E-4154-902D-2DCB19D2D9E3}"/>
          </ac:graphicFrameMkLst>
        </pc:graphicFrameChg>
        <pc:picChg chg="add mod ord">
          <ac:chgData name="Samuel Kim" userId="0b4e8f1a-35cc-4769-966d-024c662a6df8" providerId="ADAL" clId="{138853F5-BD48-4F14-B94A-055B08AAA166}" dt="2024-09-15T22:22:14.914" v="2438" actId="14826"/>
          <ac:picMkLst>
            <pc:docMk/>
            <pc:sldMk cId="3980951859" sldId="868"/>
            <ac:picMk id="3" creationId="{5A4F1B7E-516F-16DC-75D4-2F7D40A83012}"/>
          </ac:picMkLst>
        </pc:picChg>
      </pc:sldChg>
      <pc:sldChg chg="modSp mod modCm">
        <pc:chgData name="Samuel Kim" userId="0b4e8f1a-35cc-4769-966d-024c662a6df8" providerId="ADAL" clId="{138853F5-BD48-4F14-B94A-055B08AAA166}" dt="2024-09-15T21:53:39.263" v="2175" actId="1035"/>
        <pc:sldMkLst>
          <pc:docMk/>
          <pc:sldMk cId="2747229851" sldId="960"/>
        </pc:sldMkLst>
        <pc:spChg chg="mod">
          <ac:chgData name="Samuel Kim" userId="0b4e8f1a-35cc-4769-966d-024c662a6df8" providerId="ADAL" clId="{138853F5-BD48-4F14-B94A-055B08AAA166}" dt="2024-09-15T20:21:19.622" v="69" actId="20577"/>
          <ac:spMkLst>
            <pc:docMk/>
            <pc:sldMk cId="2747229851" sldId="960"/>
            <ac:spMk id="2" creationId="{C40F0A09-DB7C-47DA-AC59-C43347D58226}"/>
          </ac:spMkLst>
        </pc:spChg>
        <pc:spChg chg="mod">
          <ac:chgData name="Samuel Kim" userId="0b4e8f1a-35cc-4769-966d-024c662a6df8" providerId="ADAL" clId="{138853F5-BD48-4F14-B94A-055B08AAA166}" dt="2024-09-15T21:51:24.525" v="2117" actId="14100"/>
          <ac:spMkLst>
            <pc:docMk/>
            <pc:sldMk cId="2747229851" sldId="960"/>
            <ac:spMk id="3" creationId="{FFD9CE62-001B-8661-2373-A8101BA29EF2}"/>
          </ac:spMkLst>
        </pc:spChg>
        <pc:spChg chg="mod">
          <ac:chgData name="Samuel Kim" userId="0b4e8f1a-35cc-4769-966d-024c662a6df8" providerId="ADAL" clId="{138853F5-BD48-4F14-B94A-055B08AAA166}" dt="2024-09-15T21:38:27.782" v="1945" actId="207"/>
          <ac:spMkLst>
            <pc:docMk/>
            <pc:sldMk cId="2747229851" sldId="960"/>
            <ac:spMk id="10" creationId="{54240736-C1EC-6D3D-88D4-AAD92DB3FB08}"/>
          </ac:spMkLst>
        </pc:spChg>
        <pc:spChg chg="mod">
          <ac:chgData name="Samuel Kim" userId="0b4e8f1a-35cc-4769-966d-024c662a6df8" providerId="ADAL" clId="{138853F5-BD48-4F14-B94A-055B08AAA166}" dt="2024-09-15T21:53:39.263" v="2175" actId="1035"/>
          <ac:spMkLst>
            <pc:docMk/>
            <pc:sldMk cId="2747229851" sldId="960"/>
            <ac:spMk id="27" creationId="{41C19CDD-08CF-4E52-5E4F-C9E2C7DD19EC}"/>
          </ac:spMkLst>
        </pc:spChg>
        <pc:picChg chg="mod">
          <ac:chgData name="Samuel Kim" userId="0b4e8f1a-35cc-4769-966d-024c662a6df8" providerId="ADAL" clId="{138853F5-BD48-4F14-B94A-055B08AAA166}" dt="2024-09-15T21:53:39.263" v="2175" actId="1035"/>
          <ac:picMkLst>
            <pc:docMk/>
            <pc:sldMk cId="2747229851" sldId="960"/>
            <ac:picMk id="6" creationId="{7946B84D-2F41-B4FA-1552-DC8E5AA4E064}"/>
          </ac:picMkLst>
        </pc:picChg>
        <pc:picChg chg="mod modCrop">
          <ac:chgData name="Samuel Kim" userId="0b4e8f1a-35cc-4769-966d-024c662a6df8" providerId="ADAL" clId="{138853F5-BD48-4F14-B94A-055B08AAA166}" dt="2024-09-15T21:53:39.263" v="2175" actId="1035"/>
          <ac:picMkLst>
            <pc:docMk/>
            <pc:sldMk cId="2747229851" sldId="960"/>
            <ac:picMk id="8" creationId="{F8DB5469-36C7-29EB-C27F-A5F56DBCA8A3}"/>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138853F5-BD48-4F14-B94A-055B08AAA166}" dt="2024-09-15T20:21:29.733" v="88" actId="20577"/>
              <pc2:cmMkLst xmlns:pc2="http://schemas.microsoft.com/office/powerpoint/2019/9/main/command">
                <pc:docMk/>
                <pc:sldMk cId="2747229851" sldId="960"/>
                <pc2:cmMk id="{FC58FC4A-0365-467D-85B0-6A5BED7F558E}"/>
              </pc2:cmMkLst>
            </pc226:cmChg>
            <pc226:cmChg xmlns:pc226="http://schemas.microsoft.com/office/powerpoint/2022/06/main/command" chg="mod">
              <pc226:chgData name="Samuel Kim" userId="0b4e8f1a-35cc-4769-966d-024c662a6df8" providerId="ADAL" clId="{138853F5-BD48-4F14-B94A-055B08AAA166}" dt="2024-09-15T20:18:06.519" v="3" actId="6549"/>
              <pc2:cmMkLst xmlns:pc2="http://schemas.microsoft.com/office/powerpoint/2019/9/main/command">
                <pc:docMk/>
                <pc:sldMk cId="2747229851" sldId="960"/>
                <pc2:cmMk id="{8AEED2D1-4B94-4B40-81B8-AC9F2193AD12}"/>
              </pc2:cmMkLst>
            </pc226:cmChg>
            <pc226:cmChg xmlns:pc226="http://schemas.microsoft.com/office/powerpoint/2022/06/main/command" chg="mod">
              <pc226:chgData name="Samuel Kim" userId="0b4e8f1a-35cc-4769-966d-024c662a6df8" providerId="ADAL" clId="{138853F5-BD48-4F14-B94A-055B08AAA166}" dt="2024-09-15T20:21:29.733" v="88" actId="20577"/>
              <pc2:cmMkLst xmlns:pc2="http://schemas.microsoft.com/office/powerpoint/2019/9/main/command">
                <pc:docMk/>
                <pc:sldMk cId="2747229851" sldId="960"/>
                <pc2:cmMk id="{0D3AD7FA-5635-45FC-93CF-A945B2040E17}"/>
              </pc2:cmMkLst>
            </pc226:cmChg>
            <pc226:cmChg xmlns:pc226="http://schemas.microsoft.com/office/powerpoint/2022/06/main/command" chg="mod">
              <pc226:chgData name="Samuel Kim" userId="0b4e8f1a-35cc-4769-966d-024c662a6df8" providerId="ADAL" clId="{138853F5-BD48-4F14-B94A-055B08AAA166}" dt="2024-09-15T20:21:29.733" v="88" actId="20577"/>
              <pc2:cmMkLst xmlns:pc2="http://schemas.microsoft.com/office/powerpoint/2019/9/main/command">
                <pc:docMk/>
                <pc:sldMk cId="2747229851" sldId="960"/>
                <pc2:cmMk id="{98FFAEFF-EE0D-46F7-B978-986331FBE40C}"/>
              </pc2:cmMkLst>
            </pc226:cmChg>
          </p:ext>
        </pc:extLst>
      </pc:sldChg>
      <pc:sldChg chg="addSp modSp mod">
        <pc:chgData name="Samuel Kim" userId="0b4e8f1a-35cc-4769-966d-024c662a6df8" providerId="ADAL" clId="{138853F5-BD48-4F14-B94A-055B08AAA166}" dt="2024-09-15T22:04:00.355" v="2323" actId="1035"/>
        <pc:sldMkLst>
          <pc:docMk/>
          <pc:sldMk cId="3955491895" sldId="964"/>
        </pc:sldMkLst>
        <pc:spChg chg="mod">
          <ac:chgData name="Samuel Kim" userId="0b4e8f1a-35cc-4769-966d-024c662a6df8" providerId="ADAL" clId="{138853F5-BD48-4F14-B94A-055B08AAA166}" dt="2024-09-15T22:04:00.355" v="2323" actId="1035"/>
          <ac:spMkLst>
            <pc:docMk/>
            <pc:sldMk cId="3955491895" sldId="964"/>
            <ac:spMk id="9" creationId="{B3DDF66C-C1E1-AAD5-8820-87B5A50D5170}"/>
          </ac:spMkLst>
        </pc:spChg>
        <pc:spChg chg="mod">
          <ac:chgData name="Samuel Kim" userId="0b4e8f1a-35cc-4769-966d-024c662a6df8" providerId="ADAL" clId="{138853F5-BD48-4F14-B94A-055B08AAA166}" dt="2024-09-15T22:00:32.139" v="2314" actId="1035"/>
          <ac:spMkLst>
            <pc:docMk/>
            <pc:sldMk cId="3955491895" sldId="964"/>
            <ac:spMk id="13" creationId="{123E8BF7-9174-FEEC-148F-16A984ADB663}"/>
          </ac:spMkLst>
        </pc:spChg>
        <pc:spChg chg="mod">
          <ac:chgData name="Samuel Kim" userId="0b4e8f1a-35cc-4769-966d-024c662a6df8" providerId="ADAL" clId="{138853F5-BD48-4F14-B94A-055B08AAA166}" dt="2024-09-15T21:58:33.955" v="2284" actId="1037"/>
          <ac:spMkLst>
            <pc:docMk/>
            <pc:sldMk cId="3955491895" sldId="964"/>
            <ac:spMk id="28" creationId="{7DC2A699-7BB5-8397-2548-7D75C6ECE70D}"/>
          </ac:spMkLst>
        </pc:spChg>
        <pc:picChg chg="add mod ord modCrop">
          <ac:chgData name="Samuel Kim" userId="0b4e8f1a-35cc-4769-966d-024c662a6df8" providerId="ADAL" clId="{138853F5-BD48-4F14-B94A-055B08AAA166}" dt="2024-09-15T22:03:20.254" v="2321" actId="962"/>
          <ac:picMkLst>
            <pc:docMk/>
            <pc:sldMk cId="3955491895" sldId="964"/>
            <ac:picMk id="4" creationId="{6E7B4869-4ED5-3F63-CBB8-A3A3978E6749}"/>
          </ac:picMkLst>
        </pc:picChg>
        <pc:picChg chg="mod modCrop">
          <ac:chgData name="Samuel Kim" userId="0b4e8f1a-35cc-4769-966d-024c662a6df8" providerId="ADAL" clId="{138853F5-BD48-4F14-B94A-055B08AAA166}" dt="2024-09-15T22:00:14.187" v="2307" actId="14826"/>
          <ac:picMkLst>
            <pc:docMk/>
            <pc:sldMk cId="3955491895" sldId="964"/>
            <ac:picMk id="29" creationId="{A6C23AD5-55A6-3340-4726-CF36A43F9299}"/>
          </ac:picMkLst>
        </pc:picChg>
      </pc:sldChg>
      <pc:sldChg chg="modSp mod modCm">
        <pc:chgData name="Samuel Kim" userId="0b4e8f1a-35cc-4769-966d-024c662a6df8" providerId="ADAL" clId="{138853F5-BD48-4F14-B94A-055B08AAA166}" dt="2024-09-15T21:38:40.608" v="1946" actId="207"/>
        <pc:sldMkLst>
          <pc:docMk/>
          <pc:sldMk cId="3175820281" sldId="970"/>
        </pc:sldMkLst>
        <pc:spChg chg="mod">
          <ac:chgData name="Samuel Kim" userId="0b4e8f1a-35cc-4769-966d-024c662a6df8" providerId="ADAL" clId="{138853F5-BD48-4F14-B94A-055B08AAA166}" dt="2024-09-15T21:38:40.608" v="1946" actId="207"/>
          <ac:spMkLst>
            <pc:docMk/>
            <pc:sldMk cId="3175820281" sldId="970"/>
            <ac:spMk id="5" creationId="{E9D3193C-522F-257C-7F51-BF9CD3705954}"/>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138853F5-BD48-4F14-B94A-055B08AAA166}" dt="2024-09-15T20:23:02.375" v="120" actId="20577"/>
              <pc2:cmMkLst xmlns:pc2="http://schemas.microsoft.com/office/powerpoint/2019/9/main/command">
                <pc:docMk/>
                <pc:sldMk cId="3175820281" sldId="970"/>
                <pc2:cmMk id="{FBD88772-3DD1-481A-B53B-97EE8B4533E1}"/>
              </pc2:cmMkLst>
            </pc226:cmChg>
          </p:ext>
        </pc:extLst>
      </pc:sldChg>
      <pc:sldChg chg="addSp delSp modSp mod">
        <pc:chgData name="Samuel Kim" userId="0b4e8f1a-35cc-4769-966d-024c662a6df8" providerId="ADAL" clId="{138853F5-BD48-4F14-B94A-055B08AAA166}" dt="2024-09-15T22:22:08.984" v="2437" actId="14826"/>
        <pc:sldMkLst>
          <pc:docMk/>
          <pc:sldMk cId="2838716499" sldId="972"/>
        </pc:sldMkLst>
        <pc:spChg chg="mod">
          <ac:chgData name="Samuel Kim" userId="0b4e8f1a-35cc-4769-966d-024c662a6df8" providerId="ADAL" clId="{138853F5-BD48-4F14-B94A-055B08AAA166}" dt="2024-09-15T21:38:55.006" v="1948" actId="207"/>
          <ac:spMkLst>
            <pc:docMk/>
            <pc:sldMk cId="2838716499" sldId="972"/>
            <ac:spMk id="50" creationId="{8D9D7424-BC22-1485-D32A-D235F9BB460D}"/>
          </ac:spMkLst>
        </pc:spChg>
        <pc:grpChg chg="add del mod">
          <ac:chgData name="Samuel Kim" userId="0b4e8f1a-35cc-4769-966d-024c662a6df8" providerId="ADAL" clId="{138853F5-BD48-4F14-B94A-055B08AAA166}" dt="2024-09-15T21:10:23.072" v="967" actId="165"/>
          <ac:grpSpMkLst>
            <pc:docMk/>
            <pc:sldMk cId="2838716499" sldId="972"/>
            <ac:grpSpMk id="2" creationId="{9388B6A9-E8DF-523F-4573-BA3B1BA14564}"/>
          </ac:grpSpMkLst>
        </pc:grpChg>
        <pc:picChg chg="del mod topLvl">
          <ac:chgData name="Samuel Kim" userId="0b4e8f1a-35cc-4769-966d-024c662a6df8" providerId="ADAL" clId="{138853F5-BD48-4F14-B94A-055B08AAA166}" dt="2024-09-15T21:10:33.938" v="984" actId="478"/>
          <ac:picMkLst>
            <pc:docMk/>
            <pc:sldMk cId="2838716499" sldId="972"/>
            <ac:picMk id="5" creationId="{0D935F30-4AC0-8C71-79D1-F5881999162F}"/>
          </ac:picMkLst>
        </pc:picChg>
        <pc:picChg chg="del mod topLvl">
          <ac:chgData name="Samuel Kim" userId="0b4e8f1a-35cc-4769-966d-024c662a6df8" providerId="ADAL" clId="{138853F5-BD48-4F14-B94A-055B08AAA166}" dt="2024-09-15T21:10:33.938" v="984" actId="478"/>
          <ac:picMkLst>
            <pc:docMk/>
            <pc:sldMk cId="2838716499" sldId="972"/>
            <ac:picMk id="6" creationId="{5DBE47B5-033A-62D3-4580-B86E36F96EE1}"/>
          </ac:picMkLst>
        </pc:picChg>
        <pc:picChg chg="del mod topLvl">
          <ac:chgData name="Samuel Kim" userId="0b4e8f1a-35cc-4769-966d-024c662a6df8" providerId="ADAL" clId="{138853F5-BD48-4F14-B94A-055B08AAA166}" dt="2024-09-15T21:10:33.938" v="984" actId="478"/>
          <ac:picMkLst>
            <pc:docMk/>
            <pc:sldMk cId="2838716499" sldId="972"/>
            <ac:picMk id="7" creationId="{1F96AFCC-4946-DD01-2940-0244ADB36F0B}"/>
          </ac:picMkLst>
        </pc:picChg>
        <pc:picChg chg="add mod ord">
          <ac:chgData name="Samuel Kim" userId="0b4e8f1a-35cc-4769-966d-024c662a6df8" providerId="ADAL" clId="{138853F5-BD48-4F14-B94A-055B08AAA166}" dt="2024-09-15T22:22:08.984" v="2437" actId="14826"/>
          <ac:picMkLst>
            <pc:docMk/>
            <pc:sldMk cId="2838716499" sldId="972"/>
            <ac:picMk id="9" creationId="{16D53FE5-E86E-EA9B-A728-3E7969EE2137}"/>
          </ac:picMkLst>
        </pc:picChg>
      </pc:sldChg>
      <pc:sldChg chg="modSp mod">
        <pc:chgData name="Samuel Kim" userId="0b4e8f1a-35cc-4769-966d-024c662a6df8" providerId="ADAL" clId="{138853F5-BD48-4F14-B94A-055B08AAA166}" dt="2024-09-15T21:14:49.887" v="1319" actId="1076"/>
        <pc:sldMkLst>
          <pc:docMk/>
          <pc:sldMk cId="1624438274" sldId="974"/>
        </pc:sldMkLst>
        <pc:spChg chg="mod">
          <ac:chgData name="Samuel Kim" userId="0b4e8f1a-35cc-4769-966d-024c662a6df8" providerId="ADAL" clId="{138853F5-BD48-4F14-B94A-055B08AAA166}" dt="2024-09-15T21:13:49.453" v="1303" actId="14100"/>
          <ac:spMkLst>
            <pc:docMk/>
            <pc:sldMk cId="1624438274" sldId="974"/>
            <ac:spMk id="3" creationId="{96E9E13C-4F10-4450-B85E-CE4D233673B3}"/>
          </ac:spMkLst>
        </pc:spChg>
        <pc:spChg chg="mod">
          <ac:chgData name="Samuel Kim" userId="0b4e8f1a-35cc-4769-966d-024c662a6df8" providerId="ADAL" clId="{138853F5-BD48-4F14-B94A-055B08AAA166}" dt="2024-09-15T21:14:45.677" v="1318" actId="14100"/>
          <ac:spMkLst>
            <pc:docMk/>
            <pc:sldMk cId="1624438274" sldId="974"/>
            <ac:spMk id="50" creationId="{33161CD3-E552-121D-C329-5F27CE59201B}"/>
          </ac:spMkLst>
        </pc:spChg>
        <pc:picChg chg="mod modCrop">
          <ac:chgData name="Samuel Kim" userId="0b4e8f1a-35cc-4769-966d-024c662a6df8" providerId="ADAL" clId="{138853F5-BD48-4F14-B94A-055B08AAA166}" dt="2024-09-15T21:14:49.887" v="1319" actId="1076"/>
          <ac:picMkLst>
            <pc:docMk/>
            <pc:sldMk cId="1624438274" sldId="974"/>
            <ac:picMk id="5" creationId="{F0CE643A-E73F-A1FE-70CE-D16E02E6B743}"/>
          </ac:picMkLst>
        </pc:picChg>
      </pc:sldChg>
      <pc:sldChg chg="modSp mod">
        <pc:chgData name="Samuel Kim" userId="0b4e8f1a-35cc-4769-966d-024c662a6df8" providerId="ADAL" clId="{138853F5-BD48-4F14-B94A-055B08AAA166}" dt="2024-09-15T21:05:20.297" v="726" actId="108"/>
        <pc:sldMkLst>
          <pc:docMk/>
          <pc:sldMk cId="1164499338" sldId="977"/>
        </pc:sldMkLst>
        <pc:picChg chg="mod">
          <ac:chgData name="Samuel Kim" userId="0b4e8f1a-35cc-4769-966d-024c662a6df8" providerId="ADAL" clId="{138853F5-BD48-4F14-B94A-055B08AAA166}" dt="2024-09-15T21:05:20.297" v="726" actId="108"/>
          <ac:picMkLst>
            <pc:docMk/>
            <pc:sldMk cId="1164499338" sldId="977"/>
            <ac:picMk id="27" creationId="{EC60452C-4596-042A-4714-5090BACE9763}"/>
          </ac:picMkLst>
        </pc:picChg>
      </pc:sldChg>
      <pc:sldChg chg="modSp mod">
        <pc:chgData name="Samuel Kim" userId="0b4e8f1a-35cc-4769-966d-024c662a6df8" providerId="ADAL" clId="{138853F5-BD48-4F14-B94A-055B08AAA166}" dt="2024-09-15T21:05:20.350" v="727" actId="108"/>
        <pc:sldMkLst>
          <pc:docMk/>
          <pc:sldMk cId="3113215395" sldId="978"/>
        </pc:sldMkLst>
        <pc:picChg chg="mod">
          <ac:chgData name="Samuel Kim" userId="0b4e8f1a-35cc-4769-966d-024c662a6df8" providerId="ADAL" clId="{138853F5-BD48-4F14-B94A-055B08AAA166}" dt="2024-09-15T21:05:20.350" v="727" actId="108"/>
          <ac:picMkLst>
            <pc:docMk/>
            <pc:sldMk cId="3113215395" sldId="978"/>
            <ac:picMk id="26" creationId="{7B1FFC25-0739-B4E7-E631-2A2FD0D7AFC7}"/>
          </ac:picMkLst>
        </pc:picChg>
      </pc:sldChg>
      <pc:sldChg chg="modSp mod">
        <pc:chgData name="Samuel Kim" userId="0b4e8f1a-35cc-4769-966d-024c662a6df8" providerId="ADAL" clId="{138853F5-BD48-4F14-B94A-055B08AAA166}" dt="2024-09-15T21:05:27.319" v="745" actId="732"/>
        <pc:sldMkLst>
          <pc:docMk/>
          <pc:sldMk cId="1711914203" sldId="979"/>
        </pc:sldMkLst>
        <pc:picChg chg="mod modCrop">
          <ac:chgData name="Samuel Kim" userId="0b4e8f1a-35cc-4769-966d-024c662a6df8" providerId="ADAL" clId="{138853F5-BD48-4F14-B94A-055B08AAA166}" dt="2024-09-15T21:05:27.319" v="745" actId="732"/>
          <ac:picMkLst>
            <pc:docMk/>
            <pc:sldMk cId="1711914203" sldId="979"/>
            <ac:picMk id="26" creationId="{14465089-429B-AD38-962C-CFFF59DCF9FB}"/>
          </ac:picMkLst>
        </pc:picChg>
      </pc:sldChg>
      <pc:sldChg chg="modSp mod">
        <pc:chgData name="Samuel Kim" userId="0b4e8f1a-35cc-4769-966d-024c662a6df8" providerId="ADAL" clId="{138853F5-BD48-4F14-B94A-055B08AAA166}" dt="2024-09-15T21:05:30.060" v="748" actId="108"/>
        <pc:sldMkLst>
          <pc:docMk/>
          <pc:sldMk cId="3370486596" sldId="980"/>
        </pc:sldMkLst>
        <pc:picChg chg="mod">
          <ac:chgData name="Samuel Kim" userId="0b4e8f1a-35cc-4769-966d-024c662a6df8" providerId="ADAL" clId="{138853F5-BD48-4F14-B94A-055B08AAA166}" dt="2024-09-15T21:05:30.060" v="748" actId="108"/>
          <ac:picMkLst>
            <pc:docMk/>
            <pc:sldMk cId="3370486596" sldId="980"/>
            <ac:picMk id="26" creationId="{9BC2221A-35AF-7994-620A-997961B8BE3D}"/>
          </ac:picMkLst>
        </pc:picChg>
      </pc:sldChg>
      <pc:sldChg chg="modSp mod">
        <pc:chgData name="Samuel Kim" userId="0b4e8f1a-35cc-4769-966d-024c662a6df8" providerId="ADAL" clId="{138853F5-BD48-4F14-B94A-055B08AAA166}" dt="2024-09-15T21:33:21.425" v="1914" actId="948"/>
        <pc:sldMkLst>
          <pc:docMk/>
          <pc:sldMk cId="1456226579" sldId="993"/>
        </pc:sldMkLst>
        <pc:spChg chg="mod">
          <ac:chgData name="Samuel Kim" userId="0b4e8f1a-35cc-4769-966d-024c662a6df8" providerId="ADAL" clId="{138853F5-BD48-4F14-B94A-055B08AAA166}" dt="2024-09-15T21:33:21.425" v="1914" actId="948"/>
          <ac:spMkLst>
            <pc:docMk/>
            <pc:sldMk cId="1456226579" sldId="993"/>
            <ac:spMk id="3" creationId="{F25D2926-1908-4467-E125-2A364DBCE170}"/>
          </ac:spMkLst>
        </pc:spChg>
      </pc:sldChg>
      <pc:sldChg chg="modSp mod">
        <pc:chgData name="Samuel Kim" userId="0b4e8f1a-35cc-4769-966d-024c662a6df8" providerId="ADAL" clId="{138853F5-BD48-4F14-B94A-055B08AAA166}" dt="2024-09-15T22:21:54.910" v="2436" actId="14100"/>
        <pc:sldMkLst>
          <pc:docMk/>
          <pc:sldMk cId="3488637924" sldId="1082"/>
        </pc:sldMkLst>
        <pc:spChg chg="mod">
          <ac:chgData name="Samuel Kim" userId="0b4e8f1a-35cc-4769-966d-024c662a6df8" providerId="ADAL" clId="{138853F5-BD48-4F14-B94A-055B08AAA166}" dt="2024-09-15T22:12:56.362" v="2417" actId="403"/>
          <ac:spMkLst>
            <pc:docMk/>
            <pc:sldMk cId="3488637924" sldId="1082"/>
            <ac:spMk id="2" creationId="{75668812-6A3F-616F-0888-A711D8693B60}"/>
          </ac:spMkLst>
        </pc:spChg>
        <pc:picChg chg="mod">
          <ac:chgData name="Samuel Kim" userId="0b4e8f1a-35cc-4769-966d-024c662a6df8" providerId="ADAL" clId="{138853F5-BD48-4F14-B94A-055B08AAA166}" dt="2024-09-15T22:21:54.910" v="2436" actId="14100"/>
          <ac:picMkLst>
            <pc:docMk/>
            <pc:sldMk cId="3488637924" sldId="1082"/>
            <ac:picMk id="3" creationId="{54439896-3A4E-60D1-C5A0-82C98465C229}"/>
          </ac:picMkLst>
        </pc:picChg>
      </pc:sldChg>
      <pc:sldChg chg="modSp mod">
        <pc:chgData name="Samuel Kim" userId="0b4e8f1a-35cc-4769-966d-024c662a6df8" providerId="ADAL" clId="{138853F5-BD48-4F14-B94A-055B08AAA166}" dt="2024-09-15T20:21:10.826" v="56" actId="1038"/>
        <pc:sldMkLst>
          <pc:docMk/>
          <pc:sldMk cId="662558779" sldId="1089"/>
        </pc:sldMkLst>
        <pc:picChg chg="mod modCrop">
          <ac:chgData name="Samuel Kim" userId="0b4e8f1a-35cc-4769-966d-024c662a6df8" providerId="ADAL" clId="{138853F5-BD48-4F14-B94A-055B08AAA166}" dt="2024-09-15T20:21:10.826" v="56" actId="1038"/>
          <ac:picMkLst>
            <pc:docMk/>
            <pc:sldMk cId="662558779" sldId="1089"/>
            <ac:picMk id="5" creationId="{406597C4-E6FD-980C-98CE-F53F00201AD1}"/>
          </ac:picMkLst>
        </pc:picChg>
      </pc:sldChg>
      <pc:sldChg chg="modSp mod">
        <pc:chgData name="Samuel Kim" userId="0b4e8f1a-35cc-4769-966d-024c662a6df8" providerId="ADAL" clId="{138853F5-BD48-4F14-B94A-055B08AAA166}" dt="2024-09-15T21:34:45.916" v="1944" actId="1038"/>
        <pc:sldMkLst>
          <pc:docMk/>
          <pc:sldMk cId="2794043861" sldId="1114"/>
        </pc:sldMkLst>
        <pc:spChg chg="mod">
          <ac:chgData name="Samuel Kim" userId="0b4e8f1a-35cc-4769-966d-024c662a6df8" providerId="ADAL" clId="{138853F5-BD48-4F14-B94A-055B08AAA166}" dt="2024-09-15T21:34:45.916" v="1944" actId="1038"/>
          <ac:spMkLst>
            <pc:docMk/>
            <pc:sldMk cId="2794043861" sldId="1114"/>
            <ac:spMk id="26" creationId="{23DC2AE1-0A2F-C3EA-1300-0586F85404E4}"/>
          </ac:spMkLst>
        </pc:spChg>
      </pc:sldChg>
      <pc:sldChg chg="addSp delSp modSp mod modClrScheme chgLayout">
        <pc:chgData name="Samuel Kim" userId="0b4e8f1a-35cc-4769-966d-024c662a6df8" providerId="ADAL" clId="{138853F5-BD48-4F14-B94A-055B08AAA166}" dt="2024-09-15T21:32:43.355" v="1900" actId="948"/>
        <pc:sldMkLst>
          <pc:docMk/>
          <pc:sldMk cId="298981352" sldId="1115"/>
        </pc:sldMkLst>
        <pc:spChg chg="add del mod ord">
          <ac:chgData name="Samuel Kim" userId="0b4e8f1a-35cc-4769-966d-024c662a6df8" providerId="ADAL" clId="{138853F5-BD48-4F14-B94A-055B08AAA166}" dt="2024-09-15T21:32:35.697" v="1897" actId="478"/>
          <ac:spMkLst>
            <pc:docMk/>
            <pc:sldMk cId="298981352" sldId="1115"/>
            <ac:spMk id="2" creationId="{04E6C9C2-A805-AAF0-1D23-5AF50D385306}"/>
          </ac:spMkLst>
        </pc:spChg>
        <pc:spChg chg="add del mod ord">
          <ac:chgData name="Samuel Kim" userId="0b4e8f1a-35cc-4769-966d-024c662a6df8" providerId="ADAL" clId="{138853F5-BD48-4F14-B94A-055B08AAA166}" dt="2024-09-15T21:32:35.697" v="1897" actId="478"/>
          <ac:spMkLst>
            <pc:docMk/>
            <pc:sldMk cId="298981352" sldId="1115"/>
            <ac:spMk id="3" creationId="{706BF6A6-9E8F-9E90-DAE2-A84CC1C0A211}"/>
          </ac:spMkLst>
        </pc:spChg>
        <pc:spChg chg="add del mod ord">
          <ac:chgData name="Samuel Kim" userId="0b4e8f1a-35cc-4769-966d-024c662a6df8" providerId="ADAL" clId="{138853F5-BD48-4F14-B94A-055B08AAA166}" dt="2024-09-15T21:32:35.697" v="1897" actId="478"/>
          <ac:spMkLst>
            <pc:docMk/>
            <pc:sldMk cId="298981352" sldId="1115"/>
            <ac:spMk id="4" creationId="{68C8FFA4-3426-3C28-C805-21A148AD4BEC}"/>
          </ac:spMkLst>
        </pc:spChg>
        <pc:spChg chg="add del mod ord">
          <ac:chgData name="Samuel Kim" userId="0b4e8f1a-35cc-4769-966d-024c662a6df8" providerId="ADAL" clId="{138853F5-BD48-4F14-B94A-055B08AAA166}" dt="2024-09-15T21:32:35.697" v="1897" actId="478"/>
          <ac:spMkLst>
            <pc:docMk/>
            <pc:sldMk cId="298981352" sldId="1115"/>
            <ac:spMk id="5" creationId="{89403652-8C12-895D-8F3E-3DB59BFA5B93}"/>
          </ac:spMkLst>
        </pc:spChg>
        <pc:spChg chg="add del mod ord">
          <ac:chgData name="Samuel Kim" userId="0b4e8f1a-35cc-4769-966d-024c662a6df8" providerId="ADAL" clId="{138853F5-BD48-4F14-B94A-055B08AAA166}" dt="2024-09-15T21:32:35.697" v="1897" actId="478"/>
          <ac:spMkLst>
            <pc:docMk/>
            <pc:sldMk cId="298981352" sldId="1115"/>
            <ac:spMk id="6" creationId="{D730EAA9-35E8-4A6B-C75D-A3448BFEF6A5}"/>
          </ac:spMkLst>
        </pc:spChg>
        <pc:spChg chg="add del mod ord">
          <ac:chgData name="Samuel Kim" userId="0b4e8f1a-35cc-4769-966d-024c662a6df8" providerId="ADAL" clId="{138853F5-BD48-4F14-B94A-055B08AAA166}" dt="2024-09-15T21:32:35.697" v="1897" actId="478"/>
          <ac:spMkLst>
            <pc:docMk/>
            <pc:sldMk cId="298981352" sldId="1115"/>
            <ac:spMk id="7" creationId="{1BB9E92E-46B7-5391-391C-0AD9E6B815CC}"/>
          </ac:spMkLst>
        </pc:spChg>
        <pc:spChg chg="add del mod ord">
          <ac:chgData name="Samuel Kim" userId="0b4e8f1a-35cc-4769-966d-024c662a6df8" providerId="ADAL" clId="{138853F5-BD48-4F14-B94A-055B08AAA166}" dt="2024-09-15T21:32:35.697" v="1897" actId="478"/>
          <ac:spMkLst>
            <pc:docMk/>
            <pc:sldMk cId="298981352" sldId="1115"/>
            <ac:spMk id="8" creationId="{D80831E1-7701-5AD5-16D3-11EB9565787E}"/>
          </ac:spMkLst>
        </pc:spChg>
        <pc:spChg chg="add del mod ord">
          <ac:chgData name="Samuel Kim" userId="0b4e8f1a-35cc-4769-966d-024c662a6df8" providerId="ADAL" clId="{138853F5-BD48-4F14-B94A-055B08AAA166}" dt="2024-09-15T21:32:35.697" v="1897" actId="478"/>
          <ac:spMkLst>
            <pc:docMk/>
            <pc:sldMk cId="298981352" sldId="1115"/>
            <ac:spMk id="9" creationId="{5C154A0D-99B3-F168-1B24-9A256172406A}"/>
          </ac:spMkLst>
        </pc:spChg>
        <pc:spChg chg="add del mod ord">
          <ac:chgData name="Samuel Kim" userId="0b4e8f1a-35cc-4769-966d-024c662a6df8" providerId="ADAL" clId="{138853F5-BD48-4F14-B94A-055B08AAA166}" dt="2024-09-15T21:32:35.697" v="1897" actId="478"/>
          <ac:spMkLst>
            <pc:docMk/>
            <pc:sldMk cId="298981352" sldId="1115"/>
            <ac:spMk id="10" creationId="{4FB58D7C-24EB-AA02-3339-D5F6B92E3343}"/>
          </ac:spMkLst>
        </pc:spChg>
        <pc:spChg chg="add del mod ord">
          <ac:chgData name="Samuel Kim" userId="0b4e8f1a-35cc-4769-966d-024c662a6df8" providerId="ADAL" clId="{138853F5-BD48-4F14-B94A-055B08AAA166}" dt="2024-09-15T21:32:35.697" v="1897" actId="478"/>
          <ac:spMkLst>
            <pc:docMk/>
            <pc:sldMk cId="298981352" sldId="1115"/>
            <ac:spMk id="11" creationId="{B8372C21-C098-14CF-B20C-716217F45848}"/>
          </ac:spMkLst>
        </pc:spChg>
        <pc:spChg chg="add del mod ord">
          <ac:chgData name="Samuel Kim" userId="0b4e8f1a-35cc-4769-966d-024c662a6df8" providerId="ADAL" clId="{138853F5-BD48-4F14-B94A-055B08AAA166}" dt="2024-09-15T21:32:35.697" v="1897" actId="478"/>
          <ac:spMkLst>
            <pc:docMk/>
            <pc:sldMk cId="298981352" sldId="1115"/>
            <ac:spMk id="12" creationId="{2FC02C53-50A4-07A8-1119-B7B5AB36C067}"/>
          </ac:spMkLst>
        </pc:spChg>
        <pc:spChg chg="add del mod ord">
          <ac:chgData name="Samuel Kim" userId="0b4e8f1a-35cc-4769-966d-024c662a6df8" providerId="ADAL" clId="{138853F5-BD48-4F14-B94A-055B08AAA166}" dt="2024-09-15T21:32:35.697" v="1897" actId="478"/>
          <ac:spMkLst>
            <pc:docMk/>
            <pc:sldMk cId="298981352" sldId="1115"/>
            <ac:spMk id="13" creationId="{786DB913-3677-8A10-ABA4-0C4F5A5069D3}"/>
          </ac:spMkLst>
        </pc:spChg>
        <pc:spChg chg="add del mod ord">
          <ac:chgData name="Samuel Kim" userId="0b4e8f1a-35cc-4769-966d-024c662a6df8" providerId="ADAL" clId="{138853F5-BD48-4F14-B94A-055B08AAA166}" dt="2024-09-15T21:32:35.697" v="1897" actId="478"/>
          <ac:spMkLst>
            <pc:docMk/>
            <pc:sldMk cId="298981352" sldId="1115"/>
            <ac:spMk id="14" creationId="{AD440744-536B-E6D8-F792-264070356253}"/>
          </ac:spMkLst>
        </pc:spChg>
        <pc:spChg chg="add del mod ord">
          <ac:chgData name="Samuel Kim" userId="0b4e8f1a-35cc-4769-966d-024c662a6df8" providerId="ADAL" clId="{138853F5-BD48-4F14-B94A-055B08AAA166}" dt="2024-09-15T21:32:35.697" v="1897" actId="478"/>
          <ac:spMkLst>
            <pc:docMk/>
            <pc:sldMk cId="298981352" sldId="1115"/>
            <ac:spMk id="15" creationId="{20EF3B8B-7AF0-42D4-A09C-3C1C6ECC9532}"/>
          </ac:spMkLst>
        </pc:spChg>
        <pc:spChg chg="add del mod ord">
          <ac:chgData name="Samuel Kim" userId="0b4e8f1a-35cc-4769-966d-024c662a6df8" providerId="ADAL" clId="{138853F5-BD48-4F14-B94A-055B08AAA166}" dt="2024-09-15T21:32:35.697" v="1897" actId="478"/>
          <ac:spMkLst>
            <pc:docMk/>
            <pc:sldMk cId="298981352" sldId="1115"/>
            <ac:spMk id="16" creationId="{E0B6484E-B0DE-54AD-07B3-B3AC253FE463}"/>
          </ac:spMkLst>
        </pc:spChg>
        <pc:spChg chg="add del mod ord">
          <ac:chgData name="Samuel Kim" userId="0b4e8f1a-35cc-4769-966d-024c662a6df8" providerId="ADAL" clId="{138853F5-BD48-4F14-B94A-055B08AAA166}" dt="2024-09-15T21:32:35.697" v="1897" actId="478"/>
          <ac:spMkLst>
            <pc:docMk/>
            <pc:sldMk cId="298981352" sldId="1115"/>
            <ac:spMk id="17" creationId="{D2145BBD-C1A6-9F79-56B9-5DB786508855}"/>
          </ac:spMkLst>
        </pc:spChg>
        <pc:spChg chg="add del mod ord">
          <ac:chgData name="Samuel Kim" userId="0b4e8f1a-35cc-4769-966d-024c662a6df8" providerId="ADAL" clId="{138853F5-BD48-4F14-B94A-055B08AAA166}" dt="2024-09-15T21:32:35.697" v="1897" actId="478"/>
          <ac:spMkLst>
            <pc:docMk/>
            <pc:sldMk cId="298981352" sldId="1115"/>
            <ac:spMk id="18" creationId="{AE89FE64-98F6-8BA8-666E-0256C8DDEFD9}"/>
          </ac:spMkLst>
        </pc:spChg>
        <pc:spChg chg="add del mod ord">
          <ac:chgData name="Samuel Kim" userId="0b4e8f1a-35cc-4769-966d-024c662a6df8" providerId="ADAL" clId="{138853F5-BD48-4F14-B94A-055B08AAA166}" dt="2024-09-15T21:32:35.697" v="1897" actId="478"/>
          <ac:spMkLst>
            <pc:docMk/>
            <pc:sldMk cId="298981352" sldId="1115"/>
            <ac:spMk id="19" creationId="{687D8284-8F39-9F94-7119-D21FE3A540C9}"/>
          </ac:spMkLst>
        </pc:spChg>
        <pc:spChg chg="add del mod ord">
          <ac:chgData name="Samuel Kim" userId="0b4e8f1a-35cc-4769-966d-024c662a6df8" providerId="ADAL" clId="{138853F5-BD48-4F14-B94A-055B08AAA166}" dt="2024-09-15T21:32:35.697" v="1897" actId="478"/>
          <ac:spMkLst>
            <pc:docMk/>
            <pc:sldMk cId="298981352" sldId="1115"/>
            <ac:spMk id="20" creationId="{7C73A5E7-65BC-0D98-FCA5-026AA4C4D239}"/>
          </ac:spMkLst>
        </pc:spChg>
        <pc:spChg chg="add del mod ord">
          <ac:chgData name="Samuel Kim" userId="0b4e8f1a-35cc-4769-966d-024c662a6df8" providerId="ADAL" clId="{138853F5-BD48-4F14-B94A-055B08AAA166}" dt="2024-09-15T21:32:35.697" v="1897" actId="478"/>
          <ac:spMkLst>
            <pc:docMk/>
            <pc:sldMk cId="298981352" sldId="1115"/>
            <ac:spMk id="21" creationId="{5A3C51F2-9442-95CB-D3D2-D66EE91F00D6}"/>
          </ac:spMkLst>
        </pc:spChg>
        <pc:spChg chg="mod ord">
          <ac:chgData name="Samuel Kim" userId="0b4e8f1a-35cc-4769-966d-024c662a6df8" providerId="ADAL" clId="{138853F5-BD48-4F14-B94A-055B08AAA166}" dt="2024-09-15T21:32:32.086" v="1875" actId="700"/>
          <ac:spMkLst>
            <pc:docMk/>
            <pc:sldMk cId="298981352" sldId="1115"/>
            <ac:spMk id="23" creationId="{EB6A386F-5C36-AD75-4BDE-D98BE8E2E43D}"/>
          </ac:spMkLst>
        </pc:spChg>
        <pc:spChg chg="mod ord">
          <ac:chgData name="Samuel Kim" userId="0b4e8f1a-35cc-4769-966d-024c662a6df8" providerId="ADAL" clId="{138853F5-BD48-4F14-B94A-055B08AAA166}" dt="2024-09-15T21:32:32.086" v="1875" actId="700"/>
          <ac:spMkLst>
            <pc:docMk/>
            <pc:sldMk cId="298981352" sldId="1115"/>
            <ac:spMk id="25" creationId="{0E83F4C9-7606-D662-C8E1-8432C331B324}"/>
          </ac:spMkLst>
        </pc:spChg>
        <pc:spChg chg="mod ord">
          <ac:chgData name="Samuel Kim" userId="0b4e8f1a-35cc-4769-966d-024c662a6df8" providerId="ADAL" clId="{138853F5-BD48-4F14-B94A-055B08AAA166}" dt="2024-09-15T21:32:43.355" v="1900" actId="948"/>
          <ac:spMkLst>
            <pc:docMk/>
            <pc:sldMk cId="298981352" sldId="1115"/>
            <ac:spMk id="26" creationId="{C3BD932D-4B55-57BC-D5B3-8FED647E936B}"/>
          </ac:spMkLst>
        </pc:spChg>
      </pc:sldChg>
      <pc:sldChg chg="modSp">
        <pc:chgData name="Samuel Kim" userId="0b4e8f1a-35cc-4769-966d-024c662a6df8" providerId="ADAL" clId="{138853F5-BD48-4F14-B94A-055B08AAA166}" dt="2024-09-15T22:11:17.849" v="2342" actId="14826"/>
        <pc:sldMkLst>
          <pc:docMk/>
          <pc:sldMk cId="3025220236" sldId="1138"/>
        </pc:sldMkLst>
        <pc:picChg chg="mod">
          <ac:chgData name="Samuel Kim" userId="0b4e8f1a-35cc-4769-966d-024c662a6df8" providerId="ADAL" clId="{138853F5-BD48-4F14-B94A-055B08AAA166}" dt="2024-09-15T22:11:17.849" v="2342" actId="14826"/>
          <ac:picMkLst>
            <pc:docMk/>
            <pc:sldMk cId="3025220236" sldId="1138"/>
            <ac:picMk id="7" creationId="{1223210A-D035-F315-FF20-160E8789E5A6}"/>
          </ac:picMkLst>
        </pc:picChg>
      </pc:sldChg>
      <pc:sldChg chg="addSp delSp modSp mod">
        <pc:chgData name="Samuel Kim" userId="0b4e8f1a-35cc-4769-966d-024c662a6df8" providerId="ADAL" clId="{138853F5-BD48-4F14-B94A-055B08AAA166}" dt="2024-09-15T22:18:31.014" v="2430" actId="1076"/>
        <pc:sldMkLst>
          <pc:docMk/>
          <pc:sldMk cId="2766743655" sldId="1151"/>
        </pc:sldMkLst>
        <pc:picChg chg="add mod">
          <ac:chgData name="Samuel Kim" userId="0b4e8f1a-35cc-4769-966d-024c662a6df8" providerId="ADAL" clId="{138853F5-BD48-4F14-B94A-055B08AAA166}" dt="2024-09-15T22:16:47.456" v="2423" actId="571"/>
          <ac:picMkLst>
            <pc:docMk/>
            <pc:sldMk cId="2766743655" sldId="1151"/>
            <ac:picMk id="5" creationId="{01151858-A95E-EED2-2462-D7D5A057B5BD}"/>
          </ac:picMkLst>
        </pc:picChg>
        <pc:picChg chg="add mod">
          <ac:chgData name="Samuel Kim" userId="0b4e8f1a-35cc-4769-966d-024c662a6df8" providerId="ADAL" clId="{138853F5-BD48-4F14-B94A-055B08AAA166}" dt="2024-09-15T22:18:31.014" v="2430" actId="1076"/>
          <ac:picMkLst>
            <pc:docMk/>
            <pc:sldMk cId="2766743655" sldId="1151"/>
            <ac:picMk id="6" creationId="{75DFD6A4-2210-457B-3E8A-E6A74A54424F}"/>
          </ac:picMkLst>
        </pc:picChg>
        <pc:picChg chg="add mod">
          <ac:chgData name="Samuel Kim" userId="0b4e8f1a-35cc-4769-966d-024c662a6df8" providerId="ADAL" clId="{138853F5-BD48-4F14-B94A-055B08AAA166}" dt="2024-09-15T22:18:23.152" v="2428" actId="962"/>
          <ac:picMkLst>
            <pc:docMk/>
            <pc:sldMk cId="2766743655" sldId="1151"/>
            <ac:picMk id="7" creationId="{656C4053-E235-0279-F70E-FD15A7364DEB}"/>
          </ac:picMkLst>
        </pc:picChg>
        <pc:picChg chg="del">
          <ac:chgData name="Samuel Kim" userId="0b4e8f1a-35cc-4769-966d-024c662a6df8" providerId="ADAL" clId="{138853F5-BD48-4F14-B94A-055B08AAA166}" dt="2024-09-15T22:18:25.306" v="2429" actId="478"/>
          <ac:picMkLst>
            <pc:docMk/>
            <pc:sldMk cId="2766743655" sldId="1151"/>
            <ac:picMk id="29" creationId="{79088913-7E93-BE79-DE0A-B2F18AE62D3A}"/>
          </ac:picMkLst>
        </pc:picChg>
        <pc:picChg chg="del mod">
          <ac:chgData name="Samuel Kim" userId="0b4e8f1a-35cc-4769-966d-024c662a6df8" providerId="ADAL" clId="{138853F5-BD48-4F14-B94A-055B08AAA166}" dt="2024-09-15T22:18:25.306" v="2429" actId="478"/>
          <ac:picMkLst>
            <pc:docMk/>
            <pc:sldMk cId="2766743655" sldId="1151"/>
            <ac:picMk id="30" creationId="{141B4A8C-6F64-94C8-9CC1-D5E950CEF0A9}"/>
          </ac:picMkLst>
        </pc:picChg>
      </pc:sldChg>
      <pc:sldChg chg="modSp mod">
        <pc:chgData name="Samuel Kim" userId="0b4e8f1a-35cc-4769-966d-024c662a6df8" providerId="ADAL" clId="{138853F5-BD48-4F14-B94A-055B08AAA166}" dt="2024-09-15T21:27:57.258" v="1736" actId="14100"/>
        <pc:sldMkLst>
          <pc:docMk/>
          <pc:sldMk cId="1644581002" sldId="1153"/>
        </pc:sldMkLst>
        <pc:picChg chg="mod">
          <ac:chgData name="Samuel Kim" userId="0b4e8f1a-35cc-4769-966d-024c662a6df8" providerId="ADAL" clId="{138853F5-BD48-4F14-B94A-055B08AAA166}" dt="2024-09-15T21:27:57.258" v="1736" actId="14100"/>
          <ac:picMkLst>
            <pc:docMk/>
            <pc:sldMk cId="1644581002" sldId="1153"/>
            <ac:picMk id="26" creationId="{41F5E4F9-B8F5-E567-F23F-9AC976737FE2}"/>
          </ac:picMkLst>
        </pc:picChg>
      </pc:sldChg>
      <pc:sldChg chg="addSp delSp modSp mod chgLayout">
        <pc:chgData name="Samuel Kim" userId="0b4e8f1a-35cc-4769-966d-024c662a6df8" providerId="ADAL" clId="{138853F5-BD48-4F14-B94A-055B08AAA166}" dt="2024-09-15T21:28:55.967" v="1798" actId="255"/>
        <pc:sldMkLst>
          <pc:docMk/>
          <pc:sldMk cId="2589076752" sldId="1155"/>
        </pc:sldMkLst>
        <pc:spChg chg="mod ord">
          <ac:chgData name="Samuel Kim" userId="0b4e8f1a-35cc-4769-966d-024c662a6df8" providerId="ADAL" clId="{138853F5-BD48-4F14-B94A-055B08AAA166}" dt="2024-09-15T21:28:55.967" v="1798" actId="255"/>
          <ac:spMkLst>
            <pc:docMk/>
            <pc:sldMk cId="2589076752" sldId="1155"/>
            <ac:spMk id="2" creationId="{85E60F92-A820-45D5-0658-0BE8A58AFCDB}"/>
          </ac:spMkLst>
        </pc:spChg>
        <pc:spChg chg="add del mod">
          <ac:chgData name="Samuel Kim" userId="0b4e8f1a-35cc-4769-966d-024c662a6df8" providerId="ADAL" clId="{138853F5-BD48-4F14-B94A-055B08AAA166}" dt="2024-09-15T21:28:19.563" v="1758" actId="6264"/>
          <ac:spMkLst>
            <pc:docMk/>
            <pc:sldMk cId="2589076752" sldId="1155"/>
            <ac:spMk id="4" creationId="{B0BE8410-C8FC-B535-54B9-9FE83D5E9281}"/>
          </ac:spMkLst>
        </pc:spChg>
        <pc:spChg chg="add del mod">
          <ac:chgData name="Samuel Kim" userId="0b4e8f1a-35cc-4769-966d-024c662a6df8" providerId="ADAL" clId="{138853F5-BD48-4F14-B94A-055B08AAA166}" dt="2024-09-15T21:28:19.563" v="1758" actId="6264"/>
          <ac:spMkLst>
            <pc:docMk/>
            <pc:sldMk cId="2589076752" sldId="1155"/>
            <ac:spMk id="5" creationId="{B80B1EA8-F61A-C4D5-3A9A-70CE8A1852FA}"/>
          </ac:spMkLst>
        </pc:spChg>
        <pc:spChg chg="add del mod">
          <ac:chgData name="Samuel Kim" userId="0b4e8f1a-35cc-4769-966d-024c662a6df8" providerId="ADAL" clId="{138853F5-BD48-4F14-B94A-055B08AAA166}" dt="2024-09-15T21:28:19.563" v="1758" actId="6264"/>
          <ac:spMkLst>
            <pc:docMk/>
            <pc:sldMk cId="2589076752" sldId="1155"/>
            <ac:spMk id="6" creationId="{46207711-7EC8-BB27-33D9-AD697AC89B41}"/>
          </ac:spMkLst>
        </pc:spChg>
        <pc:spChg chg="add del mod ord">
          <ac:chgData name="Samuel Kim" userId="0b4e8f1a-35cc-4769-966d-024c662a6df8" providerId="ADAL" clId="{138853F5-BD48-4F14-B94A-055B08AAA166}" dt="2024-09-15T21:28:19.563" v="1758" actId="6264"/>
          <ac:spMkLst>
            <pc:docMk/>
            <pc:sldMk cId="2589076752" sldId="1155"/>
            <ac:spMk id="7" creationId="{8D6F97CC-3392-E35A-32B5-CE160E45411E}"/>
          </ac:spMkLst>
        </pc:spChg>
        <pc:spChg chg="add del mod ord">
          <ac:chgData name="Samuel Kim" userId="0b4e8f1a-35cc-4769-966d-024c662a6df8" providerId="ADAL" clId="{138853F5-BD48-4F14-B94A-055B08AAA166}" dt="2024-09-15T21:28:19.563" v="1758" actId="6264"/>
          <ac:spMkLst>
            <pc:docMk/>
            <pc:sldMk cId="2589076752" sldId="1155"/>
            <ac:spMk id="8" creationId="{9C0654C1-5577-F2C7-C70E-4F259FA6222B}"/>
          </ac:spMkLst>
        </pc:spChg>
        <pc:spChg chg="add del mod ord">
          <ac:chgData name="Samuel Kim" userId="0b4e8f1a-35cc-4769-966d-024c662a6df8" providerId="ADAL" clId="{138853F5-BD48-4F14-B94A-055B08AAA166}" dt="2024-09-15T21:28:19.563" v="1758" actId="6264"/>
          <ac:spMkLst>
            <pc:docMk/>
            <pc:sldMk cId="2589076752" sldId="1155"/>
            <ac:spMk id="9" creationId="{8544BB3F-88FE-C41F-203C-A24B4936A93D}"/>
          </ac:spMkLst>
        </pc:spChg>
        <pc:spChg chg="add del mod ord">
          <ac:chgData name="Samuel Kim" userId="0b4e8f1a-35cc-4769-966d-024c662a6df8" providerId="ADAL" clId="{138853F5-BD48-4F14-B94A-055B08AAA166}" dt="2024-09-15T21:28:19.563" v="1758" actId="6264"/>
          <ac:spMkLst>
            <pc:docMk/>
            <pc:sldMk cId="2589076752" sldId="1155"/>
            <ac:spMk id="10" creationId="{DCC53916-C977-2A46-70C5-06DC9301AEBF}"/>
          </ac:spMkLst>
        </pc:spChg>
        <pc:spChg chg="add del mod ord">
          <ac:chgData name="Samuel Kim" userId="0b4e8f1a-35cc-4769-966d-024c662a6df8" providerId="ADAL" clId="{138853F5-BD48-4F14-B94A-055B08AAA166}" dt="2024-09-15T21:28:19.563" v="1758" actId="6264"/>
          <ac:spMkLst>
            <pc:docMk/>
            <pc:sldMk cId="2589076752" sldId="1155"/>
            <ac:spMk id="11" creationId="{50AF1CFC-151F-1C26-8987-92EBC984AE58}"/>
          </ac:spMkLst>
        </pc:spChg>
        <pc:spChg chg="add del mod ord">
          <ac:chgData name="Samuel Kim" userId="0b4e8f1a-35cc-4769-966d-024c662a6df8" providerId="ADAL" clId="{138853F5-BD48-4F14-B94A-055B08AAA166}" dt="2024-09-15T21:28:19.563" v="1758" actId="6264"/>
          <ac:spMkLst>
            <pc:docMk/>
            <pc:sldMk cId="2589076752" sldId="1155"/>
            <ac:spMk id="12" creationId="{1267D47C-295D-AA60-58BD-550EB11BE341}"/>
          </ac:spMkLst>
        </pc:spChg>
        <pc:spChg chg="add del mod ord">
          <ac:chgData name="Samuel Kim" userId="0b4e8f1a-35cc-4769-966d-024c662a6df8" providerId="ADAL" clId="{138853F5-BD48-4F14-B94A-055B08AAA166}" dt="2024-09-15T21:28:19.563" v="1758" actId="6264"/>
          <ac:spMkLst>
            <pc:docMk/>
            <pc:sldMk cId="2589076752" sldId="1155"/>
            <ac:spMk id="13" creationId="{682FD350-1A3F-C965-C682-0F746B8C425B}"/>
          </ac:spMkLst>
        </pc:spChg>
        <pc:spChg chg="add del mod ord">
          <ac:chgData name="Samuel Kim" userId="0b4e8f1a-35cc-4769-966d-024c662a6df8" providerId="ADAL" clId="{138853F5-BD48-4F14-B94A-055B08AAA166}" dt="2024-09-15T21:28:19.563" v="1758" actId="6264"/>
          <ac:spMkLst>
            <pc:docMk/>
            <pc:sldMk cId="2589076752" sldId="1155"/>
            <ac:spMk id="14" creationId="{AB79D17C-288A-707D-DBB8-60117F630BDD}"/>
          </ac:spMkLst>
        </pc:spChg>
        <pc:spChg chg="add del mod ord">
          <ac:chgData name="Samuel Kim" userId="0b4e8f1a-35cc-4769-966d-024c662a6df8" providerId="ADAL" clId="{138853F5-BD48-4F14-B94A-055B08AAA166}" dt="2024-09-15T21:28:19.563" v="1758" actId="6264"/>
          <ac:spMkLst>
            <pc:docMk/>
            <pc:sldMk cId="2589076752" sldId="1155"/>
            <ac:spMk id="15" creationId="{1351B881-7E7A-BBCB-F6CC-01A20ACE6CF3}"/>
          </ac:spMkLst>
        </pc:spChg>
        <pc:spChg chg="add del mod ord">
          <ac:chgData name="Samuel Kim" userId="0b4e8f1a-35cc-4769-966d-024c662a6df8" providerId="ADAL" clId="{138853F5-BD48-4F14-B94A-055B08AAA166}" dt="2024-09-15T21:28:19.563" v="1758" actId="6264"/>
          <ac:spMkLst>
            <pc:docMk/>
            <pc:sldMk cId="2589076752" sldId="1155"/>
            <ac:spMk id="16" creationId="{6C7203AC-9AE1-6EB1-8A7D-57662C4A0982}"/>
          </ac:spMkLst>
        </pc:spChg>
        <pc:spChg chg="add del mod ord">
          <ac:chgData name="Samuel Kim" userId="0b4e8f1a-35cc-4769-966d-024c662a6df8" providerId="ADAL" clId="{138853F5-BD48-4F14-B94A-055B08AAA166}" dt="2024-09-15T21:28:19.563" v="1758" actId="6264"/>
          <ac:spMkLst>
            <pc:docMk/>
            <pc:sldMk cId="2589076752" sldId="1155"/>
            <ac:spMk id="17" creationId="{E11AB980-575A-39BE-5C1A-EBC131D781C2}"/>
          </ac:spMkLst>
        </pc:spChg>
        <pc:spChg chg="add del mod ord">
          <ac:chgData name="Samuel Kim" userId="0b4e8f1a-35cc-4769-966d-024c662a6df8" providerId="ADAL" clId="{138853F5-BD48-4F14-B94A-055B08AAA166}" dt="2024-09-15T21:28:19.563" v="1758" actId="6264"/>
          <ac:spMkLst>
            <pc:docMk/>
            <pc:sldMk cId="2589076752" sldId="1155"/>
            <ac:spMk id="18" creationId="{28F57569-54AC-B1FC-CBA1-758E056DD82F}"/>
          </ac:spMkLst>
        </pc:spChg>
        <pc:spChg chg="add del mod ord">
          <ac:chgData name="Samuel Kim" userId="0b4e8f1a-35cc-4769-966d-024c662a6df8" providerId="ADAL" clId="{138853F5-BD48-4F14-B94A-055B08AAA166}" dt="2024-09-15T21:28:19.563" v="1758" actId="6264"/>
          <ac:spMkLst>
            <pc:docMk/>
            <pc:sldMk cId="2589076752" sldId="1155"/>
            <ac:spMk id="19" creationId="{6160A645-DBED-FE7B-43FE-BFEAFBE077F3}"/>
          </ac:spMkLst>
        </pc:spChg>
        <pc:spChg chg="add del mod ord">
          <ac:chgData name="Samuel Kim" userId="0b4e8f1a-35cc-4769-966d-024c662a6df8" providerId="ADAL" clId="{138853F5-BD48-4F14-B94A-055B08AAA166}" dt="2024-09-15T21:28:19.563" v="1758" actId="6264"/>
          <ac:spMkLst>
            <pc:docMk/>
            <pc:sldMk cId="2589076752" sldId="1155"/>
            <ac:spMk id="20" creationId="{7A975551-58E5-CF60-2D49-7C801DCB4BD6}"/>
          </ac:spMkLst>
        </pc:spChg>
        <pc:spChg chg="add del mod ord">
          <ac:chgData name="Samuel Kim" userId="0b4e8f1a-35cc-4769-966d-024c662a6df8" providerId="ADAL" clId="{138853F5-BD48-4F14-B94A-055B08AAA166}" dt="2024-09-15T21:28:19.563" v="1758" actId="6264"/>
          <ac:spMkLst>
            <pc:docMk/>
            <pc:sldMk cId="2589076752" sldId="1155"/>
            <ac:spMk id="21" creationId="{6B3301DD-653E-29BE-8BFD-892467F13781}"/>
          </ac:spMkLst>
        </pc:spChg>
        <pc:spChg chg="add del mod ord">
          <ac:chgData name="Samuel Kim" userId="0b4e8f1a-35cc-4769-966d-024c662a6df8" providerId="ADAL" clId="{138853F5-BD48-4F14-B94A-055B08AAA166}" dt="2024-09-15T21:28:19.563" v="1758" actId="6264"/>
          <ac:spMkLst>
            <pc:docMk/>
            <pc:sldMk cId="2589076752" sldId="1155"/>
            <ac:spMk id="22" creationId="{D59E7741-FC98-9080-5179-DCD2B5F12A65}"/>
          </ac:spMkLst>
        </pc:spChg>
        <pc:spChg chg="add del mod ord">
          <ac:chgData name="Samuel Kim" userId="0b4e8f1a-35cc-4769-966d-024c662a6df8" providerId="ADAL" clId="{138853F5-BD48-4F14-B94A-055B08AAA166}" dt="2024-09-15T21:28:19.563" v="1758" actId="6264"/>
          <ac:spMkLst>
            <pc:docMk/>
            <pc:sldMk cId="2589076752" sldId="1155"/>
            <ac:spMk id="23" creationId="{698326AA-DC22-6CC9-D7EC-F563BC2498E2}"/>
          </ac:spMkLst>
        </pc:spChg>
        <pc:spChg chg="mod ord">
          <ac:chgData name="Samuel Kim" userId="0b4e8f1a-35cc-4769-966d-024c662a6df8" providerId="ADAL" clId="{138853F5-BD48-4F14-B94A-055B08AAA166}" dt="2024-09-15T21:28:25.101" v="1780" actId="6264"/>
          <ac:spMkLst>
            <pc:docMk/>
            <pc:sldMk cId="2589076752" sldId="1155"/>
            <ac:spMk id="24" creationId="{9FB257FD-32C7-CF87-C918-D9258A233C02}"/>
          </ac:spMkLst>
        </pc:spChg>
        <pc:spChg chg="add del mod ord">
          <ac:chgData name="Samuel Kim" userId="0b4e8f1a-35cc-4769-966d-024c662a6df8" providerId="ADAL" clId="{138853F5-BD48-4F14-B94A-055B08AAA166}" dt="2024-09-15T21:28:19.563" v="1758" actId="6264"/>
          <ac:spMkLst>
            <pc:docMk/>
            <pc:sldMk cId="2589076752" sldId="1155"/>
            <ac:spMk id="25" creationId="{D3ED8A6D-F7F2-100C-A564-97096A63E8F0}"/>
          </ac:spMkLst>
        </pc:spChg>
        <pc:spChg chg="add del mod ord">
          <ac:chgData name="Samuel Kim" userId="0b4e8f1a-35cc-4769-966d-024c662a6df8" providerId="ADAL" clId="{138853F5-BD48-4F14-B94A-055B08AAA166}" dt="2024-09-15T21:28:19.563" v="1758" actId="6264"/>
          <ac:spMkLst>
            <pc:docMk/>
            <pc:sldMk cId="2589076752" sldId="1155"/>
            <ac:spMk id="26" creationId="{343A24D4-3145-72C4-3EEC-FB906CE104DA}"/>
          </ac:spMkLst>
        </pc:spChg>
        <pc:spChg chg="add del mod ord">
          <ac:chgData name="Samuel Kim" userId="0b4e8f1a-35cc-4769-966d-024c662a6df8" providerId="ADAL" clId="{138853F5-BD48-4F14-B94A-055B08AAA166}" dt="2024-09-15T21:28:19.563" v="1758" actId="6264"/>
          <ac:spMkLst>
            <pc:docMk/>
            <pc:sldMk cId="2589076752" sldId="1155"/>
            <ac:spMk id="27" creationId="{F505921E-CEB8-06E6-3108-4A8F9D62B6BF}"/>
          </ac:spMkLst>
        </pc:spChg>
        <pc:spChg chg="add del mod">
          <ac:chgData name="Samuel Kim" userId="0b4e8f1a-35cc-4769-966d-024c662a6df8" providerId="ADAL" clId="{138853F5-BD48-4F14-B94A-055B08AAA166}" dt="2024-09-15T21:28:25.101" v="1780" actId="6264"/>
          <ac:spMkLst>
            <pc:docMk/>
            <pc:sldMk cId="2589076752" sldId="1155"/>
            <ac:spMk id="28" creationId="{0822251D-FA02-CA7D-5ACB-A2B5D34A7B31}"/>
          </ac:spMkLst>
        </pc:spChg>
        <pc:spChg chg="add del mod">
          <ac:chgData name="Samuel Kim" userId="0b4e8f1a-35cc-4769-966d-024c662a6df8" providerId="ADAL" clId="{138853F5-BD48-4F14-B94A-055B08AAA166}" dt="2024-09-15T21:28:25.101" v="1780" actId="6264"/>
          <ac:spMkLst>
            <pc:docMk/>
            <pc:sldMk cId="2589076752" sldId="1155"/>
            <ac:spMk id="29" creationId="{3CE25130-76B7-D484-7FFB-94396C98322F}"/>
          </ac:spMkLst>
        </pc:spChg>
        <pc:spChg chg="add del mod">
          <ac:chgData name="Samuel Kim" userId="0b4e8f1a-35cc-4769-966d-024c662a6df8" providerId="ADAL" clId="{138853F5-BD48-4F14-B94A-055B08AAA166}" dt="2024-09-15T21:28:25.101" v="1780" actId="6264"/>
          <ac:spMkLst>
            <pc:docMk/>
            <pc:sldMk cId="2589076752" sldId="1155"/>
            <ac:spMk id="30" creationId="{F6737796-DCA9-2893-EC06-B6F7D1EC1706}"/>
          </ac:spMkLst>
        </pc:spChg>
        <pc:spChg chg="add del mod ord">
          <ac:chgData name="Samuel Kim" userId="0b4e8f1a-35cc-4769-966d-024c662a6df8" providerId="ADAL" clId="{138853F5-BD48-4F14-B94A-055B08AAA166}" dt="2024-09-15T21:28:25.101" v="1780" actId="6264"/>
          <ac:spMkLst>
            <pc:docMk/>
            <pc:sldMk cId="2589076752" sldId="1155"/>
            <ac:spMk id="31" creationId="{64DF75D4-9EEE-04D1-6047-932CCEF578FA}"/>
          </ac:spMkLst>
        </pc:spChg>
        <pc:spChg chg="mod ord">
          <ac:chgData name="Samuel Kim" userId="0b4e8f1a-35cc-4769-966d-024c662a6df8" providerId="ADAL" clId="{138853F5-BD48-4F14-B94A-055B08AAA166}" dt="2024-09-15T21:28:25.101" v="1780" actId="6264"/>
          <ac:spMkLst>
            <pc:docMk/>
            <pc:sldMk cId="2589076752" sldId="1155"/>
            <ac:spMk id="32" creationId="{F52B5D22-801A-C070-76D0-1189B0C8E03B}"/>
          </ac:spMkLst>
        </pc:spChg>
        <pc:spChg chg="add del mod ord">
          <ac:chgData name="Samuel Kim" userId="0b4e8f1a-35cc-4769-966d-024c662a6df8" providerId="ADAL" clId="{138853F5-BD48-4F14-B94A-055B08AAA166}" dt="2024-09-15T21:28:25.101" v="1780" actId="6264"/>
          <ac:spMkLst>
            <pc:docMk/>
            <pc:sldMk cId="2589076752" sldId="1155"/>
            <ac:spMk id="34" creationId="{2AB7636B-ECF3-10A1-575B-431473AF3D4C}"/>
          </ac:spMkLst>
        </pc:spChg>
        <pc:spChg chg="add del mod ord">
          <ac:chgData name="Samuel Kim" userId="0b4e8f1a-35cc-4769-966d-024c662a6df8" providerId="ADAL" clId="{138853F5-BD48-4F14-B94A-055B08AAA166}" dt="2024-09-15T21:28:25.101" v="1780" actId="6264"/>
          <ac:spMkLst>
            <pc:docMk/>
            <pc:sldMk cId="2589076752" sldId="1155"/>
            <ac:spMk id="35" creationId="{AE5C2861-E6EA-2EBD-5CB0-BDA9729EB592}"/>
          </ac:spMkLst>
        </pc:spChg>
        <pc:spChg chg="add del mod ord">
          <ac:chgData name="Samuel Kim" userId="0b4e8f1a-35cc-4769-966d-024c662a6df8" providerId="ADAL" clId="{138853F5-BD48-4F14-B94A-055B08AAA166}" dt="2024-09-15T21:28:25.101" v="1780" actId="6264"/>
          <ac:spMkLst>
            <pc:docMk/>
            <pc:sldMk cId="2589076752" sldId="1155"/>
            <ac:spMk id="36" creationId="{29D45804-54C2-D7D2-2595-4AC79D17EE58}"/>
          </ac:spMkLst>
        </pc:spChg>
        <pc:spChg chg="add del mod ord">
          <ac:chgData name="Samuel Kim" userId="0b4e8f1a-35cc-4769-966d-024c662a6df8" providerId="ADAL" clId="{138853F5-BD48-4F14-B94A-055B08AAA166}" dt="2024-09-15T21:28:25.101" v="1780" actId="6264"/>
          <ac:spMkLst>
            <pc:docMk/>
            <pc:sldMk cId="2589076752" sldId="1155"/>
            <ac:spMk id="37" creationId="{046EA9B6-FA93-E718-5EC3-824ECDAFC922}"/>
          </ac:spMkLst>
        </pc:spChg>
        <pc:spChg chg="add del mod ord">
          <ac:chgData name="Samuel Kim" userId="0b4e8f1a-35cc-4769-966d-024c662a6df8" providerId="ADAL" clId="{138853F5-BD48-4F14-B94A-055B08AAA166}" dt="2024-09-15T21:28:25.101" v="1780" actId="6264"/>
          <ac:spMkLst>
            <pc:docMk/>
            <pc:sldMk cId="2589076752" sldId="1155"/>
            <ac:spMk id="38" creationId="{0A930C52-F3C1-50CE-B6E8-29C26BCDBD58}"/>
          </ac:spMkLst>
        </pc:spChg>
        <pc:spChg chg="add del mod ord">
          <ac:chgData name="Samuel Kim" userId="0b4e8f1a-35cc-4769-966d-024c662a6df8" providerId="ADAL" clId="{138853F5-BD48-4F14-B94A-055B08AAA166}" dt="2024-09-15T21:28:25.101" v="1780" actId="6264"/>
          <ac:spMkLst>
            <pc:docMk/>
            <pc:sldMk cId="2589076752" sldId="1155"/>
            <ac:spMk id="39" creationId="{01B955D1-057E-1C52-FF50-ED8C149A41E2}"/>
          </ac:spMkLst>
        </pc:spChg>
        <pc:spChg chg="add del mod ord">
          <ac:chgData name="Samuel Kim" userId="0b4e8f1a-35cc-4769-966d-024c662a6df8" providerId="ADAL" clId="{138853F5-BD48-4F14-B94A-055B08AAA166}" dt="2024-09-15T21:28:25.101" v="1780" actId="6264"/>
          <ac:spMkLst>
            <pc:docMk/>
            <pc:sldMk cId="2589076752" sldId="1155"/>
            <ac:spMk id="40" creationId="{19559D4D-AF8F-B12B-0DD9-B0B08FABB383}"/>
          </ac:spMkLst>
        </pc:spChg>
        <pc:spChg chg="add del mod ord">
          <ac:chgData name="Samuel Kim" userId="0b4e8f1a-35cc-4769-966d-024c662a6df8" providerId="ADAL" clId="{138853F5-BD48-4F14-B94A-055B08AAA166}" dt="2024-09-15T21:28:25.101" v="1780" actId="6264"/>
          <ac:spMkLst>
            <pc:docMk/>
            <pc:sldMk cId="2589076752" sldId="1155"/>
            <ac:spMk id="41" creationId="{D4E36E1B-FA05-7238-B602-056BB4321E48}"/>
          </ac:spMkLst>
        </pc:spChg>
        <pc:spChg chg="add del mod ord">
          <ac:chgData name="Samuel Kim" userId="0b4e8f1a-35cc-4769-966d-024c662a6df8" providerId="ADAL" clId="{138853F5-BD48-4F14-B94A-055B08AAA166}" dt="2024-09-15T21:28:25.101" v="1780" actId="6264"/>
          <ac:spMkLst>
            <pc:docMk/>
            <pc:sldMk cId="2589076752" sldId="1155"/>
            <ac:spMk id="42" creationId="{9743F41C-41D9-9780-B15D-DE9079AC5E16}"/>
          </ac:spMkLst>
        </pc:spChg>
        <pc:spChg chg="add del mod ord">
          <ac:chgData name="Samuel Kim" userId="0b4e8f1a-35cc-4769-966d-024c662a6df8" providerId="ADAL" clId="{138853F5-BD48-4F14-B94A-055B08AAA166}" dt="2024-09-15T21:28:25.101" v="1780" actId="6264"/>
          <ac:spMkLst>
            <pc:docMk/>
            <pc:sldMk cId="2589076752" sldId="1155"/>
            <ac:spMk id="43" creationId="{F6A4847E-BB39-4A49-3156-D57ABCD7BFD1}"/>
          </ac:spMkLst>
        </pc:spChg>
        <pc:spChg chg="add del mod ord">
          <ac:chgData name="Samuel Kim" userId="0b4e8f1a-35cc-4769-966d-024c662a6df8" providerId="ADAL" clId="{138853F5-BD48-4F14-B94A-055B08AAA166}" dt="2024-09-15T21:28:25.101" v="1780" actId="6264"/>
          <ac:spMkLst>
            <pc:docMk/>
            <pc:sldMk cId="2589076752" sldId="1155"/>
            <ac:spMk id="44" creationId="{76DEB9DD-D765-0645-6F7D-B943EF2B594A}"/>
          </ac:spMkLst>
        </pc:spChg>
        <pc:spChg chg="add del mod ord">
          <ac:chgData name="Samuel Kim" userId="0b4e8f1a-35cc-4769-966d-024c662a6df8" providerId="ADAL" clId="{138853F5-BD48-4F14-B94A-055B08AAA166}" dt="2024-09-15T21:28:25.101" v="1780" actId="6264"/>
          <ac:spMkLst>
            <pc:docMk/>
            <pc:sldMk cId="2589076752" sldId="1155"/>
            <ac:spMk id="45" creationId="{1CD62B4E-5118-1936-9797-6E89C7772A59}"/>
          </ac:spMkLst>
        </pc:spChg>
        <pc:spChg chg="add del mod ord">
          <ac:chgData name="Samuel Kim" userId="0b4e8f1a-35cc-4769-966d-024c662a6df8" providerId="ADAL" clId="{138853F5-BD48-4F14-B94A-055B08AAA166}" dt="2024-09-15T21:28:25.101" v="1780" actId="6264"/>
          <ac:spMkLst>
            <pc:docMk/>
            <pc:sldMk cId="2589076752" sldId="1155"/>
            <ac:spMk id="46" creationId="{BDC4C3EF-EF20-0421-419D-1E1875D8D8AA}"/>
          </ac:spMkLst>
        </pc:spChg>
        <pc:spChg chg="add del mod ord">
          <ac:chgData name="Samuel Kim" userId="0b4e8f1a-35cc-4769-966d-024c662a6df8" providerId="ADAL" clId="{138853F5-BD48-4F14-B94A-055B08AAA166}" dt="2024-09-15T21:28:25.101" v="1780" actId="6264"/>
          <ac:spMkLst>
            <pc:docMk/>
            <pc:sldMk cId="2589076752" sldId="1155"/>
            <ac:spMk id="47" creationId="{E86FE6E2-F864-25D4-7925-C9ECA95D4AB5}"/>
          </ac:spMkLst>
        </pc:spChg>
        <pc:spChg chg="add del mod ord">
          <ac:chgData name="Samuel Kim" userId="0b4e8f1a-35cc-4769-966d-024c662a6df8" providerId="ADAL" clId="{138853F5-BD48-4F14-B94A-055B08AAA166}" dt="2024-09-15T21:28:25.101" v="1780" actId="6264"/>
          <ac:spMkLst>
            <pc:docMk/>
            <pc:sldMk cId="2589076752" sldId="1155"/>
            <ac:spMk id="48" creationId="{B5767307-787B-28C3-E1CC-8E3E4B0C2CC2}"/>
          </ac:spMkLst>
        </pc:spChg>
        <pc:spChg chg="add del mod ord">
          <ac:chgData name="Samuel Kim" userId="0b4e8f1a-35cc-4769-966d-024c662a6df8" providerId="ADAL" clId="{138853F5-BD48-4F14-B94A-055B08AAA166}" dt="2024-09-15T21:28:25.101" v="1780" actId="6264"/>
          <ac:spMkLst>
            <pc:docMk/>
            <pc:sldMk cId="2589076752" sldId="1155"/>
            <ac:spMk id="49" creationId="{9B9B5B6D-6EFC-1F7B-3054-A5CB09512491}"/>
          </ac:spMkLst>
        </pc:spChg>
        <pc:spChg chg="add del mod ord">
          <ac:chgData name="Samuel Kim" userId="0b4e8f1a-35cc-4769-966d-024c662a6df8" providerId="ADAL" clId="{138853F5-BD48-4F14-B94A-055B08AAA166}" dt="2024-09-15T21:28:25.101" v="1780" actId="6264"/>
          <ac:spMkLst>
            <pc:docMk/>
            <pc:sldMk cId="2589076752" sldId="1155"/>
            <ac:spMk id="50" creationId="{CA840BD9-7088-BB10-94F3-93F82138E197}"/>
          </ac:spMkLst>
        </pc:spChg>
        <pc:spChg chg="add del mod ord">
          <ac:chgData name="Samuel Kim" userId="0b4e8f1a-35cc-4769-966d-024c662a6df8" providerId="ADAL" clId="{138853F5-BD48-4F14-B94A-055B08AAA166}" dt="2024-09-15T21:28:25.101" v="1780" actId="6264"/>
          <ac:spMkLst>
            <pc:docMk/>
            <pc:sldMk cId="2589076752" sldId="1155"/>
            <ac:spMk id="51" creationId="{BF4D4D60-D3BC-43DB-095F-E66481AD544C}"/>
          </ac:spMkLst>
        </pc:spChg>
        <pc:spChg chg="add del mod ord">
          <ac:chgData name="Samuel Kim" userId="0b4e8f1a-35cc-4769-966d-024c662a6df8" providerId="ADAL" clId="{138853F5-BD48-4F14-B94A-055B08AAA166}" dt="2024-09-15T21:28:25.101" v="1780" actId="6264"/>
          <ac:spMkLst>
            <pc:docMk/>
            <pc:sldMk cId="2589076752" sldId="1155"/>
            <ac:spMk id="52" creationId="{0F118874-D52F-01C2-611C-D359B819924A}"/>
          </ac:spMkLst>
        </pc:spChg>
        <pc:spChg chg="add mod">
          <ac:chgData name="Samuel Kim" userId="0b4e8f1a-35cc-4769-966d-024c662a6df8" providerId="ADAL" clId="{138853F5-BD48-4F14-B94A-055B08AAA166}" dt="2024-09-15T21:28:35.313" v="1782"/>
          <ac:spMkLst>
            <pc:docMk/>
            <pc:sldMk cId="2589076752" sldId="1155"/>
            <ac:spMk id="53" creationId="{0FD0FC34-4ADF-BD5C-D8EE-98D4AD5629AA}"/>
          </ac:spMkLst>
        </pc:spChg>
      </pc:sldChg>
      <pc:sldChg chg="modSp mod">
        <pc:chgData name="Samuel Kim" userId="0b4e8f1a-35cc-4769-966d-024c662a6df8" providerId="ADAL" clId="{138853F5-BD48-4F14-B94A-055B08AAA166}" dt="2024-09-15T21:31:29.717" v="1864" actId="1076"/>
        <pc:sldMkLst>
          <pc:docMk/>
          <pc:sldMk cId="857137727" sldId="1156"/>
        </pc:sldMkLst>
        <pc:spChg chg="mod">
          <ac:chgData name="Samuel Kim" userId="0b4e8f1a-35cc-4769-966d-024c662a6df8" providerId="ADAL" clId="{138853F5-BD48-4F14-B94A-055B08AAA166}" dt="2024-09-15T21:31:05.520" v="1844" actId="20577"/>
          <ac:spMkLst>
            <pc:docMk/>
            <pc:sldMk cId="857137727" sldId="1156"/>
            <ac:spMk id="3" creationId="{A2E652DA-4754-941E-6438-7793403BF784}"/>
          </ac:spMkLst>
        </pc:spChg>
        <pc:spChg chg="mod">
          <ac:chgData name="Samuel Kim" userId="0b4e8f1a-35cc-4769-966d-024c662a6df8" providerId="ADAL" clId="{138853F5-BD48-4F14-B94A-055B08AAA166}" dt="2024-09-15T21:31:19.183" v="1863" actId="1035"/>
          <ac:spMkLst>
            <pc:docMk/>
            <pc:sldMk cId="857137727" sldId="1156"/>
            <ac:spMk id="4" creationId="{6E43F98B-2185-25AA-532B-4EC31ECC0C3B}"/>
          </ac:spMkLst>
        </pc:spChg>
        <pc:picChg chg="mod">
          <ac:chgData name="Samuel Kim" userId="0b4e8f1a-35cc-4769-966d-024c662a6df8" providerId="ADAL" clId="{138853F5-BD48-4F14-B94A-055B08AAA166}" dt="2024-09-15T21:31:29.717" v="1864" actId="1076"/>
          <ac:picMkLst>
            <pc:docMk/>
            <pc:sldMk cId="857137727" sldId="1156"/>
            <ac:picMk id="26" creationId="{3AC0F599-ACA0-D270-1ABF-6ABC1316F61E}"/>
          </ac:picMkLst>
        </pc:picChg>
      </pc:sldChg>
      <pc:sldChg chg="modSp mod">
        <pc:chgData name="Samuel Kim" userId="0b4e8f1a-35cc-4769-966d-024c662a6df8" providerId="ADAL" clId="{138853F5-BD48-4F14-B94A-055B08AAA166}" dt="2024-09-15T22:22:26.369" v="2442" actId="1076"/>
        <pc:sldMkLst>
          <pc:docMk/>
          <pc:sldMk cId="889529999" sldId="1190"/>
        </pc:sldMkLst>
        <pc:spChg chg="mod">
          <ac:chgData name="Samuel Kim" userId="0b4e8f1a-35cc-4769-966d-024c662a6df8" providerId="ADAL" clId="{138853F5-BD48-4F14-B94A-055B08AAA166}" dt="2024-09-15T21:23:50.624" v="1423" actId="14100"/>
          <ac:spMkLst>
            <pc:docMk/>
            <pc:sldMk cId="889529999" sldId="1190"/>
            <ac:spMk id="26" creationId="{06411C5E-7C27-8E00-4C48-D1563B5F7C9B}"/>
          </ac:spMkLst>
        </pc:spChg>
        <pc:picChg chg="mod modCrop">
          <ac:chgData name="Samuel Kim" userId="0b4e8f1a-35cc-4769-966d-024c662a6df8" providerId="ADAL" clId="{138853F5-BD48-4F14-B94A-055B08AAA166}" dt="2024-09-15T22:22:26.369" v="2442" actId="1076"/>
          <ac:picMkLst>
            <pc:docMk/>
            <pc:sldMk cId="889529999" sldId="1190"/>
            <ac:picMk id="6" creationId="{6FE0B58F-EAF6-893B-7C23-F73AF06F5722}"/>
          </ac:picMkLst>
        </pc:picChg>
      </pc:sldChg>
      <pc:sldChg chg="addSp delSp modSp mod">
        <pc:chgData name="Samuel Kim" userId="0b4e8f1a-35cc-4769-966d-024c662a6df8" providerId="ADAL" clId="{138853F5-BD48-4F14-B94A-055B08AAA166}" dt="2024-09-15T22:21:48.160" v="2435" actId="688"/>
        <pc:sldMkLst>
          <pc:docMk/>
          <pc:sldMk cId="2235283676" sldId="1197"/>
        </pc:sldMkLst>
        <pc:spChg chg="ord">
          <ac:chgData name="Samuel Kim" userId="0b4e8f1a-35cc-4769-966d-024c662a6df8" providerId="ADAL" clId="{138853F5-BD48-4F14-B94A-055B08AAA166}" dt="2024-09-15T20:29:26.168" v="279" actId="13244"/>
          <ac:spMkLst>
            <pc:docMk/>
            <pc:sldMk cId="2235283676" sldId="1197"/>
            <ac:spMk id="24" creationId="{69D21E53-8E95-0DFC-1BAA-0FACE370D5DE}"/>
          </ac:spMkLst>
        </pc:spChg>
        <pc:spChg chg="mod">
          <ac:chgData name="Samuel Kim" userId="0b4e8f1a-35cc-4769-966d-024c662a6df8" providerId="ADAL" clId="{138853F5-BD48-4F14-B94A-055B08AAA166}" dt="2024-09-15T21:38:44.838" v="1947" actId="207"/>
          <ac:spMkLst>
            <pc:docMk/>
            <pc:sldMk cId="2235283676" sldId="1197"/>
            <ac:spMk id="26" creationId="{24FFEAB1-51D5-9E05-6612-4C168361D69C}"/>
          </ac:spMkLst>
        </pc:spChg>
        <pc:grpChg chg="add del mod">
          <ac:chgData name="Samuel Kim" userId="0b4e8f1a-35cc-4769-966d-024c662a6df8" providerId="ADAL" clId="{138853F5-BD48-4F14-B94A-055B08AAA166}" dt="2024-09-15T20:24:23.266" v="132" actId="165"/>
          <ac:grpSpMkLst>
            <pc:docMk/>
            <pc:sldMk cId="2235283676" sldId="1197"/>
            <ac:grpSpMk id="25" creationId="{BE1A226E-ECD3-D42A-3F4E-FAB1A77D6C7B}"/>
          </ac:grpSpMkLst>
        </pc:grpChg>
        <pc:grpChg chg="del mod ord">
          <ac:chgData name="Samuel Kim" userId="0b4e8f1a-35cc-4769-966d-024c662a6df8" providerId="ADAL" clId="{138853F5-BD48-4F14-B94A-055B08AAA166}" dt="2024-09-15T20:27:10.915" v="222" actId="165"/>
          <ac:grpSpMkLst>
            <pc:docMk/>
            <pc:sldMk cId="2235283676" sldId="1197"/>
            <ac:grpSpMk id="40" creationId="{FD1E23B8-3B88-748F-9928-26177D68A1F5}"/>
          </ac:grpSpMkLst>
        </pc:grpChg>
        <pc:picChg chg="add mod">
          <ac:chgData name="Samuel Kim" userId="0b4e8f1a-35cc-4769-966d-024c662a6df8" providerId="ADAL" clId="{138853F5-BD48-4F14-B94A-055B08AAA166}" dt="2024-09-15T20:25:16.727" v="146" actId="931"/>
          <ac:picMkLst>
            <pc:docMk/>
            <pc:sldMk cId="2235283676" sldId="1197"/>
            <ac:picMk id="5" creationId="{1F2EF9B9-6216-D699-C505-29A7759A7857}"/>
          </ac:picMkLst>
        </pc:picChg>
        <pc:picChg chg="add mod">
          <ac:chgData name="Samuel Kim" userId="0b4e8f1a-35cc-4769-966d-024c662a6df8" providerId="ADAL" clId="{138853F5-BD48-4F14-B94A-055B08AAA166}" dt="2024-09-15T22:21:32.795" v="2431" actId="14826"/>
          <ac:picMkLst>
            <pc:docMk/>
            <pc:sldMk cId="2235283676" sldId="1197"/>
            <ac:picMk id="7" creationId="{CA9F01D8-A2F3-EF7E-D6F1-8133B8E732DA}"/>
          </ac:picMkLst>
        </pc:picChg>
        <pc:picChg chg="add mod">
          <ac:chgData name="Samuel Kim" userId="0b4e8f1a-35cc-4769-966d-024c662a6df8" providerId="ADAL" clId="{138853F5-BD48-4F14-B94A-055B08AAA166}" dt="2024-09-15T22:21:48.160" v="2435" actId="688"/>
          <ac:picMkLst>
            <pc:docMk/>
            <pc:sldMk cId="2235283676" sldId="1197"/>
            <ac:picMk id="9" creationId="{89B8CD4A-90A4-349A-9A29-61A8C0754232}"/>
          </ac:picMkLst>
        </pc:picChg>
        <pc:picChg chg="add del mod topLvl">
          <ac:chgData name="Samuel Kim" userId="0b4e8f1a-35cc-4769-966d-024c662a6df8" providerId="ADAL" clId="{138853F5-BD48-4F14-B94A-055B08AAA166}" dt="2024-09-15T20:29:12.480" v="276" actId="478"/>
          <ac:picMkLst>
            <pc:docMk/>
            <pc:sldMk cId="2235283676" sldId="1197"/>
            <ac:picMk id="34" creationId="{E9D3BE03-DDEA-ADAF-4291-1B95B2CBE405}"/>
          </ac:picMkLst>
        </pc:picChg>
        <pc:picChg chg="add del mod topLvl">
          <ac:chgData name="Samuel Kim" userId="0b4e8f1a-35cc-4769-966d-024c662a6df8" providerId="ADAL" clId="{138853F5-BD48-4F14-B94A-055B08AAA166}" dt="2024-09-15T20:29:12.480" v="276" actId="478"/>
          <ac:picMkLst>
            <pc:docMk/>
            <pc:sldMk cId="2235283676" sldId="1197"/>
            <ac:picMk id="35" creationId="{7DBAC870-39E4-A8A1-44CC-7DC778B59347}"/>
          </ac:picMkLst>
        </pc:picChg>
        <pc:picChg chg="add del mod topLvl">
          <ac:chgData name="Samuel Kim" userId="0b4e8f1a-35cc-4769-966d-024c662a6df8" providerId="ADAL" clId="{138853F5-BD48-4F14-B94A-055B08AAA166}" dt="2024-09-15T20:29:12.480" v="276" actId="478"/>
          <ac:picMkLst>
            <pc:docMk/>
            <pc:sldMk cId="2235283676" sldId="1197"/>
            <ac:picMk id="36" creationId="{BA5E81DC-6316-669E-CF00-A6E34CFBF326}"/>
          </ac:picMkLst>
        </pc:picChg>
        <pc:picChg chg="add del mod topLvl">
          <ac:chgData name="Samuel Kim" userId="0b4e8f1a-35cc-4769-966d-024c662a6df8" providerId="ADAL" clId="{138853F5-BD48-4F14-B94A-055B08AAA166}" dt="2024-09-15T20:29:12.480" v="276" actId="478"/>
          <ac:picMkLst>
            <pc:docMk/>
            <pc:sldMk cId="2235283676" sldId="1197"/>
            <ac:picMk id="41" creationId="{F05B510F-B77E-DCD7-A663-A1E1916E0A8E}"/>
          </ac:picMkLst>
        </pc:picChg>
        <pc:picChg chg="add del mod topLvl">
          <ac:chgData name="Samuel Kim" userId="0b4e8f1a-35cc-4769-966d-024c662a6df8" providerId="ADAL" clId="{138853F5-BD48-4F14-B94A-055B08AAA166}" dt="2024-09-15T20:29:12.480" v="276" actId="478"/>
          <ac:picMkLst>
            <pc:docMk/>
            <pc:sldMk cId="2235283676" sldId="1197"/>
            <ac:picMk id="42" creationId="{65CC9552-FDB5-6D88-B000-5717F7E434E7}"/>
          </ac:picMkLst>
        </pc:picChg>
      </pc:sldChg>
      <pc:sldChg chg="modSp mod">
        <pc:chgData name="Samuel Kim" userId="0b4e8f1a-35cc-4769-966d-024c662a6df8" providerId="ADAL" clId="{138853F5-BD48-4F14-B94A-055B08AAA166}" dt="2024-09-15T21:31:53.803" v="1867" actId="255"/>
        <pc:sldMkLst>
          <pc:docMk/>
          <pc:sldMk cId="642788922" sldId="1201"/>
        </pc:sldMkLst>
        <pc:spChg chg="mod">
          <ac:chgData name="Samuel Kim" userId="0b4e8f1a-35cc-4769-966d-024c662a6df8" providerId="ADAL" clId="{138853F5-BD48-4F14-B94A-055B08AAA166}" dt="2024-09-15T21:31:44.132" v="1865" actId="404"/>
          <ac:spMkLst>
            <pc:docMk/>
            <pc:sldMk cId="642788922" sldId="1201"/>
            <ac:spMk id="3" creationId="{0AC54B3C-C792-4CC8-FFB6-DE56E8A1E45A}"/>
          </ac:spMkLst>
        </pc:spChg>
        <pc:spChg chg="mod">
          <ac:chgData name="Samuel Kim" userId="0b4e8f1a-35cc-4769-966d-024c662a6df8" providerId="ADAL" clId="{138853F5-BD48-4F14-B94A-055B08AAA166}" dt="2024-09-15T21:31:48.797" v="1866" actId="255"/>
          <ac:spMkLst>
            <pc:docMk/>
            <pc:sldMk cId="642788922" sldId="1201"/>
            <ac:spMk id="4" creationId="{34F8590E-8ECB-6E34-B112-AAEBF9B73A92}"/>
          </ac:spMkLst>
        </pc:spChg>
        <pc:spChg chg="mod">
          <ac:chgData name="Samuel Kim" userId="0b4e8f1a-35cc-4769-966d-024c662a6df8" providerId="ADAL" clId="{138853F5-BD48-4F14-B94A-055B08AAA166}" dt="2024-09-15T21:31:53.803" v="1867" actId="255"/>
          <ac:spMkLst>
            <pc:docMk/>
            <pc:sldMk cId="642788922" sldId="1201"/>
            <ac:spMk id="5" creationId="{3B429250-07CF-0E6B-6A98-DD57D754B0FF}"/>
          </ac:spMkLst>
        </pc:spChg>
        <pc:picChg chg="mod">
          <ac:chgData name="Samuel Kim" userId="0b4e8f1a-35cc-4769-966d-024c662a6df8" providerId="ADAL" clId="{138853F5-BD48-4F14-B94A-055B08AAA166}" dt="2024-09-15T21:29:09.198" v="1799" actId="1076"/>
          <ac:picMkLst>
            <pc:docMk/>
            <pc:sldMk cId="642788922" sldId="1201"/>
            <ac:picMk id="6146" creationId="{4A856A96-DF72-796D-3703-417FD92B4EB0}"/>
          </ac:picMkLst>
        </pc:picChg>
      </pc:sldChg>
      <pc:sldChg chg="modSp mod">
        <pc:chgData name="Samuel Kim" userId="0b4e8f1a-35cc-4769-966d-024c662a6df8" providerId="ADAL" clId="{138853F5-BD48-4F14-B94A-055B08AAA166}" dt="2024-09-15T21:17:10.476" v="1365" actId="14100"/>
        <pc:sldMkLst>
          <pc:docMk/>
          <pc:sldMk cId="3736946051" sldId="1203"/>
        </pc:sldMkLst>
        <pc:spChg chg="mod">
          <ac:chgData name="Samuel Kim" userId="0b4e8f1a-35cc-4769-966d-024c662a6df8" providerId="ADAL" clId="{138853F5-BD48-4F14-B94A-055B08AAA166}" dt="2024-09-15T21:17:04.589" v="1364" actId="1036"/>
          <ac:spMkLst>
            <pc:docMk/>
            <pc:sldMk cId="3736946051" sldId="1203"/>
            <ac:spMk id="26" creationId="{DE24FB48-B078-BAD4-A792-0CE2938447CD}"/>
          </ac:spMkLst>
        </pc:spChg>
        <pc:spChg chg="mod">
          <ac:chgData name="Samuel Kim" userId="0b4e8f1a-35cc-4769-966d-024c662a6df8" providerId="ADAL" clId="{138853F5-BD48-4F14-B94A-055B08AAA166}" dt="2024-09-15T21:17:04.589" v="1364" actId="1036"/>
          <ac:spMkLst>
            <pc:docMk/>
            <pc:sldMk cId="3736946051" sldId="1203"/>
            <ac:spMk id="27" creationId="{EAB89133-8382-EE57-2331-BF489B525ED9}"/>
          </ac:spMkLst>
        </pc:spChg>
        <pc:picChg chg="mod ord modCrop">
          <ac:chgData name="Samuel Kim" userId="0b4e8f1a-35cc-4769-966d-024c662a6df8" providerId="ADAL" clId="{138853F5-BD48-4F14-B94A-055B08AAA166}" dt="2024-09-15T21:17:10.476" v="1365" actId="14100"/>
          <ac:picMkLst>
            <pc:docMk/>
            <pc:sldMk cId="3736946051" sldId="1203"/>
            <ac:picMk id="3" creationId="{8DF09B64-9673-65E4-531E-752CD6F3D043}"/>
          </ac:picMkLst>
        </pc:picChg>
      </pc:sldChg>
      <pc:sldChg chg="addSp delSp modSp mod">
        <pc:chgData name="Samuel Kim" userId="0b4e8f1a-35cc-4769-966d-024c662a6df8" providerId="ADAL" clId="{138853F5-BD48-4F14-B94A-055B08AAA166}" dt="2024-09-15T22:22:23.858" v="2440" actId="14826"/>
        <pc:sldMkLst>
          <pc:docMk/>
          <pc:sldMk cId="1605693961" sldId="1205"/>
        </pc:sldMkLst>
        <pc:spChg chg="mod ord">
          <ac:chgData name="Samuel Kim" userId="0b4e8f1a-35cc-4769-966d-024c662a6df8" providerId="ADAL" clId="{138853F5-BD48-4F14-B94A-055B08AAA166}" dt="2024-09-15T22:05:45.683" v="2340" actId="13244"/>
          <ac:spMkLst>
            <pc:docMk/>
            <pc:sldMk cId="1605693961" sldId="1205"/>
            <ac:spMk id="5" creationId="{4F4BD50C-97C0-FFA1-C23E-2FD1A5A0E293}"/>
          </ac:spMkLst>
        </pc:spChg>
        <pc:grpChg chg="del mod">
          <ac:chgData name="Samuel Kim" userId="0b4e8f1a-35cc-4769-966d-024c662a6df8" providerId="ADAL" clId="{138853F5-BD48-4F14-B94A-055B08AAA166}" dt="2024-09-15T21:24:31.855" v="1427" actId="165"/>
          <ac:grpSpMkLst>
            <pc:docMk/>
            <pc:sldMk cId="1605693961" sldId="1205"/>
            <ac:grpSpMk id="25" creationId="{F2AAF4F4-864A-C3EB-37E5-3151E55D2A9D}"/>
          </ac:grpSpMkLst>
        </pc:grpChg>
        <pc:picChg chg="add mod">
          <ac:chgData name="Samuel Kim" userId="0b4e8f1a-35cc-4769-966d-024c662a6df8" providerId="ADAL" clId="{138853F5-BD48-4F14-B94A-055B08AAA166}" dt="2024-09-15T21:26:42.834" v="1636" actId="931"/>
          <ac:picMkLst>
            <pc:docMk/>
            <pc:sldMk cId="1605693961" sldId="1205"/>
            <ac:picMk id="7" creationId="{F8F9CEBA-96AE-F18F-62B6-FA2EF81043FE}"/>
          </ac:picMkLst>
        </pc:picChg>
        <pc:picChg chg="add mod ord">
          <ac:chgData name="Samuel Kim" userId="0b4e8f1a-35cc-4769-966d-024c662a6df8" providerId="ADAL" clId="{138853F5-BD48-4F14-B94A-055B08AAA166}" dt="2024-09-15T22:22:23.858" v="2440" actId="14826"/>
          <ac:picMkLst>
            <pc:docMk/>
            <pc:sldMk cId="1605693961" sldId="1205"/>
            <ac:picMk id="9" creationId="{3F02D96F-127E-22B7-8D3D-39D4C4B6EE39}"/>
          </ac:picMkLst>
        </pc:picChg>
        <pc:picChg chg="add del mod topLvl">
          <ac:chgData name="Samuel Kim" userId="0b4e8f1a-35cc-4769-966d-024c662a6df8" providerId="ADAL" clId="{138853F5-BD48-4F14-B94A-055B08AAA166}" dt="2024-09-15T21:27:16.217" v="1721" actId="478"/>
          <ac:picMkLst>
            <pc:docMk/>
            <pc:sldMk cId="1605693961" sldId="1205"/>
            <ac:picMk id="26" creationId="{5846B4EE-4C43-922A-BE61-FA1B88C43F21}"/>
          </ac:picMkLst>
        </pc:picChg>
        <pc:picChg chg="add del mod topLvl">
          <ac:chgData name="Samuel Kim" userId="0b4e8f1a-35cc-4769-966d-024c662a6df8" providerId="ADAL" clId="{138853F5-BD48-4F14-B94A-055B08AAA166}" dt="2024-09-15T21:27:16.217" v="1721" actId="478"/>
          <ac:picMkLst>
            <pc:docMk/>
            <pc:sldMk cId="1605693961" sldId="1205"/>
            <ac:picMk id="27" creationId="{E273353B-5CB4-D188-E57D-19A4785BC0B9}"/>
          </ac:picMkLst>
        </pc:picChg>
        <pc:picChg chg="add del mod topLvl">
          <ac:chgData name="Samuel Kim" userId="0b4e8f1a-35cc-4769-966d-024c662a6df8" providerId="ADAL" clId="{138853F5-BD48-4F14-B94A-055B08AAA166}" dt="2024-09-15T21:27:16.217" v="1721" actId="478"/>
          <ac:picMkLst>
            <pc:docMk/>
            <pc:sldMk cId="1605693961" sldId="1205"/>
            <ac:picMk id="28" creationId="{ED5160C1-F7F3-5FE2-8E81-356E4C9A4558}"/>
          </ac:picMkLst>
        </pc:picChg>
        <pc:picChg chg="add del mod topLvl">
          <ac:chgData name="Samuel Kim" userId="0b4e8f1a-35cc-4769-966d-024c662a6df8" providerId="ADAL" clId="{138853F5-BD48-4F14-B94A-055B08AAA166}" dt="2024-09-15T21:27:16.217" v="1721" actId="478"/>
          <ac:picMkLst>
            <pc:docMk/>
            <pc:sldMk cId="1605693961" sldId="1205"/>
            <ac:picMk id="29" creationId="{5B44A4B3-74C6-DF9B-95FC-473B8BE77684}"/>
          </ac:picMkLst>
        </pc:picChg>
        <pc:picChg chg="add del mod topLvl">
          <ac:chgData name="Samuel Kim" userId="0b4e8f1a-35cc-4769-966d-024c662a6df8" providerId="ADAL" clId="{138853F5-BD48-4F14-B94A-055B08AAA166}" dt="2024-09-15T21:27:16.217" v="1721" actId="478"/>
          <ac:picMkLst>
            <pc:docMk/>
            <pc:sldMk cId="1605693961" sldId="1205"/>
            <ac:picMk id="30" creationId="{7D3514C2-E463-58AD-C996-182848483190}"/>
          </ac:picMkLst>
        </pc:picChg>
      </pc:sldChg>
      <pc:sldChg chg="addSp delSp modSp mod chgLayout">
        <pc:chgData name="Samuel Kim" userId="0b4e8f1a-35cc-4769-966d-024c662a6df8" providerId="ADAL" clId="{138853F5-BD48-4F14-B94A-055B08AAA166}" dt="2024-09-15T22:11:25.533" v="2343" actId="14826"/>
        <pc:sldMkLst>
          <pc:docMk/>
          <pc:sldMk cId="3331946868" sldId="1207"/>
        </pc:sldMkLst>
        <pc:spChg chg="add del mod">
          <ac:chgData name="Samuel Kim" userId="0b4e8f1a-35cc-4769-966d-024c662a6df8" providerId="ADAL" clId="{138853F5-BD48-4F14-B94A-055B08AAA166}" dt="2024-09-15T21:48:42.397" v="2072" actId="478"/>
          <ac:spMkLst>
            <pc:docMk/>
            <pc:sldMk cId="3331946868" sldId="1207"/>
            <ac:spMk id="4" creationId="{7019A771-226B-803D-9A0B-C65D6C854C2E}"/>
          </ac:spMkLst>
        </pc:spChg>
        <pc:spChg chg="add del mod">
          <ac:chgData name="Samuel Kim" userId="0b4e8f1a-35cc-4769-966d-024c662a6df8" providerId="ADAL" clId="{138853F5-BD48-4F14-B94A-055B08AAA166}" dt="2024-09-15T21:48:31.462" v="2069" actId="6264"/>
          <ac:spMkLst>
            <pc:docMk/>
            <pc:sldMk cId="3331946868" sldId="1207"/>
            <ac:spMk id="5" creationId="{C60C42FD-1C81-68D1-209A-58A75C833807}"/>
          </ac:spMkLst>
        </pc:spChg>
        <pc:spChg chg="add del mod">
          <ac:chgData name="Samuel Kim" userId="0b4e8f1a-35cc-4769-966d-024c662a6df8" providerId="ADAL" clId="{138853F5-BD48-4F14-B94A-055B08AAA166}" dt="2024-09-15T21:48:31.462" v="2069" actId="6264"/>
          <ac:spMkLst>
            <pc:docMk/>
            <pc:sldMk cId="3331946868" sldId="1207"/>
            <ac:spMk id="6" creationId="{36B2188D-417F-3DD1-94C6-D19559175FB6}"/>
          </ac:spMkLst>
        </pc:spChg>
        <pc:spChg chg="add del mod">
          <ac:chgData name="Samuel Kim" userId="0b4e8f1a-35cc-4769-966d-024c662a6df8" providerId="ADAL" clId="{138853F5-BD48-4F14-B94A-055B08AAA166}" dt="2024-09-15T21:48:31.462" v="2069" actId="6264"/>
          <ac:spMkLst>
            <pc:docMk/>
            <pc:sldMk cId="3331946868" sldId="1207"/>
            <ac:spMk id="7" creationId="{7C6FF177-251F-6426-18F4-0B633F75F94C}"/>
          </ac:spMkLst>
        </pc:spChg>
        <pc:spChg chg="add del mod ord">
          <ac:chgData name="Samuel Kim" userId="0b4e8f1a-35cc-4769-966d-024c662a6df8" providerId="ADAL" clId="{138853F5-BD48-4F14-B94A-055B08AAA166}" dt="2024-09-15T21:48:55.143" v="2078" actId="478"/>
          <ac:spMkLst>
            <pc:docMk/>
            <pc:sldMk cId="3331946868" sldId="1207"/>
            <ac:spMk id="8" creationId="{386D749A-0D21-3974-5521-ECD847660E03}"/>
          </ac:spMkLst>
        </pc:spChg>
        <pc:spChg chg="add mod ord">
          <ac:chgData name="Samuel Kim" userId="0b4e8f1a-35cc-4769-966d-024c662a6df8" providerId="ADAL" clId="{138853F5-BD48-4F14-B94A-055B08AAA166}" dt="2024-09-15T21:54:59.284" v="2186" actId="3064"/>
          <ac:spMkLst>
            <pc:docMk/>
            <pc:sldMk cId="3331946868" sldId="1207"/>
            <ac:spMk id="9" creationId="{D2A7C120-6442-9EBE-0072-F806A3E4FA62}"/>
          </ac:spMkLst>
        </pc:spChg>
        <pc:spChg chg="mod ord">
          <ac:chgData name="Samuel Kim" userId="0b4e8f1a-35cc-4769-966d-024c662a6df8" providerId="ADAL" clId="{138853F5-BD48-4F14-B94A-055B08AAA166}" dt="2024-09-15T21:54:03.420" v="2180" actId="13244"/>
          <ac:spMkLst>
            <pc:docMk/>
            <pc:sldMk cId="3331946868" sldId="1207"/>
            <ac:spMk id="24" creationId="{DCD0B84F-EC68-F116-1590-F6BCC83461B6}"/>
          </ac:spMkLst>
        </pc:spChg>
        <pc:spChg chg="mod ord">
          <ac:chgData name="Samuel Kim" userId="0b4e8f1a-35cc-4769-966d-024c662a6df8" providerId="ADAL" clId="{138853F5-BD48-4F14-B94A-055B08AAA166}" dt="2024-09-15T21:49:42.809" v="2094" actId="404"/>
          <ac:spMkLst>
            <pc:docMk/>
            <pc:sldMk cId="3331946868" sldId="1207"/>
            <ac:spMk id="25" creationId="{13677528-7CEB-349E-5947-A1FCAF9B35ED}"/>
          </ac:spMkLst>
        </pc:spChg>
        <pc:spChg chg="mod ord">
          <ac:chgData name="Samuel Kim" userId="0b4e8f1a-35cc-4769-966d-024c662a6df8" providerId="ADAL" clId="{138853F5-BD48-4F14-B94A-055B08AAA166}" dt="2024-09-15T22:05:31.886" v="2339" actId="13244"/>
          <ac:spMkLst>
            <pc:docMk/>
            <pc:sldMk cId="3331946868" sldId="1207"/>
            <ac:spMk id="26" creationId="{E7D30D60-C2BD-D632-ADC7-3E31C49CF8D5}"/>
          </ac:spMkLst>
        </pc:spChg>
        <pc:picChg chg="add del mod ord modCrop">
          <ac:chgData name="Samuel Kim" userId="0b4e8f1a-35cc-4769-966d-024c662a6df8" providerId="ADAL" clId="{138853F5-BD48-4F14-B94A-055B08AAA166}" dt="2024-09-15T22:11:25.533" v="2343" actId="14826"/>
          <ac:picMkLst>
            <pc:docMk/>
            <pc:sldMk cId="3331946868" sldId="1207"/>
            <ac:picMk id="3" creationId="{782261A5-8D62-A3D0-B706-0B1B12B459D3}"/>
          </ac:picMkLst>
        </pc:picChg>
        <pc:picChg chg="add mod">
          <ac:chgData name="Samuel Kim" userId="0b4e8f1a-35cc-4769-966d-024c662a6df8" providerId="ADAL" clId="{138853F5-BD48-4F14-B94A-055B08AAA166}" dt="2024-09-15T21:48:51.702" v="2076"/>
          <ac:picMkLst>
            <pc:docMk/>
            <pc:sldMk cId="3331946868" sldId="1207"/>
            <ac:picMk id="10" creationId="{782261A5-8D62-A3D0-B706-0B1B12B459D3}"/>
          </ac:picMkLst>
        </pc:picChg>
      </pc:sldChg>
      <pc:sldChg chg="modSp mod">
        <pc:chgData name="Samuel Kim" userId="0b4e8f1a-35cc-4769-966d-024c662a6df8" providerId="ADAL" clId="{138853F5-BD48-4F14-B94A-055B08AAA166}" dt="2024-09-15T22:13:44.711" v="2419" actId="18131"/>
        <pc:sldMkLst>
          <pc:docMk/>
          <pc:sldMk cId="3023479368" sldId="1209"/>
        </pc:sldMkLst>
        <pc:picChg chg="mod modCrop">
          <ac:chgData name="Samuel Kim" userId="0b4e8f1a-35cc-4769-966d-024c662a6df8" providerId="ADAL" clId="{138853F5-BD48-4F14-B94A-055B08AAA166}" dt="2024-09-15T22:13:44.711" v="2419" actId="18131"/>
          <ac:picMkLst>
            <pc:docMk/>
            <pc:sldMk cId="3023479368" sldId="1209"/>
            <ac:picMk id="6" creationId="{320258E5-1110-BC75-30C5-DAF2AC5FD8AD}"/>
          </ac:picMkLst>
        </pc:picChg>
      </pc:sldChg>
      <pc:sldChg chg="modSp mod">
        <pc:chgData name="Samuel Kim" userId="0b4e8f1a-35cc-4769-966d-024c662a6df8" providerId="ADAL" clId="{138853F5-BD48-4F14-B94A-055B08AAA166}" dt="2024-09-15T21:40:30.400" v="2010" actId="1036"/>
        <pc:sldMkLst>
          <pc:docMk/>
          <pc:sldMk cId="1078725841" sldId="1210"/>
        </pc:sldMkLst>
        <pc:spChg chg="mod">
          <ac:chgData name="Samuel Kim" userId="0b4e8f1a-35cc-4769-966d-024c662a6df8" providerId="ADAL" clId="{138853F5-BD48-4F14-B94A-055B08AAA166}" dt="2024-09-15T21:40:30.400" v="2010" actId="1036"/>
          <ac:spMkLst>
            <pc:docMk/>
            <pc:sldMk cId="1078725841" sldId="1210"/>
            <ac:spMk id="26" creationId="{766F61BB-5B59-7BB0-4984-F4AD45DB2830}"/>
          </ac:spMkLst>
        </pc:spChg>
      </pc:sldChg>
      <pc:sldMasterChg chg="modSp modSldLayout">
        <pc:chgData name="Samuel Kim" userId="0b4e8f1a-35cc-4769-966d-024c662a6df8" providerId="ADAL" clId="{138853F5-BD48-4F14-B94A-055B08AAA166}" dt="2024-09-15T21:48:24.380" v="2068" actId="12"/>
        <pc:sldMasterMkLst>
          <pc:docMk/>
          <pc:sldMasterMk cId="4046371701" sldId="2147483715"/>
        </pc:sldMasterMkLst>
        <pc:sldLayoutChg chg="modSp">
          <pc:chgData name="Samuel Kim" userId="0b4e8f1a-35cc-4769-966d-024c662a6df8" providerId="ADAL" clId="{138853F5-BD48-4F14-B94A-055B08AAA166}" dt="2024-09-15T20:33:37.606" v="343" actId="735"/>
          <pc:sldLayoutMkLst>
            <pc:docMk/>
            <pc:sldMasterMk cId="4046371701" sldId="2147483715"/>
            <pc:sldLayoutMk cId="2939267848" sldId="2147483716"/>
          </pc:sldLayoutMkLst>
        </pc:sldLayoutChg>
        <pc:sldLayoutChg chg="modSp">
          <pc:chgData name="Samuel Kim" userId="0b4e8f1a-35cc-4769-966d-024c662a6df8" providerId="ADAL" clId="{138853F5-BD48-4F14-B94A-055B08AAA166}" dt="2024-09-15T20:33:45.796" v="345" actId="735"/>
          <pc:sldLayoutMkLst>
            <pc:docMk/>
            <pc:sldMasterMk cId="4046371701" sldId="2147483715"/>
            <pc:sldLayoutMk cId="4218672038" sldId="2147483717"/>
          </pc:sldLayoutMkLst>
        </pc:sldLayoutChg>
        <pc:sldLayoutChg chg="modSp">
          <pc:chgData name="Samuel Kim" userId="0b4e8f1a-35cc-4769-966d-024c662a6df8" providerId="ADAL" clId="{138853F5-BD48-4F14-B94A-055B08AAA166}" dt="2024-09-15T20:33:54.789" v="350" actId="735"/>
          <pc:sldLayoutMkLst>
            <pc:docMk/>
            <pc:sldMasterMk cId="4046371701" sldId="2147483715"/>
            <pc:sldLayoutMk cId="703344558" sldId="2147483718"/>
          </pc:sldLayoutMkLst>
        </pc:sldLayoutChg>
        <pc:sldLayoutChg chg="modSp">
          <pc:chgData name="Samuel Kim" userId="0b4e8f1a-35cc-4769-966d-024c662a6df8" providerId="ADAL" clId="{138853F5-BD48-4F14-B94A-055B08AAA166}" dt="2024-09-15T20:34:04.455" v="352" actId="735"/>
          <pc:sldLayoutMkLst>
            <pc:docMk/>
            <pc:sldMasterMk cId="4046371701" sldId="2147483715"/>
            <pc:sldLayoutMk cId="2069153917" sldId="2147483719"/>
          </pc:sldLayoutMkLst>
        </pc:sldLayoutChg>
        <pc:sldLayoutChg chg="modSp">
          <pc:chgData name="Samuel Kim" userId="0b4e8f1a-35cc-4769-966d-024c662a6df8" providerId="ADAL" clId="{138853F5-BD48-4F14-B94A-055B08AAA166}" dt="2024-09-15T20:34:13.250" v="354" actId="735"/>
          <pc:sldLayoutMkLst>
            <pc:docMk/>
            <pc:sldMasterMk cId="4046371701" sldId="2147483715"/>
            <pc:sldLayoutMk cId="4067767194" sldId="2147483720"/>
          </pc:sldLayoutMkLst>
        </pc:sldLayoutChg>
        <pc:sldLayoutChg chg="addSp delSp modSp mod">
          <pc:chgData name="Samuel Kim" userId="0b4e8f1a-35cc-4769-966d-024c662a6df8" providerId="ADAL" clId="{138853F5-BD48-4F14-B94A-055B08AAA166}" dt="2024-09-15T21:48:24.380" v="2068" actId="12"/>
          <pc:sldLayoutMkLst>
            <pc:docMk/>
            <pc:sldMasterMk cId="4046371701" sldId="2147483715"/>
            <pc:sldLayoutMk cId="3502217903" sldId="2147483722"/>
          </pc:sldLayoutMkLst>
          <pc:spChg chg="add del">
            <ac:chgData name="Samuel Kim" userId="0b4e8f1a-35cc-4769-966d-024c662a6df8" providerId="ADAL" clId="{138853F5-BD48-4F14-B94A-055B08AAA166}" dt="2024-09-15T21:48:05.838" v="2062" actId="11529"/>
            <ac:spMkLst>
              <pc:docMk/>
              <pc:sldMasterMk cId="4046371701" sldId="2147483715"/>
              <pc:sldLayoutMk cId="3502217903" sldId="2147483722"/>
              <ac:spMk id="7" creationId="{EB86A055-282F-2CD9-3E58-C09BBB6F83F1}"/>
            </ac:spMkLst>
          </pc:spChg>
          <pc:spChg chg="add mod">
            <ac:chgData name="Samuel Kim" userId="0b4e8f1a-35cc-4769-966d-024c662a6df8" providerId="ADAL" clId="{138853F5-BD48-4F14-B94A-055B08AAA166}" dt="2024-09-15T21:48:24.380" v="2068" actId="12"/>
            <ac:spMkLst>
              <pc:docMk/>
              <pc:sldMasterMk cId="4046371701" sldId="2147483715"/>
              <pc:sldLayoutMk cId="3502217903" sldId="2147483722"/>
              <ac:spMk id="8" creationId="{2E2800F8-E6BD-CC59-6FE9-7A7423C38AA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35F68C-F049-AF8A-9249-C2CDA87A6D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F54F365-0A77-BF81-8161-338C56D3CF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0D3497-5C5E-4C24-A7D0-120EB64CA084}" type="datetimeFigureOut">
              <a:rPr lang="en-US" smtClean="0"/>
              <a:t>10/16/2024</a:t>
            </a:fld>
            <a:endParaRPr lang="en-US" dirty="0"/>
          </a:p>
        </p:txBody>
      </p:sp>
      <p:sp>
        <p:nvSpPr>
          <p:cNvPr id="4" name="Footer Placeholder 3">
            <a:extLst>
              <a:ext uri="{FF2B5EF4-FFF2-40B4-BE49-F238E27FC236}">
                <a16:creationId xmlns:a16="http://schemas.microsoft.com/office/drawing/2014/main" id="{AD185895-2DEA-0D35-D32B-388E949866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00C1006-B18B-ABC7-B744-04E268668C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5E02BC-90A9-4F38-B157-90FB4BA0605D}" type="slidenum">
              <a:rPr lang="en-US" smtClean="0"/>
              <a:t>‹#›</a:t>
            </a:fld>
            <a:endParaRPr lang="en-US" dirty="0"/>
          </a:p>
        </p:txBody>
      </p:sp>
    </p:spTree>
    <p:extLst>
      <p:ext uri="{BB962C8B-B14F-4D97-AF65-F5344CB8AC3E}">
        <p14:creationId xmlns:p14="http://schemas.microsoft.com/office/powerpoint/2010/main" val="6393702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75837-7719-485A-B0A4-2F2517F6F9BF}" type="datetimeFigureOut">
              <a:rPr lang="en-US" smtClean="0"/>
              <a:t>10/16/2024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0F8AB-D0C2-4EC2-8DF4-EAD0797DCFC8}" type="slidenum">
              <a:rPr lang="en-US" smtClean="0"/>
              <a:t>‹#›</a:t>
            </a:fld>
            <a:endParaRPr lang="en-US" dirty="0"/>
          </a:p>
        </p:txBody>
      </p:sp>
    </p:spTree>
    <p:extLst>
      <p:ext uri="{BB962C8B-B14F-4D97-AF65-F5344CB8AC3E}">
        <p14:creationId xmlns:p14="http://schemas.microsoft.com/office/powerpoint/2010/main" val="214754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13</a:t>
            </a:fld>
            <a:endParaRPr lang="en-US" dirty="0"/>
          </a:p>
        </p:txBody>
      </p:sp>
    </p:spTree>
    <p:extLst>
      <p:ext uri="{BB962C8B-B14F-4D97-AF65-F5344CB8AC3E}">
        <p14:creationId xmlns:p14="http://schemas.microsoft.com/office/powerpoint/2010/main" val="319168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14</a:t>
            </a:fld>
            <a:endParaRPr lang="en-US" dirty="0"/>
          </a:p>
        </p:txBody>
      </p:sp>
    </p:spTree>
    <p:extLst>
      <p:ext uri="{BB962C8B-B14F-4D97-AF65-F5344CB8AC3E}">
        <p14:creationId xmlns:p14="http://schemas.microsoft.com/office/powerpoint/2010/main" val="133145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16</a:t>
            </a:fld>
            <a:endParaRPr lang="en-US" dirty="0"/>
          </a:p>
        </p:txBody>
      </p:sp>
    </p:spTree>
    <p:extLst>
      <p:ext uri="{BB962C8B-B14F-4D97-AF65-F5344CB8AC3E}">
        <p14:creationId xmlns:p14="http://schemas.microsoft.com/office/powerpoint/2010/main" val="171172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17</a:t>
            </a:fld>
            <a:endParaRPr lang="en-US" dirty="0"/>
          </a:p>
        </p:txBody>
      </p:sp>
    </p:spTree>
    <p:extLst>
      <p:ext uri="{BB962C8B-B14F-4D97-AF65-F5344CB8AC3E}">
        <p14:creationId xmlns:p14="http://schemas.microsoft.com/office/powerpoint/2010/main" val="77580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18</a:t>
            </a:fld>
            <a:endParaRPr lang="en-US" dirty="0"/>
          </a:p>
        </p:txBody>
      </p:sp>
    </p:spTree>
    <p:extLst>
      <p:ext uri="{BB962C8B-B14F-4D97-AF65-F5344CB8AC3E}">
        <p14:creationId xmlns:p14="http://schemas.microsoft.com/office/powerpoint/2010/main" val="3882574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62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20</a:t>
            </a:fld>
            <a:endParaRPr lang="en-US" dirty="0"/>
          </a:p>
        </p:txBody>
      </p:sp>
    </p:spTree>
    <p:extLst>
      <p:ext uri="{BB962C8B-B14F-4D97-AF65-F5344CB8AC3E}">
        <p14:creationId xmlns:p14="http://schemas.microsoft.com/office/powerpoint/2010/main" val="31669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21</a:t>
            </a:fld>
            <a:endParaRPr lang="en-US" dirty="0"/>
          </a:p>
        </p:txBody>
      </p:sp>
    </p:spTree>
    <p:extLst>
      <p:ext uri="{BB962C8B-B14F-4D97-AF65-F5344CB8AC3E}">
        <p14:creationId xmlns:p14="http://schemas.microsoft.com/office/powerpoint/2010/main" val="555596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22</a:t>
            </a:fld>
            <a:endParaRPr lang="en-US" dirty="0"/>
          </a:p>
        </p:txBody>
      </p:sp>
    </p:spTree>
    <p:extLst>
      <p:ext uri="{BB962C8B-B14F-4D97-AF65-F5344CB8AC3E}">
        <p14:creationId xmlns:p14="http://schemas.microsoft.com/office/powerpoint/2010/main" val="102857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p:txBody>
          <a:bodyPr/>
          <a:lstStyle/>
          <a:p>
            <a:pPr marL="228600" marR="0" lvl="0" indent="-228600" algn="l" defTabSz="609585" rtl="0" eaLnBrk="1" fontAlgn="auto" latinLnBrk="0" hangingPunct="1">
              <a:lnSpc>
                <a:spcPct val="107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7C667-87BF-4C98-975C-04405B0ACF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232789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25</a:t>
            </a:fld>
            <a:endParaRPr lang="en-US" dirty="0"/>
          </a:p>
        </p:txBody>
      </p:sp>
    </p:spTree>
    <p:extLst>
      <p:ext uri="{BB962C8B-B14F-4D97-AF65-F5344CB8AC3E}">
        <p14:creationId xmlns:p14="http://schemas.microsoft.com/office/powerpoint/2010/main" val="3113841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26</a:t>
            </a:fld>
            <a:endParaRPr lang="en-US" dirty="0"/>
          </a:p>
        </p:txBody>
      </p:sp>
    </p:spTree>
    <p:extLst>
      <p:ext uri="{BB962C8B-B14F-4D97-AF65-F5344CB8AC3E}">
        <p14:creationId xmlns:p14="http://schemas.microsoft.com/office/powerpoint/2010/main" val="276712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27</a:t>
            </a:fld>
            <a:endParaRPr lang="en-US" dirty="0"/>
          </a:p>
        </p:txBody>
      </p:sp>
    </p:spTree>
    <p:extLst>
      <p:ext uri="{BB962C8B-B14F-4D97-AF65-F5344CB8AC3E}">
        <p14:creationId xmlns:p14="http://schemas.microsoft.com/office/powerpoint/2010/main" val="428609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7C667-87BF-4C98-975C-04405B0ACF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8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29</a:t>
            </a:fld>
            <a:endParaRPr lang="en-US" dirty="0"/>
          </a:p>
        </p:txBody>
      </p:sp>
    </p:spTree>
    <p:extLst>
      <p:ext uri="{BB962C8B-B14F-4D97-AF65-F5344CB8AC3E}">
        <p14:creationId xmlns:p14="http://schemas.microsoft.com/office/powerpoint/2010/main" val="415558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31</a:t>
            </a:fld>
            <a:endParaRPr lang="en-US" dirty="0"/>
          </a:p>
        </p:txBody>
      </p:sp>
    </p:spTree>
    <p:extLst>
      <p:ext uri="{BB962C8B-B14F-4D97-AF65-F5344CB8AC3E}">
        <p14:creationId xmlns:p14="http://schemas.microsoft.com/office/powerpoint/2010/main" val="2713149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34</a:t>
            </a:fld>
            <a:endParaRPr lang="en-US" dirty="0"/>
          </a:p>
        </p:txBody>
      </p:sp>
    </p:spTree>
    <p:extLst>
      <p:ext uri="{BB962C8B-B14F-4D97-AF65-F5344CB8AC3E}">
        <p14:creationId xmlns:p14="http://schemas.microsoft.com/office/powerpoint/2010/main" val="5120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4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43</a:t>
            </a:fld>
            <a:endParaRPr lang="en-US" dirty="0"/>
          </a:p>
        </p:txBody>
      </p:sp>
    </p:spTree>
    <p:extLst>
      <p:ext uri="{BB962C8B-B14F-4D97-AF65-F5344CB8AC3E}">
        <p14:creationId xmlns:p14="http://schemas.microsoft.com/office/powerpoint/2010/main" val="422950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44</a:t>
            </a:fld>
            <a:endParaRPr lang="en-US" dirty="0"/>
          </a:p>
        </p:txBody>
      </p:sp>
    </p:spTree>
    <p:extLst>
      <p:ext uri="{BB962C8B-B14F-4D97-AF65-F5344CB8AC3E}">
        <p14:creationId xmlns:p14="http://schemas.microsoft.com/office/powerpoint/2010/main" val="102739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5</a:t>
            </a:fld>
            <a:endParaRPr lang="en-US" dirty="0"/>
          </a:p>
        </p:txBody>
      </p:sp>
    </p:spTree>
    <p:extLst>
      <p:ext uri="{BB962C8B-B14F-4D97-AF65-F5344CB8AC3E}">
        <p14:creationId xmlns:p14="http://schemas.microsoft.com/office/powerpoint/2010/main" val="11459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58776-7DFF-4026-BB09-812AACE950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90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A32282-4190-4FC7-9F0A-1AF13D3D728F}"/>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EEAC86-B0B9-48EF-9263-8760ECB9E4B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34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10</a:t>
            </a:fld>
            <a:endParaRPr lang="en-US" dirty="0"/>
          </a:p>
        </p:txBody>
      </p:sp>
    </p:spTree>
    <p:extLst>
      <p:ext uri="{BB962C8B-B14F-4D97-AF65-F5344CB8AC3E}">
        <p14:creationId xmlns:p14="http://schemas.microsoft.com/office/powerpoint/2010/main" val="248516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dirty="0"/>
          </a:p>
        </p:txBody>
      </p:sp>
    </p:spTree>
    <p:extLst>
      <p:ext uri="{BB962C8B-B14F-4D97-AF65-F5344CB8AC3E}">
        <p14:creationId xmlns:p14="http://schemas.microsoft.com/office/powerpoint/2010/main" val="217395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F8AB-D0C2-4EC2-8DF4-EAD0797DCFC8}" type="slidenum">
              <a:rPr lang="en-US" smtClean="0"/>
              <a:t>12</a:t>
            </a:fld>
            <a:endParaRPr lang="en-US" dirty="0"/>
          </a:p>
        </p:txBody>
      </p:sp>
    </p:spTree>
    <p:extLst>
      <p:ext uri="{BB962C8B-B14F-4D97-AF65-F5344CB8AC3E}">
        <p14:creationId xmlns:p14="http://schemas.microsoft.com/office/powerpoint/2010/main" val="912255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392678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186720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8" name="Text Placeholder 7">
            <a:extLst>
              <a:ext uri="{FF2B5EF4-FFF2-40B4-BE49-F238E27FC236}">
                <a16:creationId xmlns:a16="http://schemas.microsoft.com/office/drawing/2014/main" id="{2E2800F8-E6BD-CC59-6FE9-7A7423C38AA7}"/>
              </a:ext>
            </a:extLst>
          </p:cNvPr>
          <p:cNvSpPr>
            <a:spLocks noGrp="1"/>
          </p:cNvSpPr>
          <p:nvPr>
            <p:ph type="body" sz="quarter" idx="11"/>
          </p:nvPr>
        </p:nvSpPr>
        <p:spPr>
          <a:xfrm>
            <a:off x="9385300" y="1460500"/>
            <a:ext cx="1384300" cy="723900"/>
          </a:xfrm>
        </p:spPr>
        <p:txBody>
          <a:bodyPr>
            <a:noAutofit/>
          </a:bodyPr>
          <a:lstStyle>
            <a:lvl1pPr marL="0" indent="0">
              <a:buNone/>
              <a:defRPr sz="1800"/>
            </a:lvl1pPr>
            <a:lvl2pPr marL="460375" indent="0">
              <a:buNone/>
              <a:defRPr sz="1600"/>
            </a:lvl2pPr>
            <a:lvl3pPr marL="914400" indent="0">
              <a:buNone/>
              <a:defRPr sz="1400"/>
            </a:lvl3pPr>
            <a:lvl4pPr marL="1331330" indent="0">
              <a:buNone/>
              <a:defRPr sz="1200"/>
            </a:lvl4pPr>
            <a:lvl5pPr marL="1775107"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2179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691539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Type “Key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677671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2" name="Rectangle 11">
            <a:extLst>
              <a:ext uri="{FF2B5EF4-FFF2-40B4-BE49-F238E27FC236}">
                <a16:creationId xmlns:a16="http://schemas.microsoft.com/office/drawing/2014/main" id="{40A114AB-8655-3C6D-DFC5-54AF7F053381}"/>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t>Assessing Environmental Cleaning</a:t>
            </a:r>
          </a:p>
        </p:txBody>
      </p:sp>
    </p:spTree>
    <p:extLst>
      <p:ext uri="{BB962C8B-B14F-4D97-AF65-F5344CB8AC3E}">
        <p14:creationId xmlns:p14="http://schemas.microsoft.com/office/powerpoint/2010/main" val="404637170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2" r:id="rId3"/>
    <p:sldLayoutId id="2147483719" r:id="rId4"/>
    <p:sldLayoutId id="2147483720"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hrq.gov/hai/tools/mrsa-prevention/toolkit/environmental-cleaning.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hrq.gov/sites/default/files/wysiwyg/hai/tools/mrsa/027-evaluating-cleaning-data-collection.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ahrq.gov/sites/default/files/wysiwyg/hai/tools/mrsa/028-randomly-order-rooms-surfaces.doc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ahrq.gov/sites/default/files/wysiwyg/hai/tools/mrsa/027-evaluating-cleaning-data-collection.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2.png"/><Relationship Id="rId4" Type="http://schemas.openxmlformats.org/officeDocument/2006/relationships/hyperlink" Target="https://www.ahrq.gov/sites/default/files/wysiwyg/hai/tools/mrsa/027-evaluating-cleaning-data-collection.doc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ahrq.gov/sites/default/files/wysiwyg/hai/tools/mrsa/114-mrsa-prevention-learning-from-defects.docx" TargetMode="External"/><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ahrq.gov/hai/tools/mrsa-prevention/toolkit/environmental-cleaning.html"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p:txBody>
          <a:bodyPr>
            <a:normAutofit/>
          </a:bodyPr>
          <a:lstStyle/>
          <a:p>
            <a:r>
              <a:rPr lang="en-US" dirty="0"/>
              <a:t>Assessing Environmental Cleaning Effectiveness </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p:txBody>
          <a:bodyPr>
            <a:normAutofit/>
          </a:bodyPr>
          <a:lstStyle/>
          <a:p>
            <a:r>
              <a:rPr lang="en-US" dirty="0"/>
              <a:t>ICU &amp; Non-ICU</a:t>
            </a:r>
          </a:p>
        </p:txBody>
      </p:sp>
      <p:sp>
        <p:nvSpPr>
          <p:cNvPr id="3" name="TextBox 2">
            <a:extLst>
              <a:ext uri="{FF2B5EF4-FFF2-40B4-BE49-F238E27FC236}">
                <a16:creationId xmlns:a16="http://schemas.microsoft.com/office/drawing/2014/main" id="{A31A5760-3709-0A1C-A260-473FFF41FEDF}"/>
              </a:ext>
            </a:extLst>
          </p:cNvPr>
          <p:cNvSpPr txBox="1"/>
          <p:nvPr/>
        </p:nvSpPr>
        <p:spPr>
          <a:xfrm>
            <a:off x="6841475" y="6323681"/>
            <a:ext cx="2346593"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293AE-8359-4F9F-A2E1-0ECA1A3A31E2}"/>
              </a:ext>
            </a:extLst>
          </p:cNvPr>
          <p:cNvSpPr>
            <a:spLocks noGrp="1"/>
          </p:cNvSpPr>
          <p:nvPr>
            <p:ph type="title"/>
          </p:nvPr>
        </p:nvSpPr>
        <p:spPr/>
        <p:txBody>
          <a:bodyPr>
            <a:normAutofit fontScale="90000"/>
          </a:bodyPr>
          <a:lstStyle/>
          <a:p>
            <a:r>
              <a:rPr lang="en-US" dirty="0"/>
              <a:t>Which FG Product Should Be Used?</a:t>
            </a:r>
            <a:r>
              <a:rPr lang="en-US" baseline="30000" dirty="0"/>
              <a:t>6</a:t>
            </a:r>
            <a:endParaRPr lang="en-US" dirty="0"/>
          </a:p>
        </p:txBody>
      </p:sp>
      <p:sp>
        <p:nvSpPr>
          <p:cNvPr id="5" name="Content Placeholder 4">
            <a:extLst>
              <a:ext uri="{FF2B5EF4-FFF2-40B4-BE49-F238E27FC236}">
                <a16:creationId xmlns:a16="http://schemas.microsoft.com/office/drawing/2014/main" id="{BEA41050-B362-150D-B999-6374C2F54D4B}"/>
              </a:ext>
            </a:extLst>
          </p:cNvPr>
          <p:cNvSpPr>
            <a:spLocks noGrp="1"/>
          </p:cNvSpPr>
          <p:nvPr>
            <p:ph idx="1"/>
          </p:nvPr>
        </p:nvSpPr>
        <p:spPr>
          <a:xfrm>
            <a:off x="457200" y="981201"/>
            <a:ext cx="8229600" cy="2185214"/>
          </a:xfrm>
        </p:spPr>
        <p:txBody>
          <a:bodyPr>
            <a:noAutofit/>
          </a:bodyPr>
          <a:lstStyle/>
          <a:p>
            <a:pPr marL="0" indent="0">
              <a:buNone/>
            </a:pPr>
            <a:r>
              <a:rPr lang="en-US" sz="2000" b="1" dirty="0"/>
              <a:t>Study by Rock, Xie, Andonian, et al. (2019):</a:t>
            </a:r>
          </a:p>
          <a:p>
            <a:r>
              <a:rPr lang="en-US" sz="2000" dirty="0"/>
              <a:t>Examined the effectiveness of different FG markers (FGMs) for monitoring</a:t>
            </a:r>
          </a:p>
          <a:p>
            <a:pPr lvl="1"/>
            <a:r>
              <a:rPr lang="en-US" sz="1800" dirty="0"/>
              <a:t>Purpose-made metered applicator</a:t>
            </a:r>
          </a:p>
          <a:p>
            <a:pPr lvl="1"/>
            <a:r>
              <a:rPr lang="en-US" sz="1800" dirty="0"/>
              <a:t>Generic cotton swab dipped in FG lotion</a:t>
            </a:r>
          </a:p>
          <a:p>
            <a:r>
              <a:rPr lang="en-US" sz="2000" dirty="0"/>
              <a:t>Other FGMs excluded because the gel was visible to the naked eye or would not be removed despite thorough cleaning</a:t>
            </a:r>
          </a:p>
        </p:txBody>
      </p:sp>
      <p:sp>
        <p:nvSpPr>
          <p:cNvPr id="12" name="Text Placeholder 11">
            <a:extLst>
              <a:ext uri="{FF2B5EF4-FFF2-40B4-BE49-F238E27FC236}">
                <a16:creationId xmlns:a16="http://schemas.microsoft.com/office/drawing/2014/main" id="{A163B0EC-6E9B-F41B-E6CD-A678B59CFF22}"/>
              </a:ext>
            </a:extLst>
          </p:cNvPr>
          <p:cNvSpPr>
            <a:spLocks noGrp="1"/>
          </p:cNvSpPr>
          <p:nvPr>
            <p:ph type="body" sz="quarter" idx="11"/>
          </p:nvPr>
        </p:nvSpPr>
        <p:spPr>
          <a:xfrm>
            <a:off x="457199" y="3216229"/>
            <a:ext cx="4903695" cy="1775228"/>
          </a:xfrm>
        </p:spPr>
        <p:txBody>
          <a:bodyPr>
            <a:noAutofit/>
          </a:bodyPr>
          <a:lstStyle/>
          <a:p>
            <a:pPr marL="365760" indent="-365760"/>
            <a:r>
              <a:rPr lang="en-US" sz="2000" dirty="0"/>
              <a:t>Phase 1:</a:t>
            </a:r>
          </a:p>
          <a:p>
            <a:pPr marL="822960" lvl="1" indent="-365760"/>
            <a:r>
              <a:rPr lang="en-US" sz="1800" dirty="0"/>
              <a:t>Evaluated 787 HTSs across 38 random patient rooms in nine different units</a:t>
            </a:r>
          </a:p>
          <a:p>
            <a:pPr marL="822960" lvl="1" indent="-365760"/>
            <a:r>
              <a:rPr lang="en-US" sz="1800" dirty="0"/>
              <a:t>Different FGM applied to each half of every HTS</a:t>
            </a:r>
          </a:p>
        </p:txBody>
      </p:sp>
      <p:sp>
        <p:nvSpPr>
          <p:cNvPr id="51" name="Text Placeholder 50">
            <a:extLst>
              <a:ext uri="{FF2B5EF4-FFF2-40B4-BE49-F238E27FC236}">
                <a16:creationId xmlns:a16="http://schemas.microsoft.com/office/drawing/2014/main" id="{D36C103D-5216-1F0F-A53D-0BA7CCADE838}"/>
              </a:ext>
            </a:extLst>
          </p:cNvPr>
          <p:cNvSpPr>
            <a:spLocks noGrp="1"/>
          </p:cNvSpPr>
          <p:nvPr>
            <p:ph type="body" sz="quarter" idx="12"/>
          </p:nvPr>
        </p:nvSpPr>
        <p:spPr>
          <a:xfrm>
            <a:off x="457200" y="4903390"/>
            <a:ext cx="8229600" cy="1405608"/>
          </a:xfrm>
        </p:spPr>
        <p:txBody>
          <a:bodyPr>
            <a:noAutofit/>
          </a:bodyPr>
          <a:lstStyle/>
          <a:p>
            <a:pPr marL="365760" indent="-365760"/>
            <a:r>
              <a:rPr lang="en-US" sz="2000" dirty="0"/>
              <a:t>Phase 2:</a:t>
            </a:r>
          </a:p>
          <a:p>
            <a:pPr marL="822960" lvl="1" indent="-365760"/>
            <a:r>
              <a:rPr lang="en-US" sz="1800" dirty="0"/>
              <a:t>Involved eight trained “markers”</a:t>
            </a:r>
          </a:p>
          <a:p>
            <a:pPr marL="822960" lvl="1" indent="-365760"/>
            <a:r>
              <a:rPr lang="en-US" sz="1800" dirty="0"/>
              <a:t>Applied the different FGMs on an HTS of an unoccupied patient room used for training and simulation</a:t>
            </a:r>
          </a:p>
        </p:txBody>
      </p:sp>
      <p:pic>
        <p:nvPicPr>
          <p:cNvPr id="14" name="Picture 13">
            <a:extLst>
              <a:ext uri="{FF2B5EF4-FFF2-40B4-BE49-F238E27FC236}">
                <a16:creationId xmlns:a16="http://schemas.microsoft.com/office/drawing/2014/main" id="{C5E913BC-0221-5D48-7CB6-3ACDFB7BB0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24442" y="3345626"/>
            <a:ext cx="3099605" cy="2066404"/>
          </a:xfrm>
          <a:prstGeom prst="rect">
            <a:avLst/>
          </a:prstGeom>
          <a:noFill/>
          <a:effectLst>
            <a:outerShdw blurRad="50800" dist="38100" dir="2700000" algn="tl" rotWithShape="0">
              <a:prstClr val="black">
                <a:alpha val="40000"/>
              </a:prstClr>
            </a:outerShdw>
          </a:effectLst>
        </p:spPr>
      </p:pic>
      <p:sp>
        <p:nvSpPr>
          <p:cNvPr id="73" name="Slide Number Placeholder 26">
            <a:extLst>
              <a:ext uri="{FF2B5EF4-FFF2-40B4-BE49-F238E27FC236}">
                <a16:creationId xmlns:a16="http://schemas.microsoft.com/office/drawing/2014/main" id="{D58D0036-93D4-1CB3-84C6-CDCC3A348791}"/>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7691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1EB1376-77E9-A6D4-05AF-66110A048F38}"/>
              </a:ext>
            </a:extLst>
          </p:cNvPr>
          <p:cNvSpPr>
            <a:spLocks noGrp="1"/>
          </p:cNvSpPr>
          <p:nvPr>
            <p:ph type="title"/>
          </p:nvPr>
        </p:nvSpPr>
        <p:spPr/>
        <p:txBody>
          <a:bodyPr>
            <a:normAutofit/>
          </a:bodyPr>
          <a:lstStyle/>
          <a:p>
            <a:r>
              <a:rPr lang="en-US" dirty="0"/>
              <a:t>Evaluation of Different FGMs</a:t>
            </a:r>
            <a:r>
              <a:rPr lang="en-US" baseline="30000" dirty="0"/>
              <a:t>6</a:t>
            </a:r>
          </a:p>
        </p:txBody>
      </p:sp>
      <p:sp>
        <p:nvSpPr>
          <p:cNvPr id="3" name="Text Placeholder 2">
            <a:extLst>
              <a:ext uri="{FF2B5EF4-FFF2-40B4-BE49-F238E27FC236}">
                <a16:creationId xmlns:a16="http://schemas.microsoft.com/office/drawing/2014/main" id="{4F71A857-4031-BDD3-B1A0-E6D1C978D4DB}"/>
              </a:ext>
            </a:extLst>
          </p:cNvPr>
          <p:cNvSpPr>
            <a:spLocks noGrp="1"/>
          </p:cNvSpPr>
          <p:nvPr>
            <p:ph type="body" sz="quarter" idx="11"/>
          </p:nvPr>
        </p:nvSpPr>
        <p:spPr>
          <a:xfrm>
            <a:off x="548640" y="1143000"/>
            <a:ext cx="3749040" cy="853775"/>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oAutofit/>
          </a:bodyPr>
          <a:lstStyle/>
          <a:p>
            <a:pPr marL="0" indent="0" algn="ctr" defTabSz="820583">
              <a:spcBef>
                <a:spcPts val="0"/>
              </a:spcBef>
              <a:buNone/>
            </a:pPr>
            <a:r>
              <a:rPr lang="en-US" sz="2200" b="1" dirty="0"/>
              <a:t>Purpose-made Metered Applicator for FGM</a:t>
            </a:r>
            <a:endParaRPr lang="en-US" sz="2200" b="1" dirty="0">
              <a:solidFill>
                <a:schemeClr val="lt1"/>
              </a:solidFill>
            </a:endParaRPr>
          </a:p>
        </p:txBody>
      </p:sp>
      <p:sp>
        <p:nvSpPr>
          <p:cNvPr id="12" name="Text Placeholder 11">
            <a:extLst>
              <a:ext uri="{FF2B5EF4-FFF2-40B4-BE49-F238E27FC236}">
                <a16:creationId xmlns:a16="http://schemas.microsoft.com/office/drawing/2014/main" id="{B3DD858A-E700-C19F-C1E2-9D50FBB6FAB3}"/>
              </a:ext>
            </a:extLst>
          </p:cNvPr>
          <p:cNvSpPr>
            <a:spLocks noGrp="1"/>
          </p:cNvSpPr>
          <p:nvPr>
            <p:ph type="body" sz="quarter" idx="20"/>
          </p:nvPr>
        </p:nvSpPr>
        <p:spPr>
          <a:xfrm>
            <a:off x="548640" y="2103120"/>
            <a:ext cx="3749040" cy="3931920"/>
          </a:xfr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182880" rIns="182880" bIns="182880" rtlCol="0" anchor="t">
            <a:noAutofit/>
          </a:bodyPr>
          <a:lstStyle/>
          <a:p>
            <a:pPr marL="287338" indent="-287338" defTabSz="820583">
              <a:spcBef>
                <a:spcPts val="1200"/>
              </a:spcBef>
            </a:pPr>
            <a:r>
              <a:rPr lang="en-US" sz="2200" dirty="0">
                <a:solidFill>
                  <a:schemeClr val="tx1"/>
                </a:solidFill>
              </a:rPr>
              <a:t>60.5 percent removal rate (476 of 787 HTSs)</a:t>
            </a:r>
          </a:p>
          <a:p>
            <a:pPr marL="287338" indent="-287338" defTabSz="820583">
              <a:spcBef>
                <a:spcPts val="1200"/>
              </a:spcBef>
            </a:pPr>
            <a:r>
              <a:rPr lang="en-US" sz="2200" dirty="0">
                <a:solidFill>
                  <a:schemeClr val="tx1"/>
                </a:solidFill>
              </a:rPr>
              <a:t>Less variability of FG dot sizes</a:t>
            </a:r>
          </a:p>
          <a:p>
            <a:pPr marL="287338" indent="-287338" defTabSz="820583">
              <a:spcBef>
                <a:spcPts val="1200"/>
              </a:spcBef>
            </a:pPr>
            <a:r>
              <a:rPr lang="en-US" sz="2200" dirty="0">
                <a:solidFill>
                  <a:schemeClr val="tx1"/>
                </a:solidFill>
              </a:rPr>
              <a:t>Less visible to the naked eye</a:t>
            </a:r>
          </a:p>
          <a:p>
            <a:pPr marL="287338" indent="-287338" defTabSz="820583">
              <a:spcBef>
                <a:spcPts val="1200"/>
              </a:spcBef>
            </a:pPr>
            <a:r>
              <a:rPr lang="en-US" sz="2200" dirty="0">
                <a:solidFill>
                  <a:schemeClr val="tx1"/>
                </a:solidFill>
              </a:rPr>
              <a:t>Harder to remove</a:t>
            </a:r>
          </a:p>
          <a:p>
            <a:pPr marL="287338" indent="-287338" defTabSz="820583">
              <a:spcBef>
                <a:spcPts val="1200"/>
              </a:spcBef>
            </a:pPr>
            <a:r>
              <a:rPr lang="en-US" sz="2200" dirty="0">
                <a:solidFill>
                  <a:schemeClr val="tx1"/>
                </a:solidFill>
              </a:rPr>
              <a:t>More expensive       </a:t>
            </a:r>
          </a:p>
        </p:txBody>
      </p:sp>
      <p:sp>
        <p:nvSpPr>
          <p:cNvPr id="9" name="Text Placeholder 8">
            <a:extLst>
              <a:ext uri="{FF2B5EF4-FFF2-40B4-BE49-F238E27FC236}">
                <a16:creationId xmlns:a16="http://schemas.microsoft.com/office/drawing/2014/main" id="{979DDF9E-68D9-1815-FB62-D0F1E8C119DE}"/>
              </a:ext>
            </a:extLst>
          </p:cNvPr>
          <p:cNvSpPr>
            <a:spLocks noGrp="1"/>
          </p:cNvSpPr>
          <p:nvPr>
            <p:ph type="body" sz="quarter" idx="17"/>
          </p:nvPr>
        </p:nvSpPr>
        <p:spPr>
          <a:xfrm>
            <a:off x="4846320" y="1143000"/>
            <a:ext cx="3749040" cy="853775"/>
          </a:xfr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45720" rIns="182880" bIns="45720" rtlCol="0" anchor="ctr">
            <a:normAutofit/>
          </a:bodyPr>
          <a:lstStyle/>
          <a:p>
            <a:pPr marL="0" indent="0" algn="ctr" defTabSz="820583">
              <a:lnSpc>
                <a:spcPct val="110000"/>
              </a:lnSpc>
              <a:spcBef>
                <a:spcPts val="0"/>
              </a:spcBef>
              <a:buNone/>
            </a:pPr>
            <a:r>
              <a:rPr lang="en-US" sz="2200" b="1" dirty="0"/>
              <a:t>Generic Cotton Swab Dipped in FG Lotion</a:t>
            </a:r>
            <a:endParaRPr lang="en-US" sz="2200" b="1" dirty="0">
              <a:solidFill>
                <a:schemeClr val="lt1"/>
              </a:solidFill>
            </a:endParaRPr>
          </a:p>
        </p:txBody>
      </p:sp>
      <p:sp>
        <p:nvSpPr>
          <p:cNvPr id="26" name="Text Placeholder 25">
            <a:extLst>
              <a:ext uri="{FF2B5EF4-FFF2-40B4-BE49-F238E27FC236}">
                <a16:creationId xmlns:a16="http://schemas.microsoft.com/office/drawing/2014/main" id="{E0513BB1-1470-3565-D869-2944B84EAD83}"/>
              </a:ext>
            </a:extLst>
          </p:cNvPr>
          <p:cNvSpPr>
            <a:spLocks noGrp="1"/>
          </p:cNvSpPr>
          <p:nvPr>
            <p:ph type="body" sz="quarter" idx="14"/>
          </p:nvPr>
        </p:nvSpPr>
        <p:spPr>
          <a:xfrm>
            <a:off x="4846320" y="2103120"/>
            <a:ext cx="3749040" cy="3931920"/>
          </a:xfr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80" tIns="182880" rIns="91440" bIns="182880" rtlCol="0" anchor="t">
            <a:noAutofit/>
          </a:bodyPr>
          <a:lstStyle/>
          <a:p>
            <a:pPr marL="287338" indent="-287338" defTabSz="820583">
              <a:spcBef>
                <a:spcPts val="1200"/>
              </a:spcBef>
            </a:pPr>
            <a:r>
              <a:rPr lang="en-US" sz="2200" dirty="0">
                <a:solidFill>
                  <a:schemeClr val="tx1"/>
                </a:solidFill>
              </a:rPr>
              <a:t>64.3 percent removal rate (506 of 787 HTSs)</a:t>
            </a:r>
          </a:p>
          <a:p>
            <a:pPr marL="287338" indent="-287338" defTabSz="820583">
              <a:spcBef>
                <a:spcPts val="1200"/>
              </a:spcBef>
            </a:pPr>
            <a:r>
              <a:rPr lang="en-US" sz="2200" dirty="0">
                <a:solidFill>
                  <a:schemeClr val="tx1"/>
                </a:solidFill>
              </a:rPr>
              <a:t>More variability of FG dot sizes</a:t>
            </a:r>
          </a:p>
          <a:p>
            <a:pPr marL="287338" indent="-287338" defTabSz="820583">
              <a:spcBef>
                <a:spcPts val="1200"/>
              </a:spcBef>
            </a:pPr>
            <a:r>
              <a:rPr lang="en-US" sz="2200" dirty="0">
                <a:solidFill>
                  <a:schemeClr val="tx1"/>
                </a:solidFill>
              </a:rPr>
              <a:t>More visible to the naked eye</a:t>
            </a:r>
          </a:p>
          <a:p>
            <a:pPr marL="287338" indent="-287338" defTabSz="820583">
              <a:spcBef>
                <a:spcPts val="1200"/>
              </a:spcBef>
            </a:pPr>
            <a:r>
              <a:rPr lang="en-US" sz="2200" dirty="0">
                <a:solidFill>
                  <a:schemeClr val="tx1"/>
                </a:solidFill>
              </a:rPr>
              <a:t>Easier to remove</a:t>
            </a:r>
          </a:p>
          <a:p>
            <a:pPr marL="287338" indent="-287338" defTabSz="820583">
              <a:spcBef>
                <a:spcPts val="1200"/>
              </a:spcBef>
            </a:pPr>
            <a:r>
              <a:rPr lang="en-US" sz="2200" dirty="0">
                <a:solidFill>
                  <a:schemeClr val="tx1"/>
                </a:solidFill>
              </a:rPr>
              <a:t>Less expensive</a:t>
            </a:r>
          </a:p>
        </p:txBody>
      </p:sp>
      <p:sp>
        <p:nvSpPr>
          <p:cNvPr id="23" name="Slide Number Placeholder 22">
            <a:extLst>
              <a:ext uri="{FF2B5EF4-FFF2-40B4-BE49-F238E27FC236}">
                <a16:creationId xmlns:a16="http://schemas.microsoft.com/office/drawing/2014/main" id="{BE40737F-75C7-D784-8A48-0B68503D0AB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420070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40322-40AE-A46F-B245-F647B2C6B1BD}"/>
              </a:ext>
            </a:extLst>
          </p:cNvPr>
          <p:cNvSpPr>
            <a:spLocks noGrp="1"/>
          </p:cNvSpPr>
          <p:nvPr>
            <p:ph type="title"/>
          </p:nvPr>
        </p:nvSpPr>
        <p:spPr/>
        <p:txBody>
          <a:bodyPr>
            <a:noAutofit/>
          </a:bodyPr>
          <a:lstStyle/>
          <a:p>
            <a:r>
              <a:rPr lang="en-US" sz="2800" dirty="0"/>
              <a:t>How Many Rooms and HTSs Should Be Checked?</a:t>
            </a:r>
            <a:br>
              <a:rPr lang="en-US" sz="2800" dirty="0"/>
            </a:br>
            <a:r>
              <a:rPr lang="en-US" sz="2800" dirty="0"/>
              <a:t>How Should They Be Selected?</a:t>
            </a:r>
            <a:r>
              <a:rPr lang="en-US" sz="2800" baseline="30000" dirty="0"/>
              <a:t>5</a:t>
            </a:r>
            <a:endParaRPr lang="en-US" sz="2800" dirty="0"/>
          </a:p>
        </p:txBody>
      </p:sp>
      <p:sp>
        <p:nvSpPr>
          <p:cNvPr id="5" name="Content Placeholder 4">
            <a:extLst>
              <a:ext uri="{FF2B5EF4-FFF2-40B4-BE49-F238E27FC236}">
                <a16:creationId xmlns:a16="http://schemas.microsoft.com/office/drawing/2014/main" id="{7C6B8AC5-B1A4-6D19-ABA1-5A12D945B8C6}"/>
              </a:ext>
            </a:extLst>
          </p:cNvPr>
          <p:cNvSpPr>
            <a:spLocks noGrp="1"/>
          </p:cNvSpPr>
          <p:nvPr>
            <p:ph idx="1"/>
          </p:nvPr>
        </p:nvSpPr>
        <p:spPr>
          <a:xfrm>
            <a:off x="457200" y="1180820"/>
            <a:ext cx="8412480" cy="2568219"/>
          </a:xfrm>
        </p:spPr>
        <p:txBody>
          <a:bodyPr>
            <a:noAutofit/>
          </a:bodyPr>
          <a:lstStyle/>
          <a:p>
            <a:pPr marL="274320" marR="0" lvl="0" indent="-274320" algn="l" defTabSz="887553" rtl="0" eaLnBrk="1" fontAlgn="auto" latinLnBrk="0" hangingPunct="1">
              <a:lnSpc>
                <a:spcPct val="100000"/>
              </a:lnSpc>
              <a:spcBef>
                <a:spcPts val="1200"/>
              </a:spcBef>
              <a:buClrTx/>
              <a:buSzTx/>
              <a:buFont typeface="Arial" panose="020B0604020202020204" pitchFamily="34" charset="0"/>
              <a:buChar char="•"/>
              <a:tabLst/>
              <a:defRPr/>
            </a:pPr>
            <a:r>
              <a:rPr lang="en-US" sz="2200" dirty="0">
                <a:solidFill>
                  <a:prstClr val="black"/>
                </a:solidFill>
                <a:latin typeface="Calibri" panose="020F0502020204030204"/>
              </a:rPr>
              <a:t>The ti</a:t>
            </a:r>
            <a:r>
              <a:rPr kumimoji="0" lang="en-US" sz="2200" i="0" strike="noStrike" kern="1200" cap="none" spc="0" normalizeH="0" baseline="0" noProof="0" dirty="0">
                <a:ln>
                  <a:noFill/>
                </a:ln>
                <a:solidFill>
                  <a:prstClr val="black"/>
                </a:solidFill>
                <a:effectLst/>
                <a:uLnTx/>
                <a:uFillTx/>
                <a:latin typeface="Calibri" panose="020F0502020204030204"/>
                <a:ea typeface="+mn-ea"/>
                <a:cs typeface="+mn-cs"/>
              </a:rPr>
              <a:t>me and resources for FG monitoring is often cited as a barrier.</a:t>
            </a:r>
            <a:endParaRPr lang="en-US" sz="2200" dirty="0"/>
          </a:p>
          <a:p>
            <a:pPr marL="274320" indent="-274320">
              <a:spcBef>
                <a:spcPts val="2400"/>
              </a:spcBef>
            </a:pPr>
            <a:r>
              <a:rPr lang="en-US" sz="2200" dirty="0"/>
              <a:t>A 2019 study sought to determine the least number of HTSs per room and rooms per unit needed to accurately reflect cleaning quality.</a:t>
            </a:r>
            <a:r>
              <a:rPr lang="en-US" sz="2200" baseline="30000" dirty="0"/>
              <a:t>5</a:t>
            </a:r>
            <a:endParaRPr lang="en-US" sz="2200" dirty="0"/>
          </a:p>
          <a:p>
            <a:pPr lvl="1">
              <a:spcBef>
                <a:spcPts val="1200"/>
              </a:spcBef>
            </a:pPr>
            <a:r>
              <a:rPr lang="en-US" sz="2000" dirty="0"/>
              <a:t>Conducted in an academic hospital with 2,942 HTSs in 228 randomly selected rooms on 13 units.</a:t>
            </a:r>
          </a:p>
        </p:txBody>
      </p:sp>
      <p:pic>
        <p:nvPicPr>
          <p:cNvPr id="7" name="Picture 6" descr="A close-up image of two gloved hands holding a marker used to apply fluorescent gel on high-touch surfaces in the patient environment.">
            <a:extLst>
              <a:ext uri="{FF2B5EF4-FFF2-40B4-BE49-F238E27FC236}">
                <a16:creationId xmlns:a16="http://schemas.microsoft.com/office/drawing/2014/main" id="{336A50C2-6A14-694E-80D0-249C0D9ED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69295"/>
            <a:ext cx="9144000" cy="2566262"/>
          </a:xfrm>
          <a:prstGeom prst="rect">
            <a:avLst/>
          </a:prstGeom>
        </p:spPr>
      </p:pic>
      <p:sp>
        <p:nvSpPr>
          <p:cNvPr id="56" name="Text Placeholder 55">
            <a:extLst>
              <a:ext uri="{FF2B5EF4-FFF2-40B4-BE49-F238E27FC236}">
                <a16:creationId xmlns:a16="http://schemas.microsoft.com/office/drawing/2014/main" id="{159266E1-EEBF-D6D7-DBA8-AA286402E491}"/>
              </a:ext>
            </a:extLst>
          </p:cNvPr>
          <p:cNvSpPr>
            <a:spLocks noGrp="1"/>
          </p:cNvSpPr>
          <p:nvPr>
            <p:ph type="body" sz="quarter" idx="11"/>
          </p:nvPr>
        </p:nvSpPr>
        <p:spPr>
          <a:xfrm>
            <a:off x="0" y="6313281"/>
            <a:ext cx="5038848" cy="248122"/>
          </a:xfrm>
        </p:spPr>
        <p:txBody>
          <a:bodyPr>
            <a:normAutofit/>
          </a:bodyPr>
          <a:lstStyle/>
          <a:p>
            <a:pPr marL="0" indent="0">
              <a:buNone/>
            </a:pPr>
            <a:r>
              <a:rPr lang="en-US" sz="1000" dirty="0"/>
              <a:t>Source: Ecolab USA Inc. Image used with permission.</a:t>
            </a:r>
          </a:p>
        </p:txBody>
      </p:sp>
      <p:sp>
        <p:nvSpPr>
          <p:cNvPr id="77" name="Slide Number Placeholder 26">
            <a:extLst>
              <a:ext uri="{FF2B5EF4-FFF2-40B4-BE49-F238E27FC236}">
                <a16:creationId xmlns:a16="http://schemas.microsoft.com/office/drawing/2014/main" id="{1061931E-28DE-8F8B-69A7-AB3F5FBE18F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19591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FEFD-3BBF-FAC3-8068-5EA379A16B22}"/>
              </a:ext>
            </a:extLst>
          </p:cNvPr>
          <p:cNvSpPr>
            <a:spLocks noGrp="1"/>
          </p:cNvSpPr>
          <p:nvPr>
            <p:ph type="title"/>
          </p:nvPr>
        </p:nvSpPr>
        <p:spPr/>
        <p:txBody>
          <a:bodyPr>
            <a:normAutofit/>
          </a:bodyPr>
          <a:lstStyle/>
          <a:p>
            <a:r>
              <a:rPr lang="en-US" dirty="0"/>
              <a:t>FG Monitoring Strategies</a:t>
            </a:r>
            <a:r>
              <a:rPr lang="en-US" baseline="30000" dirty="0"/>
              <a:t>5</a:t>
            </a:r>
            <a:endParaRPr lang="en-US" dirty="0"/>
          </a:p>
        </p:txBody>
      </p:sp>
      <p:sp>
        <p:nvSpPr>
          <p:cNvPr id="3" name="Content Placeholder 2">
            <a:extLst>
              <a:ext uri="{FF2B5EF4-FFF2-40B4-BE49-F238E27FC236}">
                <a16:creationId xmlns:a16="http://schemas.microsoft.com/office/drawing/2014/main" id="{96CC4153-F6D6-29F3-8992-B3CF51B3A427}"/>
              </a:ext>
            </a:extLst>
          </p:cNvPr>
          <p:cNvSpPr>
            <a:spLocks noGrp="1"/>
          </p:cNvSpPr>
          <p:nvPr>
            <p:ph idx="1"/>
          </p:nvPr>
        </p:nvSpPr>
        <p:spPr>
          <a:xfrm>
            <a:off x="457200" y="1149999"/>
            <a:ext cx="8229600" cy="5296178"/>
          </a:xfrm>
        </p:spPr>
        <p:txBody>
          <a:bodyPr>
            <a:noAutofit/>
          </a:bodyPr>
          <a:lstStyle/>
          <a:p>
            <a:r>
              <a:rPr lang="en-US" sz="2000" b="1" dirty="0"/>
              <a:t>Six different sampling strategies tested:</a:t>
            </a:r>
            <a:r>
              <a:rPr lang="en-US" sz="2000" dirty="0"/>
              <a:t> </a:t>
            </a:r>
          </a:p>
          <a:p>
            <a:pPr lvl="1">
              <a:spcBef>
                <a:spcPts val="300"/>
              </a:spcBef>
            </a:pPr>
            <a:r>
              <a:rPr lang="en-US" sz="1800" dirty="0"/>
              <a:t>One random HTS per room</a:t>
            </a:r>
          </a:p>
          <a:p>
            <a:pPr lvl="1">
              <a:spcBef>
                <a:spcPts val="300"/>
              </a:spcBef>
            </a:pPr>
            <a:r>
              <a:rPr lang="en-US" sz="1800" dirty="0"/>
              <a:t>Two random HTSs per room</a:t>
            </a:r>
          </a:p>
          <a:p>
            <a:pPr lvl="1">
              <a:spcBef>
                <a:spcPts val="300"/>
              </a:spcBef>
            </a:pPr>
            <a:r>
              <a:rPr lang="en-US" sz="1800" dirty="0"/>
              <a:t>Three random HTSs per room</a:t>
            </a:r>
          </a:p>
          <a:p>
            <a:pPr lvl="1">
              <a:spcBef>
                <a:spcPts val="300"/>
              </a:spcBef>
            </a:pPr>
            <a:r>
              <a:rPr lang="en-US" sz="1800" dirty="0"/>
              <a:t>Four random HTSs per room</a:t>
            </a:r>
          </a:p>
          <a:p>
            <a:pPr lvl="1">
              <a:spcBef>
                <a:spcPts val="300"/>
              </a:spcBef>
            </a:pPr>
            <a:r>
              <a:rPr lang="en-US" sz="1800" dirty="0"/>
              <a:t>Five random HTSs per room</a:t>
            </a:r>
          </a:p>
          <a:p>
            <a:pPr lvl="1">
              <a:spcBef>
                <a:spcPts val="300"/>
              </a:spcBef>
            </a:pPr>
            <a:r>
              <a:rPr lang="en-US" sz="1800" dirty="0"/>
              <a:t>One random HTS in the main room and one HTS in the bathroom</a:t>
            </a:r>
          </a:p>
          <a:p>
            <a:pPr>
              <a:spcBef>
                <a:spcPts val="1800"/>
              </a:spcBef>
            </a:pPr>
            <a:r>
              <a:rPr lang="en-US" sz="2000" b="1" dirty="0"/>
              <a:t>Definition of optimal sampling strategy:</a:t>
            </a:r>
            <a:r>
              <a:rPr lang="en-US" sz="2000" dirty="0"/>
              <a:t> </a:t>
            </a:r>
          </a:p>
          <a:p>
            <a:pPr lvl="1"/>
            <a:r>
              <a:rPr lang="en-US" sz="1800" dirty="0"/>
              <a:t>Least number of HTSs for which all samples have less than or equal to 10 percent sampling error frequency</a:t>
            </a:r>
          </a:p>
          <a:p>
            <a:pPr marL="365760" indent="-365760">
              <a:spcBef>
                <a:spcPts val="1800"/>
              </a:spcBef>
            </a:pPr>
            <a:r>
              <a:rPr lang="en-US" sz="2000" b="1" dirty="0"/>
              <a:t>Rooms stratified by: </a:t>
            </a:r>
          </a:p>
          <a:p>
            <a:pPr marL="801688" lvl="1" indent="-365125" defTabSz="801688">
              <a:spcBef>
                <a:spcPts val="300"/>
              </a:spcBef>
            </a:pPr>
            <a:r>
              <a:rPr lang="en-US" sz="1800" dirty="0"/>
              <a:t>High (i.e., greater than or equal to 80 percent) FG removal rate</a:t>
            </a:r>
          </a:p>
          <a:p>
            <a:pPr marL="801688" lvl="1" indent="-365125" defTabSz="801688">
              <a:spcBef>
                <a:spcPts val="300"/>
              </a:spcBef>
            </a:pPr>
            <a:r>
              <a:rPr lang="en-US" sz="1800" dirty="0"/>
              <a:t>Low (i.e., less than 80 percent) FG removal rate </a:t>
            </a:r>
          </a:p>
          <a:p>
            <a:pPr marL="801688" lvl="1" indent="-365125" defTabSz="801688">
              <a:spcBef>
                <a:spcPts val="300"/>
              </a:spcBef>
            </a:pPr>
            <a:r>
              <a:rPr lang="en-US" sz="1800" dirty="0"/>
              <a:t>Discharge cleaning</a:t>
            </a:r>
          </a:p>
          <a:p>
            <a:pPr marL="801688" lvl="1" indent="-365125" defTabSz="801688">
              <a:spcBef>
                <a:spcPts val="300"/>
              </a:spcBef>
            </a:pPr>
            <a:r>
              <a:rPr lang="en-US" sz="1800" dirty="0"/>
              <a:t>Daily cleaning</a:t>
            </a:r>
            <a:endParaRPr lang="en-US" dirty="0"/>
          </a:p>
        </p:txBody>
      </p:sp>
      <p:pic>
        <p:nvPicPr>
          <p:cNvPr id="25" name="Picture 6" descr="An image of hospital patient beds separated by curtains.">
            <a:extLst>
              <a:ext uri="{FF2B5EF4-FFF2-40B4-BE49-F238E27FC236}">
                <a16:creationId xmlns:a16="http://schemas.microsoft.com/office/drawing/2014/main" id="{6C19300C-74DB-E68B-8214-87038B88ADEF}"/>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420388" y="1161265"/>
            <a:ext cx="3108960" cy="174879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92F78184-CD40-7AFC-48D2-FF4860FD990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5026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05E5-1EE3-FB0C-8E39-82DBF0CF13E7}"/>
              </a:ext>
            </a:extLst>
          </p:cNvPr>
          <p:cNvSpPr>
            <a:spLocks noGrp="1"/>
          </p:cNvSpPr>
          <p:nvPr>
            <p:ph type="title"/>
          </p:nvPr>
        </p:nvSpPr>
        <p:spPr>
          <a:xfrm>
            <a:off x="457200" y="-19250"/>
            <a:ext cx="8412480" cy="914400"/>
          </a:xfrm>
        </p:spPr>
        <p:txBody>
          <a:bodyPr>
            <a:noAutofit/>
          </a:bodyPr>
          <a:lstStyle/>
          <a:p>
            <a:r>
              <a:rPr lang="en-US" sz="3200" dirty="0"/>
              <a:t>Optimal Number of Rooms and HTSs for FG Monitoring</a:t>
            </a:r>
            <a:r>
              <a:rPr lang="en-US" sz="3200" baseline="30000" dirty="0"/>
              <a:t>5</a:t>
            </a:r>
            <a:endParaRPr lang="en-US" sz="3200" dirty="0"/>
          </a:p>
        </p:txBody>
      </p:sp>
      <p:sp>
        <p:nvSpPr>
          <p:cNvPr id="3" name="Content Placeholder 2">
            <a:extLst>
              <a:ext uri="{FF2B5EF4-FFF2-40B4-BE49-F238E27FC236}">
                <a16:creationId xmlns:a16="http://schemas.microsoft.com/office/drawing/2014/main" id="{4A2C0E7F-0826-89E4-060E-031D66D13C6A}"/>
              </a:ext>
            </a:extLst>
          </p:cNvPr>
          <p:cNvSpPr>
            <a:spLocks noGrp="1"/>
          </p:cNvSpPr>
          <p:nvPr>
            <p:ph idx="1"/>
          </p:nvPr>
        </p:nvSpPr>
        <p:spPr>
          <a:xfrm>
            <a:off x="457200" y="1291117"/>
            <a:ext cx="8115300" cy="2141045"/>
          </a:xfrm>
        </p:spPr>
        <p:txBody>
          <a:bodyPr>
            <a:normAutofit/>
          </a:bodyPr>
          <a:lstStyle/>
          <a:p>
            <a:r>
              <a:rPr lang="en-US" sz="2400" b="1" dirty="0"/>
              <a:t>Study results: </a:t>
            </a:r>
            <a:r>
              <a:rPr lang="en-US" sz="2400" dirty="0"/>
              <a:t>Three randomly selected HTSs from two randomly selected rooms per unit every 2 weeks is the optimal strategy</a:t>
            </a:r>
          </a:p>
          <a:p>
            <a:pPr lvl="1"/>
            <a:r>
              <a:rPr lang="en-US" sz="2200" dirty="0"/>
              <a:t>Optimal strategy to predict FG removal on a unit</a:t>
            </a:r>
          </a:p>
        </p:txBody>
      </p:sp>
      <p:sp>
        <p:nvSpPr>
          <p:cNvPr id="4" name="Text Placeholder 3">
            <a:extLst>
              <a:ext uri="{FF2B5EF4-FFF2-40B4-BE49-F238E27FC236}">
                <a16:creationId xmlns:a16="http://schemas.microsoft.com/office/drawing/2014/main" id="{E0121EB7-7972-9845-3976-8032854C5380}"/>
              </a:ext>
            </a:extLst>
          </p:cNvPr>
          <p:cNvSpPr>
            <a:spLocks noGrp="1"/>
          </p:cNvSpPr>
          <p:nvPr>
            <p:ph type="body" sz="quarter" idx="11"/>
          </p:nvPr>
        </p:nvSpPr>
        <p:spPr>
          <a:xfrm>
            <a:off x="457201" y="3139049"/>
            <a:ext cx="3550024" cy="3181070"/>
          </a:xfrm>
        </p:spPr>
        <p:txBody>
          <a:bodyPr>
            <a:normAutofit/>
          </a:bodyPr>
          <a:lstStyle/>
          <a:p>
            <a:pPr marL="365760" indent="-365760"/>
            <a:r>
              <a:rPr lang="en-US" sz="2400" dirty="0"/>
              <a:t>For five units, an estimated 5 hours total required per month</a:t>
            </a:r>
          </a:p>
          <a:p>
            <a:pPr marL="365760" indent="-365760">
              <a:spcBef>
                <a:spcPts val="3000"/>
              </a:spcBef>
            </a:pPr>
            <a:r>
              <a:rPr lang="en-US" sz="2400" dirty="0"/>
              <a:t>Indicates FG monitoring is less resource intensive than anticipated</a:t>
            </a:r>
          </a:p>
        </p:txBody>
      </p:sp>
      <p:pic>
        <p:nvPicPr>
          <p:cNvPr id="27" name="Picture 26" descr="An image of hospital patient beds separated by curtains.">
            <a:extLst>
              <a:ext uri="{FF2B5EF4-FFF2-40B4-BE49-F238E27FC236}">
                <a16:creationId xmlns:a16="http://schemas.microsoft.com/office/drawing/2014/main" id="{4DF00373-96CA-B999-5500-61F7D211F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5771" y="3139048"/>
            <a:ext cx="4566480" cy="256901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D1F7F55-1349-96DD-ED59-8BBA5FF2D7A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02511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CF973DB-4F07-290F-905D-4B64561344BA}"/>
              </a:ext>
            </a:extLst>
          </p:cNvPr>
          <p:cNvSpPr>
            <a:spLocks noGrp="1"/>
          </p:cNvSpPr>
          <p:nvPr>
            <p:ph type="title"/>
          </p:nvPr>
        </p:nvSpPr>
        <p:spPr/>
        <p:txBody>
          <a:bodyPr/>
          <a:lstStyle/>
          <a:p>
            <a:r>
              <a:rPr lang="en-US" dirty="0"/>
              <a:t>EVC Monitoring</a:t>
            </a:r>
          </a:p>
        </p:txBody>
      </p:sp>
      <p:pic>
        <p:nvPicPr>
          <p:cNvPr id="28" name="Picture Placeholder 8" descr="A close-up image of a gloved hand cleaning a high-touch surface with a disposable wipe.">
            <a:extLst>
              <a:ext uri="{FF2B5EF4-FFF2-40B4-BE49-F238E27FC236}">
                <a16:creationId xmlns:a16="http://schemas.microsoft.com/office/drawing/2014/main" id="{B85EF8B4-41B7-CAB5-CFF7-A23E89D67F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118104" y="1563624"/>
            <a:ext cx="5477409" cy="3026664"/>
          </a:xfrm>
          <a:prstGeom prst="rect">
            <a:avLst/>
          </a:prstGeom>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681988D2-6842-B744-6A78-3A86C5C1325F}"/>
              </a:ext>
            </a:extLst>
          </p:cNvPr>
          <p:cNvSpPr>
            <a:spLocks noGrp="1"/>
          </p:cNvSpPr>
          <p:nvPr>
            <p:ph type="body" idx="1"/>
          </p:nvPr>
        </p:nvSpPr>
        <p:spPr>
          <a:xfrm>
            <a:off x="365760" y="3749040"/>
            <a:ext cx="6228080" cy="2103120"/>
          </a:xfrm>
        </p:spPr>
        <p:txBody>
          <a:bodyPr/>
          <a:lstStyle/>
          <a:p>
            <a:r>
              <a:rPr lang="en-US" dirty="0"/>
              <a:t>Essential Steps of an EVC Monitoring Program</a:t>
            </a:r>
          </a:p>
        </p:txBody>
      </p:sp>
      <p:sp>
        <p:nvSpPr>
          <p:cNvPr id="24" name="Slide Number Placeholder 23">
            <a:extLst>
              <a:ext uri="{FF2B5EF4-FFF2-40B4-BE49-F238E27FC236}">
                <a16:creationId xmlns:a16="http://schemas.microsoft.com/office/drawing/2014/main" id="{94570BB1-4F2A-96D9-D1DA-A8186714FC2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523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DEC8-6BEC-4DF5-8C2B-64BF98788999}"/>
              </a:ext>
            </a:extLst>
          </p:cNvPr>
          <p:cNvSpPr>
            <a:spLocks noGrp="1"/>
          </p:cNvSpPr>
          <p:nvPr>
            <p:ph type="title"/>
          </p:nvPr>
        </p:nvSpPr>
        <p:spPr/>
        <p:txBody>
          <a:bodyPr>
            <a:noAutofit/>
          </a:bodyPr>
          <a:lstStyle/>
          <a:p>
            <a:r>
              <a:rPr lang="en-US" sz="4400" dirty="0">
                <a:cs typeface="Calibri Light" panose="020F0302020204030204" pitchFamily="34" charset="0"/>
              </a:rPr>
              <a:t>Evaluating EVC</a:t>
            </a:r>
            <a:endParaRPr lang="en-US" sz="4400" dirty="0"/>
          </a:p>
        </p:txBody>
      </p:sp>
      <p:sp>
        <p:nvSpPr>
          <p:cNvPr id="3" name="Content Placeholder 2">
            <a:extLst>
              <a:ext uri="{FF2B5EF4-FFF2-40B4-BE49-F238E27FC236}">
                <a16:creationId xmlns:a16="http://schemas.microsoft.com/office/drawing/2014/main" id="{EA16DB6D-4D92-4DFB-81DB-5228EE807D14}"/>
              </a:ext>
            </a:extLst>
          </p:cNvPr>
          <p:cNvSpPr>
            <a:spLocks noGrp="1"/>
          </p:cNvSpPr>
          <p:nvPr>
            <p:ph idx="1"/>
          </p:nvPr>
        </p:nvSpPr>
        <p:spPr>
          <a:xfrm>
            <a:off x="457199" y="1037149"/>
            <a:ext cx="8551025" cy="3231800"/>
          </a:xfrm>
        </p:spPr>
        <p:txBody>
          <a:bodyPr vert="horz" lIns="91440" tIns="45720" rIns="91440" bIns="45720" rtlCol="0" anchor="t">
            <a:normAutofit/>
          </a:bodyPr>
          <a:lstStyle/>
          <a:p>
            <a:pPr marL="0" indent="0">
              <a:lnSpc>
                <a:spcPct val="100000"/>
              </a:lnSpc>
              <a:spcBef>
                <a:spcPts val="2000"/>
              </a:spcBef>
              <a:buNone/>
            </a:pPr>
            <a:r>
              <a:rPr lang="en-US" sz="2600" b="1" dirty="0">
                <a:cs typeface="Calibri"/>
              </a:rPr>
              <a:t>Step 1: </a:t>
            </a:r>
            <a:r>
              <a:rPr lang="en-US" sz="2600" dirty="0">
                <a:cs typeface="Calibri"/>
              </a:rPr>
              <a:t>Randomize rooms and HTSs.</a:t>
            </a:r>
          </a:p>
          <a:p>
            <a:pPr marL="0" indent="0">
              <a:lnSpc>
                <a:spcPct val="100000"/>
              </a:lnSpc>
              <a:spcBef>
                <a:spcPts val="2000"/>
              </a:spcBef>
              <a:buNone/>
            </a:pPr>
            <a:r>
              <a:rPr lang="en-US" sz="2600" b="1" dirty="0">
                <a:cs typeface="Calibri"/>
              </a:rPr>
              <a:t>Step 2:</a:t>
            </a:r>
            <a:r>
              <a:rPr lang="en-US" sz="2600" dirty="0">
                <a:cs typeface="Calibri"/>
              </a:rPr>
              <a:t> Place FG.</a:t>
            </a:r>
          </a:p>
          <a:p>
            <a:pPr marL="0" indent="0">
              <a:lnSpc>
                <a:spcPct val="100000"/>
              </a:lnSpc>
              <a:spcBef>
                <a:spcPts val="2000"/>
              </a:spcBef>
              <a:buNone/>
            </a:pPr>
            <a:r>
              <a:rPr lang="en-US" sz="2600" b="1" dirty="0">
                <a:cs typeface="Calibri"/>
              </a:rPr>
              <a:t>Step 3:</a:t>
            </a:r>
            <a:r>
              <a:rPr lang="en-US" sz="2600" dirty="0">
                <a:cs typeface="Calibri"/>
              </a:rPr>
              <a:t> Clean patient rooms.</a:t>
            </a:r>
            <a:endParaRPr lang="en-US" sz="2600" dirty="0">
              <a:cs typeface="Calibri" panose="020F0502020204030204" pitchFamily="34" charset="0"/>
            </a:endParaRPr>
          </a:p>
        </p:txBody>
      </p:sp>
      <p:sp>
        <p:nvSpPr>
          <p:cNvPr id="29" name="Text Placeholder 28">
            <a:extLst>
              <a:ext uri="{FF2B5EF4-FFF2-40B4-BE49-F238E27FC236}">
                <a16:creationId xmlns:a16="http://schemas.microsoft.com/office/drawing/2014/main" id="{52E378DE-EFDB-204A-DF49-3072E80F932E}"/>
              </a:ext>
            </a:extLst>
          </p:cNvPr>
          <p:cNvSpPr>
            <a:spLocks noGrp="1"/>
          </p:cNvSpPr>
          <p:nvPr>
            <p:ph type="body" sz="quarter" idx="11"/>
          </p:nvPr>
        </p:nvSpPr>
        <p:spPr>
          <a:xfrm>
            <a:off x="457200" y="2970995"/>
            <a:ext cx="5125453" cy="1335192"/>
          </a:xfrm>
        </p:spPr>
        <p:txBody>
          <a:bodyPr>
            <a:noAutofit/>
          </a:bodyPr>
          <a:lstStyle/>
          <a:p>
            <a:pPr marL="1089025" marR="0" lvl="0" indent="-1089025" algn="l" defTabSz="887553" rtl="0" eaLnBrk="1" fontAlgn="auto" latinLnBrk="0" hangingPunct="1">
              <a:lnSpc>
                <a:spcPct val="100000"/>
              </a:lnSpc>
              <a:spcBef>
                <a:spcPts val="2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Calibri"/>
              </a:rPr>
              <a:t>Step 4:</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a:rPr>
              <a:t> Check for FG with UV light.</a:t>
            </a:r>
          </a:p>
          <a:p>
            <a:pPr marL="0" marR="0" lvl="0" indent="0" algn="l" defTabSz="887553" rtl="0" eaLnBrk="1" fontAlgn="auto" latinLnBrk="0" hangingPunct="1">
              <a:lnSpc>
                <a:spcPct val="100000"/>
              </a:lnSpc>
              <a:spcBef>
                <a:spcPts val="2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Calibri"/>
              </a:rPr>
              <a:t>Step 5:</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Calibri"/>
              </a:rPr>
              <a:t> Share data feedback.</a:t>
            </a:r>
          </a:p>
        </p:txBody>
      </p:sp>
      <p:pic>
        <p:nvPicPr>
          <p:cNvPr id="6" name="Picture 5" descr="An illustration depicting environmental cleaning.">
            <a:extLst>
              <a:ext uri="{FF2B5EF4-FFF2-40B4-BE49-F238E27FC236}">
                <a16:creationId xmlns:a16="http://schemas.microsoft.com/office/drawing/2014/main" id="{345DF5A8-5045-98F2-AF24-CAAE3A8184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8841" y="1462529"/>
            <a:ext cx="3012707" cy="2806420"/>
          </a:xfrm>
          <a:prstGeom prst="rect">
            <a:avLst/>
          </a:prstGeom>
        </p:spPr>
      </p:pic>
      <p:sp>
        <p:nvSpPr>
          <p:cNvPr id="5" name="Text Placeholder 26">
            <a:extLst>
              <a:ext uri="{FF2B5EF4-FFF2-40B4-BE49-F238E27FC236}">
                <a16:creationId xmlns:a16="http://schemas.microsoft.com/office/drawing/2014/main" id="{E9D3193C-522F-257C-7F51-BF9CD3705954}"/>
              </a:ext>
            </a:extLst>
          </p:cNvPr>
          <p:cNvSpPr txBox="1">
            <a:spLocks/>
          </p:cNvSpPr>
          <p:nvPr/>
        </p:nvSpPr>
        <p:spPr>
          <a:xfrm>
            <a:off x="1153997" y="4371392"/>
            <a:ext cx="6836006" cy="1804749"/>
          </a:xfrm>
          <a:prstGeom prst="roundRect">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spcBef>
                <a:spcPts val="0"/>
              </a:spcBef>
              <a:buNone/>
            </a:pPr>
            <a:r>
              <a:rPr lang="en-US" sz="2200" dirty="0">
                <a:solidFill>
                  <a:prstClr val="black"/>
                </a:solidFill>
                <a:latin typeface="Calibri" panose="020F0502020204030204"/>
                <a:cs typeface="Calibri"/>
              </a:rPr>
              <a:t>For more information on evaluating EVC and methods to monitor quality of cleaning that include observation, culturing, FG monitoring, and ATP systems, access the </a:t>
            </a:r>
            <a:r>
              <a:rPr lang="en-US" sz="2200" b="1" u="sng" dirty="0">
                <a:solidFill>
                  <a:srgbClr val="0070C0"/>
                </a:solidFill>
                <a:latin typeface="Calibri" panose="020F0502020204030204"/>
                <a:cs typeface="Calibri"/>
                <a:hlinkClick r:id="rId4"/>
              </a:rPr>
              <a:t>Environmental Cleaning</a:t>
            </a:r>
            <a:r>
              <a:rPr lang="en-US" sz="2200" dirty="0">
                <a:solidFill>
                  <a:prstClr val="black"/>
                </a:solidFill>
                <a:latin typeface="Calibri" panose="020F0502020204030204"/>
                <a:cs typeface="Calibri"/>
              </a:rPr>
              <a:t> section of the Toolkit website.</a:t>
            </a:r>
          </a:p>
        </p:txBody>
      </p:sp>
      <p:sp>
        <p:nvSpPr>
          <p:cNvPr id="73" name="Slide Number Placeholder 26">
            <a:extLst>
              <a:ext uri="{FF2B5EF4-FFF2-40B4-BE49-F238E27FC236}">
                <a16:creationId xmlns:a16="http://schemas.microsoft.com/office/drawing/2014/main" id="{6C28DF69-0C10-1070-057F-0BA34816734D}"/>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17582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87EE-DD34-094F-B0F7-B6F84FE2D888}"/>
              </a:ext>
            </a:extLst>
          </p:cNvPr>
          <p:cNvSpPr>
            <a:spLocks noGrp="1"/>
          </p:cNvSpPr>
          <p:nvPr>
            <p:ph type="title"/>
          </p:nvPr>
        </p:nvSpPr>
        <p:spPr>
          <a:xfrm>
            <a:off x="457199" y="0"/>
            <a:ext cx="8543581" cy="914400"/>
          </a:xfrm>
        </p:spPr>
        <p:txBody>
          <a:bodyPr>
            <a:noAutofit/>
          </a:bodyPr>
          <a:lstStyle/>
          <a:p>
            <a:r>
              <a:rPr lang="en-US" dirty="0"/>
              <a:t>The Monitoring Process</a:t>
            </a:r>
          </a:p>
        </p:txBody>
      </p:sp>
      <p:sp>
        <p:nvSpPr>
          <p:cNvPr id="3" name="Content Placeholder 2">
            <a:extLst>
              <a:ext uri="{FF2B5EF4-FFF2-40B4-BE49-F238E27FC236}">
                <a16:creationId xmlns:a16="http://schemas.microsoft.com/office/drawing/2014/main" id="{CB644313-5796-36F6-44DF-1AF61073B2A5}"/>
              </a:ext>
            </a:extLst>
          </p:cNvPr>
          <p:cNvSpPr>
            <a:spLocks noGrp="1"/>
          </p:cNvSpPr>
          <p:nvPr>
            <p:ph idx="1"/>
          </p:nvPr>
        </p:nvSpPr>
        <p:spPr>
          <a:xfrm>
            <a:off x="457200" y="963944"/>
            <a:ext cx="8229600" cy="2104594"/>
          </a:xfrm>
        </p:spPr>
        <p:txBody>
          <a:bodyPr>
            <a:normAutofit/>
          </a:bodyPr>
          <a:lstStyle/>
          <a:p>
            <a:pPr marL="0" indent="0">
              <a:buNone/>
            </a:pPr>
            <a:r>
              <a:rPr lang="en-US" sz="2600" dirty="0"/>
              <a:t>The following tools can help with the data collection process for EVC as well as ensure a randomized and systematic method to determine rooms and HTSs for FG placement.</a:t>
            </a:r>
          </a:p>
        </p:txBody>
      </p:sp>
      <p:sp>
        <p:nvSpPr>
          <p:cNvPr id="26" name="Text Placeholder 26">
            <a:extLst>
              <a:ext uri="{FF2B5EF4-FFF2-40B4-BE49-F238E27FC236}">
                <a16:creationId xmlns:a16="http://schemas.microsoft.com/office/drawing/2014/main" id="{24FFEAB1-51D5-9E05-6612-4C168361D69C}"/>
              </a:ext>
            </a:extLst>
          </p:cNvPr>
          <p:cNvSpPr txBox="1">
            <a:spLocks/>
          </p:cNvSpPr>
          <p:nvPr/>
        </p:nvSpPr>
        <p:spPr>
          <a:xfrm>
            <a:off x="547439" y="2845367"/>
            <a:ext cx="3657600" cy="3448526"/>
          </a:xfrm>
          <a:prstGeom prst="roundRect">
            <a:avLst>
              <a:gd name="adj" fmla="val 13442"/>
            </a:avLst>
          </a:prstGeom>
          <a:solidFill>
            <a:schemeClr val="accent3"/>
          </a:solidFill>
          <a:effectLst>
            <a:innerShdw blurRad="63500" dist="50800" dir="13500000">
              <a:prstClr val="black">
                <a:alpha val="50000"/>
              </a:prstClr>
            </a:innerShdw>
          </a:effectLst>
        </p:spPr>
        <p:txBody>
          <a:bodyPr vert="horz" wrap="square" lIns="91440" tIns="91440" rIns="91440" bIns="91440" rtlCol="0" anchor="ctr">
            <a:sp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274320" indent="-274320">
              <a:spcBef>
                <a:spcPts val="2400"/>
              </a:spcBef>
              <a:buClr>
                <a:schemeClr val="tx1"/>
              </a:buClr>
            </a:pPr>
            <a:r>
              <a:rPr lang="en-US" sz="2200" b="1" u="sng" dirty="0">
                <a:solidFill>
                  <a:srgbClr val="0070C0"/>
                </a:solidFill>
                <a:latin typeface="Calibri" panose="020F0502020204030204"/>
                <a:cs typeface="Calibri"/>
                <a:hlinkClick r:id="rId3"/>
              </a:rPr>
              <a:t>Evaluating Environmental Cleaning With Fluorescent Gel: Data Collection Instructions and Form</a:t>
            </a:r>
            <a:r>
              <a:rPr lang="en-US" sz="2200" b="1" u="sng" dirty="0">
                <a:solidFill>
                  <a:srgbClr val="0070C0"/>
                </a:solidFill>
                <a:latin typeface="Calibri" panose="020F0502020204030204"/>
                <a:cs typeface="Calibri"/>
              </a:rPr>
              <a:t> </a:t>
            </a:r>
          </a:p>
          <a:p>
            <a:pPr marL="274320" indent="-274320">
              <a:spcBef>
                <a:spcPts val="2400"/>
              </a:spcBef>
              <a:buClr>
                <a:schemeClr val="tx1"/>
              </a:buClr>
            </a:pPr>
            <a:r>
              <a:rPr lang="en-US" sz="2200" b="1" u="sng" dirty="0">
                <a:solidFill>
                  <a:srgbClr val="0070C0"/>
                </a:solidFill>
                <a:latin typeface="Calibri" panose="020F0502020204030204"/>
                <a:cs typeface="Calibri"/>
                <a:hlinkClick r:id="rId4"/>
              </a:rPr>
              <a:t>How To Randomly Order Lists of Rooms and High-Touch Surfaces Tool</a:t>
            </a:r>
            <a:endParaRPr lang="en-US" sz="2200" b="1" u="sng" dirty="0">
              <a:solidFill>
                <a:srgbClr val="0070C0"/>
              </a:solidFill>
              <a:latin typeface="Calibri" panose="020F0502020204030204"/>
              <a:cs typeface="Calibri"/>
            </a:endParaRPr>
          </a:p>
        </p:txBody>
      </p:sp>
      <p:pic>
        <p:nvPicPr>
          <p:cNvPr id="7" name="Picture 6" descr="An image of the first page from the Evaluating Environmental Cleaning With Fluorescent Gel: Data Collection Instructions and Form.">
            <a:extLst>
              <a:ext uri="{FF2B5EF4-FFF2-40B4-BE49-F238E27FC236}">
                <a16:creationId xmlns:a16="http://schemas.microsoft.com/office/drawing/2014/main" id="{CA9F01D8-A2F3-EF7E-D6F1-8133B8E732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12212" y="2531976"/>
            <a:ext cx="3003695" cy="3555111"/>
          </a:xfrm>
          <a:prstGeom prst="rect">
            <a:avLst/>
          </a:prstGeom>
          <a:effectLst>
            <a:outerShdw blurRad="63500" algn="ctr" rotWithShape="0">
              <a:prstClr val="black">
                <a:alpha val="20000"/>
              </a:prstClr>
            </a:outerShdw>
          </a:effectLst>
        </p:spPr>
      </p:pic>
      <p:pic>
        <p:nvPicPr>
          <p:cNvPr id="9" name="Picture 8" descr="An image of the first page from the How To Randomly Order Lists of Rooms and High-Touch Surfaces Tool.">
            <a:extLst>
              <a:ext uri="{FF2B5EF4-FFF2-40B4-BE49-F238E27FC236}">
                <a16:creationId xmlns:a16="http://schemas.microsoft.com/office/drawing/2014/main" id="{89B8CD4A-90A4-349A-9A29-61A8C07542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180000">
            <a:off x="6069320" y="2728713"/>
            <a:ext cx="2759852" cy="3358374"/>
          </a:xfrm>
          <a:prstGeom prst="rect">
            <a:avLst/>
          </a:prstGeom>
          <a:effectLst>
            <a:outerShdw blurRad="63500" algn="ctr" rotWithShape="0">
              <a:prstClr val="black">
                <a:alpha val="20000"/>
              </a:prstClr>
            </a:outerShdw>
          </a:effectLst>
        </p:spPr>
      </p:pic>
      <p:sp>
        <p:nvSpPr>
          <p:cNvPr id="24" name="Slide Number Placeholder 23">
            <a:extLst>
              <a:ext uri="{FF2B5EF4-FFF2-40B4-BE49-F238E27FC236}">
                <a16:creationId xmlns:a16="http://schemas.microsoft.com/office/drawing/2014/main" id="{69D21E53-8E95-0DFC-1BAA-0FACE370D5D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235283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8812-6A3F-616F-0888-A711D8693B60}"/>
              </a:ext>
            </a:extLst>
          </p:cNvPr>
          <p:cNvSpPr>
            <a:spLocks noGrp="1"/>
          </p:cNvSpPr>
          <p:nvPr>
            <p:ph type="title"/>
          </p:nvPr>
        </p:nvSpPr>
        <p:spPr>
          <a:xfrm>
            <a:off x="457200" y="0"/>
            <a:ext cx="8229600" cy="914400"/>
          </a:xfrm>
        </p:spPr>
        <p:txBody>
          <a:bodyPr>
            <a:noAutofit/>
          </a:bodyPr>
          <a:lstStyle/>
          <a:p>
            <a:r>
              <a:rPr lang="en-US" sz="4000" dirty="0"/>
              <a:t>Step 1: Randomize Rooms and HTSs</a:t>
            </a:r>
            <a:r>
              <a:rPr lang="en-US" sz="4000" baseline="30000" dirty="0"/>
              <a:t>5</a:t>
            </a:r>
            <a:endParaRPr lang="en-US" sz="4000" dirty="0"/>
          </a:p>
        </p:txBody>
      </p:sp>
      <p:sp>
        <p:nvSpPr>
          <p:cNvPr id="4" name="Content Placeholder 3">
            <a:extLst>
              <a:ext uri="{FF2B5EF4-FFF2-40B4-BE49-F238E27FC236}">
                <a16:creationId xmlns:a16="http://schemas.microsoft.com/office/drawing/2014/main" id="{55DBDFA4-7D08-1ECA-49F9-234B011E1639}"/>
              </a:ext>
            </a:extLst>
          </p:cNvPr>
          <p:cNvSpPr>
            <a:spLocks noGrp="1"/>
          </p:cNvSpPr>
          <p:nvPr>
            <p:ph idx="1"/>
          </p:nvPr>
        </p:nvSpPr>
        <p:spPr>
          <a:xfrm>
            <a:off x="457200" y="1096963"/>
            <a:ext cx="7961086" cy="2042085"/>
          </a:xfrm>
        </p:spPr>
        <p:txBody>
          <a:bodyPr>
            <a:noAutofit/>
          </a:bodyPr>
          <a:lstStyle/>
          <a:p>
            <a:r>
              <a:rPr lang="en-US" dirty="0"/>
              <a:t>Before assessing the cleaning, randomize patient rooms and HTSs.</a:t>
            </a:r>
          </a:p>
          <a:p>
            <a:pPr>
              <a:spcBef>
                <a:spcPts val="3500"/>
              </a:spcBef>
            </a:pPr>
            <a:r>
              <a:rPr lang="en-US" dirty="0"/>
              <a:t>Evaluate two rooms of a unit and three HTSs within those rooms.</a:t>
            </a:r>
          </a:p>
        </p:txBody>
      </p:sp>
      <p:sp>
        <p:nvSpPr>
          <p:cNvPr id="50" name="Text Placeholder 49">
            <a:extLst>
              <a:ext uri="{FF2B5EF4-FFF2-40B4-BE49-F238E27FC236}">
                <a16:creationId xmlns:a16="http://schemas.microsoft.com/office/drawing/2014/main" id="{AC649BB0-9C0D-1ABF-48DA-649C827FD175}"/>
              </a:ext>
            </a:extLst>
          </p:cNvPr>
          <p:cNvSpPr>
            <a:spLocks noGrp="1"/>
          </p:cNvSpPr>
          <p:nvPr>
            <p:ph type="body" sz="quarter" idx="11"/>
          </p:nvPr>
        </p:nvSpPr>
        <p:spPr>
          <a:xfrm>
            <a:off x="457200" y="4080359"/>
            <a:ext cx="3612776" cy="2594761"/>
          </a:xfrm>
        </p:spPr>
        <p:txBody>
          <a:bodyPr>
            <a:noAutofit/>
          </a:bodyPr>
          <a:lstStyle/>
          <a:p>
            <a:pPr marL="365760" indent="-365760"/>
            <a:r>
              <a:rPr lang="en-US" dirty="0"/>
              <a:t>Set up random and blinded monitoring.</a:t>
            </a:r>
          </a:p>
        </p:txBody>
      </p:sp>
      <p:pic>
        <p:nvPicPr>
          <p:cNvPr id="3" name="Picture 2" descr="An image of a patient room in a hospital, including a bed, bedsite table, and medical equipment.">
            <a:extLst>
              <a:ext uri="{FF2B5EF4-FFF2-40B4-BE49-F238E27FC236}">
                <a16:creationId xmlns:a16="http://schemas.microsoft.com/office/drawing/2014/main" id="{54439896-3A4E-60D1-C5A0-82C98465C2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284986"/>
            <a:ext cx="4114800" cy="2742071"/>
          </a:xfrm>
          <a:prstGeom prst="rect">
            <a:avLst/>
          </a:prstGeom>
          <a:noFill/>
          <a:effectLst>
            <a:outerShdw blurRad="50800" dist="38100" dir="2700000" algn="tl" rotWithShape="0">
              <a:prstClr val="black">
                <a:alpha val="40000"/>
              </a:prstClr>
            </a:outerShdw>
          </a:effectLst>
        </p:spPr>
      </p:pic>
      <p:sp>
        <p:nvSpPr>
          <p:cNvPr id="71" name="Slide Number Placeholder 26">
            <a:extLst>
              <a:ext uri="{FF2B5EF4-FFF2-40B4-BE49-F238E27FC236}">
                <a16:creationId xmlns:a16="http://schemas.microsoft.com/office/drawing/2014/main" id="{8FF318AD-9817-8360-9DAF-01B356D5D09D}"/>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8863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8B21853-1C05-70D1-188A-9F72CDF6FD82}"/>
              </a:ext>
            </a:extLst>
          </p:cNvPr>
          <p:cNvSpPr>
            <a:spLocks noGrp="1"/>
          </p:cNvSpPr>
          <p:nvPr>
            <p:ph type="title"/>
          </p:nvPr>
        </p:nvSpPr>
        <p:spPr/>
        <p:txBody>
          <a:bodyPr>
            <a:normAutofit/>
          </a:bodyPr>
          <a:lstStyle/>
          <a:p>
            <a:r>
              <a:rPr lang="en-US" dirty="0"/>
              <a:t>Step 2: Place FG</a:t>
            </a:r>
          </a:p>
        </p:txBody>
      </p:sp>
      <p:sp>
        <p:nvSpPr>
          <p:cNvPr id="5" name="Content Placeholder 4">
            <a:extLst>
              <a:ext uri="{FF2B5EF4-FFF2-40B4-BE49-F238E27FC236}">
                <a16:creationId xmlns:a16="http://schemas.microsoft.com/office/drawing/2014/main" id="{BD0B030F-7208-35FC-821B-9B16FBBDBF14}"/>
              </a:ext>
            </a:extLst>
          </p:cNvPr>
          <p:cNvSpPr>
            <a:spLocks noGrp="1"/>
          </p:cNvSpPr>
          <p:nvPr>
            <p:ph idx="1"/>
          </p:nvPr>
        </p:nvSpPr>
        <p:spPr>
          <a:xfrm>
            <a:off x="457200" y="1096963"/>
            <a:ext cx="8229600" cy="1563034"/>
          </a:xfrm>
        </p:spPr>
        <p:txBody>
          <a:bodyPr vert="horz" lIns="91440" tIns="45720" rIns="91440" bIns="45720" rtlCol="0" anchor="t">
            <a:normAutofit/>
          </a:bodyPr>
          <a:lstStyle/>
          <a:p>
            <a:pPr marL="0" indent="0">
              <a:buNone/>
            </a:pPr>
            <a:r>
              <a:rPr lang="en-US" dirty="0"/>
              <a:t>Apply an approximately 2-centimeter FG dot on the selected HTSs of the patient rooms. </a:t>
            </a:r>
          </a:p>
        </p:txBody>
      </p:sp>
      <p:pic>
        <p:nvPicPr>
          <p:cNvPr id="7" name="Picture 6" descr="An image of an ultraviolet flashlight with two fluorescent gel markers.">
            <a:extLst>
              <a:ext uri="{FF2B5EF4-FFF2-40B4-BE49-F238E27FC236}">
                <a16:creationId xmlns:a16="http://schemas.microsoft.com/office/drawing/2014/main" id="{17CABF0E-DDC3-42B4-9173-D0CFC2A5BA8B}"/>
              </a:ext>
            </a:extLst>
          </p:cNvPr>
          <p:cNvPicPr>
            <a:picLocks noChangeAspect="1"/>
          </p:cNvPicPr>
          <p:nvPr/>
        </p:nvPicPr>
        <p:blipFill>
          <a:blip r:embed="rId3" cstate="hqprint">
            <a:extLst>
              <a:ext uri="{28A0092B-C50C-407E-A947-70E740481C1C}">
                <a14:useLocalDpi xmlns:a14="http://schemas.microsoft.com/office/drawing/2010/main"/>
              </a:ext>
            </a:extLst>
          </a:blip>
          <a:srcRect l="190" r="190"/>
          <a:stretch/>
        </p:blipFill>
        <p:spPr>
          <a:xfrm>
            <a:off x="637289" y="3139048"/>
            <a:ext cx="3787052" cy="26035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158750" h="19050" prst="relaxedInset"/>
            <a:extrusionClr>
              <a:srgbClr val="92D050"/>
            </a:extrusionClr>
            <a:contourClr>
              <a:srgbClr val="FFFFFF"/>
            </a:contourClr>
          </a:sp3d>
        </p:spPr>
      </p:pic>
      <p:pic>
        <p:nvPicPr>
          <p:cNvPr id="6" name="Picture 5" descr="An image of a gloved hand using a marker to apply fluorescent gel to an intravenous pole, a high-touch surface, in a hospital patient room.">
            <a:extLst>
              <a:ext uri="{FF2B5EF4-FFF2-40B4-BE49-F238E27FC236}">
                <a16:creationId xmlns:a16="http://schemas.microsoft.com/office/drawing/2014/main" id="{DE6B4587-F1F7-3AB1-4421-FBCCB27F3E0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51654" y="2616785"/>
            <a:ext cx="3910713" cy="26060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158750" h="19050" prst="relaxedInset"/>
            <a:extrusionClr>
              <a:srgbClr val="92D050"/>
            </a:extrusionClr>
            <a:contourClr>
              <a:srgbClr val="FFFFFF"/>
            </a:contourClr>
          </a:sp3d>
        </p:spPr>
      </p:pic>
      <p:sp>
        <p:nvSpPr>
          <p:cNvPr id="3" name="Text Placeholder 2">
            <a:extLst>
              <a:ext uri="{FF2B5EF4-FFF2-40B4-BE49-F238E27FC236}">
                <a16:creationId xmlns:a16="http://schemas.microsoft.com/office/drawing/2014/main" id="{605C6644-FB36-F43A-3E87-B032B2D78825}"/>
              </a:ext>
            </a:extLst>
          </p:cNvPr>
          <p:cNvSpPr>
            <a:spLocks noGrp="1"/>
          </p:cNvSpPr>
          <p:nvPr>
            <p:ph type="body" sz="quarter" idx="11"/>
          </p:nvPr>
        </p:nvSpPr>
        <p:spPr>
          <a:xfrm>
            <a:off x="5206168" y="5347342"/>
            <a:ext cx="2844511" cy="479051"/>
          </a:xfrm>
        </p:spPr>
        <p:txBody>
          <a:bodyPr>
            <a:normAutofit fontScale="32500" lnSpcReduction="20000"/>
          </a:bodyPr>
          <a:lstStyle/>
          <a:p>
            <a:pPr marL="0" indent="0">
              <a:lnSpc>
                <a:spcPct val="120000"/>
              </a:lnSpc>
              <a:buNone/>
            </a:pPr>
            <a:r>
              <a:rPr lang="en-US" dirty="0"/>
              <a:t>Source: Ecolab USA Inc. Images used with permission.</a:t>
            </a:r>
          </a:p>
        </p:txBody>
      </p:sp>
      <p:sp>
        <p:nvSpPr>
          <p:cNvPr id="95" name="Slide Number Placeholder 26">
            <a:extLst>
              <a:ext uri="{FF2B5EF4-FFF2-40B4-BE49-F238E27FC236}">
                <a16:creationId xmlns:a16="http://schemas.microsoft.com/office/drawing/2014/main" id="{7D504483-CC60-5882-5025-53B9E80969E0}"/>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6927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4A2C5-EB94-4D68-8C89-955E7CBF5E5F}"/>
              </a:ext>
            </a:extLst>
          </p:cNvPr>
          <p:cNvSpPr>
            <a:spLocks noGrp="1"/>
          </p:cNvSpPr>
          <p:nvPr>
            <p:ph type="title"/>
          </p:nvPr>
        </p:nvSpPr>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09F55076-61AE-4850-86C7-DAB3E10EDB17}"/>
              </a:ext>
            </a:extLst>
          </p:cNvPr>
          <p:cNvSpPr>
            <a:spLocks noGrp="1"/>
          </p:cNvSpPr>
          <p:nvPr>
            <p:ph idx="1"/>
          </p:nvPr>
        </p:nvSpPr>
        <p:spPr/>
        <p:txBody>
          <a:bodyPr>
            <a:noAutofit/>
          </a:bodyPr>
          <a:lstStyle/>
          <a:p>
            <a:pPr>
              <a:spcBef>
                <a:spcPts val="2000"/>
              </a:spcBef>
            </a:pPr>
            <a:r>
              <a:rPr lang="en-US" sz="2400" dirty="0"/>
              <a:t>Discuss aspects of an effective environmental cleaning (EVC) monitoring program</a:t>
            </a:r>
          </a:p>
          <a:p>
            <a:pPr>
              <a:spcBef>
                <a:spcPts val="2000"/>
              </a:spcBef>
            </a:pPr>
            <a:r>
              <a:rPr lang="en-US" sz="2400" dirty="0"/>
              <a:t>Describe strategies and considerations of quality of cleaning monitoring methods, with a focus on fluorescent gel (FG) monitoring systems</a:t>
            </a:r>
          </a:p>
          <a:p>
            <a:pPr>
              <a:spcBef>
                <a:spcPts val="2000"/>
              </a:spcBef>
            </a:pPr>
            <a:r>
              <a:rPr lang="en-US" sz="2400" dirty="0"/>
              <a:t>Discuss essential steps when implementing an EVC monitoring program</a:t>
            </a:r>
          </a:p>
          <a:p>
            <a:pPr>
              <a:spcBef>
                <a:spcPts val="2000"/>
              </a:spcBef>
            </a:pPr>
            <a:r>
              <a:rPr lang="en-US" sz="2400" dirty="0"/>
              <a:t>Explore roles best positioned to conduct EVC monitoring</a:t>
            </a:r>
          </a:p>
          <a:p>
            <a:pPr>
              <a:spcBef>
                <a:spcPts val="2000"/>
              </a:spcBef>
            </a:pPr>
            <a:r>
              <a:rPr lang="en-US" sz="2400" dirty="0"/>
              <a:t>Review methods for effective data feedback to drive improvement efforts and accountability of an EVC monitoring program</a:t>
            </a:r>
            <a:endParaRPr lang="en-US" sz="2400" dirty="0">
              <a:cs typeface="Calibri"/>
            </a:endParaRPr>
          </a:p>
        </p:txBody>
      </p:sp>
      <p:sp>
        <p:nvSpPr>
          <p:cNvPr id="48" name="Slide Number Placeholder 26">
            <a:extLst>
              <a:ext uri="{FF2B5EF4-FFF2-40B4-BE49-F238E27FC236}">
                <a16:creationId xmlns:a16="http://schemas.microsoft.com/office/drawing/2014/main" id="{8358FC92-7CD1-053C-5531-9B0EEFA6FDE6}"/>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15853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41B1E21-2085-49A1-A2B3-3B86AFB532F5}"/>
              </a:ext>
            </a:extLst>
          </p:cNvPr>
          <p:cNvSpPr>
            <a:spLocks noGrp="1"/>
          </p:cNvSpPr>
          <p:nvPr>
            <p:ph type="title"/>
          </p:nvPr>
        </p:nvSpPr>
        <p:spPr/>
        <p:txBody>
          <a:bodyPr>
            <a:noAutofit/>
          </a:bodyPr>
          <a:lstStyle/>
          <a:p>
            <a:r>
              <a:rPr lang="en-US" dirty="0"/>
              <a:t>Step 3: Clean Patient Rooms</a:t>
            </a:r>
          </a:p>
        </p:txBody>
      </p:sp>
      <p:sp>
        <p:nvSpPr>
          <p:cNvPr id="25" name="Content Placeholder 24">
            <a:extLst>
              <a:ext uri="{FF2B5EF4-FFF2-40B4-BE49-F238E27FC236}">
                <a16:creationId xmlns:a16="http://schemas.microsoft.com/office/drawing/2014/main" id="{2B26ED66-8059-4C5B-938E-698D34E34A94}"/>
              </a:ext>
            </a:extLst>
          </p:cNvPr>
          <p:cNvSpPr>
            <a:spLocks noGrp="1"/>
          </p:cNvSpPr>
          <p:nvPr>
            <p:ph idx="1"/>
          </p:nvPr>
        </p:nvSpPr>
        <p:spPr>
          <a:xfrm>
            <a:off x="457200" y="1525401"/>
            <a:ext cx="3873500" cy="4634785"/>
          </a:xfrm>
        </p:spPr>
        <p:txBody>
          <a:bodyPr vert="horz" lIns="91440" tIns="45720" rIns="91440" bIns="45720" rtlCol="0" anchor="t">
            <a:normAutofit/>
          </a:bodyPr>
          <a:lstStyle/>
          <a:p>
            <a:pPr>
              <a:spcBef>
                <a:spcPts val="3600"/>
              </a:spcBef>
            </a:pPr>
            <a:r>
              <a:rPr lang="en-US" sz="2800" dirty="0"/>
              <a:t>EVC associate cleans patient rooms. </a:t>
            </a:r>
          </a:p>
          <a:p>
            <a:pPr>
              <a:spcBef>
                <a:spcPts val="3600"/>
              </a:spcBef>
            </a:pPr>
            <a:r>
              <a:rPr lang="en-US" sz="2800" dirty="0"/>
              <a:t>During cleaning of HTSs, FG dots are easily wiped away. </a:t>
            </a:r>
          </a:p>
          <a:p>
            <a:pPr>
              <a:spcBef>
                <a:spcPts val="3600"/>
              </a:spcBef>
            </a:pPr>
            <a:r>
              <a:rPr lang="en-US" sz="2800" dirty="0"/>
              <a:t>FG will remain on uncleaned HTSs. </a:t>
            </a:r>
          </a:p>
        </p:txBody>
      </p:sp>
      <p:pic>
        <p:nvPicPr>
          <p:cNvPr id="4" name="Picture 3" descr="An image of an environmental cleaning associate cleaning the bed rail of patient bed with a disposable cloth and solution in a spray bottle.">
            <a:extLst>
              <a:ext uri="{FF2B5EF4-FFF2-40B4-BE49-F238E27FC236}">
                <a16:creationId xmlns:a16="http://schemas.microsoft.com/office/drawing/2014/main" id="{F545DE1A-B093-59FB-65C0-22FA4186DD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3523" y="1256459"/>
            <a:ext cx="3859479" cy="4836651"/>
          </a:xfrm>
          <a:prstGeom prst="rect">
            <a:avLst/>
          </a:prstGeom>
          <a:effectLst>
            <a:outerShdw blurRad="50800" dist="38100" dir="2700000" algn="tl" rotWithShape="0">
              <a:prstClr val="black">
                <a:alpha val="40000"/>
              </a:prstClr>
            </a:outerShdw>
          </a:effectLst>
        </p:spPr>
      </p:pic>
      <p:sp>
        <p:nvSpPr>
          <p:cNvPr id="72" name="Slide Number Placeholder 26">
            <a:extLst>
              <a:ext uri="{FF2B5EF4-FFF2-40B4-BE49-F238E27FC236}">
                <a16:creationId xmlns:a16="http://schemas.microsoft.com/office/drawing/2014/main" id="{19FB7512-161D-3EAC-5796-3B012468EBDA}"/>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40335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F9E4-9BC0-B6A5-AD22-7CBECB24A99F}"/>
              </a:ext>
            </a:extLst>
          </p:cNvPr>
          <p:cNvSpPr>
            <a:spLocks noGrp="1"/>
          </p:cNvSpPr>
          <p:nvPr>
            <p:ph type="title"/>
          </p:nvPr>
        </p:nvSpPr>
        <p:spPr>
          <a:xfrm>
            <a:off x="457200" y="0"/>
            <a:ext cx="8686800" cy="914400"/>
          </a:xfrm>
        </p:spPr>
        <p:txBody>
          <a:bodyPr>
            <a:normAutofit/>
          </a:bodyPr>
          <a:lstStyle/>
          <a:p>
            <a:r>
              <a:rPr lang="en-US" sz="4000" dirty="0"/>
              <a:t>Step 4: Check For FG With UV Light</a:t>
            </a:r>
          </a:p>
        </p:txBody>
      </p:sp>
      <p:sp>
        <p:nvSpPr>
          <p:cNvPr id="10" name="Content Placeholder 9">
            <a:extLst>
              <a:ext uri="{FF2B5EF4-FFF2-40B4-BE49-F238E27FC236}">
                <a16:creationId xmlns:a16="http://schemas.microsoft.com/office/drawing/2014/main" id="{BCDC3C9F-D9E3-0701-A3F5-F2668698E641}"/>
              </a:ext>
            </a:extLst>
          </p:cNvPr>
          <p:cNvSpPr>
            <a:spLocks noGrp="1"/>
          </p:cNvSpPr>
          <p:nvPr>
            <p:ph idx="1"/>
          </p:nvPr>
        </p:nvSpPr>
        <p:spPr>
          <a:xfrm>
            <a:off x="268517" y="1111476"/>
            <a:ext cx="4671657" cy="5395277"/>
          </a:xfrm>
        </p:spPr>
        <p:txBody>
          <a:bodyPr vert="horz" lIns="91440" tIns="45720" rIns="91440" bIns="45720" rtlCol="0" anchor="t">
            <a:noAutofit/>
          </a:bodyPr>
          <a:lstStyle/>
          <a:p>
            <a:r>
              <a:rPr lang="en-US" sz="2800" dirty="0"/>
              <a:t>Evaluate cleaning approximately 1 day later.</a:t>
            </a:r>
          </a:p>
          <a:p>
            <a:pPr>
              <a:spcBef>
                <a:spcPts val="2600"/>
              </a:spcBef>
            </a:pPr>
            <a:r>
              <a:rPr lang="en-US" sz="2800" dirty="0"/>
              <a:t>Check for the presence or absence of FG on marked HTSs.</a:t>
            </a:r>
          </a:p>
          <a:p>
            <a:pPr lvl="1">
              <a:spcBef>
                <a:spcPts val="1200"/>
              </a:spcBef>
            </a:pPr>
            <a:r>
              <a:rPr lang="en-US" sz="2400" dirty="0"/>
              <a:t>If the FG is not visible under the UV flashlight, the surface is considered clean.</a:t>
            </a:r>
          </a:p>
          <a:p>
            <a:pPr lvl="1">
              <a:spcBef>
                <a:spcPts val="1200"/>
              </a:spcBef>
            </a:pPr>
            <a:r>
              <a:rPr lang="en-US" sz="2400" dirty="0"/>
              <a:t>However, if the FG remains, the surface is considered not adequately cleaned.</a:t>
            </a:r>
          </a:p>
        </p:txBody>
      </p:sp>
      <p:pic>
        <p:nvPicPr>
          <p:cNvPr id="6" name="Picture 5" descr="An image of fluorescent gel visible through the use of an ultraviolet flashlight.">
            <a:extLst>
              <a:ext uri="{FF2B5EF4-FFF2-40B4-BE49-F238E27FC236}">
                <a16:creationId xmlns:a16="http://schemas.microsoft.com/office/drawing/2014/main" id="{ACE443B0-EA5C-E88C-ABEF-F046E28240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2263" y="1180821"/>
            <a:ext cx="3679371" cy="4605524"/>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79D0A5E0-403F-A3F2-F1D0-EE33DCF21B31}"/>
              </a:ext>
            </a:extLst>
          </p:cNvPr>
          <p:cNvSpPr>
            <a:spLocks noGrp="1"/>
          </p:cNvSpPr>
          <p:nvPr>
            <p:ph type="body" sz="quarter" idx="11"/>
          </p:nvPr>
        </p:nvSpPr>
        <p:spPr>
          <a:xfrm>
            <a:off x="5185072" y="5866946"/>
            <a:ext cx="3684608" cy="479051"/>
          </a:xfrm>
        </p:spPr>
        <p:txBody>
          <a:bodyPr>
            <a:normAutofit fontScale="32500" lnSpcReduction="20000"/>
          </a:bodyPr>
          <a:lstStyle/>
          <a:p>
            <a:pPr marL="0" indent="0">
              <a:lnSpc>
                <a:spcPct val="120000"/>
              </a:lnSpc>
              <a:buNone/>
            </a:pPr>
            <a:r>
              <a:rPr lang="en-US" dirty="0"/>
              <a:t>Source: Ecolab USA Inc. Image used with permission.</a:t>
            </a:r>
          </a:p>
        </p:txBody>
      </p:sp>
      <p:sp>
        <p:nvSpPr>
          <p:cNvPr id="5127" name="Slide Number Placeholder 26">
            <a:extLst>
              <a:ext uri="{FF2B5EF4-FFF2-40B4-BE49-F238E27FC236}">
                <a16:creationId xmlns:a16="http://schemas.microsoft.com/office/drawing/2014/main" id="{60429320-90AB-D4A9-C807-EE5441C00285}"/>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38653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2CB94-D30F-4F6E-8C17-ED0B496845CE}"/>
              </a:ext>
            </a:extLst>
          </p:cNvPr>
          <p:cNvSpPr>
            <a:spLocks noGrp="1"/>
          </p:cNvSpPr>
          <p:nvPr>
            <p:ph type="title"/>
          </p:nvPr>
        </p:nvSpPr>
        <p:spPr/>
        <p:txBody>
          <a:bodyPr>
            <a:noAutofit/>
          </a:bodyPr>
          <a:lstStyle/>
          <a:p>
            <a:r>
              <a:rPr lang="en-US" dirty="0"/>
              <a:t>Step 5: Share Data Feedback</a:t>
            </a:r>
          </a:p>
        </p:txBody>
      </p:sp>
      <p:sp>
        <p:nvSpPr>
          <p:cNvPr id="4" name="Content Placeholder 3">
            <a:extLst>
              <a:ext uri="{FF2B5EF4-FFF2-40B4-BE49-F238E27FC236}">
                <a16:creationId xmlns:a16="http://schemas.microsoft.com/office/drawing/2014/main" id="{A1EBA59D-BFCA-48A5-9A62-BA6D32C373E1}"/>
              </a:ext>
            </a:extLst>
          </p:cNvPr>
          <p:cNvSpPr>
            <a:spLocks noGrp="1"/>
          </p:cNvSpPr>
          <p:nvPr>
            <p:ph idx="1"/>
          </p:nvPr>
        </p:nvSpPr>
        <p:spPr>
          <a:xfrm>
            <a:off x="457200" y="1096963"/>
            <a:ext cx="8229600" cy="1294093"/>
          </a:xfrm>
        </p:spPr>
        <p:txBody>
          <a:bodyPr vert="horz" lIns="91440" tIns="45720" rIns="91440" bIns="45720" rtlCol="0" anchor="t">
            <a:normAutofit/>
          </a:bodyPr>
          <a:lstStyle/>
          <a:p>
            <a:r>
              <a:rPr lang="en-US" sz="2800" dirty="0"/>
              <a:t>Share findings in real time with the EVC associate, either with or without their EVC supervisor present.</a:t>
            </a:r>
          </a:p>
        </p:txBody>
      </p:sp>
      <p:sp>
        <p:nvSpPr>
          <p:cNvPr id="49" name="Text Placeholder 48">
            <a:extLst>
              <a:ext uri="{FF2B5EF4-FFF2-40B4-BE49-F238E27FC236}">
                <a16:creationId xmlns:a16="http://schemas.microsoft.com/office/drawing/2014/main" id="{6234242C-316E-6EC9-9167-689E83C0B07F}"/>
              </a:ext>
            </a:extLst>
          </p:cNvPr>
          <p:cNvSpPr>
            <a:spLocks noGrp="1"/>
          </p:cNvSpPr>
          <p:nvPr>
            <p:ph type="body" sz="quarter" idx="11"/>
          </p:nvPr>
        </p:nvSpPr>
        <p:spPr>
          <a:xfrm>
            <a:off x="457200" y="2252830"/>
            <a:ext cx="3882571" cy="3973800"/>
          </a:xfrm>
        </p:spPr>
        <p:txBody>
          <a:bodyPr>
            <a:noAutofit/>
          </a:bodyPr>
          <a:lstStyle/>
          <a:p>
            <a:pPr marL="365760" indent="-365760"/>
            <a:r>
              <a:rPr lang="en-US" sz="2800" dirty="0"/>
              <a:t>For HTSs where FG remains, identify and explore barriers to EVC.</a:t>
            </a:r>
          </a:p>
          <a:p>
            <a:pPr marL="365760" indent="-365760">
              <a:spcBef>
                <a:spcPts val="2800"/>
              </a:spcBef>
            </a:pPr>
            <a:r>
              <a:rPr lang="en-US" sz="2800" dirty="0"/>
              <a:t>Share findings more broadly with EVC leadership and hospital committees. </a:t>
            </a:r>
          </a:p>
        </p:txBody>
      </p:sp>
      <p:pic>
        <p:nvPicPr>
          <p:cNvPr id="3" name="Picture 2" descr="An image of a group of interdisciplinary healthcare professionals having a discussion.">
            <a:extLst>
              <a:ext uri="{FF2B5EF4-FFF2-40B4-BE49-F238E27FC236}">
                <a16:creationId xmlns:a16="http://schemas.microsoft.com/office/drawing/2014/main" id="{87AC4C2D-F0EE-C390-EA82-5F259D0EEC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2833202"/>
            <a:ext cx="4022649" cy="2951282"/>
          </a:xfrm>
          <a:prstGeom prst="rect">
            <a:avLst/>
          </a:prstGeom>
          <a:effectLst>
            <a:outerShdw blurRad="50800" dist="38100" dir="2700000" algn="tl" rotWithShape="0">
              <a:prstClr val="black">
                <a:alpha val="40000"/>
              </a:prstClr>
            </a:outerShdw>
          </a:effectLst>
        </p:spPr>
      </p:pic>
      <p:sp>
        <p:nvSpPr>
          <p:cNvPr id="70" name="Slide Number Placeholder 26">
            <a:extLst>
              <a:ext uri="{FF2B5EF4-FFF2-40B4-BE49-F238E27FC236}">
                <a16:creationId xmlns:a16="http://schemas.microsoft.com/office/drawing/2014/main" id="{91DB07E2-D375-03A8-7C16-5EA0831D9984}"/>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43399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0FBB-7D33-54F3-A4F5-D71D401AE611}"/>
              </a:ext>
            </a:extLst>
          </p:cNvPr>
          <p:cNvSpPr>
            <a:spLocks noGrp="1"/>
          </p:cNvSpPr>
          <p:nvPr>
            <p:ph type="title"/>
          </p:nvPr>
        </p:nvSpPr>
        <p:spPr/>
        <p:txBody>
          <a:bodyPr/>
          <a:lstStyle/>
          <a:p>
            <a:r>
              <a:rPr lang="en-US" dirty="0"/>
              <a:t>Task of EVC Monitoring</a:t>
            </a:r>
          </a:p>
        </p:txBody>
      </p:sp>
      <p:pic>
        <p:nvPicPr>
          <p:cNvPr id="6" name="Picture 5" descr="An illustration of a multidisciplinary healthcare team.">
            <a:extLst>
              <a:ext uri="{FF2B5EF4-FFF2-40B4-BE49-F238E27FC236}">
                <a16:creationId xmlns:a16="http://schemas.microsoft.com/office/drawing/2014/main" id="{320258E5-1110-BC75-30C5-DAF2AC5FD8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11082" b="4396"/>
          <a:stretch/>
        </p:blipFill>
        <p:spPr>
          <a:xfrm>
            <a:off x="2053844" y="1511300"/>
            <a:ext cx="6305388" cy="2997200"/>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03FD6A14-F27E-DB26-673C-A487E5F97CA3}"/>
              </a:ext>
            </a:extLst>
          </p:cNvPr>
          <p:cNvSpPr>
            <a:spLocks noGrp="1"/>
          </p:cNvSpPr>
          <p:nvPr>
            <p:ph type="body" idx="1"/>
          </p:nvPr>
        </p:nvSpPr>
        <p:spPr>
          <a:xfrm>
            <a:off x="365760" y="3749040"/>
            <a:ext cx="5181600" cy="2103120"/>
          </a:xfrm>
        </p:spPr>
        <p:txBody>
          <a:bodyPr/>
          <a:lstStyle/>
          <a:p>
            <a:r>
              <a:rPr lang="en-US" dirty="0"/>
              <a:t>Who Should Take on the Task of EVC Monitoring?</a:t>
            </a:r>
          </a:p>
        </p:txBody>
      </p:sp>
      <p:sp>
        <p:nvSpPr>
          <p:cNvPr id="5" name="Slide Number Placeholder 4">
            <a:extLst>
              <a:ext uri="{FF2B5EF4-FFF2-40B4-BE49-F238E27FC236}">
                <a16:creationId xmlns:a16="http://schemas.microsoft.com/office/drawing/2014/main" id="{9F60C5BD-B8C6-97E7-F8D5-A93DBA54388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02347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cs typeface="Calibri Light" panose="020F0302020204030204" pitchFamily="34" charset="0"/>
              </a:rPr>
              <a:t>Infection Control Practitioner (ICP)</a:t>
            </a:r>
          </a:p>
        </p:txBody>
      </p:sp>
      <p:sp>
        <p:nvSpPr>
          <p:cNvPr id="4" name="Content Placeholder 3">
            <a:extLst>
              <a:ext uri="{FF2B5EF4-FFF2-40B4-BE49-F238E27FC236}">
                <a16:creationId xmlns:a16="http://schemas.microsoft.com/office/drawing/2014/main" id="{597F593C-3D57-6233-935B-D6425458B052}"/>
              </a:ext>
            </a:extLst>
          </p:cNvPr>
          <p:cNvSpPr>
            <a:spLocks noGrp="1"/>
          </p:cNvSpPr>
          <p:nvPr>
            <p:ph idx="1"/>
          </p:nvPr>
        </p:nvSpPr>
        <p:spPr>
          <a:xfrm>
            <a:off x="457199" y="1097280"/>
            <a:ext cx="4114801" cy="5212080"/>
          </a:xfrm>
        </p:spPr>
        <p:txBody>
          <a:bodyPr>
            <a:noAutofit/>
          </a:bodyPr>
          <a:lstStyle/>
          <a:p>
            <a:r>
              <a:rPr lang="en-US" sz="2200" b="1" dirty="0"/>
              <a:t>Role</a:t>
            </a:r>
          </a:p>
          <a:p>
            <a:pPr lvl="1"/>
            <a:r>
              <a:rPr lang="en-US" sz="2000" dirty="0"/>
              <a:t>Infection Preventionist</a:t>
            </a:r>
          </a:p>
          <a:p>
            <a:r>
              <a:rPr lang="en-US" sz="2200" b="1" dirty="0"/>
              <a:t>Advantages</a:t>
            </a:r>
          </a:p>
          <a:p>
            <a:pPr lvl="1"/>
            <a:r>
              <a:rPr lang="en-US" sz="2000" dirty="0"/>
              <a:t>Objective</a:t>
            </a:r>
          </a:p>
          <a:p>
            <a:pPr lvl="1"/>
            <a:r>
              <a:rPr lang="en-US" sz="2000" dirty="0"/>
              <a:t>Vested interest in accurate results</a:t>
            </a:r>
          </a:p>
          <a:p>
            <a:pPr lvl="1"/>
            <a:r>
              <a:rPr lang="en-US" sz="2000" dirty="0"/>
              <a:t>Understands the importance of the task</a:t>
            </a:r>
          </a:p>
          <a:p>
            <a:pPr lvl="1"/>
            <a:r>
              <a:rPr lang="en-US" sz="2000" dirty="0"/>
              <a:t>Experienced with giving constructive feedback</a:t>
            </a:r>
          </a:p>
          <a:p>
            <a:r>
              <a:rPr lang="en-US" sz="2200" b="1" dirty="0"/>
              <a:t>Disadvantages</a:t>
            </a:r>
          </a:p>
          <a:p>
            <a:pPr lvl="1"/>
            <a:r>
              <a:rPr lang="en-US" sz="2000" dirty="0"/>
              <a:t>Resource intensive, as ICPs have many other priorities and commitments</a:t>
            </a:r>
          </a:p>
        </p:txBody>
      </p:sp>
      <p:pic>
        <p:nvPicPr>
          <p:cNvPr id="6" name="Picture 5" descr="An image of an infection control practitioner in front of a solid color studio backdrop.">
            <a:extLst>
              <a:ext uri="{FF2B5EF4-FFF2-40B4-BE49-F238E27FC236}">
                <a16:creationId xmlns:a16="http://schemas.microsoft.com/office/drawing/2014/main" id="{F2063035-8E58-9A22-6394-42164B720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1371600"/>
            <a:ext cx="3511296" cy="438912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C089147A-8D9A-72B9-54C6-87BFFE7FBE6D}"/>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56959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7875F-CD72-4DE2-8E77-60F3B75CADFA}"/>
              </a:ext>
            </a:extLst>
          </p:cNvPr>
          <p:cNvSpPr>
            <a:spLocks noGrp="1"/>
          </p:cNvSpPr>
          <p:nvPr>
            <p:ph type="title"/>
          </p:nvPr>
        </p:nvSpPr>
        <p:spPr/>
        <p:txBody>
          <a:bodyPr>
            <a:normAutofit/>
          </a:bodyPr>
          <a:lstStyle/>
          <a:p>
            <a:r>
              <a:rPr lang="en-US" sz="4400" dirty="0">
                <a:cs typeface="Calibri Light" panose="020F0302020204030204" pitchFamily="34" charset="0"/>
              </a:rPr>
              <a:t>Unit Nurse</a:t>
            </a:r>
            <a:endParaRPr lang="en-US" sz="4400" dirty="0"/>
          </a:p>
        </p:txBody>
      </p:sp>
      <p:sp>
        <p:nvSpPr>
          <p:cNvPr id="4" name="Content Placeholder 3">
            <a:extLst>
              <a:ext uri="{FF2B5EF4-FFF2-40B4-BE49-F238E27FC236}">
                <a16:creationId xmlns:a16="http://schemas.microsoft.com/office/drawing/2014/main" id="{0F27B448-9494-E32F-09D8-2E67CE7B74A8}"/>
              </a:ext>
            </a:extLst>
          </p:cNvPr>
          <p:cNvSpPr>
            <a:spLocks noGrp="1"/>
          </p:cNvSpPr>
          <p:nvPr>
            <p:ph idx="1"/>
          </p:nvPr>
        </p:nvSpPr>
        <p:spPr>
          <a:xfrm>
            <a:off x="457200" y="1097280"/>
            <a:ext cx="4297680" cy="5608322"/>
          </a:xfrm>
        </p:spPr>
        <p:txBody>
          <a:bodyPr>
            <a:noAutofit/>
          </a:bodyPr>
          <a:lstStyle/>
          <a:p>
            <a:r>
              <a:rPr lang="en-US" sz="2200" b="1" dirty="0"/>
              <a:t>Role</a:t>
            </a:r>
          </a:p>
          <a:p>
            <a:pPr lvl="1"/>
            <a:r>
              <a:rPr lang="en-US" sz="2000" dirty="0"/>
              <a:t>Unit Nurse</a:t>
            </a:r>
          </a:p>
          <a:p>
            <a:r>
              <a:rPr lang="en-US" sz="2200" b="1" dirty="0"/>
              <a:t>Advantages</a:t>
            </a:r>
          </a:p>
          <a:p>
            <a:pPr lvl="1"/>
            <a:r>
              <a:rPr lang="en-US" sz="2000" dirty="0"/>
              <a:t>Strengthens collaboration and facilitates discussion between EVC and Nursing</a:t>
            </a:r>
          </a:p>
          <a:p>
            <a:pPr lvl="1"/>
            <a:r>
              <a:rPr lang="en-US" sz="2000" dirty="0"/>
              <a:t>Helps delineate cleaning responsibilities</a:t>
            </a:r>
          </a:p>
          <a:p>
            <a:pPr lvl="1"/>
            <a:r>
              <a:rPr lang="en-US" sz="2000" dirty="0"/>
              <a:t>Able to monitor all shifts</a:t>
            </a:r>
          </a:p>
          <a:p>
            <a:r>
              <a:rPr lang="en-US" sz="2200" b="1" dirty="0"/>
              <a:t>Disadvantages</a:t>
            </a:r>
          </a:p>
          <a:p>
            <a:pPr lvl="1"/>
            <a:r>
              <a:rPr lang="en-US" sz="2000" dirty="0"/>
              <a:t>May not have experience with constructive feedback</a:t>
            </a:r>
          </a:p>
          <a:p>
            <a:pPr lvl="1"/>
            <a:r>
              <a:rPr lang="en-US" sz="2000" dirty="0"/>
              <a:t>Competing nursing priorities</a:t>
            </a:r>
          </a:p>
          <a:p>
            <a:pPr lvl="1"/>
            <a:r>
              <a:rPr lang="en-US" sz="2000" dirty="0"/>
              <a:t>Requires training</a:t>
            </a:r>
          </a:p>
        </p:txBody>
      </p:sp>
      <p:pic>
        <p:nvPicPr>
          <p:cNvPr id="27" name="Picture 26" descr="An image of a unit nurse in front a nursing station.">
            <a:extLst>
              <a:ext uri="{FF2B5EF4-FFF2-40B4-BE49-F238E27FC236}">
                <a16:creationId xmlns:a16="http://schemas.microsoft.com/office/drawing/2014/main" id="{EC60452C-4596-042A-4714-5090BACE97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1371600"/>
            <a:ext cx="3511296" cy="438912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3C3FCB4C-586B-7BE7-606E-30386A41BBF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16449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2ECE-2C9F-4275-98AC-5CDFC9780F30}"/>
              </a:ext>
            </a:extLst>
          </p:cNvPr>
          <p:cNvSpPr>
            <a:spLocks noGrp="1"/>
          </p:cNvSpPr>
          <p:nvPr>
            <p:ph type="title"/>
          </p:nvPr>
        </p:nvSpPr>
        <p:spPr/>
        <p:txBody>
          <a:bodyPr>
            <a:normAutofit/>
          </a:bodyPr>
          <a:lstStyle/>
          <a:p>
            <a:r>
              <a:rPr lang="en-US" sz="4400" dirty="0">
                <a:cs typeface="Calibri Light" panose="020F0302020204030204" pitchFamily="34" charset="0"/>
              </a:rPr>
              <a:t>EVC Supervisor </a:t>
            </a:r>
            <a:endParaRPr lang="en-US" sz="4400" dirty="0"/>
          </a:p>
        </p:txBody>
      </p:sp>
      <p:sp>
        <p:nvSpPr>
          <p:cNvPr id="6" name="Content Placeholder 3">
            <a:extLst>
              <a:ext uri="{FF2B5EF4-FFF2-40B4-BE49-F238E27FC236}">
                <a16:creationId xmlns:a16="http://schemas.microsoft.com/office/drawing/2014/main" id="{6F7EA3E3-55FE-9D45-BC2E-A3334A429BFD}"/>
              </a:ext>
            </a:extLst>
          </p:cNvPr>
          <p:cNvSpPr>
            <a:spLocks noGrp="1"/>
          </p:cNvSpPr>
          <p:nvPr>
            <p:ph idx="1"/>
          </p:nvPr>
        </p:nvSpPr>
        <p:spPr>
          <a:xfrm>
            <a:off x="457200" y="1097280"/>
            <a:ext cx="4114800" cy="5689052"/>
          </a:xfrm>
        </p:spPr>
        <p:txBody>
          <a:bodyPr>
            <a:noAutofit/>
          </a:bodyPr>
          <a:lstStyle/>
          <a:p>
            <a:r>
              <a:rPr lang="en-US" sz="2200" b="1" dirty="0"/>
              <a:t>Role</a:t>
            </a:r>
          </a:p>
          <a:p>
            <a:pPr lvl="1"/>
            <a:r>
              <a:rPr lang="en-US" sz="2000" dirty="0"/>
              <a:t>EVC Supervisor</a:t>
            </a:r>
          </a:p>
          <a:p>
            <a:r>
              <a:rPr lang="en-US" sz="2200" b="1" dirty="0"/>
              <a:t>Advantages</a:t>
            </a:r>
          </a:p>
          <a:p>
            <a:pPr lvl="1"/>
            <a:r>
              <a:rPr lang="en-US" sz="2000" dirty="0"/>
              <a:t>Facilitates feedback and accountability between EVC associates and supervisor</a:t>
            </a:r>
          </a:p>
          <a:p>
            <a:pPr lvl="1"/>
            <a:r>
              <a:rPr lang="en-US" sz="2000" dirty="0"/>
              <a:t>Well-positioned to identify systemic problems</a:t>
            </a:r>
          </a:p>
          <a:p>
            <a:r>
              <a:rPr lang="en-US" sz="2200" b="1" dirty="0"/>
              <a:t>Disadvantages</a:t>
            </a:r>
          </a:p>
          <a:p>
            <a:pPr lvl="1"/>
            <a:r>
              <a:rPr lang="en-US" sz="2000" dirty="0"/>
              <a:t>May be less objective</a:t>
            </a:r>
          </a:p>
          <a:p>
            <a:pPr lvl="1"/>
            <a:r>
              <a:rPr lang="en-US" sz="2000" dirty="0"/>
              <a:t>Need to ensure data are communicated outside the EVC team</a:t>
            </a:r>
          </a:p>
        </p:txBody>
      </p:sp>
      <p:pic>
        <p:nvPicPr>
          <p:cNvPr id="26" name="Picture 25" descr="An image of an environmental cleaning supervisor in front of a solid color studio backdrop.">
            <a:extLst>
              <a:ext uri="{FF2B5EF4-FFF2-40B4-BE49-F238E27FC236}">
                <a16:creationId xmlns:a16="http://schemas.microsoft.com/office/drawing/2014/main" id="{7B1FFC25-0739-B4E7-E631-2A2FD0D7AF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29200" y="1371600"/>
            <a:ext cx="3511296" cy="438912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2D3296B1-893E-6869-72F1-2FB6B69DBCE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11321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B391-23C3-4510-AFD4-38A60E1825DB}"/>
              </a:ext>
            </a:extLst>
          </p:cNvPr>
          <p:cNvSpPr>
            <a:spLocks noGrp="1"/>
          </p:cNvSpPr>
          <p:nvPr>
            <p:ph type="title"/>
          </p:nvPr>
        </p:nvSpPr>
        <p:spPr/>
        <p:txBody>
          <a:bodyPr>
            <a:normAutofit/>
          </a:bodyPr>
          <a:lstStyle/>
          <a:p>
            <a:r>
              <a:rPr lang="en-US" sz="4400" dirty="0">
                <a:cs typeface="Calibri Light" panose="020F0302020204030204" pitchFamily="34" charset="0"/>
              </a:rPr>
              <a:t>EVC Associate</a:t>
            </a:r>
            <a:endParaRPr lang="en-US" sz="4400" dirty="0"/>
          </a:p>
        </p:txBody>
      </p:sp>
      <p:sp>
        <p:nvSpPr>
          <p:cNvPr id="4" name="Content Placeholder 3">
            <a:extLst>
              <a:ext uri="{FF2B5EF4-FFF2-40B4-BE49-F238E27FC236}">
                <a16:creationId xmlns:a16="http://schemas.microsoft.com/office/drawing/2014/main" id="{1CBBCAF1-C74D-6EE4-6659-C9E4377B240B}"/>
              </a:ext>
            </a:extLst>
          </p:cNvPr>
          <p:cNvSpPr>
            <a:spLocks noGrp="1"/>
          </p:cNvSpPr>
          <p:nvPr>
            <p:ph idx="1"/>
          </p:nvPr>
        </p:nvSpPr>
        <p:spPr>
          <a:xfrm>
            <a:off x="457200" y="1097279"/>
            <a:ext cx="4217542" cy="5522596"/>
          </a:xfrm>
        </p:spPr>
        <p:txBody>
          <a:bodyPr>
            <a:noAutofit/>
          </a:bodyPr>
          <a:lstStyle/>
          <a:p>
            <a:r>
              <a:rPr lang="en-US" sz="2200" b="1" dirty="0"/>
              <a:t>Role</a:t>
            </a:r>
          </a:p>
          <a:p>
            <a:pPr lvl="1"/>
            <a:r>
              <a:rPr lang="en-US" sz="2000" dirty="0"/>
              <a:t>EVC Associate</a:t>
            </a:r>
          </a:p>
          <a:p>
            <a:r>
              <a:rPr lang="en-US" sz="2200" b="1" dirty="0"/>
              <a:t>Advantages</a:t>
            </a:r>
          </a:p>
          <a:p>
            <a:pPr lvl="1"/>
            <a:r>
              <a:rPr lang="en-US" sz="2000" dirty="0"/>
              <a:t>Empowers ownership and performance improvements</a:t>
            </a:r>
          </a:p>
          <a:p>
            <a:pPr lvl="1"/>
            <a:r>
              <a:rPr lang="en-US" sz="2000" dirty="0"/>
              <a:t>Identifies problems which can lead to improved process</a:t>
            </a:r>
          </a:p>
          <a:p>
            <a:pPr lvl="1"/>
            <a:r>
              <a:rPr lang="en-US" sz="2000" dirty="0"/>
              <a:t>Able to monitor all shifts</a:t>
            </a:r>
          </a:p>
          <a:p>
            <a:r>
              <a:rPr lang="en-US" sz="2200" b="1" dirty="0"/>
              <a:t>Disadvantages</a:t>
            </a:r>
          </a:p>
          <a:p>
            <a:pPr lvl="1"/>
            <a:r>
              <a:rPr lang="en-US" sz="2000" dirty="0"/>
              <a:t>Can be less objective</a:t>
            </a:r>
          </a:p>
          <a:p>
            <a:pPr lvl="1"/>
            <a:r>
              <a:rPr lang="en-US" sz="2000" dirty="0"/>
              <a:t>Can be challenging to give and receive peer-to-peer monitoring and feedback</a:t>
            </a:r>
          </a:p>
        </p:txBody>
      </p:sp>
      <p:pic>
        <p:nvPicPr>
          <p:cNvPr id="26" name="Picture 25" descr="An image of an environmental cleaning associate cleaning the hallway of a healthcare facility.">
            <a:extLst>
              <a:ext uri="{FF2B5EF4-FFF2-40B4-BE49-F238E27FC236}">
                <a16:creationId xmlns:a16="http://schemas.microsoft.com/office/drawing/2014/main" id="{14465089-429B-AD38-962C-CFFF59DCF9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3520" y="1371600"/>
            <a:ext cx="2916434" cy="438912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0BD4F464-C86E-FAE2-F5CC-731B68599D80}"/>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71191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D646E-4921-41B6-92DE-8AE63D3B892C}"/>
              </a:ext>
            </a:extLst>
          </p:cNvPr>
          <p:cNvSpPr>
            <a:spLocks noGrp="1"/>
          </p:cNvSpPr>
          <p:nvPr>
            <p:ph type="title"/>
          </p:nvPr>
        </p:nvSpPr>
        <p:spPr/>
        <p:txBody>
          <a:bodyPr>
            <a:noAutofit/>
          </a:bodyPr>
          <a:lstStyle/>
          <a:p>
            <a:r>
              <a:rPr lang="en-US" sz="4400" dirty="0"/>
              <a:t>“Secret Shopper” </a:t>
            </a:r>
          </a:p>
        </p:txBody>
      </p:sp>
      <p:sp>
        <p:nvSpPr>
          <p:cNvPr id="4" name="Content Placeholder 3">
            <a:extLst>
              <a:ext uri="{FF2B5EF4-FFF2-40B4-BE49-F238E27FC236}">
                <a16:creationId xmlns:a16="http://schemas.microsoft.com/office/drawing/2014/main" id="{8B0DCEED-46AA-8FA5-1FB6-F827DC5D403B}"/>
              </a:ext>
            </a:extLst>
          </p:cNvPr>
          <p:cNvSpPr>
            <a:spLocks noGrp="1"/>
          </p:cNvSpPr>
          <p:nvPr>
            <p:ph idx="1"/>
          </p:nvPr>
        </p:nvSpPr>
        <p:spPr>
          <a:xfrm>
            <a:off x="457200" y="1097279"/>
            <a:ext cx="4114800" cy="5212080"/>
          </a:xfrm>
        </p:spPr>
        <p:txBody>
          <a:bodyPr>
            <a:noAutofit/>
          </a:bodyPr>
          <a:lstStyle/>
          <a:p>
            <a:r>
              <a:rPr lang="en-US" sz="2200" b="1" dirty="0"/>
              <a:t>Role</a:t>
            </a:r>
          </a:p>
          <a:p>
            <a:pPr lvl="1"/>
            <a:r>
              <a:rPr lang="en-US" sz="2000" dirty="0"/>
              <a:t>“Secret Shopper”</a:t>
            </a:r>
          </a:p>
          <a:p>
            <a:r>
              <a:rPr lang="en-US" sz="2200" b="1" dirty="0"/>
              <a:t>Advantages</a:t>
            </a:r>
          </a:p>
          <a:p>
            <a:pPr lvl="1"/>
            <a:r>
              <a:rPr lang="en-US" sz="2000" dirty="0"/>
              <a:t>Less risk of the Hawthorne Effect—the observer’s effect on the behavior being assessed</a:t>
            </a:r>
          </a:p>
          <a:p>
            <a:r>
              <a:rPr lang="en-US" sz="2200" b="1" dirty="0"/>
              <a:t>Disadvantages</a:t>
            </a:r>
          </a:p>
          <a:p>
            <a:pPr lvl="1"/>
            <a:r>
              <a:rPr lang="en-US" sz="2000" dirty="0"/>
              <a:t>Needs significant oversight to ensure valid data</a:t>
            </a:r>
          </a:p>
          <a:p>
            <a:pPr lvl="1"/>
            <a:r>
              <a:rPr lang="en-US" sz="2000" dirty="0"/>
              <a:t>May require frequent turnover</a:t>
            </a:r>
          </a:p>
          <a:p>
            <a:pPr lvl="1"/>
            <a:r>
              <a:rPr lang="en-US" sz="2000" dirty="0"/>
              <a:t>Requires training</a:t>
            </a:r>
          </a:p>
        </p:txBody>
      </p:sp>
      <p:pic>
        <p:nvPicPr>
          <p:cNvPr id="26" name="Picture 25" descr="An image of a healthcare professional holding a clipboard as a &quot;secret shopper&quot; in front of a studio backdrop.">
            <a:extLst>
              <a:ext uri="{FF2B5EF4-FFF2-40B4-BE49-F238E27FC236}">
                <a16:creationId xmlns:a16="http://schemas.microsoft.com/office/drawing/2014/main" id="{0ADD3B10-3858-7F92-2D55-19601643DE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29200" y="1371600"/>
            <a:ext cx="3511296" cy="438912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91027130-6626-1058-84AB-2E4F197CEF4E}"/>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59010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E3AE-9189-4B41-83C5-5D50E96EEE00}"/>
              </a:ext>
            </a:extLst>
          </p:cNvPr>
          <p:cNvSpPr>
            <a:spLocks noGrp="1"/>
          </p:cNvSpPr>
          <p:nvPr>
            <p:ph type="title"/>
          </p:nvPr>
        </p:nvSpPr>
        <p:spPr/>
        <p:txBody>
          <a:bodyPr>
            <a:normAutofit/>
          </a:bodyPr>
          <a:lstStyle/>
          <a:p>
            <a:r>
              <a:rPr lang="en-US" sz="4400" dirty="0">
                <a:solidFill>
                  <a:prstClr val="black"/>
                </a:solidFill>
              </a:rPr>
              <a:t>Mixed: Nurse and EVC Associate</a:t>
            </a:r>
            <a:endParaRPr lang="en-US" sz="4400" dirty="0"/>
          </a:p>
        </p:txBody>
      </p:sp>
      <p:sp>
        <p:nvSpPr>
          <p:cNvPr id="4" name="Content Placeholder 3">
            <a:extLst>
              <a:ext uri="{FF2B5EF4-FFF2-40B4-BE49-F238E27FC236}">
                <a16:creationId xmlns:a16="http://schemas.microsoft.com/office/drawing/2014/main" id="{114C3C85-ED0B-AFE6-60CF-64E53E843117}"/>
              </a:ext>
            </a:extLst>
          </p:cNvPr>
          <p:cNvSpPr>
            <a:spLocks noGrp="1"/>
          </p:cNvSpPr>
          <p:nvPr>
            <p:ph idx="1"/>
          </p:nvPr>
        </p:nvSpPr>
        <p:spPr>
          <a:xfrm>
            <a:off x="457200" y="996696"/>
            <a:ext cx="3835400" cy="5579293"/>
          </a:xfrm>
        </p:spPr>
        <p:txBody>
          <a:bodyPr>
            <a:noAutofit/>
          </a:bodyPr>
          <a:lstStyle/>
          <a:p>
            <a:r>
              <a:rPr lang="en-US" sz="2200" b="1" dirty="0"/>
              <a:t>Role</a:t>
            </a:r>
          </a:p>
          <a:p>
            <a:pPr lvl="1"/>
            <a:r>
              <a:rPr lang="en-US" sz="2000" dirty="0"/>
              <a:t>Mixed: Nurse and EVC Associate</a:t>
            </a:r>
          </a:p>
          <a:p>
            <a:r>
              <a:rPr lang="en-US" sz="2200" b="1" dirty="0"/>
              <a:t>Advantages</a:t>
            </a:r>
          </a:p>
          <a:p>
            <a:pPr lvl="1"/>
            <a:r>
              <a:rPr lang="en-US" sz="2000" dirty="0"/>
              <a:t>Clarification of cleaning responsibilities (e.g., IV pole)</a:t>
            </a:r>
          </a:p>
          <a:p>
            <a:pPr lvl="1"/>
            <a:r>
              <a:rPr lang="en-US" sz="2000" dirty="0"/>
              <a:t>Joint accountability</a:t>
            </a:r>
          </a:p>
          <a:p>
            <a:pPr lvl="1"/>
            <a:r>
              <a:rPr lang="en-US" sz="2000" dirty="0"/>
              <a:t>Bidirectional feedback</a:t>
            </a:r>
          </a:p>
          <a:p>
            <a:r>
              <a:rPr lang="en-US" sz="2200" b="1" dirty="0"/>
              <a:t>Disadvantages</a:t>
            </a:r>
          </a:p>
          <a:p>
            <a:pPr lvl="1"/>
            <a:r>
              <a:rPr lang="en-US" sz="2000" dirty="0"/>
              <a:t>Can lead to lack of ownership</a:t>
            </a:r>
          </a:p>
          <a:p>
            <a:pPr lvl="1"/>
            <a:r>
              <a:rPr lang="en-US" sz="2000" dirty="0"/>
              <a:t>Need to ensure respectful, constructive feedback processes</a:t>
            </a:r>
          </a:p>
        </p:txBody>
      </p:sp>
      <p:pic>
        <p:nvPicPr>
          <p:cNvPr id="26" name="Picture 25" descr="A close-up image of a nurse and an environmental cleaning associate discussing in the hallway of a healthcare facility.">
            <a:extLst>
              <a:ext uri="{FF2B5EF4-FFF2-40B4-BE49-F238E27FC236}">
                <a16:creationId xmlns:a16="http://schemas.microsoft.com/office/drawing/2014/main" id="{9BC2221A-35AF-7994-620A-997961B8BE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54880" y="2194560"/>
            <a:ext cx="4037162" cy="2743200"/>
          </a:xfrm>
          <a:prstGeom prst="rect">
            <a:avLst/>
          </a:prstGeom>
          <a:ln>
            <a:noFill/>
          </a:ln>
          <a:effectLst>
            <a:outerShdw blurRad="63500" dist="88900" dir="2400000" algn="tl" rotWithShape="0">
              <a:srgbClr val="000000">
                <a:alpha val="30000"/>
              </a:srgbClr>
            </a:outerShdw>
          </a:effectLst>
        </p:spPr>
      </p:pic>
      <p:sp>
        <p:nvSpPr>
          <p:cNvPr id="47" name="Slide Number Placeholder 26">
            <a:extLst>
              <a:ext uri="{FF2B5EF4-FFF2-40B4-BE49-F238E27FC236}">
                <a16:creationId xmlns:a16="http://schemas.microsoft.com/office/drawing/2014/main" id="{C36672B7-F250-2840-5C4E-716285511DF6}"/>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37048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a:xfrm>
            <a:off x="457200" y="0"/>
            <a:ext cx="8686800" cy="914400"/>
          </a:xfrm>
        </p:spPr>
        <p:txBody>
          <a:bodyPr>
            <a:noAutofit/>
          </a:bodyPr>
          <a:lstStyle/>
          <a:p>
            <a:pPr>
              <a:lnSpc>
                <a:spcPct val="80000"/>
              </a:lnSpc>
            </a:pPr>
            <a:r>
              <a:rPr lang="en-US" sz="3200" dirty="0"/>
              <a:t>Key Strategies To Take Aim and Target MRSA Infection</a:t>
            </a:r>
          </a:p>
        </p:txBody>
      </p:sp>
      <p:pic>
        <p:nvPicPr>
          <p:cNvPr id="7" name="Picture 6" descr="The key strategies to target MRSA are the following: decolonize patients, decontaminate the environment, prevent person-based transmission, and prevent device and procedure-associated infections. The presentation focuses on the second strategy, decontaminating the healthcare environment.">
            <a:extLst>
              <a:ext uri="{FF2B5EF4-FFF2-40B4-BE49-F238E27FC236}">
                <a16:creationId xmlns:a16="http://schemas.microsoft.com/office/drawing/2014/main" id="{1223210A-D035-F315-FF20-160E8789E5A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57781" y="1554480"/>
            <a:ext cx="8228436" cy="4374647"/>
          </a:xfrm>
          <a:prstGeom prst="rect">
            <a:avLst/>
          </a:prstGeom>
        </p:spPr>
      </p:pic>
      <p:sp>
        <p:nvSpPr>
          <p:cNvPr id="2" name="Slide Number Placeholder 26">
            <a:extLst>
              <a:ext uri="{FF2B5EF4-FFF2-40B4-BE49-F238E27FC236}">
                <a16:creationId xmlns:a16="http://schemas.microsoft.com/office/drawing/2014/main" id="{EE69552E-32BB-1F4B-76B1-6404FAD1FE66}"/>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025220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307AD94-81B3-2C5E-284F-80ED09002B13}"/>
              </a:ext>
            </a:extLst>
          </p:cNvPr>
          <p:cNvSpPr>
            <a:spLocks noGrp="1"/>
          </p:cNvSpPr>
          <p:nvPr>
            <p:ph type="title"/>
          </p:nvPr>
        </p:nvSpPr>
        <p:spPr/>
        <p:txBody>
          <a:bodyPr/>
          <a:lstStyle/>
          <a:p>
            <a:r>
              <a:rPr lang="en-US" dirty="0"/>
              <a:t>Data Feedback</a:t>
            </a:r>
          </a:p>
        </p:txBody>
      </p:sp>
      <p:pic>
        <p:nvPicPr>
          <p:cNvPr id="28" name="Picture Placeholder 29" descr="An image of a group of multidisciplinary healthcare professionals engaged in discussion.">
            <a:extLst>
              <a:ext uri="{FF2B5EF4-FFF2-40B4-BE49-F238E27FC236}">
                <a16:creationId xmlns:a16="http://schemas.microsoft.com/office/drawing/2014/main" id="{E0E52211-1C9B-C6C0-30C2-A21416A726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26664" y="1563624"/>
            <a:ext cx="5477409" cy="3026664"/>
          </a:xfrm>
          <a:prstGeom prst="rect">
            <a:avLst/>
          </a:prstGeom>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766F61BB-5B59-7BB0-4984-F4AD45DB2830}"/>
              </a:ext>
            </a:extLst>
          </p:cNvPr>
          <p:cNvSpPr>
            <a:spLocks noGrp="1"/>
          </p:cNvSpPr>
          <p:nvPr>
            <p:ph type="body" idx="1"/>
          </p:nvPr>
        </p:nvSpPr>
        <p:spPr>
          <a:xfrm>
            <a:off x="365759" y="3823471"/>
            <a:ext cx="6938807" cy="2103120"/>
          </a:xfrm>
        </p:spPr>
        <p:txBody>
          <a:bodyPr/>
          <a:lstStyle/>
          <a:p>
            <a:r>
              <a:rPr lang="en-US" dirty="0"/>
              <a:t>Promoting an Environment of Shared Knowledge and Common Goals </a:t>
            </a:r>
          </a:p>
        </p:txBody>
      </p:sp>
      <p:sp>
        <p:nvSpPr>
          <p:cNvPr id="24" name="Slide Number Placeholder 23">
            <a:extLst>
              <a:ext uri="{FF2B5EF4-FFF2-40B4-BE49-F238E27FC236}">
                <a16:creationId xmlns:a16="http://schemas.microsoft.com/office/drawing/2014/main" id="{6F07CFA5-3C71-31A9-218E-EF30FF13F38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07872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0245-46E0-1C5F-8CDE-1C256A0328C8}"/>
              </a:ext>
            </a:extLst>
          </p:cNvPr>
          <p:cNvSpPr>
            <a:spLocks noGrp="1"/>
          </p:cNvSpPr>
          <p:nvPr>
            <p:ph type="title"/>
          </p:nvPr>
        </p:nvSpPr>
        <p:spPr>
          <a:xfrm>
            <a:off x="457200" y="0"/>
            <a:ext cx="8236857" cy="914400"/>
          </a:xfrm>
        </p:spPr>
        <p:txBody>
          <a:bodyPr>
            <a:noAutofit/>
          </a:bodyPr>
          <a:lstStyle/>
          <a:p>
            <a:r>
              <a:rPr lang="en-US" sz="3400" dirty="0"/>
              <a:t>Effective Data Feedback to the EVC Associate  </a:t>
            </a:r>
          </a:p>
        </p:txBody>
      </p:sp>
      <p:sp>
        <p:nvSpPr>
          <p:cNvPr id="59" name="Content Placeholder 58">
            <a:extLst>
              <a:ext uri="{FF2B5EF4-FFF2-40B4-BE49-F238E27FC236}">
                <a16:creationId xmlns:a16="http://schemas.microsoft.com/office/drawing/2014/main" id="{A1B32C93-5F0E-4757-8CB8-990E314EF9E2}"/>
              </a:ext>
            </a:extLst>
          </p:cNvPr>
          <p:cNvSpPr>
            <a:spLocks noGrp="1"/>
          </p:cNvSpPr>
          <p:nvPr>
            <p:ph idx="1"/>
          </p:nvPr>
        </p:nvSpPr>
        <p:spPr>
          <a:xfrm>
            <a:off x="2630234" y="1180045"/>
            <a:ext cx="6239445" cy="5133667"/>
          </a:xfrm>
        </p:spPr>
        <p:txBody>
          <a:bodyPr>
            <a:noAutofit/>
          </a:bodyPr>
          <a:lstStyle/>
          <a:p>
            <a:pPr lvl="0"/>
            <a:r>
              <a:rPr lang="en-US" sz="2200" dirty="0"/>
              <a:t>Provide immediate feedback.</a:t>
            </a:r>
          </a:p>
          <a:p>
            <a:pPr lvl="0"/>
            <a:r>
              <a:rPr lang="en-US" sz="2200" dirty="0"/>
              <a:t>Include the EVC associate in the process of checking FG dots as a good learning opportunity.</a:t>
            </a:r>
          </a:p>
          <a:p>
            <a:pPr lvl="0"/>
            <a:r>
              <a:rPr lang="en-US" sz="2200" dirty="0"/>
              <a:t>Recognize strong performers.</a:t>
            </a:r>
          </a:p>
          <a:p>
            <a:pPr lvl="1"/>
            <a:r>
              <a:rPr lang="en-US" sz="2000" dirty="0"/>
              <a:t>Merit uniform t-shirt, meal vouchers, pizza parties.</a:t>
            </a:r>
          </a:p>
          <a:p>
            <a:pPr lvl="1"/>
            <a:r>
              <a:rPr lang="en-US" sz="2000" dirty="0"/>
              <a:t>Hospital-wide recognition on digital displays and newsletters.</a:t>
            </a:r>
          </a:p>
          <a:p>
            <a:pPr lvl="1"/>
            <a:r>
              <a:rPr lang="en-US" sz="2000" dirty="0"/>
              <a:t>Certificates of appreciation.</a:t>
            </a:r>
          </a:p>
          <a:p>
            <a:pPr lvl="0"/>
            <a:r>
              <a:rPr lang="en-US" sz="2200" dirty="0"/>
              <a:t>Establish a supportive improvement plan with re-training, clear milestones, and an accountability plan if needed.</a:t>
            </a:r>
          </a:p>
          <a:p>
            <a:pPr lvl="0"/>
            <a:r>
              <a:rPr lang="en-US" sz="2200" dirty="0"/>
              <a:t>Share data at EVC morning huddles and identify common barriers to effective cleaning.</a:t>
            </a:r>
          </a:p>
        </p:txBody>
      </p:sp>
      <p:sp>
        <p:nvSpPr>
          <p:cNvPr id="69" name="Slide Number Placeholder 26">
            <a:extLst>
              <a:ext uri="{FF2B5EF4-FFF2-40B4-BE49-F238E27FC236}">
                <a16:creationId xmlns:a16="http://schemas.microsoft.com/office/drawing/2014/main" id="{FCEB59F7-805D-699C-435C-5C68ACB5A21B}"/>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31</a:t>
            </a:fld>
            <a:endParaRPr lang="en-US" dirty="0">
              <a:solidFill>
                <a:prstClr val="black"/>
              </a:solidFill>
            </a:endParaRPr>
          </a:p>
        </p:txBody>
      </p:sp>
      <p:pic>
        <p:nvPicPr>
          <p:cNvPr id="4" name="Picture 3">
            <a:extLst>
              <a:ext uri="{FF2B5EF4-FFF2-40B4-BE49-F238E27FC236}">
                <a16:creationId xmlns:a16="http://schemas.microsoft.com/office/drawing/2014/main" id="{153FBC0A-A0ED-CEEE-6225-2F9A55C828E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3451" y="4979624"/>
            <a:ext cx="1424540" cy="10164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120650" h="19050" prst="slope"/>
            <a:extrusionClr>
              <a:srgbClr val="92D050"/>
            </a:extrusionClr>
            <a:contourClr>
              <a:srgbClr val="FFFFFF"/>
            </a:contourClr>
          </a:sp3d>
        </p:spPr>
      </p:pic>
      <p:pic>
        <p:nvPicPr>
          <p:cNvPr id="6" name="Picture 5">
            <a:extLst>
              <a:ext uri="{FF2B5EF4-FFF2-40B4-BE49-F238E27FC236}">
                <a16:creationId xmlns:a16="http://schemas.microsoft.com/office/drawing/2014/main" id="{42BF6338-8348-1618-320B-CFB721380822}"/>
              </a:ext>
              <a:ext uri="{C183D7F6-B498-43B3-948B-1728B52AA6E4}">
                <adec:decorative xmlns:adec="http://schemas.microsoft.com/office/drawing/2017/decorative" val="1"/>
              </a:ext>
            </a:extLst>
          </p:cNvPr>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024128" y="3225804"/>
            <a:ext cx="1426464" cy="10149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120650" h="19050" prst="slope"/>
            <a:extrusionClr>
              <a:srgbClr val="92D050"/>
            </a:extrusionClr>
            <a:contourClr>
              <a:srgbClr val="FFFFFF"/>
            </a:contourClr>
          </a:sp3d>
        </p:spPr>
      </p:pic>
      <p:pic>
        <p:nvPicPr>
          <p:cNvPr id="9" name="Picture 8">
            <a:extLst>
              <a:ext uri="{FF2B5EF4-FFF2-40B4-BE49-F238E27FC236}">
                <a16:creationId xmlns:a16="http://schemas.microsoft.com/office/drawing/2014/main" id="{988E108C-193B-64D3-D747-82DB4C0B4B82}"/>
              </a:ext>
              <a:ext uri="{C183D7F6-B498-43B3-948B-1728B52AA6E4}">
                <adec:decorative xmlns:adec="http://schemas.microsoft.com/office/drawing/2017/decorative" val="1"/>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1023451" y="1471522"/>
            <a:ext cx="1426464" cy="10149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extrusionH="76200">
            <a:bevelT w="120650" h="19050" prst="slope"/>
            <a:extrusionClr>
              <a:srgbClr val="92D050"/>
            </a:extrusionClr>
            <a:contourClr>
              <a:srgbClr val="FFFFFF"/>
            </a:contourClr>
          </a:sp3d>
        </p:spPr>
      </p:pic>
    </p:spTree>
    <p:extLst>
      <p:ext uri="{BB962C8B-B14F-4D97-AF65-F5344CB8AC3E}">
        <p14:creationId xmlns:p14="http://schemas.microsoft.com/office/powerpoint/2010/main" val="112284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B532A-B59A-B920-DF9B-B602E02BE709}"/>
              </a:ext>
            </a:extLst>
          </p:cNvPr>
          <p:cNvSpPr>
            <a:spLocks noGrp="1"/>
          </p:cNvSpPr>
          <p:nvPr>
            <p:ph type="title"/>
          </p:nvPr>
        </p:nvSpPr>
        <p:spPr>
          <a:xfrm>
            <a:off x="457200" y="-43542"/>
            <a:ext cx="8229600" cy="914400"/>
          </a:xfrm>
        </p:spPr>
        <p:txBody>
          <a:bodyPr>
            <a:noAutofit/>
          </a:bodyPr>
          <a:lstStyle/>
          <a:p>
            <a:r>
              <a:rPr lang="en-US" sz="3200" dirty="0"/>
              <a:t>Effective Data Feedback to the EVC Supervisor </a:t>
            </a:r>
          </a:p>
        </p:txBody>
      </p:sp>
      <p:sp>
        <p:nvSpPr>
          <p:cNvPr id="3" name="Content Placeholder 2">
            <a:extLst>
              <a:ext uri="{FF2B5EF4-FFF2-40B4-BE49-F238E27FC236}">
                <a16:creationId xmlns:a16="http://schemas.microsoft.com/office/drawing/2014/main" id="{8F16BCC4-4AB2-445E-835F-B475CDCD95D6}"/>
              </a:ext>
            </a:extLst>
          </p:cNvPr>
          <p:cNvSpPr>
            <a:spLocks noGrp="1"/>
          </p:cNvSpPr>
          <p:nvPr>
            <p:ph idx="1"/>
          </p:nvPr>
        </p:nvSpPr>
        <p:spPr>
          <a:xfrm>
            <a:off x="457200" y="1096964"/>
            <a:ext cx="5101349" cy="2666104"/>
          </a:xfrm>
        </p:spPr>
        <p:txBody>
          <a:bodyPr vert="horz" lIns="91440" tIns="45720" rIns="91440" bIns="45720" rtlCol="0" anchor="t">
            <a:normAutofit/>
          </a:bodyPr>
          <a:lstStyle/>
          <a:p>
            <a:r>
              <a:rPr lang="en-US" sz="2400" dirty="0"/>
              <a:t>Present overall performance data to the EVC supervisor and leadership team.</a:t>
            </a:r>
          </a:p>
          <a:p>
            <a:pPr lvl="1"/>
            <a:r>
              <a:rPr lang="en-US" sz="2200" dirty="0"/>
              <a:t>This allows for early heightened awareness and appropriate real-time interventions.</a:t>
            </a:r>
          </a:p>
        </p:txBody>
      </p:sp>
      <p:sp>
        <p:nvSpPr>
          <p:cNvPr id="50" name="Text Placeholder 49">
            <a:extLst>
              <a:ext uri="{FF2B5EF4-FFF2-40B4-BE49-F238E27FC236}">
                <a16:creationId xmlns:a16="http://schemas.microsoft.com/office/drawing/2014/main" id="{8D9D7424-BC22-1485-D32A-D235F9BB460D}"/>
              </a:ext>
            </a:extLst>
          </p:cNvPr>
          <p:cNvSpPr>
            <a:spLocks noGrp="1"/>
          </p:cNvSpPr>
          <p:nvPr>
            <p:ph type="body" sz="quarter" idx="11"/>
          </p:nvPr>
        </p:nvSpPr>
        <p:spPr>
          <a:xfrm>
            <a:off x="780329" y="3437467"/>
            <a:ext cx="4455090" cy="2984302"/>
          </a:xfrm>
          <a:prstGeom prst="roundRect">
            <a:avLst>
              <a:gd name="adj" fmla="val 12638"/>
            </a:avLst>
          </a:prstGeom>
          <a:solidFill>
            <a:schemeClr val="accent3"/>
          </a:solidFill>
          <a:effectLst>
            <a:innerShdw blurRad="63500" dist="50800" dir="13500000">
              <a:prstClr val="black">
                <a:alpha val="50000"/>
              </a:prstClr>
            </a:innerShdw>
          </a:effectLst>
        </p:spPr>
        <p:txBody>
          <a:bodyPr vert="horz" wrap="square" lIns="182880" tIns="91440" rIns="182880" bIns="91440" rtlCol="0" anchor="ctr">
            <a:spAutoFit/>
          </a:bodyPr>
          <a:lstStyle/>
          <a:p>
            <a:pPr marL="0" indent="0">
              <a:spcBef>
                <a:spcPts val="0"/>
              </a:spcBef>
              <a:buClr>
                <a:schemeClr val="tx1"/>
              </a:buClr>
              <a:buNone/>
            </a:pPr>
            <a:r>
              <a:rPr lang="en-US" sz="2400" dirty="0">
                <a:cs typeface="Calibri"/>
              </a:rPr>
              <a:t>Data feedback may be done by sending the </a:t>
            </a:r>
            <a:r>
              <a:rPr lang="en-US" sz="2400" b="1" u="sng" dirty="0">
                <a:solidFill>
                  <a:srgbClr val="0070C0"/>
                </a:solidFill>
                <a:cs typeface="Calibri"/>
                <a:hlinkClick r:id="rId2"/>
              </a:rPr>
              <a:t>Evaluating Environmental Cleaning With Fluorescent Gel: Data Collection Instructions and Form</a:t>
            </a:r>
            <a:r>
              <a:rPr lang="en-US" sz="2400" dirty="0">
                <a:cs typeface="Calibri"/>
              </a:rPr>
              <a:t> in real time to EVC leadership.</a:t>
            </a:r>
            <a:endParaRPr lang="en-US" sz="2400" b="1" u="sng" dirty="0">
              <a:solidFill>
                <a:srgbClr val="0070C0"/>
              </a:solidFill>
              <a:cs typeface="Calibri"/>
            </a:endParaRPr>
          </a:p>
        </p:txBody>
      </p:sp>
      <p:pic>
        <p:nvPicPr>
          <p:cNvPr id="9" name="Picture 8" descr="An image of the first page from the Evaluating Environmental Cleaning With Fluorescent Gel: Data Collection Instructions and Form.">
            <a:extLst>
              <a:ext uri="{FF2B5EF4-FFF2-40B4-BE49-F238E27FC236}">
                <a16:creationId xmlns:a16="http://schemas.microsoft.com/office/drawing/2014/main" id="{16D53FE5-E86E-EA9B-A728-3E7969EE2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00454" y="1633473"/>
            <a:ext cx="3211515" cy="3965209"/>
          </a:xfrm>
          <a:prstGeom prst="rect">
            <a:avLst/>
          </a:prstGeom>
          <a:effectLst>
            <a:outerShdw blurRad="38100" dir="11100000" algn="tl" rotWithShape="0">
              <a:prstClr val="black">
                <a:alpha val="20000"/>
              </a:prstClr>
            </a:outerShdw>
          </a:effectLst>
        </p:spPr>
      </p:pic>
      <p:sp>
        <p:nvSpPr>
          <p:cNvPr id="70" name="Slide Number Placeholder 26">
            <a:extLst>
              <a:ext uri="{FF2B5EF4-FFF2-40B4-BE49-F238E27FC236}">
                <a16:creationId xmlns:a16="http://schemas.microsoft.com/office/drawing/2014/main" id="{D5F77A62-6D04-844E-F830-C8C2CB02AB08}"/>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838716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E64E-C241-B345-15F3-5E4A1557D0B0}"/>
              </a:ext>
            </a:extLst>
          </p:cNvPr>
          <p:cNvSpPr>
            <a:spLocks noGrp="1"/>
          </p:cNvSpPr>
          <p:nvPr>
            <p:ph type="title"/>
          </p:nvPr>
        </p:nvSpPr>
        <p:spPr/>
        <p:txBody>
          <a:bodyPr>
            <a:normAutofit/>
          </a:bodyPr>
          <a:lstStyle/>
          <a:p>
            <a:r>
              <a:rPr lang="en-US" dirty="0"/>
              <a:t>Effective Unit Level Feedback </a:t>
            </a:r>
          </a:p>
        </p:txBody>
      </p:sp>
      <p:sp>
        <p:nvSpPr>
          <p:cNvPr id="3" name="Content Placeholder 2">
            <a:extLst>
              <a:ext uri="{FF2B5EF4-FFF2-40B4-BE49-F238E27FC236}">
                <a16:creationId xmlns:a16="http://schemas.microsoft.com/office/drawing/2014/main" id="{A213E85D-CAC9-DEB4-E3A7-ADE534B1A215}"/>
              </a:ext>
            </a:extLst>
          </p:cNvPr>
          <p:cNvSpPr>
            <a:spLocks noGrp="1"/>
          </p:cNvSpPr>
          <p:nvPr>
            <p:ph idx="1"/>
          </p:nvPr>
        </p:nvSpPr>
        <p:spPr>
          <a:xfrm>
            <a:off x="457200" y="1123671"/>
            <a:ext cx="8229600" cy="2041769"/>
          </a:xfrm>
        </p:spPr>
        <p:txBody>
          <a:bodyPr vert="horz" lIns="91440" tIns="45720" rIns="91440" bIns="45720" rtlCol="0" anchor="t">
            <a:normAutofit/>
          </a:bodyPr>
          <a:lstStyle/>
          <a:p>
            <a:pPr lvl="0"/>
            <a:r>
              <a:rPr lang="en-US" sz="2600" noProof="0" dirty="0"/>
              <a:t>Disseminate data at unit CUSP and quality improvement meetings.</a:t>
            </a:r>
          </a:p>
          <a:p>
            <a:pPr lvl="0"/>
            <a:r>
              <a:rPr lang="en-US" sz="2600" noProof="0" dirty="0"/>
              <a:t>Discuss collaborative performance improvement plans.</a:t>
            </a:r>
          </a:p>
        </p:txBody>
      </p:sp>
      <p:pic>
        <p:nvPicPr>
          <p:cNvPr id="5" name="Picture 4" descr="An image of a group of multidisciplinary healthcare professionals engaged in a meeting.">
            <a:extLst>
              <a:ext uri="{FF2B5EF4-FFF2-40B4-BE49-F238E27FC236}">
                <a16:creationId xmlns:a16="http://schemas.microsoft.com/office/drawing/2014/main" id="{5658BDDA-3238-0EF9-2F2C-A1DF8DC24F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639" y="2601166"/>
            <a:ext cx="2451441" cy="3677162"/>
          </a:xfrm>
          <a:prstGeom prst="rect">
            <a:avLst/>
          </a:prstGeom>
          <a:effectLst>
            <a:outerShdw blurRad="50800" dist="38100" dir="2700000" algn="tl" rotWithShape="0">
              <a:prstClr val="black">
                <a:alpha val="40000"/>
              </a:prstClr>
            </a:outerShdw>
          </a:effectLst>
        </p:spPr>
      </p:pic>
      <p:sp>
        <p:nvSpPr>
          <p:cNvPr id="49" name="Text Placeholder 48">
            <a:extLst>
              <a:ext uri="{FF2B5EF4-FFF2-40B4-BE49-F238E27FC236}">
                <a16:creationId xmlns:a16="http://schemas.microsoft.com/office/drawing/2014/main" id="{F912D836-75CA-622B-CBF7-6E1BA6307098}"/>
              </a:ext>
            </a:extLst>
          </p:cNvPr>
          <p:cNvSpPr>
            <a:spLocks noGrp="1"/>
          </p:cNvSpPr>
          <p:nvPr>
            <p:ph type="body" sz="quarter" idx="11"/>
          </p:nvPr>
        </p:nvSpPr>
        <p:spPr>
          <a:xfrm>
            <a:off x="3723576" y="2547861"/>
            <a:ext cx="4863867" cy="3887229"/>
          </a:xfrm>
        </p:spPr>
        <p:txBody>
          <a:bodyPr>
            <a:noAutofit/>
          </a:bodyPr>
          <a:lstStyle/>
          <a:p>
            <a:pPr marL="365760" indent="-365760"/>
            <a:r>
              <a:rPr lang="en-US" sz="2600" noProof="0" dirty="0"/>
              <a:t>EVC associates are integral members of the CUSP team.</a:t>
            </a:r>
          </a:p>
          <a:p>
            <a:pPr marL="365760" lvl="0" indent="-365760"/>
            <a:r>
              <a:rPr lang="en-US" sz="2600" noProof="0" dirty="0"/>
              <a:t>Invite and encourage attendance of EVC associates.</a:t>
            </a:r>
          </a:p>
          <a:p>
            <a:pPr marL="365760" lvl="0" indent="-365760"/>
            <a:r>
              <a:rPr lang="en-US" sz="2600" dirty="0"/>
              <a:t>The ICP is often in a position to support EVC associates and facilitate meaningful discussions to improve processes.</a:t>
            </a:r>
            <a:endParaRPr lang="en-US" sz="2600" noProof="0" dirty="0"/>
          </a:p>
        </p:txBody>
      </p:sp>
      <p:sp>
        <p:nvSpPr>
          <p:cNvPr id="69" name="Slide Number Placeholder 26">
            <a:extLst>
              <a:ext uri="{FF2B5EF4-FFF2-40B4-BE49-F238E27FC236}">
                <a16:creationId xmlns:a16="http://schemas.microsoft.com/office/drawing/2014/main" id="{F41C2C4A-CB0E-42B9-FBDF-2919A0CB15CE}"/>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59496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DF27-A5C7-6A7E-0413-60A60F568397}"/>
              </a:ext>
            </a:extLst>
          </p:cNvPr>
          <p:cNvSpPr>
            <a:spLocks noGrp="1"/>
          </p:cNvSpPr>
          <p:nvPr>
            <p:ph type="title"/>
          </p:nvPr>
        </p:nvSpPr>
        <p:spPr/>
        <p:txBody>
          <a:bodyPr>
            <a:noAutofit/>
          </a:bodyPr>
          <a:lstStyle/>
          <a:p>
            <a:r>
              <a:rPr lang="en-US" sz="3200" dirty="0"/>
              <a:t>Effective Data Feedback:</a:t>
            </a:r>
            <a:br>
              <a:rPr lang="en-US" sz="3200" dirty="0"/>
            </a:br>
            <a:r>
              <a:rPr lang="en-US" sz="3200" dirty="0"/>
              <a:t>Hospital-Wide Committees and Executives </a:t>
            </a:r>
          </a:p>
        </p:txBody>
      </p:sp>
      <p:sp>
        <p:nvSpPr>
          <p:cNvPr id="3" name="Content Placeholder 2">
            <a:extLst>
              <a:ext uri="{FF2B5EF4-FFF2-40B4-BE49-F238E27FC236}">
                <a16:creationId xmlns:a16="http://schemas.microsoft.com/office/drawing/2014/main" id="{96E9E13C-4F10-4450-B85E-CE4D233673B3}"/>
              </a:ext>
            </a:extLst>
          </p:cNvPr>
          <p:cNvSpPr>
            <a:spLocks noGrp="1"/>
          </p:cNvSpPr>
          <p:nvPr>
            <p:ph idx="1"/>
          </p:nvPr>
        </p:nvSpPr>
        <p:spPr>
          <a:xfrm>
            <a:off x="426028" y="1284288"/>
            <a:ext cx="8229600" cy="1171834"/>
          </a:xfrm>
        </p:spPr>
        <p:txBody>
          <a:bodyPr vert="horz" lIns="91440" tIns="45720" rIns="91440" bIns="45720" rtlCol="0" anchor="t">
            <a:normAutofit/>
          </a:bodyPr>
          <a:lstStyle/>
          <a:p>
            <a:pPr>
              <a:lnSpc>
                <a:spcPct val="110000"/>
              </a:lnSpc>
            </a:pPr>
            <a:r>
              <a:rPr lang="en-US" dirty="0"/>
              <a:t>Share data with hospital-wide committees and executives.</a:t>
            </a:r>
          </a:p>
        </p:txBody>
      </p:sp>
      <p:sp>
        <p:nvSpPr>
          <p:cNvPr id="50" name="Text Placeholder 49">
            <a:extLst>
              <a:ext uri="{FF2B5EF4-FFF2-40B4-BE49-F238E27FC236}">
                <a16:creationId xmlns:a16="http://schemas.microsoft.com/office/drawing/2014/main" id="{33161CD3-E552-121D-C329-5F27CE59201B}"/>
              </a:ext>
            </a:extLst>
          </p:cNvPr>
          <p:cNvSpPr>
            <a:spLocks noGrp="1"/>
          </p:cNvSpPr>
          <p:nvPr>
            <p:ph type="body" sz="quarter" idx="12"/>
          </p:nvPr>
        </p:nvSpPr>
        <p:spPr>
          <a:xfrm>
            <a:off x="893136" y="2583712"/>
            <a:ext cx="3796549" cy="3473485"/>
          </a:xfrm>
        </p:spPr>
        <p:txBody>
          <a:bodyPr>
            <a:noAutofit/>
          </a:bodyPr>
          <a:lstStyle/>
          <a:p>
            <a:pPr marL="365760" lvl="1" indent="-365760">
              <a:spcBef>
                <a:spcPts val="1800"/>
              </a:spcBef>
            </a:pPr>
            <a:r>
              <a:rPr lang="en-US" dirty="0"/>
              <a:t>Hospital infection control committee meetings</a:t>
            </a:r>
          </a:p>
          <a:p>
            <a:pPr marL="365760" lvl="1" indent="-365760">
              <a:spcBef>
                <a:spcPts val="1800"/>
              </a:spcBef>
            </a:pPr>
            <a:r>
              <a:rPr lang="en-US" dirty="0"/>
              <a:t>Quality and safety meetings</a:t>
            </a:r>
          </a:p>
          <a:p>
            <a:pPr marL="365760" lvl="1" indent="-365760">
              <a:spcBef>
                <a:spcPts val="1800"/>
              </a:spcBef>
            </a:pPr>
            <a:r>
              <a:rPr lang="en-US" dirty="0"/>
              <a:t>Executive meetings</a:t>
            </a:r>
          </a:p>
        </p:txBody>
      </p:sp>
      <p:pic>
        <p:nvPicPr>
          <p:cNvPr id="5" name="Picture 4" descr="An image of a group of multidisciplinary healthcare professionals having a discussion.">
            <a:extLst>
              <a:ext uri="{FF2B5EF4-FFF2-40B4-BE49-F238E27FC236}">
                <a16:creationId xmlns:a16="http://schemas.microsoft.com/office/drawing/2014/main" id="{F0CE643A-E73F-A1FE-70CE-D16E02E6B7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4859079" y="2826010"/>
            <a:ext cx="3796549" cy="2520861"/>
          </a:xfrm>
          <a:prstGeom prst="rect">
            <a:avLst/>
          </a:prstGeom>
          <a:effectLst>
            <a:outerShdw blurRad="50800" dist="38100" dir="2700000" algn="tl" rotWithShape="0">
              <a:prstClr val="black">
                <a:alpha val="40000"/>
              </a:prstClr>
            </a:outerShdw>
          </a:effectLst>
        </p:spPr>
      </p:pic>
      <p:sp>
        <p:nvSpPr>
          <p:cNvPr id="92" name="Slide Number Placeholder 26">
            <a:extLst>
              <a:ext uri="{FF2B5EF4-FFF2-40B4-BE49-F238E27FC236}">
                <a16:creationId xmlns:a16="http://schemas.microsoft.com/office/drawing/2014/main" id="{73856860-4754-1E06-104F-4BFA11A8E6E8}"/>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624438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809EA4A2-B5CC-8F71-F0CD-34EE097878DB}"/>
              </a:ext>
            </a:extLst>
          </p:cNvPr>
          <p:cNvSpPr>
            <a:spLocks noGrp="1"/>
          </p:cNvSpPr>
          <p:nvPr>
            <p:ph type="title"/>
          </p:nvPr>
        </p:nvSpPr>
        <p:spPr>
          <a:xfrm>
            <a:off x="457200" y="0"/>
            <a:ext cx="8412480" cy="914400"/>
          </a:xfrm>
        </p:spPr>
        <p:txBody>
          <a:bodyPr>
            <a:normAutofit/>
          </a:bodyPr>
          <a:lstStyle/>
          <a:p>
            <a:r>
              <a:rPr lang="en-US" sz="3800" dirty="0"/>
              <a:t>Evaluation and Aggregation of EVC Data</a:t>
            </a:r>
          </a:p>
        </p:txBody>
      </p:sp>
      <p:sp>
        <p:nvSpPr>
          <p:cNvPr id="54" name="Text Placeholder 53">
            <a:extLst>
              <a:ext uri="{FF2B5EF4-FFF2-40B4-BE49-F238E27FC236}">
                <a16:creationId xmlns:a16="http://schemas.microsoft.com/office/drawing/2014/main" id="{5267A558-768B-79A7-7CEE-39FB68166536}"/>
              </a:ext>
            </a:extLst>
          </p:cNvPr>
          <p:cNvSpPr>
            <a:spLocks noGrp="1"/>
          </p:cNvSpPr>
          <p:nvPr>
            <p:ph type="body" sz="quarter" idx="11"/>
          </p:nvPr>
        </p:nvSpPr>
        <p:spPr>
          <a:xfrm>
            <a:off x="1000399" y="1036517"/>
            <a:ext cx="7143202" cy="1430179"/>
          </a:xfrm>
          <a:prstGeom prst="roundRect">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p>
            <a:pPr marL="0" indent="0">
              <a:spcBef>
                <a:spcPts val="0"/>
              </a:spcBef>
              <a:buClr>
                <a:schemeClr val="tx1"/>
              </a:buClr>
              <a:buNone/>
            </a:pPr>
            <a:r>
              <a:rPr lang="en-US" sz="2200" dirty="0">
                <a:cs typeface="Calibri"/>
              </a:rPr>
              <a:t>Access the template to help evaluate and aggregate EVC data through the </a:t>
            </a:r>
            <a:r>
              <a:rPr lang="en-US" sz="2200" b="1" u="sng" dirty="0">
                <a:solidFill>
                  <a:srgbClr val="0070C0"/>
                </a:solidFill>
                <a:cs typeface="Calibri"/>
                <a:hlinkClick r:id="rId4"/>
              </a:rPr>
              <a:t>Evaluating Environmental Cleaning With Fluorescent Gel: Data Collection Instructions and Form</a:t>
            </a:r>
            <a:r>
              <a:rPr lang="en-US" sz="2200" dirty="0">
                <a:cs typeface="Calibri"/>
              </a:rPr>
              <a:t>.</a:t>
            </a:r>
          </a:p>
        </p:txBody>
      </p:sp>
      <p:pic>
        <p:nvPicPr>
          <p:cNvPr id="3" name="Picture 2" descr="A sample template for the evaluation and aggregation of environmental cleaning data. This example is for a large academic hospital with multiple buildings. The data is categorized into All, Daily, and Discharge Cleaning, and presented by month and location. The different colors indicate various performance levels: red for lower rates, yellow for medium rates, and green for high removal rates.">
            <a:extLst>
              <a:ext uri="{FF2B5EF4-FFF2-40B4-BE49-F238E27FC236}">
                <a16:creationId xmlns:a16="http://schemas.microsoft.com/office/drawing/2014/main" id="{5A4F1B7E-516F-16DC-75D4-2F7D40A830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59400" y="2610079"/>
            <a:ext cx="6423030" cy="3990148"/>
          </a:xfrm>
          <a:prstGeom prst="rect">
            <a:avLst/>
          </a:prstGeom>
        </p:spPr>
      </p:pic>
      <p:sp>
        <p:nvSpPr>
          <p:cNvPr id="75" name="Slide Number Placeholder 26">
            <a:extLst>
              <a:ext uri="{FF2B5EF4-FFF2-40B4-BE49-F238E27FC236}">
                <a16:creationId xmlns:a16="http://schemas.microsoft.com/office/drawing/2014/main" id="{FE0C338E-A950-5149-4B34-41AC4F64A578}"/>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98095185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5789555-206F-8B93-1480-3307C2B17EA1}"/>
              </a:ext>
            </a:extLst>
          </p:cNvPr>
          <p:cNvSpPr>
            <a:spLocks noGrp="1"/>
          </p:cNvSpPr>
          <p:nvPr>
            <p:ph type="title"/>
          </p:nvPr>
        </p:nvSpPr>
        <p:spPr>
          <a:xfrm>
            <a:off x="457200" y="0"/>
            <a:ext cx="8412480" cy="914400"/>
          </a:xfrm>
        </p:spPr>
        <p:txBody>
          <a:bodyPr>
            <a:normAutofit/>
          </a:bodyPr>
          <a:lstStyle/>
          <a:p>
            <a:r>
              <a:rPr lang="en-US" dirty="0"/>
              <a:t>Analyze and Disseminate Data</a:t>
            </a:r>
          </a:p>
        </p:txBody>
      </p:sp>
      <p:sp>
        <p:nvSpPr>
          <p:cNvPr id="26" name="Content Placeholder 25">
            <a:extLst>
              <a:ext uri="{FF2B5EF4-FFF2-40B4-BE49-F238E27FC236}">
                <a16:creationId xmlns:a16="http://schemas.microsoft.com/office/drawing/2014/main" id="{DE24FB48-B078-BAD4-A792-0CE2938447CD}"/>
              </a:ext>
            </a:extLst>
          </p:cNvPr>
          <p:cNvSpPr>
            <a:spLocks noGrp="1"/>
          </p:cNvSpPr>
          <p:nvPr>
            <p:ph idx="1"/>
          </p:nvPr>
        </p:nvSpPr>
        <p:spPr>
          <a:xfrm>
            <a:off x="457200" y="1203608"/>
            <a:ext cx="8229600" cy="1234947"/>
          </a:xfrm>
        </p:spPr>
        <p:txBody>
          <a:bodyPr>
            <a:noAutofit/>
          </a:bodyPr>
          <a:lstStyle/>
          <a:p>
            <a:r>
              <a:rPr lang="en-US" sz="3000" dirty="0"/>
              <a:t>Remember to analyze the data collected and share the results widely with all levels of the organization.</a:t>
            </a:r>
          </a:p>
        </p:txBody>
      </p:sp>
      <p:sp>
        <p:nvSpPr>
          <p:cNvPr id="27" name="Text Placeholder 26">
            <a:extLst>
              <a:ext uri="{FF2B5EF4-FFF2-40B4-BE49-F238E27FC236}">
                <a16:creationId xmlns:a16="http://schemas.microsoft.com/office/drawing/2014/main" id="{EAB89133-8382-EE57-2331-BF489B525ED9}"/>
              </a:ext>
            </a:extLst>
          </p:cNvPr>
          <p:cNvSpPr>
            <a:spLocks noGrp="1"/>
          </p:cNvSpPr>
          <p:nvPr>
            <p:ph type="body" sz="quarter" idx="11"/>
          </p:nvPr>
        </p:nvSpPr>
        <p:spPr>
          <a:xfrm>
            <a:off x="457200" y="2772884"/>
            <a:ext cx="4114800" cy="3894266"/>
          </a:xfrm>
        </p:spPr>
        <p:txBody>
          <a:bodyPr>
            <a:noAutofit/>
          </a:bodyPr>
          <a:lstStyle/>
          <a:p>
            <a:pPr marL="365760" indent="-365760"/>
            <a:r>
              <a:rPr lang="en-US" sz="3000" dirty="0"/>
              <a:t>Inform and engage stakeholders about environmental cleaning program performance to drive improvement efforts and accountability.</a:t>
            </a:r>
          </a:p>
        </p:txBody>
      </p:sp>
      <p:pic>
        <p:nvPicPr>
          <p:cNvPr id="3" name="Picture 2">
            <a:extLst>
              <a:ext uri="{FF2B5EF4-FFF2-40B4-BE49-F238E27FC236}">
                <a16:creationId xmlns:a16="http://schemas.microsoft.com/office/drawing/2014/main" id="{8DF09B64-9673-65E4-531E-752CD6F3D043}"/>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07049" y="2950423"/>
            <a:ext cx="4349363" cy="2961279"/>
          </a:xfrm>
          <a:prstGeom prst="rect">
            <a:avLst/>
          </a:prstGeom>
        </p:spPr>
      </p:pic>
      <p:sp>
        <p:nvSpPr>
          <p:cNvPr id="24" name="Slide Number Placeholder 23">
            <a:extLst>
              <a:ext uri="{FF2B5EF4-FFF2-40B4-BE49-F238E27FC236}">
                <a16:creationId xmlns:a16="http://schemas.microsoft.com/office/drawing/2014/main" id="{FE07C3F1-49FB-7D47-0E53-B0F24675557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736946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C3E3-1E2A-A789-B19D-3B0FF1DFC173}"/>
              </a:ext>
            </a:extLst>
          </p:cNvPr>
          <p:cNvSpPr>
            <a:spLocks noGrp="1"/>
          </p:cNvSpPr>
          <p:nvPr>
            <p:ph type="title"/>
          </p:nvPr>
        </p:nvSpPr>
        <p:spPr/>
        <p:txBody>
          <a:bodyPr/>
          <a:lstStyle/>
          <a:p>
            <a:r>
              <a:rPr lang="en-US" dirty="0"/>
              <a:t>Case Example</a:t>
            </a:r>
          </a:p>
        </p:txBody>
      </p:sp>
      <p:pic>
        <p:nvPicPr>
          <p:cNvPr id="6" name="Picture Placeholder 27">
            <a:extLst>
              <a:ext uri="{FF2B5EF4-FFF2-40B4-BE49-F238E27FC236}">
                <a16:creationId xmlns:a16="http://schemas.microsoft.com/office/drawing/2014/main" id="{6FE0B58F-EAF6-893B-7C23-F73AF06F5722}"/>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265274" y="1455608"/>
            <a:ext cx="7002294" cy="3764979"/>
          </a:xfrm>
          <a:prstGeom prst="rect">
            <a:avLst/>
          </a:prstGeom>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06411C5E-7C27-8E00-4C48-D1563B5F7C9B}"/>
              </a:ext>
            </a:extLst>
          </p:cNvPr>
          <p:cNvSpPr>
            <a:spLocks noGrp="1"/>
          </p:cNvSpPr>
          <p:nvPr>
            <p:ph type="body" sz="quarter" idx="11"/>
          </p:nvPr>
        </p:nvSpPr>
        <p:spPr>
          <a:xfrm>
            <a:off x="1265273" y="5426548"/>
            <a:ext cx="7411901" cy="800997"/>
          </a:xfrm>
        </p:spPr>
        <p:txBody>
          <a:bodyPr>
            <a:normAutofit/>
          </a:bodyPr>
          <a:lstStyle/>
          <a:p>
            <a:pPr marL="0" indent="0">
              <a:buNone/>
            </a:pPr>
            <a:r>
              <a:rPr lang="en-US" sz="2800" b="1" dirty="0">
                <a:solidFill>
                  <a:schemeClr val="accent1"/>
                </a:solidFill>
              </a:rPr>
              <a:t>An Uptick in MRSA Rates in a Surgical Unit</a:t>
            </a:r>
          </a:p>
        </p:txBody>
      </p:sp>
      <p:sp>
        <p:nvSpPr>
          <p:cNvPr id="5" name="Slide Number Placeholder 4">
            <a:extLst>
              <a:ext uri="{FF2B5EF4-FFF2-40B4-BE49-F238E27FC236}">
                <a16:creationId xmlns:a16="http://schemas.microsoft.com/office/drawing/2014/main" id="{509DABF3-A7E6-3299-74D7-AD2F471C53B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889529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917-428A-DE91-3357-A23CF69B6B8D}"/>
              </a:ext>
            </a:extLst>
          </p:cNvPr>
          <p:cNvSpPr>
            <a:spLocks noGrp="1"/>
          </p:cNvSpPr>
          <p:nvPr>
            <p:ph type="title"/>
          </p:nvPr>
        </p:nvSpPr>
        <p:spPr/>
        <p:txBody>
          <a:bodyPr>
            <a:normAutofit fontScale="90000"/>
          </a:bodyPr>
          <a:lstStyle/>
          <a:p>
            <a:r>
              <a:rPr lang="en-US" dirty="0"/>
              <a:t>Using the Learning From Defects Tool</a:t>
            </a:r>
          </a:p>
        </p:txBody>
      </p:sp>
      <p:sp>
        <p:nvSpPr>
          <p:cNvPr id="3" name="Content Placeholder 2">
            <a:extLst>
              <a:ext uri="{FF2B5EF4-FFF2-40B4-BE49-F238E27FC236}">
                <a16:creationId xmlns:a16="http://schemas.microsoft.com/office/drawing/2014/main" id="{18537522-0838-E36F-45DD-458E0B8D13A5}"/>
              </a:ext>
            </a:extLst>
          </p:cNvPr>
          <p:cNvSpPr>
            <a:spLocks noGrp="1"/>
          </p:cNvSpPr>
          <p:nvPr>
            <p:ph idx="1"/>
          </p:nvPr>
        </p:nvSpPr>
        <p:spPr>
          <a:xfrm>
            <a:off x="801230" y="1180821"/>
            <a:ext cx="7813382" cy="1210235"/>
          </a:xfrm>
        </p:spPr>
        <p:txBody>
          <a:bodyPr/>
          <a:lstStyle/>
          <a:p>
            <a:pPr marL="0" indent="0">
              <a:buNone/>
            </a:pPr>
            <a:r>
              <a:rPr lang="en-US" sz="2400" dirty="0"/>
              <a:t>The following are four questions to help guide the CUSP (Comprehensive Unit-based Safety Program) team in problem-solving and defect identification:</a:t>
            </a:r>
          </a:p>
        </p:txBody>
      </p:sp>
      <p:sp>
        <p:nvSpPr>
          <p:cNvPr id="4" name="Text Placeholder 3">
            <a:extLst>
              <a:ext uri="{FF2B5EF4-FFF2-40B4-BE49-F238E27FC236}">
                <a16:creationId xmlns:a16="http://schemas.microsoft.com/office/drawing/2014/main" id="{C233536D-4111-8E13-7C12-C5CAB789F06E}"/>
              </a:ext>
            </a:extLst>
          </p:cNvPr>
          <p:cNvSpPr>
            <a:spLocks noGrp="1"/>
          </p:cNvSpPr>
          <p:nvPr>
            <p:ph type="body" sz="quarter" idx="11"/>
          </p:nvPr>
        </p:nvSpPr>
        <p:spPr>
          <a:xfrm>
            <a:off x="804672" y="2466696"/>
            <a:ext cx="4762910" cy="2681324"/>
          </a:xfrm>
        </p:spPr>
        <p:txBody>
          <a:bodyPr>
            <a:noAutofit/>
          </a:bodyPr>
          <a:lstStyle/>
          <a:p>
            <a:pPr marL="365760" lvl="1" indent="-365760" defTabSz="1005840">
              <a:spcBef>
                <a:spcPts val="0"/>
              </a:spcBef>
              <a:spcAft>
                <a:spcPts val="1200"/>
              </a:spcAft>
              <a:buFont typeface="+mj-lt"/>
              <a:buAutoNum type="arabicPeriod"/>
              <a:defRPr/>
            </a:pPr>
            <a:r>
              <a:rPr lang="en-US" sz="2200" dirty="0">
                <a:solidFill>
                  <a:prstClr val="black"/>
                </a:solidFill>
                <a:ea typeface="ＭＳ Ｐゴシック" pitchFamily="-110" charset="-128"/>
                <a:cs typeface="Tahoma" pitchFamily="34" charset="0"/>
              </a:rPr>
              <a:t>What happened?</a:t>
            </a:r>
          </a:p>
          <a:p>
            <a:pPr marL="365760" lvl="1" indent="-365760" defTabSz="1005840">
              <a:spcBef>
                <a:spcPts val="0"/>
              </a:spcBef>
              <a:spcAft>
                <a:spcPts val="1200"/>
              </a:spcAft>
              <a:buFont typeface="+mj-lt"/>
              <a:buAutoNum type="arabicPeriod"/>
              <a:defRPr/>
            </a:pPr>
            <a:r>
              <a:rPr lang="en-US" sz="2200" dirty="0">
                <a:solidFill>
                  <a:prstClr val="black"/>
                </a:solidFill>
                <a:ea typeface="ＭＳ Ｐゴシック" pitchFamily="-110" charset="-128"/>
                <a:cs typeface="Tahoma" pitchFamily="34" charset="0"/>
              </a:rPr>
              <a:t>Why did it happen?</a:t>
            </a:r>
          </a:p>
          <a:p>
            <a:pPr marL="365760" lvl="1" indent="-365760" defTabSz="1005840">
              <a:spcBef>
                <a:spcPts val="0"/>
              </a:spcBef>
              <a:spcAft>
                <a:spcPts val="1200"/>
              </a:spcAft>
              <a:buFont typeface="+mj-lt"/>
              <a:buAutoNum type="arabicPeriod"/>
              <a:defRPr/>
            </a:pPr>
            <a:r>
              <a:rPr lang="en-US" sz="2200" dirty="0">
                <a:solidFill>
                  <a:prstClr val="black"/>
                </a:solidFill>
                <a:ea typeface="ＭＳ Ｐゴシック" pitchFamily="-110" charset="-128"/>
                <a:cs typeface="Tahoma" pitchFamily="34" charset="0"/>
              </a:rPr>
              <a:t>How do we reduce the likelihood of this defect from happening again? </a:t>
            </a:r>
          </a:p>
          <a:p>
            <a:pPr marL="365760" lvl="1" indent="-365760" defTabSz="1005840">
              <a:spcBef>
                <a:spcPts val="0"/>
              </a:spcBef>
              <a:spcAft>
                <a:spcPts val="1200"/>
              </a:spcAft>
              <a:buFont typeface="+mj-lt"/>
              <a:buAutoNum type="arabicPeriod"/>
              <a:defRPr/>
            </a:pPr>
            <a:r>
              <a:rPr lang="en-US" sz="2200" dirty="0">
                <a:solidFill>
                  <a:prstClr val="black"/>
                </a:solidFill>
                <a:ea typeface="ＭＳ Ｐゴシック" pitchFamily="-110" charset="-128"/>
                <a:cs typeface="Tahoma" pitchFamily="34" charset="0"/>
              </a:rPr>
              <a:t>How do we know the risk is reduced? </a:t>
            </a:r>
            <a:endParaRPr lang="en-US" sz="2200" dirty="0"/>
          </a:p>
        </p:txBody>
      </p:sp>
      <p:pic>
        <p:nvPicPr>
          <p:cNvPr id="9" name="Picture 8" descr="An image of the first page from the Learning From Defects Tool.">
            <a:extLst>
              <a:ext uri="{FF2B5EF4-FFF2-40B4-BE49-F238E27FC236}">
                <a16:creationId xmlns:a16="http://schemas.microsoft.com/office/drawing/2014/main" id="{3F02D96F-127E-22B7-8D3D-39D4C4B6EE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84047" y="2210828"/>
            <a:ext cx="2518781" cy="2937192"/>
          </a:xfrm>
          <a:prstGeom prst="rect">
            <a:avLst/>
          </a:prstGeom>
        </p:spPr>
      </p:pic>
      <p:sp>
        <p:nvSpPr>
          <p:cNvPr id="5" name="Text Placeholder 4">
            <a:extLst>
              <a:ext uri="{FF2B5EF4-FFF2-40B4-BE49-F238E27FC236}">
                <a16:creationId xmlns:a16="http://schemas.microsoft.com/office/drawing/2014/main" id="{4F4BD50C-97C0-FFA1-C23E-2FD1A5A0E293}"/>
              </a:ext>
            </a:extLst>
          </p:cNvPr>
          <p:cNvSpPr>
            <a:spLocks noGrp="1"/>
          </p:cNvSpPr>
          <p:nvPr>
            <p:ph type="body" sz="quarter" idx="12"/>
          </p:nvPr>
        </p:nvSpPr>
        <p:spPr>
          <a:xfrm>
            <a:off x="1705198" y="5323082"/>
            <a:ext cx="5733605" cy="681038"/>
          </a:xfrm>
          <a:prstGeom prst="roundRect">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p>
            <a:pPr marL="0" indent="0">
              <a:spcBef>
                <a:spcPts val="0"/>
              </a:spcBef>
              <a:buNone/>
            </a:pPr>
            <a:r>
              <a:rPr lang="en-US" sz="2200" dirty="0">
                <a:solidFill>
                  <a:prstClr val="black"/>
                </a:solidFill>
                <a:latin typeface="Calibri" panose="020F0502020204030204"/>
                <a:cs typeface="Calibri"/>
              </a:rPr>
              <a:t>Access the AHRQ </a:t>
            </a:r>
            <a:r>
              <a:rPr lang="en-US" sz="2200" b="1" u="sng" dirty="0">
                <a:solidFill>
                  <a:srgbClr val="0070C0"/>
                </a:solidFill>
                <a:latin typeface="Calibri" panose="020F0502020204030204"/>
                <a:cs typeface="Calibri"/>
                <a:hlinkClick r:id="rId3"/>
              </a:rPr>
              <a:t>Learning From Defects Tool</a:t>
            </a:r>
            <a:r>
              <a:rPr lang="en-US" sz="2200" b="1" dirty="0">
                <a:solidFill>
                  <a:prstClr val="black"/>
                </a:solidFill>
                <a:latin typeface="Calibri" panose="020F0502020204030204"/>
                <a:cs typeface="Calibri"/>
              </a:rPr>
              <a:t>.</a:t>
            </a:r>
            <a:endParaRPr lang="en-US" sz="2200" dirty="0">
              <a:solidFill>
                <a:prstClr val="black"/>
              </a:solidFill>
              <a:latin typeface="Calibri" panose="020F0502020204030204"/>
              <a:cs typeface="Calibri"/>
            </a:endParaRPr>
          </a:p>
        </p:txBody>
      </p:sp>
      <p:sp>
        <p:nvSpPr>
          <p:cNvPr id="24" name="Slide Number Placeholder 23">
            <a:extLst>
              <a:ext uri="{FF2B5EF4-FFF2-40B4-BE49-F238E27FC236}">
                <a16:creationId xmlns:a16="http://schemas.microsoft.com/office/drawing/2014/main" id="{B2E29E61-1237-1972-FA82-099582F89E5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605693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48AD-CAED-39AA-357C-51B23AA4E82D}"/>
              </a:ext>
            </a:extLst>
          </p:cNvPr>
          <p:cNvSpPr>
            <a:spLocks noGrp="1"/>
          </p:cNvSpPr>
          <p:nvPr>
            <p:ph type="title"/>
          </p:nvPr>
        </p:nvSpPr>
        <p:spPr/>
        <p:txBody>
          <a:bodyPr/>
          <a:lstStyle/>
          <a:p>
            <a:r>
              <a:rPr lang="en-US" dirty="0"/>
              <a:t>Case Example: What Happened?</a:t>
            </a:r>
          </a:p>
        </p:txBody>
      </p:sp>
      <p:sp>
        <p:nvSpPr>
          <p:cNvPr id="3" name="Content Placeholder 2">
            <a:extLst>
              <a:ext uri="{FF2B5EF4-FFF2-40B4-BE49-F238E27FC236}">
                <a16:creationId xmlns:a16="http://schemas.microsoft.com/office/drawing/2014/main" id="{DDFDC77C-6704-1277-E683-D2000E664F72}"/>
              </a:ext>
            </a:extLst>
          </p:cNvPr>
          <p:cNvSpPr>
            <a:spLocks noGrp="1"/>
          </p:cNvSpPr>
          <p:nvPr>
            <p:ph idx="1"/>
          </p:nvPr>
        </p:nvSpPr>
        <p:spPr>
          <a:xfrm>
            <a:off x="801229" y="1315292"/>
            <a:ext cx="7971295" cy="2441610"/>
          </a:xfrm>
        </p:spPr>
        <p:txBody>
          <a:bodyPr>
            <a:normAutofit/>
          </a:bodyPr>
          <a:lstStyle/>
          <a:p>
            <a:r>
              <a:rPr lang="en-US" sz="2400" dirty="0"/>
              <a:t>There was an uptick in healthcare-associated MRSA</a:t>
            </a:r>
            <a:r>
              <a:rPr lang="en-US" sz="2400" i="1" dirty="0"/>
              <a:t> </a:t>
            </a:r>
            <a:r>
              <a:rPr lang="en-US" sz="2400" dirty="0"/>
              <a:t>rates.</a:t>
            </a:r>
          </a:p>
          <a:p>
            <a:r>
              <a:rPr lang="en-US" sz="2400" dirty="0"/>
              <a:t>Most cases occurred in rooms where the previous patient also had MRSA.</a:t>
            </a:r>
          </a:p>
          <a:p>
            <a:r>
              <a:rPr lang="en-US" sz="2400" dirty="0"/>
              <a:t>An FG monitoring program was conducted secretly.</a:t>
            </a:r>
          </a:p>
          <a:p>
            <a:r>
              <a:rPr lang="en-US" sz="2400" dirty="0"/>
              <a:t>Results of assessment were poor.</a:t>
            </a:r>
          </a:p>
        </p:txBody>
      </p:sp>
      <p:sp>
        <p:nvSpPr>
          <p:cNvPr id="4" name="Text Placeholder 3">
            <a:extLst>
              <a:ext uri="{FF2B5EF4-FFF2-40B4-BE49-F238E27FC236}">
                <a16:creationId xmlns:a16="http://schemas.microsoft.com/office/drawing/2014/main" id="{A6713F1D-B270-F55F-6781-C784B84683FF}"/>
              </a:ext>
            </a:extLst>
          </p:cNvPr>
          <p:cNvSpPr>
            <a:spLocks noGrp="1"/>
          </p:cNvSpPr>
          <p:nvPr>
            <p:ph type="body" sz="quarter" idx="11"/>
          </p:nvPr>
        </p:nvSpPr>
        <p:spPr>
          <a:xfrm>
            <a:off x="801228" y="3429000"/>
            <a:ext cx="4800675" cy="2782960"/>
          </a:xfrm>
        </p:spPr>
        <p:txBody>
          <a:bodyPr>
            <a:noAutofit/>
          </a:bodyPr>
          <a:lstStyle/>
          <a:p>
            <a:pPr marL="365760" indent="-365760"/>
            <a:r>
              <a:rPr lang="en-US" sz="2400" dirty="0"/>
              <a:t>The results were then shared with hospital leadership.</a:t>
            </a:r>
          </a:p>
          <a:p>
            <a:pPr marL="365760" indent="-365760"/>
            <a:r>
              <a:rPr lang="en-US" sz="2400" dirty="0"/>
              <a:t>A lack of trust developed between the Environmental Services (EVS) and Infection Prevention and Control (IPC) teams.</a:t>
            </a:r>
          </a:p>
        </p:txBody>
      </p:sp>
      <p:pic>
        <p:nvPicPr>
          <p:cNvPr id="26" name="Picture 25" descr="A microscopic view of methicillin-resistant Staphylococcus aureus (MRSA) with purple, round, irregularly shaped clusters, indicative of Gram-positive cocci in clusters.">
            <a:extLst>
              <a:ext uri="{FF2B5EF4-FFF2-40B4-BE49-F238E27FC236}">
                <a16:creationId xmlns:a16="http://schemas.microsoft.com/office/drawing/2014/main" id="{41F5E4F9-B8F5-E567-F23F-9AC976737F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4245" y="3255798"/>
            <a:ext cx="2837785" cy="278296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977819F-8A06-0250-B933-55D120960E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64458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42AD4A77-CD36-8624-F586-6723DC939CEC}"/>
              </a:ext>
            </a:extLst>
          </p:cNvPr>
          <p:cNvSpPr>
            <a:spLocks noGrp="1"/>
          </p:cNvSpPr>
          <p:nvPr>
            <p:ph type="title"/>
          </p:nvPr>
        </p:nvSpPr>
        <p:spPr>
          <a:xfrm>
            <a:off x="457200" y="-30480"/>
            <a:ext cx="8229600" cy="914400"/>
          </a:xfrm>
        </p:spPr>
        <p:txBody>
          <a:bodyPr>
            <a:noAutofit/>
          </a:bodyPr>
          <a:lstStyle/>
          <a:p>
            <a:r>
              <a:rPr lang="en-US" dirty="0"/>
              <a:t>EVC Monitoring Program</a:t>
            </a:r>
          </a:p>
        </p:txBody>
      </p:sp>
      <p:pic>
        <p:nvPicPr>
          <p:cNvPr id="30" name="Picture 2" descr="A close-up image of a gloved hand cleaning a high-touch surface with a disposable wipe.">
            <a:extLst>
              <a:ext uri="{FF2B5EF4-FFF2-40B4-BE49-F238E27FC236}">
                <a16:creationId xmlns:a16="http://schemas.microsoft.com/office/drawing/2014/main" id="{1EBFAB71-1CFC-CAE7-6081-C5F09DE275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3107944" y="1554480"/>
            <a:ext cx="5479248" cy="30276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Text Placeholder 25">
            <a:extLst>
              <a:ext uri="{FF2B5EF4-FFF2-40B4-BE49-F238E27FC236}">
                <a16:creationId xmlns:a16="http://schemas.microsoft.com/office/drawing/2014/main" id="{8FE4E485-B8D8-60E6-8B71-3587686017A4}"/>
              </a:ext>
            </a:extLst>
          </p:cNvPr>
          <p:cNvSpPr>
            <a:spLocks noGrp="1"/>
          </p:cNvSpPr>
          <p:nvPr>
            <p:ph type="body" idx="1"/>
          </p:nvPr>
        </p:nvSpPr>
        <p:spPr>
          <a:xfrm>
            <a:off x="365760" y="3749040"/>
            <a:ext cx="5963920" cy="2103120"/>
          </a:xfrm>
        </p:spPr>
        <p:txBody>
          <a:bodyPr/>
          <a:lstStyle/>
          <a:p>
            <a:r>
              <a:rPr lang="en-US" sz="3200" dirty="0"/>
              <a:t>Essential Aspects of an Effective EVC Monitoring Program</a:t>
            </a:r>
            <a:endParaRPr lang="en-US" dirty="0"/>
          </a:p>
        </p:txBody>
      </p:sp>
      <p:sp>
        <p:nvSpPr>
          <p:cNvPr id="24" name="Slide Number Placeholder 23">
            <a:extLst>
              <a:ext uri="{FF2B5EF4-FFF2-40B4-BE49-F238E27FC236}">
                <a16:creationId xmlns:a16="http://schemas.microsoft.com/office/drawing/2014/main" id="{BAA69725-B287-A424-079B-77E843B5959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155555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0F92-A820-45D5-0658-0BE8A58AFCDB}"/>
              </a:ext>
            </a:extLst>
          </p:cNvPr>
          <p:cNvSpPr>
            <a:spLocks noGrp="1"/>
          </p:cNvSpPr>
          <p:nvPr>
            <p:ph type="title"/>
          </p:nvPr>
        </p:nvSpPr>
        <p:spPr>
          <a:xfrm>
            <a:off x="457200" y="0"/>
            <a:ext cx="8229600" cy="914400"/>
          </a:xfrm>
        </p:spPr>
        <p:txBody>
          <a:bodyPr>
            <a:noAutofit/>
          </a:bodyPr>
          <a:lstStyle/>
          <a:p>
            <a:r>
              <a:rPr lang="en-US" sz="3400" dirty="0"/>
              <a:t>Case Example: Identify Contributing Factors</a:t>
            </a:r>
          </a:p>
        </p:txBody>
      </p:sp>
      <p:sp>
        <p:nvSpPr>
          <p:cNvPr id="32" name="Content Placeholder 2">
            <a:extLst>
              <a:ext uri="{FF2B5EF4-FFF2-40B4-BE49-F238E27FC236}">
                <a16:creationId xmlns:a16="http://schemas.microsoft.com/office/drawing/2014/main" id="{F52B5D22-801A-C070-76D0-1189B0C8E03B}"/>
              </a:ext>
            </a:extLst>
          </p:cNvPr>
          <p:cNvSpPr>
            <a:spLocks noGrp="1"/>
          </p:cNvSpPr>
          <p:nvPr>
            <p:ph idx="1"/>
          </p:nvPr>
        </p:nvSpPr>
        <p:spPr>
          <a:xfrm>
            <a:off x="1405717" y="1206221"/>
            <a:ext cx="7595857" cy="4873625"/>
          </a:xfrm>
        </p:spPr>
        <p:txBody>
          <a:bodyPr>
            <a:noAutofit/>
          </a:bodyPr>
          <a:lstStyle/>
          <a:p>
            <a:pPr marL="0" indent="0">
              <a:buNone/>
            </a:pPr>
            <a:r>
              <a:rPr lang="en-US" sz="2200" b="1" dirty="0"/>
              <a:t>Negative Contributing Factors</a:t>
            </a:r>
          </a:p>
          <a:p>
            <a:r>
              <a:rPr lang="en-US" sz="2000" b="1" dirty="0"/>
              <a:t>Definition: </a:t>
            </a:r>
            <a:r>
              <a:rPr lang="en-US" sz="2000" dirty="0"/>
              <a:t>Factors that increased the risk of harm.</a:t>
            </a:r>
          </a:p>
          <a:p>
            <a:r>
              <a:rPr lang="en-US" sz="2000" dirty="0"/>
              <a:t>Assumptions were made for why there were increased MRSA cases.</a:t>
            </a:r>
          </a:p>
          <a:p>
            <a:r>
              <a:rPr lang="en-US" sz="2000" dirty="0"/>
              <a:t>The fluorescent gel monitoring program was activated without staff knowledge. </a:t>
            </a:r>
          </a:p>
          <a:p>
            <a:r>
              <a:rPr lang="en-US" sz="2000" dirty="0"/>
              <a:t>Results were shared with staff with a request for an immediate performance improvement plan. </a:t>
            </a:r>
          </a:p>
          <a:p>
            <a:r>
              <a:rPr lang="en-US" sz="2000" dirty="0"/>
              <a:t>Lack of trust developed among stakeholders (i.e., EVS and IPC). </a:t>
            </a:r>
          </a:p>
          <a:p>
            <a:pPr marL="0" indent="0">
              <a:spcBef>
                <a:spcPts val="1800"/>
              </a:spcBef>
              <a:buNone/>
            </a:pPr>
            <a:r>
              <a:rPr lang="en-US" sz="2200" b="1" dirty="0"/>
              <a:t>Positive Contributing Factors</a:t>
            </a:r>
          </a:p>
          <a:p>
            <a:r>
              <a:rPr lang="en-US" sz="2000" b="1" dirty="0"/>
              <a:t>Definition: </a:t>
            </a:r>
            <a:r>
              <a:rPr lang="en-US" sz="2000" dirty="0"/>
              <a:t>Factors that limited the impact of harm.</a:t>
            </a:r>
          </a:p>
          <a:p>
            <a:r>
              <a:rPr lang="en-US" sz="2000" dirty="0"/>
              <a:t>There was an established CUSP team.</a:t>
            </a:r>
          </a:p>
          <a:p>
            <a:r>
              <a:rPr lang="en-US" sz="2000" dirty="0"/>
              <a:t>There was an established partnership between the EVS and IPC teams.</a:t>
            </a:r>
          </a:p>
        </p:txBody>
      </p:sp>
      <p:sp>
        <p:nvSpPr>
          <p:cNvPr id="24" name="Slide Number Placeholder 23">
            <a:extLst>
              <a:ext uri="{FF2B5EF4-FFF2-40B4-BE49-F238E27FC236}">
                <a16:creationId xmlns:a16="http://schemas.microsoft.com/office/drawing/2014/main" id="{9FB257FD-32C7-CF87-C918-D9258A233C0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40</a:t>
            </a:fld>
            <a:endParaRPr lang="en-US" dirty="0">
              <a:solidFill>
                <a:prstClr val="black"/>
              </a:solidFill>
            </a:endParaRPr>
          </a:p>
        </p:txBody>
      </p:sp>
      <p:pic>
        <p:nvPicPr>
          <p:cNvPr id="33" name="Picture 32">
            <a:extLst>
              <a:ext uri="{FF2B5EF4-FFF2-40B4-BE49-F238E27FC236}">
                <a16:creationId xmlns:a16="http://schemas.microsoft.com/office/drawing/2014/main" id="{01BAC0C9-D378-569C-3D28-384C9F6D1E68}"/>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2"/>
          <a:stretch/>
        </p:blipFill>
        <p:spPr bwMode="auto">
          <a:xfrm>
            <a:off x="829135" y="1270601"/>
            <a:ext cx="509122" cy="50292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3827252-11B7-7DD1-95AC-BAD00E1A839D}"/>
              </a:ext>
              <a:ext uri="{C183D7F6-B498-43B3-948B-1728B52AA6E4}">
                <adec:decorative xmlns:adec="http://schemas.microsoft.com/office/drawing/2017/decorative" val="1"/>
              </a:ext>
            </a:extLst>
          </p:cNvPr>
          <p:cNvPicPr preferRelativeResize="0">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flipV="1">
            <a:off x="829135" y="4296189"/>
            <a:ext cx="505500" cy="502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9076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291E-88EE-E804-F745-E764CA4D4152}"/>
              </a:ext>
            </a:extLst>
          </p:cNvPr>
          <p:cNvSpPr>
            <a:spLocks noGrp="1"/>
          </p:cNvSpPr>
          <p:nvPr>
            <p:ph type="title"/>
          </p:nvPr>
        </p:nvSpPr>
        <p:spPr>
          <a:xfrm>
            <a:off x="457200" y="0"/>
            <a:ext cx="8229600" cy="914400"/>
          </a:xfrm>
        </p:spPr>
        <p:txBody>
          <a:bodyPr>
            <a:noAutofit/>
          </a:bodyPr>
          <a:lstStyle/>
          <a:p>
            <a:r>
              <a:rPr lang="en-US" sz="2800" dirty="0"/>
              <a:t>Case Example: How Do We Reduce the Likelihood of This Defect From Happening Again?</a:t>
            </a:r>
            <a:endParaRPr lang="en-US" sz="3600" dirty="0"/>
          </a:p>
        </p:txBody>
      </p:sp>
      <p:sp>
        <p:nvSpPr>
          <p:cNvPr id="3" name="Content Placeholder 2">
            <a:extLst>
              <a:ext uri="{FF2B5EF4-FFF2-40B4-BE49-F238E27FC236}">
                <a16:creationId xmlns:a16="http://schemas.microsoft.com/office/drawing/2014/main" id="{A2E652DA-4754-941E-6438-7793403BF784}"/>
              </a:ext>
            </a:extLst>
          </p:cNvPr>
          <p:cNvSpPr>
            <a:spLocks noGrp="1"/>
          </p:cNvSpPr>
          <p:nvPr>
            <p:ph idx="1"/>
          </p:nvPr>
        </p:nvSpPr>
        <p:spPr>
          <a:xfrm>
            <a:off x="990600" y="1350348"/>
            <a:ext cx="7696200" cy="3996352"/>
          </a:xfrm>
        </p:spPr>
        <p:txBody>
          <a:bodyPr>
            <a:normAutofit/>
          </a:bodyPr>
          <a:lstStyle/>
          <a:p>
            <a:r>
              <a:rPr lang="en-US" sz="2600" dirty="0"/>
              <a:t>Collaboratively reviewed and designed a new fluorescent gel monitoring program</a:t>
            </a:r>
          </a:p>
          <a:p>
            <a:pPr lvl="1"/>
            <a:r>
              <a:rPr lang="en-US" sz="2200" dirty="0"/>
              <a:t>Discussed the changes in CUSP meetings and engaged IPC and EVS collaboration</a:t>
            </a:r>
          </a:p>
          <a:p>
            <a:pPr>
              <a:spcBef>
                <a:spcPts val="2400"/>
              </a:spcBef>
            </a:pPr>
            <a:r>
              <a:rPr lang="en-US" sz="2600" dirty="0"/>
              <a:t>Educated staff on its importance and use in the clinical setting.</a:t>
            </a:r>
          </a:p>
          <a:p>
            <a:pPr>
              <a:spcBef>
                <a:spcPts val="2400"/>
              </a:spcBef>
            </a:pPr>
            <a:endParaRPr lang="en-US" sz="2600" dirty="0"/>
          </a:p>
        </p:txBody>
      </p:sp>
      <p:sp>
        <p:nvSpPr>
          <p:cNvPr id="4" name="Text Placeholder 3">
            <a:extLst>
              <a:ext uri="{FF2B5EF4-FFF2-40B4-BE49-F238E27FC236}">
                <a16:creationId xmlns:a16="http://schemas.microsoft.com/office/drawing/2014/main" id="{6E43F98B-2185-25AA-532B-4EC31ECC0C3B}"/>
              </a:ext>
            </a:extLst>
          </p:cNvPr>
          <p:cNvSpPr>
            <a:spLocks noGrp="1"/>
          </p:cNvSpPr>
          <p:nvPr>
            <p:ph type="body" sz="quarter" idx="11"/>
          </p:nvPr>
        </p:nvSpPr>
        <p:spPr>
          <a:xfrm>
            <a:off x="990600" y="4328422"/>
            <a:ext cx="3949700" cy="1723459"/>
          </a:xfrm>
        </p:spPr>
        <p:txBody>
          <a:bodyPr>
            <a:noAutofit/>
          </a:bodyPr>
          <a:lstStyle/>
          <a:p>
            <a:pPr marL="365760" lvl="1" indent="-365760">
              <a:buFont typeface="Arial" panose="020B0604020202020204" pitchFamily="34" charset="0"/>
              <a:buChar char="•"/>
            </a:pPr>
            <a:r>
              <a:rPr lang="en-US" sz="2600" dirty="0"/>
              <a:t>Piloted the program on one floor with the help of the CUSP team</a:t>
            </a:r>
          </a:p>
        </p:txBody>
      </p:sp>
      <p:pic>
        <p:nvPicPr>
          <p:cNvPr id="26" name="Picture 25" descr="An image of a multidisciplinary healthcare team engaged in discussion.">
            <a:extLst>
              <a:ext uri="{FF2B5EF4-FFF2-40B4-BE49-F238E27FC236}">
                <a16:creationId xmlns:a16="http://schemas.microsoft.com/office/drawing/2014/main" id="{3AC0F599-ACA0-D270-1ABF-6ABC1316F6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5400" y="3821192"/>
            <a:ext cx="3151605" cy="2100205"/>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16925F5-2D54-EE29-B455-F71F1581A38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85713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16DA-2DD0-074C-A842-E37B283DFEBC}"/>
              </a:ext>
            </a:extLst>
          </p:cNvPr>
          <p:cNvSpPr>
            <a:spLocks noGrp="1"/>
          </p:cNvSpPr>
          <p:nvPr>
            <p:ph type="title"/>
          </p:nvPr>
        </p:nvSpPr>
        <p:spPr>
          <a:xfrm>
            <a:off x="457200" y="-29028"/>
            <a:ext cx="8229600" cy="914400"/>
          </a:xfrm>
        </p:spPr>
        <p:txBody>
          <a:bodyPr>
            <a:noAutofit/>
          </a:bodyPr>
          <a:lstStyle/>
          <a:p>
            <a:r>
              <a:rPr lang="en-US" sz="3200" dirty="0"/>
              <a:t>Case Example: Review of Data and Interventions</a:t>
            </a:r>
          </a:p>
        </p:txBody>
      </p:sp>
      <p:sp>
        <p:nvSpPr>
          <p:cNvPr id="3" name="Content Placeholder 2">
            <a:extLst>
              <a:ext uri="{FF2B5EF4-FFF2-40B4-BE49-F238E27FC236}">
                <a16:creationId xmlns:a16="http://schemas.microsoft.com/office/drawing/2014/main" id="{36FAE3E0-7193-7F33-3F42-E318FBFA4D33}"/>
              </a:ext>
            </a:extLst>
          </p:cNvPr>
          <p:cNvSpPr>
            <a:spLocks noGrp="1"/>
          </p:cNvSpPr>
          <p:nvPr>
            <p:ph idx="1"/>
          </p:nvPr>
        </p:nvSpPr>
        <p:spPr>
          <a:xfrm>
            <a:off x="801229" y="1360109"/>
            <a:ext cx="7971295" cy="2338588"/>
          </a:xfrm>
        </p:spPr>
        <p:txBody>
          <a:bodyPr>
            <a:normAutofit/>
          </a:bodyPr>
          <a:lstStyle/>
          <a:p>
            <a:pPr>
              <a:spcBef>
                <a:spcPts val="1800"/>
              </a:spcBef>
            </a:pPr>
            <a:r>
              <a:rPr lang="en-US" sz="2400" dirty="0"/>
              <a:t>EVS training was implemented through more formalized on-boarding and annual training.</a:t>
            </a:r>
          </a:p>
          <a:p>
            <a:pPr>
              <a:spcBef>
                <a:spcPts val="1800"/>
              </a:spcBef>
            </a:pPr>
            <a:r>
              <a:rPr lang="en-US" sz="2400" dirty="0"/>
              <a:t>To improve the EVS’ access to adequately stocked carts, the process of stocking and restocking cleaning carts was improved along with plans to evaluate the changes.</a:t>
            </a:r>
          </a:p>
        </p:txBody>
      </p:sp>
      <p:sp>
        <p:nvSpPr>
          <p:cNvPr id="4" name="Text Placeholder 3">
            <a:extLst>
              <a:ext uri="{FF2B5EF4-FFF2-40B4-BE49-F238E27FC236}">
                <a16:creationId xmlns:a16="http://schemas.microsoft.com/office/drawing/2014/main" id="{0B61FF57-4A93-6CAA-0FA4-FD4F0CE198C0}"/>
              </a:ext>
            </a:extLst>
          </p:cNvPr>
          <p:cNvSpPr>
            <a:spLocks noGrp="1"/>
          </p:cNvSpPr>
          <p:nvPr>
            <p:ph type="body" sz="quarter" idx="11"/>
          </p:nvPr>
        </p:nvSpPr>
        <p:spPr>
          <a:xfrm>
            <a:off x="4786876" y="3606230"/>
            <a:ext cx="3787627" cy="2575496"/>
          </a:xfrm>
        </p:spPr>
        <p:txBody>
          <a:bodyPr>
            <a:noAutofit/>
          </a:bodyPr>
          <a:lstStyle/>
          <a:p>
            <a:pPr marL="365760" indent="-365760"/>
            <a:r>
              <a:rPr lang="en-US" sz="2400" dirty="0"/>
              <a:t>All members of the quality improvement program worked together to communicate and create a plan to improve EVC and patient care. </a:t>
            </a:r>
          </a:p>
        </p:txBody>
      </p:sp>
      <p:pic>
        <p:nvPicPr>
          <p:cNvPr id="25" name="Picture 2" descr="An image of a magnifying glass on a color background.">
            <a:extLst>
              <a:ext uri="{FF2B5EF4-FFF2-40B4-BE49-F238E27FC236}">
                <a16:creationId xmlns:a16="http://schemas.microsoft.com/office/drawing/2014/main" id="{13728A79-5ECA-555D-B8DB-83693E9336E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95495" y="3907167"/>
            <a:ext cx="3269740" cy="21304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F46E13D7-B191-C9EC-EDDD-3B301BA63F9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20719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7DD0-018A-887F-DDDE-AB9969C00AE6}"/>
              </a:ext>
            </a:extLst>
          </p:cNvPr>
          <p:cNvSpPr>
            <a:spLocks noGrp="1"/>
          </p:cNvSpPr>
          <p:nvPr>
            <p:ph type="title"/>
          </p:nvPr>
        </p:nvSpPr>
        <p:spPr>
          <a:xfrm>
            <a:off x="457200" y="-23446"/>
            <a:ext cx="8225972" cy="914400"/>
          </a:xfrm>
        </p:spPr>
        <p:txBody>
          <a:bodyPr>
            <a:noAutofit/>
          </a:bodyPr>
          <a:lstStyle/>
          <a:p>
            <a:r>
              <a:rPr lang="en-US" sz="3200" dirty="0"/>
              <a:t>Case Example: How Do We Know the Risk Is Reduced?</a:t>
            </a:r>
          </a:p>
        </p:txBody>
      </p:sp>
      <p:sp>
        <p:nvSpPr>
          <p:cNvPr id="3" name="Content Placeholder 2">
            <a:extLst>
              <a:ext uri="{FF2B5EF4-FFF2-40B4-BE49-F238E27FC236}">
                <a16:creationId xmlns:a16="http://schemas.microsoft.com/office/drawing/2014/main" id="{0AC54B3C-C792-4CC8-FFB6-DE56E8A1E45A}"/>
              </a:ext>
            </a:extLst>
          </p:cNvPr>
          <p:cNvSpPr>
            <a:spLocks noGrp="1"/>
          </p:cNvSpPr>
          <p:nvPr>
            <p:ph idx="1"/>
          </p:nvPr>
        </p:nvSpPr>
        <p:spPr>
          <a:xfrm>
            <a:off x="1018942" y="1278230"/>
            <a:ext cx="6252713" cy="672353"/>
          </a:xfrm>
        </p:spPr>
        <p:txBody>
          <a:bodyPr>
            <a:normAutofit/>
          </a:bodyPr>
          <a:lstStyle/>
          <a:p>
            <a:pPr>
              <a:spcBef>
                <a:spcPts val="1600"/>
              </a:spcBef>
            </a:pPr>
            <a:r>
              <a:rPr lang="en-US" sz="2800" dirty="0"/>
              <a:t>Obtained staff feedback.</a:t>
            </a:r>
          </a:p>
        </p:txBody>
      </p:sp>
      <p:sp>
        <p:nvSpPr>
          <p:cNvPr id="4" name="Text Placeholder 3">
            <a:extLst>
              <a:ext uri="{FF2B5EF4-FFF2-40B4-BE49-F238E27FC236}">
                <a16:creationId xmlns:a16="http://schemas.microsoft.com/office/drawing/2014/main" id="{34F8590E-8ECB-6E34-B112-AAEBF9B73A92}"/>
              </a:ext>
            </a:extLst>
          </p:cNvPr>
          <p:cNvSpPr>
            <a:spLocks noGrp="1"/>
          </p:cNvSpPr>
          <p:nvPr>
            <p:ph type="body" sz="quarter" idx="11"/>
          </p:nvPr>
        </p:nvSpPr>
        <p:spPr>
          <a:xfrm>
            <a:off x="1018177" y="1857054"/>
            <a:ext cx="7327536" cy="690243"/>
          </a:xfrm>
        </p:spPr>
        <p:txBody>
          <a:bodyPr>
            <a:noAutofit/>
          </a:bodyPr>
          <a:lstStyle/>
          <a:p>
            <a:pPr marL="822960" lvl="1" indent="-365760"/>
            <a:r>
              <a:rPr lang="en-US" sz="2600" dirty="0"/>
              <a:t>Rate the effectiveness of the intervention.</a:t>
            </a:r>
          </a:p>
        </p:txBody>
      </p:sp>
      <p:sp>
        <p:nvSpPr>
          <p:cNvPr id="5" name="Text Placeholder 4">
            <a:extLst>
              <a:ext uri="{FF2B5EF4-FFF2-40B4-BE49-F238E27FC236}">
                <a16:creationId xmlns:a16="http://schemas.microsoft.com/office/drawing/2014/main" id="{3B429250-07CF-0E6B-6A98-DD57D754B0FF}"/>
              </a:ext>
            </a:extLst>
          </p:cNvPr>
          <p:cNvSpPr>
            <a:spLocks noGrp="1"/>
          </p:cNvSpPr>
          <p:nvPr>
            <p:ph type="body" sz="quarter" idx="12"/>
          </p:nvPr>
        </p:nvSpPr>
        <p:spPr>
          <a:xfrm>
            <a:off x="1018176" y="2398311"/>
            <a:ext cx="4082144" cy="3738329"/>
          </a:xfrm>
        </p:spPr>
        <p:txBody>
          <a:bodyPr>
            <a:noAutofit/>
          </a:bodyPr>
          <a:lstStyle/>
          <a:p>
            <a:pPr marL="822960" lvl="1" indent="-365760"/>
            <a:r>
              <a:rPr lang="en-US" sz="2600" dirty="0"/>
              <a:t>How has it changed the workflow?</a:t>
            </a:r>
          </a:p>
          <a:p>
            <a:pPr marL="822960" lvl="1" indent="-365760"/>
            <a:r>
              <a:rPr lang="en-US" sz="2600" dirty="0"/>
              <a:t>What impact did it have on the identified problems?</a:t>
            </a:r>
          </a:p>
          <a:p>
            <a:pPr marL="822960" lvl="1" indent="-365760"/>
            <a:r>
              <a:rPr lang="en-US" sz="2600" dirty="0"/>
              <a:t>What impact did it have on the infection rates?  </a:t>
            </a:r>
          </a:p>
        </p:txBody>
      </p:sp>
      <p:pic>
        <p:nvPicPr>
          <p:cNvPr id="6146" name="Picture 2" descr="An image of a multidisciplinary healthcare team collaborating in a meeting.">
            <a:extLst>
              <a:ext uri="{FF2B5EF4-FFF2-40B4-BE49-F238E27FC236}">
                <a16:creationId xmlns:a16="http://schemas.microsoft.com/office/drawing/2014/main" id="{4A856A96-DF72-796D-3703-417FD92B4E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373915" y="3018283"/>
            <a:ext cx="2971798" cy="19811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C9031199-827B-E581-59D7-7BBCAE0274BF}"/>
              </a:ext>
            </a:extLst>
          </p:cNvPr>
          <p:cNvSpPr>
            <a:spLocks noGrp="1"/>
          </p:cNvSpPr>
          <p:nvPr>
            <p:ph type="sldNum" sz="quarter" idx="4"/>
          </p:nvPr>
        </p:nvSpPr>
        <p:spPr>
          <a:xfrm>
            <a:off x="8826138" y="6492240"/>
            <a:ext cx="274320" cy="365760"/>
          </a:xfrm>
        </p:spPr>
        <p:txBody>
          <a:bodyPr/>
          <a:lstStyle/>
          <a:p>
            <a:pPr>
              <a:defRPr/>
            </a:pPr>
            <a:r>
              <a:rPr lang="en-US" dirty="0">
                <a:solidFill>
                  <a:prstClr val="black"/>
                </a:solidFill>
              </a:rPr>
              <a:t> | </a:t>
            </a:r>
            <a:fld id="{3EAF645E-7E2B-4792-90B1-7B7BA0A8390A}"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642788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111F08E-47C5-4843-32A1-231DF06D713F}"/>
              </a:ext>
            </a:extLst>
          </p:cNvPr>
          <p:cNvSpPr>
            <a:spLocks noGrp="1"/>
          </p:cNvSpPr>
          <p:nvPr>
            <p:ph type="title"/>
          </p:nvPr>
        </p:nvSpPr>
        <p:spPr/>
        <p:txBody>
          <a:bodyPr/>
          <a:lstStyle/>
          <a:p>
            <a:r>
              <a:rPr lang="en-US" dirty="0"/>
              <a:t>Celebrate Successes</a:t>
            </a:r>
          </a:p>
        </p:txBody>
      </p:sp>
      <p:sp>
        <p:nvSpPr>
          <p:cNvPr id="2" name="Content Placeholder 1">
            <a:extLst>
              <a:ext uri="{FF2B5EF4-FFF2-40B4-BE49-F238E27FC236}">
                <a16:creationId xmlns:a16="http://schemas.microsoft.com/office/drawing/2014/main" id="{FFECB751-D5AE-B480-AB7E-FFE5FBA620EE}"/>
              </a:ext>
            </a:extLst>
          </p:cNvPr>
          <p:cNvSpPr>
            <a:spLocks noGrp="1"/>
          </p:cNvSpPr>
          <p:nvPr>
            <p:ph idx="1"/>
          </p:nvPr>
        </p:nvSpPr>
        <p:spPr>
          <a:xfrm>
            <a:off x="245348" y="1207006"/>
            <a:ext cx="3536078" cy="2066513"/>
          </a:xfrm>
        </p:spPr>
        <p:txBody>
          <a:bodyPr>
            <a:noAutofit/>
          </a:bodyPr>
          <a:lstStyle/>
          <a:p>
            <a:r>
              <a:rPr lang="en-US" sz="2700" dirty="0"/>
              <a:t>Establishing an effective environmental cleaning program is hard work and</a:t>
            </a:r>
          </a:p>
        </p:txBody>
      </p:sp>
      <p:sp>
        <p:nvSpPr>
          <p:cNvPr id="3" name="Text Placeholder 2">
            <a:extLst>
              <a:ext uri="{FF2B5EF4-FFF2-40B4-BE49-F238E27FC236}">
                <a16:creationId xmlns:a16="http://schemas.microsoft.com/office/drawing/2014/main" id="{9313A05E-A3DF-E16C-53F3-E650839BC8F2}"/>
              </a:ext>
            </a:extLst>
          </p:cNvPr>
          <p:cNvSpPr>
            <a:spLocks noGrp="1"/>
          </p:cNvSpPr>
          <p:nvPr>
            <p:ph type="body" sz="quarter" idx="11"/>
          </p:nvPr>
        </p:nvSpPr>
        <p:spPr>
          <a:xfrm>
            <a:off x="615472" y="3268677"/>
            <a:ext cx="8002804" cy="909428"/>
          </a:xfrm>
        </p:spPr>
        <p:txBody>
          <a:bodyPr>
            <a:noAutofit/>
          </a:bodyPr>
          <a:lstStyle/>
          <a:p>
            <a:pPr marL="0" indent="0">
              <a:buNone/>
            </a:pPr>
            <a:r>
              <a:rPr lang="en-US" sz="2700" dirty="0"/>
              <a:t>requires effort and feedback from all leadership levels.</a:t>
            </a:r>
          </a:p>
        </p:txBody>
      </p:sp>
      <p:sp>
        <p:nvSpPr>
          <p:cNvPr id="4" name="Text Placeholder 3">
            <a:extLst>
              <a:ext uri="{FF2B5EF4-FFF2-40B4-BE49-F238E27FC236}">
                <a16:creationId xmlns:a16="http://schemas.microsoft.com/office/drawing/2014/main" id="{35C96C0F-D899-D7EE-A952-D40FFB8292F4}"/>
              </a:ext>
            </a:extLst>
          </p:cNvPr>
          <p:cNvSpPr>
            <a:spLocks noGrp="1"/>
          </p:cNvSpPr>
          <p:nvPr>
            <p:ph type="body" sz="quarter" idx="12"/>
          </p:nvPr>
        </p:nvSpPr>
        <p:spPr>
          <a:xfrm>
            <a:off x="5417586" y="4333042"/>
            <a:ext cx="3337454" cy="1906734"/>
          </a:xfrm>
        </p:spPr>
        <p:txBody>
          <a:bodyPr>
            <a:noAutofit/>
          </a:bodyPr>
          <a:lstStyle/>
          <a:p>
            <a:pPr marL="365760" indent="-365760">
              <a:buFont typeface="Arial" panose="020B0604020202020204" pitchFamily="34" charset="0"/>
              <a:buChar char="•"/>
            </a:pPr>
            <a:r>
              <a:rPr lang="en-US" sz="2700" dirty="0"/>
              <a:t>Remember to acknowledge and celebrate successes!</a:t>
            </a:r>
          </a:p>
        </p:txBody>
      </p:sp>
      <p:sp>
        <p:nvSpPr>
          <p:cNvPr id="23" name="Slide Number Placeholder 22">
            <a:extLst>
              <a:ext uri="{FF2B5EF4-FFF2-40B4-BE49-F238E27FC236}">
                <a16:creationId xmlns:a16="http://schemas.microsoft.com/office/drawing/2014/main" id="{7D77AC3A-97F9-7A17-2895-A176750D5635}"/>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44</a:t>
            </a:fld>
            <a:endParaRPr lang="en-US" dirty="0">
              <a:solidFill>
                <a:prstClr val="black"/>
              </a:solidFill>
            </a:endParaRPr>
          </a:p>
        </p:txBody>
      </p:sp>
      <p:pic>
        <p:nvPicPr>
          <p:cNvPr id="6" name="Picture 5">
            <a:extLst>
              <a:ext uri="{FF2B5EF4-FFF2-40B4-BE49-F238E27FC236}">
                <a16:creationId xmlns:a16="http://schemas.microsoft.com/office/drawing/2014/main" id="{75DFD6A4-2210-457B-3E8A-E6A74A54424F}"/>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51028" b="4859"/>
          <a:stretch/>
        </p:blipFill>
        <p:spPr>
          <a:xfrm>
            <a:off x="270447" y="4232367"/>
            <a:ext cx="4864608" cy="1883664"/>
          </a:xfrm>
          <a:prstGeom prst="rect">
            <a:avLst/>
          </a:prstGeom>
          <a:noFill/>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56C4053-E235-0279-F70E-FD15A7364DEB}"/>
              </a:ext>
              <a:ext uri="{C183D7F6-B498-43B3-948B-1728B52AA6E4}">
                <adec:decorative xmlns:adec="http://schemas.microsoft.com/office/drawing/2017/decorative" val="1"/>
              </a:ext>
            </a:extLst>
          </p:cNvPr>
          <p:cNvPicPr preferRelativeResize="0">
            <a:picLocks/>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4862" b="49489"/>
          <a:stretch/>
        </p:blipFill>
        <p:spPr>
          <a:xfrm>
            <a:off x="4005072" y="1228864"/>
            <a:ext cx="4864608" cy="188366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674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43F93A3-9938-DC35-BF1B-215393329ECE}"/>
              </a:ext>
            </a:extLst>
          </p:cNvPr>
          <p:cNvSpPr>
            <a:spLocks noGrp="1"/>
          </p:cNvSpPr>
          <p:nvPr>
            <p:ph type="title"/>
          </p:nvPr>
        </p:nvSpPr>
        <p:spPr/>
        <p:txBody>
          <a:bodyPr/>
          <a:lstStyle/>
          <a:p>
            <a:r>
              <a:rPr lang="en-US" dirty="0"/>
              <a:t>Key Takeaways</a:t>
            </a:r>
          </a:p>
        </p:txBody>
      </p:sp>
      <p:sp>
        <p:nvSpPr>
          <p:cNvPr id="26" name="Content Placeholder 25">
            <a:extLst>
              <a:ext uri="{FF2B5EF4-FFF2-40B4-BE49-F238E27FC236}">
                <a16:creationId xmlns:a16="http://schemas.microsoft.com/office/drawing/2014/main" id="{23DC2AE1-0A2F-C3EA-1300-0586F85404E4}"/>
              </a:ext>
            </a:extLst>
          </p:cNvPr>
          <p:cNvSpPr>
            <a:spLocks noGrp="1"/>
          </p:cNvSpPr>
          <p:nvPr>
            <p:ph idx="1"/>
          </p:nvPr>
        </p:nvSpPr>
        <p:spPr>
          <a:xfrm>
            <a:off x="1007010" y="1392870"/>
            <a:ext cx="7520302" cy="4805917"/>
          </a:xfrm>
        </p:spPr>
        <p:txBody>
          <a:bodyPr anchor="ctr">
            <a:normAutofit/>
          </a:bodyPr>
          <a:lstStyle/>
          <a:p>
            <a:pPr marL="274320" indent="-274320">
              <a:spcBef>
                <a:spcPts val="900"/>
              </a:spcBef>
            </a:pPr>
            <a:r>
              <a:rPr lang="en-US" sz="1800" dirty="0"/>
              <a:t>The cornerstone of EVC improvement is effective performance assessment and constructive feedback in a non-blame, supportive culture.</a:t>
            </a:r>
          </a:p>
          <a:p>
            <a:pPr marL="274320" indent="-274320">
              <a:spcBef>
                <a:spcPts val="900"/>
              </a:spcBef>
            </a:pPr>
            <a:r>
              <a:rPr lang="en-US" sz="1800" dirty="0"/>
              <a:t>Additional strategies and considerations for FG monitoring systems include what products to use, and which and how many rooms and HTSs to assess.</a:t>
            </a:r>
          </a:p>
          <a:p>
            <a:pPr marL="274320" indent="-274320">
              <a:spcBef>
                <a:spcPts val="900"/>
              </a:spcBef>
            </a:pPr>
            <a:r>
              <a:rPr lang="en-US" sz="1800" dirty="0"/>
              <a:t>Steps to evaluate EVC such as with FG monitoring systems include the following: randomize rooms and HTSs, place FG, clean patient rooms, check FG with UV light, and share data feedback.</a:t>
            </a:r>
          </a:p>
          <a:p>
            <a:pPr marL="274320" indent="-274320">
              <a:spcBef>
                <a:spcPts val="900"/>
              </a:spcBef>
            </a:pPr>
            <a:r>
              <a:rPr lang="en-US" sz="1800" dirty="0"/>
              <a:t>Consider which role is best to take on the task of performing EVC monitoring such as the ICP, unit nurse, EVC supervisor, EVC associate, secret shopper, or mixed roles including nurse and EVC associate. </a:t>
            </a:r>
          </a:p>
          <a:p>
            <a:pPr marL="274320" indent="-274320">
              <a:spcBef>
                <a:spcPts val="900"/>
              </a:spcBef>
            </a:pPr>
            <a:r>
              <a:rPr lang="en-US" sz="1800" dirty="0"/>
              <a:t>Effective data feedback is essential to drive improvement efforts and accountability of an EVC monitoring program. </a:t>
            </a:r>
          </a:p>
          <a:p>
            <a:pPr marL="274320" indent="-274320">
              <a:spcBef>
                <a:spcPts val="900"/>
              </a:spcBef>
            </a:pPr>
            <a:r>
              <a:rPr lang="en-US" sz="1800" dirty="0"/>
              <a:t>Successfully reducing healthcare EVC and mitigating MRSA and other multidrug-resistant organism transmissions requires sustained efforts from all levels of healthcare personnel. Remember to celebrate successes!</a:t>
            </a:r>
          </a:p>
        </p:txBody>
      </p:sp>
      <p:sp>
        <p:nvSpPr>
          <p:cNvPr id="23" name="Slide Number Placeholder 22">
            <a:extLst>
              <a:ext uri="{FF2B5EF4-FFF2-40B4-BE49-F238E27FC236}">
                <a16:creationId xmlns:a16="http://schemas.microsoft.com/office/drawing/2014/main" id="{26EB9576-5CA6-ADEA-6DBF-CF1756F617B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794043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E83F4C9-7606-D662-C8E1-8432C331B324}"/>
              </a:ext>
            </a:extLst>
          </p:cNvPr>
          <p:cNvSpPr>
            <a:spLocks noGrp="1"/>
          </p:cNvSpPr>
          <p:nvPr>
            <p:ph type="title"/>
          </p:nvPr>
        </p:nvSpPr>
        <p:spPr/>
        <p:txBody>
          <a:bodyPr/>
          <a:lstStyle/>
          <a:p>
            <a:r>
              <a:rPr lang="en-US" dirty="0"/>
              <a:t>Disclaimer</a:t>
            </a:r>
          </a:p>
        </p:txBody>
      </p:sp>
      <p:sp>
        <p:nvSpPr>
          <p:cNvPr id="26" name="Content Placeholder 25">
            <a:extLst>
              <a:ext uri="{FF2B5EF4-FFF2-40B4-BE49-F238E27FC236}">
                <a16:creationId xmlns:a16="http://schemas.microsoft.com/office/drawing/2014/main" id="{C3BD932D-4B55-57BC-D5B3-8FED647E936B}"/>
              </a:ext>
            </a:extLst>
          </p:cNvPr>
          <p:cNvSpPr>
            <a:spLocks noGrp="1"/>
          </p:cNvSpPr>
          <p:nvPr>
            <p:ph idx="1"/>
          </p:nvPr>
        </p:nvSpPr>
        <p:spPr/>
        <p:txBody>
          <a:bodyPr>
            <a:normAutofit/>
          </a:bodyPr>
          <a:lstStyle/>
          <a:p>
            <a:pPr>
              <a:spcBef>
                <a:spcPts val="18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EB6A386F-5C36-AD75-4BDE-D98BE8E2E43D}"/>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9898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p:txBody>
          <a:bodyPr>
            <a:normAutofit/>
          </a:bodyPr>
          <a:lstStyle/>
          <a:p>
            <a:r>
              <a:rPr lang="en-US" sz="4800" dirty="0"/>
              <a:t>Reference List</a:t>
            </a:r>
          </a:p>
        </p:txBody>
      </p:sp>
      <p:sp>
        <p:nvSpPr>
          <p:cNvPr id="3" name="Content Placeholder 2">
            <a:extLst>
              <a:ext uri="{FF2B5EF4-FFF2-40B4-BE49-F238E27FC236}">
                <a16:creationId xmlns:a16="http://schemas.microsoft.com/office/drawing/2014/main" id="{F25D2926-1908-4467-E125-2A364DBCE170}"/>
              </a:ext>
            </a:extLst>
          </p:cNvPr>
          <p:cNvSpPr>
            <a:spLocks noGrp="1"/>
          </p:cNvSpPr>
          <p:nvPr>
            <p:ph idx="1"/>
          </p:nvPr>
        </p:nvSpPr>
        <p:spPr/>
        <p:txBody>
          <a:bodyPr>
            <a:normAutofit lnSpcReduction="10000"/>
          </a:bodyPr>
          <a:lstStyle/>
          <a:p>
            <a:pPr lvl="0" defTabSz="914400">
              <a:lnSpc>
                <a:spcPct val="110000"/>
              </a:lnSpc>
              <a:spcBef>
                <a:spcPts val="1000"/>
              </a:spcBef>
              <a:buFont typeface="+mj-lt"/>
              <a:buAutoNum type="arabicPeriod"/>
            </a:pPr>
            <a:r>
              <a:rPr lang="en-US" sz="1700" dirty="0">
                <a:solidFill>
                  <a:srgbClr val="000F1A"/>
                </a:solidFill>
                <a:ea typeface="Times New Roman" panose="02020603050405020304" pitchFamily="18" charset="0"/>
                <a:cs typeface="Times New Roman" panose="02020603050405020304" pitchFamily="18" charset="0"/>
              </a:rPr>
              <a:t>Carling PC, Bartley JM. Evaluating hygienic cleaning in health care settings: what you do not know can harm your patients. Am J Infect Control. 2010 Jun 1;38(5):S41-50. PMID: 20569855.</a:t>
            </a:r>
          </a:p>
          <a:p>
            <a:pPr lvl="0" defTabSz="914400">
              <a:lnSpc>
                <a:spcPct val="110000"/>
              </a:lnSpc>
              <a:spcBef>
                <a:spcPts val="1000"/>
              </a:spcBef>
              <a:buFont typeface="+mj-lt"/>
              <a:buAutoNum type="arabicPeriod"/>
            </a:pPr>
            <a:r>
              <a:rPr lang="en-US" sz="1700" dirty="0">
                <a:solidFill>
                  <a:srgbClr val="000F1A"/>
                </a:solidFill>
                <a:ea typeface="Times New Roman" panose="02020603050405020304" pitchFamily="18" charset="0"/>
                <a:cs typeface="Times New Roman" panose="02020603050405020304" pitchFamily="18" charset="0"/>
              </a:rPr>
              <a:t>Boyce JM. Modern technologies for improving cleaning and disinfection of environmental surfaces in hospitals. Antimicrob Resist Infect Control. 2016 Apr;5:10. PMID: 27069623.</a:t>
            </a:r>
          </a:p>
          <a:p>
            <a:pPr lvl="0" defTabSz="914400">
              <a:lnSpc>
                <a:spcPct val="110000"/>
              </a:lnSpc>
              <a:spcBef>
                <a:spcPts val="1000"/>
              </a:spcBef>
              <a:buFont typeface="+mj-lt"/>
              <a:buAutoNum type="arabicPeriod"/>
            </a:pPr>
            <a:r>
              <a:rPr lang="en-US" sz="1700" dirty="0">
                <a:solidFill>
                  <a:srgbClr val="000F1A"/>
                </a:solidFill>
                <a:ea typeface="Times New Roman" panose="02020603050405020304" pitchFamily="18" charset="0"/>
                <a:cs typeface="Times New Roman" panose="02020603050405020304" pitchFamily="18" charset="0"/>
              </a:rPr>
              <a:t>Mitchell BG, Wilson F, Dancer SJ, et al. Methods to evaluate environmental cleanliness in healthcare facilities. Healthcare Infect. 2013 Feb;18(1):23-30.</a:t>
            </a:r>
          </a:p>
          <a:p>
            <a:pPr lvl="0" defTabSz="914400">
              <a:lnSpc>
                <a:spcPct val="110000"/>
              </a:lnSpc>
              <a:spcBef>
                <a:spcPts val="1000"/>
              </a:spcBef>
              <a:buFont typeface="+mj-lt"/>
              <a:buAutoNum type="arabicPeriod"/>
            </a:pPr>
            <a:r>
              <a:rPr lang="en-US" sz="1700" dirty="0">
                <a:solidFill>
                  <a:srgbClr val="000F1A"/>
                </a:solidFill>
                <a:ea typeface="Times New Roman" panose="02020603050405020304" pitchFamily="18" charset="0"/>
                <a:cs typeface="Times New Roman" panose="02020603050405020304" pitchFamily="18" charset="0"/>
              </a:rPr>
              <a:t>Hung IC, Chang HY, Cheng A, et al. Application of a fluorescent marker with quantitative bioburden methods to assess cleanliness. Infect Control Hosp Epidemiol. 2018 Nov;39(11</a:t>
            </a:r>
            <a:r>
              <a:rPr lang="en-US" sz="1700">
                <a:solidFill>
                  <a:srgbClr val="000F1A"/>
                </a:solidFill>
                <a:ea typeface="Times New Roman" panose="02020603050405020304" pitchFamily="18" charset="0"/>
                <a:cs typeface="Times New Roman" panose="02020603050405020304" pitchFamily="18" charset="0"/>
              </a:rPr>
              <a:t>):1296-300</a:t>
            </a:r>
            <a:r>
              <a:rPr lang="en-US" sz="1700" dirty="0">
                <a:solidFill>
                  <a:srgbClr val="000F1A"/>
                </a:solidFill>
                <a:ea typeface="Times New Roman" panose="02020603050405020304" pitchFamily="18" charset="0"/>
                <a:cs typeface="Times New Roman" panose="02020603050405020304" pitchFamily="18" charset="0"/>
              </a:rPr>
              <a:t>. PMID: 30221609.</a:t>
            </a:r>
          </a:p>
          <a:p>
            <a:pPr lvl="0" defTabSz="914400">
              <a:lnSpc>
                <a:spcPct val="110000"/>
              </a:lnSpc>
              <a:spcBef>
                <a:spcPts val="1000"/>
              </a:spcBef>
              <a:buFont typeface="+mj-lt"/>
              <a:buAutoNum type="arabicPeriod"/>
            </a:pPr>
            <a:r>
              <a:rPr lang="en-US" sz="1700" dirty="0">
                <a:solidFill>
                  <a:srgbClr val="000F1A"/>
                </a:solidFill>
                <a:ea typeface="Times New Roman" panose="02020603050405020304" pitchFamily="18" charset="0"/>
                <a:cs typeface="Times New Roman"/>
              </a:rPr>
              <a:t>Rock C, Small B, Hsu Y, et al. Evaluating accuracy of sampling strategies for fluorescent gel monitoring of patient room cleaning. Infect Control Hosp </a:t>
            </a:r>
            <a:r>
              <a:rPr lang="en-US" sz="1700" dirty="0">
                <a:solidFill>
                  <a:srgbClr val="000F1A"/>
                </a:solidFill>
                <a:ea typeface="Times New Roman" panose="02020603050405020304" pitchFamily="18" charset="0"/>
                <a:cs typeface="Times New Roman" panose="02020603050405020304" pitchFamily="18" charset="0"/>
              </a:rPr>
              <a:t>Epidemiol. 2019 Jul;40(7):794-7. PMID: 31172902.</a:t>
            </a:r>
          </a:p>
          <a:p>
            <a:pPr defTabSz="914400">
              <a:lnSpc>
                <a:spcPct val="110000"/>
              </a:lnSpc>
              <a:spcBef>
                <a:spcPts val="1000"/>
              </a:spcBef>
              <a:buFont typeface="+mj-lt"/>
              <a:buAutoNum type="arabicPeriod"/>
            </a:pPr>
            <a:r>
              <a:rPr lang="en-US" sz="1700" kern="0" dirty="0">
                <a:solidFill>
                  <a:prstClr val="black"/>
                </a:solidFill>
                <a:ea typeface="ＭＳ Ｐゴシック"/>
                <a:cs typeface="Calibri Light"/>
              </a:rPr>
              <a:t>Rock C, Xie A, Andonian J, et al. Evaluation of environmental cleaning of patient rooms: impact of different fluorescent gel markers. Infect Control Hosp Epidemiol. 2019. Jan;40(1):100-2. PMID: 30419977.</a:t>
            </a:r>
            <a:endParaRPr lang="en-US" sz="1700" dirty="0">
              <a:solidFill>
                <a:srgbClr val="000F1A"/>
              </a:solidFill>
              <a:ea typeface="Times New Roman" panose="02020603050405020304" pitchFamily="18" charset="0"/>
              <a:cs typeface="Times New Roman" panose="02020603050405020304" pitchFamily="18" charset="0"/>
            </a:endParaRPr>
          </a:p>
        </p:txBody>
      </p:sp>
      <p:sp>
        <p:nvSpPr>
          <p:cNvPr id="69" name="Slide Number Placeholder 26">
            <a:extLst>
              <a:ext uri="{FF2B5EF4-FFF2-40B4-BE49-F238E27FC236}">
                <a16:creationId xmlns:a16="http://schemas.microsoft.com/office/drawing/2014/main" id="{CE1B370A-3AE2-BE11-9677-7C40535C5EA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45622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DEC8-6BEC-4DF5-8C2B-64BF98788999}"/>
              </a:ext>
            </a:extLst>
          </p:cNvPr>
          <p:cNvSpPr>
            <a:spLocks noGrp="1"/>
          </p:cNvSpPr>
          <p:nvPr>
            <p:ph type="title"/>
          </p:nvPr>
        </p:nvSpPr>
        <p:spPr>
          <a:xfrm>
            <a:off x="457199" y="0"/>
            <a:ext cx="8571297" cy="914400"/>
          </a:xfrm>
        </p:spPr>
        <p:txBody>
          <a:bodyPr>
            <a:noAutofit/>
          </a:bodyPr>
          <a:lstStyle/>
          <a:p>
            <a:r>
              <a:rPr lang="en-US" dirty="0"/>
              <a:t>Cornerstone of EVC Improvement </a:t>
            </a:r>
          </a:p>
        </p:txBody>
      </p:sp>
      <p:pic>
        <p:nvPicPr>
          <p:cNvPr id="5" name="Picture 4" descr="A logo of decontaminating the healthcare environment, one of the four key strategies to take aim and target MRSA.">
            <a:extLst>
              <a:ext uri="{FF2B5EF4-FFF2-40B4-BE49-F238E27FC236}">
                <a16:creationId xmlns:a16="http://schemas.microsoft.com/office/drawing/2014/main" id="{11012344-5E7A-95FF-48D2-69DEE260E96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2880" y="1005840"/>
            <a:ext cx="8778240" cy="1137346"/>
          </a:xfrm>
          <a:prstGeom prst="rect">
            <a:avLst/>
          </a:prstGeom>
        </p:spPr>
      </p:pic>
      <p:sp>
        <p:nvSpPr>
          <p:cNvPr id="3" name="Content Placeholder 2">
            <a:extLst>
              <a:ext uri="{FF2B5EF4-FFF2-40B4-BE49-F238E27FC236}">
                <a16:creationId xmlns:a16="http://schemas.microsoft.com/office/drawing/2014/main" id="{EA16DB6D-4D92-4DFB-81DB-5228EE807D14}"/>
              </a:ext>
            </a:extLst>
          </p:cNvPr>
          <p:cNvSpPr>
            <a:spLocks noGrp="1"/>
          </p:cNvSpPr>
          <p:nvPr>
            <p:ph idx="1"/>
          </p:nvPr>
        </p:nvSpPr>
        <p:spPr>
          <a:xfrm>
            <a:off x="457200" y="2172462"/>
            <a:ext cx="8229600" cy="2017060"/>
          </a:xfrm>
        </p:spPr>
        <p:txBody>
          <a:bodyPr>
            <a:normAutofit/>
          </a:bodyPr>
          <a:lstStyle/>
          <a:p>
            <a:r>
              <a:rPr lang="en-US" sz="2400" dirty="0"/>
              <a:t>Effective performance assessment and constructive feedback in a non-blame, empowering culture</a:t>
            </a:r>
          </a:p>
          <a:p>
            <a:r>
              <a:rPr lang="en-US" sz="2400" dirty="0"/>
              <a:t>Strong and collaborative team effort based on trust</a:t>
            </a:r>
          </a:p>
          <a:p>
            <a:r>
              <a:rPr lang="en-US" sz="2400" dirty="0"/>
              <a:t>Key members of the team include the following:</a:t>
            </a:r>
          </a:p>
        </p:txBody>
      </p:sp>
      <p:sp>
        <p:nvSpPr>
          <p:cNvPr id="50" name="Text Placeholder 49">
            <a:extLst>
              <a:ext uri="{FF2B5EF4-FFF2-40B4-BE49-F238E27FC236}">
                <a16:creationId xmlns:a16="http://schemas.microsoft.com/office/drawing/2014/main" id="{5A60C02F-DD73-FC52-7C58-99BBD898F7F7}"/>
              </a:ext>
            </a:extLst>
          </p:cNvPr>
          <p:cNvSpPr>
            <a:spLocks noGrp="1"/>
          </p:cNvSpPr>
          <p:nvPr>
            <p:ph type="body" sz="quarter" idx="12"/>
          </p:nvPr>
        </p:nvSpPr>
        <p:spPr>
          <a:xfrm>
            <a:off x="457198" y="3840086"/>
            <a:ext cx="4503421" cy="2835569"/>
          </a:xfrm>
        </p:spPr>
        <p:txBody>
          <a:bodyPr>
            <a:noAutofit/>
          </a:bodyPr>
          <a:lstStyle/>
          <a:p>
            <a:pPr marL="822960" indent="-365760">
              <a:buFont typeface="Courier New" panose="02070309020205020404" pitchFamily="49" charset="0"/>
              <a:buChar char="o"/>
            </a:pPr>
            <a:r>
              <a:rPr lang="en-US" sz="2200" dirty="0"/>
              <a:t>EVC associates, supervisors, and other EVC members</a:t>
            </a:r>
          </a:p>
          <a:p>
            <a:pPr marL="822960" indent="-365760">
              <a:buFont typeface="Courier New" panose="02070309020205020404" pitchFamily="49" charset="0"/>
              <a:buChar char="o"/>
            </a:pPr>
            <a:r>
              <a:rPr lang="en-US" sz="2200" dirty="0"/>
              <a:t>Nursing staff, providers </a:t>
            </a:r>
          </a:p>
          <a:p>
            <a:pPr marL="822960" indent="-365760">
              <a:buFont typeface="Courier New" panose="02070309020205020404" pitchFamily="49" charset="0"/>
              <a:buChar char="o"/>
            </a:pPr>
            <a:r>
              <a:rPr lang="en-US" sz="2200" dirty="0"/>
              <a:t>Patient safety personnel, and other Comprehensive Unit-based Safety Program (CUSP) team members</a:t>
            </a:r>
          </a:p>
        </p:txBody>
      </p:sp>
      <p:pic>
        <p:nvPicPr>
          <p:cNvPr id="4" name="Picture 2" descr="A close-up image of two gloved hands cleaning a high-touch surface with a cloth and solution from a spray bottle.">
            <a:extLst>
              <a:ext uri="{FF2B5EF4-FFF2-40B4-BE49-F238E27FC236}">
                <a16:creationId xmlns:a16="http://schemas.microsoft.com/office/drawing/2014/main" id="{32E18048-A62E-7949-30D5-EC26C3A25D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288140" y="4142223"/>
            <a:ext cx="3124339" cy="21384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0" name="Slide Number Placeholder 26">
            <a:extLst>
              <a:ext uri="{FF2B5EF4-FFF2-40B4-BE49-F238E27FC236}">
                <a16:creationId xmlns:a16="http://schemas.microsoft.com/office/drawing/2014/main" id="{16FEDC5E-E07C-6EA2-2EAF-76C0B8CD99B8}"/>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85536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8F9BB22-0D8E-4D75-BEE7-5F609A802218}"/>
              </a:ext>
            </a:extLst>
          </p:cNvPr>
          <p:cNvSpPr>
            <a:spLocks noGrp="1"/>
          </p:cNvSpPr>
          <p:nvPr>
            <p:ph type="title"/>
          </p:nvPr>
        </p:nvSpPr>
        <p:spPr>
          <a:xfrm>
            <a:off x="457200" y="-21266"/>
            <a:ext cx="8229600" cy="914400"/>
          </a:xfrm>
        </p:spPr>
        <p:txBody>
          <a:bodyPr>
            <a:noAutofit/>
          </a:bodyPr>
          <a:lstStyle/>
          <a:p>
            <a:r>
              <a:rPr lang="en-US" sz="3200" dirty="0"/>
              <a:t>Points To Consider for an Effective EVC Monitoring Program</a:t>
            </a:r>
          </a:p>
        </p:txBody>
      </p:sp>
      <p:sp>
        <p:nvSpPr>
          <p:cNvPr id="3" name="Content Placeholder 2"/>
          <p:cNvSpPr>
            <a:spLocks noGrp="1"/>
          </p:cNvSpPr>
          <p:nvPr>
            <p:ph idx="1"/>
          </p:nvPr>
        </p:nvSpPr>
        <p:spPr>
          <a:xfrm>
            <a:off x="457200" y="1096963"/>
            <a:ext cx="8229600" cy="2937827"/>
          </a:xfrm>
        </p:spPr>
        <p:txBody>
          <a:bodyPr>
            <a:normAutofit/>
          </a:bodyPr>
          <a:lstStyle/>
          <a:p>
            <a:r>
              <a:rPr lang="en-US" sz="2600" dirty="0"/>
              <a:t>Understand the current process and how effectively it is being carried out.</a:t>
            </a:r>
          </a:p>
          <a:p>
            <a:r>
              <a:rPr lang="en-US" sz="2600" dirty="0"/>
              <a:t>Bring the team and stakeholders together to discuss the process of evaluating EVC.</a:t>
            </a:r>
          </a:p>
          <a:p>
            <a:r>
              <a:rPr lang="en-US" sz="2600" dirty="0"/>
              <a:t>Establish a clear purpose along with expectations and goals.</a:t>
            </a:r>
          </a:p>
        </p:txBody>
      </p:sp>
      <p:pic>
        <p:nvPicPr>
          <p:cNvPr id="5" name="Picture 4" descr="A close-up image of a gloved hand cleaning a high-touch surface with a disposable cloth.">
            <a:extLst>
              <a:ext uri="{FF2B5EF4-FFF2-40B4-BE49-F238E27FC236}">
                <a16:creationId xmlns:a16="http://schemas.microsoft.com/office/drawing/2014/main" id="{406597C4-E6FD-980C-98CE-F53F00201AD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0365" y="3831878"/>
            <a:ext cx="3827721" cy="2123072"/>
          </a:xfrm>
          <a:prstGeom prst="rect">
            <a:avLst/>
          </a:prstGeom>
          <a:effectLst>
            <a:outerShdw blurRad="50800" dist="38100" dir="2700000" algn="tl" rotWithShape="0">
              <a:prstClr val="black">
                <a:alpha val="40000"/>
              </a:prstClr>
            </a:outerShdw>
          </a:effectLst>
        </p:spPr>
      </p:pic>
      <p:sp>
        <p:nvSpPr>
          <p:cNvPr id="48" name="Text Placeholder 47">
            <a:extLst>
              <a:ext uri="{FF2B5EF4-FFF2-40B4-BE49-F238E27FC236}">
                <a16:creationId xmlns:a16="http://schemas.microsoft.com/office/drawing/2014/main" id="{D4CCF49D-4E8A-DC44-424C-DFE285C4C20E}"/>
              </a:ext>
            </a:extLst>
          </p:cNvPr>
          <p:cNvSpPr>
            <a:spLocks noGrp="1"/>
          </p:cNvSpPr>
          <p:nvPr>
            <p:ph type="body" sz="quarter" idx="11"/>
          </p:nvPr>
        </p:nvSpPr>
        <p:spPr>
          <a:xfrm>
            <a:off x="4572000" y="3671161"/>
            <a:ext cx="4114800" cy="2821084"/>
          </a:xfrm>
        </p:spPr>
        <p:txBody>
          <a:bodyPr>
            <a:noAutofit/>
          </a:bodyPr>
          <a:lstStyle/>
          <a:p>
            <a:pPr marL="365760" indent="-365760"/>
            <a:r>
              <a:rPr lang="en-US" sz="2600" dirty="0"/>
              <a:t>Share information with all stakeholders and facilitate a supportive environment.</a:t>
            </a:r>
          </a:p>
          <a:p>
            <a:pPr marL="365760" indent="-365760"/>
            <a:r>
              <a:rPr lang="en-US" sz="2600" dirty="0"/>
              <a:t>Ensure a clear layout of data feedback.</a:t>
            </a:r>
          </a:p>
        </p:txBody>
      </p:sp>
      <p:sp>
        <p:nvSpPr>
          <p:cNvPr id="69" name="Slide Number Placeholder 26">
            <a:extLst>
              <a:ext uri="{FF2B5EF4-FFF2-40B4-BE49-F238E27FC236}">
                <a16:creationId xmlns:a16="http://schemas.microsoft.com/office/drawing/2014/main" id="{5D640FCF-3926-4B52-580D-89F1ED34A01C}"/>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66255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13677528-7CEB-349E-5947-A1FCAF9B35ED}"/>
              </a:ext>
            </a:extLst>
          </p:cNvPr>
          <p:cNvSpPr>
            <a:spLocks noGrp="1"/>
          </p:cNvSpPr>
          <p:nvPr>
            <p:ph type="title"/>
          </p:nvPr>
        </p:nvSpPr>
        <p:spPr>
          <a:xfrm>
            <a:off x="457200" y="0"/>
            <a:ext cx="8229600" cy="914400"/>
          </a:xfrm>
        </p:spPr>
        <p:txBody>
          <a:bodyPr>
            <a:noAutofit/>
          </a:bodyPr>
          <a:lstStyle/>
          <a:p>
            <a:r>
              <a:rPr lang="en-US" sz="4000" dirty="0"/>
              <a:t>Fluorescent Gel Monitoring Systems</a:t>
            </a:r>
          </a:p>
        </p:txBody>
      </p:sp>
      <p:sp>
        <p:nvSpPr>
          <p:cNvPr id="26" name="Text Placeholder 25">
            <a:extLst>
              <a:ext uri="{FF2B5EF4-FFF2-40B4-BE49-F238E27FC236}">
                <a16:creationId xmlns:a16="http://schemas.microsoft.com/office/drawing/2014/main" id="{E7D30D60-C2BD-D632-ADC7-3E31C49CF8D5}"/>
              </a:ext>
            </a:extLst>
          </p:cNvPr>
          <p:cNvSpPr>
            <a:spLocks noGrp="1"/>
          </p:cNvSpPr>
          <p:nvPr>
            <p:ph type="body" idx="1"/>
          </p:nvPr>
        </p:nvSpPr>
        <p:spPr>
          <a:xfrm>
            <a:off x="365124" y="3830956"/>
            <a:ext cx="7356475" cy="2101850"/>
          </a:xfrm>
        </p:spPr>
        <p:txBody>
          <a:bodyPr/>
          <a:lstStyle/>
          <a:p>
            <a:r>
              <a:rPr lang="en-US" dirty="0"/>
              <a:t>Strategies and Considerations of Fluorescent Gel Monitoring Systems</a:t>
            </a:r>
          </a:p>
        </p:txBody>
      </p:sp>
      <p:pic>
        <p:nvPicPr>
          <p:cNvPr id="3" name="Picture 2" descr="An image of fluorescent gel that is visible under ultraviolet light.">
            <a:extLst>
              <a:ext uri="{FF2B5EF4-FFF2-40B4-BE49-F238E27FC236}">
                <a16:creationId xmlns:a16="http://schemas.microsoft.com/office/drawing/2014/main" id="{782261A5-8D62-A3D0-B706-0B1B12B459D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260864" y="1454569"/>
            <a:ext cx="6255816" cy="3075091"/>
          </a:xfrm>
          <a:prstGeom prst="rect">
            <a:avLst/>
          </a:prstGeom>
          <a:ln w="254000" cap="sq">
            <a:noFill/>
            <a:miter lim="800000"/>
          </a:ln>
          <a:effectLst>
            <a:outerShdw blurRad="50800" dist="38100" dir="2700000" algn="tl" rotWithShape="0">
              <a:prstClr val="black">
                <a:alpha val="40000"/>
              </a:prstClr>
            </a:outerShdw>
          </a:effectLst>
        </p:spPr>
      </p:pic>
      <p:sp>
        <p:nvSpPr>
          <p:cNvPr id="9" name="Text Placeholder 8">
            <a:extLst>
              <a:ext uri="{FF2B5EF4-FFF2-40B4-BE49-F238E27FC236}">
                <a16:creationId xmlns:a16="http://schemas.microsoft.com/office/drawing/2014/main" id="{D2A7C120-6442-9EBE-0072-F806A3E4FA62}"/>
              </a:ext>
            </a:extLst>
          </p:cNvPr>
          <p:cNvSpPr>
            <a:spLocks noGrp="1"/>
          </p:cNvSpPr>
          <p:nvPr>
            <p:ph type="body" sz="quarter" idx="11"/>
          </p:nvPr>
        </p:nvSpPr>
        <p:spPr>
          <a:xfrm>
            <a:off x="5567104" y="4530814"/>
            <a:ext cx="2949576" cy="274482"/>
          </a:xfrm>
        </p:spPr>
        <p:txBody>
          <a:bodyPr lIns="0" rIns="0"/>
          <a:lstStyle/>
          <a:p>
            <a:pPr algn="r"/>
            <a:r>
              <a:rPr lang="en-US" sz="1000" dirty="0"/>
              <a:t>Source: Ecolab USA Inc. Image used with permission.</a:t>
            </a:r>
          </a:p>
        </p:txBody>
      </p:sp>
      <p:sp>
        <p:nvSpPr>
          <p:cNvPr id="24" name="Slide Number Placeholder 23">
            <a:extLst>
              <a:ext uri="{FF2B5EF4-FFF2-40B4-BE49-F238E27FC236}">
                <a16:creationId xmlns:a16="http://schemas.microsoft.com/office/drawing/2014/main" id="{DCD0B84F-EC68-F116-1590-F6BCC83461B6}"/>
              </a:ext>
            </a:extLst>
          </p:cNvPr>
          <p:cNvSpPr>
            <a:spLocks noGrp="1"/>
          </p:cNvSpPr>
          <p:nvPr>
            <p:ph type="sldNum" sz="quarter" idx="4"/>
          </p:nvPr>
        </p:nvSpPr>
        <p:spPr>
          <a:xfrm>
            <a:off x="8869680" y="6492240"/>
            <a:ext cx="274320" cy="365760"/>
          </a:xfrm>
        </p:spPr>
        <p:txBody>
          <a:bodyPr/>
          <a:lstStyle/>
          <a:p>
            <a:r>
              <a:rPr lang="en-US" dirty="0"/>
              <a:t> | </a:t>
            </a:r>
            <a:fld id="{3EAF645E-7E2B-4792-90B1-7B7BA0A8390A}" type="slidenum">
              <a:rPr lang="en-US" smtClean="0"/>
              <a:pPr/>
              <a:t>7</a:t>
            </a:fld>
            <a:endParaRPr lang="en-US" dirty="0"/>
          </a:p>
        </p:txBody>
      </p:sp>
    </p:spTree>
    <p:extLst>
      <p:ext uri="{BB962C8B-B14F-4D97-AF65-F5344CB8AC3E}">
        <p14:creationId xmlns:p14="http://schemas.microsoft.com/office/powerpoint/2010/main" val="333194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p:txBody>
          <a:bodyPr/>
          <a:lstStyle/>
          <a:p>
            <a:r>
              <a:rPr lang="en-US" dirty="0"/>
              <a:t>Fluorescent Gel Monitoring</a:t>
            </a:r>
            <a:r>
              <a:rPr lang="en-US" baseline="30000" dirty="0"/>
              <a:t>1-4</a:t>
            </a:r>
            <a:endParaRPr lang="en-US" dirty="0"/>
          </a:p>
        </p:txBody>
      </p:sp>
      <p:sp>
        <p:nvSpPr>
          <p:cNvPr id="3" name="Content Placeholder 2">
            <a:extLst>
              <a:ext uri="{FF2B5EF4-FFF2-40B4-BE49-F238E27FC236}">
                <a16:creationId xmlns:a16="http://schemas.microsoft.com/office/drawing/2014/main" id="{FFD9CE62-001B-8661-2373-A8101BA29EF2}"/>
              </a:ext>
            </a:extLst>
          </p:cNvPr>
          <p:cNvSpPr>
            <a:spLocks noGrp="1"/>
          </p:cNvSpPr>
          <p:nvPr>
            <p:ph idx="1"/>
          </p:nvPr>
        </p:nvSpPr>
        <p:spPr>
          <a:xfrm>
            <a:off x="237980" y="992203"/>
            <a:ext cx="5417391" cy="3853277"/>
          </a:xfrm>
        </p:spPr>
        <p:txBody>
          <a:bodyPr>
            <a:noAutofit/>
          </a:bodyPr>
          <a:lstStyle/>
          <a:p>
            <a:pPr>
              <a:buFont typeface="Arial" panose="020B0604020202020204" pitchFamily="34" charset="0"/>
              <a:buChar char="•"/>
            </a:pPr>
            <a:r>
              <a:rPr lang="en-US" sz="2200" dirty="0"/>
              <a:t>Fluorescent gel (FG) is invisible except under an ultraviolet (UV) light.</a:t>
            </a:r>
          </a:p>
          <a:p>
            <a:pPr>
              <a:buFont typeface="Arial" panose="020B0604020202020204" pitchFamily="34" charset="0"/>
              <a:buChar char="•"/>
            </a:pPr>
            <a:r>
              <a:rPr lang="en-US" sz="2200" dirty="0"/>
              <a:t>High-touch surfaces (HTSs)—such as bed rails, intravenous (IV) poles, and overbed tables—in the patient environment are marked with the gel.</a:t>
            </a:r>
          </a:p>
          <a:p>
            <a:pPr>
              <a:buFont typeface="Arial" panose="020B0604020202020204" pitchFamily="34" charset="0"/>
              <a:buChar char="•"/>
            </a:pPr>
            <a:r>
              <a:rPr lang="en-US" sz="2200" dirty="0"/>
              <a:t>After a set interval, the surfaces are re-checked with a UV flashlight.</a:t>
            </a:r>
          </a:p>
          <a:p>
            <a:pPr>
              <a:buFont typeface="Arial" panose="020B0604020202020204" pitchFamily="34" charset="0"/>
              <a:buChar char="•"/>
            </a:pPr>
            <a:r>
              <a:rPr lang="en-US" sz="2200" dirty="0"/>
              <a:t>If the surface glows, then it indicates that cleaning was not done effectively.</a:t>
            </a:r>
          </a:p>
        </p:txBody>
      </p:sp>
      <p:pic>
        <p:nvPicPr>
          <p:cNvPr id="8" name="Picture 7" descr="A close-up image of two gloved hands holding a marker used to apply fluorescent gel on high-touch surfaces in the patient environment.">
            <a:extLst>
              <a:ext uri="{FF2B5EF4-FFF2-40B4-BE49-F238E27FC236}">
                <a16:creationId xmlns:a16="http://schemas.microsoft.com/office/drawing/2014/main" id="{F8DB5469-36C7-29EB-C27F-A5F56DBCA8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35040" y="1122528"/>
            <a:ext cx="2286000" cy="1480593"/>
          </a:xfrm>
          <a:prstGeom prst="rect">
            <a:avLst/>
          </a:prstGeom>
          <a:solidFill>
            <a:srgbClr val="FFFFFF">
              <a:shade val="85000"/>
            </a:srgbClr>
          </a:solidFill>
          <a:ln w="69850" cap="sq">
            <a:solidFill>
              <a:srgbClr val="FFFFFF"/>
            </a:solidFill>
            <a:miter lim="800000"/>
          </a:ln>
          <a:effectLst>
            <a:outerShdw blurRad="88900" algn="tl" rotWithShape="0">
              <a:srgbClr val="000000">
                <a:alpha val="45000"/>
              </a:srgbClr>
            </a:outerShdw>
          </a:effectLst>
        </p:spPr>
      </p:pic>
      <p:pic>
        <p:nvPicPr>
          <p:cNvPr id="6" name="Picture 5" descr="An image of a gloved hand using a marker to apply fluorescent gel to the bedrail, a high-touch surface, in a hospital patient room.">
            <a:extLst>
              <a:ext uri="{FF2B5EF4-FFF2-40B4-BE49-F238E27FC236}">
                <a16:creationId xmlns:a16="http://schemas.microsoft.com/office/drawing/2014/main" id="{7946B84D-2F41-B4FA-1552-DC8E5AA4E064}"/>
              </a:ext>
            </a:extLst>
          </p:cNvPr>
          <p:cNvPicPr preferRelativeResize="0">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2900" y="2880192"/>
            <a:ext cx="2286000" cy="1483041"/>
          </a:xfrm>
          <a:prstGeom prst="rect">
            <a:avLst/>
          </a:prstGeom>
          <a:solidFill>
            <a:srgbClr val="FFFFFF">
              <a:shade val="85000"/>
            </a:srgbClr>
          </a:solidFill>
          <a:ln w="69850" cap="sq">
            <a:solidFill>
              <a:srgbClr val="FFFFFF"/>
            </a:solidFill>
            <a:miter lim="800000"/>
          </a:ln>
          <a:effectLst>
            <a:outerShdw blurRad="88900" algn="tl" rotWithShape="0">
              <a:srgbClr val="000000">
                <a:alpha val="45000"/>
              </a:srgbClr>
            </a:outerShdw>
          </a:effectLst>
        </p:spPr>
      </p:pic>
      <p:sp>
        <p:nvSpPr>
          <p:cNvPr id="10" name="Text Placeholder 26">
            <a:extLst>
              <a:ext uri="{FF2B5EF4-FFF2-40B4-BE49-F238E27FC236}">
                <a16:creationId xmlns:a16="http://schemas.microsoft.com/office/drawing/2014/main" id="{54240736-C1EC-6D3D-88D4-AAD92DB3FB08}"/>
              </a:ext>
            </a:extLst>
          </p:cNvPr>
          <p:cNvSpPr txBox="1">
            <a:spLocks/>
          </p:cNvSpPr>
          <p:nvPr/>
        </p:nvSpPr>
        <p:spPr>
          <a:xfrm>
            <a:off x="457201" y="4850563"/>
            <a:ext cx="8229600" cy="1328023"/>
          </a:xfrm>
          <a:prstGeom prst="roundRect">
            <a:avLst/>
          </a:prstGeom>
          <a:solidFill>
            <a:schemeClr val="accent3"/>
          </a:solidFill>
          <a:effectLst>
            <a:innerShdw blurRad="63500" dist="50800" dir="13500000">
              <a:prstClr val="black">
                <a:alpha val="50000"/>
              </a:prstClr>
            </a:innerShdw>
          </a:effectLst>
        </p:spPr>
        <p:txBody>
          <a:bodyPr vert="horz" wrap="square" lIns="182880" tIns="137160" rIns="182880" bIns="137160" rtlCol="0" anchor="ctr">
            <a:sp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spcBef>
                <a:spcPts val="0"/>
              </a:spcBef>
              <a:buNone/>
            </a:pPr>
            <a:r>
              <a:rPr lang="en-US" sz="2000" dirty="0">
                <a:solidFill>
                  <a:prstClr val="black"/>
                </a:solidFill>
                <a:latin typeface="Calibri" panose="020F0502020204030204"/>
                <a:cs typeface="Calibri"/>
              </a:rPr>
              <a:t>For information on methods to monitor quality of cleaning including observation, culturing, FG monitoring, and adenosine triphosphate (ATP) systems, access the </a:t>
            </a:r>
            <a:r>
              <a:rPr lang="en-US" sz="2000" b="1" u="sng" dirty="0">
                <a:solidFill>
                  <a:srgbClr val="0070C0"/>
                </a:solidFill>
                <a:latin typeface="Calibri" panose="020F0502020204030204"/>
                <a:cs typeface="Calibri"/>
                <a:hlinkClick r:id="rId5"/>
              </a:rPr>
              <a:t>Environmental Cleaning</a:t>
            </a:r>
            <a:r>
              <a:rPr lang="en-US" sz="2000" dirty="0">
                <a:solidFill>
                  <a:prstClr val="black"/>
                </a:solidFill>
                <a:latin typeface="Calibri" panose="020F0502020204030204"/>
                <a:cs typeface="Calibri"/>
                <a:hlinkClick r:id="rId5"/>
              </a:rPr>
              <a:t> </a:t>
            </a:r>
            <a:r>
              <a:rPr lang="en-US" sz="2000" dirty="0">
                <a:solidFill>
                  <a:prstClr val="black"/>
                </a:solidFill>
                <a:latin typeface="Calibri" panose="020F0502020204030204"/>
                <a:cs typeface="Calibri"/>
              </a:rPr>
              <a:t>section of the Toolkit website.</a:t>
            </a:r>
          </a:p>
        </p:txBody>
      </p:sp>
      <p:sp>
        <p:nvSpPr>
          <p:cNvPr id="27" name="Text Placeholder 4">
            <a:extLst>
              <a:ext uri="{FF2B5EF4-FFF2-40B4-BE49-F238E27FC236}">
                <a16:creationId xmlns:a16="http://schemas.microsoft.com/office/drawing/2014/main" id="{41C19CDD-08CF-4E52-5E4F-C9E2C7DD19EC}"/>
              </a:ext>
            </a:extLst>
          </p:cNvPr>
          <p:cNvSpPr>
            <a:spLocks noGrp="1"/>
          </p:cNvSpPr>
          <p:nvPr>
            <p:ph type="body" sz="quarter" idx="11"/>
          </p:nvPr>
        </p:nvSpPr>
        <p:spPr>
          <a:xfrm>
            <a:off x="5943600" y="4476310"/>
            <a:ext cx="2834640" cy="274320"/>
          </a:xfrm>
        </p:spPr>
        <p:txBody>
          <a:bodyPr lIns="0" rIns="0">
            <a:noAutofit/>
          </a:bodyPr>
          <a:lstStyle/>
          <a:p>
            <a:pPr marL="0" indent="0">
              <a:buNone/>
            </a:pPr>
            <a:r>
              <a:rPr lang="en-US" sz="1000" dirty="0"/>
              <a:t>Source: Ecolab USA Inc. Images used with permission.</a:t>
            </a:r>
          </a:p>
        </p:txBody>
      </p:sp>
      <p:sp>
        <p:nvSpPr>
          <p:cNvPr id="25" name="Slide Number Placeholder 26">
            <a:extLst>
              <a:ext uri="{FF2B5EF4-FFF2-40B4-BE49-F238E27FC236}">
                <a16:creationId xmlns:a16="http://schemas.microsoft.com/office/drawing/2014/main" id="{02D395A8-6FD5-F11B-33CB-5151CDA0E74D}"/>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74722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0A09-DB7C-47DA-AC59-C43347D58226}"/>
              </a:ext>
            </a:extLst>
          </p:cNvPr>
          <p:cNvSpPr>
            <a:spLocks noGrp="1"/>
          </p:cNvSpPr>
          <p:nvPr>
            <p:ph type="title"/>
          </p:nvPr>
        </p:nvSpPr>
        <p:spPr>
          <a:xfrm>
            <a:off x="457200" y="-19050"/>
            <a:ext cx="8229600" cy="914400"/>
          </a:xfrm>
        </p:spPr>
        <p:txBody>
          <a:bodyPr>
            <a:noAutofit/>
          </a:bodyPr>
          <a:lstStyle/>
          <a:p>
            <a:r>
              <a:rPr lang="en-US" sz="3200" dirty="0">
                <a:cs typeface="Calibri Light" panose="020F0302020204030204" pitchFamily="34" charset="0"/>
              </a:rPr>
              <a:t>Questions To Ask When Implementing FG Monitoring</a:t>
            </a:r>
          </a:p>
        </p:txBody>
      </p:sp>
      <p:sp>
        <p:nvSpPr>
          <p:cNvPr id="9" name="Content Placeholder 8">
            <a:extLst>
              <a:ext uri="{FF2B5EF4-FFF2-40B4-BE49-F238E27FC236}">
                <a16:creationId xmlns:a16="http://schemas.microsoft.com/office/drawing/2014/main" id="{B3DDF66C-C1E1-AAD5-8820-87B5A50D5170}"/>
              </a:ext>
            </a:extLst>
          </p:cNvPr>
          <p:cNvSpPr>
            <a:spLocks noGrp="1"/>
          </p:cNvSpPr>
          <p:nvPr>
            <p:ph idx="1"/>
          </p:nvPr>
        </p:nvSpPr>
        <p:spPr>
          <a:xfrm>
            <a:off x="672354" y="1080610"/>
            <a:ext cx="8412480" cy="1234946"/>
          </a:xfrm>
        </p:spPr>
        <p:txBody>
          <a:bodyPr>
            <a:normAutofit/>
          </a:bodyPr>
          <a:lstStyle/>
          <a:p>
            <a:pPr marL="0" indent="0">
              <a:buNone/>
            </a:pPr>
            <a:r>
              <a:rPr lang="en-US" sz="2800" dirty="0"/>
              <a:t>The following are key questions to ask when implementing FG monitoring systems:</a:t>
            </a:r>
          </a:p>
        </p:txBody>
      </p:sp>
      <p:sp>
        <p:nvSpPr>
          <p:cNvPr id="28" name="Text Placeholder 27">
            <a:extLst>
              <a:ext uri="{FF2B5EF4-FFF2-40B4-BE49-F238E27FC236}">
                <a16:creationId xmlns:a16="http://schemas.microsoft.com/office/drawing/2014/main" id="{7DC2A699-7BB5-8397-2548-7D75C6ECE70D}"/>
              </a:ext>
            </a:extLst>
          </p:cNvPr>
          <p:cNvSpPr>
            <a:spLocks noGrp="1"/>
          </p:cNvSpPr>
          <p:nvPr>
            <p:ph type="body" sz="quarter" idx="12"/>
          </p:nvPr>
        </p:nvSpPr>
        <p:spPr>
          <a:xfrm>
            <a:off x="895636" y="2172730"/>
            <a:ext cx="4633294" cy="4289030"/>
          </a:xfrm>
        </p:spPr>
        <p:txBody>
          <a:bodyPr>
            <a:noAutofit/>
          </a:bodyPr>
          <a:lstStyle/>
          <a:p>
            <a:pPr marL="365760" indent="-365760">
              <a:spcBef>
                <a:spcPts val="1200"/>
              </a:spcBef>
            </a:pPr>
            <a:r>
              <a:rPr lang="en-US" sz="2800" dirty="0"/>
              <a:t>Which FG product should be used?</a:t>
            </a:r>
          </a:p>
          <a:p>
            <a:pPr marL="365760" indent="-365760">
              <a:spcBef>
                <a:spcPts val="1200"/>
              </a:spcBef>
            </a:pPr>
            <a:r>
              <a:rPr lang="en-US" sz="2800" dirty="0"/>
              <a:t>How many rooms and HTSs should be checked?</a:t>
            </a:r>
          </a:p>
          <a:p>
            <a:pPr marL="365760" indent="-365760">
              <a:spcBef>
                <a:spcPts val="1200"/>
              </a:spcBef>
            </a:pPr>
            <a:r>
              <a:rPr lang="en-US" sz="2800" dirty="0"/>
              <a:t>How should they be selected?</a:t>
            </a:r>
          </a:p>
          <a:p>
            <a:pPr marL="365760" indent="-365760">
              <a:spcBef>
                <a:spcPts val="1200"/>
              </a:spcBef>
            </a:pPr>
            <a:r>
              <a:rPr lang="en-US" sz="2800" dirty="0"/>
              <a:t>Who should take on the task of EVC monitoring?</a:t>
            </a:r>
          </a:p>
        </p:txBody>
      </p:sp>
      <p:pic>
        <p:nvPicPr>
          <p:cNvPr id="4" name="Picture 3" descr="Applying fluorescent gel to an IV pole">
            <a:extLst>
              <a:ext uri="{FF2B5EF4-FFF2-40B4-BE49-F238E27FC236}">
                <a16:creationId xmlns:a16="http://schemas.microsoft.com/office/drawing/2014/main" id="{6E7B4869-4ED5-3F63-CBB8-A3A3978E67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82543" y="2378982"/>
            <a:ext cx="2743200" cy="1654715"/>
          </a:xfrm>
          <a:prstGeom prst="rect">
            <a:avLst/>
          </a:prstGeom>
          <a:solidFill>
            <a:srgbClr val="FFFFFF">
              <a:shade val="85000"/>
            </a:srgbClr>
          </a:solidFill>
          <a:ln w="69850" cap="sq">
            <a:solidFill>
              <a:srgbClr val="FFFFFF"/>
            </a:solidFill>
            <a:miter lim="800000"/>
          </a:ln>
          <a:effectLst>
            <a:outerShdw blurRad="88900" algn="tl" rotWithShape="0">
              <a:srgbClr val="000000">
                <a:alpha val="45000"/>
              </a:srgbClr>
            </a:outerShdw>
          </a:effectLst>
        </p:spPr>
      </p:pic>
      <p:pic>
        <p:nvPicPr>
          <p:cNvPr id="29" name="Picture 28" descr="An image of fluorescent gel that is visible under ultraviolet light.">
            <a:extLst>
              <a:ext uri="{FF2B5EF4-FFF2-40B4-BE49-F238E27FC236}">
                <a16:creationId xmlns:a16="http://schemas.microsoft.com/office/drawing/2014/main" id="{A6C23AD5-55A6-3340-4726-CF36A43F92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82543" y="4317245"/>
            <a:ext cx="2743200" cy="1654715"/>
          </a:xfrm>
          <a:prstGeom prst="rect">
            <a:avLst/>
          </a:prstGeom>
          <a:solidFill>
            <a:srgbClr val="FFFFFF">
              <a:shade val="85000"/>
            </a:srgbClr>
          </a:solidFill>
          <a:ln w="69850" cap="sq">
            <a:solidFill>
              <a:srgbClr val="FFFFFF"/>
            </a:solidFill>
            <a:miter lim="800000"/>
          </a:ln>
          <a:effectLst>
            <a:outerShdw blurRad="88900" algn="tl" rotWithShape="0">
              <a:srgbClr val="000000">
                <a:alpha val="45000"/>
              </a:srgbClr>
            </a:outerShdw>
          </a:effectLst>
        </p:spPr>
      </p:pic>
      <p:sp>
        <p:nvSpPr>
          <p:cNvPr id="13" name="Text Placeholder 12">
            <a:extLst>
              <a:ext uri="{FF2B5EF4-FFF2-40B4-BE49-F238E27FC236}">
                <a16:creationId xmlns:a16="http://schemas.microsoft.com/office/drawing/2014/main" id="{123E8BF7-9174-FEEC-148F-16A984ADB663}"/>
              </a:ext>
            </a:extLst>
          </p:cNvPr>
          <p:cNvSpPr>
            <a:spLocks noGrp="1"/>
          </p:cNvSpPr>
          <p:nvPr>
            <p:ph type="body" sz="quarter" idx="11"/>
          </p:nvPr>
        </p:nvSpPr>
        <p:spPr>
          <a:xfrm>
            <a:off x="5730946" y="6074734"/>
            <a:ext cx="3391788" cy="396240"/>
          </a:xfrm>
        </p:spPr>
        <p:txBody>
          <a:bodyPr lIns="0" rIns="0">
            <a:noAutofit/>
          </a:bodyPr>
          <a:lstStyle/>
          <a:p>
            <a:pPr marL="0" indent="0">
              <a:buNone/>
            </a:pPr>
            <a:r>
              <a:rPr lang="en-US" sz="1000" dirty="0"/>
              <a:t>Source: Ecolab USA Inc. Image used with permission.</a:t>
            </a:r>
          </a:p>
        </p:txBody>
      </p:sp>
      <p:sp>
        <p:nvSpPr>
          <p:cNvPr id="50" name="Slide Number Placeholder 26">
            <a:extLst>
              <a:ext uri="{FF2B5EF4-FFF2-40B4-BE49-F238E27FC236}">
                <a16:creationId xmlns:a16="http://schemas.microsoft.com/office/drawing/2014/main" id="{4FDA84C1-EE25-1EED-D169-2006633255C3}"/>
              </a:ext>
            </a:extLst>
          </p:cNvPr>
          <p:cNvSpPr>
            <a:spLocks noGrp="1"/>
          </p:cNvSpPr>
          <p:nvPr>
            <p:ph type="sldNum" sz="quarter" idx="4"/>
          </p:nvPr>
        </p:nvSpPr>
        <p:spPr>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955491895"/>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SharedWithUsers xmlns="5d14f105-b512-4c58-b648-3bdda2cf581d">
      <UserInfo>
        <DisplayName>Sandy Swoboda</DisplayName>
        <AccountId>85</AccountId>
        <AccountType/>
      </UserInfo>
      <UserInfo>
        <DisplayName>Kathleen Speck</DisplayName>
        <AccountId>11</AccountId>
        <AccountType/>
      </UserInfo>
      <UserInfo>
        <DisplayName>Jordan Derk</DisplayName>
        <AccountId>144</AccountId>
        <AccountType/>
      </UserInfo>
      <UserInfo>
        <DisplayName>Katie Naberhaus</DisplayName>
        <AccountId>145</AccountId>
        <AccountType/>
      </UserInfo>
      <UserInfo>
        <DisplayName>Samuel Kim</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237ED2-084E-48B6-9837-968B6FFEF906}">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5d14f105-b512-4c58-b648-3bdda2cf581d"/>
    <ds:schemaRef ds:uri="931aec66-2863-455c-9bb0-8c99df0ac3fd"/>
    <ds:schemaRef ds:uri="http://schemas.microsoft.com/office/2006/metadata/properties"/>
  </ds:schemaRefs>
</ds:datastoreItem>
</file>

<file path=customXml/itemProps2.xml><?xml version="1.0" encoding="utf-8"?>
<ds:datastoreItem xmlns:ds="http://schemas.openxmlformats.org/officeDocument/2006/customXml" ds:itemID="{2B559891-B2AF-4E6D-A335-532CE735C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A84AFD-D5E6-4251-93CB-ED03A19CB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557</TotalTime>
  <Words>2943</Words>
  <Application>Microsoft Office PowerPoint</Application>
  <PresentationFormat>On-screen Show (4:3)</PresentationFormat>
  <Paragraphs>356</Paragraphs>
  <Slides>47</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Arial</vt:lpstr>
      <vt:lpstr>Calibri</vt:lpstr>
      <vt:lpstr>Courier New</vt:lpstr>
      <vt:lpstr>Wingdings</vt:lpstr>
      <vt:lpstr>1_AHRQ MRSA</vt:lpstr>
      <vt:lpstr>AHRQ Safety Program for MRSA Prevention</vt:lpstr>
      <vt:lpstr>Educational Objectives</vt:lpstr>
      <vt:lpstr>Key Strategies To Take Aim and Target MRSA Infection</vt:lpstr>
      <vt:lpstr>EVC Monitoring Program</vt:lpstr>
      <vt:lpstr>Cornerstone of EVC Improvement </vt:lpstr>
      <vt:lpstr>Points To Consider for an Effective EVC Monitoring Program</vt:lpstr>
      <vt:lpstr>Fluorescent Gel Monitoring Systems</vt:lpstr>
      <vt:lpstr>Fluorescent Gel Monitoring1-4</vt:lpstr>
      <vt:lpstr>Questions To Ask When Implementing FG Monitoring</vt:lpstr>
      <vt:lpstr>Which FG Product Should Be Used?6</vt:lpstr>
      <vt:lpstr>Evaluation of Different FGMs6</vt:lpstr>
      <vt:lpstr>How Many Rooms and HTSs Should Be Checked? How Should They Be Selected?5</vt:lpstr>
      <vt:lpstr>FG Monitoring Strategies5</vt:lpstr>
      <vt:lpstr>Optimal Number of Rooms and HTSs for FG Monitoring5</vt:lpstr>
      <vt:lpstr>EVC Monitoring</vt:lpstr>
      <vt:lpstr>Evaluating EVC</vt:lpstr>
      <vt:lpstr>The Monitoring Process</vt:lpstr>
      <vt:lpstr>Step 1: Randomize Rooms and HTSs5</vt:lpstr>
      <vt:lpstr>Step 2: Place FG</vt:lpstr>
      <vt:lpstr>Step 3: Clean Patient Rooms</vt:lpstr>
      <vt:lpstr>Step 4: Check For FG With UV Light</vt:lpstr>
      <vt:lpstr>Step 5: Share Data Feedback</vt:lpstr>
      <vt:lpstr>Task of EVC Monitoring</vt:lpstr>
      <vt:lpstr>Infection Control Practitioner (ICP)</vt:lpstr>
      <vt:lpstr>Unit Nurse</vt:lpstr>
      <vt:lpstr>EVC Supervisor </vt:lpstr>
      <vt:lpstr>EVC Associate</vt:lpstr>
      <vt:lpstr>“Secret Shopper” </vt:lpstr>
      <vt:lpstr>Mixed: Nurse and EVC Associate</vt:lpstr>
      <vt:lpstr>Data Feedback</vt:lpstr>
      <vt:lpstr>Effective Data Feedback to the EVC Associate  </vt:lpstr>
      <vt:lpstr>Effective Data Feedback to the EVC Supervisor </vt:lpstr>
      <vt:lpstr>Effective Unit Level Feedback </vt:lpstr>
      <vt:lpstr>Effective Data Feedback: Hospital-Wide Committees and Executives </vt:lpstr>
      <vt:lpstr>Evaluation and Aggregation of EVC Data</vt:lpstr>
      <vt:lpstr>Analyze and Disseminate Data</vt:lpstr>
      <vt:lpstr>Case Example</vt:lpstr>
      <vt:lpstr>Using the Learning From Defects Tool</vt:lpstr>
      <vt:lpstr>Case Example: What Happened?</vt:lpstr>
      <vt:lpstr>Case Example: Identify Contributing Factors</vt:lpstr>
      <vt:lpstr>Case Example: How Do We Reduce the Likelihood of This Defect From Happening Again?</vt:lpstr>
      <vt:lpstr>Case Example: Review of Data and Interventions</vt:lpstr>
      <vt:lpstr>Case Example: How Do We Know the Risk Is Reduced?</vt:lpstr>
      <vt:lpstr>Celebrate Successes</vt:lpstr>
      <vt:lpstr>Key Takeaways</vt:lpstr>
      <vt:lpstr>Disclaimer</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3</cp:revision>
  <dcterms:created xsi:type="dcterms:W3CDTF">2021-09-29T13:57:35Z</dcterms:created>
  <dcterms:modified xsi:type="dcterms:W3CDTF">2024-10-17T03:14:41Z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ies>
</file>