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58"/>
  </p:notesMasterIdLst>
  <p:handoutMasterIdLst>
    <p:handoutMasterId r:id="rId59"/>
  </p:handoutMasterIdLst>
  <p:sldIdLst>
    <p:sldId id="1146" r:id="rId5"/>
    <p:sldId id="259" r:id="rId6"/>
    <p:sldId id="1080" r:id="rId7"/>
    <p:sldId id="1081" r:id="rId8"/>
    <p:sldId id="1132" r:id="rId9"/>
    <p:sldId id="1083" r:id="rId10"/>
    <p:sldId id="1084" r:id="rId11"/>
    <p:sldId id="1085" r:id="rId12"/>
    <p:sldId id="1123" r:id="rId13"/>
    <p:sldId id="1086" r:id="rId14"/>
    <p:sldId id="1088" r:id="rId15"/>
    <p:sldId id="1087" r:id="rId16"/>
    <p:sldId id="1089" r:id="rId17"/>
    <p:sldId id="1090" r:id="rId18"/>
    <p:sldId id="1091" r:id="rId19"/>
    <p:sldId id="1092" r:id="rId20"/>
    <p:sldId id="1093" r:id="rId21"/>
    <p:sldId id="1094" r:id="rId22"/>
    <p:sldId id="1095" r:id="rId23"/>
    <p:sldId id="1096" r:id="rId24"/>
    <p:sldId id="1097" r:id="rId25"/>
    <p:sldId id="1125" r:id="rId26"/>
    <p:sldId id="1099" r:id="rId27"/>
    <p:sldId id="1133" r:id="rId28"/>
    <p:sldId id="1101" r:id="rId29"/>
    <p:sldId id="1102" r:id="rId30"/>
    <p:sldId id="1131" r:id="rId31"/>
    <p:sldId id="1104" r:id="rId32"/>
    <p:sldId id="1105" r:id="rId33"/>
    <p:sldId id="1142" r:id="rId34"/>
    <p:sldId id="1139" r:id="rId35"/>
    <p:sldId id="1107" r:id="rId36"/>
    <p:sldId id="1108" r:id="rId37"/>
    <p:sldId id="1109" r:id="rId38"/>
    <p:sldId id="1143" r:id="rId39"/>
    <p:sldId id="1111" r:id="rId40"/>
    <p:sldId id="1112" r:id="rId41"/>
    <p:sldId id="1144" r:id="rId42"/>
    <p:sldId id="1151" r:id="rId43"/>
    <p:sldId id="1147" r:id="rId44"/>
    <p:sldId id="1148" r:id="rId45"/>
    <p:sldId id="1152" r:id="rId46"/>
    <p:sldId id="1153" r:id="rId47"/>
    <p:sldId id="1150" r:id="rId48"/>
    <p:sldId id="1114" r:id="rId49"/>
    <p:sldId id="1115" r:id="rId50"/>
    <p:sldId id="1116" r:id="rId51"/>
    <p:sldId id="1117" r:id="rId52"/>
    <p:sldId id="1118" r:id="rId53"/>
    <p:sldId id="1119" r:id="rId54"/>
    <p:sldId id="1120" r:id="rId55"/>
    <p:sldId id="1121" r:id="rId56"/>
    <p:sldId id="1122" r:id="rId57"/>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D193505A-65D7-67EE-4DE9-ADCBA886A01C}" name="Heidenrich, Christine (AHRQ/OC) (CTR)" initials="HC((" userId="S::Christine.Heidenrich@ahrq.hhs.gov::58cf9597-5aed-4544-869e-b91fdda55fa7" providerId="AD"/>
  <p188:author id="{42B70661-D297-5878-4721-44386AA9E10F}" name="Kerri Huber" initials="KH" userId="S::kadams12@jh.edu::35d5aeee-298b-448f-a30b-a52dcce24bf2" providerId="AD"/>
  <p188:author id="{7B39858B-98C3-70D4-538B-4301DDCD88D9}" name="Lisa Maragakis" initials="LM" userId="S::lmaraga1@jh.edu::5c198311-483d-4a73-be75-fadf68ee2dcf" providerId="AD"/>
  <p188:author id="{F701DEE8-FE04-0133-AF66-C319CBCE17C3}" name="Jana Lu" initials="JL" userId="S::jlu41@jh.edu::76d7ce9a-58f9-4227-9ce6-18dcc353422d"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CB"/>
    <a:srgbClr val="E7E6E6"/>
    <a:srgbClr val="FDE6DD"/>
    <a:srgbClr val="0070C0"/>
    <a:srgbClr val="FDEFCD"/>
    <a:srgbClr val="FFEA93"/>
    <a:srgbClr val="FFFFFF"/>
    <a:srgbClr val="BBD0DF"/>
    <a:srgbClr val="B0C9DA"/>
    <a:srgbClr val="95B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259B7-B983-49B5-BF2F-EE6D5D7FA9C1}" v="4" dt="2024-10-17T03:39:54.98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0872" autoAdjust="0"/>
  </p:normalViewPr>
  <p:slideViewPr>
    <p:cSldViewPr snapToGrid="0">
      <p:cViewPr varScale="1">
        <p:scale>
          <a:sx n="54" d="100"/>
          <a:sy n="54" d="100"/>
        </p:scale>
        <p:origin x="828" y="44"/>
      </p:cViewPr>
      <p:guideLst/>
    </p:cSldViewPr>
  </p:slideViewPr>
  <p:outlineViewPr>
    <p:cViewPr>
      <p:scale>
        <a:sx n="33" d="100"/>
        <a:sy n="33" d="100"/>
      </p:scale>
      <p:origin x="0" y="-280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m" userId="0b4e8f1a-35cc-4769-966d-024c662a6df8" providerId="ADAL" clId="{FD43177E-B14D-4CBC-B1FC-4F9CD5DD6B7D}"/>
    <pc:docChg chg="undo redo custSel addSld delSld modSld modMainMaster">
      <pc:chgData name="Samuel Kim" userId="0b4e8f1a-35cc-4769-966d-024c662a6df8" providerId="ADAL" clId="{FD43177E-B14D-4CBC-B1FC-4F9CD5DD6B7D}" dt="2024-05-13T20:00:28.810" v="3152"/>
      <pc:docMkLst>
        <pc:docMk/>
      </pc:docMkLst>
      <pc:sldChg chg="modSp mod">
        <pc:chgData name="Samuel Kim" userId="0b4e8f1a-35cc-4769-966d-024c662a6df8" providerId="ADAL" clId="{FD43177E-B14D-4CBC-B1FC-4F9CD5DD6B7D}" dt="2024-05-06T01:42:58.168" v="5" actId="20577"/>
        <pc:sldMkLst>
          <pc:docMk/>
          <pc:sldMk cId="3914304202" sldId="256"/>
        </pc:sldMkLst>
        <pc:spChg chg="mod">
          <ac:chgData name="Samuel Kim" userId="0b4e8f1a-35cc-4769-966d-024c662a6df8" providerId="ADAL" clId="{FD43177E-B14D-4CBC-B1FC-4F9CD5DD6B7D}" dt="2024-05-06T01:42:46.446" v="0"/>
          <ac:spMkLst>
            <pc:docMk/>
            <pc:sldMk cId="3914304202" sldId="256"/>
            <ac:spMk id="13" creationId="{AF2958D5-1619-BC47-A469-9664C492C525}"/>
          </ac:spMkLst>
        </pc:spChg>
        <pc:spChg chg="mod">
          <ac:chgData name="Samuel Kim" userId="0b4e8f1a-35cc-4769-966d-024c662a6df8" providerId="ADAL" clId="{FD43177E-B14D-4CBC-B1FC-4F9CD5DD6B7D}" dt="2024-05-06T01:42:58.168" v="5" actId="20577"/>
          <ac:spMkLst>
            <pc:docMk/>
            <pc:sldMk cId="3914304202" sldId="256"/>
            <ac:spMk id="14" creationId="{F80A764F-A0D7-8A4E-B1F9-C32D5F0C53BF}"/>
          </ac:spMkLst>
        </pc:spChg>
      </pc:sldChg>
      <pc:sldChg chg="modSp mod">
        <pc:chgData name="Samuel Kim" userId="0b4e8f1a-35cc-4769-966d-024c662a6df8" providerId="ADAL" clId="{FD43177E-B14D-4CBC-B1FC-4F9CD5DD6B7D}" dt="2024-05-06T01:43:20.568" v="22" actId="20577"/>
        <pc:sldMkLst>
          <pc:docMk/>
          <pc:sldMk cId="1450091703" sldId="259"/>
        </pc:sldMkLst>
        <pc:spChg chg="mod">
          <ac:chgData name="Samuel Kim" userId="0b4e8f1a-35cc-4769-966d-024c662a6df8" providerId="ADAL" clId="{FD43177E-B14D-4CBC-B1FC-4F9CD5DD6B7D}" dt="2024-05-06T01:43:20.568" v="22" actId="20577"/>
          <ac:spMkLst>
            <pc:docMk/>
            <pc:sldMk cId="1450091703" sldId="259"/>
            <ac:spMk id="4" creationId="{EE0991A1-988E-C3BD-E0FC-429B7DF9B61B}"/>
          </ac:spMkLst>
        </pc:spChg>
      </pc:sldChg>
      <pc:sldChg chg="modSp add del">
        <pc:chgData name="Samuel Kim" userId="0b4e8f1a-35cc-4769-966d-024c662a6df8" providerId="ADAL" clId="{FD43177E-B14D-4CBC-B1FC-4F9CD5DD6B7D}" dt="2024-05-13T03:08:35.510" v="2987"/>
        <pc:sldMkLst>
          <pc:docMk/>
          <pc:sldMk cId="3946552605" sldId="616"/>
        </pc:sldMkLst>
        <pc:spChg chg="mod">
          <ac:chgData name="Samuel Kim" userId="0b4e8f1a-35cc-4769-966d-024c662a6df8" providerId="ADAL" clId="{FD43177E-B14D-4CBC-B1FC-4F9CD5DD6B7D}" dt="2024-05-13T03:08:11.772" v="2983"/>
          <ac:spMkLst>
            <pc:docMk/>
            <pc:sldMk cId="3946552605" sldId="616"/>
            <ac:spMk id="4" creationId="{C60A1E34-6B73-4853-99BF-CA5F8A4E7A57}"/>
          </ac:spMkLst>
        </pc:spChg>
      </pc:sldChg>
      <pc:sldChg chg="del">
        <pc:chgData name="Samuel Kim" userId="0b4e8f1a-35cc-4769-966d-024c662a6df8" providerId="ADAL" clId="{FD43177E-B14D-4CBC-B1FC-4F9CD5DD6B7D}" dt="2024-05-06T01:45:24.752" v="32" actId="47"/>
        <pc:sldMkLst>
          <pc:docMk/>
          <pc:sldMk cId="1456226579" sldId="993"/>
        </pc:sldMkLst>
      </pc:sldChg>
      <pc:sldChg chg="addSp modSp mod">
        <pc:chgData name="Samuel Kim" userId="0b4e8f1a-35cc-4769-966d-024c662a6df8" providerId="ADAL" clId="{FD43177E-B14D-4CBC-B1FC-4F9CD5DD6B7D}" dt="2024-05-06T01:44:47.540" v="31" actId="12788"/>
        <pc:sldMkLst>
          <pc:docMk/>
          <pc:sldMk cId="357199285" sldId="1080"/>
        </pc:sldMkLst>
        <pc:spChg chg="mod">
          <ac:chgData name="Samuel Kim" userId="0b4e8f1a-35cc-4769-966d-024c662a6df8" providerId="ADAL" clId="{FD43177E-B14D-4CBC-B1FC-4F9CD5DD6B7D}" dt="2024-05-06T01:43:55.101" v="27" actId="113"/>
          <ac:spMkLst>
            <pc:docMk/>
            <pc:sldMk cId="357199285" sldId="1080"/>
            <ac:spMk id="5" creationId="{59D09A69-C571-5CC3-8E9B-96B986DE8BBB}"/>
          </ac:spMkLst>
        </pc:spChg>
        <pc:picChg chg="add mod">
          <ac:chgData name="Samuel Kim" userId="0b4e8f1a-35cc-4769-966d-024c662a6df8" providerId="ADAL" clId="{FD43177E-B14D-4CBC-B1FC-4F9CD5DD6B7D}" dt="2024-05-06T01:44:47.540" v="31" actId="12788"/>
          <ac:picMkLst>
            <pc:docMk/>
            <pc:sldMk cId="357199285" sldId="1080"/>
            <ac:picMk id="4" creationId="{4DC051B7-532A-B673-C80E-DC48D9E57BE1}"/>
          </ac:picMkLst>
        </pc:picChg>
      </pc:sldChg>
      <pc:sldChg chg="del">
        <pc:chgData name="Samuel Kim" userId="0b4e8f1a-35cc-4769-966d-024c662a6df8" providerId="ADAL" clId="{FD43177E-B14D-4CBC-B1FC-4F9CD5DD6B7D}" dt="2024-05-06T01:45:24.752" v="32" actId="47"/>
        <pc:sldMkLst>
          <pc:docMk/>
          <pc:sldMk cId="1279160646" sldId="1081"/>
        </pc:sldMkLst>
      </pc:sldChg>
      <pc:sldChg chg="addSp modSp new mod">
        <pc:chgData name="Samuel Kim" userId="0b4e8f1a-35cc-4769-966d-024c662a6df8" providerId="ADAL" clId="{FD43177E-B14D-4CBC-B1FC-4F9CD5DD6B7D}" dt="2024-05-06T01:46:49.003" v="100" actId="1076"/>
        <pc:sldMkLst>
          <pc:docMk/>
          <pc:sldMk cId="4274934012" sldId="1081"/>
        </pc:sldMkLst>
        <pc:spChg chg="mod">
          <ac:chgData name="Samuel Kim" userId="0b4e8f1a-35cc-4769-966d-024c662a6df8" providerId="ADAL" clId="{FD43177E-B14D-4CBC-B1FC-4F9CD5DD6B7D}" dt="2024-05-06T01:46:39.460" v="98" actId="20577"/>
          <ac:spMkLst>
            <pc:docMk/>
            <pc:sldMk cId="4274934012" sldId="1081"/>
            <ac:spMk id="2" creationId="{7D82FFFA-F168-313E-F8E6-77D0C975A087}"/>
          </ac:spMkLst>
        </pc:spChg>
        <pc:spChg chg="mod">
          <ac:chgData name="Samuel Kim" userId="0b4e8f1a-35cc-4769-966d-024c662a6df8" providerId="ADAL" clId="{FD43177E-B14D-4CBC-B1FC-4F9CD5DD6B7D}" dt="2024-05-06T01:46:01.027" v="83" actId="27636"/>
          <ac:spMkLst>
            <pc:docMk/>
            <pc:sldMk cId="4274934012" sldId="1081"/>
            <ac:spMk id="3" creationId="{685A4A73-3542-225D-4C6A-0C174A8CD9E7}"/>
          </ac:spMkLst>
        </pc:spChg>
        <pc:spChg chg="mod">
          <ac:chgData name="Samuel Kim" userId="0b4e8f1a-35cc-4769-966d-024c662a6df8" providerId="ADAL" clId="{FD43177E-B14D-4CBC-B1FC-4F9CD5DD6B7D}" dt="2024-05-06T01:46:01.009" v="74" actId="27636"/>
          <ac:spMkLst>
            <pc:docMk/>
            <pc:sldMk cId="4274934012" sldId="1081"/>
            <ac:spMk id="4" creationId="{645864E3-4510-74FC-2350-20B4F9321662}"/>
          </ac:spMkLst>
        </pc:spChg>
        <pc:spChg chg="mod">
          <ac:chgData name="Samuel Kim" userId="0b4e8f1a-35cc-4769-966d-024c662a6df8" providerId="ADAL" clId="{FD43177E-B14D-4CBC-B1FC-4F9CD5DD6B7D}" dt="2024-05-06T01:46:01.003" v="71" actId="27636"/>
          <ac:spMkLst>
            <pc:docMk/>
            <pc:sldMk cId="4274934012" sldId="1081"/>
            <ac:spMk id="5" creationId="{D8739004-8B72-C11A-9697-1C2B4E158449}"/>
          </ac:spMkLst>
        </pc:spChg>
        <pc:spChg chg="mod">
          <ac:chgData name="Samuel Kim" userId="0b4e8f1a-35cc-4769-966d-024c662a6df8" providerId="ADAL" clId="{FD43177E-B14D-4CBC-B1FC-4F9CD5DD6B7D}" dt="2024-05-06T01:46:01.023" v="81" actId="27636"/>
          <ac:spMkLst>
            <pc:docMk/>
            <pc:sldMk cId="4274934012" sldId="1081"/>
            <ac:spMk id="6" creationId="{0DB69ED6-E6DE-37E8-1B1D-895F89C99464}"/>
          </ac:spMkLst>
        </pc:spChg>
        <pc:spChg chg="mod">
          <ac:chgData name="Samuel Kim" userId="0b4e8f1a-35cc-4769-966d-024c662a6df8" providerId="ADAL" clId="{FD43177E-B14D-4CBC-B1FC-4F9CD5DD6B7D}" dt="2024-05-06T01:46:01.019" v="79" actId="27636"/>
          <ac:spMkLst>
            <pc:docMk/>
            <pc:sldMk cId="4274934012" sldId="1081"/>
            <ac:spMk id="7" creationId="{5406DDC5-60B2-165C-F722-D4B45BE4E205}"/>
          </ac:spMkLst>
        </pc:spChg>
        <pc:spChg chg="mod">
          <ac:chgData name="Samuel Kim" userId="0b4e8f1a-35cc-4769-966d-024c662a6df8" providerId="ADAL" clId="{FD43177E-B14D-4CBC-B1FC-4F9CD5DD6B7D}" dt="2024-05-06T01:46:01.005" v="72" actId="27636"/>
          <ac:spMkLst>
            <pc:docMk/>
            <pc:sldMk cId="4274934012" sldId="1081"/>
            <ac:spMk id="8" creationId="{C84BC1E2-C0E3-67FE-ACC0-0C2730168A4B}"/>
          </ac:spMkLst>
        </pc:spChg>
        <pc:spChg chg="mod">
          <ac:chgData name="Samuel Kim" userId="0b4e8f1a-35cc-4769-966d-024c662a6df8" providerId="ADAL" clId="{FD43177E-B14D-4CBC-B1FC-4F9CD5DD6B7D}" dt="2024-05-06T01:46:00.999" v="69" actId="27636"/>
          <ac:spMkLst>
            <pc:docMk/>
            <pc:sldMk cId="4274934012" sldId="1081"/>
            <ac:spMk id="9" creationId="{76B8186D-A040-EFD8-0697-584D7A8A74A9}"/>
          </ac:spMkLst>
        </pc:spChg>
        <pc:spChg chg="mod">
          <ac:chgData name="Samuel Kim" userId="0b4e8f1a-35cc-4769-966d-024c662a6df8" providerId="ADAL" clId="{FD43177E-B14D-4CBC-B1FC-4F9CD5DD6B7D}" dt="2024-05-06T01:46:01.007" v="73" actId="27636"/>
          <ac:spMkLst>
            <pc:docMk/>
            <pc:sldMk cId="4274934012" sldId="1081"/>
            <ac:spMk id="10" creationId="{7B1283BC-DB6A-2CBA-A3A0-68CEEF31AFAD}"/>
          </ac:spMkLst>
        </pc:spChg>
        <pc:spChg chg="mod">
          <ac:chgData name="Samuel Kim" userId="0b4e8f1a-35cc-4769-966d-024c662a6df8" providerId="ADAL" clId="{FD43177E-B14D-4CBC-B1FC-4F9CD5DD6B7D}" dt="2024-05-06T01:46:01.001" v="70" actId="27636"/>
          <ac:spMkLst>
            <pc:docMk/>
            <pc:sldMk cId="4274934012" sldId="1081"/>
            <ac:spMk id="11" creationId="{1B39C79A-6DA8-74CF-F7C6-1D3C38FB2101}"/>
          </ac:spMkLst>
        </pc:spChg>
        <pc:spChg chg="mod">
          <ac:chgData name="Samuel Kim" userId="0b4e8f1a-35cc-4769-966d-024c662a6df8" providerId="ADAL" clId="{FD43177E-B14D-4CBC-B1FC-4F9CD5DD6B7D}" dt="2024-05-06T01:46:00.993" v="66" actId="27636"/>
          <ac:spMkLst>
            <pc:docMk/>
            <pc:sldMk cId="4274934012" sldId="1081"/>
            <ac:spMk id="12" creationId="{AC6A6D2E-509E-65CB-6B2E-B0E58F598FA6}"/>
          </ac:spMkLst>
        </pc:spChg>
        <pc:spChg chg="mod">
          <ac:chgData name="Samuel Kim" userId="0b4e8f1a-35cc-4769-966d-024c662a6df8" providerId="ADAL" clId="{FD43177E-B14D-4CBC-B1FC-4F9CD5DD6B7D}" dt="2024-05-06T01:46:00.997" v="68" actId="27636"/>
          <ac:spMkLst>
            <pc:docMk/>
            <pc:sldMk cId="4274934012" sldId="1081"/>
            <ac:spMk id="13" creationId="{3FA575B9-0704-6872-4D30-A396EB5272DE}"/>
          </ac:spMkLst>
        </pc:spChg>
        <pc:spChg chg="mod">
          <ac:chgData name="Samuel Kim" userId="0b4e8f1a-35cc-4769-966d-024c662a6df8" providerId="ADAL" clId="{FD43177E-B14D-4CBC-B1FC-4F9CD5DD6B7D}" dt="2024-05-06T01:46:00.996" v="67" actId="27636"/>
          <ac:spMkLst>
            <pc:docMk/>
            <pc:sldMk cId="4274934012" sldId="1081"/>
            <ac:spMk id="14" creationId="{ABAE0633-DFA3-78EC-E81B-A5A1B2B4FE47}"/>
          </ac:spMkLst>
        </pc:spChg>
        <pc:spChg chg="mod">
          <ac:chgData name="Samuel Kim" userId="0b4e8f1a-35cc-4769-966d-024c662a6df8" providerId="ADAL" clId="{FD43177E-B14D-4CBC-B1FC-4F9CD5DD6B7D}" dt="2024-05-06T01:46:01.021" v="80" actId="27636"/>
          <ac:spMkLst>
            <pc:docMk/>
            <pc:sldMk cId="4274934012" sldId="1081"/>
            <ac:spMk id="15" creationId="{D3E57662-94F5-7B62-9D72-8C2D5D08288D}"/>
          </ac:spMkLst>
        </pc:spChg>
        <pc:spChg chg="mod">
          <ac:chgData name="Samuel Kim" userId="0b4e8f1a-35cc-4769-966d-024c662a6df8" providerId="ADAL" clId="{FD43177E-B14D-4CBC-B1FC-4F9CD5DD6B7D}" dt="2024-05-06T01:46:01.025" v="82" actId="27636"/>
          <ac:spMkLst>
            <pc:docMk/>
            <pc:sldMk cId="4274934012" sldId="1081"/>
            <ac:spMk id="16" creationId="{6A7E4B9E-9BCC-2ED2-955E-BB266C237B49}"/>
          </ac:spMkLst>
        </pc:spChg>
        <pc:spChg chg="mod">
          <ac:chgData name="Samuel Kim" userId="0b4e8f1a-35cc-4769-966d-024c662a6df8" providerId="ADAL" clId="{FD43177E-B14D-4CBC-B1FC-4F9CD5DD6B7D}" dt="2024-05-06T01:46:01.011" v="75" actId="27636"/>
          <ac:spMkLst>
            <pc:docMk/>
            <pc:sldMk cId="4274934012" sldId="1081"/>
            <ac:spMk id="17" creationId="{FC10A387-46A6-54AD-6514-4780E3385AE2}"/>
          </ac:spMkLst>
        </pc:spChg>
        <pc:spChg chg="mod">
          <ac:chgData name="Samuel Kim" userId="0b4e8f1a-35cc-4769-966d-024c662a6df8" providerId="ADAL" clId="{FD43177E-B14D-4CBC-B1FC-4F9CD5DD6B7D}" dt="2024-05-06T01:46:01.013" v="76" actId="27636"/>
          <ac:spMkLst>
            <pc:docMk/>
            <pc:sldMk cId="4274934012" sldId="1081"/>
            <ac:spMk id="18" creationId="{861FC1E4-271F-D2EC-8F27-1DC02AE90B90}"/>
          </ac:spMkLst>
        </pc:spChg>
        <pc:spChg chg="mod">
          <ac:chgData name="Samuel Kim" userId="0b4e8f1a-35cc-4769-966d-024c662a6df8" providerId="ADAL" clId="{FD43177E-B14D-4CBC-B1FC-4F9CD5DD6B7D}" dt="2024-05-06T01:46:01.015" v="77" actId="27636"/>
          <ac:spMkLst>
            <pc:docMk/>
            <pc:sldMk cId="4274934012" sldId="1081"/>
            <ac:spMk id="19" creationId="{1AD45F91-A418-3E5D-0E91-6F9966C6ED1E}"/>
          </ac:spMkLst>
        </pc:spChg>
        <pc:spChg chg="mod">
          <ac:chgData name="Samuel Kim" userId="0b4e8f1a-35cc-4769-966d-024c662a6df8" providerId="ADAL" clId="{FD43177E-B14D-4CBC-B1FC-4F9CD5DD6B7D}" dt="2024-05-06T01:46:01.029" v="84" actId="27636"/>
          <ac:spMkLst>
            <pc:docMk/>
            <pc:sldMk cId="4274934012" sldId="1081"/>
            <ac:spMk id="20" creationId="{405696BF-9B82-2EF8-19FA-F6F72D8F492D}"/>
          </ac:spMkLst>
        </pc:spChg>
        <pc:spChg chg="mod">
          <ac:chgData name="Samuel Kim" userId="0b4e8f1a-35cc-4769-966d-024c662a6df8" providerId="ADAL" clId="{FD43177E-B14D-4CBC-B1FC-4F9CD5DD6B7D}" dt="2024-05-06T01:46:01.017" v="78" actId="27636"/>
          <ac:spMkLst>
            <pc:docMk/>
            <pc:sldMk cId="4274934012" sldId="1081"/>
            <ac:spMk id="21" creationId="{7BC02506-3BA0-6202-1631-62DF82704358}"/>
          </ac:spMkLst>
        </pc:spChg>
        <pc:spChg chg="mod">
          <ac:chgData name="Samuel Kim" userId="0b4e8f1a-35cc-4769-966d-024c662a6df8" providerId="ADAL" clId="{FD43177E-B14D-4CBC-B1FC-4F9CD5DD6B7D}" dt="2024-05-06T01:46:01.031" v="85" actId="27636"/>
          <ac:spMkLst>
            <pc:docMk/>
            <pc:sldMk cId="4274934012" sldId="1081"/>
            <ac:spMk id="22" creationId="{B489FF79-7DD4-B32F-49F8-C54CE02239AC}"/>
          </ac:spMkLst>
        </pc:spChg>
        <pc:spChg chg="mod">
          <ac:chgData name="Samuel Kim" userId="0b4e8f1a-35cc-4769-966d-024c662a6df8" providerId="ADAL" clId="{FD43177E-B14D-4CBC-B1FC-4F9CD5DD6B7D}" dt="2024-05-06T01:45:49.265" v="42" actId="404"/>
          <ac:spMkLst>
            <pc:docMk/>
            <pc:sldMk cId="4274934012" sldId="1081"/>
            <ac:spMk id="24" creationId="{04C2D5AE-575A-DBB3-C020-96C2D059BA3F}"/>
          </ac:spMkLst>
        </pc:spChg>
        <pc:spChg chg="add mod">
          <ac:chgData name="Samuel Kim" userId="0b4e8f1a-35cc-4769-966d-024c662a6df8" providerId="ADAL" clId="{FD43177E-B14D-4CBC-B1FC-4F9CD5DD6B7D}" dt="2024-05-06T01:46:49.003" v="100" actId="1076"/>
          <ac:spMkLst>
            <pc:docMk/>
            <pc:sldMk cId="4274934012" sldId="1081"/>
            <ac:spMk id="34" creationId="{8B45E893-A8B6-7FE7-21B4-C9B2CFFE2216}"/>
          </ac:spMkLst>
        </pc:spChg>
        <pc:grpChg chg="add mod">
          <ac:chgData name="Samuel Kim" userId="0b4e8f1a-35cc-4769-966d-024c662a6df8" providerId="ADAL" clId="{FD43177E-B14D-4CBC-B1FC-4F9CD5DD6B7D}" dt="2024-05-06T01:45:54.731" v="43"/>
          <ac:grpSpMkLst>
            <pc:docMk/>
            <pc:sldMk cId="4274934012" sldId="1081"/>
            <ac:grpSpMk id="25" creationId="{BC898C79-D114-448F-E519-7646FB870844}"/>
          </ac:grpSpMkLst>
        </pc:grpChg>
        <pc:grpChg chg="add mod">
          <ac:chgData name="Samuel Kim" userId="0b4e8f1a-35cc-4769-966d-024c662a6df8" providerId="ADAL" clId="{FD43177E-B14D-4CBC-B1FC-4F9CD5DD6B7D}" dt="2024-05-06T01:46:20.451" v="94" actId="1076"/>
          <ac:grpSpMkLst>
            <pc:docMk/>
            <pc:sldMk cId="4274934012" sldId="1081"/>
            <ac:grpSpMk id="30" creationId="{19F30DCD-445F-B23C-A70E-F987AB344B6F}"/>
          </ac:grpSpMkLst>
        </pc:grpChg>
        <pc:picChg chg="mod">
          <ac:chgData name="Samuel Kim" userId="0b4e8f1a-35cc-4769-966d-024c662a6df8" providerId="ADAL" clId="{FD43177E-B14D-4CBC-B1FC-4F9CD5DD6B7D}" dt="2024-05-06T01:45:54.731" v="43"/>
          <ac:picMkLst>
            <pc:docMk/>
            <pc:sldMk cId="4274934012" sldId="1081"/>
            <ac:picMk id="26" creationId="{A670A42B-7931-6FAA-0E41-15D70982190C}"/>
          </ac:picMkLst>
        </pc:picChg>
        <pc:picChg chg="mod">
          <ac:chgData name="Samuel Kim" userId="0b4e8f1a-35cc-4769-966d-024c662a6df8" providerId="ADAL" clId="{FD43177E-B14D-4CBC-B1FC-4F9CD5DD6B7D}" dt="2024-05-06T01:45:54.731" v="43"/>
          <ac:picMkLst>
            <pc:docMk/>
            <pc:sldMk cId="4274934012" sldId="1081"/>
            <ac:picMk id="27" creationId="{2EE42A47-AEE5-7CF8-F609-CE1C44E1AF94}"/>
          </ac:picMkLst>
        </pc:picChg>
        <pc:picChg chg="mod">
          <ac:chgData name="Samuel Kim" userId="0b4e8f1a-35cc-4769-966d-024c662a6df8" providerId="ADAL" clId="{FD43177E-B14D-4CBC-B1FC-4F9CD5DD6B7D}" dt="2024-05-06T01:45:54.731" v="43"/>
          <ac:picMkLst>
            <pc:docMk/>
            <pc:sldMk cId="4274934012" sldId="1081"/>
            <ac:picMk id="28" creationId="{E180EA65-6ECC-809F-0CCF-E978A2FC2BFB}"/>
          </ac:picMkLst>
        </pc:picChg>
        <pc:picChg chg="add mod">
          <ac:chgData name="Samuel Kim" userId="0b4e8f1a-35cc-4769-966d-024c662a6df8" providerId="ADAL" clId="{FD43177E-B14D-4CBC-B1FC-4F9CD5DD6B7D}" dt="2024-05-06T01:46:05.696" v="88" actId="14100"/>
          <ac:picMkLst>
            <pc:docMk/>
            <pc:sldMk cId="4274934012" sldId="1081"/>
            <ac:picMk id="29" creationId="{CAF08C46-2FCE-CD45-A6D3-9FF9B48DDEF7}"/>
          </ac:picMkLst>
        </pc:picChg>
        <pc:picChg chg="mod">
          <ac:chgData name="Samuel Kim" userId="0b4e8f1a-35cc-4769-966d-024c662a6df8" providerId="ADAL" clId="{FD43177E-B14D-4CBC-B1FC-4F9CD5DD6B7D}" dt="2024-05-06T01:46:06.921" v="89"/>
          <ac:picMkLst>
            <pc:docMk/>
            <pc:sldMk cId="4274934012" sldId="1081"/>
            <ac:picMk id="31" creationId="{EC3ED54F-822B-38DF-7EE4-A9B4AE7DBE3E}"/>
          </ac:picMkLst>
        </pc:picChg>
        <pc:picChg chg="mod">
          <ac:chgData name="Samuel Kim" userId="0b4e8f1a-35cc-4769-966d-024c662a6df8" providerId="ADAL" clId="{FD43177E-B14D-4CBC-B1FC-4F9CD5DD6B7D}" dt="2024-05-06T01:46:06.921" v="89"/>
          <ac:picMkLst>
            <pc:docMk/>
            <pc:sldMk cId="4274934012" sldId="1081"/>
            <ac:picMk id="32" creationId="{D713D89E-3C2C-EEDB-C81C-A9BF783265D0}"/>
          </ac:picMkLst>
        </pc:picChg>
        <pc:picChg chg="mod">
          <ac:chgData name="Samuel Kim" userId="0b4e8f1a-35cc-4769-966d-024c662a6df8" providerId="ADAL" clId="{FD43177E-B14D-4CBC-B1FC-4F9CD5DD6B7D}" dt="2024-05-06T01:46:13.660" v="92" actId="1076"/>
          <ac:picMkLst>
            <pc:docMk/>
            <pc:sldMk cId="4274934012" sldId="1081"/>
            <ac:picMk id="33" creationId="{F8BE0D88-64AB-C37E-F6E2-B5F4B158BACF}"/>
          </ac:picMkLst>
        </pc:picChg>
      </pc:sldChg>
      <pc:sldChg chg="del">
        <pc:chgData name="Samuel Kim" userId="0b4e8f1a-35cc-4769-966d-024c662a6df8" providerId="ADAL" clId="{FD43177E-B14D-4CBC-B1FC-4F9CD5DD6B7D}" dt="2024-05-06T01:45:24.752" v="32" actId="47"/>
        <pc:sldMkLst>
          <pc:docMk/>
          <pc:sldMk cId="2146623978" sldId="1082"/>
        </pc:sldMkLst>
      </pc:sldChg>
      <pc:sldChg chg="addSp modSp new mod">
        <pc:chgData name="Samuel Kim" userId="0b4e8f1a-35cc-4769-966d-024c662a6df8" providerId="ADAL" clId="{FD43177E-B14D-4CBC-B1FC-4F9CD5DD6B7D}" dt="2024-05-13T18:14:18.872" v="3118" actId="1076"/>
        <pc:sldMkLst>
          <pc:docMk/>
          <pc:sldMk cId="2624748810" sldId="1082"/>
        </pc:sldMkLst>
        <pc:spChg chg="mod">
          <ac:chgData name="Samuel Kim" userId="0b4e8f1a-35cc-4769-966d-024c662a6df8" providerId="ADAL" clId="{FD43177E-B14D-4CBC-B1FC-4F9CD5DD6B7D}" dt="2024-05-06T01:47:57.461" v="131" actId="14100"/>
          <ac:spMkLst>
            <pc:docMk/>
            <pc:sldMk cId="2624748810" sldId="1082"/>
            <ac:spMk id="2" creationId="{4EDF8A6B-9DAA-4FDB-3E01-D8839B4EA9DA}"/>
          </ac:spMkLst>
        </pc:spChg>
        <pc:spChg chg="mod">
          <ac:chgData name="Samuel Kim" userId="0b4e8f1a-35cc-4769-966d-024c662a6df8" providerId="ADAL" clId="{FD43177E-B14D-4CBC-B1FC-4F9CD5DD6B7D}" dt="2024-05-13T18:12:10.224" v="3100" actId="14100"/>
          <ac:spMkLst>
            <pc:docMk/>
            <pc:sldMk cId="2624748810" sldId="1082"/>
            <ac:spMk id="3" creationId="{31501CB4-96F7-0BEC-FF57-0C0CEC8B556E}"/>
          </ac:spMkLst>
        </pc:spChg>
        <pc:spChg chg="mod">
          <ac:chgData name="Samuel Kim" userId="0b4e8f1a-35cc-4769-966d-024c662a6df8" providerId="ADAL" clId="{FD43177E-B14D-4CBC-B1FC-4F9CD5DD6B7D}" dt="2024-05-06T01:47:50.625" v="122" actId="27636"/>
          <ac:spMkLst>
            <pc:docMk/>
            <pc:sldMk cId="2624748810" sldId="1082"/>
            <ac:spMk id="4" creationId="{F5CF3BC9-DF5D-CCE2-86E9-EFF35EF391DC}"/>
          </ac:spMkLst>
        </pc:spChg>
        <pc:spChg chg="mod">
          <ac:chgData name="Samuel Kim" userId="0b4e8f1a-35cc-4769-966d-024c662a6df8" providerId="ADAL" clId="{FD43177E-B14D-4CBC-B1FC-4F9CD5DD6B7D}" dt="2024-05-06T01:47:50.619" v="119" actId="27636"/>
          <ac:spMkLst>
            <pc:docMk/>
            <pc:sldMk cId="2624748810" sldId="1082"/>
            <ac:spMk id="5" creationId="{2634FE27-8164-C31C-3F6B-B82337B8523B}"/>
          </ac:spMkLst>
        </pc:spChg>
        <pc:spChg chg="mod">
          <ac:chgData name="Samuel Kim" userId="0b4e8f1a-35cc-4769-966d-024c662a6df8" providerId="ADAL" clId="{FD43177E-B14D-4CBC-B1FC-4F9CD5DD6B7D}" dt="2024-05-06T01:47:50.608" v="113" actId="27636"/>
          <ac:spMkLst>
            <pc:docMk/>
            <pc:sldMk cId="2624748810" sldId="1082"/>
            <ac:spMk id="6" creationId="{81F1E26B-A8C5-FBB4-6519-8B6D8402D619}"/>
          </ac:spMkLst>
        </pc:spChg>
        <pc:spChg chg="mod">
          <ac:chgData name="Samuel Kim" userId="0b4e8f1a-35cc-4769-966d-024c662a6df8" providerId="ADAL" clId="{FD43177E-B14D-4CBC-B1FC-4F9CD5DD6B7D}" dt="2024-05-06T01:47:50.633" v="126" actId="27636"/>
          <ac:spMkLst>
            <pc:docMk/>
            <pc:sldMk cId="2624748810" sldId="1082"/>
            <ac:spMk id="7" creationId="{8260E82E-60BC-ABAA-138A-7B95BB8E285A}"/>
          </ac:spMkLst>
        </pc:spChg>
        <pc:spChg chg="mod">
          <ac:chgData name="Samuel Kim" userId="0b4e8f1a-35cc-4769-966d-024c662a6df8" providerId="ADAL" clId="{FD43177E-B14D-4CBC-B1FC-4F9CD5DD6B7D}" dt="2024-05-06T01:47:50.601" v="110" actId="27636"/>
          <ac:spMkLst>
            <pc:docMk/>
            <pc:sldMk cId="2624748810" sldId="1082"/>
            <ac:spMk id="8" creationId="{5119C97A-04E7-0297-43F8-517413DE6A37}"/>
          </ac:spMkLst>
        </pc:spChg>
        <pc:spChg chg="mod">
          <ac:chgData name="Samuel Kim" userId="0b4e8f1a-35cc-4769-966d-024c662a6df8" providerId="ADAL" clId="{FD43177E-B14D-4CBC-B1FC-4F9CD5DD6B7D}" dt="2024-05-06T01:47:50.635" v="127" actId="27636"/>
          <ac:spMkLst>
            <pc:docMk/>
            <pc:sldMk cId="2624748810" sldId="1082"/>
            <ac:spMk id="9" creationId="{A243C9F5-0D2F-311F-E39B-62123658DFE0}"/>
          </ac:spMkLst>
        </pc:spChg>
        <pc:spChg chg="mod">
          <ac:chgData name="Samuel Kim" userId="0b4e8f1a-35cc-4769-966d-024c662a6df8" providerId="ADAL" clId="{FD43177E-B14D-4CBC-B1FC-4F9CD5DD6B7D}" dt="2024-05-06T01:47:50.632" v="125" actId="27636"/>
          <ac:spMkLst>
            <pc:docMk/>
            <pc:sldMk cId="2624748810" sldId="1082"/>
            <ac:spMk id="10" creationId="{DB628506-3E97-556A-41BC-A2B7C7239966}"/>
          </ac:spMkLst>
        </pc:spChg>
        <pc:spChg chg="mod">
          <ac:chgData name="Samuel Kim" userId="0b4e8f1a-35cc-4769-966d-024c662a6df8" providerId="ADAL" clId="{FD43177E-B14D-4CBC-B1FC-4F9CD5DD6B7D}" dt="2024-05-06T01:47:50.610" v="114" actId="27636"/>
          <ac:spMkLst>
            <pc:docMk/>
            <pc:sldMk cId="2624748810" sldId="1082"/>
            <ac:spMk id="11" creationId="{D8742408-D6C1-8C24-9247-A19B2A8D0BBD}"/>
          </ac:spMkLst>
        </pc:spChg>
        <pc:spChg chg="mod">
          <ac:chgData name="Samuel Kim" userId="0b4e8f1a-35cc-4769-966d-024c662a6df8" providerId="ADAL" clId="{FD43177E-B14D-4CBC-B1FC-4F9CD5DD6B7D}" dt="2024-05-06T01:47:50.628" v="123" actId="27636"/>
          <ac:spMkLst>
            <pc:docMk/>
            <pc:sldMk cId="2624748810" sldId="1082"/>
            <ac:spMk id="12" creationId="{52E8D1C1-586A-CAA9-1428-B83E81EEEB2E}"/>
          </ac:spMkLst>
        </pc:spChg>
        <pc:spChg chg="mod">
          <ac:chgData name="Samuel Kim" userId="0b4e8f1a-35cc-4769-966d-024c662a6df8" providerId="ADAL" clId="{FD43177E-B14D-4CBC-B1FC-4F9CD5DD6B7D}" dt="2024-05-06T01:47:50.621" v="120" actId="27636"/>
          <ac:spMkLst>
            <pc:docMk/>
            <pc:sldMk cId="2624748810" sldId="1082"/>
            <ac:spMk id="13" creationId="{5A30AA42-C6AB-CF4B-7A60-EC0A64A259F9}"/>
          </ac:spMkLst>
        </pc:spChg>
        <pc:spChg chg="mod">
          <ac:chgData name="Samuel Kim" userId="0b4e8f1a-35cc-4769-966d-024c662a6df8" providerId="ADAL" clId="{FD43177E-B14D-4CBC-B1FC-4F9CD5DD6B7D}" dt="2024-05-06T01:47:50.605" v="112" actId="27636"/>
          <ac:spMkLst>
            <pc:docMk/>
            <pc:sldMk cId="2624748810" sldId="1082"/>
            <ac:spMk id="14" creationId="{1ADD4B7F-D9D7-6270-F836-3603C4068F23}"/>
          </ac:spMkLst>
        </pc:spChg>
        <pc:spChg chg="mod">
          <ac:chgData name="Samuel Kim" userId="0b4e8f1a-35cc-4769-966d-024c662a6df8" providerId="ADAL" clId="{FD43177E-B14D-4CBC-B1FC-4F9CD5DD6B7D}" dt="2024-05-06T01:47:50.630" v="124" actId="27636"/>
          <ac:spMkLst>
            <pc:docMk/>
            <pc:sldMk cId="2624748810" sldId="1082"/>
            <ac:spMk id="15" creationId="{39824355-8E8D-B4F6-EDA7-EF3AF4C7EDE4}"/>
          </ac:spMkLst>
        </pc:spChg>
        <pc:spChg chg="mod">
          <ac:chgData name="Samuel Kim" userId="0b4e8f1a-35cc-4769-966d-024c662a6df8" providerId="ADAL" clId="{FD43177E-B14D-4CBC-B1FC-4F9CD5DD6B7D}" dt="2024-05-06T01:47:50.639" v="129" actId="27636"/>
          <ac:spMkLst>
            <pc:docMk/>
            <pc:sldMk cId="2624748810" sldId="1082"/>
            <ac:spMk id="16" creationId="{DD41C41C-B6E0-EEF3-28E9-C240F368A713}"/>
          </ac:spMkLst>
        </pc:spChg>
        <pc:spChg chg="mod">
          <ac:chgData name="Samuel Kim" userId="0b4e8f1a-35cc-4769-966d-024c662a6df8" providerId="ADAL" clId="{FD43177E-B14D-4CBC-B1FC-4F9CD5DD6B7D}" dt="2024-05-06T01:47:50.623" v="121" actId="27636"/>
          <ac:spMkLst>
            <pc:docMk/>
            <pc:sldMk cId="2624748810" sldId="1082"/>
            <ac:spMk id="17" creationId="{07A838CB-017C-8740-C591-E78C357EBF4E}"/>
          </ac:spMkLst>
        </pc:spChg>
        <pc:spChg chg="mod">
          <ac:chgData name="Samuel Kim" userId="0b4e8f1a-35cc-4769-966d-024c662a6df8" providerId="ADAL" clId="{FD43177E-B14D-4CBC-B1FC-4F9CD5DD6B7D}" dt="2024-05-06T01:47:50.616" v="117" actId="27636"/>
          <ac:spMkLst>
            <pc:docMk/>
            <pc:sldMk cId="2624748810" sldId="1082"/>
            <ac:spMk id="18" creationId="{44DB5C97-66D9-BD3F-B59E-C9550D34E7E7}"/>
          </ac:spMkLst>
        </pc:spChg>
        <pc:spChg chg="mod">
          <ac:chgData name="Samuel Kim" userId="0b4e8f1a-35cc-4769-966d-024c662a6df8" providerId="ADAL" clId="{FD43177E-B14D-4CBC-B1FC-4F9CD5DD6B7D}" dt="2024-05-06T01:47:50.614" v="116" actId="27636"/>
          <ac:spMkLst>
            <pc:docMk/>
            <pc:sldMk cId="2624748810" sldId="1082"/>
            <ac:spMk id="19" creationId="{10713733-9377-2B58-1CE4-CB15FF030722}"/>
          </ac:spMkLst>
        </pc:spChg>
        <pc:spChg chg="mod">
          <ac:chgData name="Samuel Kim" userId="0b4e8f1a-35cc-4769-966d-024c662a6df8" providerId="ADAL" clId="{FD43177E-B14D-4CBC-B1FC-4F9CD5DD6B7D}" dt="2024-05-06T01:47:50.612" v="115" actId="27636"/>
          <ac:spMkLst>
            <pc:docMk/>
            <pc:sldMk cId="2624748810" sldId="1082"/>
            <ac:spMk id="20" creationId="{824F18E1-ED83-8E91-2AA8-0C8AF5846D97}"/>
          </ac:spMkLst>
        </pc:spChg>
        <pc:spChg chg="mod">
          <ac:chgData name="Samuel Kim" userId="0b4e8f1a-35cc-4769-966d-024c662a6df8" providerId="ADAL" clId="{FD43177E-B14D-4CBC-B1FC-4F9CD5DD6B7D}" dt="2024-05-06T01:47:50.618" v="118" actId="27636"/>
          <ac:spMkLst>
            <pc:docMk/>
            <pc:sldMk cId="2624748810" sldId="1082"/>
            <ac:spMk id="21" creationId="{E06E9740-9FFC-0329-32D1-E6BD4AF1AFB2}"/>
          </ac:spMkLst>
        </pc:spChg>
        <pc:spChg chg="mod">
          <ac:chgData name="Samuel Kim" userId="0b4e8f1a-35cc-4769-966d-024c662a6df8" providerId="ADAL" clId="{FD43177E-B14D-4CBC-B1FC-4F9CD5DD6B7D}" dt="2024-05-06T01:47:50.637" v="128" actId="27636"/>
          <ac:spMkLst>
            <pc:docMk/>
            <pc:sldMk cId="2624748810" sldId="1082"/>
            <ac:spMk id="22" creationId="{F1CEC0BD-CF36-5414-67B0-50605F49CC85}"/>
          </ac:spMkLst>
        </pc:spChg>
        <pc:spChg chg="mod">
          <ac:chgData name="Samuel Kim" userId="0b4e8f1a-35cc-4769-966d-024c662a6df8" providerId="ADAL" clId="{FD43177E-B14D-4CBC-B1FC-4F9CD5DD6B7D}" dt="2024-05-06T01:47:37.587" v="105" actId="404"/>
          <ac:spMkLst>
            <pc:docMk/>
            <pc:sldMk cId="2624748810" sldId="1082"/>
            <ac:spMk id="24" creationId="{C58EC7B9-1932-4C1F-E7D6-FD43227B60B8}"/>
          </ac:spMkLst>
        </pc:spChg>
        <pc:spChg chg="add mod">
          <ac:chgData name="Samuel Kim" userId="0b4e8f1a-35cc-4769-966d-024c662a6df8" providerId="ADAL" clId="{FD43177E-B14D-4CBC-B1FC-4F9CD5DD6B7D}" dt="2024-05-13T18:14:18.872" v="3118" actId="1076"/>
          <ac:spMkLst>
            <pc:docMk/>
            <pc:sldMk cId="2624748810" sldId="1082"/>
            <ac:spMk id="25" creationId="{684E2A77-D3A0-0173-59AE-0173DC80D488}"/>
          </ac:spMkLst>
        </pc:spChg>
        <pc:spChg chg="add mod">
          <ac:chgData name="Samuel Kim" userId="0b4e8f1a-35cc-4769-966d-024c662a6df8" providerId="ADAL" clId="{FD43177E-B14D-4CBC-B1FC-4F9CD5DD6B7D}" dt="2024-05-06T01:49:37.552" v="152" actId="1076"/>
          <ac:spMkLst>
            <pc:docMk/>
            <pc:sldMk cId="2624748810" sldId="1082"/>
            <ac:spMk id="26" creationId="{0818E5E6-16CF-C5CD-5173-58321231724C}"/>
          </ac:spMkLst>
        </pc:spChg>
        <pc:spChg chg="add mod ord">
          <ac:chgData name="Samuel Kim" userId="0b4e8f1a-35cc-4769-966d-024c662a6df8" providerId="ADAL" clId="{FD43177E-B14D-4CBC-B1FC-4F9CD5DD6B7D}" dt="2024-05-13T18:14:18.872" v="3118" actId="1076"/>
          <ac:spMkLst>
            <pc:docMk/>
            <pc:sldMk cId="2624748810" sldId="1082"/>
            <ac:spMk id="27" creationId="{3A942B1B-3D9A-2C79-3396-79EA818933CF}"/>
          </ac:spMkLst>
        </pc:spChg>
        <pc:grpChg chg="add mod">
          <ac:chgData name="Samuel Kim" userId="0b4e8f1a-35cc-4769-966d-024c662a6df8" providerId="ADAL" clId="{FD43177E-B14D-4CBC-B1FC-4F9CD5DD6B7D}" dt="2024-05-13T18:13:29.334" v="3106" actId="164"/>
          <ac:grpSpMkLst>
            <pc:docMk/>
            <pc:sldMk cId="2624748810" sldId="1082"/>
            <ac:grpSpMk id="28" creationId="{EE1C0E2F-930F-01C4-0FB7-E979C40D963B}"/>
          </ac:grpSpMkLst>
        </pc:grpChg>
        <pc:picChg chg="add mod">
          <ac:chgData name="Samuel Kim" userId="0b4e8f1a-35cc-4769-966d-024c662a6df8" providerId="ADAL" clId="{FD43177E-B14D-4CBC-B1FC-4F9CD5DD6B7D}" dt="2024-05-06T01:49:29.087" v="150" actId="14100"/>
          <ac:picMkLst>
            <pc:docMk/>
            <pc:sldMk cId="2624748810" sldId="1082"/>
            <ac:picMk id="25" creationId="{701EF72D-1985-8943-8541-994C7D8EAD9E}"/>
          </ac:picMkLst>
        </pc:picChg>
      </pc:sldChg>
      <pc:sldChg chg="addSp delSp modSp new mod modClrScheme chgLayout">
        <pc:chgData name="Samuel Kim" userId="0b4e8f1a-35cc-4769-966d-024c662a6df8" providerId="ADAL" clId="{FD43177E-B14D-4CBC-B1FC-4F9CD5DD6B7D}" dt="2024-05-06T02:33:36.447" v="926" actId="20577"/>
        <pc:sldMkLst>
          <pc:docMk/>
          <pc:sldMk cId="225219314" sldId="1083"/>
        </pc:sldMkLst>
        <pc:spChg chg="del mod ord">
          <ac:chgData name="Samuel Kim" userId="0b4e8f1a-35cc-4769-966d-024c662a6df8" providerId="ADAL" clId="{FD43177E-B14D-4CBC-B1FC-4F9CD5DD6B7D}" dt="2024-05-06T01:49:51.220" v="154" actId="700"/>
          <ac:spMkLst>
            <pc:docMk/>
            <pc:sldMk cId="225219314" sldId="1083"/>
            <ac:spMk id="2" creationId="{67F474ED-9CCE-7255-6648-1868C75E26EC}"/>
          </ac:spMkLst>
        </pc:spChg>
        <pc:spChg chg="del mod ord">
          <ac:chgData name="Samuel Kim" userId="0b4e8f1a-35cc-4769-966d-024c662a6df8" providerId="ADAL" clId="{FD43177E-B14D-4CBC-B1FC-4F9CD5DD6B7D}" dt="2024-05-06T01:49:51.220" v="154" actId="700"/>
          <ac:spMkLst>
            <pc:docMk/>
            <pc:sldMk cId="225219314" sldId="1083"/>
            <ac:spMk id="3" creationId="{92F4BDCB-202C-396C-6E31-81D29055434D}"/>
          </ac:spMkLst>
        </pc:spChg>
        <pc:spChg chg="del">
          <ac:chgData name="Samuel Kim" userId="0b4e8f1a-35cc-4769-966d-024c662a6df8" providerId="ADAL" clId="{FD43177E-B14D-4CBC-B1FC-4F9CD5DD6B7D}" dt="2024-05-06T01:49:51.220" v="154" actId="700"/>
          <ac:spMkLst>
            <pc:docMk/>
            <pc:sldMk cId="225219314" sldId="1083"/>
            <ac:spMk id="4" creationId="{3E71D3DE-712E-302E-7848-1113ABAFB99A}"/>
          </ac:spMkLst>
        </pc:spChg>
        <pc:spChg chg="del">
          <ac:chgData name="Samuel Kim" userId="0b4e8f1a-35cc-4769-966d-024c662a6df8" providerId="ADAL" clId="{FD43177E-B14D-4CBC-B1FC-4F9CD5DD6B7D}" dt="2024-05-06T01:49:51.220" v="154" actId="700"/>
          <ac:spMkLst>
            <pc:docMk/>
            <pc:sldMk cId="225219314" sldId="1083"/>
            <ac:spMk id="5" creationId="{14D661D0-7BBD-0EC9-02C9-3C67342EADB7}"/>
          </ac:spMkLst>
        </pc:spChg>
        <pc:spChg chg="del">
          <ac:chgData name="Samuel Kim" userId="0b4e8f1a-35cc-4769-966d-024c662a6df8" providerId="ADAL" clId="{FD43177E-B14D-4CBC-B1FC-4F9CD5DD6B7D}" dt="2024-05-06T01:49:51.220" v="154" actId="700"/>
          <ac:spMkLst>
            <pc:docMk/>
            <pc:sldMk cId="225219314" sldId="1083"/>
            <ac:spMk id="6" creationId="{75944107-0200-93DD-C6EE-2CE7966EC9F9}"/>
          </ac:spMkLst>
        </pc:spChg>
        <pc:spChg chg="del">
          <ac:chgData name="Samuel Kim" userId="0b4e8f1a-35cc-4769-966d-024c662a6df8" providerId="ADAL" clId="{FD43177E-B14D-4CBC-B1FC-4F9CD5DD6B7D}" dt="2024-05-06T01:49:51.220" v="154" actId="700"/>
          <ac:spMkLst>
            <pc:docMk/>
            <pc:sldMk cId="225219314" sldId="1083"/>
            <ac:spMk id="7" creationId="{4AA05C67-7901-3159-F195-07E64355D15C}"/>
          </ac:spMkLst>
        </pc:spChg>
        <pc:spChg chg="del">
          <ac:chgData name="Samuel Kim" userId="0b4e8f1a-35cc-4769-966d-024c662a6df8" providerId="ADAL" clId="{FD43177E-B14D-4CBC-B1FC-4F9CD5DD6B7D}" dt="2024-05-06T01:49:51.220" v="154" actId="700"/>
          <ac:spMkLst>
            <pc:docMk/>
            <pc:sldMk cId="225219314" sldId="1083"/>
            <ac:spMk id="8" creationId="{6A2D24E4-3EAA-A11F-ED1A-93DC09789398}"/>
          </ac:spMkLst>
        </pc:spChg>
        <pc:spChg chg="del">
          <ac:chgData name="Samuel Kim" userId="0b4e8f1a-35cc-4769-966d-024c662a6df8" providerId="ADAL" clId="{FD43177E-B14D-4CBC-B1FC-4F9CD5DD6B7D}" dt="2024-05-06T01:49:51.220" v="154" actId="700"/>
          <ac:spMkLst>
            <pc:docMk/>
            <pc:sldMk cId="225219314" sldId="1083"/>
            <ac:spMk id="9" creationId="{465F705A-D933-F1FF-3CFB-553B2426C11A}"/>
          </ac:spMkLst>
        </pc:spChg>
        <pc:spChg chg="del">
          <ac:chgData name="Samuel Kim" userId="0b4e8f1a-35cc-4769-966d-024c662a6df8" providerId="ADAL" clId="{FD43177E-B14D-4CBC-B1FC-4F9CD5DD6B7D}" dt="2024-05-06T01:49:51.220" v="154" actId="700"/>
          <ac:spMkLst>
            <pc:docMk/>
            <pc:sldMk cId="225219314" sldId="1083"/>
            <ac:spMk id="10" creationId="{8DD1ECED-9D50-67DB-3E60-9CC1EADC1B44}"/>
          </ac:spMkLst>
        </pc:spChg>
        <pc:spChg chg="del">
          <ac:chgData name="Samuel Kim" userId="0b4e8f1a-35cc-4769-966d-024c662a6df8" providerId="ADAL" clId="{FD43177E-B14D-4CBC-B1FC-4F9CD5DD6B7D}" dt="2024-05-06T01:49:51.220" v="154" actId="700"/>
          <ac:spMkLst>
            <pc:docMk/>
            <pc:sldMk cId="225219314" sldId="1083"/>
            <ac:spMk id="11" creationId="{2C7DB2EB-59DD-AE6D-B551-ADD6AC209AEE}"/>
          </ac:spMkLst>
        </pc:spChg>
        <pc:spChg chg="del">
          <ac:chgData name="Samuel Kim" userId="0b4e8f1a-35cc-4769-966d-024c662a6df8" providerId="ADAL" clId="{FD43177E-B14D-4CBC-B1FC-4F9CD5DD6B7D}" dt="2024-05-06T01:49:51.220" v="154" actId="700"/>
          <ac:spMkLst>
            <pc:docMk/>
            <pc:sldMk cId="225219314" sldId="1083"/>
            <ac:spMk id="12" creationId="{E3B664E6-5B00-6ED1-B726-3F00257D4E0F}"/>
          </ac:spMkLst>
        </pc:spChg>
        <pc:spChg chg="del">
          <ac:chgData name="Samuel Kim" userId="0b4e8f1a-35cc-4769-966d-024c662a6df8" providerId="ADAL" clId="{FD43177E-B14D-4CBC-B1FC-4F9CD5DD6B7D}" dt="2024-05-06T01:49:51.220" v="154" actId="700"/>
          <ac:spMkLst>
            <pc:docMk/>
            <pc:sldMk cId="225219314" sldId="1083"/>
            <ac:spMk id="13" creationId="{305E280E-2D62-267E-E2B6-4B8F52903F28}"/>
          </ac:spMkLst>
        </pc:spChg>
        <pc:spChg chg="del">
          <ac:chgData name="Samuel Kim" userId="0b4e8f1a-35cc-4769-966d-024c662a6df8" providerId="ADAL" clId="{FD43177E-B14D-4CBC-B1FC-4F9CD5DD6B7D}" dt="2024-05-06T01:49:51.220" v="154" actId="700"/>
          <ac:spMkLst>
            <pc:docMk/>
            <pc:sldMk cId="225219314" sldId="1083"/>
            <ac:spMk id="14" creationId="{B8C88438-6E30-68E3-85A4-783394A98DE9}"/>
          </ac:spMkLst>
        </pc:spChg>
        <pc:spChg chg="del">
          <ac:chgData name="Samuel Kim" userId="0b4e8f1a-35cc-4769-966d-024c662a6df8" providerId="ADAL" clId="{FD43177E-B14D-4CBC-B1FC-4F9CD5DD6B7D}" dt="2024-05-06T01:49:51.220" v="154" actId="700"/>
          <ac:spMkLst>
            <pc:docMk/>
            <pc:sldMk cId="225219314" sldId="1083"/>
            <ac:spMk id="15" creationId="{19450083-A964-F6FF-6928-9DA5AEEAE9F5}"/>
          </ac:spMkLst>
        </pc:spChg>
        <pc:spChg chg="del">
          <ac:chgData name="Samuel Kim" userId="0b4e8f1a-35cc-4769-966d-024c662a6df8" providerId="ADAL" clId="{FD43177E-B14D-4CBC-B1FC-4F9CD5DD6B7D}" dt="2024-05-06T01:49:51.220" v="154" actId="700"/>
          <ac:spMkLst>
            <pc:docMk/>
            <pc:sldMk cId="225219314" sldId="1083"/>
            <ac:spMk id="16" creationId="{EC0D009B-C4FA-8D57-A22A-DCF420ACEE2E}"/>
          </ac:spMkLst>
        </pc:spChg>
        <pc:spChg chg="del">
          <ac:chgData name="Samuel Kim" userId="0b4e8f1a-35cc-4769-966d-024c662a6df8" providerId="ADAL" clId="{FD43177E-B14D-4CBC-B1FC-4F9CD5DD6B7D}" dt="2024-05-06T01:49:51.220" v="154" actId="700"/>
          <ac:spMkLst>
            <pc:docMk/>
            <pc:sldMk cId="225219314" sldId="1083"/>
            <ac:spMk id="17" creationId="{7C676278-DE33-20EC-D198-1526B4D6099E}"/>
          </ac:spMkLst>
        </pc:spChg>
        <pc:spChg chg="del">
          <ac:chgData name="Samuel Kim" userId="0b4e8f1a-35cc-4769-966d-024c662a6df8" providerId="ADAL" clId="{FD43177E-B14D-4CBC-B1FC-4F9CD5DD6B7D}" dt="2024-05-06T01:49:51.220" v="154" actId="700"/>
          <ac:spMkLst>
            <pc:docMk/>
            <pc:sldMk cId="225219314" sldId="1083"/>
            <ac:spMk id="18" creationId="{3EA2DBA2-15AE-D066-E739-D9A7055A983D}"/>
          </ac:spMkLst>
        </pc:spChg>
        <pc:spChg chg="del">
          <ac:chgData name="Samuel Kim" userId="0b4e8f1a-35cc-4769-966d-024c662a6df8" providerId="ADAL" clId="{FD43177E-B14D-4CBC-B1FC-4F9CD5DD6B7D}" dt="2024-05-06T01:49:51.220" v="154" actId="700"/>
          <ac:spMkLst>
            <pc:docMk/>
            <pc:sldMk cId="225219314" sldId="1083"/>
            <ac:spMk id="19" creationId="{AA7687CF-B329-6BD0-B2DE-0FA3E545C33D}"/>
          </ac:spMkLst>
        </pc:spChg>
        <pc:spChg chg="del">
          <ac:chgData name="Samuel Kim" userId="0b4e8f1a-35cc-4769-966d-024c662a6df8" providerId="ADAL" clId="{FD43177E-B14D-4CBC-B1FC-4F9CD5DD6B7D}" dt="2024-05-06T01:49:51.220" v="154" actId="700"/>
          <ac:spMkLst>
            <pc:docMk/>
            <pc:sldMk cId="225219314" sldId="1083"/>
            <ac:spMk id="20" creationId="{1DEB663D-6CAB-1F7D-1200-9A6521D54442}"/>
          </ac:spMkLst>
        </pc:spChg>
        <pc:spChg chg="del">
          <ac:chgData name="Samuel Kim" userId="0b4e8f1a-35cc-4769-966d-024c662a6df8" providerId="ADAL" clId="{FD43177E-B14D-4CBC-B1FC-4F9CD5DD6B7D}" dt="2024-05-06T01:49:51.220" v="154" actId="700"/>
          <ac:spMkLst>
            <pc:docMk/>
            <pc:sldMk cId="225219314" sldId="1083"/>
            <ac:spMk id="21" creationId="{F0975BB5-6E04-3B64-55A1-7AF51A0ED172}"/>
          </ac:spMkLst>
        </pc:spChg>
        <pc:spChg chg="del">
          <ac:chgData name="Samuel Kim" userId="0b4e8f1a-35cc-4769-966d-024c662a6df8" providerId="ADAL" clId="{FD43177E-B14D-4CBC-B1FC-4F9CD5DD6B7D}" dt="2024-05-06T01:49:51.220" v="154" actId="700"/>
          <ac:spMkLst>
            <pc:docMk/>
            <pc:sldMk cId="225219314" sldId="1083"/>
            <ac:spMk id="22" creationId="{E07D6903-1950-AFF8-634E-1F9A7914ABB1}"/>
          </ac:spMkLst>
        </pc:spChg>
        <pc:spChg chg="mod ord">
          <ac:chgData name="Samuel Kim" userId="0b4e8f1a-35cc-4769-966d-024c662a6df8" providerId="ADAL" clId="{FD43177E-B14D-4CBC-B1FC-4F9CD5DD6B7D}" dt="2024-05-06T01:49:51.220" v="154" actId="700"/>
          <ac:spMkLst>
            <pc:docMk/>
            <pc:sldMk cId="225219314" sldId="1083"/>
            <ac:spMk id="23" creationId="{F7B82045-0143-EBBC-134C-E20B462C575E}"/>
          </ac:spMkLst>
        </pc:spChg>
        <pc:spChg chg="del mod ord">
          <ac:chgData name="Samuel Kim" userId="0b4e8f1a-35cc-4769-966d-024c662a6df8" providerId="ADAL" clId="{FD43177E-B14D-4CBC-B1FC-4F9CD5DD6B7D}" dt="2024-05-06T01:49:51.220" v="154" actId="700"/>
          <ac:spMkLst>
            <pc:docMk/>
            <pc:sldMk cId="225219314" sldId="1083"/>
            <ac:spMk id="24" creationId="{C415D1AF-0BB5-04B3-B6B3-B9595F2DC220}"/>
          </ac:spMkLst>
        </pc:spChg>
        <pc:spChg chg="add mod ord">
          <ac:chgData name="Samuel Kim" userId="0b4e8f1a-35cc-4769-966d-024c662a6df8" providerId="ADAL" clId="{FD43177E-B14D-4CBC-B1FC-4F9CD5DD6B7D}" dt="2024-05-06T02:33:36.447" v="926" actId="20577"/>
          <ac:spMkLst>
            <pc:docMk/>
            <pc:sldMk cId="225219314" sldId="1083"/>
            <ac:spMk id="25" creationId="{71ED3E2C-60A5-0BB7-385D-D5E265B1E3BA}"/>
          </ac:spMkLst>
        </pc:spChg>
        <pc:spChg chg="add mod ord">
          <ac:chgData name="Samuel Kim" userId="0b4e8f1a-35cc-4769-966d-024c662a6df8" providerId="ADAL" clId="{FD43177E-B14D-4CBC-B1FC-4F9CD5DD6B7D}" dt="2024-05-06T02:33:34.199" v="924" actId="27636"/>
          <ac:spMkLst>
            <pc:docMk/>
            <pc:sldMk cId="225219314" sldId="1083"/>
            <ac:spMk id="26" creationId="{AF57349E-7B0D-C9A2-C6E7-2A6D9D53478A}"/>
          </ac:spMkLst>
        </pc:spChg>
        <pc:spChg chg="add mod ord">
          <ac:chgData name="Samuel Kim" userId="0b4e8f1a-35cc-4769-966d-024c662a6df8" providerId="ADAL" clId="{FD43177E-B14D-4CBC-B1FC-4F9CD5DD6B7D}" dt="2024-05-06T01:49:51.220" v="154" actId="700"/>
          <ac:spMkLst>
            <pc:docMk/>
            <pc:sldMk cId="225219314" sldId="1083"/>
            <ac:spMk id="27" creationId="{9AC8274F-651C-6299-F100-948E379959FA}"/>
          </ac:spMkLst>
        </pc:spChg>
      </pc:sldChg>
      <pc:sldChg chg="del">
        <pc:chgData name="Samuel Kim" userId="0b4e8f1a-35cc-4769-966d-024c662a6df8" providerId="ADAL" clId="{FD43177E-B14D-4CBC-B1FC-4F9CD5DD6B7D}" dt="2024-05-06T01:45:24.752" v="32" actId="47"/>
        <pc:sldMkLst>
          <pc:docMk/>
          <pc:sldMk cId="2175414920" sldId="1083"/>
        </pc:sldMkLst>
      </pc:sldChg>
      <pc:sldChg chg="addSp delSp modSp new mod modClrScheme chgLayout">
        <pc:chgData name="Samuel Kim" userId="0b4e8f1a-35cc-4769-966d-024c662a6df8" providerId="ADAL" clId="{FD43177E-B14D-4CBC-B1FC-4F9CD5DD6B7D}" dt="2024-05-13T18:17:29.055" v="3120" actId="948"/>
        <pc:sldMkLst>
          <pc:docMk/>
          <pc:sldMk cId="3308488576" sldId="1084"/>
        </pc:sldMkLst>
        <pc:spChg chg="mod ord">
          <ac:chgData name="Samuel Kim" userId="0b4e8f1a-35cc-4769-966d-024c662a6df8" providerId="ADAL" clId="{FD43177E-B14D-4CBC-B1FC-4F9CD5DD6B7D}" dt="2024-05-06T01:50:30.384" v="160" actId="700"/>
          <ac:spMkLst>
            <pc:docMk/>
            <pc:sldMk cId="3308488576" sldId="1084"/>
            <ac:spMk id="2" creationId="{4C327D5E-A3A8-2566-1444-3731B832C01F}"/>
          </ac:spMkLst>
        </pc:spChg>
        <pc:spChg chg="del mod ord">
          <ac:chgData name="Samuel Kim" userId="0b4e8f1a-35cc-4769-966d-024c662a6df8" providerId="ADAL" clId="{FD43177E-B14D-4CBC-B1FC-4F9CD5DD6B7D}" dt="2024-05-06T01:50:30.384" v="160" actId="700"/>
          <ac:spMkLst>
            <pc:docMk/>
            <pc:sldMk cId="3308488576" sldId="1084"/>
            <ac:spMk id="3" creationId="{7EA28877-B38F-2E34-EBCC-C185D98AC5AA}"/>
          </ac:spMkLst>
        </pc:spChg>
        <pc:spChg chg="del mod ord">
          <ac:chgData name="Samuel Kim" userId="0b4e8f1a-35cc-4769-966d-024c662a6df8" providerId="ADAL" clId="{FD43177E-B14D-4CBC-B1FC-4F9CD5DD6B7D}" dt="2024-05-06T01:50:30.384" v="160" actId="700"/>
          <ac:spMkLst>
            <pc:docMk/>
            <pc:sldMk cId="3308488576" sldId="1084"/>
            <ac:spMk id="4" creationId="{327DFB90-32F5-D2F7-9656-225FDB860A56}"/>
          </ac:spMkLst>
        </pc:spChg>
        <pc:spChg chg="del mod ord">
          <ac:chgData name="Samuel Kim" userId="0b4e8f1a-35cc-4769-966d-024c662a6df8" providerId="ADAL" clId="{FD43177E-B14D-4CBC-B1FC-4F9CD5DD6B7D}" dt="2024-05-06T01:50:30.384" v="160" actId="700"/>
          <ac:spMkLst>
            <pc:docMk/>
            <pc:sldMk cId="3308488576" sldId="1084"/>
            <ac:spMk id="5" creationId="{2B75E873-F3B3-29AB-6820-E4E11D25E81C}"/>
          </ac:spMkLst>
        </pc:spChg>
        <pc:spChg chg="add mod ord">
          <ac:chgData name="Samuel Kim" userId="0b4e8f1a-35cc-4769-966d-024c662a6df8" providerId="ADAL" clId="{FD43177E-B14D-4CBC-B1FC-4F9CD5DD6B7D}" dt="2024-05-06T01:50:38.057" v="183"/>
          <ac:spMkLst>
            <pc:docMk/>
            <pc:sldMk cId="3308488576" sldId="1084"/>
            <ac:spMk id="6" creationId="{6BAF6007-2313-3DF0-348A-C8B827F73FF7}"/>
          </ac:spMkLst>
        </pc:spChg>
        <pc:spChg chg="add mod ord">
          <ac:chgData name="Samuel Kim" userId="0b4e8f1a-35cc-4769-966d-024c662a6df8" providerId="ADAL" clId="{FD43177E-B14D-4CBC-B1FC-4F9CD5DD6B7D}" dt="2024-05-13T18:17:29.055" v="3120" actId="948"/>
          <ac:spMkLst>
            <pc:docMk/>
            <pc:sldMk cId="3308488576" sldId="1084"/>
            <ac:spMk id="7" creationId="{DD1C2F00-920E-84A2-3FCD-F3B37FAA621A}"/>
          </ac:spMkLst>
        </pc:spChg>
        <pc:spChg chg="add mod ord">
          <ac:chgData name="Samuel Kim" userId="0b4e8f1a-35cc-4769-966d-024c662a6df8" providerId="ADAL" clId="{FD43177E-B14D-4CBC-B1FC-4F9CD5DD6B7D}" dt="2024-05-06T01:50:30.412" v="169" actId="27636"/>
          <ac:spMkLst>
            <pc:docMk/>
            <pc:sldMk cId="3308488576" sldId="1084"/>
            <ac:spMk id="8" creationId="{A017CE65-EA77-DCEA-0688-B0C81F911DD9}"/>
          </ac:spMkLst>
        </pc:spChg>
        <pc:spChg chg="add mod ord">
          <ac:chgData name="Samuel Kim" userId="0b4e8f1a-35cc-4769-966d-024c662a6df8" providerId="ADAL" clId="{FD43177E-B14D-4CBC-B1FC-4F9CD5DD6B7D}" dt="2024-05-06T01:50:30.400" v="163" actId="27636"/>
          <ac:spMkLst>
            <pc:docMk/>
            <pc:sldMk cId="3308488576" sldId="1084"/>
            <ac:spMk id="9" creationId="{2EB2E1BB-0DB0-E17C-0B5E-2A710A7DF0BD}"/>
          </ac:spMkLst>
        </pc:spChg>
        <pc:spChg chg="add mod ord">
          <ac:chgData name="Samuel Kim" userId="0b4e8f1a-35cc-4769-966d-024c662a6df8" providerId="ADAL" clId="{FD43177E-B14D-4CBC-B1FC-4F9CD5DD6B7D}" dt="2024-05-06T01:50:30.431" v="179" actId="27636"/>
          <ac:spMkLst>
            <pc:docMk/>
            <pc:sldMk cId="3308488576" sldId="1084"/>
            <ac:spMk id="10" creationId="{CFBCDD5E-36E3-7504-2062-015F3392818F}"/>
          </ac:spMkLst>
        </pc:spChg>
        <pc:spChg chg="add mod ord">
          <ac:chgData name="Samuel Kim" userId="0b4e8f1a-35cc-4769-966d-024c662a6df8" providerId="ADAL" clId="{FD43177E-B14D-4CBC-B1FC-4F9CD5DD6B7D}" dt="2024-05-06T01:50:30.407" v="167" actId="27636"/>
          <ac:spMkLst>
            <pc:docMk/>
            <pc:sldMk cId="3308488576" sldId="1084"/>
            <ac:spMk id="11" creationId="{D73CD98C-6CA2-694F-CC8A-4F45F9D20FBF}"/>
          </ac:spMkLst>
        </pc:spChg>
        <pc:spChg chg="add mod ord">
          <ac:chgData name="Samuel Kim" userId="0b4e8f1a-35cc-4769-966d-024c662a6df8" providerId="ADAL" clId="{FD43177E-B14D-4CBC-B1FC-4F9CD5DD6B7D}" dt="2024-05-06T01:50:30.403" v="165" actId="27636"/>
          <ac:spMkLst>
            <pc:docMk/>
            <pc:sldMk cId="3308488576" sldId="1084"/>
            <ac:spMk id="12" creationId="{FF9BDF04-D980-FD4F-E0DE-1B58689BAE36}"/>
          </ac:spMkLst>
        </pc:spChg>
        <pc:spChg chg="add mod ord">
          <ac:chgData name="Samuel Kim" userId="0b4e8f1a-35cc-4769-966d-024c662a6df8" providerId="ADAL" clId="{FD43177E-B14D-4CBC-B1FC-4F9CD5DD6B7D}" dt="2024-05-06T01:50:30.405" v="166" actId="27636"/>
          <ac:spMkLst>
            <pc:docMk/>
            <pc:sldMk cId="3308488576" sldId="1084"/>
            <ac:spMk id="13" creationId="{ED8027F6-E4C7-F45B-2E68-EDE9FE1C5A3D}"/>
          </ac:spMkLst>
        </pc:spChg>
        <pc:spChg chg="add mod ord">
          <ac:chgData name="Samuel Kim" userId="0b4e8f1a-35cc-4769-966d-024c662a6df8" providerId="ADAL" clId="{FD43177E-B14D-4CBC-B1FC-4F9CD5DD6B7D}" dt="2024-05-06T01:50:30.433" v="180" actId="27636"/>
          <ac:spMkLst>
            <pc:docMk/>
            <pc:sldMk cId="3308488576" sldId="1084"/>
            <ac:spMk id="14" creationId="{62055B0E-FA90-F703-11E7-BD4BC26EAF12}"/>
          </ac:spMkLst>
        </pc:spChg>
        <pc:spChg chg="add mod ord">
          <ac:chgData name="Samuel Kim" userId="0b4e8f1a-35cc-4769-966d-024c662a6df8" providerId="ADAL" clId="{FD43177E-B14D-4CBC-B1FC-4F9CD5DD6B7D}" dt="2024-05-06T01:50:30.417" v="172" actId="27636"/>
          <ac:spMkLst>
            <pc:docMk/>
            <pc:sldMk cId="3308488576" sldId="1084"/>
            <ac:spMk id="15" creationId="{6F8DB551-EB1A-596C-F664-2467A80604D7}"/>
          </ac:spMkLst>
        </pc:spChg>
        <pc:spChg chg="add mod ord">
          <ac:chgData name="Samuel Kim" userId="0b4e8f1a-35cc-4769-966d-024c662a6df8" providerId="ADAL" clId="{FD43177E-B14D-4CBC-B1FC-4F9CD5DD6B7D}" dt="2024-05-06T01:50:30.415" v="171" actId="27636"/>
          <ac:spMkLst>
            <pc:docMk/>
            <pc:sldMk cId="3308488576" sldId="1084"/>
            <ac:spMk id="16" creationId="{67AF46B7-0AEF-0F30-B09D-4CF1E387605F}"/>
          </ac:spMkLst>
        </pc:spChg>
        <pc:spChg chg="add mod ord">
          <ac:chgData name="Samuel Kim" userId="0b4e8f1a-35cc-4769-966d-024c662a6df8" providerId="ADAL" clId="{FD43177E-B14D-4CBC-B1FC-4F9CD5DD6B7D}" dt="2024-05-06T01:50:30.429" v="178" actId="27636"/>
          <ac:spMkLst>
            <pc:docMk/>
            <pc:sldMk cId="3308488576" sldId="1084"/>
            <ac:spMk id="17" creationId="{1A3EE9BA-1687-BEEC-2F25-E0E92B2A4E6F}"/>
          </ac:spMkLst>
        </pc:spChg>
        <pc:spChg chg="add mod ord">
          <ac:chgData name="Samuel Kim" userId="0b4e8f1a-35cc-4769-966d-024c662a6df8" providerId="ADAL" clId="{FD43177E-B14D-4CBC-B1FC-4F9CD5DD6B7D}" dt="2024-05-06T01:50:30.424" v="176" actId="27636"/>
          <ac:spMkLst>
            <pc:docMk/>
            <pc:sldMk cId="3308488576" sldId="1084"/>
            <ac:spMk id="18" creationId="{F3B6C0C3-3B6B-1670-29F5-87F698606440}"/>
          </ac:spMkLst>
        </pc:spChg>
        <pc:spChg chg="add mod ord">
          <ac:chgData name="Samuel Kim" userId="0b4e8f1a-35cc-4769-966d-024c662a6df8" providerId="ADAL" clId="{FD43177E-B14D-4CBC-B1FC-4F9CD5DD6B7D}" dt="2024-05-06T01:50:30.419" v="173" actId="27636"/>
          <ac:spMkLst>
            <pc:docMk/>
            <pc:sldMk cId="3308488576" sldId="1084"/>
            <ac:spMk id="19" creationId="{483CE728-3E25-BF95-C835-A84DCCFC5E40}"/>
          </ac:spMkLst>
        </pc:spChg>
        <pc:spChg chg="add mod ord">
          <ac:chgData name="Samuel Kim" userId="0b4e8f1a-35cc-4769-966d-024c662a6df8" providerId="ADAL" clId="{FD43177E-B14D-4CBC-B1FC-4F9CD5DD6B7D}" dt="2024-05-06T01:50:30.398" v="162" actId="27636"/>
          <ac:spMkLst>
            <pc:docMk/>
            <pc:sldMk cId="3308488576" sldId="1084"/>
            <ac:spMk id="20" creationId="{8B1601FD-BBAA-E808-05ED-EAEEFCF32302}"/>
          </ac:spMkLst>
        </pc:spChg>
        <pc:spChg chg="add mod ord">
          <ac:chgData name="Samuel Kim" userId="0b4e8f1a-35cc-4769-966d-024c662a6df8" providerId="ADAL" clId="{FD43177E-B14D-4CBC-B1FC-4F9CD5DD6B7D}" dt="2024-05-06T01:50:30.402" v="164" actId="27636"/>
          <ac:spMkLst>
            <pc:docMk/>
            <pc:sldMk cId="3308488576" sldId="1084"/>
            <ac:spMk id="21" creationId="{F9CD8E6F-AD95-D3E8-ED01-5B29FB88B279}"/>
          </ac:spMkLst>
        </pc:spChg>
        <pc:spChg chg="add mod ord">
          <ac:chgData name="Samuel Kim" userId="0b4e8f1a-35cc-4769-966d-024c662a6df8" providerId="ADAL" clId="{FD43177E-B14D-4CBC-B1FC-4F9CD5DD6B7D}" dt="2024-05-06T01:50:30.409" v="168" actId="27636"/>
          <ac:spMkLst>
            <pc:docMk/>
            <pc:sldMk cId="3308488576" sldId="1084"/>
            <ac:spMk id="22" creationId="{7725F7D3-B9CC-572F-0446-4730A9C32180}"/>
          </ac:spMkLst>
        </pc:spChg>
        <pc:spChg chg="add mod ord">
          <ac:chgData name="Samuel Kim" userId="0b4e8f1a-35cc-4769-966d-024c662a6df8" providerId="ADAL" clId="{FD43177E-B14D-4CBC-B1FC-4F9CD5DD6B7D}" dt="2024-05-06T01:50:30.396" v="161" actId="27636"/>
          <ac:spMkLst>
            <pc:docMk/>
            <pc:sldMk cId="3308488576" sldId="1084"/>
            <ac:spMk id="23" creationId="{BFA6E861-95AF-4469-F68C-066E4D8C4815}"/>
          </ac:spMkLst>
        </pc:spChg>
        <pc:spChg chg="add mod ord">
          <ac:chgData name="Samuel Kim" userId="0b4e8f1a-35cc-4769-966d-024c662a6df8" providerId="ADAL" clId="{FD43177E-B14D-4CBC-B1FC-4F9CD5DD6B7D}" dt="2024-05-06T01:50:30.427" v="177" actId="27636"/>
          <ac:spMkLst>
            <pc:docMk/>
            <pc:sldMk cId="3308488576" sldId="1084"/>
            <ac:spMk id="24" creationId="{E5DE8B39-3DE4-D0B0-85B0-3E215EA70206}"/>
          </ac:spMkLst>
        </pc:spChg>
        <pc:spChg chg="add mod ord">
          <ac:chgData name="Samuel Kim" userId="0b4e8f1a-35cc-4769-966d-024c662a6df8" providerId="ADAL" clId="{FD43177E-B14D-4CBC-B1FC-4F9CD5DD6B7D}" dt="2024-05-06T01:50:30.413" v="170" actId="27636"/>
          <ac:spMkLst>
            <pc:docMk/>
            <pc:sldMk cId="3308488576" sldId="1084"/>
            <ac:spMk id="25" creationId="{01F571D8-4BAB-C957-4E27-84B4427D2D79}"/>
          </ac:spMkLst>
        </pc:spChg>
        <pc:spChg chg="add mod ord">
          <ac:chgData name="Samuel Kim" userId="0b4e8f1a-35cc-4769-966d-024c662a6df8" providerId="ADAL" clId="{FD43177E-B14D-4CBC-B1FC-4F9CD5DD6B7D}" dt="2024-05-06T01:50:30.423" v="175" actId="27636"/>
          <ac:spMkLst>
            <pc:docMk/>
            <pc:sldMk cId="3308488576" sldId="1084"/>
            <ac:spMk id="26" creationId="{59094A3D-743E-A7D4-7594-1697CF0337F2}"/>
          </ac:spMkLst>
        </pc:spChg>
        <pc:spChg chg="add mod ord">
          <ac:chgData name="Samuel Kim" userId="0b4e8f1a-35cc-4769-966d-024c662a6df8" providerId="ADAL" clId="{FD43177E-B14D-4CBC-B1FC-4F9CD5DD6B7D}" dt="2024-05-06T01:50:30.421" v="174" actId="27636"/>
          <ac:spMkLst>
            <pc:docMk/>
            <pc:sldMk cId="3308488576" sldId="1084"/>
            <ac:spMk id="27" creationId="{811A906F-4F37-7C07-8C09-AFD87FFBEFC9}"/>
          </ac:spMkLst>
        </pc:spChg>
        <pc:spChg chg="add mod">
          <ac:chgData name="Samuel Kim" userId="0b4e8f1a-35cc-4769-966d-024c662a6df8" providerId="ADAL" clId="{FD43177E-B14D-4CBC-B1FC-4F9CD5DD6B7D}" dt="2024-05-06T01:52:23.780" v="211" actId="1076"/>
          <ac:spMkLst>
            <pc:docMk/>
            <pc:sldMk cId="3308488576" sldId="1084"/>
            <ac:spMk id="30" creationId="{4E717B4B-8C8F-F97D-BFB1-0B7304015496}"/>
          </ac:spMkLst>
        </pc:spChg>
        <pc:picChg chg="add mod">
          <ac:chgData name="Samuel Kim" userId="0b4e8f1a-35cc-4769-966d-024c662a6df8" providerId="ADAL" clId="{FD43177E-B14D-4CBC-B1FC-4F9CD5DD6B7D}" dt="2024-05-06T01:52:01.357" v="207" actId="1076"/>
          <ac:picMkLst>
            <pc:docMk/>
            <pc:sldMk cId="3308488576" sldId="1084"/>
            <ac:picMk id="28" creationId="{7F084FF1-AA16-A937-CFA4-2FF61A6FD7CF}"/>
          </ac:picMkLst>
        </pc:picChg>
        <pc:picChg chg="add mod">
          <ac:chgData name="Samuel Kim" userId="0b4e8f1a-35cc-4769-966d-024c662a6df8" providerId="ADAL" clId="{FD43177E-B14D-4CBC-B1FC-4F9CD5DD6B7D}" dt="2024-05-06T01:52:01.357" v="207" actId="1076"/>
          <ac:picMkLst>
            <pc:docMk/>
            <pc:sldMk cId="3308488576" sldId="1084"/>
            <ac:picMk id="29" creationId="{A2B4B922-675C-E7CE-38AF-94BAEF15E94F}"/>
          </ac:picMkLst>
        </pc:picChg>
      </pc:sldChg>
      <pc:sldChg chg="addSp modSp new mod">
        <pc:chgData name="Samuel Kim" userId="0b4e8f1a-35cc-4769-966d-024c662a6df8" providerId="ADAL" clId="{FD43177E-B14D-4CBC-B1FC-4F9CD5DD6B7D}" dt="2024-05-06T01:54:34.134" v="283" actId="403"/>
        <pc:sldMkLst>
          <pc:docMk/>
          <pc:sldMk cId="3051578557" sldId="1085"/>
        </pc:sldMkLst>
        <pc:spChg chg="mod">
          <ac:chgData name="Samuel Kim" userId="0b4e8f1a-35cc-4769-966d-024c662a6df8" providerId="ADAL" clId="{FD43177E-B14D-4CBC-B1FC-4F9CD5DD6B7D}" dt="2024-05-06T01:54:34.134" v="283" actId="403"/>
          <ac:spMkLst>
            <pc:docMk/>
            <pc:sldMk cId="3051578557" sldId="1085"/>
            <ac:spMk id="2" creationId="{CBEBE4D1-27DD-7EDE-0E82-9F559391D766}"/>
          </ac:spMkLst>
        </pc:spChg>
        <pc:spChg chg="mod">
          <ac:chgData name="Samuel Kim" userId="0b4e8f1a-35cc-4769-966d-024c662a6df8" providerId="ADAL" clId="{FD43177E-B14D-4CBC-B1FC-4F9CD5DD6B7D}" dt="2024-05-06T01:53:41.835" v="251" actId="27636"/>
          <ac:spMkLst>
            <pc:docMk/>
            <pc:sldMk cId="3051578557" sldId="1085"/>
            <ac:spMk id="3" creationId="{1A69EE34-DB0D-68D1-27DE-94575D426313}"/>
          </ac:spMkLst>
        </pc:spChg>
        <pc:spChg chg="mod">
          <ac:chgData name="Samuel Kim" userId="0b4e8f1a-35cc-4769-966d-024c662a6df8" providerId="ADAL" clId="{FD43177E-B14D-4CBC-B1FC-4F9CD5DD6B7D}" dt="2024-05-06T01:53:41.867" v="265" actId="27636"/>
          <ac:spMkLst>
            <pc:docMk/>
            <pc:sldMk cId="3051578557" sldId="1085"/>
            <ac:spMk id="4" creationId="{BE9E03B2-E5D3-2DB7-9703-1E94189AFBD1}"/>
          </ac:spMkLst>
        </pc:spChg>
        <pc:spChg chg="mod">
          <ac:chgData name="Samuel Kim" userId="0b4e8f1a-35cc-4769-966d-024c662a6df8" providerId="ADAL" clId="{FD43177E-B14D-4CBC-B1FC-4F9CD5DD6B7D}" dt="2024-05-06T01:53:41.877" v="270" actId="27636"/>
          <ac:spMkLst>
            <pc:docMk/>
            <pc:sldMk cId="3051578557" sldId="1085"/>
            <ac:spMk id="5" creationId="{DF390EFB-71DF-DC38-9109-0B0CD0B9EF37}"/>
          </ac:spMkLst>
        </pc:spChg>
        <pc:spChg chg="mod">
          <ac:chgData name="Samuel Kim" userId="0b4e8f1a-35cc-4769-966d-024c662a6df8" providerId="ADAL" clId="{FD43177E-B14D-4CBC-B1FC-4F9CD5DD6B7D}" dt="2024-05-06T01:53:41.860" v="262" actId="27636"/>
          <ac:spMkLst>
            <pc:docMk/>
            <pc:sldMk cId="3051578557" sldId="1085"/>
            <ac:spMk id="6" creationId="{9947747F-CE37-C680-5481-FFB3390044F9}"/>
          </ac:spMkLst>
        </pc:spChg>
        <pc:spChg chg="mod">
          <ac:chgData name="Samuel Kim" userId="0b4e8f1a-35cc-4769-966d-024c662a6df8" providerId="ADAL" clId="{FD43177E-B14D-4CBC-B1FC-4F9CD5DD6B7D}" dt="2024-05-06T01:53:41.854" v="259" actId="27636"/>
          <ac:spMkLst>
            <pc:docMk/>
            <pc:sldMk cId="3051578557" sldId="1085"/>
            <ac:spMk id="7" creationId="{5FF38101-DD05-8837-FDB3-FE33F0A91C8C}"/>
          </ac:spMkLst>
        </pc:spChg>
        <pc:spChg chg="mod">
          <ac:chgData name="Samuel Kim" userId="0b4e8f1a-35cc-4769-966d-024c662a6df8" providerId="ADAL" clId="{FD43177E-B14D-4CBC-B1FC-4F9CD5DD6B7D}" dt="2024-05-06T01:53:41.871" v="267" actId="27636"/>
          <ac:spMkLst>
            <pc:docMk/>
            <pc:sldMk cId="3051578557" sldId="1085"/>
            <ac:spMk id="8" creationId="{F4833CE0-8734-C701-6074-64E88636E554}"/>
          </ac:spMkLst>
        </pc:spChg>
        <pc:spChg chg="mod">
          <ac:chgData name="Samuel Kim" userId="0b4e8f1a-35cc-4769-966d-024c662a6df8" providerId="ADAL" clId="{FD43177E-B14D-4CBC-B1FC-4F9CD5DD6B7D}" dt="2024-05-06T01:53:41.863" v="263" actId="27636"/>
          <ac:spMkLst>
            <pc:docMk/>
            <pc:sldMk cId="3051578557" sldId="1085"/>
            <ac:spMk id="9" creationId="{9DB6F9DB-E151-351E-F695-4E9126748C01}"/>
          </ac:spMkLst>
        </pc:spChg>
        <pc:spChg chg="mod">
          <ac:chgData name="Samuel Kim" userId="0b4e8f1a-35cc-4769-966d-024c662a6df8" providerId="ADAL" clId="{FD43177E-B14D-4CBC-B1FC-4F9CD5DD6B7D}" dt="2024-05-06T01:53:41.873" v="268" actId="27636"/>
          <ac:spMkLst>
            <pc:docMk/>
            <pc:sldMk cId="3051578557" sldId="1085"/>
            <ac:spMk id="10" creationId="{0F0E3343-BB34-72C2-3CD3-0E36F76CBC2F}"/>
          </ac:spMkLst>
        </pc:spChg>
        <pc:spChg chg="mod">
          <ac:chgData name="Samuel Kim" userId="0b4e8f1a-35cc-4769-966d-024c662a6df8" providerId="ADAL" clId="{FD43177E-B14D-4CBC-B1FC-4F9CD5DD6B7D}" dt="2024-05-06T01:53:41.840" v="253" actId="27636"/>
          <ac:spMkLst>
            <pc:docMk/>
            <pc:sldMk cId="3051578557" sldId="1085"/>
            <ac:spMk id="11" creationId="{A6039C69-31FF-1FD4-476C-563F03A19391}"/>
          </ac:spMkLst>
        </pc:spChg>
        <pc:spChg chg="mod">
          <ac:chgData name="Samuel Kim" userId="0b4e8f1a-35cc-4769-966d-024c662a6df8" providerId="ADAL" clId="{FD43177E-B14D-4CBC-B1FC-4F9CD5DD6B7D}" dt="2024-05-06T01:53:41.842" v="254" actId="27636"/>
          <ac:spMkLst>
            <pc:docMk/>
            <pc:sldMk cId="3051578557" sldId="1085"/>
            <ac:spMk id="12" creationId="{E88C51CE-730D-5785-25F9-2C0C1755CE74}"/>
          </ac:spMkLst>
        </pc:spChg>
        <pc:spChg chg="mod">
          <ac:chgData name="Samuel Kim" userId="0b4e8f1a-35cc-4769-966d-024c662a6df8" providerId="ADAL" clId="{FD43177E-B14D-4CBC-B1FC-4F9CD5DD6B7D}" dt="2024-05-06T01:53:41.858" v="261" actId="27636"/>
          <ac:spMkLst>
            <pc:docMk/>
            <pc:sldMk cId="3051578557" sldId="1085"/>
            <ac:spMk id="13" creationId="{8815F31F-E986-5E35-8777-910CEBB4D68C}"/>
          </ac:spMkLst>
        </pc:spChg>
        <pc:spChg chg="mod">
          <ac:chgData name="Samuel Kim" userId="0b4e8f1a-35cc-4769-966d-024c662a6df8" providerId="ADAL" clId="{FD43177E-B14D-4CBC-B1FC-4F9CD5DD6B7D}" dt="2024-05-06T01:53:41.847" v="256" actId="27636"/>
          <ac:spMkLst>
            <pc:docMk/>
            <pc:sldMk cId="3051578557" sldId="1085"/>
            <ac:spMk id="14" creationId="{269B4BA2-41F8-1B3C-845E-F1E5F781F2FD}"/>
          </ac:spMkLst>
        </pc:spChg>
        <pc:spChg chg="mod">
          <ac:chgData name="Samuel Kim" userId="0b4e8f1a-35cc-4769-966d-024c662a6df8" providerId="ADAL" clId="{FD43177E-B14D-4CBC-B1FC-4F9CD5DD6B7D}" dt="2024-05-06T01:53:41.875" v="269" actId="27636"/>
          <ac:spMkLst>
            <pc:docMk/>
            <pc:sldMk cId="3051578557" sldId="1085"/>
            <ac:spMk id="15" creationId="{FBB6F25B-47B0-BD49-98CF-B507D81776D7}"/>
          </ac:spMkLst>
        </pc:spChg>
        <pc:spChg chg="mod">
          <ac:chgData name="Samuel Kim" userId="0b4e8f1a-35cc-4769-966d-024c662a6df8" providerId="ADAL" clId="{FD43177E-B14D-4CBC-B1FC-4F9CD5DD6B7D}" dt="2024-05-06T01:53:41.838" v="252" actId="27636"/>
          <ac:spMkLst>
            <pc:docMk/>
            <pc:sldMk cId="3051578557" sldId="1085"/>
            <ac:spMk id="16" creationId="{754B56A5-5639-35E0-2703-26D2802D997C}"/>
          </ac:spMkLst>
        </pc:spChg>
        <pc:spChg chg="mod">
          <ac:chgData name="Samuel Kim" userId="0b4e8f1a-35cc-4769-966d-024c662a6df8" providerId="ADAL" clId="{FD43177E-B14D-4CBC-B1FC-4F9CD5DD6B7D}" dt="2024-05-06T01:53:41.850" v="257" actId="27636"/>
          <ac:spMkLst>
            <pc:docMk/>
            <pc:sldMk cId="3051578557" sldId="1085"/>
            <ac:spMk id="17" creationId="{A0A13C15-CAD5-884C-4A02-F47C22ECF5AF}"/>
          </ac:spMkLst>
        </pc:spChg>
        <pc:spChg chg="mod">
          <ac:chgData name="Samuel Kim" userId="0b4e8f1a-35cc-4769-966d-024c662a6df8" providerId="ADAL" clId="{FD43177E-B14D-4CBC-B1FC-4F9CD5DD6B7D}" dt="2024-05-06T01:53:41.856" v="260" actId="27636"/>
          <ac:spMkLst>
            <pc:docMk/>
            <pc:sldMk cId="3051578557" sldId="1085"/>
            <ac:spMk id="18" creationId="{6C17286E-B6A8-FFAC-C521-EA109BB6F908}"/>
          </ac:spMkLst>
        </pc:spChg>
        <pc:spChg chg="mod">
          <ac:chgData name="Samuel Kim" userId="0b4e8f1a-35cc-4769-966d-024c662a6df8" providerId="ADAL" clId="{FD43177E-B14D-4CBC-B1FC-4F9CD5DD6B7D}" dt="2024-05-06T01:53:41.844" v="255" actId="27636"/>
          <ac:spMkLst>
            <pc:docMk/>
            <pc:sldMk cId="3051578557" sldId="1085"/>
            <ac:spMk id="19" creationId="{7C4EB8F5-719C-DA15-4701-FE48F9D95E9C}"/>
          </ac:spMkLst>
        </pc:spChg>
        <pc:spChg chg="mod">
          <ac:chgData name="Samuel Kim" userId="0b4e8f1a-35cc-4769-966d-024c662a6df8" providerId="ADAL" clId="{FD43177E-B14D-4CBC-B1FC-4F9CD5DD6B7D}" dt="2024-05-06T01:53:41.869" v="266" actId="27636"/>
          <ac:spMkLst>
            <pc:docMk/>
            <pc:sldMk cId="3051578557" sldId="1085"/>
            <ac:spMk id="20" creationId="{3CE3C4C1-17DD-FF06-1B05-007852B0C98A}"/>
          </ac:spMkLst>
        </pc:spChg>
        <pc:spChg chg="mod">
          <ac:chgData name="Samuel Kim" userId="0b4e8f1a-35cc-4769-966d-024c662a6df8" providerId="ADAL" clId="{FD43177E-B14D-4CBC-B1FC-4F9CD5DD6B7D}" dt="2024-05-06T01:53:41.865" v="264" actId="27636"/>
          <ac:spMkLst>
            <pc:docMk/>
            <pc:sldMk cId="3051578557" sldId="1085"/>
            <ac:spMk id="21" creationId="{E714102E-F4DE-DBFE-7EF1-1DBA82A7CBBB}"/>
          </ac:spMkLst>
        </pc:spChg>
        <pc:spChg chg="mod">
          <ac:chgData name="Samuel Kim" userId="0b4e8f1a-35cc-4769-966d-024c662a6df8" providerId="ADAL" clId="{FD43177E-B14D-4CBC-B1FC-4F9CD5DD6B7D}" dt="2024-05-06T01:53:41.852" v="258" actId="27636"/>
          <ac:spMkLst>
            <pc:docMk/>
            <pc:sldMk cId="3051578557" sldId="1085"/>
            <ac:spMk id="22" creationId="{28D686B7-D48B-BB81-3A21-B290DB2B7745}"/>
          </ac:spMkLst>
        </pc:spChg>
        <pc:spChg chg="mod">
          <ac:chgData name="Samuel Kim" userId="0b4e8f1a-35cc-4769-966d-024c662a6df8" providerId="ADAL" clId="{FD43177E-B14D-4CBC-B1FC-4F9CD5DD6B7D}" dt="2024-05-06T01:53:22.805" v="243"/>
          <ac:spMkLst>
            <pc:docMk/>
            <pc:sldMk cId="3051578557" sldId="1085"/>
            <ac:spMk id="24" creationId="{8AD9B563-8390-10DC-64D2-D6184FBF3C3F}"/>
          </ac:spMkLst>
        </pc:spChg>
        <pc:spChg chg="mod">
          <ac:chgData name="Samuel Kim" userId="0b4e8f1a-35cc-4769-966d-024c662a6df8" providerId="ADAL" clId="{FD43177E-B14D-4CBC-B1FC-4F9CD5DD6B7D}" dt="2024-05-06T01:54:13.369" v="275" actId="207"/>
          <ac:spMkLst>
            <pc:docMk/>
            <pc:sldMk cId="3051578557" sldId="1085"/>
            <ac:spMk id="26" creationId="{D598C1D4-F57F-6B69-7361-BEA24F8A0452}"/>
          </ac:spMkLst>
        </pc:spChg>
        <pc:spChg chg="mod">
          <ac:chgData name="Samuel Kim" userId="0b4e8f1a-35cc-4769-966d-024c662a6df8" providerId="ADAL" clId="{FD43177E-B14D-4CBC-B1FC-4F9CD5DD6B7D}" dt="2024-05-06T01:53:57.082" v="274" actId="404"/>
          <ac:spMkLst>
            <pc:docMk/>
            <pc:sldMk cId="3051578557" sldId="1085"/>
            <ac:spMk id="27" creationId="{83CE3B26-6F36-13C0-E0DA-B7C7241F17F4}"/>
          </ac:spMkLst>
        </pc:spChg>
        <pc:spChg chg="mod">
          <ac:chgData name="Samuel Kim" userId="0b4e8f1a-35cc-4769-966d-024c662a6df8" providerId="ADAL" clId="{FD43177E-B14D-4CBC-B1FC-4F9CD5DD6B7D}" dt="2024-05-06T01:54:17.080" v="276" actId="207"/>
          <ac:spMkLst>
            <pc:docMk/>
            <pc:sldMk cId="3051578557" sldId="1085"/>
            <ac:spMk id="28" creationId="{4D165BA5-EDA1-E83E-A61C-BACC89637609}"/>
          </ac:spMkLst>
        </pc:spChg>
        <pc:spChg chg="mod">
          <ac:chgData name="Samuel Kim" userId="0b4e8f1a-35cc-4769-966d-024c662a6df8" providerId="ADAL" clId="{FD43177E-B14D-4CBC-B1FC-4F9CD5DD6B7D}" dt="2024-05-06T01:53:57.082" v="274" actId="404"/>
          <ac:spMkLst>
            <pc:docMk/>
            <pc:sldMk cId="3051578557" sldId="1085"/>
            <ac:spMk id="29" creationId="{450280D2-7FFD-C86E-61CC-92412BE71F21}"/>
          </ac:spMkLst>
        </pc:spChg>
        <pc:spChg chg="mod">
          <ac:chgData name="Samuel Kim" userId="0b4e8f1a-35cc-4769-966d-024c662a6df8" providerId="ADAL" clId="{FD43177E-B14D-4CBC-B1FC-4F9CD5DD6B7D}" dt="2024-05-06T01:54:21.684" v="278" actId="207"/>
          <ac:spMkLst>
            <pc:docMk/>
            <pc:sldMk cId="3051578557" sldId="1085"/>
            <ac:spMk id="30" creationId="{72EE987D-B349-E8DF-E0DF-377B5779D66D}"/>
          </ac:spMkLst>
        </pc:spChg>
        <pc:spChg chg="mod">
          <ac:chgData name="Samuel Kim" userId="0b4e8f1a-35cc-4769-966d-024c662a6df8" providerId="ADAL" clId="{FD43177E-B14D-4CBC-B1FC-4F9CD5DD6B7D}" dt="2024-05-06T01:53:57.082" v="274" actId="404"/>
          <ac:spMkLst>
            <pc:docMk/>
            <pc:sldMk cId="3051578557" sldId="1085"/>
            <ac:spMk id="31" creationId="{A5E95BD4-6C87-A235-87C8-3646F37A5E85}"/>
          </ac:spMkLst>
        </pc:spChg>
        <pc:spChg chg="add mod">
          <ac:chgData name="Samuel Kim" userId="0b4e8f1a-35cc-4769-966d-024c662a6df8" providerId="ADAL" clId="{FD43177E-B14D-4CBC-B1FC-4F9CD5DD6B7D}" dt="2024-05-06T01:54:27.773" v="280" actId="1076"/>
          <ac:spMkLst>
            <pc:docMk/>
            <pc:sldMk cId="3051578557" sldId="1085"/>
            <ac:spMk id="32" creationId="{86466667-5C43-DEC9-5E52-2A68F3FC7813}"/>
          </ac:spMkLst>
        </pc:spChg>
        <pc:grpChg chg="add mod">
          <ac:chgData name="Samuel Kim" userId="0b4e8f1a-35cc-4769-966d-024c662a6df8" providerId="ADAL" clId="{FD43177E-B14D-4CBC-B1FC-4F9CD5DD6B7D}" dt="2024-05-06T01:53:54.531" v="272" actId="1076"/>
          <ac:grpSpMkLst>
            <pc:docMk/>
            <pc:sldMk cId="3051578557" sldId="1085"/>
            <ac:grpSpMk id="25" creationId="{BD4E87A9-82EB-C3FC-A157-4FDE970E02D0}"/>
          </ac:grpSpMkLst>
        </pc:grpChg>
      </pc:sldChg>
      <pc:sldChg chg="addSp modSp new mod">
        <pc:chgData name="Samuel Kim" userId="0b4e8f1a-35cc-4769-966d-024c662a6df8" providerId="ADAL" clId="{FD43177E-B14D-4CBC-B1FC-4F9CD5DD6B7D}" dt="2024-05-13T02:32:10.416" v="2954" actId="6549"/>
        <pc:sldMkLst>
          <pc:docMk/>
          <pc:sldMk cId="3563254126" sldId="1086"/>
        </pc:sldMkLst>
        <pc:spChg chg="mod">
          <ac:chgData name="Samuel Kim" userId="0b4e8f1a-35cc-4769-966d-024c662a6df8" providerId="ADAL" clId="{FD43177E-B14D-4CBC-B1FC-4F9CD5DD6B7D}" dt="2024-05-13T02:32:10.416" v="2954" actId="6549"/>
          <ac:spMkLst>
            <pc:docMk/>
            <pc:sldMk cId="3563254126" sldId="1086"/>
            <ac:spMk id="2" creationId="{95E4BE30-4E0A-9FBE-DD21-844003AB862C}"/>
          </ac:spMkLst>
        </pc:spChg>
        <pc:spChg chg="mod">
          <ac:chgData name="Samuel Kim" userId="0b4e8f1a-35cc-4769-966d-024c662a6df8" providerId="ADAL" clId="{FD43177E-B14D-4CBC-B1FC-4F9CD5DD6B7D}" dt="2024-05-06T01:55:14.740" v="318" actId="27636"/>
          <ac:spMkLst>
            <pc:docMk/>
            <pc:sldMk cId="3563254126" sldId="1086"/>
            <ac:spMk id="3" creationId="{83C0720D-24D5-BCCE-D3DF-E8F21FB84398}"/>
          </ac:spMkLst>
        </pc:spChg>
        <pc:spChg chg="mod">
          <ac:chgData name="Samuel Kim" userId="0b4e8f1a-35cc-4769-966d-024c662a6df8" providerId="ADAL" clId="{FD43177E-B14D-4CBC-B1FC-4F9CD5DD6B7D}" dt="2024-05-06T01:55:14.723" v="310" actId="27636"/>
          <ac:spMkLst>
            <pc:docMk/>
            <pc:sldMk cId="3563254126" sldId="1086"/>
            <ac:spMk id="4" creationId="{79297030-B212-F340-B4E8-91E62B50CFB2}"/>
          </ac:spMkLst>
        </pc:spChg>
        <pc:spChg chg="mod">
          <ac:chgData name="Samuel Kim" userId="0b4e8f1a-35cc-4769-966d-024c662a6df8" providerId="ADAL" clId="{FD43177E-B14D-4CBC-B1FC-4F9CD5DD6B7D}" dt="2024-05-06T01:55:14.709" v="304" actId="27636"/>
          <ac:spMkLst>
            <pc:docMk/>
            <pc:sldMk cId="3563254126" sldId="1086"/>
            <ac:spMk id="5" creationId="{4D7992E4-FDF5-8BFF-E3D0-F46AE22D2EEE}"/>
          </ac:spMkLst>
        </pc:spChg>
        <pc:spChg chg="mod">
          <ac:chgData name="Samuel Kim" userId="0b4e8f1a-35cc-4769-966d-024c662a6df8" providerId="ADAL" clId="{FD43177E-B14D-4CBC-B1FC-4F9CD5DD6B7D}" dt="2024-05-06T01:55:14.714" v="306" actId="27636"/>
          <ac:spMkLst>
            <pc:docMk/>
            <pc:sldMk cId="3563254126" sldId="1086"/>
            <ac:spMk id="6" creationId="{78DB2BEA-CE9B-F69B-49AA-6461DF058065}"/>
          </ac:spMkLst>
        </pc:spChg>
        <pc:spChg chg="mod">
          <ac:chgData name="Samuel Kim" userId="0b4e8f1a-35cc-4769-966d-024c662a6df8" providerId="ADAL" clId="{FD43177E-B14D-4CBC-B1FC-4F9CD5DD6B7D}" dt="2024-05-06T01:55:14.736" v="317" actId="27636"/>
          <ac:spMkLst>
            <pc:docMk/>
            <pc:sldMk cId="3563254126" sldId="1086"/>
            <ac:spMk id="7" creationId="{4AADC94C-8470-0546-7669-B8678F89C0E1}"/>
          </ac:spMkLst>
        </pc:spChg>
        <pc:spChg chg="mod">
          <ac:chgData name="Samuel Kim" userId="0b4e8f1a-35cc-4769-966d-024c662a6df8" providerId="ADAL" clId="{FD43177E-B14D-4CBC-B1FC-4F9CD5DD6B7D}" dt="2024-05-06T01:55:14.707" v="303" actId="27636"/>
          <ac:spMkLst>
            <pc:docMk/>
            <pc:sldMk cId="3563254126" sldId="1086"/>
            <ac:spMk id="8" creationId="{D8EEFCA7-5F68-1101-6BCF-C5FA6D8515FC}"/>
          </ac:spMkLst>
        </pc:spChg>
        <pc:spChg chg="mod">
          <ac:chgData name="Samuel Kim" userId="0b4e8f1a-35cc-4769-966d-024c662a6df8" providerId="ADAL" clId="{FD43177E-B14D-4CBC-B1FC-4F9CD5DD6B7D}" dt="2024-05-06T01:55:14.702" v="301" actId="27636"/>
          <ac:spMkLst>
            <pc:docMk/>
            <pc:sldMk cId="3563254126" sldId="1086"/>
            <ac:spMk id="9" creationId="{A0531FCE-3B2C-62B9-9AA7-4DA688D2B5EA}"/>
          </ac:spMkLst>
        </pc:spChg>
        <pc:spChg chg="mod">
          <ac:chgData name="Samuel Kim" userId="0b4e8f1a-35cc-4769-966d-024c662a6df8" providerId="ADAL" clId="{FD43177E-B14D-4CBC-B1FC-4F9CD5DD6B7D}" dt="2024-05-06T01:55:14.705" v="302" actId="27636"/>
          <ac:spMkLst>
            <pc:docMk/>
            <pc:sldMk cId="3563254126" sldId="1086"/>
            <ac:spMk id="10" creationId="{70F637A6-28F1-542B-6D49-FCF9028AD50E}"/>
          </ac:spMkLst>
        </pc:spChg>
        <pc:spChg chg="mod">
          <ac:chgData name="Samuel Kim" userId="0b4e8f1a-35cc-4769-966d-024c662a6df8" providerId="ADAL" clId="{FD43177E-B14D-4CBC-B1FC-4F9CD5DD6B7D}" dt="2024-05-06T01:55:14.711" v="305" actId="27636"/>
          <ac:spMkLst>
            <pc:docMk/>
            <pc:sldMk cId="3563254126" sldId="1086"/>
            <ac:spMk id="11" creationId="{CFB1313B-871F-7B9D-024E-A20A3C6D0955}"/>
          </ac:spMkLst>
        </pc:spChg>
        <pc:spChg chg="mod">
          <ac:chgData name="Samuel Kim" userId="0b4e8f1a-35cc-4769-966d-024c662a6df8" providerId="ADAL" clId="{FD43177E-B14D-4CBC-B1FC-4F9CD5DD6B7D}" dt="2024-05-06T01:55:14.721" v="309" actId="27636"/>
          <ac:spMkLst>
            <pc:docMk/>
            <pc:sldMk cId="3563254126" sldId="1086"/>
            <ac:spMk id="12" creationId="{AC42B81F-40B1-9DF4-839F-18633CB27337}"/>
          </ac:spMkLst>
        </pc:spChg>
        <pc:spChg chg="mod">
          <ac:chgData name="Samuel Kim" userId="0b4e8f1a-35cc-4769-966d-024c662a6df8" providerId="ADAL" clId="{FD43177E-B14D-4CBC-B1FC-4F9CD5DD6B7D}" dt="2024-05-06T01:55:14.716" v="307" actId="27636"/>
          <ac:spMkLst>
            <pc:docMk/>
            <pc:sldMk cId="3563254126" sldId="1086"/>
            <ac:spMk id="13" creationId="{538A9EE8-DFFA-AEE7-0354-66C797EF2A64}"/>
          </ac:spMkLst>
        </pc:spChg>
        <pc:spChg chg="mod">
          <ac:chgData name="Samuel Kim" userId="0b4e8f1a-35cc-4769-966d-024c662a6df8" providerId="ADAL" clId="{FD43177E-B14D-4CBC-B1FC-4F9CD5DD6B7D}" dt="2024-05-06T01:55:14.731" v="314" actId="27636"/>
          <ac:spMkLst>
            <pc:docMk/>
            <pc:sldMk cId="3563254126" sldId="1086"/>
            <ac:spMk id="14" creationId="{BAEC624F-9599-30E4-8235-76685B28A54A}"/>
          </ac:spMkLst>
        </pc:spChg>
        <pc:spChg chg="mod">
          <ac:chgData name="Samuel Kim" userId="0b4e8f1a-35cc-4769-966d-024c662a6df8" providerId="ADAL" clId="{FD43177E-B14D-4CBC-B1FC-4F9CD5DD6B7D}" dt="2024-05-06T01:55:14.719" v="308" actId="27636"/>
          <ac:spMkLst>
            <pc:docMk/>
            <pc:sldMk cId="3563254126" sldId="1086"/>
            <ac:spMk id="15" creationId="{F06FE2D6-8A3E-80BF-4F39-BAAADAD382DE}"/>
          </ac:spMkLst>
        </pc:spChg>
        <pc:spChg chg="mod">
          <ac:chgData name="Samuel Kim" userId="0b4e8f1a-35cc-4769-966d-024c662a6df8" providerId="ADAL" clId="{FD43177E-B14D-4CBC-B1FC-4F9CD5DD6B7D}" dt="2024-05-06T01:55:14.724" v="311" actId="27636"/>
          <ac:spMkLst>
            <pc:docMk/>
            <pc:sldMk cId="3563254126" sldId="1086"/>
            <ac:spMk id="16" creationId="{533E6E84-4CDA-7EA7-8E51-9FA415C33525}"/>
          </ac:spMkLst>
        </pc:spChg>
        <pc:spChg chg="mod">
          <ac:chgData name="Samuel Kim" userId="0b4e8f1a-35cc-4769-966d-024c662a6df8" providerId="ADAL" clId="{FD43177E-B14D-4CBC-B1FC-4F9CD5DD6B7D}" dt="2024-05-06T01:55:14.726" v="312" actId="27636"/>
          <ac:spMkLst>
            <pc:docMk/>
            <pc:sldMk cId="3563254126" sldId="1086"/>
            <ac:spMk id="17" creationId="{B5152084-9DA3-ABD5-C684-544D1A4BB047}"/>
          </ac:spMkLst>
        </pc:spChg>
        <pc:spChg chg="mod">
          <ac:chgData name="Samuel Kim" userId="0b4e8f1a-35cc-4769-966d-024c662a6df8" providerId="ADAL" clId="{FD43177E-B14D-4CBC-B1FC-4F9CD5DD6B7D}" dt="2024-05-06T01:55:14.732" v="315" actId="27636"/>
          <ac:spMkLst>
            <pc:docMk/>
            <pc:sldMk cId="3563254126" sldId="1086"/>
            <ac:spMk id="18" creationId="{DA838CEB-A44B-53E9-511E-254B72C39E0D}"/>
          </ac:spMkLst>
        </pc:spChg>
        <pc:spChg chg="mod">
          <ac:chgData name="Samuel Kim" userId="0b4e8f1a-35cc-4769-966d-024c662a6df8" providerId="ADAL" clId="{FD43177E-B14D-4CBC-B1FC-4F9CD5DD6B7D}" dt="2024-05-06T01:55:14.734" v="316" actId="27636"/>
          <ac:spMkLst>
            <pc:docMk/>
            <pc:sldMk cId="3563254126" sldId="1086"/>
            <ac:spMk id="19" creationId="{19C0DB20-A5E2-0CC6-2617-CAA224A17B4A}"/>
          </ac:spMkLst>
        </pc:spChg>
        <pc:spChg chg="mod">
          <ac:chgData name="Samuel Kim" userId="0b4e8f1a-35cc-4769-966d-024c662a6df8" providerId="ADAL" clId="{FD43177E-B14D-4CBC-B1FC-4F9CD5DD6B7D}" dt="2024-05-06T01:55:14.743" v="320" actId="27636"/>
          <ac:spMkLst>
            <pc:docMk/>
            <pc:sldMk cId="3563254126" sldId="1086"/>
            <ac:spMk id="20" creationId="{44B4C80F-F9BD-20C0-4764-0E06F51CEF49}"/>
          </ac:spMkLst>
        </pc:spChg>
        <pc:spChg chg="mod">
          <ac:chgData name="Samuel Kim" userId="0b4e8f1a-35cc-4769-966d-024c662a6df8" providerId="ADAL" clId="{FD43177E-B14D-4CBC-B1FC-4F9CD5DD6B7D}" dt="2024-05-06T01:55:14.728" v="313" actId="27636"/>
          <ac:spMkLst>
            <pc:docMk/>
            <pc:sldMk cId="3563254126" sldId="1086"/>
            <ac:spMk id="21" creationId="{9E600E7A-5246-BD3C-F958-72CE1A73DF8A}"/>
          </ac:spMkLst>
        </pc:spChg>
        <pc:spChg chg="mod">
          <ac:chgData name="Samuel Kim" userId="0b4e8f1a-35cc-4769-966d-024c662a6df8" providerId="ADAL" clId="{FD43177E-B14D-4CBC-B1FC-4F9CD5DD6B7D}" dt="2024-05-06T01:55:14.741" v="319" actId="27636"/>
          <ac:spMkLst>
            <pc:docMk/>
            <pc:sldMk cId="3563254126" sldId="1086"/>
            <ac:spMk id="22" creationId="{E82872B7-9C65-F4CB-BD1B-92B865C7A3AC}"/>
          </ac:spMkLst>
        </pc:spChg>
        <pc:spChg chg="mod">
          <ac:chgData name="Samuel Kim" userId="0b4e8f1a-35cc-4769-966d-024c662a6df8" providerId="ADAL" clId="{FD43177E-B14D-4CBC-B1FC-4F9CD5DD6B7D}" dt="2024-05-06T01:54:56.757" v="290" actId="403"/>
          <ac:spMkLst>
            <pc:docMk/>
            <pc:sldMk cId="3563254126" sldId="1086"/>
            <ac:spMk id="24" creationId="{19662A9D-6AD9-4C11-8C80-E050C8249AF2}"/>
          </ac:spMkLst>
        </pc:spChg>
        <pc:spChg chg="add mod">
          <ac:chgData name="Samuel Kim" userId="0b4e8f1a-35cc-4769-966d-024c662a6df8" providerId="ADAL" clId="{FD43177E-B14D-4CBC-B1FC-4F9CD5DD6B7D}" dt="2024-05-06T01:56:28.660" v="333" actId="1076"/>
          <ac:spMkLst>
            <pc:docMk/>
            <pc:sldMk cId="3563254126" sldId="1086"/>
            <ac:spMk id="27" creationId="{CB786007-842E-6E6E-4F28-7D141E076A0C}"/>
          </ac:spMkLst>
        </pc:spChg>
        <pc:picChg chg="add mod ord">
          <ac:chgData name="Samuel Kim" userId="0b4e8f1a-35cc-4769-966d-024c662a6df8" providerId="ADAL" clId="{FD43177E-B14D-4CBC-B1FC-4F9CD5DD6B7D}" dt="2024-05-06T01:56:45.265" v="340" actId="14100"/>
          <ac:picMkLst>
            <pc:docMk/>
            <pc:sldMk cId="3563254126" sldId="1086"/>
            <ac:picMk id="25" creationId="{2AEFE91B-32FE-E7D1-B3E7-C001A6A833E2}"/>
          </ac:picMkLst>
        </pc:picChg>
        <pc:picChg chg="add mod">
          <ac:chgData name="Samuel Kim" userId="0b4e8f1a-35cc-4769-966d-024c662a6df8" providerId="ADAL" clId="{FD43177E-B14D-4CBC-B1FC-4F9CD5DD6B7D}" dt="2024-05-06T01:56:45.265" v="340" actId="14100"/>
          <ac:picMkLst>
            <pc:docMk/>
            <pc:sldMk cId="3563254126" sldId="1086"/>
            <ac:picMk id="26" creationId="{5DDDDA88-E687-E653-F5F4-141BFB0AB7A2}"/>
          </ac:picMkLst>
        </pc:picChg>
      </pc:sldChg>
      <pc:sldChg chg="addSp modSp new mod">
        <pc:chgData name="Samuel Kim" userId="0b4e8f1a-35cc-4769-966d-024c662a6df8" providerId="ADAL" clId="{FD43177E-B14D-4CBC-B1FC-4F9CD5DD6B7D}" dt="2024-05-13T18:39:45.326" v="3125" actId="6549"/>
        <pc:sldMkLst>
          <pc:docMk/>
          <pc:sldMk cId="910675259" sldId="1087"/>
        </pc:sldMkLst>
        <pc:spChg chg="mod">
          <ac:chgData name="Samuel Kim" userId="0b4e8f1a-35cc-4769-966d-024c662a6df8" providerId="ADAL" clId="{FD43177E-B14D-4CBC-B1FC-4F9CD5DD6B7D}" dt="2024-05-06T02:02:13.141" v="444" actId="14100"/>
          <ac:spMkLst>
            <pc:docMk/>
            <pc:sldMk cId="910675259" sldId="1087"/>
            <ac:spMk id="2" creationId="{9DE5AD2C-DE92-83DA-4A9F-CD08BC5B8422}"/>
          </ac:spMkLst>
        </pc:spChg>
        <pc:spChg chg="mod">
          <ac:chgData name="Samuel Kim" userId="0b4e8f1a-35cc-4769-966d-024c662a6df8" providerId="ADAL" clId="{FD43177E-B14D-4CBC-B1FC-4F9CD5DD6B7D}" dt="2024-05-06T01:59:31.859" v="415" actId="27636"/>
          <ac:spMkLst>
            <pc:docMk/>
            <pc:sldMk cId="910675259" sldId="1087"/>
            <ac:spMk id="3" creationId="{A78D5FA4-C6FC-8C0A-785C-D5DC548B5F0A}"/>
          </ac:spMkLst>
        </pc:spChg>
        <pc:spChg chg="mod">
          <ac:chgData name="Samuel Kim" userId="0b4e8f1a-35cc-4769-966d-024c662a6df8" providerId="ADAL" clId="{FD43177E-B14D-4CBC-B1FC-4F9CD5DD6B7D}" dt="2024-05-06T01:59:31.861" v="416" actId="27636"/>
          <ac:spMkLst>
            <pc:docMk/>
            <pc:sldMk cId="910675259" sldId="1087"/>
            <ac:spMk id="4" creationId="{5E675F0D-15CC-708C-DA53-754044C6B18B}"/>
          </ac:spMkLst>
        </pc:spChg>
        <pc:spChg chg="mod">
          <ac:chgData name="Samuel Kim" userId="0b4e8f1a-35cc-4769-966d-024c662a6df8" providerId="ADAL" clId="{FD43177E-B14D-4CBC-B1FC-4F9CD5DD6B7D}" dt="2024-05-06T01:59:31.843" v="408" actId="27636"/>
          <ac:spMkLst>
            <pc:docMk/>
            <pc:sldMk cId="910675259" sldId="1087"/>
            <ac:spMk id="5" creationId="{2EC19C0F-3218-BBF7-7725-F293C5A513A9}"/>
          </ac:spMkLst>
        </pc:spChg>
        <pc:spChg chg="mod">
          <ac:chgData name="Samuel Kim" userId="0b4e8f1a-35cc-4769-966d-024c662a6df8" providerId="ADAL" clId="{FD43177E-B14D-4CBC-B1FC-4F9CD5DD6B7D}" dt="2024-05-06T01:59:31.857" v="414" actId="27636"/>
          <ac:spMkLst>
            <pc:docMk/>
            <pc:sldMk cId="910675259" sldId="1087"/>
            <ac:spMk id="6" creationId="{DB83B14F-7FAA-2CFA-86E3-BA57132AC731}"/>
          </ac:spMkLst>
        </pc:spChg>
        <pc:spChg chg="mod">
          <ac:chgData name="Samuel Kim" userId="0b4e8f1a-35cc-4769-966d-024c662a6df8" providerId="ADAL" clId="{FD43177E-B14D-4CBC-B1FC-4F9CD5DD6B7D}" dt="2024-05-06T01:59:34.222" v="423" actId="27636"/>
          <ac:spMkLst>
            <pc:docMk/>
            <pc:sldMk cId="910675259" sldId="1087"/>
            <ac:spMk id="7" creationId="{901DD6A2-0049-741E-A2AE-74A6A62D412D}"/>
          </ac:spMkLst>
        </pc:spChg>
        <pc:spChg chg="mod">
          <ac:chgData name="Samuel Kim" userId="0b4e8f1a-35cc-4769-966d-024c662a6df8" providerId="ADAL" clId="{FD43177E-B14D-4CBC-B1FC-4F9CD5DD6B7D}" dt="2024-05-06T01:59:31.855" v="413" actId="27636"/>
          <ac:spMkLst>
            <pc:docMk/>
            <pc:sldMk cId="910675259" sldId="1087"/>
            <ac:spMk id="8" creationId="{FF4F3760-4D41-028B-C93A-37F135B9FA94}"/>
          </ac:spMkLst>
        </pc:spChg>
        <pc:spChg chg="mod">
          <ac:chgData name="Samuel Kim" userId="0b4e8f1a-35cc-4769-966d-024c662a6df8" providerId="ADAL" clId="{FD43177E-B14D-4CBC-B1FC-4F9CD5DD6B7D}" dt="2024-05-06T01:59:31.830" v="405" actId="27636"/>
          <ac:spMkLst>
            <pc:docMk/>
            <pc:sldMk cId="910675259" sldId="1087"/>
            <ac:spMk id="9" creationId="{10FA7D34-2652-2537-5E73-062A1BAC0090}"/>
          </ac:spMkLst>
        </pc:spChg>
        <pc:spChg chg="mod">
          <ac:chgData name="Samuel Kim" userId="0b4e8f1a-35cc-4769-966d-024c662a6df8" providerId="ADAL" clId="{FD43177E-B14D-4CBC-B1FC-4F9CD5DD6B7D}" dt="2024-05-06T01:59:31.839" v="407" actId="27636"/>
          <ac:spMkLst>
            <pc:docMk/>
            <pc:sldMk cId="910675259" sldId="1087"/>
            <ac:spMk id="10" creationId="{796F0770-2B89-34F0-2E40-1DD4146D9448}"/>
          </ac:spMkLst>
        </pc:spChg>
        <pc:spChg chg="mod">
          <ac:chgData name="Samuel Kim" userId="0b4e8f1a-35cc-4769-966d-024c662a6df8" providerId="ADAL" clId="{FD43177E-B14D-4CBC-B1FC-4F9CD5DD6B7D}" dt="2024-05-06T01:59:31.848" v="410" actId="27636"/>
          <ac:spMkLst>
            <pc:docMk/>
            <pc:sldMk cId="910675259" sldId="1087"/>
            <ac:spMk id="11" creationId="{324D56EA-0038-9D9A-E761-4A992EC0A679}"/>
          </ac:spMkLst>
        </pc:spChg>
        <pc:spChg chg="mod">
          <ac:chgData name="Samuel Kim" userId="0b4e8f1a-35cc-4769-966d-024c662a6df8" providerId="ADAL" clId="{FD43177E-B14D-4CBC-B1FC-4F9CD5DD6B7D}" dt="2024-05-06T01:59:31.851" v="411" actId="27636"/>
          <ac:spMkLst>
            <pc:docMk/>
            <pc:sldMk cId="910675259" sldId="1087"/>
            <ac:spMk id="12" creationId="{3DB137F7-D319-A96A-943D-57EEC1B844A7}"/>
          </ac:spMkLst>
        </pc:spChg>
        <pc:spChg chg="mod">
          <ac:chgData name="Samuel Kim" userId="0b4e8f1a-35cc-4769-966d-024c662a6df8" providerId="ADAL" clId="{FD43177E-B14D-4CBC-B1FC-4F9CD5DD6B7D}" dt="2024-05-06T01:59:31.866" v="418" actId="27636"/>
          <ac:spMkLst>
            <pc:docMk/>
            <pc:sldMk cId="910675259" sldId="1087"/>
            <ac:spMk id="13" creationId="{9023930F-1D54-DFBA-6B7A-6FD514CBDA68}"/>
          </ac:spMkLst>
        </pc:spChg>
        <pc:spChg chg="mod">
          <ac:chgData name="Samuel Kim" userId="0b4e8f1a-35cc-4769-966d-024c662a6df8" providerId="ADAL" clId="{FD43177E-B14D-4CBC-B1FC-4F9CD5DD6B7D}" dt="2024-05-06T01:59:31.835" v="406" actId="27636"/>
          <ac:spMkLst>
            <pc:docMk/>
            <pc:sldMk cId="910675259" sldId="1087"/>
            <ac:spMk id="14" creationId="{A48F9092-1B64-77FE-D0D8-CEAE475877FC}"/>
          </ac:spMkLst>
        </pc:spChg>
        <pc:spChg chg="mod">
          <ac:chgData name="Samuel Kim" userId="0b4e8f1a-35cc-4769-966d-024c662a6df8" providerId="ADAL" clId="{FD43177E-B14D-4CBC-B1FC-4F9CD5DD6B7D}" dt="2024-05-06T01:59:31.863" v="417" actId="27636"/>
          <ac:spMkLst>
            <pc:docMk/>
            <pc:sldMk cId="910675259" sldId="1087"/>
            <ac:spMk id="15" creationId="{11006B38-1CE2-9E83-FC05-9D4FD528EA81}"/>
          </ac:spMkLst>
        </pc:spChg>
        <pc:spChg chg="mod">
          <ac:chgData name="Samuel Kim" userId="0b4e8f1a-35cc-4769-966d-024c662a6df8" providerId="ADAL" clId="{FD43177E-B14D-4CBC-B1FC-4F9CD5DD6B7D}" dt="2024-05-06T01:59:31.868" v="419" actId="27636"/>
          <ac:spMkLst>
            <pc:docMk/>
            <pc:sldMk cId="910675259" sldId="1087"/>
            <ac:spMk id="16" creationId="{F6C766CB-97CF-5748-5847-BB1666C718CC}"/>
          </ac:spMkLst>
        </pc:spChg>
        <pc:spChg chg="mod">
          <ac:chgData name="Samuel Kim" userId="0b4e8f1a-35cc-4769-966d-024c662a6df8" providerId="ADAL" clId="{FD43177E-B14D-4CBC-B1FC-4F9CD5DD6B7D}" dt="2024-05-06T01:59:31.870" v="420" actId="27636"/>
          <ac:spMkLst>
            <pc:docMk/>
            <pc:sldMk cId="910675259" sldId="1087"/>
            <ac:spMk id="17" creationId="{2A6CA9BC-5301-9F83-7E90-CB916CA89782}"/>
          </ac:spMkLst>
        </pc:spChg>
        <pc:spChg chg="mod">
          <ac:chgData name="Samuel Kim" userId="0b4e8f1a-35cc-4769-966d-024c662a6df8" providerId="ADAL" clId="{FD43177E-B14D-4CBC-B1FC-4F9CD5DD6B7D}" dt="2024-05-06T01:59:31.818" v="402" actId="27636"/>
          <ac:spMkLst>
            <pc:docMk/>
            <pc:sldMk cId="910675259" sldId="1087"/>
            <ac:spMk id="18" creationId="{0F15FC7D-394D-DFD9-73A0-8A8071872C10}"/>
          </ac:spMkLst>
        </pc:spChg>
        <pc:spChg chg="mod">
          <ac:chgData name="Samuel Kim" userId="0b4e8f1a-35cc-4769-966d-024c662a6df8" providerId="ADAL" clId="{FD43177E-B14D-4CBC-B1FC-4F9CD5DD6B7D}" dt="2024-05-06T01:59:31.853" v="412" actId="27636"/>
          <ac:spMkLst>
            <pc:docMk/>
            <pc:sldMk cId="910675259" sldId="1087"/>
            <ac:spMk id="19" creationId="{BAE3FDF7-A716-2B20-5FD7-EC7D7E6433F1}"/>
          </ac:spMkLst>
        </pc:spChg>
        <pc:spChg chg="mod">
          <ac:chgData name="Samuel Kim" userId="0b4e8f1a-35cc-4769-966d-024c662a6df8" providerId="ADAL" clId="{FD43177E-B14D-4CBC-B1FC-4F9CD5DD6B7D}" dt="2024-05-06T01:59:31.822" v="403" actId="27636"/>
          <ac:spMkLst>
            <pc:docMk/>
            <pc:sldMk cId="910675259" sldId="1087"/>
            <ac:spMk id="20" creationId="{440A09D0-3BCB-C6E4-3A5E-909F68D576A2}"/>
          </ac:spMkLst>
        </pc:spChg>
        <pc:spChg chg="mod">
          <ac:chgData name="Samuel Kim" userId="0b4e8f1a-35cc-4769-966d-024c662a6df8" providerId="ADAL" clId="{FD43177E-B14D-4CBC-B1FC-4F9CD5DD6B7D}" dt="2024-05-06T01:59:31.846" v="409" actId="27636"/>
          <ac:spMkLst>
            <pc:docMk/>
            <pc:sldMk cId="910675259" sldId="1087"/>
            <ac:spMk id="21" creationId="{54C920C4-1A6A-2AD7-553F-348E46912377}"/>
          </ac:spMkLst>
        </pc:spChg>
        <pc:spChg chg="mod">
          <ac:chgData name="Samuel Kim" userId="0b4e8f1a-35cc-4769-966d-024c662a6df8" providerId="ADAL" clId="{FD43177E-B14D-4CBC-B1FC-4F9CD5DD6B7D}" dt="2024-05-06T01:59:31.826" v="404" actId="27636"/>
          <ac:spMkLst>
            <pc:docMk/>
            <pc:sldMk cId="910675259" sldId="1087"/>
            <ac:spMk id="22" creationId="{93AFDD2C-A46C-09F0-1A56-698100E603F1}"/>
          </ac:spMkLst>
        </pc:spChg>
        <pc:spChg chg="mod">
          <ac:chgData name="Samuel Kim" userId="0b4e8f1a-35cc-4769-966d-024c662a6df8" providerId="ADAL" clId="{FD43177E-B14D-4CBC-B1FC-4F9CD5DD6B7D}" dt="2024-05-06T01:56:57.095" v="344"/>
          <ac:spMkLst>
            <pc:docMk/>
            <pc:sldMk cId="910675259" sldId="1087"/>
            <ac:spMk id="24" creationId="{B2F5F6AC-FA27-3D04-A74C-59097A3E1FD7}"/>
          </ac:spMkLst>
        </pc:spChg>
        <pc:spChg chg="add mod">
          <ac:chgData name="Samuel Kim" userId="0b4e8f1a-35cc-4769-966d-024c662a6df8" providerId="ADAL" clId="{FD43177E-B14D-4CBC-B1FC-4F9CD5DD6B7D}" dt="2024-05-06T01:59:31.245" v="378" actId="1076"/>
          <ac:spMkLst>
            <pc:docMk/>
            <pc:sldMk cId="910675259" sldId="1087"/>
            <ac:spMk id="25" creationId="{C1E7B46D-D7D7-0B12-0A54-6642C615A957}"/>
          </ac:spMkLst>
        </pc:spChg>
        <pc:spChg chg="add mod">
          <ac:chgData name="Samuel Kim" userId="0b4e8f1a-35cc-4769-966d-024c662a6df8" providerId="ADAL" clId="{FD43177E-B14D-4CBC-B1FC-4F9CD5DD6B7D}" dt="2024-05-06T01:59:26.255" v="376" actId="14100"/>
          <ac:spMkLst>
            <pc:docMk/>
            <pc:sldMk cId="910675259" sldId="1087"/>
            <ac:spMk id="26" creationId="{9064F3BB-312F-8406-E065-EC0A984CB5AF}"/>
          </ac:spMkLst>
        </pc:spChg>
        <pc:spChg chg="mod">
          <ac:chgData name="Samuel Kim" userId="0b4e8f1a-35cc-4769-966d-024c662a6df8" providerId="ADAL" clId="{FD43177E-B14D-4CBC-B1FC-4F9CD5DD6B7D}" dt="2024-05-06T01:59:22.058" v="354"/>
          <ac:spMkLst>
            <pc:docMk/>
            <pc:sldMk cId="910675259" sldId="1087"/>
            <ac:spMk id="28" creationId="{76BBBFB8-74EA-9F73-4AFC-6697E54FA9E8}"/>
          </ac:spMkLst>
        </pc:spChg>
        <pc:spChg chg="mod">
          <ac:chgData name="Samuel Kim" userId="0b4e8f1a-35cc-4769-966d-024c662a6df8" providerId="ADAL" clId="{FD43177E-B14D-4CBC-B1FC-4F9CD5DD6B7D}" dt="2024-05-06T01:59:22.058" v="354"/>
          <ac:spMkLst>
            <pc:docMk/>
            <pc:sldMk cId="910675259" sldId="1087"/>
            <ac:spMk id="29" creationId="{13BCFC3A-8052-6079-F6EE-A6D9EE9CB817}"/>
          </ac:spMkLst>
        </pc:spChg>
        <pc:spChg chg="mod">
          <ac:chgData name="Samuel Kim" userId="0b4e8f1a-35cc-4769-966d-024c662a6df8" providerId="ADAL" clId="{FD43177E-B14D-4CBC-B1FC-4F9CD5DD6B7D}" dt="2024-05-06T01:59:22.058" v="354"/>
          <ac:spMkLst>
            <pc:docMk/>
            <pc:sldMk cId="910675259" sldId="1087"/>
            <ac:spMk id="31" creationId="{A068B9FB-C874-E144-3E07-8EF6B59A2588}"/>
          </ac:spMkLst>
        </pc:spChg>
        <pc:spChg chg="mod">
          <ac:chgData name="Samuel Kim" userId="0b4e8f1a-35cc-4769-966d-024c662a6df8" providerId="ADAL" clId="{FD43177E-B14D-4CBC-B1FC-4F9CD5DD6B7D}" dt="2024-05-06T01:59:22.058" v="354"/>
          <ac:spMkLst>
            <pc:docMk/>
            <pc:sldMk cId="910675259" sldId="1087"/>
            <ac:spMk id="32" creationId="{E5D42365-A351-DECB-3B19-D391044B9BBF}"/>
          </ac:spMkLst>
        </pc:spChg>
        <pc:spChg chg="mod">
          <ac:chgData name="Samuel Kim" userId="0b4e8f1a-35cc-4769-966d-024c662a6df8" providerId="ADAL" clId="{FD43177E-B14D-4CBC-B1FC-4F9CD5DD6B7D}" dt="2024-05-06T01:59:22.058" v="354"/>
          <ac:spMkLst>
            <pc:docMk/>
            <pc:sldMk cId="910675259" sldId="1087"/>
            <ac:spMk id="34" creationId="{A2792D71-2912-A3F3-F6EF-D4D8B545FC6D}"/>
          </ac:spMkLst>
        </pc:spChg>
        <pc:spChg chg="mod">
          <ac:chgData name="Samuel Kim" userId="0b4e8f1a-35cc-4769-966d-024c662a6df8" providerId="ADAL" clId="{FD43177E-B14D-4CBC-B1FC-4F9CD5DD6B7D}" dt="2024-05-06T01:59:22.058" v="354"/>
          <ac:spMkLst>
            <pc:docMk/>
            <pc:sldMk cId="910675259" sldId="1087"/>
            <ac:spMk id="35" creationId="{60BDD45B-98E8-55A8-0245-4A6B2FB424D0}"/>
          </ac:spMkLst>
        </pc:spChg>
        <pc:spChg chg="mod">
          <ac:chgData name="Samuel Kim" userId="0b4e8f1a-35cc-4769-966d-024c662a6df8" providerId="ADAL" clId="{FD43177E-B14D-4CBC-B1FC-4F9CD5DD6B7D}" dt="2024-05-06T01:59:22.058" v="354"/>
          <ac:spMkLst>
            <pc:docMk/>
            <pc:sldMk cId="910675259" sldId="1087"/>
            <ac:spMk id="37" creationId="{CCAEF6BB-393A-273B-CFCC-55CA7D4486E6}"/>
          </ac:spMkLst>
        </pc:spChg>
        <pc:spChg chg="mod">
          <ac:chgData name="Samuel Kim" userId="0b4e8f1a-35cc-4769-966d-024c662a6df8" providerId="ADAL" clId="{FD43177E-B14D-4CBC-B1FC-4F9CD5DD6B7D}" dt="2024-05-06T01:59:22.058" v="354"/>
          <ac:spMkLst>
            <pc:docMk/>
            <pc:sldMk cId="910675259" sldId="1087"/>
            <ac:spMk id="38" creationId="{E52214D3-189C-E841-7DEC-AEDCDA600E4E}"/>
          </ac:spMkLst>
        </pc:spChg>
        <pc:spChg chg="mod">
          <ac:chgData name="Samuel Kim" userId="0b4e8f1a-35cc-4769-966d-024c662a6df8" providerId="ADAL" clId="{FD43177E-B14D-4CBC-B1FC-4F9CD5DD6B7D}" dt="2024-05-06T01:59:22.058" v="354"/>
          <ac:spMkLst>
            <pc:docMk/>
            <pc:sldMk cId="910675259" sldId="1087"/>
            <ac:spMk id="40" creationId="{9CCDBFC9-71A6-838B-AB11-D2DC1A27281A}"/>
          </ac:spMkLst>
        </pc:spChg>
        <pc:spChg chg="mod">
          <ac:chgData name="Samuel Kim" userId="0b4e8f1a-35cc-4769-966d-024c662a6df8" providerId="ADAL" clId="{FD43177E-B14D-4CBC-B1FC-4F9CD5DD6B7D}" dt="2024-05-06T01:59:22.058" v="354"/>
          <ac:spMkLst>
            <pc:docMk/>
            <pc:sldMk cId="910675259" sldId="1087"/>
            <ac:spMk id="41" creationId="{E149B3FF-18D1-8A7F-0D49-E21F40EF4E4F}"/>
          </ac:spMkLst>
        </pc:spChg>
        <pc:spChg chg="add mod">
          <ac:chgData name="Samuel Kim" userId="0b4e8f1a-35cc-4769-966d-024c662a6df8" providerId="ADAL" clId="{FD43177E-B14D-4CBC-B1FC-4F9CD5DD6B7D}" dt="2024-05-06T01:59:26.255" v="376" actId="14100"/>
          <ac:spMkLst>
            <pc:docMk/>
            <pc:sldMk cId="910675259" sldId="1087"/>
            <ac:spMk id="42" creationId="{7586B01E-D7E5-FEDB-A184-5A58FCC69E11}"/>
          </ac:spMkLst>
        </pc:spChg>
        <pc:spChg chg="add mod">
          <ac:chgData name="Samuel Kim" userId="0b4e8f1a-35cc-4769-966d-024c662a6df8" providerId="ADAL" clId="{FD43177E-B14D-4CBC-B1FC-4F9CD5DD6B7D}" dt="2024-05-06T01:59:26.255" v="376" actId="14100"/>
          <ac:spMkLst>
            <pc:docMk/>
            <pc:sldMk cId="910675259" sldId="1087"/>
            <ac:spMk id="43" creationId="{62F60AFD-F0BB-A784-5BB1-BD409A1C1AC0}"/>
          </ac:spMkLst>
        </pc:spChg>
        <pc:spChg chg="add mod">
          <ac:chgData name="Samuel Kim" userId="0b4e8f1a-35cc-4769-966d-024c662a6df8" providerId="ADAL" clId="{FD43177E-B14D-4CBC-B1FC-4F9CD5DD6B7D}" dt="2024-05-06T01:59:26.255" v="376" actId="14100"/>
          <ac:spMkLst>
            <pc:docMk/>
            <pc:sldMk cId="910675259" sldId="1087"/>
            <ac:spMk id="44" creationId="{5CBF5F9D-A090-806D-1B48-9E3F1AE03C92}"/>
          </ac:spMkLst>
        </pc:spChg>
        <pc:spChg chg="add mod">
          <ac:chgData name="Samuel Kim" userId="0b4e8f1a-35cc-4769-966d-024c662a6df8" providerId="ADAL" clId="{FD43177E-B14D-4CBC-B1FC-4F9CD5DD6B7D}" dt="2024-05-06T01:59:26.255" v="376" actId="14100"/>
          <ac:spMkLst>
            <pc:docMk/>
            <pc:sldMk cId="910675259" sldId="1087"/>
            <ac:spMk id="45" creationId="{8954769A-C523-FAD5-0539-66B98B0C03DC}"/>
          </ac:spMkLst>
        </pc:spChg>
        <pc:spChg chg="add mod">
          <ac:chgData name="Samuel Kim" userId="0b4e8f1a-35cc-4769-966d-024c662a6df8" providerId="ADAL" clId="{FD43177E-B14D-4CBC-B1FC-4F9CD5DD6B7D}" dt="2024-05-06T01:59:26.255" v="376" actId="14100"/>
          <ac:spMkLst>
            <pc:docMk/>
            <pc:sldMk cId="910675259" sldId="1087"/>
            <ac:spMk id="46" creationId="{E70AA384-59B7-64BE-ACC4-525150A0BEBF}"/>
          </ac:spMkLst>
        </pc:spChg>
        <pc:spChg chg="add mod">
          <ac:chgData name="Samuel Kim" userId="0b4e8f1a-35cc-4769-966d-024c662a6df8" providerId="ADAL" clId="{FD43177E-B14D-4CBC-B1FC-4F9CD5DD6B7D}" dt="2024-05-06T01:59:26.255" v="376" actId="14100"/>
          <ac:spMkLst>
            <pc:docMk/>
            <pc:sldMk cId="910675259" sldId="1087"/>
            <ac:spMk id="47" creationId="{349C769D-C89A-D3F8-716B-493247444765}"/>
          </ac:spMkLst>
        </pc:spChg>
        <pc:spChg chg="add mod">
          <ac:chgData name="Samuel Kim" userId="0b4e8f1a-35cc-4769-966d-024c662a6df8" providerId="ADAL" clId="{FD43177E-B14D-4CBC-B1FC-4F9CD5DD6B7D}" dt="2024-05-06T01:59:26.255" v="376" actId="14100"/>
          <ac:spMkLst>
            <pc:docMk/>
            <pc:sldMk cId="910675259" sldId="1087"/>
            <ac:spMk id="48" creationId="{414E3731-48A4-B812-3E71-44B1CAA19025}"/>
          </ac:spMkLst>
        </pc:spChg>
        <pc:spChg chg="mod">
          <ac:chgData name="Samuel Kim" userId="0b4e8f1a-35cc-4769-966d-024c662a6df8" providerId="ADAL" clId="{FD43177E-B14D-4CBC-B1FC-4F9CD5DD6B7D}" dt="2024-05-06T01:59:56.336" v="425"/>
          <ac:spMkLst>
            <pc:docMk/>
            <pc:sldMk cId="910675259" sldId="1087"/>
            <ac:spMk id="50" creationId="{567F8548-1B92-7357-4BD8-603EDB0107C5}"/>
          </ac:spMkLst>
        </pc:spChg>
        <pc:spChg chg="mod">
          <ac:chgData name="Samuel Kim" userId="0b4e8f1a-35cc-4769-966d-024c662a6df8" providerId="ADAL" clId="{FD43177E-B14D-4CBC-B1FC-4F9CD5DD6B7D}" dt="2024-05-06T01:59:56.336" v="425"/>
          <ac:spMkLst>
            <pc:docMk/>
            <pc:sldMk cId="910675259" sldId="1087"/>
            <ac:spMk id="56" creationId="{22D346D5-F1FB-ADB4-0398-F421832DC126}"/>
          </ac:spMkLst>
        </pc:spChg>
        <pc:spChg chg="mod">
          <ac:chgData name="Samuel Kim" userId="0b4e8f1a-35cc-4769-966d-024c662a6df8" providerId="ADAL" clId="{FD43177E-B14D-4CBC-B1FC-4F9CD5DD6B7D}" dt="2024-05-06T01:59:56.336" v="425"/>
          <ac:spMkLst>
            <pc:docMk/>
            <pc:sldMk cId="910675259" sldId="1087"/>
            <ac:spMk id="57" creationId="{71D66361-CC39-D49F-9085-8C5E6F0D9F11}"/>
          </ac:spMkLst>
        </pc:spChg>
        <pc:spChg chg="mod">
          <ac:chgData name="Samuel Kim" userId="0b4e8f1a-35cc-4769-966d-024c662a6df8" providerId="ADAL" clId="{FD43177E-B14D-4CBC-B1FC-4F9CD5DD6B7D}" dt="2024-05-06T01:59:56.336" v="425"/>
          <ac:spMkLst>
            <pc:docMk/>
            <pc:sldMk cId="910675259" sldId="1087"/>
            <ac:spMk id="58" creationId="{680E3BEB-C03F-9114-D4B9-905EB556C89F}"/>
          </ac:spMkLst>
        </pc:spChg>
        <pc:spChg chg="mod">
          <ac:chgData name="Samuel Kim" userId="0b4e8f1a-35cc-4769-966d-024c662a6df8" providerId="ADAL" clId="{FD43177E-B14D-4CBC-B1FC-4F9CD5DD6B7D}" dt="2024-05-06T01:59:56.336" v="425"/>
          <ac:spMkLst>
            <pc:docMk/>
            <pc:sldMk cId="910675259" sldId="1087"/>
            <ac:spMk id="59" creationId="{55C845F7-0101-BD4C-5A9C-1882C182DE5B}"/>
          </ac:spMkLst>
        </pc:spChg>
        <pc:spChg chg="mod">
          <ac:chgData name="Samuel Kim" userId="0b4e8f1a-35cc-4769-966d-024c662a6df8" providerId="ADAL" clId="{FD43177E-B14D-4CBC-B1FC-4F9CD5DD6B7D}" dt="2024-05-06T01:59:56.336" v="425"/>
          <ac:spMkLst>
            <pc:docMk/>
            <pc:sldMk cId="910675259" sldId="1087"/>
            <ac:spMk id="60" creationId="{827073F1-94DD-8986-4DBB-55C6E6907215}"/>
          </ac:spMkLst>
        </pc:spChg>
        <pc:spChg chg="mod">
          <ac:chgData name="Samuel Kim" userId="0b4e8f1a-35cc-4769-966d-024c662a6df8" providerId="ADAL" clId="{FD43177E-B14D-4CBC-B1FC-4F9CD5DD6B7D}" dt="2024-05-06T01:59:56.336" v="425"/>
          <ac:spMkLst>
            <pc:docMk/>
            <pc:sldMk cId="910675259" sldId="1087"/>
            <ac:spMk id="61" creationId="{FBB2A015-3839-E4C0-2E83-BA6796CCFA8D}"/>
          </ac:spMkLst>
        </pc:spChg>
        <pc:spChg chg="mod">
          <ac:chgData name="Samuel Kim" userId="0b4e8f1a-35cc-4769-966d-024c662a6df8" providerId="ADAL" clId="{FD43177E-B14D-4CBC-B1FC-4F9CD5DD6B7D}" dt="2024-05-06T01:59:56.336" v="425"/>
          <ac:spMkLst>
            <pc:docMk/>
            <pc:sldMk cId="910675259" sldId="1087"/>
            <ac:spMk id="62" creationId="{6589B35F-5DF6-8CAE-D823-D8E71EB6D678}"/>
          </ac:spMkLst>
        </pc:spChg>
        <pc:spChg chg="mod">
          <ac:chgData name="Samuel Kim" userId="0b4e8f1a-35cc-4769-966d-024c662a6df8" providerId="ADAL" clId="{FD43177E-B14D-4CBC-B1FC-4F9CD5DD6B7D}" dt="2024-05-06T01:59:56.336" v="425"/>
          <ac:spMkLst>
            <pc:docMk/>
            <pc:sldMk cId="910675259" sldId="1087"/>
            <ac:spMk id="63" creationId="{04E34B84-D942-F685-0A46-B546F6620563}"/>
          </ac:spMkLst>
        </pc:spChg>
        <pc:spChg chg="mod">
          <ac:chgData name="Samuel Kim" userId="0b4e8f1a-35cc-4769-966d-024c662a6df8" providerId="ADAL" clId="{FD43177E-B14D-4CBC-B1FC-4F9CD5DD6B7D}" dt="2024-05-06T01:59:56.336" v="425"/>
          <ac:spMkLst>
            <pc:docMk/>
            <pc:sldMk cId="910675259" sldId="1087"/>
            <ac:spMk id="64" creationId="{397581A5-A100-B4B1-86DF-F610ED02F8C1}"/>
          </ac:spMkLst>
        </pc:spChg>
        <pc:spChg chg="mod">
          <ac:chgData name="Samuel Kim" userId="0b4e8f1a-35cc-4769-966d-024c662a6df8" providerId="ADAL" clId="{FD43177E-B14D-4CBC-B1FC-4F9CD5DD6B7D}" dt="2024-05-06T01:59:56.336" v="425"/>
          <ac:spMkLst>
            <pc:docMk/>
            <pc:sldMk cId="910675259" sldId="1087"/>
            <ac:spMk id="65" creationId="{EE6127C3-5FE8-6B3E-FD8F-DDC223FD9EC4}"/>
          </ac:spMkLst>
        </pc:spChg>
        <pc:spChg chg="mod">
          <ac:chgData name="Samuel Kim" userId="0b4e8f1a-35cc-4769-966d-024c662a6df8" providerId="ADAL" clId="{FD43177E-B14D-4CBC-B1FC-4F9CD5DD6B7D}" dt="2024-05-06T01:59:56.336" v="425"/>
          <ac:spMkLst>
            <pc:docMk/>
            <pc:sldMk cId="910675259" sldId="1087"/>
            <ac:spMk id="66" creationId="{FBCC6860-DE1D-587D-8B8A-5F40E4F5AD05}"/>
          </ac:spMkLst>
        </pc:spChg>
        <pc:spChg chg="mod">
          <ac:chgData name="Samuel Kim" userId="0b4e8f1a-35cc-4769-966d-024c662a6df8" providerId="ADAL" clId="{FD43177E-B14D-4CBC-B1FC-4F9CD5DD6B7D}" dt="2024-05-06T02:02:56.772" v="447" actId="207"/>
          <ac:spMkLst>
            <pc:docMk/>
            <pc:sldMk cId="910675259" sldId="1087"/>
            <ac:spMk id="68" creationId="{BA6C7744-B0CD-6644-BA41-CBF145D4BFB1}"/>
          </ac:spMkLst>
        </pc:spChg>
        <pc:spChg chg="mod">
          <ac:chgData name="Samuel Kim" userId="0b4e8f1a-35cc-4769-966d-024c662a6df8" providerId="ADAL" clId="{FD43177E-B14D-4CBC-B1FC-4F9CD5DD6B7D}" dt="2024-05-06T02:01:59.428" v="437" actId="403"/>
          <ac:spMkLst>
            <pc:docMk/>
            <pc:sldMk cId="910675259" sldId="1087"/>
            <ac:spMk id="69" creationId="{25674745-D453-F89A-E09A-15A6219B6FF3}"/>
          </ac:spMkLst>
        </pc:spChg>
        <pc:spChg chg="mod">
          <ac:chgData name="Samuel Kim" userId="0b4e8f1a-35cc-4769-966d-024c662a6df8" providerId="ADAL" clId="{FD43177E-B14D-4CBC-B1FC-4F9CD5DD6B7D}" dt="2024-05-06T02:01:59.428" v="437" actId="403"/>
          <ac:spMkLst>
            <pc:docMk/>
            <pc:sldMk cId="910675259" sldId="1087"/>
            <ac:spMk id="70" creationId="{4C6DEA35-1EDC-7B8D-6542-AE7B603A729D}"/>
          </ac:spMkLst>
        </pc:spChg>
        <pc:spChg chg="mod">
          <ac:chgData name="Samuel Kim" userId="0b4e8f1a-35cc-4769-966d-024c662a6df8" providerId="ADAL" clId="{FD43177E-B14D-4CBC-B1FC-4F9CD5DD6B7D}" dt="2024-05-06T02:01:59.428" v="437" actId="403"/>
          <ac:spMkLst>
            <pc:docMk/>
            <pc:sldMk cId="910675259" sldId="1087"/>
            <ac:spMk id="71" creationId="{D94E44FD-B84E-9BAD-2F95-A8778FD7092E}"/>
          </ac:spMkLst>
        </pc:spChg>
        <pc:spChg chg="mod">
          <ac:chgData name="Samuel Kim" userId="0b4e8f1a-35cc-4769-966d-024c662a6df8" providerId="ADAL" clId="{FD43177E-B14D-4CBC-B1FC-4F9CD5DD6B7D}" dt="2024-05-06T02:01:59.428" v="437" actId="403"/>
          <ac:spMkLst>
            <pc:docMk/>
            <pc:sldMk cId="910675259" sldId="1087"/>
            <ac:spMk id="72" creationId="{2950B26E-96D8-D0FA-69FF-C65CAA74D250}"/>
          </ac:spMkLst>
        </pc:spChg>
        <pc:spChg chg="mod">
          <ac:chgData name="Samuel Kim" userId="0b4e8f1a-35cc-4769-966d-024c662a6df8" providerId="ADAL" clId="{FD43177E-B14D-4CBC-B1FC-4F9CD5DD6B7D}" dt="2024-05-06T02:01:59.428" v="437" actId="403"/>
          <ac:spMkLst>
            <pc:docMk/>
            <pc:sldMk cId="910675259" sldId="1087"/>
            <ac:spMk id="73" creationId="{806770FF-933E-9E7B-B3B1-E134BE6CBEFE}"/>
          </ac:spMkLst>
        </pc:spChg>
        <pc:spChg chg="mod">
          <ac:chgData name="Samuel Kim" userId="0b4e8f1a-35cc-4769-966d-024c662a6df8" providerId="ADAL" clId="{FD43177E-B14D-4CBC-B1FC-4F9CD5DD6B7D}" dt="2024-05-13T18:39:45.326" v="3125" actId="6549"/>
          <ac:spMkLst>
            <pc:docMk/>
            <pc:sldMk cId="910675259" sldId="1087"/>
            <ac:spMk id="74" creationId="{8D82AAC5-EA28-1D9B-53BA-3620C441E678}"/>
          </ac:spMkLst>
        </pc:spChg>
        <pc:spChg chg="mod">
          <ac:chgData name="Samuel Kim" userId="0b4e8f1a-35cc-4769-966d-024c662a6df8" providerId="ADAL" clId="{FD43177E-B14D-4CBC-B1FC-4F9CD5DD6B7D}" dt="2024-05-06T02:03:01.178" v="448" actId="207"/>
          <ac:spMkLst>
            <pc:docMk/>
            <pc:sldMk cId="910675259" sldId="1087"/>
            <ac:spMk id="76" creationId="{74B38AAF-ADE5-9898-83C2-19C4CCA5CC0C}"/>
          </ac:spMkLst>
        </pc:spChg>
        <pc:spChg chg="mod">
          <ac:chgData name="Samuel Kim" userId="0b4e8f1a-35cc-4769-966d-024c662a6df8" providerId="ADAL" clId="{FD43177E-B14D-4CBC-B1FC-4F9CD5DD6B7D}" dt="2024-05-13T18:39:18.216" v="3123" actId="1076"/>
          <ac:spMkLst>
            <pc:docMk/>
            <pc:sldMk cId="910675259" sldId="1087"/>
            <ac:spMk id="82" creationId="{9A843281-A5A9-F5A7-7088-02635C641ED0}"/>
          </ac:spMkLst>
        </pc:spChg>
        <pc:spChg chg="mod">
          <ac:chgData name="Samuel Kim" userId="0b4e8f1a-35cc-4769-966d-024c662a6df8" providerId="ADAL" clId="{FD43177E-B14D-4CBC-B1FC-4F9CD5DD6B7D}" dt="2024-05-06T02:01:59.428" v="437" actId="403"/>
          <ac:spMkLst>
            <pc:docMk/>
            <pc:sldMk cId="910675259" sldId="1087"/>
            <ac:spMk id="83" creationId="{E77AD40E-E8B0-8FF2-C608-2FF8837BBC17}"/>
          </ac:spMkLst>
        </pc:spChg>
        <pc:spChg chg="mod">
          <ac:chgData name="Samuel Kim" userId="0b4e8f1a-35cc-4769-966d-024c662a6df8" providerId="ADAL" clId="{FD43177E-B14D-4CBC-B1FC-4F9CD5DD6B7D}" dt="2024-05-06T02:01:59.428" v="437" actId="403"/>
          <ac:spMkLst>
            <pc:docMk/>
            <pc:sldMk cId="910675259" sldId="1087"/>
            <ac:spMk id="84" creationId="{85F51E4A-32DF-7013-FBC5-985819B4BA1B}"/>
          </ac:spMkLst>
        </pc:spChg>
        <pc:spChg chg="mod">
          <ac:chgData name="Samuel Kim" userId="0b4e8f1a-35cc-4769-966d-024c662a6df8" providerId="ADAL" clId="{FD43177E-B14D-4CBC-B1FC-4F9CD5DD6B7D}" dt="2024-05-06T02:01:59.428" v="437" actId="403"/>
          <ac:spMkLst>
            <pc:docMk/>
            <pc:sldMk cId="910675259" sldId="1087"/>
            <ac:spMk id="85" creationId="{DC576FB7-141F-7A3F-9B68-661816410B07}"/>
          </ac:spMkLst>
        </pc:spChg>
        <pc:spChg chg="mod">
          <ac:chgData name="Samuel Kim" userId="0b4e8f1a-35cc-4769-966d-024c662a6df8" providerId="ADAL" clId="{FD43177E-B14D-4CBC-B1FC-4F9CD5DD6B7D}" dt="2024-05-06T02:01:59.428" v="437" actId="403"/>
          <ac:spMkLst>
            <pc:docMk/>
            <pc:sldMk cId="910675259" sldId="1087"/>
            <ac:spMk id="86" creationId="{88F45D54-4BAB-ED23-1892-3DA5A020E34E}"/>
          </ac:spMkLst>
        </pc:spChg>
        <pc:spChg chg="mod">
          <ac:chgData name="Samuel Kim" userId="0b4e8f1a-35cc-4769-966d-024c662a6df8" providerId="ADAL" clId="{FD43177E-B14D-4CBC-B1FC-4F9CD5DD6B7D}" dt="2024-05-06T02:01:59.428" v="437" actId="403"/>
          <ac:spMkLst>
            <pc:docMk/>
            <pc:sldMk cId="910675259" sldId="1087"/>
            <ac:spMk id="87" creationId="{F129E552-2527-A8CF-3168-903043E5F407}"/>
          </ac:spMkLst>
        </pc:spChg>
        <pc:spChg chg="mod">
          <ac:chgData name="Samuel Kim" userId="0b4e8f1a-35cc-4769-966d-024c662a6df8" providerId="ADAL" clId="{FD43177E-B14D-4CBC-B1FC-4F9CD5DD6B7D}" dt="2024-05-06T02:01:59.428" v="437" actId="403"/>
          <ac:spMkLst>
            <pc:docMk/>
            <pc:sldMk cId="910675259" sldId="1087"/>
            <ac:spMk id="88" creationId="{60BDFAE6-BC55-CD46-F04D-E1245E9EF458}"/>
          </ac:spMkLst>
        </pc:spChg>
        <pc:spChg chg="mod">
          <ac:chgData name="Samuel Kim" userId="0b4e8f1a-35cc-4769-966d-024c662a6df8" providerId="ADAL" clId="{FD43177E-B14D-4CBC-B1FC-4F9CD5DD6B7D}" dt="2024-05-06T02:01:59.428" v="437" actId="403"/>
          <ac:spMkLst>
            <pc:docMk/>
            <pc:sldMk cId="910675259" sldId="1087"/>
            <ac:spMk id="89" creationId="{5ECD0F30-509F-9B14-B957-F60BC8B4CA57}"/>
          </ac:spMkLst>
        </pc:spChg>
        <pc:spChg chg="mod">
          <ac:chgData name="Samuel Kim" userId="0b4e8f1a-35cc-4769-966d-024c662a6df8" providerId="ADAL" clId="{FD43177E-B14D-4CBC-B1FC-4F9CD5DD6B7D}" dt="2024-05-06T02:01:59.428" v="437" actId="403"/>
          <ac:spMkLst>
            <pc:docMk/>
            <pc:sldMk cId="910675259" sldId="1087"/>
            <ac:spMk id="90" creationId="{C34CBD4C-753D-73A1-8CC8-2106BA91D38B}"/>
          </ac:spMkLst>
        </pc:spChg>
        <pc:spChg chg="mod">
          <ac:chgData name="Samuel Kim" userId="0b4e8f1a-35cc-4769-966d-024c662a6df8" providerId="ADAL" clId="{FD43177E-B14D-4CBC-B1FC-4F9CD5DD6B7D}" dt="2024-05-06T02:01:59.428" v="437" actId="403"/>
          <ac:spMkLst>
            <pc:docMk/>
            <pc:sldMk cId="910675259" sldId="1087"/>
            <ac:spMk id="91" creationId="{9BA4E235-CC59-C9F8-284E-222E5580C2BC}"/>
          </ac:spMkLst>
        </pc:spChg>
        <pc:spChg chg="mod">
          <ac:chgData name="Samuel Kim" userId="0b4e8f1a-35cc-4769-966d-024c662a6df8" providerId="ADAL" clId="{FD43177E-B14D-4CBC-B1FC-4F9CD5DD6B7D}" dt="2024-05-06T02:01:59.428" v="437" actId="403"/>
          <ac:spMkLst>
            <pc:docMk/>
            <pc:sldMk cId="910675259" sldId="1087"/>
            <ac:spMk id="92" creationId="{C70D4EB3-6087-33CC-109B-325759BC6599}"/>
          </ac:spMkLst>
        </pc:spChg>
        <pc:spChg chg="add mod">
          <ac:chgData name="Samuel Kim" userId="0b4e8f1a-35cc-4769-966d-024c662a6df8" providerId="ADAL" clId="{FD43177E-B14D-4CBC-B1FC-4F9CD5DD6B7D}" dt="2024-05-06T02:03:17.730" v="452" actId="1076"/>
          <ac:spMkLst>
            <pc:docMk/>
            <pc:sldMk cId="910675259" sldId="1087"/>
            <ac:spMk id="93" creationId="{A844C45D-B480-7546-960C-B62261EDC1C7}"/>
          </ac:spMkLst>
        </pc:spChg>
        <pc:grpChg chg="add mod">
          <ac:chgData name="Samuel Kim" userId="0b4e8f1a-35cc-4769-966d-024c662a6df8" providerId="ADAL" clId="{FD43177E-B14D-4CBC-B1FC-4F9CD5DD6B7D}" dt="2024-05-06T01:59:26.255" v="376" actId="14100"/>
          <ac:grpSpMkLst>
            <pc:docMk/>
            <pc:sldMk cId="910675259" sldId="1087"/>
            <ac:grpSpMk id="27" creationId="{63344949-A699-36F1-EFC0-3D2EF28CD47E}"/>
          </ac:grpSpMkLst>
        </pc:grpChg>
        <pc:grpChg chg="add mod">
          <ac:chgData name="Samuel Kim" userId="0b4e8f1a-35cc-4769-966d-024c662a6df8" providerId="ADAL" clId="{FD43177E-B14D-4CBC-B1FC-4F9CD5DD6B7D}" dt="2024-05-06T01:59:26.255" v="376" actId="14100"/>
          <ac:grpSpMkLst>
            <pc:docMk/>
            <pc:sldMk cId="910675259" sldId="1087"/>
            <ac:grpSpMk id="30" creationId="{1C17E604-B7E9-22DE-68AF-8239A362298C}"/>
          </ac:grpSpMkLst>
        </pc:grpChg>
        <pc:grpChg chg="add mod">
          <ac:chgData name="Samuel Kim" userId="0b4e8f1a-35cc-4769-966d-024c662a6df8" providerId="ADAL" clId="{FD43177E-B14D-4CBC-B1FC-4F9CD5DD6B7D}" dt="2024-05-06T01:59:26.255" v="376" actId="14100"/>
          <ac:grpSpMkLst>
            <pc:docMk/>
            <pc:sldMk cId="910675259" sldId="1087"/>
            <ac:grpSpMk id="33" creationId="{4DED7C40-9D15-1510-530C-593EEC03AE27}"/>
          </ac:grpSpMkLst>
        </pc:grpChg>
        <pc:grpChg chg="add mod">
          <ac:chgData name="Samuel Kim" userId="0b4e8f1a-35cc-4769-966d-024c662a6df8" providerId="ADAL" clId="{FD43177E-B14D-4CBC-B1FC-4F9CD5DD6B7D}" dt="2024-05-06T01:59:26.255" v="376" actId="14100"/>
          <ac:grpSpMkLst>
            <pc:docMk/>
            <pc:sldMk cId="910675259" sldId="1087"/>
            <ac:grpSpMk id="36" creationId="{61C603D8-AAD4-6303-2591-3B985D37356C}"/>
          </ac:grpSpMkLst>
        </pc:grpChg>
        <pc:grpChg chg="add mod">
          <ac:chgData name="Samuel Kim" userId="0b4e8f1a-35cc-4769-966d-024c662a6df8" providerId="ADAL" clId="{FD43177E-B14D-4CBC-B1FC-4F9CD5DD6B7D}" dt="2024-05-06T01:59:26.255" v="376" actId="14100"/>
          <ac:grpSpMkLst>
            <pc:docMk/>
            <pc:sldMk cId="910675259" sldId="1087"/>
            <ac:grpSpMk id="39" creationId="{92560063-8ED7-B247-3182-AC009F9EA6BB}"/>
          </ac:grpSpMkLst>
        </pc:grpChg>
        <pc:grpChg chg="add mod">
          <ac:chgData name="Samuel Kim" userId="0b4e8f1a-35cc-4769-966d-024c662a6df8" providerId="ADAL" clId="{FD43177E-B14D-4CBC-B1FC-4F9CD5DD6B7D}" dt="2024-05-06T01:59:56.336" v="425"/>
          <ac:grpSpMkLst>
            <pc:docMk/>
            <pc:sldMk cId="910675259" sldId="1087"/>
            <ac:grpSpMk id="49" creationId="{3E648ADC-6DDD-4258-61BE-EFA8F009A92E}"/>
          </ac:grpSpMkLst>
        </pc:grpChg>
        <pc:grpChg chg="mod">
          <ac:chgData name="Samuel Kim" userId="0b4e8f1a-35cc-4769-966d-024c662a6df8" providerId="ADAL" clId="{FD43177E-B14D-4CBC-B1FC-4F9CD5DD6B7D}" dt="2024-05-06T01:59:56.336" v="425"/>
          <ac:grpSpMkLst>
            <pc:docMk/>
            <pc:sldMk cId="910675259" sldId="1087"/>
            <ac:grpSpMk id="51" creationId="{4A0C018F-361C-F986-A4A3-B298C40A1821}"/>
          </ac:grpSpMkLst>
        </pc:grpChg>
        <pc:grpChg chg="mod">
          <ac:chgData name="Samuel Kim" userId="0b4e8f1a-35cc-4769-966d-024c662a6df8" providerId="ADAL" clId="{FD43177E-B14D-4CBC-B1FC-4F9CD5DD6B7D}" dt="2024-05-06T01:59:56.336" v="425"/>
          <ac:grpSpMkLst>
            <pc:docMk/>
            <pc:sldMk cId="910675259" sldId="1087"/>
            <ac:grpSpMk id="52" creationId="{1CF7EF8B-7BAF-BBE6-E16D-53E71A63DB35}"/>
          </ac:grpSpMkLst>
        </pc:grpChg>
        <pc:grpChg chg="mod">
          <ac:chgData name="Samuel Kim" userId="0b4e8f1a-35cc-4769-966d-024c662a6df8" providerId="ADAL" clId="{FD43177E-B14D-4CBC-B1FC-4F9CD5DD6B7D}" dt="2024-05-06T01:59:56.336" v="425"/>
          <ac:grpSpMkLst>
            <pc:docMk/>
            <pc:sldMk cId="910675259" sldId="1087"/>
            <ac:grpSpMk id="53" creationId="{A0965999-6EEF-BE8A-1409-25A5E0373811}"/>
          </ac:grpSpMkLst>
        </pc:grpChg>
        <pc:grpChg chg="mod">
          <ac:chgData name="Samuel Kim" userId="0b4e8f1a-35cc-4769-966d-024c662a6df8" providerId="ADAL" clId="{FD43177E-B14D-4CBC-B1FC-4F9CD5DD6B7D}" dt="2024-05-06T01:59:56.336" v="425"/>
          <ac:grpSpMkLst>
            <pc:docMk/>
            <pc:sldMk cId="910675259" sldId="1087"/>
            <ac:grpSpMk id="54" creationId="{ECBA2281-9064-51EF-9831-1915035AF0DB}"/>
          </ac:grpSpMkLst>
        </pc:grpChg>
        <pc:grpChg chg="mod">
          <ac:chgData name="Samuel Kim" userId="0b4e8f1a-35cc-4769-966d-024c662a6df8" providerId="ADAL" clId="{FD43177E-B14D-4CBC-B1FC-4F9CD5DD6B7D}" dt="2024-05-06T01:59:56.336" v="425"/>
          <ac:grpSpMkLst>
            <pc:docMk/>
            <pc:sldMk cId="910675259" sldId="1087"/>
            <ac:grpSpMk id="55" creationId="{2FFC1E66-D61F-D9C1-449A-3512230CEA3A}"/>
          </ac:grpSpMkLst>
        </pc:grpChg>
        <pc:grpChg chg="add mod">
          <ac:chgData name="Samuel Kim" userId="0b4e8f1a-35cc-4769-966d-024c662a6df8" providerId="ADAL" clId="{FD43177E-B14D-4CBC-B1FC-4F9CD5DD6B7D}" dt="2024-05-06T02:03:09.199" v="450" actId="1076"/>
          <ac:grpSpMkLst>
            <pc:docMk/>
            <pc:sldMk cId="910675259" sldId="1087"/>
            <ac:grpSpMk id="67" creationId="{B2397FD8-1532-3295-1830-66D13A10603C}"/>
          </ac:grpSpMkLst>
        </pc:grpChg>
        <pc:grpChg chg="add mod">
          <ac:chgData name="Samuel Kim" userId="0b4e8f1a-35cc-4769-966d-024c662a6df8" providerId="ADAL" clId="{FD43177E-B14D-4CBC-B1FC-4F9CD5DD6B7D}" dt="2024-05-06T02:03:06.766" v="449" actId="1076"/>
          <ac:grpSpMkLst>
            <pc:docMk/>
            <pc:sldMk cId="910675259" sldId="1087"/>
            <ac:grpSpMk id="75" creationId="{BDD72EBB-4AE3-814F-9F88-0AD5BCE2F70E}"/>
          </ac:grpSpMkLst>
        </pc:grpChg>
        <pc:grpChg chg="mod">
          <ac:chgData name="Samuel Kim" userId="0b4e8f1a-35cc-4769-966d-024c662a6df8" providerId="ADAL" clId="{FD43177E-B14D-4CBC-B1FC-4F9CD5DD6B7D}" dt="2024-05-06T02:00:00.955" v="426"/>
          <ac:grpSpMkLst>
            <pc:docMk/>
            <pc:sldMk cId="910675259" sldId="1087"/>
            <ac:grpSpMk id="77" creationId="{8F7A7EFF-C946-1641-7EB5-6E7C3B7BCF2D}"/>
          </ac:grpSpMkLst>
        </pc:grpChg>
        <pc:grpChg chg="mod">
          <ac:chgData name="Samuel Kim" userId="0b4e8f1a-35cc-4769-966d-024c662a6df8" providerId="ADAL" clId="{FD43177E-B14D-4CBC-B1FC-4F9CD5DD6B7D}" dt="2024-05-06T02:00:00.955" v="426"/>
          <ac:grpSpMkLst>
            <pc:docMk/>
            <pc:sldMk cId="910675259" sldId="1087"/>
            <ac:grpSpMk id="78" creationId="{822D75B7-7CBE-5D6E-9DCE-6D5738B7E86E}"/>
          </ac:grpSpMkLst>
        </pc:grpChg>
        <pc:grpChg chg="mod">
          <ac:chgData name="Samuel Kim" userId="0b4e8f1a-35cc-4769-966d-024c662a6df8" providerId="ADAL" clId="{FD43177E-B14D-4CBC-B1FC-4F9CD5DD6B7D}" dt="2024-05-06T02:00:00.955" v="426"/>
          <ac:grpSpMkLst>
            <pc:docMk/>
            <pc:sldMk cId="910675259" sldId="1087"/>
            <ac:grpSpMk id="79" creationId="{D681E9E5-1452-7C27-0815-F504E441B1E8}"/>
          </ac:grpSpMkLst>
        </pc:grpChg>
        <pc:grpChg chg="mod">
          <ac:chgData name="Samuel Kim" userId="0b4e8f1a-35cc-4769-966d-024c662a6df8" providerId="ADAL" clId="{FD43177E-B14D-4CBC-B1FC-4F9CD5DD6B7D}" dt="2024-05-06T02:00:00.955" v="426"/>
          <ac:grpSpMkLst>
            <pc:docMk/>
            <pc:sldMk cId="910675259" sldId="1087"/>
            <ac:grpSpMk id="80" creationId="{CD90B15F-CFAB-1091-0ECF-C08AF05BB2B9}"/>
          </ac:grpSpMkLst>
        </pc:grpChg>
        <pc:grpChg chg="mod">
          <ac:chgData name="Samuel Kim" userId="0b4e8f1a-35cc-4769-966d-024c662a6df8" providerId="ADAL" clId="{FD43177E-B14D-4CBC-B1FC-4F9CD5DD6B7D}" dt="2024-05-06T02:00:00.955" v="426"/>
          <ac:grpSpMkLst>
            <pc:docMk/>
            <pc:sldMk cId="910675259" sldId="1087"/>
            <ac:grpSpMk id="81" creationId="{ECE2D08E-DCCD-3E31-528C-435875D6BD3C}"/>
          </ac:grpSpMkLst>
        </pc:grpChg>
      </pc:sldChg>
      <pc:sldChg chg="addSp modSp new mod">
        <pc:chgData name="Samuel Kim" userId="0b4e8f1a-35cc-4769-966d-024c662a6df8" providerId="ADAL" clId="{FD43177E-B14D-4CBC-B1FC-4F9CD5DD6B7D}" dt="2024-05-13T18:41:16.437" v="3127" actId="20577"/>
        <pc:sldMkLst>
          <pc:docMk/>
          <pc:sldMk cId="1150780404" sldId="1088"/>
        </pc:sldMkLst>
        <pc:spChg chg="mod">
          <ac:chgData name="Samuel Kim" userId="0b4e8f1a-35cc-4769-966d-024c662a6df8" providerId="ADAL" clId="{FD43177E-B14D-4CBC-B1FC-4F9CD5DD6B7D}" dt="2024-05-13T18:41:16.437" v="3127" actId="20577"/>
          <ac:spMkLst>
            <pc:docMk/>
            <pc:sldMk cId="1150780404" sldId="1088"/>
            <ac:spMk id="2" creationId="{B508E5A0-B5BB-DC99-8E3D-1B83A4E11AE8}"/>
          </ac:spMkLst>
        </pc:spChg>
        <pc:spChg chg="mod">
          <ac:chgData name="Samuel Kim" userId="0b4e8f1a-35cc-4769-966d-024c662a6df8" providerId="ADAL" clId="{FD43177E-B14D-4CBC-B1FC-4F9CD5DD6B7D}" dt="2024-05-06T02:05:01.133" v="492" actId="27636"/>
          <ac:spMkLst>
            <pc:docMk/>
            <pc:sldMk cId="1150780404" sldId="1088"/>
            <ac:spMk id="3" creationId="{57476E61-780A-5D70-FD5E-7BC56DBAA2B6}"/>
          </ac:spMkLst>
        </pc:spChg>
        <pc:spChg chg="mod">
          <ac:chgData name="Samuel Kim" userId="0b4e8f1a-35cc-4769-966d-024c662a6df8" providerId="ADAL" clId="{FD43177E-B14D-4CBC-B1FC-4F9CD5DD6B7D}" dt="2024-05-06T02:05:01.107" v="479" actId="27636"/>
          <ac:spMkLst>
            <pc:docMk/>
            <pc:sldMk cId="1150780404" sldId="1088"/>
            <ac:spMk id="4" creationId="{2D773FC0-CDE7-A079-F5BD-3A4D20BFEC43}"/>
          </ac:spMkLst>
        </pc:spChg>
        <pc:spChg chg="mod">
          <ac:chgData name="Samuel Kim" userId="0b4e8f1a-35cc-4769-966d-024c662a6df8" providerId="ADAL" clId="{FD43177E-B14D-4CBC-B1FC-4F9CD5DD6B7D}" dt="2024-05-06T02:05:01.135" v="493" actId="27636"/>
          <ac:spMkLst>
            <pc:docMk/>
            <pc:sldMk cId="1150780404" sldId="1088"/>
            <ac:spMk id="5" creationId="{644E3D30-06EF-9C8A-2DD1-93C3C41E4693}"/>
          </ac:spMkLst>
        </pc:spChg>
        <pc:spChg chg="mod">
          <ac:chgData name="Samuel Kim" userId="0b4e8f1a-35cc-4769-966d-024c662a6df8" providerId="ADAL" clId="{FD43177E-B14D-4CBC-B1FC-4F9CD5DD6B7D}" dt="2024-05-06T02:05:01.142" v="496" actId="27636"/>
          <ac:spMkLst>
            <pc:docMk/>
            <pc:sldMk cId="1150780404" sldId="1088"/>
            <ac:spMk id="6" creationId="{94D35831-3E4F-F67F-1098-ECEF02A09B85}"/>
          </ac:spMkLst>
        </pc:spChg>
        <pc:spChg chg="mod">
          <ac:chgData name="Samuel Kim" userId="0b4e8f1a-35cc-4769-966d-024c662a6df8" providerId="ADAL" clId="{FD43177E-B14D-4CBC-B1FC-4F9CD5DD6B7D}" dt="2024-05-06T02:05:01.111" v="481" actId="27636"/>
          <ac:spMkLst>
            <pc:docMk/>
            <pc:sldMk cId="1150780404" sldId="1088"/>
            <ac:spMk id="7" creationId="{B58B1688-6950-072F-51E0-9A8B8CD0E450}"/>
          </ac:spMkLst>
        </pc:spChg>
        <pc:spChg chg="mod">
          <ac:chgData name="Samuel Kim" userId="0b4e8f1a-35cc-4769-966d-024c662a6df8" providerId="ADAL" clId="{FD43177E-B14D-4CBC-B1FC-4F9CD5DD6B7D}" dt="2024-05-06T02:05:01.138" v="494" actId="27636"/>
          <ac:spMkLst>
            <pc:docMk/>
            <pc:sldMk cId="1150780404" sldId="1088"/>
            <ac:spMk id="8" creationId="{11FD04BE-8E27-3311-F42D-CEF63D0820CF}"/>
          </ac:spMkLst>
        </pc:spChg>
        <pc:spChg chg="mod">
          <ac:chgData name="Samuel Kim" userId="0b4e8f1a-35cc-4769-966d-024c662a6df8" providerId="ADAL" clId="{FD43177E-B14D-4CBC-B1FC-4F9CD5DD6B7D}" dt="2024-05-06T02:05:01.110" v="480" actId="27636"/>
          <ac:spMkLst>
            <pc:docMk/>
            <pc:sldMk cId="1150780404" sldId="1088"/>
            <ac:spMk id="9" creationId="{246211C9-3D4D-877E-70B4-73B30C18C7A2}"/>
          </ac:spMkLst>
        </pc:spChg>
        <pc:spChg chg="mod">
          <ac:chgData name="Samuel Kim" userId="0b4e8f1a-35cc-4769-966d-024c662a6df8" providerId="ADAL" clId="{FD43177E-B14D-4CBC-B1FC-4F9CD5DD6B7D}" dt="2024-05-06T02:05:01.126" v="488" actId="27636"/>
          <ac:spMkLst>
            <pc:docMk/>
            <pc:sldMk cId="1150780404" sldId="1088"/>
            <ac:spMk id="10" creationId="{A2655F63-A173-B156-8EF8-DEBF33AF96F9}"/>
          </ac:spMkLst>
        </pc:spChg>
        <pc:spChg chg="mod">
          <ac:chgData name="Samuel Kim" userId="0b4e8f1a-35cc-4769-966d-024c662a6df8" providerId="ADAL" clId="{FD43177E-B14D-4CBC-B1FC-4F9CD5DD6B7D}" dt="2024-05-06T02:05:01.119" v="485" actId="27636"/>
          <ac:spMkLst>
            <pc:docMk/>
            <pc:sldMk cId="1150780404" sldId="1088"/>
            <ac:spMk id="11" creationId="{975E56DA-58A4-A0E2-762B-98FC84260432}"/>
          </ac:spMkLst>
        </pc:spChg>
        <pc:spChg chg="mod">
          <ac:chgData name="Samuel Kim" userId="0b4e8f1a-35cc-4769-966d-024c662a6df8" providerId="ADAL" clId="{FD43177E-B14D-4CBC-B1FC-4F9CD5DD6B7D}" dt="2024-05-06T02:05:01.143" v="497" actId="27636"/>
          <ac:spMkLst>
            <pc:docMk/>
            <pc:sldMk cId="1150780404" sldId="1088"/>
            <ac:spMk id="12" creationId="{765AB501-0358-EDA4-3471-DCE89C484910}"/>
          </ac:spMkLst>
        </pc:spChg>
        <pc:spChg chg="mod">
          <ac:chgData name="Samuel Kim" userId="0b4e8f1a-35cc-4769-966d-024c662a6df8" providerId="ADAL" clId="{FD43177E-B14D-4CBC-B1FC-4F9CD5DD6B7D}" dt="2024-05-06T02:05:01.115" v="483" actId="27636"/>
          <ac:spMkLst>
            <pc:docMk/>
            <pc:sldMk cId="1150780404" sldId="1088"/>
            <ac:spMk id="13" creationId="{4BBD9DB4-7A23-22B7-7570-B56EA7D30609}"/>
          </ac:spMkLst>
        </pc:spChg>
        <pc:spChg chg="mod">
          <ac:chgData name="Samuel Kim" userId="0b4e8f1a-35cc-4769-966d-024c662a6df8" providerId="ADAL" clId="{FD43177E-B14D-4CBC-B1FC-4F9CD5DD6B7D}" dt="2024-05-06T02:05:01.113" v="482" actId="27636"/>
          <ac:spMkLst>
            <pc:docMk/>
            <pc:sldMk cId="1150780404" sldId="1088"/>
            <ac:spMk id="14" creationId="{B913CD7C-5114-98DE-A4DD-DA0637A37358}"/>
          </ac:spMkLst>
        </pc:spChg>
        <pc:spChg chg="mod">
          <ac:chgData name="Samuel Kim" userId="0b4e8f1a-35cc-4769-966d-024c662a6df8" providerId="ADAL" clId="{FD43177E-B14D-4CBC-B1FC-4F9CD5DD6B7D}" dt="2024-05-06T02:05:01.131" v="491" actId="27636"/>
          <ac:spMkLst>
            <pc:docMk/>
            <pc:sldMk cId="1150780404" sldId="1088"/>
            <ac:spMk id="15" creationId="{8E36BC9F-7E7D-2CD9-A340-9E0A0E318A15}"/>
          </ac:spMkLst>
        </pc:spChg>
        <pc:spChg chg="mod">
          <ac:chgData name="Samuel Kim" userId="0b4e8f1a-35cc-4769-966d-024c662a6df8" providerId="ADAL" clId="{FD43177E-B14D-4CBC-B1FC-4F9CD5DD6B7D}" dt="2024-05-06T02:05:01.128" v="489" actId="27636"/>
          <ac:spMkLst>
            <pc:docMk/>
            <pc:sldMk cId="1150780404" sldId="1088"/>
            <ac:spMk id="16" creationId="{75BEE6E3-91E0-0DE7-6C9A-11AE9774F72E}"/>
          </ac:spMkLst>
        </pc:spChg>
        <pc:spChg chg="mod">
          <ac:chgData name="Samuel Kim" userId="0b4e8f1a-35cc-4769-966d-024c662a6df8" providerId="ADAL" clId="{FD43177E-B14D-4CBC-B1FC-4F9CD5DD6B7D}" dt="2024-05-06T02:05:01.140" v="495" actId="27636"/>
          <ac:spMkLst>
            <pc:docMk/>
            <pc:sldMk cId="1150780404" sldId="1088"/>
            <ac:spMk id="17" creationId="{C3D37EFC-62EE-0B6D-2CE8-330FEEEE7C4F}"/>
          </ac:spMkLst>
        </pc:spChg>
        <pc:spChg chg="mod">
          <ac:chgData name="Samuel Kim" userId="0b4e8f1a-35cc-4769-966d-024c662a6df8" providerId="ADAL" clId="{FD43177E-B14D-4CBC-B1FC-4F9CD5DD6B7D}" dt="2024-05-06T02:05:01.124" v="487" actId="27636"/>
          <ac:spMkLst>
            <pc:docMk/>
            <pc:sldMk cId="1150780404" sldId="1088"/>
            <ac:spMk id="18" creationId="{0A17BF04-55EE-29FC-F1C2-001AF296AC37}"/>
          </ac:spMkLst>
        </pc:spChg>
        <pc:spChg chg="mod">
          <ac:chgData name="Samuel Kim" userId="0b4e8f1a-35cc-4769-966d-024c662a6df8" providerId="ADAL" clId="{FD43177E-B14D-4CBC-B1FC-4F9CD5DD6B7D}" dt="2024-05-06T02:05:01.130" v="490" actId="27636"/>
          <ac:spMkLst>
            <pc:docMk/>
            <pc:sldMk cId="1150780404" sldId="1088"/>
            <ac:spMk id="19" creationId="{78ABA8CB-B409-A4EB-F40A-F321CA45923F}"/>
          </ac:spMkLst>
        </pc:spChg>
        <pc:spChg chg="mod">
          <ac:chgData name="Samuel Kim" userId="0b4e8f1a-35cc-4769-966d-024c662a6df8" providerId="ADAL" clId="{FD43177E-B14D-4CBC-B1FC-4F9CD5DD6B7D}" dt="2024-05-06T02:05:01.145" v="498" actId="27636"/>
          <ac:spMkLst>
            <pc:docMk/>
            <pc:sldMk cId="1150780404" sldId="1088"/>
            <ac:spMk id="20" creationId="{63D053D7-18B3-44AB-352E-070DFF04FAED}"/>
          </ac:spMkLst>
        </pc:spChg>
        <pc:spChg chg="mod">
          <ac:chgData name="Samuel Kim" userId="0b4e8f1a-35cc-4769-966d-024c662a6df8" providerId="ADAL" clId="{FD43177E-B14D-4CBC-B1FC-4F9CD5DD6B7D}" dt="2024-05-06T02:05:01.117" v="484" actId="27636"/>
          <ac:spMkLst>
            <pc:docMk/>
            <pc:sldMk cId="1150780404" sldId="1088"/>
            <ac:spMk id="21" creationId="{3F38CD0F-C0DB-DF4F-8A82-211DF18014BD}"/>
          </ac:spMkLst>
        </pc:spChg>
        <pc:spChg chg="mod">
          <ac:chgData name="Samuel Kim" userId="0b4e8f1a-35cc-4769-966d-024c662a6df8" providerId="ADAL" clId="{FD43177E-B14D-4CBC-B1FC-4F9CD5DD6B7D}" dt="2024-05-06T02:05:01.121" v="486" actId="27636"/>
          <ac:spMkLst>
            <pc:docMk/>
            <pc:sldMk cId="1150780404" sldId="1088"/>
            <ac:spMk id="22" creationId="{D2E78D51-C919-F017-C576-CC0485B405FE}"/>
          </ac:spMkLst>
        </pc:spChg>
        <pc:spChg chg="mod">
          <ac:chgData name="Samuel Kim" userId="0b4e8f1a-35cc-4769-966d-024c662a6df8" providerId="ADAL" clId="{FD43177E-B14D-4CBC-B1FC-4F9CD5DD6B7D}" dt="2024-05-06T02:03:29.238" v="454"/>
          <ac:spMkLst>
            <pc:docMk/>
            <pc:sldMk cId="1150780404" sldId="1088"/>
            <ac:spMk id="24" creationId="{64330B55-47D9-08E2-52F8-B09C3D6093ED}"/>
          </ac:spMkLst>
        </pc:spChg>
        <pc:spChg chg="mod">
          <ac:chgData name="Samuel Kim" userId="0b4e8f1a-35cc-4769-966d-024c662a6df8" providerId="ADAL" clId="{FD43177E-B14D-4CBC-B1FC-4F9CD5DD6B7D}" dt="2024-05-06T02:05:01.047" v="478"/>
          <ac:spMkLst>
            <pc:docMk/>
            <pc:sldMk cId="1150780404" sldId="1088"/>
            <ac:spMk id="26" creationId="{1C65883C-1850-777A-450A-C663535E0E67}"/>
          </ac:spMkLst>
        </pc:spChg>
        <pc:spChg chg="mod">
          <ac:chgData name="Samuel Kim" userId="0b4e8f1a-35cc-4769-966d-024c662a6df8" providerId="ADAL" clId="{FD43177E-B14D-4CBC-B1FC-4F9CD5DD6B7D}" dt="2024-05-06T02:05:01.047" v="478"/>
          <ac:spMkLst>
            <pc:docMk/>
            <pc:sldMk cId="1150780404" sldId="1088"/>
            <ac:spMk id="29" creationId="{7EBB02A5-530E-1126-06C7-5D0DF04324C5}"/>
          </ac:spMkLst>
        </pc:spChg>
        <pc:spChg chg="add mod">
          <ac:chgData name="Samuel Kim" userId="0b4e8f1a-35cc-4769-966d-024c662a6df8" providerId="ADAL" clId="{FD43177E-B14D-4CBC-B1FC-4F9CD5DD6B7D}" dt="2024-05-06T02:06:42.466" v="515" actId="1076"/>
          <ac:spMkLst>
            <pc:docMk/>
            <pc:sldMk cId="1150780404" sldId="1088"/>
            <ac:spMk id="31" creationId="{39FA44B9-0624-AA42-0828-DF3DCBA5BCEA}"/>
          </ac:spMkLst>
        </pc:spChg>
        <pc:grpChg chg="add mod">
          <ac:chgData name="Samuel Kim" userId="0b4e8f1a-35cc-4769-966d-024c662a6df8" providerId="ADAL" clId="{FD43177E-B14D-4CBC-B1FC-4F9CD5DD6B7D}" dt="2024-05-06T02:06:29.764" v="512" actId="1076"/>
          <ac:grpSpMkLst>
            <pc:docMk/>
            <pc:sldMk cId="1150780404" sldId="1088"/>
            <ac:grpSpMk id="25" creationId="{8B390C50-DCC9-0772-1CDB-6C3B7AD6BB74}"/>
          </ac:grpSpMkLst>
        </pc:grpChg>
        <pc:grpChg chg="add mod">
          <ac:chgData name="Samuel Kim" userId="0b4e8f1a-35cc-4769-966d-024c662a6df8" providerId="ADAL" clId="{FD43177E-B14D-4CBC-B1FC-4F9CD5DD6B7D}" dt="2024-05-06T02:06:33.198" v="513" actId="1076"/>
          <ac:grpSpMkLst>
            <pc:docMk/>
            <pc:sldMk cId="1150780404" sldId="1088"/>
            <ac:grpSpMk id="28" creationId="{0F667347-7108-513A-EBF1-6D9AB4C53824}"/>
          </ac:grpSpMkLst>
        </pc:grpChg>
        <pc:picChg chg="mod">
          <ac:chgData name="Samuel Kim" userId="0b4e8f1a-35cc-4769-966d-024c662a6df8" providerId="ADAL" clId="{FD43177E-B14D-4CBC-B1FC-4F9CD5DD6B7D}" dt="2024-05-06T02:05:01.047" v="478"/>
          <ac:picMkLst>
            <pc:docMk/>
            <pc:sldMk cId="1150780404" sldId="1088"/>
            <ac:picMk id="27" creationId="{B1B1A43F-CC6B-B0DA-9700-17907A8C19F7}"/>
          </ac:picMkLst>
        </pc:picChg>
        <pc:picChg chg="mod">
          <ac:chgData name="Samuel Kim" userId="0b4e8f1a-35cc-4769-966d-024c662a6df8" providerId="ADAL" clId="{FD43177E-B14D-4CBC-B1FC-4F9CD5DD6B7D}" dt="2024-05-06T02:05:01.047" v="478"/>
          <ac:picMkLst>
            <pc:docMk/>
            <pc:sldMk cId="1150780404" sldId="1088"/>
            <ac:picMk id="30" creationId="{2BE1F675-B26F-6DFF-1A8B-380CFB484E6D}"/>
          </ac:picMkLst>
        </pc:picChg>
      </pc:sldChg>
      <pc:sldChg chg="addSp delSp modSp new mod addCm modCm">
        <pc:chgData name="Samuel Kim" userId="0b4e8f1a-35cc-4769-966d-024c662a6df8" providerId="ADAL" clId="{FD43177E-B14D-4CBC-B1FC-4F9CD5DD6B7D}" dt="2024-05-13T18:45:31.578" v="3129" actId="948"/>
        <pc:sldMkLst>
          <pc:docMk/>
          <pc:sldMk cId="3472397949" sldId="1089"/>
        </pc:sldMkLst>
        <pc:spChg chg="add del">
          <ac:chgData name="Samuel Kim" userId="0b4e8f1a-35cc-4769-966d-024c662a6df8" providerId="ADAL" clId="{FD43177E-B14D-4CBC-B1FC-4F9CD5DD6B7D}" dt="2024-05-06T02:07:21.264" v="564"/>
          <ac:spMkLst>
            <pc:docMk/>
            <pc:sldMk cId="3472397949" sldId="1089"/>
            <ac:spMk id="2" creationId="{B76FBFDE-35B5-EBA4-759B-3F5B10FA33F6}"/>
          </ac:spMkLst>
        </pc:spChg>
        <pc:spChg chg="mod">
          <ac:chgData name="Samuel Kim" userId="0b4e8f1a-35cc-4769-966d-024c662a6df8" providerId="ADAL" clId="{FD43177E-B14D-4CBC-B1FC-4F9CD5DD6B7D}" dt="2024-05-13T18:42:39.206" v="3128" actId="20577"/>
          <ac:spMkLst>
            <pc:docMk/>
            <pc:sldMk cId="3472397949" sldId="1089"/>
            <ac:spMk id="3" creationId="{1E4D5A7A-E390-08B6-06C6-534ED7CEBBF5}"/>
          </ac:spMkLst>
        </pc:spChg>
        <pc:spChg chg="mod">
          <ac:chgData name="Samuel Kim" userId="0b4e8f1a-35cc-4769-966d-024c662a6df8" providerId="ADAL" clId="{FD43177E-B14D-4CBC-B1FC-4F9CD5DD6B7D}" dt="2024-05-06T02:07:14.361" v="549" actId="27636"/>
          <ac:spMkLst>
            <pc:docMk/>
            <pc:sldMk cId="3472397949" sldId="1089"/>
            <ac:spMk id="4" creationId="{309BA58F-743A-6557-4B39-B0BCF493FC04}"/>
          </ac:spMkLst>
        </pc:spChg>
        <pc:spChg chg="mod">
          <ac:chgData name="Samuel Kim" userId="0b4e8f1a-35cc-4769-966d-024c662a6df8" providerId="ADAL" clId="{FD43177E-B14D-4CBC-B1FC-4F9CD5DD6B7D}" dt="2024-05-13T18:45:31.578" v="3129" actId="948"/>
          <ac:spMkLst>
            <pc:docMk/>
            <pc:sldMk cId="3472397949" sldId="1089"/>
            <ac:spMk id="5" creationId="{09115A85-B0D2-6F57-32C6-4F2F88BFC836}"/>
          </ac:spMkLst>
        </pc:spChg>
        <pc:spChg chg="mod">
          <ac:chgData name="Samuel Kim" userId="0b4e8f1a-35cc-4769-966d-024c662a6df8" providerId="ADAL" clId="{FD43177E-B14D-4CBC-B1FC-4F9CD5DD6B7D}" dt="2024-05-06T02:07:14.384" v="561" actId="27636"/>
          <ac:spMkLst>
            <pc:docMk/>
            <pc:sldMk cId="3472397949" sldId="1089"/>
            <ac:spMk id="6" creationId="{864AFC97-FD99-B768-7B2A-D0519246367A}"/>
          </ac:spMkLst>
        </pc:spChg>
        <pc:spChg chg="mod">
          <ac:chgData name="Samuel Kim" userId="0b4e8f1a-35cc-4769-966d-024c662a6df8" providerId="ADAL" clId="{FD43177E-B14D-4CBC-B1FC-4F9CD5DD6B7D}" dt="2024-05-06T02:07:14.348" v="543" actId="27636"/>
          <ac:spMkLst>
            <pc:docMk/>
            <pc:sldMk cId="3472397949" sldId="1089"/>
            <ac:spMk id="7" creationId="{804DE405-E165-B9CC-0ADE-CE6BD23FA186}"/>
          </ac:spMkLst>
        </pc:spChg>
        <pc:spChg chg="mod">
          <ac:chgData name="Samuel Kim" userId="0b4e8f1a-35cc-4769-966d-024c662a6df8" providerId="ADAL" clId="{FD43177E-B14D-4CBC-B1FC-4F9CD5DD6B7D}" dt="2024-05-06T02:07:14.368" v="553" actId="27636"/>
          <ac:spMkLst>
            <pc:docMk/>
            <pc:sldMk cId="3472397949" sldId="1089"/>
            <ac:spMk id="8" creationId="{8027DDE1-2F1D-95BF-1FD6-0CD64C302379}"/>
          </ac:spMkLst>
        </pc:spChg>
        <pc:spChg chg="mod">
          <ac:chgData name="Samuel Kim" userId="0b4e8f1a-35cc-4769-966d-024c662a6df8" providerId="ADAL" clId="{FD43177E-B14D-4CBC-B1FC-4F9CD5DD6B7D}" dt="2024-05-06T02:07:14.350" v="544" actId="27636"/>
          <ac:spMkLst>
            <pc:docMk/>
            <pc:sldMk cId="3472397949" sldId="1089"/>
            <ac:spMk id="9" creationId="{B89C61EE-1B88-0EFA-665B-4BB21193176C}"/>
          </ac:spMkLst>
        </pc:spChg>
        <pc:spChg chg="mod">
          <ac:chgData name="Samuel Kim" userId="0b4e8f1a-35cc-4769-966d-024c662a6df8" providerId="ADAL" clId="{FD43177E-B14D-4CBC-B1FC-4F9CD5DD6B7D}" dt="2024-05-06T02:07:14.346" v="542" actId="27636"/>
          <ac:spMkLst>
            <pc:docMk/>
            <pc:sldMk cId="3472397949" sldId="1089"/>
            <ac:spMk id="10" creationId="{B3425DD0-74A3-FA01-A69C-81E9CF9604F1}"/>
          </ac:spMkLst>
        </pc:spChg>
        <pc:spChg chg="mod">
          <ac:chgData name="Samuel Kim" userId="0b4e8f1a-35cc-4769-966d-024c662a6df8" providerId="ADAL" clId="{FD43177E-B14D-4CBC-B1FC-4F9CD5DD6B7D}" dt="2024-05-06T02:07:14.363" v="550" actId="27636"/>
          <ac:spMkLst>
            <pc:docMk/>
            <pc:sldMk cId="3472397949" sldId="1089"/>
            <ac:spMk id="11" creationId="{A5AFDF33-2F69-DC64-7F1E-ACE78FD687F5}"/>
          </ac:spMkLst>
        </pc:spChg>
        <pc:spChg chg="mod">
          <ac:chgData name="Samuel Kim" userId="0b4e8f1a-35cc-4769-966d-024c662a6df8" providerId="ADAL" clId="{FD43177E-B14D-4CBC-B1FC-4F9CD5DD6B7D}" dt="2024-05-06T02:07:14.352" v="545" actId="27636"/>
          <ac:spMkLst>
            <pc:docMk/>
            <pc:sldMk cId="3472397949" sldId="1089"/>
            <ac:spMk id="12" creationId="{445AFC0C-3F82-56D6-2603-688F5CBD4344}"/>
          </ac:spMkLst>
        </pc:spChg>
        <pc:spChg chg="mod">
          <ac:chgData name="Samuel Kim" userId="0b4e8f1a-35cc-4769-966d-024c662a6df8" providerId="ADAL" clId="{FD43177E-B14D-4CBC-B1FC-4F9CD5DD6B7D}" dt="2024-05-06T02:07:14.379" v="558" actId="27636"/>
          <ac:spMkLst>
            <pc:docMk/>
            <pc:sldMk cId="3472397949" sldId="1089"/>
            <ac:spMk id="13" creationId="{DBEF221A-51C7-AE7D-104E-406BBAD0C0D8}"/>
          </ac:spMkLst>
        </pc:spChg>
        <pc:spChg chg="mod">
          <ac:chgData name="Samuel Kim" userId="0b4e8f1a-35cc-4769-966d-024c662a6df8" providerId="ADAL" clId="{FD43177E-B14D-4CBC-B1FC-4F9CD5DD6B7D}" dt="2024-05-06T02:07:14.359" v="548" actId="27636"/>
          <ac:spMkLst>
            <pc:docMk/>
            <pc:sldMk cId="3472397949" sldId="1089"/>
            <ac:spMk id="14" creationId="{75CC94C8-9B70-0DC7-6809-39E94088DFB4}"/>
          </ac:spMkLst>
        </pc:spChg>
        <pc:spChg chg="mod">
          <ac:chgData name="Samuel Kim" userId="0b4e8f1a-35cc-4769-966d-024c662a6df8" providerId="ADAL" clId="{FD43177E-B14D-4CBC-B1FC-4F9CD5DD6B7D}" dt="2024-05-06T02:07:14.356" v="547" actId="27636"/>
          <ac:spMkLst>
            <pc:docMk/>
            <pc:sldMk cId="3472397949" sldId="1089"/>
            <ac:spMk id="15" creationId="{154626DA-9DD8-146C-E839-92E329BAFC23}"/>
          </ac:spMkLst>
        </pc:spChg>
        <pc:spChg chg="mod">
          <ac:chgData name="Samuel Kim" userId="0b4e8f1a-35cc-4769-966d-024c662a6df8" providerId="ADAL" clId="{FD43177E-B14D-4CBC-B1FC-4F9CD5DD6B7D}" dt="2024-05-06T02:07:14.364" v="551" actId="27636"/>
          <ac:spMkLst>
            <pc:docMk/>
            <pc:sldMk cId="3472397949" sldId="1089"/>
            <ac:spMk id="16" creationId="{2F42AC6D-0F13-DBE0-A59C-F514A6D6A4C6}"/>
          </ac:spMkLst>
        </pc:spChg>
        <pc:spChg chg="mod">
          <ac:chgData name="Samuel Kim" userId="0b4e8f1a-35cc-4769-966d-024c662a6df8" providerId="ADAL" clId="{FD43177E-B14D-4CBC-B1FC-4F9CD5DD6B7D}" dt="2024-05-06T02:07:14.366" v="552" actId="27636"/>
          <ac:spMkLst>
            <pc:docMk/>
            <pc:sldMk cId="3472397949" sldId="1089"/>
            <ac:spMk id="17" creationId="{486BE491-DBA9-76EE-A44C-7D4061D56634}"/>
          </ac:spMkLst>
        </pc:spChg>
        <pc:spChg chg="mod">
          <ac:chgData name="Samuel Kim" userId="0b4e8f1a-35cc-4769-966d-024c662a6df8" providerId="ADAL" clId="{FD43177E-B14D-4CBC-B1FC-4F9CD5DD6B7D}" dt="2024-05-06T02:07:14.371" v="554" actId="27636"/>
          <ac:spMkLst>
            <pc:docMk/>
            <pc:sldMk cId="3472397949" sldId="1089"/>
            <ac:spMk id="18" creationId="{A1880E52-6C40-ED0D-BD1B-863E78541CF4}"/>
          </ac:spMkLst>
        </pc:spChg>
        <pc:spChg chg="mod">
          <ac:chgData name="Samuel Kim" userId="0b4e8f1a-35cc-4769-966d-024c662a6df8" providerId="ADAL" clId="{FD43177E-B14D-4CBC-B1FC-4F9CD5DD6B7D}" dt="2024-05-06T02:07:14.382" v="560" actId="27636"/>
          <ac:spMkLst>
            <pc:docMk/>
            <pc:sldMk cId="3472397949" sldId="1089"/>
            <ac:spMk id="19" creationId="{C8BEEB0E-2649-5156-7561-4F4CD0F1C636}"/>
          </ac:spMkLst>
        </pc:spChg>
        <pc:spChg chg="mod">
          <ac:chgData name="Samuel Kim" userId="0b4e8f1a-35cc-4769-966d-024c662a6df8" providerId="ADAL" clId="{FD43177E-B14D-4CBC-B1FC-4F9CD5DD6B7D}" dt="2024-05-06T02:07:14.373" v="555" actId="27636"/>
          <ac:spMkLst>
            <pc:docMk/>
            <pc:sldMk cId="3472397949" sldId="1089"/>
            <ac:spMk id="20" creationId="{AEC4B1A9-D57E-13BF-531D-8620948F0B5B}"/>
          </ac:spMkLst>
        </pc:spChg>
        <pc:spChg chg="mod">
          <ac:chgData name="Samuel Kim" userId="0b4e8f1a-35cc-4769-966d-024c662a6df8" providerId="ADAL" clId="{FD43177E-B14D-4CBC-B1FC-4F9CD5DD6B7D}" dt="2024-05-06T02:07:14.354" v="546" actId="27636"/>
          <ac:spMkLst>
            <pc:docMk/>
            <pc:sldMk cId="3472397949" sldId="1089"/>
            <ac:spMk id="21" creationId="{741CE8A8-CA98-68A1-8333-6F0AC1EAA0D1}"/>
          </ac:spMkLst>
        </pc:spChg>
        <pc:spChg chg="mod">
          <ac:chgData name="Samuel Kim" userId="0b4e8f1a-35cc-4769-966d-024c662a6df8" providerId="ADAL" clId="{FD43177E-B14D-4CBC-B1FC-4F9CD5DD6B7D}" dt="2024-05-06T02:07:14.375" v="556" actId="27636"/>
          <ac:spMkLst>
            <pc:docMk/>
            <pc:sldMk cId="3472397949" sldId="1089"/>
            <ac:spMk id="22" creationId="{7BADC16E-E9D5-49A0-4ACE-97DBD2B17C9F}"/>
          </ac:spMkLst>
        </pc:spChg>
        <pc:spChg chg="mod">
          <ac:chgData name="Samuel Kim" userId="0b4e8f1a-35cc-4769-966d-024c662a6df8" providerId="ADAL" clId="{FD43177E-B14D-4CBC-B1FC-4F9CD5DD6B7D}" dt="2024-05-06T02:06:53.170" v="518" actId="27636"/>
          <ac:spMkLst>
            <pc:docMk/>
            <pc:sldMk cId="3472397949" sldId="1089"/>
            <ac:spMk id="24" creationId="{E9D197E4-89F1-E8B5-4B8A-6E386AB6A8F6}"/>
          </ac:spMkLst>
        </pc:spChg>
        <pc:spChg chg="add mod">
          <ac:chgData name="Samuel Kim" userId="0b4e8f1a-35cc-4769-966d-024c662a6df8" providerId="ADAL" clId="{FD43177E-B14D-4CBC-B1FC-4F9CD5DD6B7D}" dt="2024-05-06T02:08:06.949" v="569" actId="1076"/>
          <ac:spMkLst>
            <pc:docMk/>
            <pc:sldMk cId="3472397949" sldId="1089"/>
            <ac:spMk id="28" creationId="{7023A183-6DAD-AFD6-55F7-FC76C1743F09}"/>
          </ac:spMkLst>
        </pc:spChg>
        <pc:spChg chg="add mod">
          <ac:chgData name="Samuel Kim" userId="0b4e8f1a-35cc-4769-966d-024c662a6df8" providerId="ADAL" clId="{FD43177E-B14D-4CBC-B1FC-4F9CD5DD6B7D}" dt="2024-05-06T02:08:35.781" v="577" actId="404"/>
          <ac:spMkLst>
            <pc:docMk/>
            <pc:sldMk cId="3472397949" sldId="1089"/>
            <ac:spMk id="30" creationId="{A3084EF0-3B3C-72FB-C787-9E083911D2F1}"/>
          </ac:spMkLst>
        </pc:spChg>
        <pc:spChg chg="add mod">
          <ac:chgData name="Samuel Kim" userId="0b4e8f1a-35cc-4769-966d-024c662a6df8" providerId="ADAL" clId="{FD43177E-B14D-4CBC-B1FC-4F9CD5DD6B7D}" dt="2024-05-06T02:08:53.676" v="583" actId="14100"/>
          <ac:spMkLst>
            <pc:docMk/>
            <pc:sldMk cId="3472397949" sldId="1089"/>
            <ac:spMk id="32" creationId="{21D24A39-3DA3-56C5-5FDA-5C018505AD50}"/>
          </ac:spMkLst>
        </pc:spChg>
        <pc:spChg chg="add mod">
          <ac:chgData name="Samuel Kim" userId="0b4e8f1a-35cc-4769-966d-024c662a6df8" providerId="ADAL" clId="{FD43177E-B14D-4CBC-B1FC-4F9CD5DD6B7D}" dt="2024-05-06T02:14:06.721" v="656" actId="14100"/>
          <ac:spMkLst>
            <pc:docMk/>
            <pc:sldMk cId="3472397949" sldId="1089"/>
            <ac:spMk id="33" creationId="{C83B4EE6-3719-CE96-0D11-425F426E171C}"/>
          </ac:spMkLst>
        </pc:spChg>
        <pc:spChg chg="add del mod">
          <ac:chgData name="Samuel Kim" userId="0b4e8f1a-35cc-4769-966d-024c662a6df8" providerId="ADAL" clId="{FD43177E-B14D-4CBC-B1FC-4F9CD5DD6B7D}" dt="2024-05-06T02:11:24.524" v="623" actId="478"/>
          <ac:spMkLst>
            <pc:docMk/>
            <pc:sldMk cId="3472397949" sldId="1089"/>
            <ac:spMk id="35" creationId="{E674FFC4-BC4E-27CC-AAEF-17A11440FC70}"/>
          </ac:spMkLst>
        </pc:spChg>
        <pc:grpChg chg="add mod">
          <ac:chgData name="Samuel Kim" userId="0b4e8f1a-35cc-4769-966d-024c662a6df8" providerId="ADAL" clId="{FD43177E-B14D-4CBC-B1FC-4F9CD5DD6B7D}" dt="2024-05-06T02:08:30.541" v="575" actId="1076"/>
          <ac:grpSpMkLst>
            <pc:docMk/>
            <pc:sldMk cId="3472397949" sldId="1089"/>
            <ac:grpSpMk id="31" creationId="{8D915E4A-EFC6-AF81-AE84-074849187145}"/>
          </ac:grpSpMkLst>
        </pc:grpChg>
        <pc:picChg chg="add mod">
          <ac:chgData name="Samuel Kim" userId="0b4e8f1a-35cc-4769-966d-024c662a6df8" providerId="ADAL" clId="{FD43177E-B14D-4CBC-B1FC-4F9CD5DD6B7D}" dt="2024-05-06T02:07:14.280" v="541"/>
          <ac:picMkLst>
            <pc:docMk/>
            <pc:sldMk cId="3472397949" sldId="1089"/>
            <ac:picMk id="25" creationId="{AD12A586-A13A-D4E5-A3BD-FD6E9975BC0E}"/>
          </ac:picMkLst>
        </pc:picChg>
        <pc:picChg chg="add mod">
          <ac:chgData name="Samuel Kim" userId="0b4e8f1a-35cc-4769-966d-024c662a6df8" providerId="ADAL" clId="{FD43177E-B14D-4CBC-B1FC-4F9CD5DD6B7D}" dt="2024-05-06T02:07:20.637" v="563"/>
          <ac:picMkLst>
            <pc:docMk/>
            <pc:sldMk cId="3472397949" sldId="1089"/>
            <ac:picMk id="26" creationId="{D5D58393-3FF6-1537-E2C7-68AA6009A420}"/>
          </ac:picMkLst>
        </pc:picChg>
        <pc:picChg chg="add del mod">
          <ac:chgData name="Samuel Kim" userId="0b4e8f1a-35cc-4769-966d-024c662a6df8" providerId="ADAL" clId="{FD43177E-B14D-4CBC-B1FC-4F9CD5DD6B7D}" dt="2024-05-06T02:11:21.688" v="622" actId="478"/>
          <ac:picMkLst>
            <pc:docMk/>
            <pc:sldMk cId="3472397949" sldId="1089"/>
            <ac:picMk id="27" creationId="{D0077179-4DE8-7897-F622-563FDDFB2076}"/>
          </ac:picMkLst>
        </pc:picChg>
        <pc:picChg chg="add mod">
          <ac:chgData name="Samuel Kim" userId="0b4e8f1a-35cc-4769-966d-024c662a6df8" providerId="ADAL" clId="{FD43177E-B14D-4CBC-B1FC-4F9CD5DD6B7D}" dt="2024-05-06T02:08:30.541" v="575" actId="1076"/>
          <ac:picMkLst>
            <pc:docMk/>
            <pc:sldMk cId="3472397949" sldId="1089"/>
            <ac:picMk id="29" creationId="{243C72F7-0BDE-0D8A-7436-472F70960E1D}"/>
          </ac:picMkLst>
        </pc:picChg>
        <pc:picChg chg="add mod">
          <ac:chgData name="Samuel Kim" userId="0b4e8f1a-35cc-4769-966d-024c662a6df8" providerId="ADAL" clId="{FD43177E-B14D-4CBC-B1FC-4F9CD5DD6B7D}" dt="2024-05-06T02:11:52.347" v="636" actId="14100"/>
          <ac:picMkLst>
            <pc:docMk/>
            <pc:sldMk cId="3472397949" sldId="1089"/>
            <ac:picMk id="36" creationId="{1EA44AA5-1E8E-2951-41BA-472075407391}"/>
          </ac:picMkLst>
        </pc:picChg>
      </pc:sldChg>
      <pc:sldChg chg="addSp delSp modSp new mod addCm modCm">
        <pc:chgData name="Samuel Kim" userId="0b4e8f1a-35cc-4769-966d-024c662a6df8" providerId="ADAL" clId="{FD43177E-B14D-4CBC-B1FC-4F9CD5DD6B7D}" dt="2024-05-12T04:11:01.053" v="2712" actId="2056"/>
        <pc:sldMkLst>
          <pc:docMk/>
          <pc:sldMk cId="1519977891" sldId="1090"/>
        </pc:sldMkLst>
        <pc:spChg chg="del">
          <ac:chgData name="Samuel Kim" userId="0b4e8f1a-35cc-4769-966d-024c662a6df8" providerId="ADAL" clId="{FD43177E-B14D-4CBC-B1FC-4F9CD5DD6B7D}" dt="2024-05-06T02:10:06.614" v="595"/>
          <ac:spMkLst>
            <pc:docMk/>
            <pc:sldMk cId="1519977891" sldId="1090"/>
            <ac:spMk id="2" creationId="{225AAB61-7A35-BD25-46F3-6B942F095E0E}"/>
          </ac:spMkLst>
        </pc:spChg>
        <pc:spChg chg="mod ord">
          <ac:chgData name="Samuel Kim" userId="0b4e8f1a-35cc-4769-966d-024c662a6df8" providerId="ADAL" clId="{FD43177E-B14D-4CBC-B1FC-4F9CD5DD6B7D}" dt="2024-05-06T02:22:36.028" v="747" actId="1076"/>
          <ac:spMkLst>
            <pc:docMk/>
            <pc:sldMk cId="1519977891" sldId="1090"/>
            <ac:spMk id="3" creationId="{8E7D0B32-242C-0F19-F5E0-6AA97364B308}"/>
          </ac:spMkLst>
        </pc:spChg>
        <pc:spChg chg="mod">
          <ac:chgData name="Samuel Kim" userId="0b4e8f1a-35cc-4769-966d-024c662a6df8" providerId="ADAL" clId="{FD43177E-B14D-4CBC-B1FC-4F9CD5DD6B7D}" dt="2024-05-06T02:10:06.720" v="606" actId="27636"/>
          <ac:spMkLst>
            <pc:docMk/>
            <pc:sldMk cId="1519977891" sldId="1090"/>
            <ac:spMk id="4" creationId="{16AA3343-9B9C-FCE5-AAD2-1DEE0DAC32D2}"/>
          </ac:spMkLst>
        </pc:spChg>
        <pc:spChg chg="mod">
          <ac:chgData name="Samuel Kim" userId="0b4e8f1a-35cc-4769-966d-024c662a6df8" providerId="ADAL" clId="{FD43177E-B14D-4CBC-B1FC-4F9CD5DD6B7D}" dt="2024-05-06T02:10:06.732" v="612" actId="27636"/>
          <ac:spMkLst>
            <pc:docMk/>
            <pc:sldMk cId="1519977891" sldId="1090"/>
            <ac:spMk id="5" creationId="{79A14AE9-410A-4317-FB0B-7E1D0A3ACE96}"/>
          </ac:spMkLst>
        </pc:spChg>
        <pc:spChg chg="mod">
          <ac:chgData name="Samuel Kim" userId="0b4e8f1a-35cc-4769-966d-024c662a6df8" providerId="ADAL" clId="{FD43177E-B14D-4CBC-B1FC-4F9CD5DD6B7D}" dt="2024-05-06T02:10:06.714" v="603" actId="27636"/>
          <ac:spMkLst>
            <pc:docMk/>
            <pc:sldMk cId="1519977891" sldId="1090"/>
            <ac:spMk id="6" creationId="{A5D4FFF1-A711-D908-548A-427B134FBE4E}"/>
          </ac:spMkLst>
        </pc:spChg>
        <pc:spChg chg="mod">
          <ac:chgData name="Samuel Kim" userId="0b4e8f1a-35cc-4769-966d-024c662a6df8" providerId="ADAL" clId="{FD43177E-B14D-4CBC-B1FC-4F9CD5DD6B7D}" dt="2024-05-06T02:10:06.721" v="607" actId="27636"/>
          <ac:spMkLst>
            <pc:docMk/>
            <pc:sldMk cId="1519977891" sldId="1090"/>
            <ac:spMk id="7" creationId="{B0566C1C-3913-AB3D-E924-EDC338EC3F96}"/>
          </ac:spMkLst>
        </pc:spChg>
        <pc:spChg chg="mod">
          <ac:chgData name="Samuel Kim" userId="0b4e8f1a-35cc-4769-966d-024c662a6df8" providerId="ADAL" clId="{FD43177E-B14D-4CBC-B1FC-4F9CD5DD6B7D}" dt="2024-05-06T02:10:06.736" v="614" actId="27636"/>
          <ac:spMkLst>
            <pc:docMk/>
            <pc:sldMk cId="1519977891" sldId="1090"/>
            <ac:spMk id="8" creationId="{46AA8123-2AFF-2E87-8578-16D785A06BFD}"/>
          </ac:spMkLst>
        </pc:spChg>
        <pc:spChg chg="mod">
          <ac:chgData name="Samuel Kim" userId="0b4e8f1a-35cc-4769-966d-024c662a6df8" providerId="ADAL" clId="{FD43177E-B14D-4CBC-B1FC-4F9CD5DD6B7D}" dt="2024-05-06T02:10:06.718" v="605" actId="27636"/>
          <ac:spMkLst>
            <pc:docMk/>
            <pc:sldMk cId="1519977891" sldId="1090"/>
            <ac:spMk id="9" creationId="{460BDC15-D9CD-412A-E2AA-0F80F8ADC569}"/>
          </ac:spMkLst>
        </pc:spChg>
        <pc:spChg chg="mod">
          <ac:chgData name="Samuel Kim" userId="0b4e8f1a-35cc-4769-966d-024c662a6df8" providerId="ADAL" clId="{FD43177E-B14D-4CBC-B1FC-4F9CD5DD6B7D}" dt="2024-05-06T02:10:06.724" v="608" actId="27636"/>
          <ac:spMkLst>
            <pc:docMk/>
            <pc:sldMk cId="1519977891" sldId="1090"/>
            <ac:spMk id="10" creationId="{16134283-9D5D-1D4B-49A3-3A15CB7A1040}"/>
          </ac:spMkLst>
        </pc:spChg>
        <pc:spChg chg="mod">
          <ac:chgData name="Samuel Kim" userId="0b4e8f1a-35cc-4769-966d-024c662a6df8" providerId="ADAL" clId="{FD43177E-B14D-4CBC-B1FC-4F9CD5DD6B7D}" dt="2024-05-06T02:10:06.731" v="611" actId="27636"/>
          <ac:spMkLst>
            <pc:docMk/>
            <pc:sldMk cId="1519977891" sldId="1090"/>
            <ac:spMk id="11" creationId="{2AC4FB92-57D4-9E5E-D42B-428EB85255AA}"/>
          </ac:spMkLst>
        </pc:spChg>
        <pc:spChg chg="mod">
          <ac:chgData name="Samuel Kim" userId="0b4e8f1a-35cc-4769-966d-024c662a6df8" providerId="ADAL" clId="{FD43177E-B14D-4CBC-B1FC-4F9CD5DD6B7D}" dt="2024-05-06T02:10:06.729" v="610" actId="27636"/>
          <ac:spMkLst>
            <pc:docMk/>
            <pc:sldMk cId="1519977891" sldId="1090"/>
            <ac:spMk id="12" creationId="{33E187B9-C5D3-9E6A-9ED7-380394392C9B}"/>
          </ac:spMkLst>
        </pc:spChg>
        <pc:spChg chg="mod">
          <ac:chgData name="Samuel Kim" userId="0b4e8f1a-35cc-4769-966d-024c662a6df8" providerId="ADAL" clId="{FD43177E-B14D-4CBC-B1FC-4F9CD5DD6B7D}" dt="2024-05-06T02:10:06.735" v="613" actId="27636"/>
          <ac:spMkLst>
            <pc:docMk/>
            <pc:sldMk cId="1519977891" sldId="1090"/>
            <ac:spMk id="13" creationId="{4630698C-EA7C-0712-238A-B239A7BEA0B5}"/>
          </ac:spMkLst>
        </pc:spChg>
        <pc:spChg chg="mod">
          <ac:chgData name="Samuel Kim" userId="0b4e8f1a-35cc-4769-966d-024c662a6df8" providerId="ADAL" clId="{FD43177E-B14D-4CBC-B1FC-4F9CD5DD6B7D}" dt="2024-05-06T02:10:06.698" v="596" actId="27636"/>
          <ac:spMkLst>
            <pc:docMk/>
            <pc:sldMk cId="1519977891" sldId="1090"/>
            <ac:spMk id="14" creationId="{7E05A9D0-3BFF-826D-2261-20ACFEB72D74}"/>
          </ac:spMkLst>
        </pc:spChg>
        <pc:spChg chg="mod">
          <ac:chgData name="Samuel Kim" userId="0b4e8f1a-35cc-4769-966d-024c662a6df8" providerId="ADAL" clId="{FD43177E-B14D-4CBC-B1FC-4F9CD5DD6B7D}" dt="2024-05-06T02:10:06.704" v="599" actId="27636"/>
          <ac:spMkLst>
            <pc:docMk/>
            <pc:sldMk cId="1519977891" sldId="1090"/>
            <ac:spMk id="15" creationId="{49B2C901-65CD-5B62-976A-F5DB0B52FE65}"/>
          </ac:spMkLst>
        </pc:spChg>
        <pc:spChg chg="mod">
          <ac:chgData name="Samuel Kim" userId="0b4e8f1a-35cc-4769-966d-024c662a6df8" providerId="ADAL" clId="{FD43177E-B14D-4CBC-B1FC-4F9CD5DD6B7D}" dt="2024-05-06T02:10:06.739" v="615" actId="27636"/>
          <ac:spMkLst>
            <pc:docMk/>
            <pc:sldMk cId="1519977891" sldId="1090"/>
            <ac:spMk id="16" creationId="{EDA950F2-F7FC-B3FD-1D43-AD9FC51117FC}"/>
          </ac:spMkLst>
        </pc:spChg>
        <pc:spChg chg="mod">
          <ac:chgData name="Samuel Kim" userId="0b4e8f1a-35cc-4769-966d-024c662a6df8" providerId="ADAL" clId="{FD43177E-B14D-4CBC-B1FC-4F9CD5DD6B7D}" dt="2024-05-06T02:10:06.726" v="609" actId="27636"/>
          <ac:spMkLst>
            <pc:docMk/>
            <pc:sldMk cId="1519977891" sldId="1090"/>
            <ac:spMk id="17" creationId="{E4F3269C-FACD-9639-9004-14D8A4AB6244}"/>
          </ac:spMkLst>
        </pc:spChg>
        <pc:spChg chg="mod">
          <ac:chgData name="Samuel Kim" userId="0b4e8f1a-35cc-4769-966d-024c662a6df8" providerId="ADAL" clId="{FD43177E-B14D-4CBC-B1FC-4F9CD5DD6B7D}" dt="2024-05-06T02:10:06.700" v="597" actId="27636"/>
          <ac:spMkLst>
            <pc:docMk/>
            <pc:sldMk cId="1519977891" sldId="1090"/>
            <ac:spMk id="18" creationId="{6E3035A7-AD7F-0C3E-2223-C683CA3B8396}"/>
          </ac:spMkLst>
        </pc:spChg>
        <pc:spChg chg="mod">
          <ac:chgData name="Samuel Kim" userId="0b4e8f1a-35cc-4769-966d-024c662a6df8" providerId="ADAL" clId="{FD43177E-B14D-4CBC-B1FC-4F9CD5DD6B7D}" dt="2024-05-06T02:10:06.712" v="602" actId="27636"/>
          <ac:spMkLst>
            <pc:docMk/>
            <pc:sldMk cId="1519977891" sldId="1090"/>
            <ac:spMk id="19" creationId="{F4B52B24-B084-0423-9844-DFE2ED352CC2}"/>
          </ac:spMkLst>
        </pc:spChg>
        <pc:spChg chg="mod">
          <ac:chgData name="Samuel Kim" userId="0b4e8f1a-35cc-4769-966d-024c662a6df8" providerId="ADAL" clId="{FD43177E-B14D-4CBC-B1FC-4F9CD5DD6B7D}" dt="2024-05-06T02:10:06.702" v="598" actId="27636"/>
          <ac:spMkLst>
            <pc:docMk/>
            <pc:sldMk cId="1519977891" sldId="1090"/>
            <ac:spMk id="20" creationId="{328F969A-C1AC-CF80-4C95-620E72581B58}"/>
          </ac:spMkLst>
        </pc:spChg>
        <pc:spChg chg="mod">
          <ac:chgData name="Samuel Kim" userId="0b4e8f1a-35cc-4769-966d-024c662a6df8" providerId="ADAL" clId="{FD43177E-B14D-4CBC-B1FC-4F9CD5DD6B7D}" dt="2024-05-06T02:10:06.716" v="604" actId="27636"/>
          <ac:spMkLst>
            <pc:docMk/>
            <pc:sldMk cId="1519977891" sldId="1090"/>
            <ac:spMk id="21" creationId="{702CA2BE-B26D-01D1-4805-D907574D490C}"/>
          </ac:spMkLst>
        </pc:spChg>
        <pc:spChg chg="mod">
          <ac:chgData name="Samuel Kim" userId="0b4e8f1a-35cc-4769-966d-024c662a6df8" providerId="ADAL" clId="{FD43177E-B14D-4CBC-B1FC-4F9CD5DD6B7D}" dt="2024-05-06T02:10:06.707" v="600" actId="27636"/>
          <ac:spMkLst>
            <pc:docMk/>
            <pc:sldMk cId="1519977891" sldId="1090"/>
            <ac:spMk id="22" creationId="{40737138-C673-8286-4E4D-9D5E7FDF4557}"/>
          </ac:spMkLst>
        </pc:spChg>
        <pc:spChg chg="mod">
          <ac:chgData name="Samuel Kim" userId="0b4e8f1a-35cc-4769-966d-024c662a6df8" providerId="ADAL" clId="{FD43177E-B14D-4CBC-B1FC-4F9CD5DD6B7D}" dt="2024-05-06T02:09:34.390" v="594" actId="255"/>
          <ac:spMkLst>
            <pc:docMk/>
            <pc:sldMk cId="1519977891" sldId="1090"/>
            <ac:spMk id="24" creationId="{2695D113-1ACE-82A9-292A-F1079B32E6DD}"/>
          </ac:spMkLst>
        </pc:spChg>
        <pc:spChg chg="add del mod">
          <ac:chgData name="Samuel Kim" userId="0b4e8f1a-35cc-4769-966d-024c662a6df8" providerId="ADAL" clId="{FD43177E-B14D-4CBC-B1FC-4F9CD5DD6B7D}" dt="2024-05-06T02:13:27.822" v="640" actId="478"/>
          <ac:spMkLst>
            <pc:docMk/>
            <pc:sldMk cId="1519977891" sldId="1090"/>
            <ac:spMk id="27" creationId="{75F1FCD1-57C4-1E35-3D96-B14F1AEF7B79}"/>
          </ac:spMkLst>
        </pc:spChg>
        <pc:spChg chg="add del mod">
          <ac:chgData name="Samuel Kim" userId="0b4e8f1a-35cc-4769-966d-024c662a6df8" providerId="ADAL" clId="{FD43177E-B14D-4CBC-B1FC-4F9CD5DD6B7D}" dt="2024-05-06T02:14:13.516" v="657" actId="478"/>
          <ac:spMkLst>
            <pc:docMk/>
            <pc:sldMk cId="1519977891" sldId="1090"/>
            <ac:spMk id="29" creationId="{71E00620-E4EB-216E-4F73-2D7198295B21}"/>
          </ac:spMkLst>
        </pc:spChg>
        <pc:spChg chg="add mod">
          <ac:chgData name="Samuel Kim" userId="0b4e8f1a-35cc-4769-966d-024c662a6df8" providerId="ADAL" clId="{FD43177E-B14D-4CBC-B1FC-4F9CD5DD6B7D}" dt="2024-05-06T02:14:13.885" v="658"/>
          <ac:spMkLst>
            <pc:docMk/>
            <pc:sldMk cId="1519977891" sldId="1090"/>
            <ac:spMk id="30" creationId="{5DF954C8-7A59-8158-0E13-5337E4C144FA}"/>
          </ac:spMkLst>
        </pc:spChg>
        <pc:spChg chg="add mod">
          <ac:chgData name="Samuel Kim" userId="0b4e8f1a-35cc-4769-966d-024c662a6df8" providerId="ADAL" clId="{FD43177E-B14D-4CBC-B1FC-4F9CD5DD6B7D}" dt="2024-05-06T02:15:22.584" v="669"/>
          <ac:spMkLst>
            <pc:docMk/>
            <pc:sldMk cId="1519977891" sldId="1090"/>
            <ac:spMk id="31" creationId="{F7ADE907-7F63-5A38-9748-B85B40FA4150}"/>
          </ac:spMkLst>
        </pc:spChg>
        <pc:spChg chg="add del mod">
          <ac:chgData name="Samuel Kim" userId="0b4e8f1a-35cc-4769-966d-024c662a6df8" providerId="ADAL" clId="{FD43177E-B14D-4CBC-B1FC-4F9CD5DD6B7D}" dt="2024-05-06T02:21:35.031" v="730" actId="478"/>
          <ac:spMkLst>
            <pc:docMk/>
            <pc:sldMk cId="1519977891" sldId="1090"/>
            <ac:spMk id="32" creationId="{F6F887C9-DC51-D041-9BD3-F9ADDC5A0AF5}"/>
          </ac:spMkLst>
        </pc:spChg>
        <pc:spChg chg="add mod topLvl">
          <ac:chgData name="Samuel Kim" userId="0b4e8f1a-35cc-4769-966d-024c662a6df8" providerId="ADAL" clId="{FD43177E-B14D-4CBC-B1FC-4F9CD5DD6B7D}" dt="2024-05-06T02:23:22.108" v="751" actId="14100"/>
          <ac:spMkLst>
            <pc:docMk/>
            <pc:sldMk cId="1519977891" sldId="1090"/>
            <ac:spMk id="33" creationId="{5A88AB26-1F7D-C98B-9CE1-541169018920}"/>
          </ac:spMkLst>
        </pc:spChg>
        <pc:spChg chg="add del mod ord topLvl">
          <ac:chgData name="Samuel Kim" userId="0b4e8f1a-35cc-4769-966d-024c662a6df8" providerId="ADAL" clId="{FD43177E-B14D-4CBC-B1FC-4F9CD5DD6B7D}" dt="2024-05-06T02:22:08.566" v="738" actId="1076"/>
          <ac:spMkLst>
            <pc:docMk/>
            <pc:sldMk cId="1519977891" sldId="1090"/>
            <ac:spMk id="35" creationId="{B05A8A9C-F401-5EE1-D74E-6EE60E775295}"/>
          </ac:spMkLst>
        </pc:spChg>
        <pc:spChg chg="add del mod">
          <ac:chgData name="Samuel Kim" userId="0b4e8f1a-35cc-4769-966d-024c662a6df8" providerId="ADAL" clId="{FD43177E-B14D-4CBC-B1FC-4F9CD5DD6B7D}" dt="2024-05-06T02:21:35.031" v="730" actId="478"/>
          <ac:spMkLst>
            <pc:docMk/>
            <pc:sldMk cId="1519977891" sldId="1090"/>
            <ac:spMk id="37" creationId="{CDA81FC1-4C12-ED70-C908-2828A816CC13}"/>
          </ac:spMkLst>
        </pc:spChg>
        <pc:spChg chg="add del mod">
          <ac:chgData name="Samuel Kim" userId="0b4e8f1a-35cc-4769-966d-024c662a6df8" providerId="ADAL" clId="{FD43177E-B14D-4CBC-B1FC-4F9CD5DD6B7D}" dt="2024-05-06T02:21:40.277" v="731" actId="478"/>
          <ac:spMkLst>
            <pc:docMk/>
            <pc:sldMk cId="1519977891" sldId="1090"/>
            <ac:spMk id="39" creationId="{7438A191-C920-F2BF-AC8D-841BF213103D}"/>
          </ac:spMkLst>
        </pc:spChg>
        <pc:spChg chg="add mod">
          <ac:chgData name="Samuel Kim" userId="0b4e8f1a-35cc-4769-966d-024c662a6df8" providerId="ADAL" clId="{FD43177E-B14D-4CBC-B1FC-4F9CD5DD6B7D}" dt="2024-05-06T02:28:48.501" v="841" actId="1076"/>
          <ac:spMkLst>
            <pc:docMk/>
            <pc:sldMk cId="1519977891" sldId="1090"/>
            <ac:spMk id="40" creationId="{2D46178B-13EB-9E03-AD3E-AC77B21DB86E}"/>
          </ac:spMkLst>
        </pc:spChg>
        <pc:grpChg chg="add del mod">
          <ac:chgData name="Samuel Kim" userId="0b4e8f1a-35cc-4769-966d-024c662a6df8" providerId="ADAL" clId="{FD43177E-B14D-4CBC-B1FC-4F9CD5DD6B7D}" dt="2024-05-06T02:21:08.366" v="725" actId="165"/>
          <ac:grpSpMkLst>
            <pc:docMk/>
            <pc:sldMk cId="1519977891" sldId="1090"/>
            <ac:grpSpMk id="36" creationId="{C8B37B1D-EC46-879D-5E50-F0DE478B0A98}"/>
          </ac:grpSpMkLst>
        </pc:grpChg>
        <pc:picChg chg="add del mod">
          <ac:chgData name="Samuel Kim" userId="0b4e8f1a-35cc-4769-966d-024c662a6df8" providerId="ADAL" clId="{FD43177E-B14D-4CBC-B1FC-4F9CD5DD6B7D}" dt="2024-05-06T02:13:19.718" v="638" actId="478"/>
          <ac:picMkLst>
            <pc:docMk/>
            <pc:sldMk cId="1519977891" sldId="1090"/>
            <ac:picMk id="25" creationId="{291644A2-BCB5-9C84-3969-435810D426F2}"/>
          </ac:picMkLst>
        </pc:picChg>
        <pc:picChg chg="add mod">
          <ac:chgData name="Samuel Kim" userId="0b4e8f1a-35cc-4769-966d-024c662a6df8" providerId="ADAL" clId="{FD43177E-B14D-4CBC-B1FC-4F9CD5DD6B7D}" dt="2024-05-06T02:13:35.267" v="651" actId="1076"/>
          <ac:picMkLst>
            <pc:docMk/>
            <pc:sldMk cId="1519977891" sldId="1090"/>
            <ac:picMk id="28" creationId="{1F828250-A596-5984-239A-63EE682381CE}"/>
          </ac:picMkLst>
        </pc:picChg>
        <pc:picChg chg="add mod">
          <ac:chgData name="Samuel Kim" userId="0b4e8f1a-35cc-4769-966d-024c662a6df8" providerId="ADAL" clId="{FD43177E-B14D-4CBC-B1FC-4F9CD5DD6B7D}" dt="2024-05-06T02:16:19.108" v="682" actId="1076"/>
          <ac:picMkLst>
            <pc:docMk/>
            <pc:sldMk cId="1519977891" sldId="1090"/>
            <ac:picMk id="34" creationId="{36522FB3-F98C-F88F-B1A0-07CB7C627D0C}"/>
          </ac:picMkLst>
        </pc:picChg>
      </pc:sldChg>
      <pc:sldChg chg="addSp delSp modSp new mod">
        <pc:chgData name="Samuel Kim" userId="0b4e8f1a-35cc-4769-966d-024c662a6df8" providerId="ADAL" clId="{FD43177E-B14D-4CBC-B1FC-4F9CD5DD6B7D}" dt="2024-05-06T02:29:43.731" v="845" actId="14100"/>
        <pc:sldMkLst>
          <pc:docMk/>
          <pc:sldMk cId="2158601917" sldId="1091"/>
        </pc:sldMkLst>
        <pc:spChg chg="mod">
          <ac:chgData name="Samuel Kim" userId="0b4e8f1a-35cc-4769-966d-024c662a6df8" providerId="ADAL" clId="{FD43177E-B14D-4CBC-B1FC-4F9CD5DD6B7D}" dt="2024-05-06T02:25:54.778" v="793" actId="27636"/>
          <ac:spMkLst>
            <pc:docMk/>
            <pc:sldMk cId="2158601917" sldId="1091"/>
            <ac:spMk id="2" creationId="{F1C2AEE4-846C-2868-DEF7-FF165345C6B7}"/>
          </ac:spMkLst>
        </pc:spChg>
        <pc:spChg chg="mod">
          <ac:chgData name="Samuel Kim" userId="0b4e8f1a-35cc-4769-966d-024c662a6df8" providerId="ADAL" clId="{FD43177E-B14D-4CBC-B1FC-4F9CD5DD6B7D}" dt="2024-05-06T02:27:56.990" v="839" actId="5793"/>
          <ac:spMkLst>
            <pc:docMk/>
            <pc:sldMk cId="2158601917" sldId="1091"/>
            <ac:spMk id="3" creationId="{F9DCC6EE-A338-2821-0013-E2848AC8BE35}"/>
          </ac:spMkLst>
        </pc:spChg>
        <pc:spChg chg="mod ord">
          <ac:chgData name="Samuel Kim" userId="0b4e8f1a-35cc-4769-966d-024c662a6df8" providerId="ADAL" clId="{FD43177E-B14D-4CBC-B1FC-4F9CD5DD6B7D}" dt="2024-05-06T02:27:39.581" v="835" actId="1076"/>
          <ac:spMkLst>
            <pc:docMk/>
            <pc:sldMk cId="2158601917" sldId="1091"/>
            <ac:spMk id="4" creationId="{9D5E00FC-15F6-F7D7-6CED-613485D8C051}"/>
          </ac:spMkLst>
        </pc:spChg>
        <pc:spChg chg="mod">
          <ac:chgData name="Samuel Kim" userId="0b4e8f1a-35cc-4769-966d-024c662a6df8" providerId="ADAL" clId="{FD43177E-B14D-4CBC-B1FC-4F9CD5DD6B7D}" dt="2024-05-06T02:26:35.184" v="796" actId="27636"/>
          <ac:spMkLst>
            <pc:docMk/>
            <pc:sldMk cId="2158601917" sldId="1091"/>
            <ac:spMk id="5" creationId="{BA2A5BCA-8533-72B9-D5AA-C23F1E63BA95}"/>
          </ac:spMkLst>
        </pc:spChg>
        <pc:spChg chg="mod">
          <ac:chgData name="Samuel Kim" userId="0b4e8f1a-35cc-4769-966d-024c662a6df8" providerId="ADAL" clId="{FD43177E-B14D-4CBC-B1FC-4F9CD5DD6B7D}" dt="2024-05-06T02:26:35.194" v="799" actId="27636"/>
          <ac:spMkLst>
            <pc:docMk/>
            <pc:sldMk cId="2158601917" sldId="1091"/>
            <ac:spMk id="6" creationId="{03415B46-1B95-C397-869D-395F5294730C}"/>
          </ac:spMkLst>
        </pc:spChg>
        <pc:spChg chg="mod">
          <ac:chgData name="Samuel Kim" userId="0b4e8f1a-35cc-4769-966d-024c662a6df8" providerId="ADAL" clId="{FD43177E-B14D-4CBC-B1FC-4F9CD5DD6B7D}" dt="2024-05-06T02:26:35.201" v="801" actId="27636"/>
          <ac:spMkLst>
            <pc:docMk/>
            <pc:sldMk cId="2158601917" sldId="1091"/>
            <ac:spMk id="7" creationId="{A58C134E-38E0-39E8-E516-5BF6573B9FE6}"/>
          </ac:spMkLst>
        </pc:spChg>
        <pc:spChg chg="mod">
          <ac:chgData name="Samuel Kim" userId="0b4e8f1a-35cc-4769-966d-024c662a6df8" providerId="ADAL" clId="{FD43177E-B14D-4CBC-B1FC-4F9CD5DD6B7D}" dt="2024-05-06T02:26:35.221" v="807" actId="27636"/>
          <ac:spMkLst>
            <pc:docMk/>
            <pc:sldMk cId="2158601917" sldId="1091"/>
            <ac:spMk id="8" creationId="{32BB2FB4-FAEE-D5BC-35E4-D3B8B6696083}"/>
          </ac:spMkLst>
        </pc:spChg>
        <pc:spChg chg="mod">
          <ac:chgData name="Samuel Kim" userId="0b4e8f1a-35cc-4769-966d-024c662a6df8" providerId="ADAL" clId="{FD43177E-B14D-4CBC-B1FC-4F9CD5DD6B7D}" dt="2024-05-06T02:26:35.204" v="802" actId="27636"/>
          <ac:spMkLst>
            <pc:docMk/>
            <pc:sldMk cId="2158601917" sldId="1091"/>
            <ac:spMk id="9" creationId="{8D3FD321-49CF-C6EC-157D-93E57E0D3855}"/>
          </ac:spMkLst>
        </pc:spChg>
        <pc:spChg chg="mod">
          <ac:chgData name="Samuel Kim" userId="0b4e8f1a-35cc-4769-966d-024c662a6df8" providerId="ADAL" clId="{FD43177E-B14D-4CBC-B1FC-4F9CD5DD6B7D}" dt="2024-05-06T02:26:35.234" v="811" actId="27636"/>
          <ac:spMkLst>
            <pc:docMk/>
            <pc:sldMk cId="2158601917" sldId="1091"/>
            <ac:spMk id="10" creationId="{6900723D-4A45-58C2-A0B9-8F83D8CC16C7}"/>
          </ac:spMkLst>
        </pc:spChg>
        <pc:spChg chg="mod">
          <ac:chgData name="Samuel Kim" userId="0b4e8f1a-35cc-4769-966d-024c662a6df8" providerId="ADAL" clId="{FD43177E-B14D-4CBC-B1FC-4F9CD5DD6B7D}" dt="2024-05-06T02:26:35.244" v="814" actId="27636"/>
          <ac:spMkLst>
            <pc:docMk/>
            <pc:sldMk cId="2158601917" sldId="1091"/>
            <ac:spMk id="11" creationId="{41E20C4B-9345-9718-9C7D-C814FF1BC4B0}"/>
          </ac:spMkLst>
        </pc:spChg>
        <pc:spChg chg="mod">
          <ac:chgData name="Samuel Kim" userId="0b4e8f1a-35cc-4769-966d-024c662a6df8" providerId="ADAL" clId="{FD43177E-B14D-4CBC-B1FC-4F9CD5DD6B7D}" dt="2024-05-06T02:26:35.227" v="809" actId="27636"/>
          <ac:spMkLst>
            <pc:docMk/>
            <pc:sldMk cId="2158601917" sldId="1091"/>
            <ac:spMk id="12" creationId="{ABF34100-6509-86A3-B05F-D14B9523220D}"/>
          </ac:spMkLst>
        </pc:spChg>
        <pc:spChg chg="mod">
          <ac:chgData name="Samuel Kim" userId="0b4e8f1a-35cc-4769-966d-024c662a6df8" providerId="ADAL" clId="{FD43177E-B14D-4CBC-B1FC-4F9CD5DD6B7D}" dt="2024-05-06T02:26:35.211" v="804" actId="27636"/>
          <ac:spMkLst>
            <pc:docMk/>
            <pc:sldMk cId="2158601917" sldId="1091"/>
            <ac:spMk id="13" creationId="{A014885C-46A0-339E-F6D9-CEA3F4133F28}"/>
          </ac:spMkLst>
        </pc:spChg>
        <pc:spChg chg="mod">
          <ac:chgData name="Samuel Kim" userId="0b4e8f1a-35cc-4769-966d-024c662a6df8" providerId="ADAL" clId="{FD43177E-B14D-4CBC-B1FC-4F9CD5DD6B7D}" dt="2024-05-06T02:26:35.224" v="808" actId="27636"/>
          <ac:spMkLst>
            <pc:docMk/>
            <pc:sldMk cId="2158601917" sldId="1091"/>
            <ac:spMk id="14" creationId="{5DC4825D-BA93-3993-B3D9-47F3D4C75F98}"/>
          </ac:spMkLst>
        </pc:spChg>
        <pc:spChg chg="mod">
          <ac:chgData name="Samuel Kim" userId="0b4e8f1a-35cc-4769-966d-024c662a6df8" providerId="ADAL" clId="{FD43177E-B14D-4CBC-B1FC-4F9CD5DD6B7D}" dt="2024-05-06T02:26:35.208" v="803" actId="27636"/>
          <ac:spMkLst>
            <pc:docMk/>
            <pc:sldMk cId="2158601917" sldId="1091"/>
            <ac:spMk id="15" creationId="{2C7C3AF3-5E68-AFD4-C9BF-054364AD69C0}"/>
          </ac:spMkLst>
        </pc:spChg>
        <pc:spChg chg="mod">
          <ac:chgData name="Samuel Kim" userId="0b4e8f1a-35cc-4769-966d-024c662a6df8" providerId="ADAL" clId="{FD43177E-B14D-4CBC-B1FC-4F9CD5DD6B7D}" dt="2024-05-06T02:26:35.187" v="797" actId="27636"/>
          <ac:spMkLst>
            <pc:docMk/>
            <pc:sldMk cId="2158601917" sldId="1091"/>
            <ac:spMk id="16" creationId="{207560E0-735D-68A9-3C66-48448DBB5981}"/>
          </ac:spMkLst>
        </pc:spChg>
        <pc:spChg chg="mod">
          <ac:chgData name="Samuel Kim" userId="0b4e8f1a-35cc-4769-966d-024c662a6df8" providerId="ADAL" clId="{FD43177E-B14D-4CBC-B1FC-4F9CD5DD6B7D}" dt="2024-05-06T02:26:35.238" v="812" actId="27636"/>
          <ac:spMkLst>
            <pc:docMk/>
            <pc:sldMk cId="2158601917" sldId="1091"/>
            <ac:spMk id="17" creationId="{D18F8793-50AE-8FFD-1DAC-9BDE7D0E3085}"/>
          </ac:spMkLst>
        </pc:spChg>
        <pc:spChg chg="mod">
          <ac:chgData name="Samuel Kim" userId="0b4e8f1a-35cc-4769-966d-024c662a6df8" providerId="ADAL" clId="{FD43177E-B14D-4CBC-B1FC-4F9CD5DD6B7D}" dt="2024-05-06T02:26:35.241" v="813" actId="27636"/>
          <ac:spMkLst>
            <pc:docMk/>
            <pc:sldMk cId="2158601917" sldId="1091"/>
            <ac:spMk id="18" creationId="{8FBF97CC-9AB9-0B74-2F5A-7A15B288B792}"/>
          </ac:spMkLst>
        </pc:spChg>
        <pc:spChg chg="mod">
          <ac:chgData name="Samuel Kim" userId="0b4e8f1a-35cc-4769-966d-024c662a6df8" providerId="ADAL" clId="{FD43177E-B14D-4CBC-B1FC-4F9CD5DD6B7D}" dt="2024-05-06T02:26:35.197" v="800" actId="27636"/>
          <ac:spMkLst>
            <pc:docMk/>
            <pc:sldMk cId="2158601917" sldId="1091"/>
            <ac:spMk id="19" creationId="{92A70BC7-0C13-65B5-7DCD-3B0FFC6CF2EF}"/>
          </ac:spMkLst>
        </pc:spChg>
        <pc:spChg chg="mod">
          <ac:chgData name="Samuel Kim" userId="0b4e8f1a-35cc-4769-966d-024c662a6df8" providerId="ADAL" clId="{FD43177E-B14D-4CBC-B1FC-4F9CD5DD6B7D}" dt="2024-05-06T02:26:35.191" v="798" actId="27636"/>
          <ac:spMkLst>
            <pc:docMk/>
            <pc:sldMk cId="2158601917" sldId="1091"/>
            <ac:spMk id="20" creationId="{C435D73A-9FE4-4956-9FDA-8A0791980861}"/>
          </ac:spMkLst>
        </pc:spChg>
        <pc:spChg chg="mod">
          <ac:chgData name="Samuel Kim" userId="0b4e8f1a-35cc-4769-966d-024c662a6df8" providerId="ADAL" clId="{FD43177E-B14D-4CBC-B1FC-4F9CD5DD6B7D}" dt="2024-05-06T02:26:35.218" v="806" actId="27636"/>
          <ac:spMkLst>
            <pc:docMk/>
            <pc:sldMk cId="2158601917" sldId="1091"/>
            <ac:spMk id="21" creationId="{DAB4E853-9978-CAED-C402-2D36F0A0D8EC}"/>
          </ac:spMkLst>
        </pc:spChg>
        <pc:spChg chg="mod">
          <ac:chgData name="Samuel Kim" userId="0b4e8f1a-35cc-4769-966d-024c662a6df8" providerId="ADAL" clId="{FD43177E-B14D-4CBC-B1FC-4F9CD5DD6B7D}" dt="2024-05-06T02:26:35.214" v="805" actId="27636"/>
          <ac:spMkLst>
            <pc:docMk/>
            <pc:sldMk cId="2158601917" sldId="1091"/>
            <ac:spMk id="22" creationId="{678AA4FF-5CCC-ACA4-D7F2-CBE22176AA66}"/>
          </ac:spMkLst>
        </pc:spChg>
        <pc:spChg chg="mod">
          <ac:chgData name="Samuel Kim" userId="0b4e8f1a-35cc-4769-966d-024c662a6df8" providerId="ADAL" clId="{FD43177E-B14D-4CBC-B1FC-4F9CD5DD6B7D}" dt="2024-05-06T02:23:51.729" v="756" actId="57"/>
          <ac:spMkLst>
            <pc:docMk/>
            <pc:sldMk cId="2158601917" sldId="1091"/>
            <ac:spMk id="24" creationId="{346531E0-FF02-C9D7-A7C4-FEAC853E2CCA}"/>
          </ac:spMkLst>
        </pc:spChg>
        <pc:spChg chg="add mod">
          <ac:chgData name="Samuel Kim" userId="0b4e8f1a-35cc-4769-966d-024c662a6df8" providerId="ADAL" clId="{FD43177E-B14D-4CBC-B1FC-4F9CD5DD6B7D}" dt="2024-05-06T02:29:43.731" v="845" actId="14100"/>
          <ac:spMkLst>
            <pc:docMk/>
            <pc:sldMk cId="2158601917" sldId="1091"/>
            <ac:spMk id="25" creationId="{45DE12B7-1A41-290D-215C-B24355428823}"/>
          </ac:spMkLst>
        </pc:spChg>
        <pc:spChg chg="add del mod">
          <ac:chgData name="Samuel Kim" userId="0b4e8f1a-35cc-4769-966d-024c662a6df8" providerId="ADAL" clId="{FD43177E-B14D-4CBC-B1FC-4F9CD5DD6B7D}" dt="2024-05-06T02:28:55.605" v="842" actId="478"/>
          <ac:spMkLst>
            <pc:docMk/>
            <pc:sldMk cId="2158601917" sldId="1091"/>
            <ac:spMk id="26" creationId="{046BE958-CAB4-617E-4CA7-18684C9EBB29}"/>
          </ac:spMkLst>
        </pc:spChg>
        <pc:spChg chg="add mod">
          <ac:chgData name="Samuel Kim" userId="0b4e8f1a-35cc-4769-966d-024c662a6df8" providerId="ADAL" clId="{FD43177E-B14D-4CBC-B1FC-4F9CD5DD6B7D}" dt="2024-05-06T02:29:08.699" v="844" actId="1076"/>
          <ac:spMkLst>
            <pc:docMk/>
            <pc:sldMk cId="2158601917" sldId="1091"/>
            <ac:spMk id="27" creationId="{025389F1-4B46-80C9-2487-8B605AEF9E1C}"/>
          </ac:spMkLst>
        </pc:spChg>
      </pc:sldChg>
      <pc:sldChg chg="addSp delSp modSp new mod">
        <pc:chgData name="Samuel Kim" userId="0b4e8f1a-35cc-4769-966d-024c662a6df8" providerId="ADAL" clId="{FD43177E-B14D-4CBC-B1FC-4F9CD5DD6B7D}" dt="2024-05-13T02:57:40.375" v="2982" actId="20577"/>
        <pc:sldMkLst>
          <pc:docMk/>
          <pc:sldMk cId="1587600605" sldId="1092"/>
        </pc:sldMkLst>
        <pc:spChg chg="del">
          <ac:chgData name="Samuel Kim" userId="0b4e8f1a-35cc-4769-966d-024c662a6df8" providerId="ADAL" clId="{FD43177E-B14D-4CBC-B1FC-4F9CD5DD6B7D}" dt="2024-05-06T02:30:20.047" v="852" actId="478"/>
          <ac:spMkLst>
            <pc:docMk/>
            <pc:sldMk cId="1587600605" sldId="1092"/>
            <ac:spMk id="2" creationId="{29DF8BCB-3E7C-BACE-734D-F72422EFBEB3}"/>
          </ac:spMkLst>
        </pc:spChg>
        <pc:spChg chg="mod">
          <ac:chgData name="Samuel Kim" userId="0b4e8f1a-35cc-4769-966d-024c662a6df8" providerId="ADAL" clId="{FD43177E-B14D-4CBC-B1FC-4F9CD5DD6B7D}" dt="2024-05-06T02:32:44.414" v="909" actId="404"/>
          <ac:spMkLst>
            <pc:docMk/>
            <pc:sldMk cId="1587600605" sldId="1092"/>
            <ac:spMk id="3" creationId="{1BEC8101-1200-0563-FB71-51E62EDA2EDD}"/>
          </ac:spMkLst>
        </pc:spChg>
        <pc:spChg chg="mod">
          <ac:chgData name="Samuel Kim" userId="0b4e8f1a-35cc-4769-966d-024c662a6df8" providerId="ADAL" clId="{FD43177E-B14D-4CBC-B1FC-4F9CD5DD6B7D}" dt="2024-05-13T02:57:40.375" v="2982" actId="20577"/>
          <ac:spMkLst>
            <pc:docMk/>
            <pc:sldMk cId="1587600605" sldId="1092"/>
            <ac:spMk id="4" creationId="{17F49F53-D412-2D6F-A08D-A5BA12D63842}"/>
          </ac:spMkLst>
        </pc:spChg>
        <pc:spChg chg="mod">
          <ac:chgData name="Samuel Kim" userId="0b4e8f1a-35cc-4769-966d-024c662a6df8" providerId="ADAL" clId="{FD43177E-B14D-4CBC-B1FC-4F9CD5DD6B7D}" dt="2024-05-06T02:30:20.468" v="864" actId="27636"/>
          <ac:spMkLst>
            <pc:docMk/>
            <pc:sldMk cId="1587600605" sldId="1092"/>
            <ac:spMk id="5" creationId="{F3E2D05B-FF84-EE90-FD2F-8CB36A94885E}"/>
          </ac:spMkLst>
        </pc:spChg>
        <pc:spChg chg="mod">
          <ac:chgData name="Samuel Kim" userId="0b4e8f1a-35cc-4769-966d-024c662a6df8" providerId="ADAL" clId="{FD43177E-B14D-4CBC-B1FC-4F9CD5DD6B7D}" dt="2024-05-06T02:30:20.479" v="869" actId="27636"/>
          <ac:spMkLst>
            <pc:docMk/>
            <pc:sldMk cId="1587600605" sldId="1092"/>
            <ac:spMk id="6" creationId="{4AD15D13-DD4B-A780-27FF-5B1741B72273}"/>
          </ac:spMkLst>
        </pc:spChg>
        <pc:spChg chg="mod">
          <ac:chgData name="Samuel Kim" userId="0b4e8f1a-35cc-4769-966d-024c662a6df8" providerId="ADAL" clId="{FD43177E-B14D-4CBC-B1FC-4F9CD5DD6B7D}" dt="2024-05-06T02:30:20.473" v="866" actId="27636"/>
          <ac:spMkLst>
            <pc:docMk/>
            <pc:sldMk cId="1587600605" sldId="1092"/>
            <ac:spMk id="7" creationId="{9A4DDF1B-31E7-529F-A50F-D29AC0F4BADC}"/>
          </ac:spMkLst>
        </pc:spChg>
        <pc:spChg chg="mod">
          <ac:chgData name="Samuel Kim" userId="0b4e8f1a-35cc-4769-966d-024c662a6df8" providerId="ADAL" clId="{FD43177E-B14D-4CBC-B1FC-4F9CD5DD6B7D}" dt="2024-05-06T02:30:20.463" v="861" actId="27636"/>
          <ac:spMkLst>
            <pc:docMk/>
            <pc:sldMk cId="1587600605" sldId="1092"/>
            <ac:spMk id="8" creationId="{FE3EACE9-12B0-017D-534F-A810DAE5284C}"/>
          </ac:spMkLst>
        </pc:spChg>
        <pc:spChg chg="mod">
          <ac:chgData name="Samuel Kim" userId="0b4e8f1a-35cc-4769-966d-024c662a6df8" providerId="ADAL" clId="{FD43177E-B14D-4CBC-B1FC-4F9CD5DD6B7D}" dt="2024-05-06T02:30:20.451" v="855" actId="27636"/>
          <ac:spMkLst>
            <pc:docMk/>
            <pc:sldMk cId="1587600605" sldId="1092"/>
            <ac:spMk id="9" creationId="{81429638-0BCF-71AD-25D8-EE30B073D79E}"/>
          </ac:spMkLst>
        </pc:spChg>
        <pc:spChg chg="mod">
          <ac:chgData name="Samuel Kim" userId="0b4e8f1a-35cc-4769-966d-024c662a6df8" providerId="ADAL" clId="{FD43177E-B14D-4CBC-B1FC-4F9CD5DD6B7D}" dt="2024-05-06T02:30:20.471" v="865" actId="27636"/>
          <ac:spMkLst>
            <pc:docMk/>
            <pc:sldMk cId="1587600605" sldId="1092"/>
            <ac:spMk id="10" creationId="{D673B993-709C-67EE-D310-3A42C8414D32}"/>
          </ac:spMkLst>
        </pc:spChg>
        <pc:spChg chg="mod">
          <ac:chgData name="Samuel Kim" userId="0b4e8f1a-35cc-4769-966d-024c662a6df8" providerId="ADAL" clId="{FD43177E-B14D-4CBC-B1FC-4F9CD5DD6B7D}" dt="2024-05-06T02:30:20.449" v="854" actId="27636"/>
          <ac:spMkLst>
            <pc:docMk/>
            <pc:sldMk cId="1587600605" sldId="1092"/>
            <ac:spMk id="11" creationId="{80E471A0-2E28-1EB9-209E-13AAD5608915}"/>
          </ac:spMkLst>
        </pc:spChg>
        <pc:spChg chg="mod">
          <ac:chgData name="Samuel Kim" userId="0b4e8f1a-35cc-4769-966d-024c662a6df8" providerId="ADAL" clId="{FD43177E-B14D-4CBC-B1FC-4F9CD5DD6B7D}" dt="2024-05-06T02:30:20.488" v="873" actId="27636"/>
          <ac:spMkLst>
            <pc:docMk/>
            <pc:sldMk cId="1587600605" sldId="1092"/>
            <ac:spMk id="12" creationId="{62A2D899-EB1D-915A-A3B0-07ED7BE2471D}"/>
          </ac:spMkLst>
        </pc:spChg>
        <pc:spChg chg="mod">
          <ac:chgData name="Samuel Kim" userId="0b4e8f1a-35cc-4769-966d-024c662a6df8" providerId="ADAL" clId="{FD43177E-B14D-4CBC-B1FC-4F9CD5DD6B7D}" dt="2024-05-06T02:30:20.453" v="856" actId="27636"/>
          <ac:spMkLst>
            <pc:docMk/>
            <pc:sldMk cId="1587600605" sldId="1092"/>
            <ac:spMk id="13" creationId="{56BFBD43-A7A7-5FE4-5DB2-790E8DB9236B}"/>
          </ac:spMkLst>
        </pc:spChg>
        <pc:spChg chg="mod">
          <ac:chgData name="Samuel Kim" userId="0b4e8f1a-35cc-4769-966d-024c662a6df8" providerId="ADAL" clId="{FD43177E-B14D-4CBC-B1FC-4F9CD5DD6B7D}" dt="2024-05-06T02:30:20.466" v="863" actId="27636"/>
          <ac:spMkLst>
            <pc:docMk/>
            <pc:sldMk cId="1587600605" sldId="1092"/>
            <ac:spMk id="14" creationId="{392CE880-A4C9-9CC0-51E8-338FC4F98832}"/>
          </ac:spMkLst>
        </pc:spChg>
        <pc:spChg chg="mod">
          <ac:chgData name="Samuel Kim" userId="0b4e8f1a-35cc-4769-966d-024c662a6df8" providerId="ADAL" clId="{FD43177E-B14D-4CBC-B1FC-4F9CD5DD6B7D}" dt="2024-05-06T02:30:20.481" v="870" actId="27636"/>
          <ac:spMkLst>
            <pc:docMk/>
            <pc:sldMk cId="1587600605" sldId="1092"/>
            <ac:spMk id="15" creationId="{14EBA9D1-3CE1-BB35-16BD-C390F5617348}"/>
          </ac:spMkLst>
        </pc:spChg>
        <pc:spChg chg="mod">
          <ac:chgData name="Samuel Kim" userId="0b4e8f1a-35cc-4769-966d-024c662a6df8" providerId="ADAL" clId="{FD43177E-B14D-4CBC-B1FC-4F9CD5DD6B7D}" dt="2024-05-06T02:30:20.464" v="862" actId="27636"/>
          <ac:spMkLst>
            <pc:docMk/>
            <pc:sldMk cId="1587600605" sldId="1092"/>
            <ac:spMk id="16" creationId="{301698F4-CBAA-FDA7-B3B6-2DD1AD8C230F}"/>
          </ac:spMkLst>
        </pc:spChg>
        <pc:spChg chg="mod">
          <ac:chgData name="Samuel Kim" userId="0b4e8f1a-35cc-4769-966d-024c662a6df8" providerId="ADAL" clId="{FD43177E-B14D-4CBC-B1FC-4F9CD5DD6B7D}" dt="2024-05-06T02:30:20.457" v="858" actId="27636"/>
          <ac:spMkLst>
            <pc:docMk/>
            <pc:sldMk cId="1587600605" sldId="1092"/>
            <ac:spMk id="17" creationId="{46B321FD-F1A5-5B33-CBFD-A0A4BBED346C}"/>
          </ac:spMkLst>
        </pc:spChg>
        <pc:spChg chg="mod">
          <ac:chgData name="Samuel Kim" userId="0b4e8f1a-35cc-4769-966d-024c662a6df8" providerId="ADAL" clId="{FD43177E-B14D-4CBC-B1FC-4F9CD5DD6B7D}" dt="2024-05-06T02:30:20.484" v="872" actId="27636"/>
          <ac:spMkLst>
            <pc:docMk/>
            <pc:sldMk cId="1587600605" sldId="1092"/>
            <ac:spMk id="18" creationId="{C7714800-49F0-1376-9563-B7596ACBC22E}"/>
          </ac:spMkLst>
        </pc:spChg>
        <pc:spChg chg="mod">
          <ac:chgData name="Samuel Kim" userId="0b4e8f1a-35cc-4769-966d-024c662a6df8" providerId="ADAL" clId="{FD43177E-B14D-4CBC-B1FC-4F9CD5DD6B7D}" dt="2024-05-06T02:30:20.474" v="867" actId="27636"/>
          <ac:spMkLst>
            <pc:docMk/>
            <pc:sldMk cId="1587600605" sldId="1092"/>
            <ac:spMk id="19" creationId="{985591F3-A57C-AE49-0026-5EC91282434A}"/>
          </ac:spMkLst>
        </pc:spChg>
        <pc:spChg chg="mod">
          <ac:chgData name="Samuel Kim" userId="0b4e8f1a-35cc-4769-966d-024c662a6df8" providerId="ADAL" clId="{FD43177E-B14D-4CBC-B1FC-4F9CD5DD6B7D}" dt="2024-05-06T02:30:20.455" v="857" actId="27636"/>
          <ac:spMkLst>
            <pc:docMk/>
            <pc:sldMk cId="1587600605" sldId="1092"/>
            <ac:spMk id="20" creationId="{06574616-EAD3-7661-B83C-56C37919D71A}"/>
          </ac:spMkLst>
        </pc:spChg>
        <pc:spChg chg="mod">
          <ac:chgData name="Samuel Kim" userId="0b4e8f1a-35cc-4769-966d-024c662a6df8" providerId="ADAL" clId="{FD43177E-B14D-4CBC-B1FC-4F9CD5DD6B7D}" dt="2024-05-06T02:30:20.476" v="868" actId="27636"/>
          <ac:spMkLst>
            <pc:docMk/>
            <pc:sldMk cId="1587600605" sldId="1092"/>
            <ac:spMk id="21" creationId="{ADCA5DE8-2E2D-6EB2-15DA-B40EDE370555}"/>
          </ac:spMkLst>
        </pc:spChg>
        <pc:spChg chg="mod">
          <ac:chgData name="Samuel Kim" userId="0b4e8f1a-35cc-4769-966d-024c662a6df8" providerId="ADAL" clId="{FD43177E-B14D-4CBC-B1FC-4F9CD5DD6B7D}" dt="2024-05-06T02:30:20.483" v="871" actId="27636"/>
          <ac:spMkLst>
            <pc:docMk/>
            <pc:sldMk cId="1587600605" sldId="1092"/>
            <ac:spMk id="22" creationId="{B14AF447-FD8F-286C-9E7F-B530E90A1DAE}"/>
          </ac:spMkLst>
        </pc:spChg>
        <pc:spChg chg="mod">
          <ac:chgData name="Samuel Kim" userId="0b4e8f1a-35cc-4769-966d-024c662a6df8" providerId="ADAL" clId="{FD43177E-B14D-4CBC-B1FC-4F9CD5DD6B7D}" dt="2024-05-06T02:30:12.276" v="851" actId="255"/>
          <ac:spMkLst>
            <pc:docMk/>
            <pc:sldMk cId="1587600605" sldId="1092"/>
            <ac:spMk id="24" creationId="{3F7E9413-253C-0040-DD87-48DFE9378B23}"/>
          </ac:spMkLst>
        </pc:spChg>
        <pc:spChg chg="add mod">
          <ac:chgData name="Samuel Kim" userId="0b4e8f1a-35cc-4769-966d-024c662a6df8" providerId="ADAL" clId="{FD43177E-B14D-4CBC-B1FC-4F9CD5DD6B7D}" dt="2024-05-06T02:30:45.904" v="884" actId="1076"/>
          <ac:spMkLst>
            <pc:docMk/>
            <pc:sldMk cId="1587600605" sldId="1092"/>
            <ac:spMk id="26" creationId="{B9FC3710-1EC0-AF3C-135D-0DC6154A0F0B}"/>
          </ac:spMkLst>
        </pc:spChg>
        <pc:spChg chg="add mod">
          <ac:chgData name="Samuel Kim" userId="0b4e8f1a-35cc-4769-966d-024c662a6df8" providerId="ADAL" clId="{FD43177E-B14D-4CBC-B1FC-4F9CD5DD6B7D}" dt="2024-05-06T02:30:38.674" v="879"/>
          <ac:spMkLst>
            <pc:docMk/>
            <pc:sldMk cId="1587600605" sldId="1092"/>
            <ac:spMk id="27" creationId="{B5329424-0F19-9909-AD48-F4367CF2F8E4}"/>
          </ac:spMkLst>
        </pc:spChg>
        <pc:spChg chg="add mod">
          <ac:chgData name="Samuel Kim" userId="0b4e8f1a-35cc-4769-966d-024c662a6df8" providerId="ADAL" clId="{FD43177E-B14D-4CBC-B1FC-4F9CD5DD6B7D}" dt="2024-05-06T02:30:47.149" v="888"/>
          <ac:spMkLst>
            <pc:docMk/>
            <pc:sldMk cId="1587600605" sldId="1092"/>
            <ac:spMk id="28" creationId="{635CEB15-474B-86A9-8BFF-CDD8C4952C8A}"/>
          </ac:spMkLst>
        </pc:spChg>
        <pc:spChg chg="add mod">
          <ac:chgData name="Samuel Kim" userId="0b4e8f1a-35cc-4769-966d-024c662a6df8" providerId="ADAL" clId="{FD43177E-B14D-4CBC-B1FC-4F9CD5DD6B7D}" dt="2024-05-06T02:32:56.430" v="911" actId="1076"/>
          <ac:spMkLst>
            <pc:docMk/>
            <pc:sldMk cId="1587600605" sldId="1092"/>
            <ac:spMk id="29" creationId="{CFB286B8-AF14-C608-81E1-8E9C5FAD3017}"/>
          </ac:spMkLst>
        </pc:spChg>
        <pc:picChg chg="add mod">
          <ac:chgData name="Samuel Kim" userId="0b4e8f1a-35cc-4769-966d-024c662a6df8" providerId="ADAL" clId="{FD43177E-B14D-4CBC-B1FC-4F9CD5DD6B7D}" dt="2024-05-06T02:30:23.313" v="874" actId="14100"/>
          <ac:picMkLst>
            <pc:docMk/>
            <pc:sldMk cId="1587600605" sldId="1092"/>
            <ac:picMk id="25" creationId="{B627DB9A-F6F8-AAE4-AFD4-D1FF812CBC7D}"/>
          </ac:picMkLst>
        </pc:picChg>
      </pc:sldChg>
      <pc:sldChg chg="addSp delSp modSp new mod modClrScheme chgLayout">
        <pc:chgData name="Samuel Kim" userId="0b4e8f1a-35cc-4769-966d-024c662a6df8" providerId="ADAL" clId="{FD43177E-B14D-4CBC-B1FC-4F9CD5DD6B7D}" dt="2024-05-06T02:33:19.908" v="917" actId="20577"/>
        <pc:sldMkLst>
          <pc:docMk/>
          <pc:sldMk cId="2920824935" sldId="1093"/>
        </pc:sldMkLst>
        <pc:spChg chg="del mod ord">
          <ac:chgData name="Samuel Kim" userId="0b4e8f1a-35cc-4769-966d-024c662a6df8" providerId="ADAL" clId="{FD43177E-B14D-4CBC-B1FC-4F9CD5DD6B7D}" dt="2024-05-06T02:33:11.453" v="913" actId="700"/>
          <ac:spMkLst>
            <pc:docMk/>
            <pc:sldMk cId="2920824935" sldId="1093"/>
            <ac:spMk id="2" creationId="{7343DDD9-829C-E0D0-5935-468C37C08FE5}"/>
          </ac:spMkLst>
        </pc:spChg>
        <pc:spChg chg="del mod ord">
          <ac:chgData name="Samuel Kim" userId="0b4e8f1a-35cc-4769-966d-024c662a6df8" providerId="ADAL" clId="{FD43177E-B14D-4CBC-B1FC-4F9CD5DD6B7D}" dt="2024-05-06T02:33:11.453" v="913" actId="700"/>
          <ac:spMkLst>
            <pc:docMk/>
            <pc:sldMk cId="2920824935" sldId="1093"/>
            <ac:spMk id="3" creationId="{AC67368C-DC70-37E3-F1A5-D3A9347A83CA}"/>
          </ac:spMkLst>
        </pc:spChg>
        <pc:spChg chg="del">
          <ac:chgData name="Samuel Kim" userId="0b4e8f1a-35cc-4769-966d-024c662a6df8" providerId="ADAL" clId="{FD43177E-B14D-4CBC-B1FC-4F9CD5DD6B7D}" dt="2024-05-06T02:33:11.453" v="913" actId="700"/>
          <ac:spMkLst>
            <pc:docMk/>
            <pc:sldMk cId="2920824935" sldId="1093"/>
            <ac:spMk id="4" creationId="{D0C55F36-1064-E3D7-8D58-8570168013C8}"/>
          </ac:spMkLst>
        </pc:spChg>
        <pc:spChg chg="del">
          <ac:chgData name="Samuel Kim" userId="0b4e8f1a-35cc-4769-966d-024c662a6df8" providerId="ADAL" clId="{FD43177E-B14D-4CBC-B1FC-4F9CD5DD6B7D}" dt="2024-05-06T02:33:11.453" v="913" actId="700"/>
          <ac:spMkLst>
            <pc:docMk/>
            <pc:sldMk cId="2920824935" sldId="1093"/>
            <ac:spMk id="5" creationId="{C6E6F315-7700-FAC0-A7CE-A1EE6363A573}"/>
          </ac:spMkLst>
        </pc:spChg>
        <pc:spChg chg="del">
          <ac:chgData name="Samuel Kim" userId="0b4e8f1a-35cc-4769-966d-024c662a6df8" providerId="ADAL" clId="{FD43177E-B14D-4CBC-B1FC-4F9CD5DD6B7D}" dt="2024-05-06T02:33:11.453" v="913" actId="700"/>
          <ac:spMkLst>
            <pc:docMk/>
            <pc:sldMk cId="2920824935" sldId="1093"/>
            <ac:spMk id="6" creationId="{50EC5953-A6C4-78EC-3FC5-7A4331B8EAFA}"/>
          </ac:spMkLst>
        </pc:spChg>
        <pc:spChg chg="del">
          <ac:chgData name="Samuel Kim" userId="0b4e8f1a-35cc-4769-966d-024c662a6df8" providerId="ADAL" clId="{FD43177E-B14D-4CBC-B1FC-4F9CD5DD6B7D}" dt="2024-05-06T02:33:11.453" v="913" actId="700"/>
          <ac:spMkLst>
            <pc:docMk/>
            <pc:sldMk cId="2920824935" sldId="1093"/>
            <ac:spMk id="7" creationId="{0DB78D46-D093-783C-314A-0565DE758612}"/>
          </ac:spMkLst>
        </pc:spChg>
        <pc:spChg chg="del">
          <ac:chgData name="Samuel Kim" userId="0b4e8f1a-35cc-4769-966d-024c662a6df8" providerId="ADAL" clId="{FD43177E-B14D-4CBC-B1FC-4F9CD5DD6B7D}" dt="2024-05-06T02:33:11.453" v="913" actId="700"/>
          <ac:spMkLst>
            <pc:docMk/>
            <pc:sldMk cId="2920824935" sldId="1093"/>
            <ac:spMk id="8" creationId="{3273707D-A4B1-D47E-D28E-938512B004EE}"/>
          </ac:spMkLst>
        </pc:spChg>
        <pc:spChg chg="del">
          <ac:chgData name="Samuel Kim" userId="0b4e8f1a-35cc-4769-966d-024c662a6df8" providerId="ADAL" clId="{FD43177E-B14D-4CBC-B1FC-4F9CD5DD6B7D}" dt="2024-05-06T02:33:11.453" v="913" actId="700"/>
          <ac:spMkLst>
            <pc:docMk/>
            <pc:sldMk cId="2920824935" sldId="1093"/>
            <ac:spMk id="9" creationId="{E30EFB02-2485-DD36-19AF-33E78FAAEBED}"/>
          </ac:spMkLst>
        </pc:spChg>
        <pc:spChg chg="del">
          <ac:chgData name="Samuel Kim" userId="0b4e8f1a-35cc-4769-966d-024c662a6df8" providerId="ADAL" clId="{FD43177E-B14D-4CBC-B1FC-4F9CD5DD6B7D}" dt="2024-05-06T02:33:11.453" v="913" actId="700"/>
          <ac:spMkLst>
            <pc:docMk/>
            <pc:sldMk cId="2920824935" sldId="1093"/>
            <ac:spMk id="10" creationId="{5A13EB02-D0D7-8CA1-696C-CC570CEDDA2B}"/>
          </ac:spMkLst>
        </pc:spChg>
        <pc:spChg chg="del">
          <ac:chgData name="Samuel Kim" userId="0b4e8f1a-35cc-4769-966d-024c662a6df8" providerId="ADAL" clId="{FD43177E-B14D-4CBC-B1FC-4F9CD5DD6B7D}" dt="2024-05-06T02:33:11.453" v="913" actId="700"/>
          <ac:spMkLst>
            <pc:docMk/>
            <pc:sldMk cId="2920824935" sldId="1093"/>
            <ac:spMk id="11" creationId="{21EE24C1-FEB7-9D05-5F14-28A2197CD7BD}"/>
          </ac:spMkLst>
        </pc:spChg>
        <pc:spChg chg="del">
          <ac:chgData name="Samuel Kim" userId="0b4e8f1a-35cc-4769-966d-024c662a6df8" providerId="ADAL" clId="{FD43177E-B14D-4CBC-B1FC-4F9CD5DD6B7D}" dt="2024-05-06T02:33:11.453" v="913" actId="700"/>
          <ac:spMkLst>
            <pc:docMk/>
            <pc:sldMk cId="2920824935" sldId="1093"/>
            <ac:spMk id="12" creationId="{ACF067CC-D882-980C-E070-1F58DAD6B80C}"/>
          </ac:spMkLst>
        </pc:spChg>
        <pc:spChg chg="del">
          <ac:chgData name="Samuel Kim" userId="0b4e8f1a-35cc-4769-966d-024c662a6df8" providerId="ADAL" clId="{FD43177E-B14D-4CBC-B1FC-4F9CD5DD6B7D}" dt="2024-05-06T02:33:11.453" v="913" actId="700"/>
          <ac:spMkLst>
            <pc:docMk/>
            <pc:sldMk cId="2920824935" sldId="1093"/>
            <ac:spMk id="13" creationId="{964AAC9F-F2C5-D100-AB29-63063B626DF1}"/>
          </ac:spMkLst>
        </pc:spChg>
        <pc:spChg chg="del">
          <ac:chgData name="Samuel Kim" userId="0b4e8f1a-35cc-4769-966d-024c662a6df8" providerId="ADAL" clId="{FD43177E-B14D-4CBC-B1FC-4F9CD5DD6B7D}" dt="2024-05-06T02:33:11.453" v="913" actId="700"/>
          <ac:spMkLst>
            <pc:docMk/>
            <pc:sldMk cId="2920824935" sldId="1093"/>
            <ac:spMk id="14" creationId="{9C7EDC78-6FBB-883B-9833-EC3C455A82DD}"/>
          </ac:spMkLst>
        </pc:spChg>
        <pc:spChg chg="del">
          <ac:chgData name="Samuel Kim" userId="0b4e8f1a-35cc-4769-966d-024c662a6df8" providerId="ADAL" clId="{FD43177E-B14D-4CBC-B1FC-4F9CD5DD6B7D}" dt="2024-05-06T02:33:11.453" v="913" actId="700"/>
          <ac:spMkLst>
            <pc:docMk/>
            <pc:sldMk cId="2920824935" sldId="1093"/>
            <ac:spMk id="15" creationId="{2EAE8A9F-7019-199F-7FA8-C560697DBDA1}"/>
          </ac:spMkLst>
        </pc:spChg>
        <pc:spChg chg="del">
          <ac:chgData name="Samuel Kim" userId="0b4e8f1a-35cc-4769-966d-024c662a6df8" providerId="ADAL" clId="{FD43177E-B14D-4CBC-B1FC-4F9CD5DD6B7D}" dt="2024-05-06T02:33:11.453" v="913" actId="700"/>
          <ac:spMkLst>
            <pc:docMk/>
            <pc:sldMk cId="2920824935" sldId="1093"/>
            <ac:spMk id="16" creationId="{E6BF3BA4-BBE6-12AE-8F42-D24FBFD959F4}"/>
          </ac:spMkLst>
        </pc:spChg>
        <pc:spChg chg="del">
          <ac:chgData name="Samuel Kim" userId="0b4e8f1a-35cc-4769-966d-024c662a6df8" providerId="ADAL" clId="{FD43177E-B14D-4CBC-B1FC-4F9CD5DD6B7D}" dt="2024-05-06T02:33:11.453" v="913" actId="700"/>
          <ac:spMkLst>
            <pc:docMk/>
            <pc:sldMk cId="2920824935" sldId="1093"/>
            <ac:spMk id="17" creationId="{E0A38F21-F915-3126-E3B5-5EE3E5CA83A1}"/>
          </ac:spMkLst>
        </pc:spChg>
        <pc:spChg chg="del">
          <ac:chgData name="Samuel Kim" userId="0b4e8f1a-35cc-4769-966d-024c662a6df8" providerId="ADAL" clId="{FD43177E-B14D-4CBC-B1FC-4F9CD5DD6B7D}" dt="2024-05-06T02:33:11.453" v="913" actId="700"/>
          <ac:spMkLst>
            <pc:docMk/>
            <pc:sldMk cId="2920824935" sldId="1093"/>
            <ac:spMk id="18" creationId="{1BB30542-A814-8AEB-20FE-BCB7B3D508C0}"/>
          </ac:spMkLst>
        </pc:spChg>
        <pc:spChg chg="del">
          <ac:chgData name="Samuel Kim" userId="0b4e8f1a-35cc-4769-966d-024c662a6df8" providerId="ADAL" clId="{FD43177E-B14D-4CBC-B1FC-4F9CD5DD6B7D}" dt="2024-05-06T02:33:11.453" v="913" actId="700"/>
          <ac:spMkLst>
            <pc:docMk/>
            <pc:sldMk cId="2920824935" sldId="1093"/>
            <ac:spMk id="19" creationId="{BC66A927-0808-283A-DF76-431B67766416}"/>
          </ac:spMkLst>
        </pc:spChg>
        <pc:spChg chg="del">
          <ac:chgData name="Samuel Kim" userId="0b4e8f1a-35cc-4769-966d-024c662a6df8" providerId="ADAL" clId="{FD43177E-B14D-4CBC-B1FC-4F9CD5DD6B7D}" dt="2024-05-06T02:33:11.453" v="913" actId="700"/>
          <ac:spMkLst>
            <pc:docMk/>
            <pc:sldMk cId="2920824935" sldId="1093"/>
            <ac:spMk id="20" creationId="{C34A8F05-A75A-B4D9-CBE1-6AAEF80B3161}"/>
          </ac:spMkLst>
        </pc:spChg>
        <pc:spChg chg="del">
          <ac:chgData name="Samuel Kim" userId="0b4e8f1a-35cc-4769-966d-024c662a6df8" providerId="ADAL" clId="{FD43177E-B14D-4CBC-B1FC-4F9CD5DD6B7D}" dt="2024-05-06T02:33:11.453" v="913" actId="700"/>
          <ac:spMkLst>
            <pc:docMk/>
            <pc:sldMk cId="2920824935" sldId="1093"/>
            <ac:spMk id="21" creationId="{84843BE7-26CA-C430-EA95-ECD4FC3BA97D}"/>
          </ac:spMkLst>
        </pc:spChg>
        <pc:spChg chg="del">
          <ac:chgData name="Samuel Kim" userId="0b4e8f1a-35cc-4769-966d-024c662a6df8" providerId="ADAL" clId="{FD43177E-B14D-4CBC-B1FC-4F9CD5DD6B7D}" dt="2024-05-06T02:33:11.453" v="913" actId="700"/>
          <ac:spMkLst>
            <pc:docMk/>
            <pc:sldMk cId="2920824935" sldId="1093"/>
            <ac:spMk id="22" creationId="{26DBE178-972A-C867-B01B-24208B49BA35}"/>
          </ac:spMkLst>
        </pc:spChg>
        <pc:spChg chg="mod ord">
          <ac:chgData name="Samuel Kim" userId="0b4e8f1a-35cc-4769-966d-024c662a6df8" providerId="ADAL" clId="{FD43177E-B14D-4CBC-B1FC-4F9CD5DD6B7D}" dt="2024-05-06T02:33:11.453" v="913" actId="700"/>
          <ac:spMkLst>
            <pc:docMk/>
            <pc:sldMk cId="2920824935" sldId="1093"/>
            <ac:spMk id="23" creationId="{463CBA87-D05D-BACA-0A5B-0E324BEA3A2F}"/>
          </ac:spMkLst>
        </pc:spChg>
        <pc:spChg chg="del mod ord">
          <ac:chgData name="Samuel Kim" userId="0b4e8f1a-35cc-4769-966d-024c662a6df8" providerId="ADAL" clId="{FD43177E-B14D-4CBC-B1FC-4F9CD5DD6B7D}" dt="2024-05-06T02:33:11.453" v="913" actId="700"/>
          <ac:spMkLst>
            <pc:docMk/>
            <pc:sldMk cId="2920824935" sldId="1093"/>
            <ac:spMk id="24" creationId="{2826F366-F5AA-90BB-47A9-2E977EFE2F73}"/>
          </ac:spMkLst>
        </pc:spChg>
        <pc:spChg chg="add mod ord">
          <ac:chgData name="Samuel Kim" userId="0b4e8f1a-35cc-4769-966d-024c662a6df8" providerId="ADAL" clId="{FD43177E-B14D-4CBC-B1FC-4F9CD5DD6B7D}" dt="2024-05-06T02:33:14.550" v="914"/>
          <ac:spMkLst>
            <pc:docMk/>
            <pc:sldMk cId="2920824935" sldId="1093"/>
            <ac:spMk id="25" creationId="{7C950254-6A2D-FCA5-BEB5-04CBA454B6B8}"/>
          </ac:spMkLst>
        </pc:spChg>
        <pc:spChg chg="add mod ord">
          <ac:chgData name="Samuel Kim" userId="0b4e8f1a-35cc-4769-966d-024c662a6df8" providerId="ADAL" clId="{FD43177E-B14D-4CBC-B1FC-4F9CD5DD6B7D}" dt="2024-05-06T02:33:19.908" v="917" actId="20577"/>
          <ac:spMkLst>
            <pc:docMk/>
            <pc:sldMk cId="2920824935" sldId="1093"/>
            <ac:spMk id="26" creationId="{97979B07-F013-D594-B393-8B27056D98DC}"/>
          </ac:spMkLst>
        </pc:spChg>
        <pc:spChg chg="add mod ord">
          <ac:chgData name="Samuel Kim" userId="0b4e8f1a-35cc-4769-966d-024c662a6df8" providerId="ADAL" clId="{FD43177E-B14D-4CBC-B1FC-4F9CD5DD6B7D}" dt="2024-05-06T02:33:11.453" v="913" actId="700"/>
          <ac:spMkLst>
            <pc:docMk/>
            <pc:sldMk cId="2920824935" sldId="1093"/>
            <ac:spMk id="27" creationId="{96C1C654-6503-0B2F-93EF-405ECC6A705F}"/>
          </ac:spMkLst>
        </pc:spChg>
      </pc:sldChg>
      <pc:sldChg chg="addSp delSp modSp new mod modClrScheme chgLayout">
        <pc:chgData name="Samuel Kim" userId="0b4e8f1a-35cc-4769-966d-024c662a6df8" providerId="ADAL" clId="{FD43177E-B14D-4CBC-B1FC-4F9CD5DD6B7D}" dt="2024-05-06T02:34:24.052" v="960" actId="1076"/>
        <pc:sldMkLst>
          <pc:docMk/>
          <pc:sldMk cId="1299335968" sldId="1094"/>
        </pc:sldMkLst>
        <pc:spChg chg="mod ord">
          <ac:chgData name="Samuel Kim" userId="0b4e8f1a-35cc-4769-966d-024c662a6df8" providerId="ADAL" clId="{FD43177E-B14D-4CBC-B1FC-4F9CD5DD6B7D}" dt="2024-05-06T02:33:49.895" v="928" actId="700"/>
          <ac:spMkLst>
            <pc:docMk/>
            <pc:sldMk cId="1299335968" sldId="1094"/>
            <ac:spMk id="2" creationId="{2DD4F5DD-8CA0-0070-E3F1-4906B47597B1}"/>
          </ac:spMkLst>
        </pc:spChg>
        <pc:spChg chg="del mod ord">
          <ac:chgData name="Samuel Kim" userId="0b4e8f1a-35cc-4769-966d-024c662a6df8" providerId="ADAL" clId="{FD43177E-B14D-4CBC-B1FC-4F9CD5DD6B7D}" dt="2024-05-06T02:33:49.895" v="928" actId="700"/>
          <ac:spMkLst>
            <pc:docMk/>
            <pc:sldMk cId="1299335968" sldId="1094"/>
            <ac:spMk id="3" creationId="{1447F020-4DB9-CDE7-6E51-AE530EEFEB0C}"/>
          </ac:spMkLst>
        </pc:spChg>
        <pc:spChg chg="del mod ord">
          <ac:chgData name="Samuel Kim" userId="0b4e8f1a-35cc-4769-966d-024c662a6df8" providerId="ADAL" clId="{FD43177E-B14D-4CBC-B1FC-4F9CD5DD6B7D}" dt="2024-05-06T02:33:49.895" v="928" actId="700"/>
          <ac:spMkLst>
            <pc:docMk/>
            <pc:sldMk cId="1299335968" sldId="1094"/>
            <ac:spMk id="4" creationId="{85A6A3A8-3F7D-B3DF-5F65-A9E3BC177F9D}"/>
          </ac:spMkLst>
        </pc:spChg>
        <pc:spChg chg="del mod ord">
          <ac:chgData name="Samuel Kim" userId="0b4e8f1a-35cc-4769-966d-024c662a6df8" providerId="ADAL" clId="{FD43177E-B14D-4CBC-B1FC-4F9CD5DD6B7D}" dt="2024-05-06T02:33:49.895" v="928" actId="700"/>
          <ac:spMkLst>
            <pc:docMk/>
            <pc:sldMk cId="1299335968" sldId="1094"/>
            <ac:spMk id="5" creationId="{6448A0BA-FAA7-F485-CCAF-2100DFB6D954}"/>
          </ac:spMkLst>
        </pc:spChg>
        <pc:spChg chg="add mod ord">
          <ac:chgData name="Samuel Kim" userId="0b4e8f1a-35cc-4769-966d-024c662a6df8" providerId="ADAL" clId="{FD43177E-B14D-4CBC-B1FC-4F9CD5DD6B7D}" dt="2024-05-06T02:33:57.069" v="950" actId="57"/>
          <ac:spMkLst>
            <pc:docMk/>
            <pc:sldMk cId="1299335968" sldId="1094"/>
            <ac:spMk id="6" creationId="{279F023B-26C1-6C77-FDB5-5E04A9B075C2}"/>
          </ac:spMkLst>
        </pc:spChg>
        <pc:spChg chg="add mod ord">
          <ac:chgData name="Samuel Kim" userId="0b4e8f1a-35cc-4769-966d-024c662a6df8" providerId="ADAL" clId="{FD43177E-B14D-4CBC-B1FC-4F9CD5DD6B7D}" dt="2024-05-06T02:34:07.132" v="954" actId="14100"/>
          <ac:spMkLst>
            <pc:docMk/>
            <pc:sldMk cId="1299335968" sldId="1094"/>
            <ac:spMk id="7" creationId="{1DD3B935-AD67-ED40-986A-22C31CAC0734}"/>
          </ac:spMkLst>
        </pc:spChg>
        <pc:spChg chg="add mod ord">
          <ac:chgData name="Samuel Kim" userId="0b4e8f1a-35cc-4769-966d-024c662a6df8" providerId="ADAL" clId="{FD43177E-B14D-4CBC-B1FC-4F9CD5DD6B7D}" dt="2024-05-06T02:33:49.939" v="944" actId="27636"/>
          <ac:spMkLst>
            <pc:docMk/>
            <pc:sldMk cId="1299335968" sldId="1094"/>
            <ac:spMk id="8" creationId="{EDA9E0DF-CF81-46AD-F440-BE90CD350D69}"/>
          </ac:spMkLst>
        </pc:spChg>
        <pc:spChg chg="add mod ord">
          <ac:chgData name="Samuel Kim" userId="0b4e8f1a-35cc-4769-966d-024c662a6df8" providerId="ADAL" clId="{FD43177E-B14D-4CBC-B1FC-4F9CD5DD6B7D}" dt="2024-05-06T02:33:49.918" v="933" actId="27636"/>
          <ac:spMkLst>
            <pc:docMk/>
            <pc:sldMk cId="1299335968" sldId="1094"/>
            <ac:spMk id="9" creationId="{22BB5E50-B17E-3790-C978-EF058378E2E6}"/>
          </ac:spMkLst>
        </pc:spChg>
        <pc:spChg chg="add mod ord">
          <ac:chgData name="Samuel Kim" userId="0b4e8f1a-35cc-4769-966d-024c662a6df8" providerId="ADAL" clId="{FD43177E-B14D-4CBC-B1FC-4F9CD5DD6B7D}" dt="2024-05-06T02:33:49.928" v="938" actId="27636"/>
          <ac:spMkLst>
            <pc:docMk/>
            <pc:sldMk cId="1299335968" sldId="1094"/>
            <ac:spMk id="10" creationId="{67312405-79CC-EDED-42FB-3906659D2BE5}"/>
          </ac:spMkLst>
        </pc:spChg>
        <pc:spChg chg="add mod ord">
          <ac:chgData name="Samuel Kim" userId="0b4e8f1a-35cc-4769-966d-024c662a6df8" providerId="ADAL" clId="{FD43177E-B14D-4CBC-B1FC-4F9CD5DD6B7D}" dt="2024-05-06T02:33:49.925" v="936" actId="27636"/>
          <ac:spMkLst>
            <pc:docMk/>
            <pc:sldMk cId="1299335968" sldId="1094"/>
            <ac:spMk id="11" creationId="{3A3C8050-A8D3-CF08-7EA7-44D3EE3EB4AF}"/>
          </ac:spMkLst>
        </pc:spChg>
        <pc:spChg chg="add mod ord">
          <ac:chgData name="Samuel Kim" userId="0b4e8f1a-35cc-4769-966d-024c662a6df8" providerId="ADAL" clId="{FD43177E-B14D-4CBC-B1FC-4F9CD5DD6B7D}" dt="2024-05-06T02:33:49.942" v="946" actId="27636"/>
          <ac:spMkLst>
            <pc:docMk/>
            <pc:sldMk cId="1299335968" sldId="1094"/>
            <ac:spMk id="12" creationId="{D60AECF8-6A26-E359-E6D8-EA1A62963643}"/>
          </ac:spMkLst>
        </pc:spChg>
        <pc:spChg chg="add mod ord">
          <ac:chgData name="Samuel Kim" userId="0b4e8f1a-35cc-4769-966d-024c662a6df8" providerId="ADAL" clId="{FD43177E-B14D-4CBC-B1FC-4F9CD5DD6B7D}" dt="2024-05-06T02:33:49.935" v="942" actId="27636"/>
          <ac:spMkLst>
            <pc:docMk/>
            <pc:sldMk cId="1299335968" sldId="1094"/>
            <ac:spMk id="13" creationId="{73D38688-79E9-3DBD-A1DA-E82D5131597C}"/>
          </ac:spMkLst>
        </pc:spChg>
        <pc:spChg chg="add mod ord">
          <ac:chgData name="Samuel Kim" userId="0b4e8f1a-35cc-4769-966d-024c662a6df8" providerId="ADAL" clId="{FD43177E-B14D-4CBC-B1FC-4F9CD5DD6B7D}" dt="2024-05-06T02:33:49.930" v="939" actId="27636"/>
          <ac:spMkLst>
            <pc:docMk/>
            <pc:sldMk cId="1299335968" sldId="1094"/>
            <ac:spMk id="14" creationId="{05C431EF-AA1F-B487-913F-3318A96BA4FE}"/>
          </ac:spMkLst>
        </pc:spChg>
        <pc:spChg chg="add mod ord">
          <ac:chgData name="Samuel Kim" userId="0b4e8f1a-35cc-4769-966d-024c662a6df8" providerId="ADAL" clId="{FD43177E-B14D-4CBC-B1FC-4F9CD5DD6B7D}" dt="2024-05-06T02:33:49.915" v="931" actId="27636"/>
          <ac:spMkLst>
            <pc:docMk/>
            <pc:sldMk cId="1299335968" sldId="1094"/>
            <ac:spMk id="15" creationId="{36F3B04B-E300-A7C9-93D1-EDFA8B977D5E}"/>
          </ac:spMkLst>
        </pc:spChg>
        <pc:spChg chg="add mod ord">
          <ac:chgData name="Samuel Kim" userId="0b4e8f1a-35cc-4769-966d-024c662a6df8" providerId="ADAL" clId="{FD43177E-B14D-4CBC-B1FC-4F9CD5DD6B7D}" dt="2024-05-06T02:33:49.927" v="937" actId="27636"/>
          <ac:spMkLst>
            <pc:docMk/>
            <pc:sldMk cId="1299335968" sldId="1094"/>
            <ac:spMk id="16" creationId="{EEF269BD-192F-9DF5-D26A-B1DD2317A379}"/>
          </ac:spMkLst>
        </pc:spChg>
        <pc:spChg chg="add mod ord">
          <ac:chgData name="Samuel Kim" userId="0b4e8f1a-35cc-4769-966d-024c662a6df8" providerId="ADAL" clId="{FD43177E-B14D-4CBC-B1FC-4F9CD5DD6B7D}" dt="2024-05-06T02:33:49.916" v="932" actId="27636"/>
          <ac:spMkLst>
            <pc:docMk/>
            <pc:sldMk cId="1299335968" sldId="1094"/>
            <ac:spMk id="17" creationId="{3CB899D0-986C-0115-23C0-5E25AA73E7B0}"/>
          </ac:spMkLst>
        </pc:spChg>
        <pc:spChg chg="add mod ord">
          <ac:chgData name="Samuel Kim" userId="0b4e8f1a-35cc-4769-966d-024c662a6df8" providerId="ADAL" clId="{FD43177E-B14D-4CBC-B1FC-4F9CD5DD6B7D}" dt="2024-05-06T02:33:49.922" v="935" actId="27636"/>
          <ac:spMkLst>
            <pc:docMk/>
            <pc:sldMk cId="1299335968" sldId="1094"/>
            <ac:spMk id="18" creationId="{AD02EED7-405D-8984-DB90-57E114F76925}"/>
          </ac:spMkLst>
        </pc:spChg>
        <pc:spChg chg="add mod ord">
          <ac:chgData name="Samuel Kim" userId="0b4e8f1a-35cc-4769-966d-024c662a6df8" providerId="ADAL" clId="{FD43177E-B14D-4CBC-B1FC-4F9CD5DD6B7D}" dt="2024-05-06T02:33:49.941" v="945" actId="27636"/>
          <ac:spMkLst>
            <pc:docMk/>
            <pc:sldMk cId="1299335968" sldId="1094"/>
            <ac:spMk id="19" creationId="{1E9F2152-9004-2D08-2D43-370A5E88287B}"/>
          </ac:spMkLst>
        </pc:spChg>
        <pc:spChg chg="add mod ord">
          <ac:chgData name="Samuel Kim" userId="0b4e8f1a-35cc-4769-966d-024c662a6df8" providerId="ADAL" clId="{FD43177E-B14D-4CBC-B1FC-4F9CD5DD6B7D}" dt="2024-05-06T02:33:49.937" v="943" actId="27636"/>
          <ac:spMkLst>
            <pc:docMk/>
            <pc:sldMk cId="1299335968" sldId="1094"/>
            <ac:spMk id="20" creationId="{175BC78B-7ED1-BB65-6975-F04698EED8BC}"/>
          </ac:spMkLst>
        </pc:spChg>
        <pc:spChg chg="add mod ord">
          <ac:chgData name="Samuel Kim" userId="0b4e8f1a-35cc-4769-966d-024c662a6df8" providerId="ADAL" clId="{FD43177E-B14D-4CBC-B1FC-4F9CD5DD6B7D}" dt="2024-05-06T02:33:49.932" v="940" actId="27636"/>
          <ac:spMkLst>
            <pc:docMk/>
            <pc:sldMk cId="1299335968" sldId="1094"/>
            <ac:spMk id="21" creationId="{CECA3F81-6D5F-C780-1856-8740A46CDD9D}"/>
          </ac:spMkLst>
        </pc:spChg>
        <pc:spChg chg="add mod ord">
          <ac:chgData name="Samuel Kim" userId="0b4e8f1a-35cc-4769-966d-024c662a6df8" providerId="ADAL" clId="{FD43177E-B14D-4CBC-B1FC-4F9CD5DD6B7D}" dt="2024-05-06T02:33:49.933" v="941" actId="27636"/>
          <ac:spMkLst>
            <pc:docMk/>
            <pc:sldMk cId="1299335968" sldId="1094"/>
            <ac:spMk id="22" creationId="{6D5AAD29-0911-CED5-1519-5EE86C501DE7}"/>
          </ac:spMkLst>
        </pc:spChg>
        <pc:spChg chg="add mod ord">
          <ac:chgData name="Samuel Kim" userId="0b4e8f1a-35cc-4769-966d-024c662a6df8" providerId="ADAL" clId="{FD43177E-B14D-4CBC-B1FC-4F9CD5DD6B7D}" dt="2024-05-06T02:33:49.946" v="948" actId="27636"/>
          <ac:spMkLst>
            <pc:docMk/>
            <pc:sldMk cId="1299335968" sldId="1094"/>
            <ac:spMk id="23" creationId="{1EC3E2DE-C25A-18B7-18BF-FD8A1B59740D}"/>
          </ac:spMkLst>
        </pc:spChg>
        <pc:spChg chg="add mod ord">
          <ac:chgData name="Samuel Kim" userId="0b4e8f1a-35cc-4769-966d-024c662a6df8" providerId="ADAL" clId="{FD43177E-B14D-4CBC-B1FC-4F9CD5DD6B7D}" dt="2024-05-06T02:33:49.944" v="947" actId="27636"/>
          <ac:spMkLst>
            <pc:docMk/>
            <pc:sldMk cId="1299335968" sldId="1094"/>
            <ac:spMk id="24" creationId="{7D2341CA-079F-09E6-FD70-51313550CFCD}"/>
          </ac:spMkLst>
        </pc:spChg>
        <pc:spChg chg="add mod ord">
          <ac:chgData name="Samuel Kim" userId="0b4e8f1a-35cc-4769-966d-024c662a6df8" providerId="ADAL" clId="{FD43177E-B14D-4CBC-B1FC-4F9CD5DD6B7D}" dt="2024-05-06T02:33:49.911" v="929" actId="27636"/>
          <ac:spMkLst>
            <pc:docMk/>
            <pc:sldMk cId="1299335968" sldId="1094"/>
            <ac:spMk id="25" creationId="{E6C7C9CB-AD99-6E9C-F711-AC6CA2CB3A23}"/>
          </ac:spMkLst>
        </pc:spChg>
        <pc:spChg chg="add mod ord">
          <ac:chgData name="Samuel Kim" userId="0b4e8f1a-35cc-4769-966d-024c662a6df8" providerId="ADAL" clId="{FD43177E-B14D-4CBC-B1FC-4F9CD5DD6B7D}" dt="2024-05-06T02:33:49.913" v="930" actId="27636"/>
          <ac:spMkLst>
            <pc:docMk/>
            <pc:sldMk cId="1299335968" sldId="1094"/>
            <ac:spMk id="26" creationId="{3BB048F4-8391-3391-446C-CEF086392E13}"/>
          </ac:spMkLst>
        </pc:spChg>
        <pc:spChg chg="add mod ord">
          <ac:chgData name="Samuel Kim" userId="0b4e8f1a-35cc-4769-966d-024c662a6df8" providerId="ADAL" clId="{FD43177E-B14D-4CBC-B1FC-4F9CD5DD6B7D}" dt="2024-05-06T02:33:49.920" v="934" actId="27636"/>
          <ac:spMkLst>
            <pc:docMk/>
            <pc:sldMk cId="1299335968" sldId="1094"/>
            <ac:spMk id="27" creationId="{54307814-0126-9882-59E1-7B994F49C96C}"/>
          </ac:spMkLst>
        </pc:spChg>
        <pc:spChg chg="add mod">
          <ac:chgData name="Samuel Kim" userId="0b4e8f1a-35cc-4769-966d-024c662a6df8" providerId="ADAL" clId="{FD43177E-B14D-4CBC-B1FC-4F9CD5DD6B7D}" dt="2024-05-06T02:34:24.052" v="960" actId="1076"/>
          <ac:spMkLst>
            <pc:docMk/>
            <pc:sldMk cId="1299335968" sldId="1094"/>
            <ac:spMk id="29" creationId="{674BF451-AE15-7A49-E2EC-64136C65635D}"/>
          </ac:spMkLst>
        </pc:spChg>
        <pc:picChg chg="add mod">
          <ac:chgData name="Samuel Kim" userId="0b4e8f1a-35cc-4769-966d-024c662a6df8" providerId="ADAL" clId="{FD43177E-B14D-4CBC-B1FC-4F9CD5DD6B7D}" dt="2024-05-06T02:34:16.111" v="958" actId="1076"/>
          <ac:picMkLst>
            <pc:docMk/>
            <pc:sldMk cId="1299335968" sldId="1094"/>
            <ac:picMk id="28" creationId="{34E94639-272A-0FDC-1978-9562BBDA38CD}"/>
          </ac:picMkLst>
        </pc:picChg>
      </pc:sldChg>
      <pc:sldChg chg="addSp modSp new mod">
        <pc:chgData name="Samuel Kim" userId="0b4e8f1a-35cc-4769-966d-024c662a6df8" providerId="ADAL" clId="{FD43177E-B14D-4CBC-B1FC-4F9CD5DD6B7D}" dt="2024-05-06T02:37:21.836" v="1031" actId="1076"/>
        <pc:sldMkLst>
          <pc:docMk/>
          <pc:sldMk cId="783132662" sldId="1095"/>
        </pc:sldMkLst>
        <pc:spChg chg="mod">
          <ac:chgData name="Samuel Kim" userId="0b4e8f1a-35cc-4769-966d-024c662a6df8" providerId="ADAL" clId="{FD43177E-B14D-4CBC-B1FC-4F9CD5DD6B7D}" dt="2024-05-06T02:35:07.983" v="975" actId="27636"/>
          <ac:spMkLst>
            <pc:docMk/>
            <pc:sldMk cId="783132662" sldId="1095"/>
            <ac:spMk id="2" creationId="{F1971F53-BDC0-1785-5718-A568AD472A96}"/>
          </ac:spMkLst>
        </pc:spChg>
        <pc:spChg chg="mod">
          <ac:chgData name="Samuel Kim" userId="0b4e8f1a-35cc-4769-966d-024c662a6df8" providerId="ADAL" clId="{FD43177E-B14D-4CBC-B1FC-4F9CD5DD6B7D}" dt="2024-05-06T02:35:16.478" v="1018" actId="27636"/>
          <ac:spMkLst>
            <pc:docMk/>
            <pc:sldMk cId="783132662" sldId="1095"/>
            <ac:spMk id="3" creationId="{66ED052B-47BF-96C3-F004-5F6C2A3EDA84}"/>
          </ac:spMkLst>
        </pc:spChg>
        <pc:spChg chg="mod">
          <ac:chgData name="Samuel Kim" userId="0b4e8f1a-35cc-4769-966d-024c662a6df8" providerId="ADAL" clId="{FD43177E-B14D-4CBC-B1FC-4F9CD5DD6B7D}" dt="2024-05-06T02:35:16.439" v="999" actId="27636"/>
          <ac:spMkLst>
            <pc:docMk/>
            <pc:sldMk cId="783132662" sldId="1095"/>
            <ac:spMk id="4" creationId="{3C26147D-CB29-D1F8-C9A7-998C745D3599}"/>
          </ac:spMkLst>
        </pc:spChg>
        <pc:spChg chg="mod">
          <ac:chgData name="Samuel Kim" userId="0b4e8f1a-35cc-4769-966d-024c662a6df8" providerId="ADAL" clId="{FD43177E-B14D-4CBC-B1FC-4F9CD5DD6B7D}" dt="2024-05-06T02:35:16.449" v="1003" actId="27636"/>
          <ac:spMkLst>
            <pc:docMk/>
            <pc:sldMk cId="783132662" sldId="1095"/>
            <ac:spMk id="5" creationId="{89CE3DC7-C665-1FFD-0A6C-76DE25EE4D88}"/>
          </ac:spMkLst>
        </pc:spChg>
        <pc:spChg chg="mod">
          <ac:chgData name="Samuel Kim" userId="0b4e8f1a-35cc-4769-966d-024c662a6df8" providerId="ADAL" clId="{FD43177E-B14D-4CBC-B1FC-4F9CD5DD6B7D}" dt="2024-05-06T02:35:16.442" v="1000" actId="27636"/>
          <ac:spMkLst>
            <pc:docMk/>
            <pc:sldMk cId="783132662" sldId="1095"/>
            <ac:spMk id="6" creationId="{A8816D28-8780-4636-CC74-4C130887FB67}"/>
          </ac:spMkLst>
        </pc:spChg>
        <pc:spChg chg="mod">
          <ac:chgData name="Samuel Kim" userId="0b4e8f1a-35cc-4769-966d-024c662a6df8" providerId="ADAL" clId="{FD43177E-B14D-4CBC-B1FC-4F9CD5DD6B7D}" dt="2024-05-06T02:35:16.458" v="1007" actId="27636"/>
          <ac:spMkLst>
            <pc:docMk/>
            <pc:sldMk cId="783132662" sldId="1095"/>
            <ac:spMk id="7" creationId="{91A8734E-5488-1CB7-B13D-0CB199E02993}"/>
          </ac:spMkLst>
        </pc:spChg>
        <pc:spChg chg="mod">
          <ac:chgData name="Samuel Kim" userId="0b4e8f1a-35cc-4769-966d-024c662a6df8" providerId="ADAL" clId="{FD43177E-B14D-4CBC-B1FC-4F9CD5DD6B7D}" dt="2024-05-06T02:35:16.451" v="1004" actId="27636"/>
          <ac:spMkLst>
            <pc:docMk/>
            <pc:sldMk cId="783132662" sldId="1095"/>
            <ac:spMk id="8" creationId="{A449A185-DD51-8EF0-503D-8919707407D4}"/>
          </ac:spMkLst>
        </pc:spChg>
        <pc:spChg chg="mod">
          <ac:chgData name="Samuel Kim" userId="0b4e8f1a-35cc-4769-966d-024c662a6df8" providerId="ADAL" clId="{FD43177E-B14D-4CBC-B1FC-4F9CD5DD6B7D}" dt="2024-05-06T02:35:16.453" v="1005" actId="27636"/>
          <ac:spMkLst>
            <pc:docMk/>
            <pc:sldMk cId="783132662" sldId="1095"/>
            <ac:spMk id="9" creationId="{63D3BB14-1496-D9D3-30DC-301845D06F92}"/>
          </ac:spMkLst>
        </pc:spChg>
        <pc:spChg chg="mod">
          <ac:chgData name="Samuel Kim" userId="0b4e8f1a-35cc-4769-966d-024c662a6df8" providerId="ADAL" clId="{FD43177E-B14D-4CBC-B1FC-4F9CD5DD6B7D}" dt="2024-05-06T02:35:16.455" v="1006" actId="27636"/>
          <ac:spMkLst>
            <pc:docMk/>
            <pc:sldMk cId="783132662" sldId="1095"/>
            <ac:spMk id="10" creationId="{76A85FBD-1E3F-613B-272F-FFB2116C92E0}"/>
          </ac:spMkLst>
        </pc:spChg>
        <pc:spChg chg="mod">
          <ac:chgData name="Samuel Kim" userId="0b4e8f1a-35cc-4769-966d-024c662a6df8" providerId="ADAL" clId="{FD43177E-B14D-4CBC-B1FC-4F9CD5DD6B7D}" dt="2024-05-06T02:35:16.460" v="1008" actId="27636"/>
          <ac:spMkLst>
            <pc:docMk/>
            <pc:sldMk cId="783132662" sldId="1095"/>
            <ac:spMk id="11" creationId="{B81DBB2F-D44B-3638-9863-A460F2FD64AB}"/>
          </ac:spMkLst>
        </pc:spChg>
        <pc:spChg chg="mod">
          <ac:chgData name="Samuel Kim" userId="0b4e8f1a-35cc-4769-966d-024c662a6df8" providerId="ADAL" clId="{FD43177E-B14D-4CBC-B1FC-4F9CD5DD6B7D}" dt="2024-05-06T02:35:16.462" v="1009" actId="27636"/>
          <ac:spMkLst>
            <pc:docMk/>
            <pc:sldMk cId="783132662" sldId="1095"/>
            <ac:spMk id="12" creationId="{74730454-0AE3-6BC7-E9BD-39D74B961EB2}"/>
          </ac:spMkLst>
        </pc:spChg>
        <pc:spChg chg="mod">
          <ac:chgData name="Samuel Kim" userId="0b4e8f1a-35cc-4769-966d-024c662a6df8" providerId="ADAL" clId="{FD43177E-B14D-4CBC-B1FC-4F9CD5DD6B7D}" dt="2024-05-06T02:35:16.471" v="1014" actId="27636"/>
          <ac:spMkLst>
            <pc:docMk/>
            <pc:sldMk cId="783132662" sldId="1095"/>
            <ac:spMk id="13" creationId="{F92F2791-A88B-0231-0547-610F3EBA5945}"/>
          </ac:spMkLst>
        </pc:spChg>
        <pc:spChg chg="mod">
          <ac:chgData name="Samuel Kim" userId="0b4e8f1a-35cc-4769-966d-024c662a6df8" providerId="ADAL" clId="{FD43177E-B14D-4CBC-B1FC-4F9CD5DD6B7D}" dt="2024-05-06T02:35:16.464" v="1010" actId="27636"/>
          <ac:spMkLst>
            <pc:docMk/>
            <pc:sldMk cId="783132662" sldId="1095"/>
            <ac:spMk id="14" creationId="{FBA5027D-8F34-4CF7-7C94-E9F887901F7A}"/>
          </ac:spMkLst>
        </pc:spChg>
        <pc:spChg chg="mod">
          <ac:chgData name="Samuel Kim" userId="0b4e8f1a-35cc-4769-966d-024c662a6df8" providerId="ADAL" clId="{FD43177E-B14D-4CBC-B1FC-4F9CD5DD6B7D}" dt="2024-05-06T02:35:16.447" v="1002" actId="27636"/>
          <ac:spMkLst>
            <pc:docMk/>
            <pc:sldMk cId="783132662" sldId="1095"/>
            <ac:spMk id="15" creationId="{FB5C14B0-00AD-0663-AE03-BDA12485D5C6}"/>
          </ac:spMkLst>
        </pc:spChg>
        <pc:spChg chg="mod">
          <ac:chgData name="Samuel Kim" userId="0b4e8f1a-35cc-4769-966d-024c662a6df8" providerId="ADAL" clId="{FD43177E-B14D-4CBC-B1FC-4F9CD5DD6B7D}" dt="2024-05-06T02:35:16.469" v="1013" actId="27636"/>
          <ac:spMkLst>
            <pc:docMk/>
            <pc:sldMk cId="783132662" sldId="1095"/>
            <ac:spMk id="16" creationId="{F1804AE2-283C-9B86-00DD-6C8C17EA842A}"/>
          </ac:spMkLst>
        </pc:spChg>
        <pc:spChg chg="mod">
          <ac:chgData name="Samuel Kim" userId="0b4e8f1a-35cc-4769-966d-024c662a6df8" providerId="ADAL" clId="{FD43177E-B14D-4CBC-B1FC-4F9CD5DD6B7D}" dt="2024-05-06T02:35:16.444" v="1001" actId="27636"/>
          <ac:spMkLst>
            <pc:docMk/>
            <pc:sldMk cId="783132662" sldId="1095"/>
            <ac:spMk id="17" creationId="{1571F4EF-4ED5-7664-9211-328C9A8134DC}"/>
          </ac:spMkLst>
        </pc:spChg>
        <pc:spChg chg="mod">
          <ac:chgData name="Samuel Kim" userId="0b4e8f1a-35cc-4769-966d-024c662a6df8" providerId="ADAL" clId="{FD43177E-B14D-4CBC-B1FC-4F9CD5DD6B7D}" dt="2024-05-06T02:35:16.466" v="1011" actId="27636"/>
          <ac:spMkLst>
            <pc:docMk/>
            <pc:sldMk cId="783132662" sldId="1095"/>
            <ac:spMk id="18" creationId="{851D3674-7D41-7660-6B42-B05F2B079888}"/>
          </ac:spMkLst>
        </pc:spChg>
        <pc:spChg chg="mod">
          <ac:chgData name="Samuel Kim" userId="0b4e8f1a-35cc-4769-966d-024c662a6df8" providerId="ADAL" clId="{FD43177E-B14D-4CBC-B1FC-4F9CD5DD6B7D}" dt="2024-05-06T02:35:16.476" v="1017" actId="27636"/>
          <ac:spMkLst>
            <pc:docMk/>
            <pc:sldMk cId="783132662" sldId="1095"/>
            <ac:spMk id="19" creationId="{F6971922-EF93-3C49-F36A-9D4B9DB27B3F}"/>
          </ac:spMkLst>
        </pc:spChg>
        <pc:spChg chg="mod">
          <ac:chgData name="Samuel Kim" userId="0b4e8f1a-35cc-4769-966d-024c662a6df8" providerId="ADAL" clId="{FD43177E-B14D-4CBC-B1FC-4F9CD5DD6B7D}" dt="2024-05-06T02:35:16.473" v="1015" actId="27636"/>
          <ac:spMkLst>
            <pc:docMk/>
            <pc:sldMk cId="783132662" sldId="1095"/>
            <ac:spMk id="20" creationId="{24FBD818-5539-DD4B-7C9C-294C09B804F8}"/>
          </ac:spMkLst>
        </pc:spChg>
        <pc:spChg chg="mod">
          <ac:chgData name="Samuel Kim" userId="0b4e8f1a-35cc-4769-966d-024c662a6df8" providerId="ADAL" clId="{FD43177E-B14D-4CBC-B1FC-4F9CD5DD6B7D}" dt="2024-05-06T02:35:16.467" v="1012" actId="27636"/>
          <ac:spMkLst>
            <pc:docMk/>
            <pc:sldMk cId="783132662" sldId="1095"/>
            <ac:spMk id="21" creationId="{3938CBED-74EC-3E5E-AA87-F1E6378DA0B1}"/>
          </ac:spMkLst>
        </pc:spChg>
        <pc:spChg chg="mod">
          <ac:chgData name="Samuel Kim" userId="0b4e8f1a-35cc-4769-966d-024c662a6df8" providerId="ADAL" clId="{FD43177E-B14D-4CBC-B1FC-4F9CD5DD6B7D}" dt="2024-05-06T02:35:16.475" v="1016" actId="27636"/>
          <ac:spMkLst>
            <pc:docMk/>
            <pc:sldMk cId="783132662" sldId="1095"/>
            <ac:spMk id="22" creationId="{EAA9EF17-A4E7-067E-0D4E-E76FBBDE7125}"/>
          </ac:spMkLst>
        </pc:spChg>
        <pc:spChg chg="mod">
          <ac:chgData name="Samuel Kim" userId="0b4e8f1a-35cc-4769-966d-024c662a6df8" providerId="ADAL" clId="{FD43177E-B14D-4CBC-B1FC-4F9CD5DD6B7D}" dt="2024-05-06T02:34:50.605" v="967" actId="20577"/>
          <ac:spMkLst>
            <pc:docMk/>
            <pc:sldMk cId="783132662" sldId="1095"/>
            <ac:spMk id="24" creationId="{FAD4069C-7458-43EB-B137-F7C4D3846C25}"/>
          </ac:spMkLst>
        </pc:spChg>
        <pc:spChg chg="mod">
          <ac:chgData name="Samuel Kim" userId="0b4e8f1a-35cc-4769-966d-024c662a6df8" providerId="ADAL" clId="{FD43177E-B14D-4CBC-B1FC-4F9CD5DD6B7D}" dt="2024-05-06T02:35:14.828" v="976"/>
          <ac:spMkLst>
            <pc:docMk/>
            <pc:sldMk cId="783132662" sldId="1095"/>
            <ac:spMk id="27" creationId="{3ACD2F6B-414D-1835-7C05-DE1B4D7A5F1A}"/>
          </ac:spMkLst>
        </pc:spChg>
        <pc:spChg chg="mod">
          <ac:chgData name="Samuel Kim" userId="0b4e8f1a-35cc-4769-966d-024c662a6df8" providerId="ADAL" clId="{FD43177E-B14D-4CBC-B1FC-4F9CD5DD6B7D}" dt="2024-05-06T02:35:14.828" v="976"/>
          <ac:spMkLst>
            <pc:docMk/>
            <pc:sldMk cId="783132662" sldId="1095"/>
            <ac:spMk id="28" creationId="{79AE5958-38F2-6353-A52B-C5DEEB7C38ED}"/>
          </ac:spMkLst>
        </pc:spChg>
        <pc:spChg chg="mod">
          <ac:chgData name="Samuel Kim" userId="0b4e8f1a-35cc-4769-966d-024c662a6df8" providerId="ADAL" clId="{FD43177E-B14D-4CBC-B1FC-4F9CD5DD6B7D}" dt="2024-05-06T02:35:14.828" v="976"/>
          <ac:spMkLst>
            <pc:docMk/>
            <pc:sldMk cId="783132662" sldId="1095"/>
            <ac:spMk id="29" creationId="{639D727B-B8AB-5ECA-025A-50FD9856CF95}"/>
          </ac:spMkLst>
        </pc:spChg>
        <pc:spChg chg="mod">
          <ac:chgData name="Samuel Kim" userId="0b4e8f1a-35cc-4769-966d-024c662a6df8" providerId="ADAL" clId="{FD43177E-B14D-4CBC-B1FC-4F9CD5DD6B7D}" dt="2024-05-06T02:35:14.828" v="976"/>
          <ac:spMkLst>
            <pc:docMk/>
            <pc:sldMk cId="783132662" sldId="1095"/>
            <ac:spMk id="30" creationId="{51938F50-89AF-9FB0-B045-5F0600998996}"/>
          </ac:spMkLst>
        </pc:spChg>
        <pc:spChg chg="mod">
          <ac:chgData name="Samuel Kim" userId="0b4e8f1a-35cc-4769-966d-024c662a6df8" providerId="ADAL" clId="{FD43177E-B14D-4CBC-B1FC-4F9CD5DD6B7D}" dt="2024-05-06T02:35:14.828" v="976"/>
          <ac:spMkLst>
            <pc:docMk/>
            <pc:sldMk cId="783132662" sldId="1095"/>
            <ac:spMk id="33" creationId="{AC581388-3DB9-5F9C-E901-01F9FB61FF33}"/>
          </ac:spMkLst>
        </pc:spChg>
        <pc:spChg chg="mod">
          <ac:chgData name="Samuel Kim" userId="0b4e8f1a-35cc-4769-966d-024c662a6df8" providerId="ADAL" clId="{FD43177E-B14D-4CBC-B1FC-4F9CD5DD6B7D}" dt="2024-05-06T02:35:14.828" v="976"/>
          <ac:spMkLst>
            <pc:docMk/>
            <pc:sldMk cId="783132662" sldId="1095"/>
            <ac:spMk id="34" creationId="{1D938308-B96E-9329-1A35-C169D0F21B80}"/>
          </ac:spMkLst>
        </pc:spChg>
        <pc:spChg chg="mod">
          <ac:chgData name="Samuel Kim" userId="0b4e8f1a-35cc-4769-966d-024c662a6df8" providerId="ADAL" clId="{FD43177E-B14D-4CBC-B1FC-4F9CD5DD6B7D}" dt="2024-05-06T02:35:14.828" v="976"/>
          <ac:spMkLst>
            <pc:docMk/>
            <pc:sldMk cId="783132662" sldId="1095"/>
            <ac:spMk id="37" creationId="{02DECF76-E6E1-AC79-114D-0AE9DF8A5E89}"/>
          </ac:spMkLst>
        </pc:spChg>
        <pc:spChg chg="mod">
          <ac:chgData name="Samuel Kim" userId="0b4e8f1a-35cc-4769-966d-024c662a6df8" providerId="ADAL" clId="{FD43177E-B14D-4CBC-B1FC-4F9CD5DD6B7D}" dt="2024-05-06T02:35:14.828" v="976"/>
          <ac:spMkLst>
            <pc:docMk/>
            <pc:sldMk cId="783132662" sldId="1095"/>
            <ac:spMk id="38" creationId="{559FE81D-8944-BF81-608D-7E331E82E68F}"/>
          </ac:spMkLst>
        </pc:spChg>
        <pc:spChg chg="mod">
          <ac:chgData name="Samuel Kim" userId="0b4e8f1a-35cc-4769-966d-024c662a6df8" providerId="ADAL" clId="{FD43177E-B14D-4CBC-B1FC-4F9CD5DD6B7D}" dt="2024-05-06T02:35:14.828" v="976"/>
          <ac:spMkLst>
            <pc:docMk/>
            <pc:sldMk cId="783132662" sldId="1095"/>
            <ac:spMk id="39" creationId="{0B7D2756-13E0-6CA9-39D9-8256CB84D6EE}"/>
          </ac:spMkLst>
        </pc:spChg>
        <pc:spChg chg="mod">
          <ac:chgData name="Samuel Kim" userId="0b4e8f1a-35cc-4769-966d-024c662a6df8" providerId="ADAL" clId="{FD43177E-B14D-4CBC-B1FC-4F9CD5DD6B7D}" dt="2024-05-06T02:36:59.769" v="1025" actId="404"/>
          <ac:spMkLst>
            <pc:docMk/>
            <pc:sldMk cId="783132662" sldId="1095"/>
            <ac:spMk id="41" creationId="{4682D511-11E6-418C-2A8A-68044688AADA}"/>
          </ac:spMkLst>
        </pc:spChg>
        <pc:spChg chg="mod">
          <ac:chgData name="Samuel Kim" userId="0b4e8f1a-35cc-4769-966d-024c662a6df8" providerId="ADAL" clId="{FD43177E-B14D-4CBC-B1FC-4F9CD5DD6B7D}" dt="2024-05-06T02:36:59.769" v="1025" actId="404"/>
          <ac:spMkLst>
            <pc:docMk/>
            <pc:sldMk cId="783132662" sldId="1095"/>
            <ac:spMk id="42" creationId="{51F8155E-F03A-6DBD-B974-6F60A817111D}"/>
          </ac:spMkLst>
        </pc:spChg>
        <pc:spChg chg="mod">
          <ac:chgData name="Samuel Kim" userId="0b4e8f1a-35cc-4769-966d-024c662a6df8" providerId="ADAL" clId="{FD43177E-B14D-4CBC-B1FC-4F9CD5DD6B7D}" dt="2024-05-06T02:36:59.769" v="1025" actId="404"/>
          <ac:spMkLst>
            <pc:docMk/>
            <pc:sldMk cId="783132662" sldId="1095"/>
            <ac:spMk id="45" creationId="{0AAB0417-31B3-A8FE-9868-80939A2AAA2E}"/>
          </ac:spMkLst>
        </pc:spChg>
        <pc:spChg chg="mod">
          <ac:chgData name="Samuel Kim" userId="0b4e8f1a-35cc-4769-966d-024c662a6df8" providerId="ADAL" clId="{FD43177E-B14D-4CBC-B1FC-4F9CD5DD6B7D}" dt="2024-05-06T02:36:59.769" v="1025" actId="404"/>
          <ac:spMkLst>
            <pc:docMk/>
            <pc:sldMk cId="783132662" sldId="1095"/>
            <ac:spMk id="46" creationId="{740448EF-F16B-41C0-27EE-B699271A67CD}"/>
          </ac:spMkLst>
        </pc:spChg>
        <pc:spChg chg="mod">
          <ac:chgData name="Samuel Kim" userId="0b4e8f1a-35cc-4769-966d-024c662a6df8" providerId="ADAL" clId="{FD43177E-B14D-4CBC-B1FC-4F9CD5DD6B7D}" dt="2024-05-06T02:36:59.769" v="1025" actId="404"/>
          <ac:spMkLst>
            <pc:docMk/>
            <pc:sldMk cId="783132662" sldId="1095"/>
            <ac:spMk id="47" creationId="{F963E380-D9E6-D818-D855-2ED7E469B892}"/>
          </ac:spMkLst>
        </pc:spChg>
        <pc:spChg chg="mod">
          <ac:chgData name="Samuel Kim" userId="0b4e8f1a-35cc-4769-966d-024c662a6df8" providerId="ADAL" clId="{FD43177E-B14D-4CBC-B1FC-4F9CD5DD6B7D}" dt="2024-05-06T02:36:59.769" v="1025" actId="404"/>
          <ac:spMkLst>
            <pc:docMk/>
            <pc:sldMk cId="783132662" sldId="1095"/>
            <ac:spMk id="50" creationId="{A0D73EE9-5216-D135-11E7-912A6568B94C}"/>
          </ac:spMkLst>
        </pc:spChg>
        <pc:spChg chg="mod">
          <ac:chgData name="Samuel Kim" userId="0b4e8f1a-35cc-4769-966d-024c662a6df8" providerId="ADAL" clId="{FD43177E-B14D-4CBC-B1FC-4F9CD5DD6B7D}" dt="2024-05-06T02:36:59.769" v="1025" actId="404"/>
          <ac:spMkLst>
            <pc:docMk/>
            <pc:sldMk cId="783132662" sldId="1095"/>
            <ac:spMk id="51" creationId="{F529C273-B70E-0442-EFDB-7591D3ED42F6}"/>
          </ac:spMkLst>
        </pc:spChg>
        <pc:spChg chg="mod">
          <ac:chgData name="Samuel Kim" userId="0b4e8f1a-35cc-4769-966d-024c662a6df8" providerId="ADAL" clId="{FD43177E-B14D-4CBC-B1FC-4F9CD5DD6B7D}" dt="2024-05-06T02:36:59.769" v="1025" actId="404"/>
          <ac:spMkLst>
            <pc:docMk/>
            <pc:sldMk cId="783132662" sldId="1095"/>
            <ac:spMk id="52" creationId="{8192C091-0A24-E601-E785-9E73C6BD661A}"/>
          </ac:spMkLst>
        </pc:spChg>
        <pc:spChg chg="mod">
          <ac:chgData name="Samuel Kim" userId="0b4e8f1a-35cc-4769-966d-024c662a6df8" providerId="ADAL" clId="{FD43177E-B14D-4CBC-B1FC-4F9CD5DD6B7D}" dt="2024-05-06T02:36:59.769" v="1025" actId="404"/>
          <ac:spMkLst>
            <pc:docMk/>
            <pc:sldMk cId="783132662" sldId="1095"/>
            <ac:spMk id="53" creationId="{C642C8CB-AE4B-EE6F-396E-446891307987}"/>
          </ac:spMkLst>
        </pc:spChg>
        <pc:spChg chg="mod">
          <ac:chgData name="Samuel Kim" userId="0b4e8f1a-35cc-4769-966d-024c662a6df8" providerId="ADAL" clId="{FD43177E-B14D-4CBC-B1FC-4F9CD5DD6B7D}" dt="2024-05-06T02:36:59.769" v="1025" actId="404"/>
          <ac:spMkLst>
            <pc:docMk/>
            <pc:sldMk cId="783132662" sldId="1095"/>
            <ac:spMk id="55" creationId="{E6DF4F23-B6FA-C6F3-C947-791553D8BAB5}"/>
          </ac:spMkLst>
        </pc:spChg>
        <pc:spChg chg="add mod">
          <ac:chgData name="Samuel Kim" userId="0b4e8f1a-35cc-4769-966d-024c662a6df8" providerId="ADAL" clId="{FD43177E-B14D-4CBC-B1FC-4F9CD5DD6B7D}" dt="2024-05-06T02:37:21.836" v="1031" actId="1076"/>
          <ac:spMkLst>
            <pc:docMk/>
            <pc:sldMk cId="783132662" sldId="1095"/>
            <ac:spMk id="56" creationId="{0F1DF271-F7E6-39B8-A876-6D83285D113F}"/>
          </ac:spMkLst>
        </pc:spChg>
        <pc:grpChg chg="add mod">
          <ac:chgData name="Samuel Kim" userId="0b4e8f1a-35cc-4769-966d-024c662a6df8" providerId="ADAL" clId="{FD43177E-B14D-4CBC-B1FC-4F9CD5DD6B7D}" dt="2024-05-06T02:35:14.828" v="976"/>
          <ac:grpSpMkLst>
            <pc:docMk/>
            <pc:sldMk cId="783132662" sldId="1095"/>
            <ac:grpSpMk id="25" creationId="{8586C62D-590B-831D-73A6-6173EBADB5D7}"/>
          </ac:grpSpMkLst>
        </pc:grpChg>
        <pc:grpChg chg="add mod">
          <ac:chgData name="Samuel Kim" userId="0b4e8f1a-35cc-4769-966d-024c662a6df8" providerId="ADAL" clId="{FD43177E-B14D-4CBC-B1FC-4F9CD5DD6B7D}" dt="2024-05-06T02:35:14.828" v="976"/>
          <ac:grpSpMkLst>
            <pc:docMk/>
            <pc:sldMk cId="783132662" sldId="1095"/>
            <ac:grpSpMk id="32" creationId="{6B5B60BE-E1CB-E824-2ED5-3826375AFFA1}"/>
          </ac:grpSpMkLst>
        </pc:grpChg>
        <pc:grpChg chg="mod">
          <ac:chgData name="Samuel Kim" userId="0b4e8f1a-35cc-4769-966d-024c662a6df8" providerId="ADAL" clId="{FD43177E-B14D-4CBC-B1FC-4F9CD5DD6B7D}" dt="2024-05-06T02:35:14.828" v="976"/>
          <ac:grpSpMkLst>
            <pc:docMk/>
            <pc:sldMk cId="783132662" sldId="1095"/>
            <ac:grpSpMk id="35" creationId="{5B39392E-BFE8-1FD7-82F7-674D5D0D6B70}"/>
          </ac:grpSpMkLst>
        </pc:grpChg>
        <pc:grpChg chg="add mod">
          <ac:chgData name="Samuel Kim" userId="0b4e8f1a-35cc-4769-966d-024c662a6df8" providerId="ADAL" clId="{FD43177E-B14D-4CBC-B1FC-4F9CD5DD6B7D}" dt="2024-05-06T02:37:13.682" v="1029" actId="1076"/>
          <ac:grpSpMkLst>
            <pc:docMk/>
            <pc:sldMk cId="783132662" sldId="1095"/>
            <ac:grpSpMk id="40" creationId="{BAFF8664-3727-C22F-C591-89E596296E9C}"/>
          </ac:grpSpMkLst>
        </pc:grpChg>
        <pc:grpChg chg="mod">
          <ac:chgData name="Samuel Kim" userId="0b4e8f1a-35cc-4769-966d-024c662a6df8" providerId="ADAL" clId="{FD43177E-B14D-4CBC-B1FC-4F9CD5DD6B7D}" dt="2024-05-06T02:36:44.180" v="1019"/>
          <ac:grpSpMkLst>
            <pc:docMk/>
            <pc:sldMk cId="783132662" sldId="1095"/>
            <ac:grpSpMk id="43" creationId="{AB22D9D9-3F2A-3E2E-695C-336C989B503F}"/>
          </ac:grpSpMkLst>
        </pc:grpChg>
        <pc:grpChg chg="add mod">
          <ac:chgData name="Samuel Kim" userId="0b4e8f1a-35cc-4769-966d-024c662a6df8" providerId="ADAL" clId="{FD43177E-B14D-4CBC-B1FC-4F9CD5DD6B7D}" dt="2024-05-06T02:37:10.310" v="1028" actId="1076"/>
          <ac:grpSpMkLst>
            <pc:docMk/>
            <pc:sldMk cId="783132662" sldId="1095"/>
            <ac:grpSpMk id="48" creationId="{9B9301D9-51B5-1A98-5257-3346E5FC3EC4}"/>
          </ac:grpSpMkLst>
        </pc:grpChg>
        <pc:picChg chg="mod">
          <ac:chgData name="Samuel Kim" userId="0b4e8f1a-35cc-4769-966d-024c662a6df8" providerId="ADAL" clId="{FD43177E-B14D-4CBC-B1FC-4F9CD5DD6B7D}" dt="2024-05-06T02:35:14.828" v="976"/>
          <ac:picMkLst>
            <pc:docMk/>
            <pc:sldMk cId="783132662" sldId="1095"/>
            <ac:picMk id="26" creationId="{823EBFD3-F460-530A-5A23-603746FECC20}"/>
          </ac:picMkLst>
        </pc:picChg>
        <pc:picChg chg="mod">
          <ac:chgData name="Samuel Kim" userId="0b4e8f1a-35cc-4769-966d-024c662a6df8" providerId="ADAL" clId="{FD43177E-B14D-4CBC-B1FC-4F9CD5DD6B7D}" dt="2024-05-06T02:35:14.828" v="976"/>
          <ac:picMkLst>
            <pc:docMk/>
            <pc:sldMk cId="783132662" sldId="1095"/>
            <ac:picMk id="31" creationId="{A268671E-BFA5-EE13-8309-4C41E03AB77F}"/>
          </ac:picMkLst>
        </pc:picChg>
        <pc:picChg chg="mod">
          <ac:chgData name="Samuel Kim" userId="0b4e8f1a-35cc-4769-966d-024c662a6df8" providerId="ADAL" clId="{FD43177E-B14D-4CBC-B1FC-4F9CD5DD6B7D}" dt="2024-05-06T02:35:14.828" v="976"/>
          <ac:picMkLst>
            <pc:docMk/>
            <pc:sldMk cId="783132662" sldId="1095"/>
            <ac:picMk id="36" creationId="{CC0BC97B-2921-F4A1-6DD9-AB12FD76BE78}"/>
          </ac:picMkLst>
        </pc:picChg>
        <pc:picChg chg="mod">
          <ac:chgData name="Samuel Kim" userId="0b4e8f1a-35cc-4769-966d-024c662a6df8" providerId="ADAL" clId="{FD43177E-B14D-4CBC-B1FC-4F9CD5DD6B7D}" dt="2024-05-06T02:36:44.180" v="1019"/>
          <ac:picMkLst>
            <pc:docMk/>
            <pc:sldMk cId="783132662" sldId="1095"/>
            <ac:picMk id="44" creationId="{80914BFD-F620-2DF0-AC6C-315A4BD30BE7}"/>
          </ac:picMkLst>
        </pc:picChg>
        <pc:picChg chg="mod">
          <ac:chgData name="Samuel Kim" userId="0b4e8f1a-35cc-4769-966d-024c662a6df8" providerId="ADAL" clId="{FD43177E-B14D-4CBC-B1FC-4F9CD5DD6B7D}" dt="2024-05-06T02:36:44.180" v="1019"/>
          <ac:picMkLst>
            <pc:docMk/>
            <pc:sldMk cId="783132662" sldId="1095"/>
            <ac:picMk id="49" creationId="{794E9FAD-F029-6D2E-56AD-6D327421023E}"/>
          </ac:picMkLst>
        </pc:picChg>
        <pc:picChg chg="mod">
          <ac:chgData name="Samuel Kim" userId="0b4e8f1a-35cc-4769-966d-024c662a6df8" providerId="ADAL" clId="{FD43177E-B14D-4CBC-B1FC-4F9CD5DD6B7D}" dt="2024-05-06T02:36:44.180" v="1019"/>
          <ac:picMkLst>
            <pc:docMk/>
            <pc:sldMk cId="783132662" sldId="1095"/>
            <ac:picMk id="54" creationId="{59BEB33F-E63D-9249-EABE-FCCD2C45EB34}"/>
          </ac:picMkLst>
        </pc:picChg>
      </pc:sldChg>
      <pc:sldChg chg="addSp delSp modSp new mod">
        <pc:chgData name="Samuel Kim" userId="0b4e8f1a-35cc-4769-966d-024c662a6df8" providerId="ADAL" clId="{FD43177E-B14D-4CBC-B1FC-4F9CD5DD6B7D}" dt="2024-05-06T02:44:02.366" v="1203" actId="1076"/>
        <pc:sldMkLst>
          <pc:docMk/>
          <pc:sldMk cId="3023557585" sldId="1096"/>
        </pc:sldMkLst>
        <pc:spChg chg="add del">
          <ac:chgData name="Samuel Kim" userId="0b4e8f1a-35cc-4769-966d-024c662a6df8" providerId="ADAL" clId="{FD43177E-B14D-4CBC-B1FC-4F9CD5DD6B7D}" dt="2024-05-06T02:40:22.819" v="1148" actId="1032"/>
          <ac:spMkLst>
            <pc:docMk/>
            <pc:sldMk cId="3023557585" sldId="1096"/>
            <ac:spMk id="2" creationId="{F7337FB8-2F3E-73C0-3DF5-1B248AA4DDC6}"/>
          </ac:spMkLst>
        </pc:spChg>
        <pc:spChg chg="mod">
          <ac:chgData name="Samuel Kim" userId="0b4e8f1a-35cc-4769-966d-024c662a6df8" providerId="ADAL" clId="{FD43177E-B14D-4CBC-B1FC-4F9CD5DD6B7D}" dt="2024-05-06T02:37:44.521" v="1075" actId="27636"/>
          <ac:spMkLst>
            <pc:docMk/>
            <pc:sldMk cId="3023557585" sldId="1096"/>
            <ac:spMk id="3" creationId="{9E628C07-C9C7-39BF-DDA2-7D30E5011F11}"/>
          </ac:spMkLst>
        </pc:spChg>
        <pc:spChg chg="mod">
          <ac:chgData name="Samuel Kim" userId="0b4e8f1a-35cc-4769-966d-024c662a6df8" providerId="ADAL" clId="{FD43177E-B14D-4CBC-B1FC-4F9CD5DD6B7D}" dt="2024-05-06T02:37:44.523" v="1076" actId="27636"/>
          <ac:spMkLst>
            <pc:docMk/>
            <pc:sldMk cId="3023557585" sldId="1096"/>
            <ac:spMk id="4" creationId="{F51E1DA1-8A1F-9466-2E66-F7B3932602AD}"/>
          </ac:spMkLst>
        </pc:spChg>
        <pc:spChg chg="mod">
          <ac:chgData name="Samuel Kim" userId="0b4e8f1a-35cc-4769-966d-024c662a6df8" providerId="ADAL" clId="{FD43177E-B14D-4CBC-B1FC-4F9CD5DD6B7D}" dt="2024-05-06T02:37:44.497" v="1063" actId="27636"/>
          <ac:spMkLst>
            <pc:docMk/>
            <pc:sldMk cId="3023557585" sldId="1096"/>
            <ac:spMk id="5" creationId="{32CC1D5C-0D4A-6E4A-DFF3-4C4557C3889C}"/>
          </ac:spMkLst>
        </pc:spChg>
        <pc:spChg chg="mod">
          <ac:chgData name="Samuel Kim" userId="0b4e8f1a-35cc-4769-966d-024c662a6df8" providerId="ADAL" clId="{FD43177E-B14D-4CBC-B1FC-4F9CD5DD6B7D}" dt="2024-05-06T02:37:44.528" v="1078" actId="27636"/>
          <ac:spMkLst>
            <pc:docMk/>
            <pc:sldMk cId="3023557585" sldId="1096"/>
            <ac:spMk id="6" creationId="{4FBE2DF7-6A7A-81EB-4EFD-4A373C4C787D}"/>
          </ac:spMkLst>
        </pc:spChg>
        <pc:spChg chg="mod">
          <ac:chgData name="Samuel Kim" userId="0b4e8f1a-35cc-4769-966d-024c662a6df8" providerId="ADAL" clId="{FD43177E-B14D-4CBC-B1FC-4F9CD5DD6B7D}" dt="2024-05-06T02:37:44.504" v="1067" actId="27636"/>
          <ac:spMkLst>
            <pc:docMk/>
            <pc:sldMk cId="3023557585" sldId="1096"/>
            <ac:spMk id="7" creationId="{DC5D6D31-C59A-E429-D6A0-A29F6BF1CECD}"/>
          </ac:spMkLst>
        </pc:spChg>
        <pc:spChg chg="mod">
          <ac:chgData name="Samuel Kim" userId="0b4e8f1a-35cc-4769-966d-024c662a6df8" providerId="ADAL" clId="{FD43177E-B14D-4CBC-B1FC-4F9CD5DD6B7D}" dt="2024-05-06T02:37:44.501" v="1065" actId="27636"/>
          <ac:spMkLst>
            <pc:docMk/>
            <pc:sldMk cId="3023557585" sldId="1096"/>
            <ac:spMk id="8" creationId="{B7898CAE-439B-24C5-CA6D-4D1ECCE5CD4D}"/>
          </ac:spMkLst>
        </pc:spChg>
        <pc:spChg chg="mod">
          <ac:chgData name="Samuel Kim" userId="0b4e8f1a-35cc-4769-966d-024c662a6df8" providerId="ADAL" clId="{FD43177E-B14D-4CBC-B1FC-4F9CD5DD6B7D}" dt="2024-05-06T02:37:44.534" v="1081" actId="27636"/>
          <ac:spMkLst>
            <pc:docMk/>
            <pc:sldMk cId="3023557585" sldId="1096"/>
            <ac:spMk id="9" creationId="{5BA95ED8-9C90-0440-4F9B-6ED140C0DAE5}"/>
          </ac:spMkLst>
        </pc:spChg>
        <pc:spChg chg="mod">
          <ac:chgData name="Samuel Kim" userId="0b4e8f1a-35cc-4769-966d-024c662a6df8" providerId="ADAL" clId="{FD43177E-B14D-4CBC-B1FC-4F9CD5DD6B7D}" dt="2024-05-06T02:37:44.499" v="1064" actId="27636"/>
          <ac:spMkLst>
            <pc:docMk/>
            <pc:sldMk cId="3023557585" sldId="1096"/>
            <ac:spMk id="10" creationId="{7B2F4156-7A3F-5C4F-8963-8055E4CB1FA5}"/>
          </ac:spMkLst>
        </pc:spChg>
        <pc:spChg chg="mod">
          <ac:chgData name="Samuel Kim" userId="0b4e8f1a-35cc-4769-966d-024c662a6df8" providerId="ADAL" clId="{FD43177E-B14D-4CBC-B1FC-4F9CD5DD6B7D}" dt="2024-05-06T02:37:44.506" v="1068" actId="27636"/>
          <ac:spMkLst>
            <pc:docMk/>
            <pc:sldMk cId="3023557585" sldId="1096"/>
            <ac:spMk id="11" creationId="{9D41657C-45DE-7048-13BC-56AF01C5D1D6}"/>
          </ac:spMkLst>
        </pc:spChg>
        <pc:spChg chg="mod">
          <ac:chgData name="Samuel Kim" userId="0b4e8f1a-35cc-4769-966d-024c662a6df8" providerId="ADAL" clId="{FD43177E-B14D-4CBC-B1FC-4F9CD5DD6B7D}" dt="2024-05-06T02:37:44.509" v="1069" actId="27636"/>
          <ac:spMkLst>
            <pc:docMk/>
            <pc:sldMk cId="3023557585" sldId="1096"/>
            <ac:spMk id="12" creationId="{C1FACBA8-B3B5-1DBA-C8C5-FB3CC296F10B}"/>
          </ac:spMkLst>
        </pc:spChg>
        <pc:spChg chg="mod">
          <ac:chgData name="Samuel Kim" userId="0b4e8f1a-35cc-4769-966d-024c662a6df8" providerId="ADAL" clId="{FD43177E-B14D-4CBC-B1FC-4F9CD5DD6B7D}" dt="2024-05-06T02:37:44.532" v="1080" actId="27636"/>
          <ac:spMkLst>
            <pc:docMk/>
            <pc:sldMk cId="3023557585" sldId="1096"/>
            <ac:spMk id="13" creationId="{B55C9BAF-FA60-AC30-CBC8-42753F39DDDA}"/>
          </ac:spMkLst>
        </pc:spChg>
        <pc:spChg chg="mod">
          <ac:chgData name="Samuel Kim" userId="0b4e8f1a-35cc-4769-966d-024c662a6df8" providerId="ADAL" clId="{FD43177E-B14D-4CBC-B1FC-4F9CD5DD6B7D}" dt="2024-05-06T02:37:44.511" v="1070" actId="27636"/>
          <ac:spMkLst>
            <pc:docMk/>
            <pc:sldMk cId="3023557585" sldId="1096"/>
            <ac:spMk id="14" creationId="{3F0F2EFB-1E23-599A-BBBC-9AF07C261011}"/>
          </ac:spMkLst>
        </pc:spChg>
        <pc:spChg chg="mod">
          <ac:chgData name="Samuel Kim" userId="0b4e8f1a-35cc-4769-966d-024c662a6df8" providerId="ADAL" clId="{FD43177E-B14D-4CBC-B1FC-4F9CD5DD6B7D}" dt="2024-05-06T02:37:44.517" v="1073" actId="27636"/>
          <ac:spMkLst>
            <pc:docMk/>
            <pc:sldMk cId="3023557585" sldId="1096"/>
            <ac:spMk id="15" creationId="{99DF5118-FB96-7334-EAF3-30BDFEFA7106}"/>
          </ac:spMkLst>
        </pc:spChg>
        <pc:spChg chg="mod">
          <ac:chgData name="Samuel Kim" userId="0b4e8f1a-35cc-4769-966d-024c662a6df8" providerId="ADAL" clId="{FD43177E-B14D-4CBC-B1FC-4F9CD5DD6B7D}" dt="2024-05-06T02:37:44.513" v="1071" actId="27636"/>
          <ac:spMkLst>
            <pc:docMk/>
            <pc:sldMk cId="3023557585" sldId="1096"/>
            <ac:spMk id="16" creationId="{EB3B8279-CDB8-27D7-61D9-A69400120835}"/>
          </ac:spMkLst>
        </pc:spChg>
        <pc:spChg chg="mod">
          <ac:chgData name="Samuel Kim" userId="0b4e8f1a-35cc-4769-966d-024c662a6df8" providerId="ADAL" clId="{FD43177E-B14D-4CBC-B1FC-4F9CD5DD6B7D}" dt="2024-05-06T02:37:44.526" v="1077" actId="27636"/>
          <ac:spMkLst>
            <pc:docMk/>
            <pc:sldMk cId="3023557585" sldId="1096"/>
            <ac:spMk id="17" creationId="{5FCC6F8B-66CE-AB35-902B-15385BBB2DB5}"/>
          </ac:spMkLst>
        </pc:spChg>
        <pc:spChg chg="mod">
          <ac:chgData name="Samuel Kim" userId="0b4e8f1a-35cc-4769-966d-024c662a6df8" providerId="ADAL" clId="{FD43177E-B14D-4CBC-B1FC-4F9CD5DD6B7D}" dt="2024-05-06T02:37:44.515" v="1072" actId="27636"/>
          <ac:spMkLst>
            <pc:docMk/>
            <pc:sldMk cId="3023557585" sldId="1096"/>
            <ac:spMk id="18" creationId="{F033C126-83B2-2F1B-B66F-887A9A65FE2E}"/>
          </ac:spMkLst>
        </pc:spChg>
        <pc:spChg chg="mod">
          <ac:chgData name="Samuel Kim" userId="0b4e8f1a-35cc-4769-966d-024c662a6df8" providerId="ADAL" clId="{FD43177E-B14D-4CBC-B1FC-4F9CD5DD6B7D}" dt="2024-05-06T02:37:44.519" v="1074" actId="27636"/>
          <ac:spMkLst>
            <pc:docMk/>
            <pc:sldMk cId="3023557585" sldId="1096"/>
            <ac:spMk id="19" creationId="{26BCFCB5-F6AF-6717-FB55-6768064AE491}"/>
          </ac:spMkLst>
        </pc:spChg>
        <pc:spChg chg="mod">
          <ac:chgData name="Samuel Kim" userId="0b4e8f1a-35cc-4769-966d-024c662a6df8" providerId="ADAL" clId="{FD43177E-B14D-4CBC-B1FC-4F9CD5DD6B7D}" dt="2024-05-06T02:37:44.495" v="1062" actId="27636"/>
          <ac:spMkLst>
            <pc:docMk/>
            <pc:sldMk cId="3023557585" sldId="1096"/>
            <ac:spMk id="20" creationId="{16B31ED4-1CA0-10F2-5246-F6AFA6DBD1A9}"/>
          </ac:spMkLst>
        </pc:spChg>
        <pc:spChg chg="mod">
          <ac:chgData name="Samuel Kim" userId="0b4e8f1a-35cc-4769-966d-024c662a6df8" providerId="ADAL" clId="{FD43177E-B14D-4CBC-B1FC-4F9CD5DD6B7D}" dt="2024-05-06T02:37:44.502" v="1066" actId="27636"/>
          <ac:spMkLst>
            <pc:docMk/>
            <pc:sldMk cId="3023557585" sldId="1096"/>
            <ac:spMk id="21" creationId="{76E5E0F1-03C9-CC07-F7A2-F6EC69A95F51}"/>
          </ac:spMkLst>
        </pc:spChg>
        <pc:spChg chg="mod">
          <ac:chgData name="Samuel Kim" userId="0b4e8f1a-35cc-4769-966d-024c662a6df8" providerId="ADAL" clId="{FD43177E-B14D-4CBC-B1FC-4F9CD5DD6B7D}" dt="2024-05-06T02:37:44.530" v="1079" actId="27636"/>
          <ac:spMkLst>
            <pc:docMk/>
            <pc:sldMk cId="3023557585" sldId="1096"/>
            <ac:spMk id="22" creationId="{8860C372-E211-872B-45C9-BF7A0BF7E6E0}"/>
          </ac:spMkLst>
        </pc:spChg>
        <pc:spChg chg="mod">
          <ac:chgData name="Samuel Kim" userId="0b4e8f1a-35cc-4769-966d-024c662a6df8" providerId="ADAL" clId="{FD43177E-B14D-4CBC-B1FC-4F9CD5DD6B7D}" dt="2024-05-06T02:37:35.541" v="1038" actId="57"/>
          <ac:spMkLst>
            <pc:docMk/>
            <pc:sldMk cId="3023557585" sldId="1096"/>
            <ac:spMk id="24" creationId="{ABEB4F1F-CC44-18D5-53B0-8F197A913D4D}"/>
          </ac:spMkLst>
        </pc:spChg>
        <pc:spChg chg="mod">
          <ac:chgData name="Samuel Kim" userId="0b4e8f1a-35cc-4769-966d-024c662a6df8" providerId="ADAL" clId="{FD43177E-B14D-4CBC-B1FC-4F9CD5DD6B7D}" dt="2024-05-06T02:37:43.216" v="1039"/>
          <ac:spMkLst>
            <pc:docMk/>
            <pc:sldMk cId="3023557585" sldId="1096"/>
            <ac:spMk id="26" creationId="{CBB4EC2A-C930-480F-D891-3A1651964792}"/>
          </ac:spMkLst>
        </pc:spChg>
        <pc:spChg chg="mod">
          <ac:chgData name="Samuel Kim" userId="0b4e8f1a-35cc-4769-966d-024c662a6df8" providerId="ADAL" clId="{FD43177E-B14D-4CBC-B1FC-4F9CD5DD6B7D}" dt="2024-05-06T02:37:43.216" v="1039"/>
          <ac:spMkLst>
            <pc:docMk/>
            <pc:sldMk cId="3023557585" sldId="1096"/>
            <ac:spMk id="27" creationId="{92C46EF3-8EE1-4E43-3AB3-21B01BA8441D}"/>
          </ac:spMkLst>
        </pc:spChg>
        <pc:spChg chg="mod">
          <ac:chgData name="Samuel Kim" userId="0b4e8f1a-35cc-4769-966d-024c662a6df8" providerId="ADAL" clId="{FD43177E-B14D-4CBC-B1FC-4F9CD5DD6B7D}" dt="2024-05-06T02:37:43.216" v="1039"/>
          <ac:spMkLst>
            <pc:docMk/>
            <pc:sldMk cId="3023557585" sldId="1096"/>
            <ac:spMk id="28" creationId="{EE62D40B-95AC-9AAC-5D1E-E006DB0B8A6F}"/>
          </ac:spMkLst>
        </pc:spChg>
        <pc:spChg chg="mod">
          <ac:chgData name="Samuel Kim" userId="0b4e8f1a-35cc-4769-966d-024c662a6df8" providerId="ADAL" clId="{FD43177E-B14D-4CBC-B1FC-4F9CD5DD6B7D}" dt="2024-05-06T02:37:43.216" v="1039"/>
          <ac:spMkLst>
            <pc:docMk/>
            <pc:sldMk cId="3023557585" sldId="1096"/>
            <ac:spMk id="29" creationId="{828DA474-059F-E6DE-641E-2CCCB259B53C}"/>
          </ac:spMkLst>
        </pc:spChg>
        <pc:spChg chg="mod">
          <ac:chgData name="Samuel Kim" userId="0b4e8f1a-35cc-4769-966d-024c662a6df8" providerId="ADAL" clId="{FD43177E-B14D-4CBC-B1FC-4F9CD5DD6B7D}" dt="2024-05-06T02:37:43.216" v="1039"/>
          <ac:spMkLst>
            <pc:docMk/>
            <pc:sldMk cId="3023557585" sldId="1096"/>
            <ac:spMk id="30" creationId="{EF9B36D6-1A0D-AAE9-8CF2-CDDF10F93587}"/>
          </ac:spMkLst>
        </pc:spChg>
        <pc:spChg chg="mod">
          <ac:chgData name="Samuel Kim" userId="0b4e8f1a-35cc-4769-966d-024c662a6df8" providerId="ADAL" clId="{FD43177E-B14D-4CBC-B1FC-4F9CD5DD6B7D}" dt="2024-05-06T02:37:46.055" v="1083"/>
          <ac:spMkLst>
            <pc:docMk/>
            <pc:sldMk cId="3023557585" sldId="1096"/>
            <ac:spMk id="32" creationId="{5EC7FC53-94F4-B7F2-802F-0695339E5328}"/>
          </ac:spMkLst>
        </pc:spChg>
        <pc:spChg chg="mod">
          <ac:chgData name="Samuel Kim" userId="0b4e8f1a-35cc-4769-966d-024c662a6df8" providerId="ADAL" clId="{FD43177E-B14D-4CBC-B1FC-4F9CD5DD6B7D}" dt="2024-05-06T02:37:46.055" v="1083"/>
          <ac:spMkLst>
            <pc:docMk/>
            <pc:sldMk cId="3023557585" sldId="1096"/>
            <ac:spMk id="33" creationId="{C5FF65F1-8BCF-AACF-ECBE-CD11AFB57395}"/>
          </ac:spMkLst>
        </pc:spChg>
        <pc:spChg chg="mod">
          <ac:chgData name="Samuel Kim" userId="0b4e8f1a-35cc-4769-966d-024c662a6df8" providerId="ADAL" clId="{FD43177E-B14D-4CBC-B1FC-4F9CD5DD6B7D}" dt="2024-05-06T02:37:46.055" v="1083"/>
          <ac:spMkLst>
            <pc:docMk/>
            <pc:sldMk cId="3023557585" sldId="1096"/>
            <ac:spMk id="34" creationId="{6A58F9C9-8C8B-5072-909B-703739FE6C34}"/>
          </ac:spMkLst>
        </pc:spChg>
        <pc:spChg chg="mod">
          <ac:chgData name="Samuel Kim" userId="0b4e8f1a-35cc-4769-966d-024c662a6df8" providerId="ADAL" clId="{FD43177E-B14D-4CBC-B1FC-4F9CD5DD6B7D}" dt="2024-05-06T02:37:46.055" v="1083"/>
          <ac:spMkLst>
            <pc:docMk/>
            <pc:sldMk cId="3023557585" sldId="1096"/>
            <ac:spMk id="35" creationId="{A5F88D23-50B4-21BD-E7D9-9302B1DD06B8}"/>
          </ac:spMkLst>
        </pc:spChg>
        <pc:spChg chg="mod">
          <ac:chgData name="Samuel Kim" userId="0b4e8f1a-35cc-4769-966d-024c662a6df8" providerId="ADAL" clId="{FD43177E-B14D-4CBC-B1FC-4F9CD5DD6B7D}" dt="2024-05-06T02:37:46.055" v="1083"/>
          <ac:spMkLst>
            <pc:docMk/>
            <pc:sldMk cId="3023557585" sldId="1096"/>
            <ac:spMk id="36" creationId="{800C9A61-A945-5366-4BEA-36686A766D4F}"/>
          </ac:spMkLst>
        </pc:spChg>
        <pc:spChg chg="mod">
          <ac:chgData name="Samuel Kim" userId="0b4e8f1a-35cc-4769-966d-024c662a6df8" providerId="ADAL" clId="{FD43177E-B14D-4CBC-B1FC-4F9CD5DD6B7D}" dt="2024-05-06T02:39:39.889" v="1145" actId="404"/>
          <ac:spMkLst>
            <pc:docMk/>
            <pc:sldMk cId="3023557585" sldId="1096"/>
            <ac:spMk id="38" creationId="{305B2DE9-D289-C3EC-A77B-28021013C654}"/>
          </ac:spMkLst>
        </pc:spChg>
        <pc:spChg chg="mod">
          <ac:chgData name="Samuel Kim" userId="0b4e8f1a-35cc-4769-966d-024c662a6df8" providerId="ADAL" clId="{FD43177E-B14D-4CBC-B1FC-4F9CD5DD6B7D}" dt="2024-05-06T02:39:39.889" v="1145" actId="404"/>
          <ac:spMkLst>
            <pc:docMk/>
            <pc:sldMk cId="3023557585" sldId="1096"/>
            <ac:spMk id="39" creationId="{C4AA82C7-F6CE-FDC9-00AE-A279AE50540A}"/>
          </ac:spMkLst>
        </pc:spChg>
        <pc:spChg chg="mod">
          <ac:chgData name="Samuel Kim" userId="0b4e8f1a-35cc-4769-966d-024c662a6df8" providerId="ADAL" clId="{FD43177E-B14D-4CBC-B1FC-4F9CD5DD6B7D}" dt="2024-05-06T02:39:39.889" v="1145" actId="404"/>
          <ac:spMkLst>
            <pc:docMk/>
            <pc:sldMk cId="3023557585" sldId="1096"/>
            <ac:spMk id="40" creationId="{03DBEFF1-20D5-42B8-0D41-DA60C1CEBAB9}"/>
          </ac:spMkLst>
        </pc:spChg>
        <pc:spChg chg="mod">
          <ac:chgData name="Samuel Kim" userId="0b4e8f1a-35cc-4769-966d-024c662a6df8" providerId="ADAL" clId="{FD43177E-B14D-4CBC-B1FC-4F9CD5DD6B7D}" dt="2024-05-06T02:39:39.889" v="1145" actId="404"/>
          <ac:spMkLst>
            <pc:docMk/>
            <pc:sldMk cId="3023557585" sldId="1096"/>
            <ac:spMk id="41" creationId="{39C165BD-B2A8-1E73-FAD5-7A3BCC7FF284}"/>
          </ac:spMkLst>
        </pc:spChg>
        <pc:spChg chg="mod">
          <ac:chgData name="Samuel Kim" userId="0b4e8f1a-35cc-4769-966d-024c662a6df8" providerId="ADAL" clId="{FD43177E-B14D-4CBC-B1FC-4F9CD5DD6B7D}" dt="2024-05-06T02:39:39.889" v="1145" actId="404"/>
          <ac:spMkLst>
            <pc:docMk/>
            <pc:sldMk cId="3023557585" sldId="1096"/>
            <ac:spMk id="42" creationId="{2DB19FD6-8E3C-8397-224E-CA50A0D72779}"/>
          </ac:spMkLst>
        </pc:spChg>
        <pc:spChg chg="mod topLvl">
          <ac:chgData name="Samuel Kim" userId="0b4e8f1a-35cc-4769-966d-024c662a6df8" providerId="ADAL" clId="{FD43177E-B14D-4CBC-B1FC-4F9CD5DD6B7D}" dt="2024-05-06T02:43:47.376" v="1198" actId="255"/>
          <ac:spMkLst>
            <pc:docMk/>
            <pc:sldMk cId="3023557585" sldId="1096"/>
            <ac:spMk id="45" creationId="{E6F1A7BA-9071-9CC7-ED2C-30867C1BE8F1}"/>
          </ac:spMkLst>
        </pc:spChg>
        <pc:spChg chg="mod topLvl">
          <ac:chgData name="Samuel Kim" userId="0b4e8f1a-35cc-4769-966d-024c662a6df8" providerId="ADAL" clId="{FD43177E-B14D-4CBC-B1FC-4F9CD5DD6B7D}" dt="2024-05-06T02:43:47.376" v="1198" actId="255"/>
          <ac:spMkLst>
            <pc:docMk/>
            <pc:sldMk cId="3023557585" sldId="1096"/>
            <ac:spMk id="46" creationId="{110F32BC-BDA5-2389-8E95-BE9A8046207A}"/>
          </ac:spMkLst>
        </pc:spChg>
        <pc:spChg chg="mod topLvl">
          <ac:chgData name="Samuel Kim" userId="0b4e8f1a-35cc-4769-966d-024c662a6df8" providerId="ADAL" clId="{FD43177E-B14D-4CBC-B1FC-4F9CD5DD6B7D}" dt="2024-05-06T02:43:47.376" v="1198" actId="255"/>
          <ac:spMkLst>
            <pc:docMk/>
            <pc:sldMk cId="3023557585" sldId="1096"/>
            <ac:spMk id="47" creationId="{4BBE3637-0591-361E-C8FA-CEED5B916FB5}"/>
          </ac:spMkLst>
        </pc:spChg>
        <pc:spChg chg="mod topLvl">
          <ac:chgData name="Samuel Kim" userId="0b4e8f1a-35cc-4769-966d-024c662a6df8" providerId="ADAL" clId="{FD43177E-B14D-4CBC-B1FC-4F9CD5DD6B7D}" dt="2024-05-06T02:43:47.376" v="1198" actId="255"/>
          <ac:spMkLst>
            <pc:docMk/>
            <pc:sldMk cId="3023557585" sldId="1096"/>
            <ac:spMk id="48" creationId="{1CEBC479-F2FD-03FA-9B11-B67C732C0410}"/>
          </ac:spMkLst>
        </pc:spChg>
        <pc:spChg chg="mod topLvl">
          <ac:chgData name="Samuel Kim" userId="0b4e8f1a-35cc-4769-966d-024c662a6df8" providerId="ADAL" clId="{FD43177E-B14D-4CBC-B1FC-4F9CD5DD6B7D}" dt="2024-05-06T02:43:55.139" v="1201" actId="20577"/>
          <ac:spMkLst>
            <pc:docMk/>
            <pc:sldMk cId="3023557585" sldId="1096"/>
            <ac:spMk id="49" creationId="{880F3A5D-B557-6F29-E770-D632BC0DD453}"/>
          </ac:spMkLst>
        </pc:spChg>
        <pc:spChg chg="add mod">
          <ac:chgData name="Samuel Kim" userId="0b4e8f1a-35cc-4769-966d-024c662a6df8" providerId="ADAL" clId="{FD43177E-B14D-4CBC-B1FC-4F9CD5DD6B7D}" dt="2024-05-06T02:44:02.366" v="1203" actId="1076"/>
          <ac:spMkLst>
            <pc:docMk/>
            <pc:sldMk cId="3023557585" sldId="1096"/>
            <ac:spMk id="50" creationId="{51B89AD6-F477-3A36-8471-7235A6EDEC7E}"/>
          </ac:spMkLst>
        </pc:spChg>
        <pc:grpChg chg="add mod">
          <ac:chgData name="Samuel Kim" userId="0b4e8f1a-35cc-4769-966d-024c662a6df8" providerId="ADAL" clId="{FD43177E-B14D-4CBC-B1FC-4F9CD5DD6B7D}" dt="2024-05-06T02:37:43.216" v="1039"/>
          <ac:grpSpMkLst>
            <pc:docMk/>
            <pc:sldMk cId="3023557585" sldId="1096"/>
            <ac:grpSpMk id="25" creationId="{AA5D1EBA-11AE-FB50-0FB4-769A5B2D615D}"/>
          </ac:grpSpMkLst>
        </pc:grpChg>
        <pc:grpChg chg="add mod">
          <ac:chgData name="Samuel Kim" userId="0b4e8f1a-35cc-4769-966d-024c662a6df8" providerId="ADAL" clId="{FD43177E-B14D-4CBC-B1FC-4F9CD5DD6B7D}" dt="2024-05-06T02:37:46.055" v="1083"/>
          <ac:grpSpMkLst>
            <pc:docMk/>
            <pc:sldMk cId="3023557585" sldId="1096"/>
            <ac:grpSpMk id="31" creationId="{AFAFD2DF-9E98-B90B-748A-F711DF77E8B1}"/>
          </ac:grpSpMkLst>
        </pc:grpChg>
        <pc:grpChg chg="add mod">
          <ac:chgData name="Samuel Kim" userId="0b4e8f1a-35cc-4769-966d-024c662a6df8" providerId="ADAL" clId="{FD43177E-B14D-4CBC-B1FC-4F9CD5DD6B7D}" dt="2024-05-06T02:39:40.721" v="1146" actId="14100"/>
          <ac:grpSpMkLst>
            <pc:docMk/>
            <pc:sldMk cId="3023557585" sldId="1096"/>
            <ac:grpSpMk id="37" creationId="{FA7E93C1-0F23-264E-25E1-F07F7D6CE515}"/>
          </ac:grpSpMkLst>
        </pc:grpChg>
        <pc:grpChg chg="add del mod">
          <ac:chgData name="Samuel Kim" userId="0b4e8f1a-35cc-4769-966d-024c662a6df8" providerId="ADAL" clId="{FD43177E-B14D-4CBC-B1FC-4F9CD5DD6B7D}" dt="2024-05-06T02:43:23.774" v="1194" actId="339"/>
          <ac:grpSpMkLst>
            <pc:docMk/>
            <pc:sldMk cId="3023557585" sldId="1096"/>
            <ac:grpSpMk id="44" creationId="{096ED4D7-9183-F871-0600-D157525BAE02}"/>
          </ac:grpSpMkLst>
        </pc:grpChg>
        <pc:graphicFrameChg chg="add del mod modGraphic">
          <ac:chgData name="Samuel Kim" userId="0b4e8f1a-35cc-4769-966d-024c662a6df8" providerId="ADAL" clId="{FD43177E-B14D-4CBC-B1FC-4F9CD5DD6B7D}" dt="2024-05-06T02:41:23.284" v="1158" actId="18245"/>
          <ac:graphicFrameMkLst>
            <pc:docMk/>
            <pc:sldMk cId="3023557585" sldId="1096"/>
            <ac:graphicFrameMk id="43" creationId="{7FF9B894-DDFD-C95A-DBAD-2FA675295CDA}"/>
          </ac:graphicFrameMkLst>
        </pc:graphicFrameChg>
      </pc:sldChg>
      <pc:sldChg chg="addSp delSp modSp new mod">
        <pc:chgData name="Samuel Kim" userId="0b4e8f1a-35cc-4769-966d-024c662a6df8" providerId="ADAL" clId="{FD43177E-B14D-4CBC-B1FC-4F9CD5DD6B7D}" dt="2024-05-06T03:00:26.100" v="1536" actId="1076"/>
        <pc:sldMkLst>
          <pc:docMk/>
          <pc:sldMk cId="2155875123" sldId="1097"/>
        </pc:sldMkLst>
        <pc:spChg chg="del">
          <ac:chgData name="Samuel Kim" userId="0b4e8f1a-35cc-4769-966d-024c662a6df8" providerId="ADAL" clId="{FD43177E-B14D-4CBC-B1FC-4F9CD5DD6B7D}" dt="2024-05-06T02:45:18.736" v="1231" actId="478"/>
          <ac:spMkLst>
            <pc:docMk/>
            <pc:sldMk cId="2155875123" sldId="1097"/>
            <ac:spMk id="2" creationId="{1B5DB76E-30F5-E52A-A103-598F1A7D81C5}"/>
          </ac:spMkLst>
        </pc:spChg>
        <pc:spChg chg="mod ord">
          <ac:chgData name="Samuel Kim" userId="0b4e8f1a-35cc-4769-966d-024c662a6df8" providerId="ADAL" clId="{FD43177E-B14D-4CBC-B1FC-4F9CD5DD6B7D}" dt="2024-05-06T03:00:26.100" v="1536" actId="1076"/>
          <ac:spMkLst>
            <pc:docMk/>
            <pc:sldMk cId="2155875123" sldId="1097"/>
            <ac:spMk id="3" creationId="{4F71A857-4031-BDD3-B1A0-E6D1C978D4DB}"/>
          </ac:spMkLst>
        </pc:spChg>
        <pc:spChg chg="mod">
          <ac:chgData name="Samuel Kim" userId="0b4e8f1a-35cc-4769-966d-024c662a6df8" providerId="ADAL" clId="{FD43177E-B14D-4CBC-B1FC-4F9CD5DD6B7D}" dt="2024-05-06T03:00:26.100" v="1536" actId="1076"/>
          <ac:spMkLst>
            <pc:docMk/>
            <pc:sldMk cId="2155875123" sldId="1097"/>
            <ac:spMk id="4" creationId="{99BEAFE9-FFA4-2804-CED4-E1229E4B6EFA}"/>
          </ac:spMkLst>
        </pc:spChg>
        <pc:spChg chg="mod">
          <ac:chgData name="Samuel Kim" userId="0b4e8f1a-35cc-4769-966d-024c662a6df8" providerId="ADAL" clId="{FD43177E-B14D-4CBC-B1FC-4F9CD5DD6B7D}" dt="2024-05-06T03:00:26.100" v="1536" actId="1076"/>
          <ac:spMkLst>
            <pc:docMk/>
            <pc:sldMk cId="2155875123" sldId="1097"/>
            <ac:spMk id="5" creationId="{FAF0EEDE-C271-5666-1193-BEE05B944E76}"/>
          </ac:spMkLst>
        </pc:spChg>
        <pc:spChg chg="mod ord">
          <ac:chgData name="Samuel Kim" userId="0b4e8f1a-35cc-4769-966d-024c662a6df8" providerId="ADAL" clId="{FD43177E-B14D-4CBC-B1FC-4F9CD5DD6B7D}" dt="2024-05-06T03:00:26.100" v="1536" actId="1076"/>
          <ac:spMkLst>
            <pc:docMk/>
            <pc:sldMk cId="2155875123" sldId="1097"/>
            <ac:spMk id="6" creationId="{1406BC05-3228-924B-BB54-6F434314707D}"/>
          </ac:spMkLst>
        </pc:spChg>
        <pc:spChg chg="mod">
          <ac:chgData name="Samuel Kim" userId="0b4e8f1a-35cc-4769-966d-024c662a6df8" providerId="ADAL" clId="{FD43177E-B14D-4CBC-B1FC-4F9CD5DD6B7D}" dt="2024-05-06T03:00:26.100" v="1536" actId="1076"/>
          <ac:spMkLst>
            <pc:docMk/>
            <pc:sldMk cId="2155875123" sldId="1097"/>
            <ac:spMk id="7" creationId="{718EF5BB-C427-49EF-80B1-E2FCE498CAEA}"/>
          </ac:spMkLst>
        </pc:spChg>
        <pc:spChg chg="mod">
          <ac:chgData name="Samuel Kim" userId="0b4e8f1a-35cc-4769-966d-024c662a6df8" providerId="ADAL" clId="{FD43177E-B14D-4CBC-B1FC-4F9CD5DD6B7D}" dt="2024-05-06T03:00:26.100" v="1536" actId="1076"/>
          <ac:spMkLst>
            <pc:docMk/>
            <pc:sldMk cId="2155875123" sldId="1097"/>
            <ac:spMk id="8" creationId="{4D93A6DF-B654-2237-021A-C8B7EE0484E8}"/>
          </ac:spMkLst>
        </pc:spChg>
        <pc:spChg chg="mod ord">
          <ac:chgData name="Samuel Kim" userId="0b4e8f1a-35cc-4769-966d-024c662a6df8" providerId="ADAL" clId="{FD43177E-B14D-4CBC-B1FC-4F9CD5DD6B7D}" dt="2024-05-06T03:00:26.100" v="1536" actId="1076"/>
          <ac:spMkLst>
            <pc:docMk/>
            <pc:sldMk cId="2155875123" sldId="1097"/>
            <ac:spMk id="9" creationId="{979DDF9E-68D9-1815-FB62-D0F1E8C119DE}"/>
          </ac:spMkLst>
        </pc:spChg>
        <pc:spChg chg="mod">
          <ac:chgData name="Samuel Kim" userId="0b4e8f1a-35cc-4769-966d-024c662a6df8" providerId="ADAL" clId="{FD43177E-B14D-4CBC-B1FC-4F9CD5DD6B7D}" dt="2024-05-06T03:00:26.100" v="1536" actId="1076"/>
          <ac:spMkLst>
            <pc:docMk/>
            <pc:sldMk cId="2155875123" sldId="1097"/>
            <ac:spMk id="10" creationId="{709589C8-7E88-1BF8-4683-6B2D5B4A3415}"/>
          </ac:spMkLst>
        </pc:spChg>
        <pc:spChg chg="mod">
          <ac:chgData name="Samuel Kim" userId="0b4e8f1a-35cc-4769-966d-024c662a6df8" providerId="ADAL" clId="{FD43177E-B14D-4CBC-B1FC-4F9CD5DD6B7D}" dt="2024-05-06T03:00:26.100" v="1536" actId="1076"/>
          <ac:spMkLst>
            <pc:docMk/>
            <pc:sldMk cId="2155875123" sldId="1097"/>
            <ac:spMk id="11" creationId="{B17B31A7-1A25-C58D-BBC6-3A951C429070}"/>
          </ac:spMkLst>
        </pc:spChg>
        <pc:spChg chg="mod">
          <ac:chgData name="Samuel Kim" userId="0b4e8f1a-35cc-4769-966d-024c662a6df8" providerId="ADAL" clId="{FD43177E-B14D-4CBC-B1FC-4F9CD5DD6B7D}" dt="2024-05-06T02:44:22.710" v="1213" actId="27636"/>
          <ac:spMkLst>
            <pc:docMk/>
            <pc:sldMk cId="2155875123" sldId="1097"/>
            <ac:spMk id="12" creationId="{B3DD858A-E700-C19F-C1E2-9D50FBB6FAB3}"/>
          </ac:spMkLst>
        </pc:spChg>
        <pc:spChg chg="mod">
          <ac:chgData name="Samuel Kim" userId="0b4e8f1a-35cc-4769-966d-024c662a6df8" providerId="ADAL" clId="{FD43177E-B14D-4CBC-B1FC-4F9CD5DD6B7D}" dt="2024-05-06T02:44:22.701" v="1210" actId="27636"/>
          <ac:spMkLst>
            <pc:docMk/>
            <pc:sldMk cId="2155875123" sldId="1097"/>
            <ac:spMk id="13" creationId="{9F3C6EFF-F743-6ABD-F885-9D8DC7E3E5B7}"/>
          </ac:spMkLst>
        </pc:spChg>
        <pc:spChg chg="mod">
          <ac:chgData name="Samuel Kim" userId="0b4e8f1a-35cc-4769-966d-024c662a6df8" providerId="ADAL" clId="{FD43177E-B14D-4CBC-B1FC-4F9CD5DD6B7D}" dt="2024-05-06T02:44:22.704" v="1211" actId="27636"/>
          <ac:spMkLst>
            <pc:docMk/>
            <pc:sldMk cId="2155875123" sldId="1097"/>
            <ac:spMk id="14" creationId="{4A7C4F0A-826B-6143-0F53-FD464A1B3E5B}"/>
          </ac:spMkLst>
        </pc:spChg>
        <pc:spChg chg="mod">
          <ac:chgData name="Samuel Kim" userId="0b4e8f1a-35cc-4769-966d-024c662a6df8" providerId="ADAL" clId="{FD43177E-B14D-4CBC-B1FC-4F9CD5DD6B7D}" dt="2024-05-06T02:44:22.707" v="1212" actId="27636"/>
          <ac:spMkLst>
            <pc:docMk/>
            <pc:sldMk cId="2155875123" sldId="1097"/>
            <ac:spMk id="15" creationId="{4B7BF9B7-1808-97D3-A5DE-5CFBF986EC09}"/>
          </ac:spMkLst>
        </pc:spChg>
        <pc:spChg chg="mod">
          <ac:chgData name="Samuel Kim" userId="0b4e8f1a-35cc-4769-966d-024c662a6df8" providerId="ADAL" clId="{FD43177E-B14D-4CBC-B1FC-4F9CD5DD6B7D}" dt="2024-05-06T02:44:22.732" v="1219" actId="27636"/>
          <ac:spMkLst>
            <pc:docMk/>
            <pc:sldMk cId="2155875123" sldId="1097"/>
            <ac:spMk id="16" creationId="{8E58FE0B-6672-03AE-6A84-38E446FDF99B}"/>
          </ac:spMkLst>
        </pc:spChg>
        <pc:spChg chg="mod">
          <ac:chgData name="Samuel Kim" userId="0b4e8f1a-35cc-4769-966d-024c662a6df8" providerId="ADAL" clId="{FD43177E-B14D-4CBC-B1FC-4F9CD5DD6B7D}" dt="2024-05-06T02:44:22.718" v="1215" actId="27636"/>
          <ac:spMkLst>
            <pc:docMk/>
            <pc:sldMk cId="2155875123" sldId="1097"/>
            <ac:spMk id="17" creationId="{948A2446-65D4-B3F3-B827-789E9917DEDF}"/>
          </ac:spMkLst>
        </pc:spChg>
        <pc:spChg chg="mod">
          <ac:chgData name="Samuel Kim" userId="0b4e8f1a-35cc-4769-966d-024c662a6df8" providerId="ADAL" clId="{FD43177E-B14D-4CBC-B1FC-4F9CD5DD6B7D}" dt="2024-05-06T02:44:22.752" v="1225" actId="27636"/>
          <ac:spMkLst>
            <pc:docMk/>
            <pc:sldMk cId="2155875123" sldId="1097"/>
            <ac:spMk id="18" creationId="{D914312F-218F-B7C5-ADAC-8EA0D5052C03}"/>
          </ac:spMkLst>
        </pc:spChg>
        <pc:spChg chg="mod">
          <ac:chgData name="Samuel Kim" userId="0b4e8f1a-35cc-4769-966d-024c662a6df8" providerId="ADAL" clId="{FD43177E-B14D-4CBC-B1FC-4F9CD5DD6B7D}" dt="2024-05-06T02:44:22.725" v="1217" actId="27636"/>
          <ac:spMkLst>
            <pc:docMk/>
            <pc:sldMk cId="2155875123" sldId="1097"/>
            <ac:spMk id="19" creationId="{84C11D0D-8297-E42D-FA1D-04FF1530506F}"/>
          </ac:spMkLst>
        </pc:spChg>
        <pc:spChg chg="mod">
          <ac:chgData name="Samuel Kim" userId="0b4e8f1a-35cc-4769-966d-024c662a6df8" providerId="ADAL" clId="{FD43177E-B14D-4CBC-B1FC-4F9CD5DD6B7D}" dt="2024-05-06T02:44:22.735" v="1220" actId="27636"/>
          <ac:spMkLst>
            <pc:docMk/>
            <pc:sldMk cId="2155875123" sldId="1097"/>
            <ac:spMk id="20" creationId="{FC2E7888-5F4C-D735-4EEF-24443AA5B2B1}"/>
          </ac:spMkLst>
        </pc:spChg>
        <pc:spChg chg="mod">
          <ac:chgData name="Samuel Kim" userId="0b4e8f1a-35cc-4769-966d-024c662a6df8" providerId="ADAL" clId="{FD43177E-B14D-4CBC-B1FC-4F9CD5DD6B7D}" dt="2024-05-06T02:44:22.759" v="1227" actId="27636"/>
          <ac:spMkLst>
            <pc:docMk/>
            <pc:sldMk cId="2155875123" sldId="1097"/>
            <ac:spMk id="21" creationId="{EE0805E9-A209-D504-5C67-02AA7B9EFEB5}"/>
          </ac:spMkLst>
        </pc:spChg>
        <pc:spChg chg="mod">
          <ac:chgData name="Samuel Kim" userId="0b4e8f1a-35cc-4769-966d-024c662a6df8" providerId="ADAL" clId="{FD43177E-B14D-4CBC-B1FC-4F9CD5DD6B7D}" dt="2024-05-06T02:44:22.715" v="1214" actId="27636"/>
          <ac:spMkLst>
            <pc:docMk/>
            <pc:sldMk cId="2155875123" sldId="1097"/>
            <ac:spMk id="22" creationId="{5647DA8A-0ED3-98C5-EE72-C168D8CA7821}"/>
          </ac:spMkLst>
        </pc:spChg>
        <pc:spChg chg="mod">
          <ac:chgData name="Samuel Kim" userId="0b4e8f1a-35cc-4769-966d-024c662a6df8" providerId="ADAL" clId="{FD43177E-B14D-4CBC-B1FC-4F9CD5DD6B7D}" dt="2024-05-06T02:44:18.846" v="1206" actId="57"/>
          <ac:spMkLst>
            <pc:docMk/>
            <pc:sldMk cId="2155875123" sldId="1097"/>
            <ac:spMk id="24" creationId="{71EB1376-77E9-A6D4-05AF-66110A048F38}"/>
          </ac:spMkLst>
        </pc:spChg>
        <pc:spChg chg="add mod">
          <ac:chgData name="Samuel Kim" userId="0b4e8f1a-35cc-4769-966d-024c662a6df8" providerId="ADAL" clId="{FD43177E-B14D-4CBC-B1FC-4F9CD5DD6B7D}" dt="2024-05-06T02:44:24.513" v="1228" actId="1076"/>
          <ac:spMkLst>
            <pc:docMk/>
            <pc:sldMk cId="2155875123" sldId="1097"/>
            <ac:spMk id="25" creationId="{C47A33A0-4241-2C81-7280-B2BB119CBF16}"/>
          </ac:spMkLst>
        </pc:spChg>
        <pc:spChg chg="mod">
          <ac:chgData name="Samuel Kim" userId="0b4e8f1a-35cc-4769-966d-024c662a6df8" providerId="ADAL" clId="{FD43177E-B14D-4CBC-B1FC-4F9CD5DD6B7D}" dt="2024-05-06T02:45:11.957" v="1229"/>
          <ac:spMkLst>
            <pc:docMk/>
            <pc:sldMk cId="2155875123" sldId="1097"/>
            <ac:spMk id="27" creationId="{5043030A-1495-290D-AB5A-1B5D79C4931A}"/>
          </ac:spMkLst>
        </pc:spChg>
        <pc:spChg chg="mod">
          <ac:chgData name="Samuel Kim" userId="0b4e8f1a-35cc-4769-966d-024c662a6df8" providerId="ADAL" clId="{FD43177E-B14D-4CBC-B1FC-4F9CD5DD6B7D}" dt="2024-05-06T02:45:11.957" v="1229"/>
          <ac:spMkLst>
            <pc:docMk/>
            <pc:sldMk cId="2155875123" sldId="1097"/>
            <ac:spMk id="28" creationId="{8BF9F48C-2963-67EB-7A0D-BEC5132FF279}"/>
          </ac:spMkLst>
        </pc:spChg>
        <pc:spChg chg="mod">
          <ac:chgData name="Samuel Kim" userId="0b4e8f1a-35cc-4769-966d-024c662a6df8" providerId="ADAL" clId="{FD43177E-B14D-4CBC-B1FC-4F9CD5DD6B7D}" dt="2024-05-06T02:45:11.957" v="1229"/>
          <ac:spMkLst>
            <pc:docMk/>
            <pc:sldMk cId="2155875123" sldId="1097"/>
            <ac:spMk id="29" creationId="{116D9B64-B9C1-A5C9-4F31-D9517A6634CA}"/>
          </ac:spMkLst>
        </pc:spChg>
        <pc:spChg chg="mod">
          <ac:chgData name="Samuel Kim" userId="0b4e8f1a-35cc-4769-966d-024c662a6df8" providerId="ADAL" clId="{FD43177E-B14D-4CBC-B1FC-4F9CD5DD6B7D}" dt="2024-05-06T02:45:11.957" v="1229"/>
          <ac:spMkLst>
            <pc:docMk/>
            <pc:sldMk cId="2155875123" sldId="1097"/>
            <ac:spMk id="30" creationId="{59F2CB25-3361-E99F-1C3C-863AE637A4FA}"/>
          </ac:spMkLst>
        </pc:spChg>
        <pc:spChg chg="mod">
          <ac:chgData name="Samuel Kim" userId="0b4e8f1a-35cc-4769-966d-024c662a6df8" providerId="ADAL" clId="{FD43177E-B14D-4CBC-B1FC-4F9CD5DD6B7D}" dt="2024-05-06T02:45:11.957" v="1229"/>
          <ac:spMkLst>
            <pc:docMk/>
            <pc:sldMk cId="2155875123" sldId="1097"/>
            <ac:spMk id="31" creationId="{01E53993-4583-99E4-4C50-70785D764F43}"/>
          </ac:spMkLst>
        </pc:spChg>
        <pc:spChg chg="mod">
          <ac:chgData name="Samuel Kim" userId="0b4e8f1a-35cc-4769-966d-024c662a6df8" providerId="ADAL" clId="{FD43177E-B14D-4CBC-B1FC-4F9CD5DD6B7D}" dt="2024-05-06T02:45:11.957" v="1229"/>
          <ac:spMkLst>
            <pc:docMk/>
            <pc:sldMk cId="2155875123" sldId="1097"/>
            <ac:spMk id="32" creationId="{F024C6B2-FF0E-C827-088D-EA387F205BB8}"/>
          </ac:spMkLst>
        </pc:spChg>
        <pc:spChg chg="mod">
          <ac:chgData name="Samuel Kim" userId="0b4e8f1a-35cc-4769-966d-024c662a6df8" providerId="ADAL" clId="{FD43177E-B14D-4CBC-B1FC-4F9CD5DD6B7D}" dt="2024-05-06T02:45:11.957" v="1229"/>
          <ac:spMkLst>
            <pc:docMk/>
            <pc:sldMk cId="2155875123" sldId="1097"/>
            <ac:spMk id="33" creationId="{90A6A5CD-E57B-DE40-F795-DEBDB7F09ABD}"/>
          </ac:spMkLst>
        </pc:spChg>
        <pc:spChg chg="mod">
          <ac:chgData name="Samuel Kim" userId="0b4e8f1a-35cc-4769-966d-024c662a6df8" providerId="ADAL" clId="{FD43177E-B14D-4CBC-B1FC-4F9CD5DD6B7D}" dt="2024-05-06T02:45:11.957" v="1229"/>
          <ac:spMkLst>
            <pc:docMk/>
            <pc:sldMk cId="2155875123" sldId="1097"/>
            <ac:spMk id="34" creationId="{92E02FBF-CA9A-BCE4-E384-CA0D3F9A6F11}"/>
          </ac:spMkLst>
        </pc:spChg>
        <pc:spChg chg="mod">
          <ac:chgData name="Samuel Kim" userId="0b4e8f1a-35cc-4769-966d-024c662a6df8" providerId="ADAL" clId="{FD43177E-B14D-4CBC-B1FC-4F9CD5DD6B7D}" dt="2024-05-06T02:45:11.957" v="1229"/>
          <ac:spMkLst>
            <pc:docMk/>
            <pc:sldMk cId="2155875123" sldId="1097"/>
            <ac:spMk id="35" creationId="{2D0020E2-F5DE-C772-41F9-2C17B181918E}"/>
          </ac:spMkLst>
        </pc:spChg>
        <pc:spChg chg="mod">
          <ac:chgData name="Samuel Kim" userId="0b4e8f1a-35cc-4769-966d-024c662a6df8" providerId="ADAL" clId="{FD43177E-B14D-4CBC-B1FC-4F9CD5DD6B7D}" dt="2024-05-06T02:45:15.593" v="1230"/>
          <ac:spMkLst>
            <pc:docMk/>
            <pc:sldMk cId="2155875123" sldId="1097"/>
            <ac:spMk id="37" creationId="{F0EA2E25-F45B-700C-14F4-766EB7C20B16}"/>
          </ac:spMkLst>
        </pc:spChg>
        <pc:spChg chg="mod">
          <ac:chgData name="Samuel Kim" userId="0b4e8f1a-35cc-4769-966d-024c662a6df8" providerId="ADAL" clId="{FD43177E-B14D-4CBC-B1FC-4F9CD5DD6B7D}" dt="2024-05-06T02:45:15.593" v="1230"/>
          <ac:spMkLst>
            <pc:docMk/>
            <pc:sldMk cId="2155875123" sldId="1097"/>
            <ac:spMk id="38" creationId="{F0701BA4-4A31-AC04-AF16-88E934DC47F3}"/>
          </ac:spMkLst>
        </pc:spChg>
        <pc:spChg chg="mod">
          <ac:chgData name="Samuel Kim" userId="0b4e8f1a-35cc-4769-966d-024c662a6df8" providerId="ADAL" clId="{FD43177E-B14D-4CBC-B1FC-4F9CD5DD6B7D}" dt="2024-05-06T02:45:15.593" v="1230"/>
          <ac:spMkLst>
            <pc:docMk/>
            <pc:sldMk cId="2155875123" sldId="1097"/>
            <ac:spMk id="39" creationId="{C5E15646-7D71-1AB3-4838-3EB29C06C64C}"/>
          </ac:spMkLst>
        </pc:spChg>
        <pc:spChg chg="mod">
          <ac:chgData name="Samuel Kim" userId="0b4e8f1a-35cc-4769-966d-024c662a6df8" providerId="ADAL" clId="{FD43177E-B14D-4CBC-B1FC-4F9CD5DD6B7D}" dt="2024-05-06T02:45:15.593" v="1230"/>
          <ac:spMkLst>
            <pc:docMk/>
            <pc:sldMk cId="2155875123" sldId="1097"/>
            <ac:spMk id="40" creationId="{CACF4FD3-0E2E-7FBF-C2D2-712700E9B723}"/>
          </ac:spMkLst>
        </pc:spChg>
        <pc:spChg chg="mod">
          <ac:chgData name="Samuel Kim" userId="0b4e8f1a-35cc-4769-966d-024c662a6df8" providerId="ADAL" clId="{FD43177E-B14D-4CBC-B1FC-4F9CD5DD6B7D}" dt="2024-05-06T02:45:15.593" v="1230"/>
          <ac:spMkLst>
            <pc:docMk/>
            <pc:sldMk cId="2155875123" sldId="1097"/>
            <ac:spMk id="41" creationId="{F37E1BAC-18F1-DE5C-8242-D0BCC2B654A1}"/>
          </ac:spMkLst>
        </pc:spChg>
        <pc:spChg chg="mod">
          <ac:chgData name="Samuel Kim" userId="0b4e8f1a-35cc-4769-966d-024c662a6df8" providerId="ADAL" clId="{FD43177E-B14D-4CBC-B1FC-4F9CD5DD6B7D}" dt="2024-05-06T02:45:15.593" v="1230"/>
          <ac:spMkLst>
            <pc:docMk/>
            <pc:sldMk cId="2155875123" sldId="1097"/>
            <ac:spMk id="42" creationId="{9A0514F7-E640-01ED-DDF2-A58297798BDA}"/>
          </ac:spMkLst>
        </pc:spChg>
        <pc:spChg chg="mod">
          <ac:chgData name="Samuel Kim" userId="0b4e8f1a-35cc-4769-966d-024c662a6df8" providerId="ADAL" clId="{FD43177E-B14D-4CBC-B1FC-4F9CD5DD6B7D}" dt="2024-05-06T02:45:15.593" v="1230"/>
          <ac:spMkLst>
            <pc:docMk/>
            <pc:sldMk cId="2155875123" sldId="1097"/>
            <ac:spMk id="43" creationId="{F52EF312-90DB-839F-0D23-B9C95720E937}"/>
          </ac:spMkLst>
        </pc:spChg>
        <pc:spChg chg="mod">
          <ac:chgData name="Samuel Kim" userId="0b4e8f1a-35cc-4769-966d-024c662a6df8" providerId="ADAL" clId="{FD43177E-B14D-4CBC-B1FC-4F9CD5DD6B7D}" dt="2024-05-06T02:45:15.593" v="1230"/>
          <ac:spMkLst>
            <pc:docMk/>
            <pc:sldMk cId="2155875123" sldId="1097"/>
            <ac:spMk id="44" creationId="{3D56076B-ED95-28D5-B4E4-F5194F62E69E}"/>
          </ac:spMkLst>
        </pc:spChg>
        <pc:spChg chg="mod">
          <ac:chgData name="Samuel Kim" userId="0b4e8f1a-35cc-4769-966d-024c662a6df8" providerId="ADAL" clId="{FD43177E-B14D-4CBC-B1FC-4F9CD5DD6B7D}" dt="2024-05-06T02:45:15.593" v="1230"/>
          <ac:spMkLst>
            <pc:docMk/>
            <pc:sldMk cId="2155875123" sldId="1097"/>
            <ac:spMk id="45" creationId="{21810B78-7B76-7091-6190-EA2B5EC841FD}"/>
          </ac:spMkLst>
        </pc:spChg>
        <pc:spChg chg="mod">
          <ac:chgData name="Samuel Kim" userId="0b4e8f1a-35cc-4769-966d-024c662a6df8" providerId="ADAL" clId="{FD43177E-B14D-4CBC-B1FC-4F9CD5DD6B7D}" dt="2024-05-06T02:54:14.179" v="1428" actId="108"/>
          <ac:spMkLst>
            <pc:docMk/>
            <pc:sldMk cId="2155875123" sldId="1097"/>
            <ac:spMk id="47" creationId="{610BB739-03A5-7FF8-B18C-C04138C57D57}"/>
          </ac:spMkLst>
        </pc:spChg>
        <pc:spChg chg="mod">
          <ac:chgData name="Samuel Kim" userId="0b4e8f1a-35cc-4769-966d-024c662a6df8" providerId="ADAL" clId="{FD43177E-B14D-4CBC-B1FC-4F9CD5DD6B7D}" dt="2024-05-06T02:54:14.179" v="1428" actId="108"/>
          <ac:spMkLst>
            <pc:docMk/>
            <pc:sldMk cId="2155875123" sldId="1097"/>
            <ac:spMk id="48" creationId="{5B8FFF82-5CBD-1418-9A34-D7EF24469564}"/>
          </ac:spMkLst>
        </pc:spChg>
        <pc:spChg chg="mod">
          <ac:chgData name="Samuel Kim" userId="0b4e8f1a-35cc-4769-966d-024c662a6df8" providerId="ADAL" clId="{FD43177E-B14D-4CBC-B1FC-4F9CD5DD6B7D}" dt="2024-05-06T02:54:14.179" v="1428" actId="108"/>
          <ac:spMkLst>
            <pc:docMk/>
            <pc:sldMk cId="2155875123" sldId="1097"/>
            <ac:spMk id="49" creationId="{DB7A42C7-2925-763C-BCF7-154BF12C1680}"/>
          </ac:spMkLst>
        </pc:spChg>
        <pc:spChg chg="mod">
          <ac:chgData name="Samuel Kim" userId="0b4e8f1a-35cc-4769-966d-024c662a6df8" providerId="ADAL" clId="{FD43177E-B14D-4CBC-B1FC-4F9CD5DD6B7D}" dt="2024-05-06T02:54:14.179" v="1428" actId="108"/>
          <ac:spMkLst>
            <pc:docMk/>
            <pc:sldMk cId="2155875123" sldId="1097"/>
            <ac:spMk id="50" creationId="{6A6A9995-53C3-65BC-F863-0B004EFB8EDC}"/>
          </ac:spMkLst>
        </pc:spChg>
        <pc:spChg chg="mod">
          <ac:chgData name="Samuel Kim" userId="0b4e8f1a-35cc-4769-966d-024c662a6df8" providerId="ADAL" clId="{FD43177E-B14D-4CBC-B1FC-4F9CD5DD6B7D}" dt="2024-05-06T02:54:14.179" v="1428" actId="108"/>
          <ac:spMkLst>
            <pc:docMk/>
            <pc:sldMk cId="2155875123" sldId="1097"/>
            <ac:spMk id="51" creationId="{733C8F35-B621-2176-A499-FD05ACC7CF33}"/>
          </ac:spMkLst>
        </pc:spChg>
        <pc:spChg chg="mod">
          <ac:chgData name="Samuel Kim" userId="0b4e8f1a-35cc-4769-966d-024c662a6df8" providerId="ADAL" clId="{FD43177E-B14D-4CBC-B1FC-4F9CD5DD6B7D}" dt="2024-05-06T02:54:14.179" v="1428" actId="108"/>
          <ac:spMkLst>
            <pc:docMk/>
            <pc:sldMk cId="2155875123" sldId="1097"/>
            <ac:spMk id="52" creationId="{90BF0B66-DE1F-EA1F-73EB-9C15132D764E}"/>
          </ac:spMkLst>
        </pc:spChg>
        <pc:spChg chg="mod">
          <ac:chgData name="Samuel Kim" userId="0b4e8f1a-35cc-4769-966d-024c662a6df8" providerId="ADAL" clId="{FD43177E-B14D-4CBC-B1FC-4F9CD5DD6B7D}" dt="2024-05-06T02:54:14.179" v="1428" actId="108"/>
          <ac:spMkLst>
            <pc:docMk/>
            <pc:sldMk cId="2155875123" sldId="1097"/>
            <ac:spMk id="53" creationId="{1AE8D75A-BA92-D5AD-C0AC-E86601449C96}"/>
          </ac:spMkLst>
        </pc:spChg>
        <pc:spChg chg="mod">
          <ac:chgData name="Samuel Kim" userId="0b4e8f1a-35cc-4769-966d-024c662a6df8" providerId="ADAL" clId="{FD43177E-B14D-4CBC-B1FC-4F9CD5DD6B7D}" dt="2024-05-06T02:54:14.179" v="1428" actId="108"/>
          <ac:spMkLst>
            <pc:docMk/>
            <pc:sldMk cId="2155875123" sldId="1097"/>
            <ac:spMk id="54" creationId="{3A667A96-2488-0640-2531-B5490FD728D7}"/>
          </ac:spMkLst>
        </pc:spChg>
        <pc:spChg chg="mod">
          <ac:chgData name="Samuel Kim" userId="0b4e8f1a-35cc-4769-966d-024c662a6df8" providerId="ADAL" clId="{FD43177E-B14D-4CBC-B1FC-4F9CD5DD6B7D}" dt="2024-05-06T02:54:14.179" v="1428" actId="108"/>
          <ac:spMkLst>
            <pc:docMk/>
            <pc:sldMk cId="2155875123" sldId="1097"/>
            <ac:spMk id="55" creationId="{C9278BAE-4E4E-B684-E198-A42AC84B25CF}"/>
          </ac:spMkLst>
        </pc:spChg>
        <pc:grpChg chg="add mod">
          <ac:chgData name="Samuel Kim" userId="0b4e8f1a-35cc-4769-966d-024c662a6df8" providerId="ADAL" clId="{FD43177E-B14D-4CBC-B1FC-4F9CD5DD6B7D}" dt="2024-05-06T02:45:11.957" v="1229"/>
          <ac:grpSpMkLst>
            <pc:docMk/>
            <pc:sldMk cId="2155875123" sldId="1097"/>
            <ac:grpSpMk id="26" creationId="{C86EAE32-60F8-49B6-969A-3E764E2F89AB}"/>
          </ac:grpSpMkLst>
        </pc:grpChg>
        <pc:grpChg chg="add mod">
          <ac:chgData name="Samuel Kim" userId="0b4e8f1a-35cc-4769-966d-024c662a6df8" providerId="ADAL" clId="{FD43177E-B14D-4CBC-B1FC-4F9CD5DD6B7D}" dt="2024-05-06T02:45:15.593" v="1230"/>
          <ac:grpSpMkLst>
            <pc:docMk/>
            <pc:sldMk cId="2155875123" sldId="1097"/>
            <ac:grpSpMk id="36" creationId="{E63313BC-2F77-E8C4-FB6E-F349DCFA83D2}"/>
          </ac:grpSpMkLst>
        </pc:grpChg>
        <pc:grpChg chg="add del mod ord">
          <ac:chgData name="Samuel Kim" userId="0b4e8f1a-35cc-4769-966d-024c662a6df8" providerId="ADAL" clId="{FD43177E-B14D-4CBC-B1FC-4F9CD5DD6B7D}" dt="2024-05-06T02:56:52.282" v="1490" actId="478"/>
          <ac:grpSpMkLst>
            <pc:docMk/>
            <pc:sldMk cId="2155875123" sldId="1097"/>
            <ac:grpSpMk id="46" creationId="{1FAD613D-1D9E-CFFB-E557-8493E1F33FBE}"/>
          </ac:grpSpMkLst>
        </pc:grpChg>
      </pc:sldChg>
      <pc:sldChg chg="addSp modSp new mod">
        <pc:chgData name="Samuel Kim" userId="0b4e8f1a-35cc-4769-966d-024c662a6df8" providerId="ADAL" clId="{FD43177E-B14D-4CBC-B1FC-4F9CD5DD6B7D}" dt="2024-05-06T03:01:54.696" v="1576" actId="1076"/>
        <pc:sldMkLst>
          <pc:docMk/>
          <pc:sldMk cId="3707795467" sldId="1098"/>
        </pc:sldMkLst>
        <pc:spChg chg="mod">
          <ac:chgData name="Samuel Kim" userId="0b4e8f1a-35cc-4769-966d-024c662a6df8" providerId="ADAL" clId="{FD43177E-B14D-4CBC-B1FC-4F9CD5DD6B7D}" dt="2024-05-06T03:01:45.710" v="1554" actId="27636"/>
          <ac:spMkLst>
            <pc:docMk/>
            <pc:sldMk cId="3707795467" sldId="1098"/>
            <ac:spMk id="2" creationId="{F2CFF4ED-A01D-A6C7-1450-28859FE9A3E2}"/>
          </ac:spMkLst>
        </pc:spChg>
        <pc:spChg chg="mod">
          <ac:chgData name="Samuel Kim" userId="0b4e8f1a-35cc-4769-966d-024c662a6df8" providerId="ADAL" clId="{FD43177E-B14D-4CBC-B1FC-4F9CD5DD6B7D}" dt="2024-05-06T03:01:52.876" v="1556" actId="27636"/>
          <ac:spMkLst>
            <pc:docMk/>
            <pc:sldMk cId="3707795467" sldId="1098"/>
            <ac:spMk id="3" creationId="{7868D725-1BEA-1A3A-A06D-52FD088C418E}"/>
          </ac:spMkLst>
        </pc:spChg>
        <pc:spChg chg="mod">
          <ac:chgData name="Samuel Kim" userId="0b4e8f1a-35cc-4769-966d-024c662a6df8" providerId="ADAL" clId="{FD43177E-B14D-4CBC-B1FC-4F9CD5DD6B7D}" dt="2024-05-06T03:01:52.916" v="1575" actId="27636"/>
          <ac:spMkLst>
            <pc:docMk/>
            <pc:sldMk cId="3707795467" sldId="1098"/>
            <ac:spMk id="4" creationId="{C68A7E1B-962E-9B7C-EFB9-5D56FFD53D18}"/>
          </ac:spMkLst>
        </pc:spChg>
        <pc:spChg chg="mod">
          <ac:chgData name="Samuel Kim" userId="0b4e8f1a-35cc-4769-966d-024c662a6df8" providerId="ADAL" clId="{FD43177E-B14D-4CBC-B1FC-4F9CD5DD6B7D}" dt="2024-05-06T03:01:52.878" v="1557" actId="27636"/>
          <ac:spMkLst>
            <pc:docMk/>
            <pc:sldMk cId="3707795467" sldId="1098"/>
            <ac:spMk id="5" creationId="{093789B5-B6CF-0B7B-B436-237272176AEC}"/>
          </ac:spMkLst>
        </pc:spChg>
        <pc:spChg chg="mod">
          <ac:chgData name="Samuel Kim" userId="0b4e8f1a-35cc-4769-966d-024c662a6df8" providerId="ADAL" clId="{FD43177E-B14D-4CBC-B1FC-4F9CD5DD6B7D}" dt="2024-05-06T03:01:52.905" v="1570" actId="27636"/>
          <ac:spMkLst>
            <pc:docMk/>
            <pc:sldMk cId="3707795467" sldId="1098"/>
            <ac:spMk id="6" creationId="{3042A897-D69C-A1E0-DD46-97E24BFFD409}"/>
          </ac:spMkLst>
        </pc:spChg>
        <pc:spChg chg="mod">
          <ac:chgData name="Samuel Kim" userId="0b4e8f1a-35cc-4769-966d-024c662a6df8" providerId="ADAL" clId="{FD43177E-B14D-4CBC-B1FC-4F9CD5DD6B7D}" dt="2024-05-06T03:01:52.881" v="1558" actId="27636"/>
          <ac:spMkLst>
            <pc:docMk/>
            <pc:sldMk cId="3707795467" sldId="1098"/>
            <ac:spMk id="7" creationId="{2F8D516F-9CBD-0683-9C02-88C0D7C27AF6}"/>
          </ac:spMkLst>
        </pc:spChg>
        <pc:spChg chg="mod">
          <ac:chgData name="Samuel Kim" userId="0b4e8f1a-35cc-4769-966d-024c662a6df8" providerId="ADAL" clId="{FD43177E-B14D-4CBC-B1FC-4F9CD5DD6B7D}" dt="2024-05-06T03:01:52.884" v="1560" actId="27636"/>
          <ac:spMkLst>
            <pc:docMk/>
            <pc:sldMk cId="3707795467" sldId="1098"/>
            <ac:spMk id="8" creationId="{AEF6B654-2815-A745-513A-504C1485DC05}"/>
          </ac:spMkLst>
        </pc:spChg>
        <pc:spChg chg="mod">
          <ac:chgData name="Samuel Kim" userId="0b4e8f1a-35cc-4769-966d-024c662a6df8" providerId="ADAL" clId="{FD43177E-B14D-4CBC-B1FC-4F9CD5DD6B7D}" dt="2024-05-06T03:01:52.908" v="1571" actId="27636"/>
          <ac:spMkLst>
            <pc:docMk/>
            <pc:sldMk cId="3707795467" sldId="1098"/>
            <ac:spMk id="9" creationId="{6809673D-4726-41C3-84DB-276714F4EA5C}"/>
          </ac:spMkLst>
        </pc:spChg>
        <pc:spChg chg="mod">
          <ac:chgData name="Samuel Kim" userId="0b4e8f1a-35cc-4769-966d-024c662a6df8" providerId="ADAL" clId="{FD43177E-B14D-4CBC-B1FC-4F9CD5DD6B7D}" dt="2024-05-06T03:01:52.888" v="1562" actId="27636"/>
          <ac:spMkLst>
            <pc:docMk/>
            <pc:sldMk cId="3707795467" sldId="1098"/>
            <ac:spMk id="10" creationId="{3AE05F8A-7275-B71B-2414-E6A101472D34}"/>
          </ac:spMkLst>
        </pc:spChg>
        <pc:spChg chg="mod">
          <ac:chgData name="Samuel Kim" userId="0b4e8f1a-35cc-4769-966d-024c662a6df8" providerId="ADAL" clId="{FD43177E-B14D-4CBC-B1FC-4F9CD5DD6B7D}" dt="2024-05-06T03:01:52.914" v="1574" actId="27636"/>
          <ac:spMkLst>
            <pc:docMk/>
            <pc:sldMk cId="3707795467" sldId="1098"/>
            <ac:spMk id="11" creationId="{2F1EA7DE-21FF-7323-219F-2406B5A9933A}"/>
          </ac:spMkLst>
        </pc:spChg>
        <pc:spChg chg="mod">
          <ac:chgData name="Samuel Kim" userId="0b4e8f1a-35cc-4769-966d-024c662a6df8" providerId="ADAL" clId="{FD43177E-B14D-4CBC-B1FC-4F9CD5DD6B7D}" dt="2024-05-06T03:01:52.910" v="1572" actId="27636"/>
          <ac:spMkLst>
            <pc:docMk/>
            <pc:sldMk cId="3707795467" sldId="1098"/>
            <ac:spMk id="12" creationId="{3FB3E02D-563A-B463-86AD-1836859B4A89}"/>
          </ac:spMkLst>
        </pc:spChg>
        <pc:spChg chg="mod">
          <ac:chgData name="Samuel Kim" userId="0b4e8f1a-35cc-4769-966d-024c662a6df8" providerId="ADAL" clId="{FD43177E-B14D-4CBC-B1FC-4F9CD5DD6B7D}" dt="2024-05-06T03:01:52.883" v="1559" actId="27636"/>
          <ac:spMkLst>
            <pc:docMk/>
            <pc:sldMk cId="3707795467" sldId="1098"/>
            <ac:spMk id="13" creationId="{763CB349-C415-88F0-1BEB-72707EF9F08C}"/>
          </ac:spMkLst>
        </pc:spChg>
        <pc:spChg chg="mod">
          <ac:chgData name="Samuel Kim" userId="0b4e8f1a-35cc-4769-966d-024c662a6df8" providerId="ADAL" clId="{FD43177E-B14D-4CBC-B1FC-4F9CD5DD6B7D}" dt="2024-05-06T03:01:52.886" v="1561" actId="27636"/>
          <ac:spMkLst>
            <pc:docMk/>
            <pc:sldMk cId="3707795467" sldId="1098"/>
            <ac:spMk id="14" creationId="{0B7324A3-3630-117B-D597-082F7C38C69A}"/>
          </ac:spMkLst>
        </pc:spChg>
        <pc:spChg chg="mod">
          <ac:chgData name="Samuel Kim" userId="0b4e8f1a-35cc-4769-966d-024c662a6df8" providerId="ADAL" clId="{FD43177E-B14D-4CBC-B1FC-4F9CD5DD6B7D}" dt="2024-05-06T03:01:52.891" v="1563" actId="27636"/>
          <ac:spMkLst>
            <pc:docMk/>
            <pc:sldMk cId="3707795467" sldId="1098"/>
            <ac:spMk id="15" creationId="{D514B2FF-ADCD-8046-46C5-B30FEB232F88}"/>
          </ac:spMkLst>
        </pc:spChg>
        <pc:spChg chg="mod">
          <ac:chgData name="Samuel Kim" userId="0b4e8f1a-35cc-4769-966d-024c662a6df8" providerId="ADAL" clId="{FD43177E-B14D-4CBC-B1FC-4F9CD5DD6B7D}" dt="2024-05-06T03:01:52.901" v="1568" actId="27636"/>
          <ac:spMkLst>
            <pc:docMk/>
            <pc:sldMk cId="3707795467" sldId="1098"/>
            <ac:spMk id="16" creationId="{3DD465E3-1148-ABD7-DDB2-1D0BF2B996F2}"/>
          </ac:spMkLst>
        </pc:spChg>
        <pc:spChg chg="mod">
          <ac:chgData name="Samuel Kim" userId="0b4e8f1a-35cc-4769-966d-024c662a6df8" providerId="ADAL" clId="{FD43177E-B14D-4CBC-B1FC-4F9CD5DD6B7D}" dt="2024-05-06T03:01:52.897" v="1566" actId="27636"/>
          <ac:spMkLst>
            <pc:docMk/>
            <pc:sldMk cId="3707795467" sldId="1098"/>
            <ac:spMk id="17" creationId="{7DAE4A14-4D29-FF65-1997-8CE9B559B801}"/>
          </ac:spMkLst>
        </pc:spChg>
        <pc:spChg chg="mod">
          <ac:chgData name="Samuel Kim" userId="0b4e8f1a-35cc-4769-966d-024c662a6df8" providerId="ADAL" clId="{FD43177E-B14D-4CBC-B1FC-4F9CD5DD6B7D}" dt="2024-05-06T03:01:52.893" v="1564" actId="27636"/>
          <ac:spMkLst>
            <pc:docMk/>
            <pc:sldMk cId="3707795467" sldId="1098"/>
            <ac:spMk id="18" creationId="{4A9DD013-EFF9-F0B4-D024-66E2AAE89A21}"/>
          </ac:spMkLst>
        </pc:spChg>
        <pc:spChg chg="mod">
          <ac:chgData name="Samuel Kim" userId="0b4e8f1a-35cc-4769-966d-024c662a6df8" providerId="ADAL" clId="{FD43177E-B14D-4CBC-B1FC-4F9CD5DD6B7D}" dt="2024-05-06T03:01:52.903" v="1569" actId="27636"/>
          <ac:spMkLst>
            <pc:docMk/>
            <pc:sldMk cId="3707795467" sldId="1098"/>
            <ac:spMk id="19" creationId="{7394055A-06BC-C0BD-2350-ABD6D88933D9}"/>
          </ac:spMkLst>
        </pc:spChg>
        <pc:spChg chg="mod">
          <ac:chgData name="Samuel Kim" userId="0b4e8f1a-35cc-4769-966d-024c662a6df8" providerId="ADAL" clId="{FD43177E-B14D-4CBC-B1FC-4F9CD5DD6B7D}" dt="2024-05-06T03:01:52.899" v="1567" actId="27636"/>
          <ac:spMkLst>
            <pc:docMk/>
            <pc:sldMk cId="3707795467" sldId="1098"/>
            <ac:spMk id="20" creationId="{D6723819-48AC-063C-0549-E04DA2FE276A}"/>
          </ac:spMkLst>
        </pc:spChg>
        <pc:spChg chg="mod">
          <ac:chgData name="Samuel Kim" userId="0b4e8f1a-35cc-4769-966d-024c662a6df8" providerId="ADAL" clId="{FD43177E-B14D-4CBC-B1FC-4F9CD5DD6B7D}" dt="2024-05-06T03:01:52.912" v="1573" actId="27636"/>
          <ac:spMkLst>
            <pc:docMk/>
            <pc:sldMk cId="3707795467" sldId="1098"/>
            <ac:spMk id="21" creationId="{6C17B7AB-B544-7FF8-3185-933B36298AC6}"/>
          </ac:spMkLst>
        </pc:spChg>
        <pc:spChg chg="mod">
          <ac:chgData name="Samuel Kim" userId="0b4e8f1a-35cc-4769-966d-024c662a6df8" providerId="ADAL" clId="{FD43177E-B14D-4CBC-B1FC-4F9CD5DD6B7D}" dt="2024-05-06T03:01:52.895" v="1565" actId="27636"/>
          <ac:spMkLst>
            <pc:docMk/>
            <pc:sldMk cId="3707795467" sldId="1098"/>
            <ac:spMk id="22" creationId="{6175184D-2BE4-D78D-19A8-B0B717AC4A24}"/>
          </ac:spMkLst>
        </pc:spChg>
        <pc:spChg chg="mod">
          <ac:chgData name="Samuel Kim" userId="0b4e8f1a-35cc-4769-966d-024c662a6df8" providerId="ADAL" clId="{FD43177E-B14D-4CBC-B1FC-4F9CD5DD6B7D}" dt="2024-05-06T03:00:50.846" v="1539" actId="57"/>
          <ac:spMkLst>
            <pc:docMk/>
            <pc:sldMk cId="3707795467" sldId="1098"/>
            <ac:spMk id="24" creationId="{7812E1F5-71B7-BC69-3820-0F24BB0BE64C}"/>
          </ac:spMkLst>
        </pc:spChg>
        <pc:spChg chg="add mod">
          <ac:chgData name="Samuel Kim" userId="0b4e8f1a-35cc-4769-966d-024c662a6df8" providerId="ADAL" clId="{FD43177E-B14D-4CBC-B1FC-4F9CD5DD6B7D}" dt="2024-05-06T03:01:54.696" v="1576" actId="1076"/>
          <ac:spMkLst>
            <pc:docMk/>
            <pc:sldMk cId="3707795467" sldId="1098"/>
            <ac:spMk id="25" creationId="{8399A589-F84C-1B25-32E3-BACA5179DE66}"/>
          </ac:spMkLst>
        </pc:spChg>
      </pc:sldChg>
      <pc:sldChg chg="addSp modSp new mod">
        <pc:chgData name="Samuel Kim" userId="0b4e8f1a-35cc-4769-966d-024c662a6df8" providerId="ADAL" clId="{FD43177E-B14D-4CBC-B1FC-4F9CD5DD6B7D}" dt="2024-05-06T03:03:05.063" v="1616" actId="1076"/>
        <pc:sldMkLst>
          <pc:docMk/>
          <pc:sldMk cId="2004500490" sldId="1099"/>
        </pc:sldMkLst>
        <pc:spChg chg="mod">
          <ac:chgData name="Samuel Kim" userId="0b4e8f1a-35cc-4769-966d-024c662a6df8" providerId="ADAL" clId="{FD43177E-B14D-4CBC-B1FC-4F9CD5DD6B7D}" dt="2024-05-06T03:02:31.813" v="1589" actId="27636"/>
          <ac:spMkLst>
            <pc:docMk/>
            <pc:sldMk cId="2004500490" sldId="1099"/>
            <ac:spMk id="2" creationId="{C515E041-67C3-54DC-8A0A-739172A4E67F}"/>
          </ac:spMkLst>
        </pc:spChg>
        <pc:spChg chg="mod">
          <ac:chgData name="Samuel Kim" userId="0b4e8f1a-35cc-4769-966d-024c662a6df8" providerId="ADAL" clId="{FD43177E-B14D-4CBC-B1FC-4F9CD5DD6B7D}" dt="2024-05-06T03:02:07.036" v="1579" actId="57"/>
          <ac:spMkLst>
            <pc:docMk/>
            <pc:sldMk cId="2004500490" sldId="1099"/>
            <ac:spMk id="24" creationId="{EE4568EE-5A7C-86B0-E7A6-F1B39C9BD68A}"/>
          </ac:spMkLst>
        </pc:spChg>
        <pc:spChg chg="add mod">
          <ac:chgData name="Samuel Kim" userId="0b4e8f1a-35cc-4769-966d-024c662a6df8" providerId="ADAL" clId="{FD43177E-B14D-4CBC-B1FC-4F9CD5DD6B7D}" dt="2024-05-06T03:03:05.063" v="1616" actId="1076"/>
          <ac:spMkLst>
            <pc:docMk/>
            <pc:sldMk cId="2004500490" sldId="1099"/>
            <ac:spMk id="27" creationId="{03A3AA6E-2ECE-4B4B-E5A6-497B2161BCF3}"/>
          </ac:spMkLst>
        </pc:spChg>
        <pc:picChg chg="add mod">
          <ac:chgData name="Samuel Kim" userId="0b4e8f1a-35cc-4769-966d-024c662a6df8" providerId="ADAL" clId="{FD43177E-B14D-4CBC-B1FC-4F9CD5DD6B7D}" dt="2024-05-06T03:02:52.204" v="1614" actId="1076"/>
          <ac:picMkLst>
            <pc:docMk/>
            <pc:sldMk cId="2004500490" sldId="1099"/>
            <ac:picMk id="25" creationId="{526C560A-F9FC-A60D-C5CB-02B1041DC59E}"/>
          </ac:picMkLst>
        </pc:picChg>
        <pc:picChg chg="add mod">
          <ac:chgData name="Samuel Kim" userId="0b4e8f1a-35cc-4769-966d-024c662a6df8" providerId="ADAL" clId="{FD43177E-B14D-4CBC-B1FC-4F9CD5DD6B7D}" dt="2024-05-06T03:02:52.204" v="1614" actId="1076"/>
          <ac:picMkLst>
            <pc:docMk/>
            <pc:sldMk cId="2004500490" sldId="1099"/>
            <ac:picMk id="26" creationId="{E392A3FB-700C-A0B6-AB3E-F7182213E10A}"/>
          </ac:picMkLst>
        </pc:picChg>
      </pc:sldChg>
      <pc:sldChg chg="addSp modSp new mod">
        <pc:chgData name="Samuel Kim" userId="0b4e8f1a-35cc-4769-966d-024c662a6df8" providerId="ADAL" clId="{FD43177E-B14D-4CBC-B1FC-4F9CD5DD6B7D}" dt="2024-05-06T03:16:09.035" v="2037" actId="14100"/>
        <pc:sldMkLst>
          <pc:docMk/>
          <pc:sldMk cId="2647813845" sldId="1100"/>
        </pc:sldMkLst>
        <pc:spChg chg="mod">
          <ac:chgData name="Samuel Kim" userId="0b4e8f1a-35cc-4769-966d-024c662a6df8" providerId="ADAL" clId="{FD43177E-B14D-4CBC-B1FC-4F9CD5DD6B7D}" dt="2024-05-06T03:03:51.051" v="1633" actId="27636"/>
          <ac:spMkLst>
            <pc:docMk/>
            <pc:sldMk cId="2647813845" sldId="1100"/>
            <ac:spMk id="2" creationId="{A5B0C38A-E3C8-F401-194A-553F1CC22181}"/>
          </ac:spMkLst>
        </pc:spChg>
        <pc:spChg chg="mod ord">
          <ac:chgData name="Samuel Kim" userId="0b4e8f1a-35cc-4769-966d-024c662a6df8" providerId="ADAL" clId="{FD43177E-B14D-4CBC-B1FC-4F9CD5DD6B7D}" dt="2024-05-06T03:16:09.035" v="2037" actId="14100"/>
          <ac:spMkLst>
            <pc:docMk/>
            <pc:sldMk cId="2647813845" sldId="1100"/>
            <ac:spMk id="3" creationId="{F68C1680-8367-50C9-5743-980E452FA508}"/>
          </ac:spMkLst>
        </pc:spChg>
        <pc:spChg chg="mod">
          <ac:chgData name="Samuel Kim" userId="0b4e8f1a-35cc-4769-966d-024c662a6df8" providerId="ADAL" clId="{FD43177E-B14D-4CBC-B1FC-4F9CD5DD6B7D}" dt="2024-05-06T03:03:17.273" v="1619" actId="57"/>
          <ac:spMkLst>
            <pc:docMk/>
            <pc:sldMk cId="2647813845" sldId="1100"/>
            <ac:spMk id="24" creationId="{01A71E37-5174-43CF-81D9-0F90B8F1659D}"/>
          </ac:spMkLst>
        </pc:spChg>
        <pc:spChg chg="add mod">
          <ac:chgData name="Samuel Kim" userId="0b4e8f1a-35cc-4769-966d-024c662a6df8" providerId="ADAL" clId="{FD43177E-B14D-4CBC-B1FC-4F9CD5DD6B7D}" dt="2024-05-06T03:06:21.715" v="1694" actId="14100"/>
          <ac:spMkLst>
            <pc:docMk/>
            <pc:sldMk cId="2647813845" sldId="1100"/>
            <ac:spMk id="26" creationId="{39BF86A9-181A-68C7-F7D3-7E78353927D3}"/>
          </ac:spMkLst>
        </pc:spChg>
        <pc:spChg chg="add mod">
          <ac:chgData name="Samuel Kim" userId="0b4e8f1a-35cc-4769-966d-024c662a6df8" providerId="ADAL" clId="{FD43177E-B14D-4CBC-B1FC-4F9CD5DD6B7D}" dt="2024-05-06T03:06:19.486" v="1693" actId="14100"/>
          <ac:spMkLst>
            <pc:docMk/>
            <pc:sldMk cId="2647813845" sldId="1100"/>
            <ac:spMk id="27" creationId="{81463C6C-EA36-5153-A91F-AB5256CB971E}"/>
          </ac:spMkLst>
        </pc:spChg>
        <pc:spChg chg="add mod">
          <ac:chgData name="Samuel Kim" userId="0b4e8f1a-35cc-4769-966d-024c662a6df8" providerId="ADAL" clId="{FD43177E-B14D-4CBC-B1FC-4F9CD5DD6B7D}" dt="2024-05-06T03:07:06.305" v="1706" actId="1076"/>
          <ac:spMkLst>
            <pc:docMk/>
            <pc:sldMk cId="2647813845" sldId="1100"/>
            <ac:spMk id="28" creationId="{3B2883B9-D120-6A70-F49D-2907BBABD62D}"/>
          </ac:spMkLst>
        </pc:spChg>
        <pc:picChg chg="add mod">
          <ac:chgData name="Samuel Kim" userId="0b4e8f1a-35cc-4769-966d-024c662a6df8" providerId="ADAL" clId="{FD43177E-B14D-4CBC-B1FC-4F9CD5DD6B7D}" dt="2024-05-06T03:03:59.170" v="1656" actId="1076"/>
          <ac:picMkLst>
            <pc:docMk/>
            <pc:sldMk cId="2647813845" sldId="1100"/>
            <ac:picMk id="25" creationId="{4316F537-0B8B-2642-1629-10C89E88F784}"/>
          </ac:picMkLst>
        </pc:picChg>
      </pc:sldChg>
      <pc:sldChg chg="addSp modSp new mod">
        <pc:chgData name="Samuel Kim" userId="0b4e8f1a-35cc-4769-966d-024c662a6df8" providerId="ADAL" clId="{FD43177E-B14D-4CBC-B1FC-4F9CD5DD6B7D}" dt="2024-05-06T03:39:41.480" v="2710" actId="1076"/>
        <pc:sldMkLst>
          <pc:docMk/>
          <pc:sldMk cId="2744100076" sldId="1101"/>
        </pc:sldMkLst>
        <pc:spChg chg="mod">
          <ac:chgData name="Samuel Kim" userId="0b4e8f1a-35cc-4769-966d-024c662a6df8" providerId="ADAL" clId="{FD43177E-B14D-4CBC-B1FC-4F9CD5DD6B7D}" dt="2024-05-06T03:07:28.106" v="1716" actId="27636"/>
          <ac:spMkLst>
            <pc:docMk/>
            <pc:sldMk cId="2744100076" sldId="1101"/>
            <ac:spMk id="2" creationId="{8A84C205-D9C0-5BAF-D648-48C7DFFB412B}"/>
          </ac:spMkLst>
        </pc:spChg>
        <pc:spChg chg="mod">
          <ac:chgData name="Samuel Kim" userId="0b4e8f1a-35cc-4769-966d-024c662a6df8" providerId="ADAL" clId="{FD43177E-B14D-4CBC-B1FC-4F9CD5DD6B7D}" dt="2024-05-06T03:07:17.072" v="1708"/>
          <ac:spMkLst>
            <pc:docMk/>
            <pc:sldMk cId="2744100076" sldId="1101"/>
            <ac:spMk id="24" creationId="{7AB2F566-4E77-B20E-487B-FCA51F5CCF5E}"/>
          </ac:spMkLst>
        </pc:spChg>
        <pc:spChg chg="add mod">
          <ac:chgData name="Samuel Kim" userId="0b4e8f1a-35cc-4769-966d-024c662a6df8" providerId="ADAL" clId="{FD43177E-B14D-4CBC-B1FC-4F9CD5DD6B7D}" dt="2024-05-06T03:39:41.480" v="2710" actId="1076"/>
          <ac:spMkLst>
            <pc:docMk/>
            <pc:sldMk cId="2744100076" sldId="1101"/>
            <ac:spMk id="29" creationId="{D55E2C9C-73C8-8539-1587-E35CD6E049D6}"/>
          </ac:spMkLst>
        </pc:spChg>
        <pc:grpChg chg="add mod">
          <ac:chgData name="Samuel Kim" userId="0b4e8f1a-35cc-4769-966d-024c662a6df8" providerId="ADAL" clId="{FD43177E-B14D-4CBC-B1FC-4F9CD5DD6B7D}" dt="2024-05-06T03:07:41.241" v="1739" actId="1076"/>
          <ac:grpSpMkLst>
            <pc:docMk/>
            <pc:sldMk cId="2744100076" sldId="1101"/>
            <ac:grpSpMk id="25" creationId="{DC856EC6-8941-2DC2-BFC7-93D8288480EF}"/>
          </ac:grpSpMkLst>
        </pc:grpChg>
        <pc:picChg chg="mod">
          <ac:chgData name="Samuel Kim" userId="0b4e8f1a-35cc-4769-966d-024c662a6df8" providerId="ADAL" clId="{FD43177E-B14D-4CBC-B1FC-4F9CD5DD6B7D}" dt="2024-05-06T03:07:41.241" v="1739" actId="1076"/>
          <ac:picMkLst>
            <pc:docMk/>
            <pc:sldMk cId="2744100076" sldId="1101"/>
            <ac:picMk id="26" creationId="{099565D0-CB3A-E226-3119-E5E0004EAA26}"/>
          </ac:picMkLst>
        </pc:picChg>
        <pc:picChg chg="mod">
          <ac:chgData name="Samuel Kim" userId="0b4e8f1a-35cc-4769-966d-024c662a6df8" providerId="ADAL" clId="{FD43177E-B14D-4CBC-B1FC-4F9CD5DD6B7D}" dt="2024-05-06T03:07:41.241" v="1739" actId="1076"/>
          <ac:picMkLst>
            <pc:docMk/>
            <pc:sldMk cId="2744100076" sldId="1101"/>
            <ac:picMk id="27" creationId="{CA5E94F6-C5F5-3948-2FD9-35CBB857A741}"/>
          </ac:picMkLst>
        </pc:picChg>
        <pc:picChg chg="mod">
          <ac:chgData name="Samuel Kim" userId="0b4e8f1a-35cc-4769-966d-024c662a6df8" providerId="ADAL" clId="{FD43177E-B14D-4CBC-B1FC-4F9CD5DD6B7D}" dt="2024-05-06T03:07:41.241" v="1739" actId="1076"/>
          <ac:picMkLst>
            <pc:docMk/>
            <pc:sldMk cId="2744100076" sldId="1101"/>
            <ac:picMk id="28" creationId="{575127F1-63B9-4085-226A-EE9DB6E030D9}"/>
          </ac:picMkLst>
        </pc:picChg>
      </pc:sldChg>
      <pc:sldChg chg="addSp delSp modSp new mod modClrScheme chgLayout">
        <pc:chgData name="Samuel Kim" userId="0b4e8f1a-35cc-4769-966d-024c662a6df8" providerId="ADAL" clId="{FD43177E-B14D-4CBC-B1FC-4F9CD5DD6B7D}" dt="2024-05-06T03:08:13.816" v="1746" actId="20577"/>
        <pc:sldMkLst>
          <pc:docMk/>
          <pc:sldMk cId="2933302461" sldId="1102"/>
        </pc:sldMkLst>
        <pc:spChg chg="del mod ord">
          <ac:chgData name="Samuel Kim" userId="0b4e8f1a-35cc-4769-966d-024c662a6df8" providerId="ADAL" clId="{FD43177E-B14D-4CBC-B1FC-4F9CD5DD6B7D}" dt="2024-05-06T03:08:03.069" v="1741" actId="700"/>
          <ac:spMkLst>
            <pc:docMk/>
            <pc:sldMk cId="2933302461" sldId="1102"/>
            <ac:spMk id="2" creationId="{1D9165D3-14D2-D658-4D8F-D526AE021BF1}"/>
          </ac:spMkLst>
        </pc:spChg>
        <pc:spChg chg="del mod ord">
          <ac:chgData name="Samuel Kim" userId="0b4e8f1a-35cc-4769-966d-024c662a6df8" providerId="ADAL" clId="{FD43177E-B14D-4CBC-B1FC-4F9CD5DD6B7D}" dt="2024-05-06T03:08:03.069" v="1741" actId="700"/>
          <ac:spMkLst>
            <pc:docMk/>
            <pc:sldMk cId="2933302461" sldId="1102"/>
            <ac:spMk id="3" creationId="{73C5B2A1-24D4-EA42-3D15-E9C3FB05ADA6}"/>
          </ac:spMkLst>
        </pc:spChg>
        <pc:spChg chg="del">
          <ac:chgData name="Samuel Kim" userId="0b4e8f1a-35cc-4769-966d-024c662a6df8" providerId="ADAL" clId="{FD43177E-B14D-4CBC-B1FC-4F9CD5DD6B7D}" dt="2024-05-06T03:08:03.069" v="1741" actId="700"/>
          <ac:spMkLst>
            <pc:docMk/>
            <pc:sldMk cId="2933302461" sldId="1102"/>
            <ac:spMk id="4" creationId="{B7BD5770-4A30-A6E4-5FD1-579396F914B4}"/>
          </ac:spMkLst>
        </pc:spChg>
        <pc:spChg chg="del">
          <ac:chgData name="Samuel Kim" userId="0b4e8f1a-35cc-4769-966d-024c662a6df8" providerId="ADAL" clId="{FD43177E-B14D-4CBC-B1FC-4F9CD5DD6B7D}" dt="2024-05-06T03:08:03.069" v="1741" actId="700"/>
          <ac:spMkLst>
            <pc:docMk/>
            <pc:sldMk cId="2933302461" sldId="1102"/>
            <ac:spMk id="5" creationId="{08B494BA-2CC7-4832-17EF-1767631C39BB}"/>
          </ac:spMkLst>
        </pc:spChg>
        <pc:spChg chg="del">
          <ac:chgData name="Samuel Kim" userId="0b4e8f1a-35cc-4769-966d-024c662a6df8" providerId="ADAL" clId="{FD43177E-B14D-4CBC-B1FC-4F9CD5DD6B7D}" dt="2024-05-06T03:08:03.069" v="1741" actId="700"/>
          <ac:spMkLst>
            <pc:docMk/>
            <pc:sldMk cId="2933302461" sldId="1102"/>
            <ac:spMk id="6" creationId="{CEE776D8-A60E-6313-DA45-4A1071D82D53}"/>
          </ac:spMkLst>
        </pc:spChg>
        <pc:spChg chg="del">
          <ac:chgData name="Samuel Kim" userId="0b4e8f1a-35cc-4769-966d-024c662a6df8" providerId="ADAL" clId="{FD43177E-B14D-4CBC-B1FC-4F9CD5DD6B7D}" dt="2024-05-06T03:08:03.069" v="1741" actId="700"/>
          <ac:spMkLst>
            <pc:docMk/>
            <pc:sldMk cId="2933302461" sldId="1102"/>
            <ac:spMk id="7" creationId="{3ABD6EBF-150A-29FB-33B8-5858631F8F10}"/>
          </ac:spMkLst>
        </pc:spChg>
        <pc:spChg chg="del">
          <ac:chgData name="Samuel Kim" userId="0b4e8f1a-35cc-4769-966d-024c662a6df8" providerId="ADAL" clId="{FD43177E-B14D-4CBC-B1FC-4F9CD5DD6B7D}" dt="2024-05-06T03:08:03.069" v="1741" actId="700"/>
          <ac:spMkLst>
            <pc:docMk/>
            <pc:sldMk cId="2933302461" sldId="1102"/>
            <ac:spMk id="8" creationId="{E20A84F1-2B74-A7E6-1715-CCB37179AB23}"/>
          </ac:spMkLst>
        </pc:spChg>
        <pc:spChg chg="del">
          <ac:chgData name="Samuel Kim" userId="0b4e8f1a-35cc-4769-966d-024c662a6df8" providerId="ADAL" clId="{FD43177E-B14D-4CBC-B1FC-4F9CD5DD6B7D}" dt="2024-05-06T03:08:03.069" v="1741" actId="700"/>
          <ac:spMkLst>
            <pc:docMk/>
            <pc:sldMk cId="2933302461" sldId="1102"/>
            <ac:spMk id="9" creationId="{A840BD10-05BF-5DFA-32D2-1C6318C166BF}"/>
          </ac:spMkLst>
        </pc:spChg>
        <pc:spChg chg="del">
          <ac:chgData name="Samuel Kim" userId="0b4e8f1a-35cc-4769-966d-024c662a6df8" providerId="ADAL" clId="{FD43177E-B14D-4CBC-B1FC-4F9CD5DD6B7D}" dt="2024-05-06T03:08:03.069" v="1741" actId="700"/>
          <ac:spMkLst>
            <pc:docMk/>
            <pc:sldMk cId="2933302461" sldId="1102"/>
            <ac:spMk id="10" creationId="{C4B53D17-72AE-7CA3-3DDB-5099D26DCE5B}"/>
          </ac:spMkLst>
        </pc:spChg>
        <pc:spChg chg="del">
          <ac:chgData name="Samuel Kim" userId="0b4e8f1a-35cc-4769-966d-024c662a6df8" providerId="ADAL" clId="{FD43177E-B14D-4CBC-B1FC-4F9CD5DD6B7D}" dt="2024-05-06T03:08:03.069" v="1741" actId="700"/>
          <ac:spMkLst>
            <pc:docMk/>
            <pc:sldMk cId="2933302461" sldId="1102"/>
            <ac:spMk id="11" creationId="{6E6CA6CB-B7E7-3DEC-5DE8-C93DA5449B54}"/>
          </ac:spMkLst>
        </pc:spChg>
        <pc:spChg chg="del">
          <ac:chgData name="Samuel Kim" userId="0b4e8f1a-35cc-4769-966d-024c662a6df8" providerId="ADAL" clId="{FD43177E-B14D-4CBC-B1FC-4F9CD5DD6B7D}" dt="2024-05-06T03:08:03.069" v="1741" actId="700"/>
          <ac:spMkLst>
            <pc:docMk/>
            <pc:sldMk cId="2933302461" sldId="1102"/>
            <ac:spMk id="12" creationId="{AE9BA4AF-3575-5E6F-C371-68EE9F509359}"/>
          </ac:spMkLst>
        </pc:spChg>
        <pc:spChg chg="del">
          <ac:chgData name="Samuel Kim" userId="0b4e8f1a-35cc-4769-966d-024c662a6df8" providerId="ADAL" clId="{FD43177E-B14D-4CBC-B1FC-4F9CD5DD6B7D}" dt="2024-05-06T03:08:03.069" v="1741" actId="700"/>
          <ac:spMkLst>
            <pc:docMk/>
            <pc:sldMk cId="2933302461" sldId="1102"/>
            <ac:spMk id="13" creationId="{AFDA8972-AEAC-5B09-17B6-D70DDA7F923C}"/>
          </ac:spMkLst>
        </pc:spChg>
        <pc:spChg chg="del">
          <ac:chgData name="Samuel Kim" userId="0b4e8f1a-35cc-4769-966d-024c662a6df8" providerId="ADAL" clId="{FD43177E-B14D-4CBC-B1FC-4F9CD5DD6B7D}" dt="2024-05-06T03:08:03.069" v="1741" actId="700"/>
          <ac:spMkLst>
            <pc:docMk/>
            <pc:sldMk cId="2933302461" sldId="1102"/>
            <ac:spMk id="14" creationId="{2340845E-0E8A-D914-D2F8-73AB722D663C}"/>
          </ac:spMkLst>
        </pc:spChg>
        <pc:spChg chg="del">
          <ac:chgData name="Samuel Kim" userId="0b4e8f1a-35cc-4769-966d-024c662a6df8" providerId="ADAL" clId="{FD43177E-B14D-4CBC-B1FC-4F9CD5DD6B7D}" dt="2024-05-06T03:08:03.069" v="1741" actId="700"/>
          <ac:spMkLst>
            <pc:docMk/>
            <pc:sldMk cId="2933302461" sldId="1102"/>
            <ac:spMk id="15" creationId="{0007F3C4-8F8F-C788-E13A-EB370663825C}"/>
          </ac:spMkLst>
        </pc:spChg>
        <pc:spChg chg="del">
          <ac:chgData name="Samuel Kim" userId="0b4e8f1a-35cc-4769-966d-024c662a6df8" providerId="ADAL" clId="{FD43177E-B14D-4CBC-B1FC-4F9CD5DD6B7D}" dt="2024-05-06T03:08:03.069" v="1741" actId="700"/>
          <ac:spMkLst>
            <pc:docMk/>
            <pc:sldMk cId="2933302461" sldId="1102"/>
            <ac:spMk id="16" creationId="{BD94CFCE-9732-F9BE-7923-DB7D6129292F}"/>
          </ac:spMkLst>
        </pc:spChg>
        <pc:spChg chg="del">
          <ac:chgData name="Samuel Kim" userId="0b4e8f1a-35cc-4769-966d-024c662a6df8" providerId="ADAL" clId="{FD43177E-B14D-4CBC-B1FC-4F9CD5DD6B7D}" dt="2024-05-06T03:08:03.069" v="1741" actId="700"/>
          <ac:spMkLst>
            <pc:docMk/>
            <pc:sldMk cId="2933302461" sldId="1102"/>
            <ac:spMk id="17" creationId="{926A746E-08F4-5EC2-5A8C-35651B38824F}"/>
          </ac:spMkLst>
        </pc:spChg>
        <pc:spChg chg="del">
          <ac:chgData name="Samuel Kim" userId="0b4e8f1a-35cc-4769-966d-024c662a6df8" providerId="ADAL" clId="{FD43177E-B14D-4CBC-B1FC-4F9CD5DD6B7D}" dt="2024-05-06T03:08:03.069" v="1741" actId="700"/>
          <ac:spMkLst>
            <pc:docMk/>
            <pc:sldMk cId="2933302461" sldId="1102"/>
            <ac:spMk id="18" creationId="{AE013490-9B9D-8718-2021-1E91319C13B7}"/>
          </ac:spMkLst>
        </pc:spChg>
        <pc:spChg chg="del">
          <ac:chgData name="Samuel Kim" userId="0b4e8f1a-35cc-4769-966d-024c662a6df8" providerId="ADAL" clId="{FD43177E-B14D-4CBC-B1FC-4F9CD5DD6B7D}" dt="2024-05-06T03:08:03.069" v="1741" actId="700"/>
          <ac:spMkLst>
            <pc:docMk/>
            <pc:sldMk cId="2933302461" sldId="1102"/>
            <ac:spMk id="19" creationId="{AED0FFB3-7622-7845-8E23-07D1CEE62C97}"/>
          </ac:spMkLst>
        </pc:spChg>
        <pc:spChg chg="del">
          <ac:chgData name="Samuel Kim" userId="0b4e8f1a-35cc-4769-966d-024c662a6df8" providerId="ADAL" clId="{FD43177E-B14D-4CBC-B1FC-4F9CD5DD6B7D}" dt="2024-05-06T03:08:03.069" v="1741" actId="700"/>
          <ac:spMkLst>
            <pc:docMk/>
            <pc:sldMk cId="2933302461" sldId="1102"/>
            <ac:spMk id="20" creationId="{365B4D2E-C59E-7FBC-4ED2-3722EB61B44B}"/>
          </ac:spMkLst>
        </pc:spChg>
        <pc:spChg chg="del">
          <ac:chgData name="Samuel Kim" userId="0b4e8f1a-35cc-4769-966d-024c662a6df8" providerId="ADAL" clId="{FD43177E-B14D-4CBC-B1FC-4F9CD5DD6B7D}" dt="2024-05-06T03:08:03.069" v="1741" actId="700"/>
          <ac:spMkLst>
            <pc:docMk/>
            <pc:sldMk cId="2933302461" sldId="1102"/>
            <ac:spMk id="21" creationId="{1CE225DB-25B3-968A-59CD-E6559E49682F}"/>
          </ac:spMkLst>
        </pc:spChg>
        <pc:spChg chg="del">
          <ac:chgData name="Samuel Kim" userId="0b4e8f1a-35cc-4769-966d-024c662a6df8" providerId="ADAL" clId="{FD43177E-B14D-4CBC-B1FC-4F9CD5DD6B7D}" dt="2024-05-06T03:08:03.069" v="1741" actId="700"/>
          <ac:spMkLst>
            <pc:docMk/>
            <pc:sldMk cId="2933302461" sldId="1102"/>
            <ac:spMk id="22" creationId="{A2A29769-C7EB-2E34-6848-D441DE62C9F9}"/>
          </ac:spMkLst>
        </pc:spChg>
        <pc:spChg chg="mod ord">
          <ac:chgData name="Samuel Kim" userId="0b4e8f1a-35cc-4769-966d-024c662a6df8" providerId="ADAL" clId="{FD43177E-B14D-4CBC-B1FC-4F9CD5DD6B7D}" dt="2024-05-06T03:08:03.069" v="1741" actId="700"/>
          <ac:spMkLst>
            <pc:docMk/>
            <pc:sldMk cId="2933302461" sldId="1102"/>
            <ac:spMk id="23" creationId="{4FE86788-A0E3-8BCF-FE91-A868AE85965D}"/>
          </ac:spMkLst>
        </pc:spChg>
        <pc:spChg chg="del mod ord">
          <ac:chgData name="Samuel Kim" userId="0b4e8f1a-35cc-4769-966d-024c662a6df8" providerId="ADAL" clId="{FD43177E-B14D-4CBC-B1FC-4F9CD5DD6B7D}" dt="2024-05-06T03:08:03.069" v="1741" actId="700"/>
          <ac:spMkLst>
            <pc:docMk/>
            <pc:sldMk cId="2933302461" sldId="1102"/>
            <ac:spMk id="24" creationId="{57B73E0F-D2DC-A464-BF29-217B6F6D6E26}"/>
          </ac:spMkLst>
        </pc:spChg>
        <pc:spChg chg="add mod ord">
          <ac:chgData name="Samuel Kim" userId="0b4e8f1a-35cc-4769-966d-024c662a6df8" providerId="ADAL" clId="{FD43177E-B14D-4CBC-B1FC-4F9CD5DD6B7D}" dt="2024-05-06T03:08:07.852" v="1743" actId="27636"/>
          <ac:spMkLst>
            <pc:docMk/>
            <pc:sldMk cId="2933302461" sldId="1102"/>
            <ac:spMk id="25" creationId="{D436AEFF-6FDD-7F60-5175-E9C85F935857}"/>
          </ac:spMkLst>
        </pc:spChg>
        <pc:spChg chg="add mod ord">
          <ac:chgData name="Samuel Kim" userId="0b4e8f1a-35cc-4769-966d-024c662a6df8" providerId="ADAL" clId="{FD43177E-B14D-4CBC-B1FC-4F9CD5DD6B7D}" dt="2024-05-06T03:08:13.816" v="1746" actId="20577"/>
          <ac:spMkLst>
            <pc:docMk/>
            <pc:sldMk cId="2933302461" sldId="1102"/>
            <ac:spMk id="26" creationId="{BBA3578F-C017-6795-7A90-10432A47E21E}"/>
          </ac:spMkLst>
        </pc:spChg>
        <pc:spChg chg="add mod ord">
          <ac:chgData name="Samuel Kim" userId="0b4e8f1a-35cc-4769-966d-024c662a6df8" providerId="ADAL" clId="{FD43177E-B14D-4CBC-B1FC-4F9CD5DD6B7D}" dt="2024-05-06T03:08:03.069" v="1741" actId="700"/>
          <ac:spMkLst>
            <pc:docMk/>
            <pc:sldMk cId="2933302461" sldId="1102"/>
            <ac:spMk id="27" creationId="{4B5782CA-462C-D100-3CB1-3DEEE299ADF8}"/>
          </ac:spMkLst>
        </pc:spChg>
      </pc:sldChg>
      <pc:sldChg chg="addSp delSp modSp new mod modClrScheme addCm chgLayout">
        <pc:chgData name="Samuel Kim" userId="0b4e8f1a-35cc-4769-966d-024c662a6df8" providerId="ADAL" clId="{FD43177E-B14D-4CBC-B1FC-4F9CD5DD6B7D}" dt="2024-05-06T03:09:23.698" v="1787"/>
        <pc:sldMkLst>
          <pc:docMk/>
          <pc:sldMk cId="2394349851" sldId="1103"/>
        </pc:sldMkLst>
        <pc:spChg chg="mod ord">
          <ac:chgData name="Samuel Kim" userId="0b4e8f1a-35cc-4769-966d-024c662a6df8" providerId="ADAL" clId="{FD43177E-B14D-4CBC-B1FC-4F9CD5DD6B7D}" dt="2024-05-06T03:08:24.879" v="1748" actId="700"/>
          <ac:spMkLst>
            <pc:docMk/>
            <pc:sldMk cId="2394349851" sldId="1103"/>
            <ac:spMk id="2" creationId="{3D73C18F-E60A-0A9C-4FEA-2D642AC2430C}"/>
          </ac:spMkLst>
        </pc:spChg>
        <pc:spChg chg="del mod ord">
          <ac:chgData name="Samuel Kim" userId="0b4e8f1a-35cc-4769-966d-024c662a6df8" providerId="ADAL" clId="{FD43177E-B14D-4CBC-B1FC-4F9CD5DD6B7D}" dt="2024-05-06T03:08:24.879" v="1748" actId="700"/>
          <ac:spMkLst>
            <pc:docMk/>
            <pc:sldMk cId="2394349851" sldId="1103"/>
            <ac:spMk id="3" creationId="{758D047A-13D8-1635-0BA3-1EA2499E93C8}"/>
          </ac:spMkLst>
        </pc:spChg>
        <pc:spChg chg="del mod ord">
          <ac:chgData name="Samuel Kim" userId="0b4e8f1a-35cc-4769-966d-024c662a6df8" providerId="ADAL" clId="{FD43177E-B14D-4CBC-B1FC-4F9CD5DD6B7D}" dt="2024-05-06T03:08:24.879" v="1748" actId="700"/>
          <ac:spMkLst>
            <pc:docMk/>
            <pc:sldMk cId="2394349851" sldId="1103"/>
            <ac:spMk id="4" creationId="{42B2C0DF-48BF-B232-941E-ED7C422F387D}"/>
          </ac:spMkLst>
        </pc:spChg>
        <pc:spChg chg="del mod ord">
          <ac:chgData name="Samuel Kim" userId="0b4e8f1a-35cc-4769-966d-024c662a6df8" providerId="ADAL" clId="{FD43177E-B14D-4CBC-B1FC-4F9CD5DD6B7D}" dt="2024-05-06T03:08:24.879" v="1748" actId="700"/>
          <ac:spMkLst>
            <pc:docMk/>
            <pc:sldMk cId="2394349851" sldId="1103"/>
            <ac:spMk id="5" creationId="{51E5D936-ED33-6A77-9BA9-108D23F0C28A}"/>
          </ac:spMkLst>
        </pc:spChg>
        <pc:spChg chg="add mod ord">
          <ac:chgData name="Samuel Kim" userId="0b4e8f1a-35cc-4769-966d-024c662a6df8" providerId="ADAL" clId="{FD43177E-B14D-4CBC-B1FC-4F9CD5DD6B7D}" dt="2024-05-06T03:08:29.872" v="1770" actId="57"/>
          <ac:spMkLst>
            <pc:docMk/>
            <pc:sldMk cId="2394349851" sldId="1103"/>
            <ac:spMk id="6" creationId="{5BA5E3F9-51CA-E1CA-4E7E-5EF1E3899FDA}"/>
          </ac:spMkLst>
        </pc:spChg>
        <pc:spChg chg="add del mod ord">
          <ac:chgData name="Samuel Kim" userId="0b4e8f1a-35cc-4769-966d-024c662a6df8" providerId="ADAL" clId="{FD43177E-B14D-4CBC-B1FC-4F9CD5DD6B7D}" dt="2024-05-06T03:08:58.529" v="1785"/>
          <ac:spMkLst>
            <pc:docMk/>
            <pc:sldMk cId="2394349851" sldId="1103"/>
            <ac:spMk id="7" creationId="{EF2279A3-4756-DA6C-2F1D-3350FA3FC5ED}"/>
          </ac:spMkLst>
        </pc:spChg>
        <pc:spChg chg="add mod ord">
          <ac:chgData name="Samuel Kim" userId="0b4e8f1a-35cc-4769-966d-024c662a6df8" providerId="ADAL" clId="{FD43177E-B14D-4CBC-B1FC-4F9CD5DD6B7D}" dt="2024-05-06T03:08:24.960" v="1759" actId="27636"/>
          <ac:spMkLst>
            <pc:docMk/>
            <pc:sldMk cId="2394349851" sldId="1103"/>
            <ac:spMk id="8" creationId="{10B1E776-578C-3901-274A-2A64150A09EC}"/>
          </ac:spMkLst>
        </pc:spChg>
        <pc:spChg chg="add mod ord">
          <ac:chgData name="Samuel Kim" userId="0b4e8f1a-35cc-4769-966d-024c662a6df8" providerId="ADAL" clId="{FD43177E-B14D-4CBC-B1FC-4F9CD5DD6B7D}" dt="2024-05-06T03:08:24.963" v="1760" actId="27636"/>
          <ac:spMkLst>
            <pc:docMk/>
            <pc:sldMk cId="2394349851" sldId="1103"/>
            <ac:spMk id="9" creationId="{743C87CE-2657-994A-8064-94B0DFD5461F}"/>
          </ac:spMkLst>
        </pc:spChg>
        <pc:spChg chg="add mod ord">
          <ac:chgData name="Samuel Kim" userId="0b4e8f1a-35cc-4769-966d-024c662a6df8" providerId="ADAL" clId="{FD43177E-B14D-4CBC-B1FC-4F9CD5DD6B7D}" dt="2024-05-06T03:08:24.954" v="1755" actId="27636"/>
          <ac:spMkLst>
            <pc:docMk/>
            <pc:sldMk cId="2394349851" sldId="1103"/>
            <ac:spMk id="10" creationId="{32C73E3A-5D34-63FD-03A1-0B9744E9C293}"/>
          </ac:spMkLst>
        </pc:spChg>
        <pc:spChg chg="add mod ord">
          <ac:chgData name="Samuel Kim" userId="0b4e8f1a-35cc-4769-966d-024c662a6df8" providerId="ADAL" clId="{FD43177E-B14D-4CBC-B1FC-4F9CD5DD6B7D}" dt="2024-05-06T03:08:24.959" v="1758" actId="27636"/>
          <ac:spMkLst>
            <pc:docMk/>
            <pc:sldMk cId="2394349851" sldId="1103"/>
            <ac:spMk id="11" creationId="{B977DC1F-2652-1D5D-8199-0FEF095341D5}"/>
          </ac:spMkLst>
        </pc:spChg>
        <pc:spChg chg="add mod ord">
          <ac:chgData name="Samuel Kim" userId="0b4e8f1a-35cc-4769-966d-024c662a6df8" providerId="ADAL" clId="{FD43177E-B14D-4CBC-B1FC-4F9CD5DD6B7D}" dt="2024-05-06T03:08:24.964" v="1761" actId="27636"/>
          <ac:spMkLst>
            <pc:docMk/>
            <pc:sldMk cId="2394349851" sldId="1103"/>
            <ac:spMk id="12" creationId="{9010F158-FED6-9899-64E5-5A6D95DA5008}"/>
          </ac:spMkLst>
        </pc:spChg>
        <pc:spChg chg="add mod ord">
          <ac:chgData name="Samuel Kim" userId="0b4e8f1a-35cc-4769-966d-024c662a6df8" providerId="ADAL" clId="{FD43177E-B14D-4CBC-B1FC-4F9CD5DD6B7D}" dt="2024-05-06T03:08:24.968" v="1763" actId="27636"/>
          <ac:spMkLst>
            <pc:docMk/>
            <pc:sldMk cId="2394349851" sldId="1103"/>
            <ac:spMk id="13" creationId="{8DE430C6-4BB9-04A0-0609-0C4E55CD9C4B}"/>
          </ac:spMkLst>
        </pc:spChg>
        <pc:spChg chg="add mod ord">
          <ac:chgData name="Samuel Kim" userId="0b4e8f1a-35cc-4769-966d-024c662a6df8" providerId="ADAL" clId="{FD43177E-B14D-4CBC-B1FC-4F9CD5DD6B7D}" dt="2024-05-06T03:08:24.973" v="1766" actId="27636"/>
          <ac:spMkLst>
            <pc:docMk/>
            <pc:sldMk cId="2394349851" sldId="1103"/>
            <ac:spMk id="14" creationId="{74612CD7-E43D-2F92-C43D-7FD10FA2C11A}"/>
          </ac:spMkLst>
        </pc:spChg>
        <pc:spChg chg="add mod ord">
          <ac:chgData name="Samuel Kim" userId="0b4e8f1a-35cc-4769-966d-024c662a6df8" providerId="ADAL" clId="{FD43177E-B14D-4CBC-B1FC-4F9CD5DD6B7D}" dt="2024-05-06T03:08:24.952" v="1754" actId="27636"/>
          <ac:spMkLst>
            <pc:docMk/>
            <pc:sldMk cId="2394349851" sldId="1103"/>
            <ac:spMk id="15" creationId="{E5B6E395-A07B-574F-860F-1CCF14DE30DF}"/>
          </ac:spMkLst>
        </pc:spChg>
        <pc:spChg chg="add mod ord">
          <ac:chgData name="Samuel Kim" userId="0b4e8f1a-35cc-4769-966d-024c662a6df8" providerId="ADAL" clId="{FD43177E-B14D-4CBC-B1FC-4F9CD5DD6B7D}" dt="2024-05-06T03:08:24.949" v="1752" actId="27636"/>
          <ac:spMkLst>
            <pc:docMk/>
            <pc:sldMk cId="2394349851" sldId="1103"/>
            <ac:spMk id="16" creationId="{A885E718-A4E1-3F0A-38CC-8955CD731E31}"/>
          </ac:spMkLst>
        </pc:spChg>
        <pc:spChg chg="add mod ord">
          <ac:chgData name="Samuel Kim" userId="0b4e8f1a-35cc-4769-966d-024c662a6df8" providerId="ADAL" clId="{FD43177E-B14D-4CBC-B1FC-4F9CD5DD6B7D}" dt="2024-05-06T03:08:24.943" v="1749" actId="27636"/>
          <ac:spMkLst>
            <pc:docMk/>
            <pc:sldMk cId="2394349851" sldId="1103"/>
            <ac:spMk id="17" creationId="{97ACA26C-715A-4C8E-A577-94DBA20A2517}"/>
          </ac:spMkLst>
        </pc:spChg>
        <pc:spChg chg="add mod ord">
          <ac:chgData name="Samuel Kim" userId="0b4e8f1a-35cc-4769-966d-024c662a6df8" providerId="ADAL" clId="{FD43177E-B14D-4CBC-B1FC-4F9CD5DD6B7D}" dt="2024-05-06T03:08:24.945" v="1750" actId="27636"/>
          <ac:spMkLst>
            <pc:docMk/>
            <pc:sldMk cId="2394349851" sldId="1103"/>
            <ac:spMk id="18" creationId="{9FFEB184-AF1A-F2C4-9B8A-364BAA50030D}"/>
          </ac:spMkLst>
        </pc:spChg>
        <pc:spChg chg="add mod ord">
          <ac:chgData name="Samuel Kim" userId="0b4e8f1a-35cc-4769-966d-024c662a6df8" providerId="ADAL" clId="{FD43177E-B14D-4CBC-B1FC-4F9CD5DD6B7D}" dt="2024-05-06T03:08:24.947" v="1751" actId="27636"/>
          <ac:spMkLst>
            <pc:docMk/>
            <pc:sldMk cId="2394349851" sldId="1103"/>
            <ac:spMk id="19" creationId="{1D09E010-B75A-0B3C-BF84-77A35B7C8A57}"/>
          </ac:spMkLst>
        </pc:spChg>
        <pc:spChg chg="add mod ord">
          <ac:chgData name="Samuel Kim" userId="0b4e8f1a-35cc-4769-966d-024c662a6df8" providerId="ADAL" clId="{FD43177E-B14D-4CBC-B1FC-4F9CD5DD6B7D}" dt="2024-05-06T03:08:24.972" v="1765" actId="27636"/>
          <ac:spMkLst>
            <pc:docMk/>
            <pc:sldMk cId="2394349851" sldId="1103"/>
            <ac:spMk id="20" creationId="{F63735CB-BABE-90DD-19A0-2FF2ACD99BCA}"/>
          </ac:spMkLst>
        </pc:spChg>
        <pc:spChg chg="add mod ord">
          <ac:chgData name="Samuel Kim" userId="0b4e8f1a-35cc-4769-966d-024c662a6df8" providerId="ADAL" clId="{FD43177E-B14D-4CBC-B1FC-4F9CD5DD6B7D}" dt="2024-05-06T03:08:24.956" v="1756" actId="27636"/>
          <ac:spMkLst>
            <pc:docMk/>
            <pc:sldMk cId="2394349851" sldId="1103"/>
            <ac:spMk id="21" creationId="{A7A91C6F-63AD-69D8-4E4F-AF5E51A68EBD}"/>
          </ac:spMkLst>
        </pc:spChg>
        <pc:spChg chg="add mod ord">
          <ac:chgData name="Samuel Kim" userId="0b4e8f1a-35cc-4769-966d-024c662a6df8" providerId="ADAL" clId="{FD43177E-B14D-4CBC-B1FC-4F9CD5DD6B7D}" dt="2024-05-06T03:08:24.976" v="1768" actId="27636"/>
          <ac:spMkLst>
            <pc:docMk/>
            <pc:sldMk cId="2394349851" sldId="1103"/>
            <ac:spMk id="22" creationId="{C5ED9C5C-C637-F811-CD3F-445BCD0E43AD}"/>
          </ac:spMkLst>
        </pc:spChg>
        <pc:spChg chg="add mod ord">
          <ac:chgData name="Samuel Kim" userId="0b4e8f1a-35cc-4769-966d-024c662a6df8" providerId="ADAL" clId="{FD43177E-B14D-4CBC-B1FC-4F9CD5DD6B7D}" dt="2024-05-06T03:08:24.970" v="1764" actId="27636"/>
          <ac:spMkLst>
            <pc:docMk/>
            <pc:sldMk cId="2394349851" sldId="1103"/>
            <ac:spMk id="23" creationId="{53A5C7D4-8B40-5561-C648-D764B7F65F72}"/>
          </ac:spMkLst>
        </pc:spChg>
        <pc:spChg chg="add mod ord">
          <ac:chgData name="Samuel Kim" userId="0b4e8f1a-35cc-4769-966d-024c662a6df8" providerId="ADAL" clId="{FD43177E-B14D-4CBC-B1FC-4F9CD5DD6B7D}" dt="2024-05-06T03:08:24.957" v="1757" actId="27636"/>
          <ac:spMkLst>
            <pc:docMk/>
            <pc:sldMk cId="2394349851" sldId="1103"/>
            <ac:spMk id="24" creationId="{B6519DE5-5FC1-D0D5-BF99-202434A6958C}"/>
          </ac:spMkLst>
        </pc:spChg>
        <pc:spChg chg="add mod ord">
          <ac:chgData name="Samuel Kim" userId="0b4e8f1a-35cc-4769-966d-024c662a6df8" providerId="ADAL" clId="{FD43177E-B14D-4CBC-B1FC-4F9CD5DD6B7D}" dt="2024-05-06T03:08:24.966" v="1762" actId="27636"/>
          <ac:spMkLst>
            <pc:docMk/>
            <pc:sldMk cId="2394349851" sldId="1103"/>
            <ac:spMk id="25" creationId="{8A24E0A6-30A1-FFA7-5A9E-69A081055BE7}"/>
          </ac:spMkLst>
        </pc:spChg>
        <pc:spChg chg="add mod ord">
          <ac:chgData name="Samuel Kim" userId="0b4e8f1a-35cc-4769-966d-024c662a6df8" providerId="ADAL" clId="{FD43177E-B14D-4CBC-B1FC-4F9CD5DD6B7D}" dt="2024-05-06T03:08:24.950" v="1753" actId="27636"/>
          <ac:spMkLst>
            <pc:docMk/>
            <pc:sldMk cId="2394349851" sldId="1103"/>
            <ac:spMk id="26" creationId="{CC8C2769-7D85-AE8F-136E-6E40C93F26D0}"/>
          </ac:spMkLst>
        </pc:spChg>
        <pc:spChg chg="add mod ord">
          <ac:chgData name="Samuel Kim" userId="0b4e8f1a-35cc-4769-966d-024c662a6df8" providerId="ADAL" clId="{FD43177E-B14D-4CBC-B1FC-4F9CD5DD6B7D}" dt="2024-05-06T03:08:24.975" v="1767" actId="27636"/>
          <ac:spMkLst>
            <pc:docMk/>
            <pc:sldMk cId="2394349851" sldId="1103"/>
            <ac:spMk id="27" creationId="{0470AADD-8C34-8DD5-F914-44F86C3F3A22}"/>
          </ac:spMkLst>
        </pc:spChg>
        <pc:spChg chg="add mod">
          <ac:chgData name="Samuel Kim" userId="0b4e8f1a-35cc-4769-966d-024c662a6df8" providerId="ADAL" clId="{FD43177E-B14D-4CBC-B1FC-4F9CD5DD6B7D}" dt="2024-05-06T03:08:59.317" v="1786" actId="1076"/>
          <ac:spMkLst>
            <pc:docMk/>
            <pc:sldMk cId="2394349851" sldId="1103"/>
            <ac:spMk id="29" creationId="{D9E91915-E67C-1C13-3294-F6B0679BB21B}"/>
          </ac:spMkLst>
        </pc:spChg>
        <pc:graphicFrameChg chg="add mod">
          <ac:chgData name="Samuel Kim" userId="0b4e8f1a-35cc-4769-966d-024c662a6df8" providerId="ADAL" clId="{FD43177E-B14D-4CBC-B1FC-4F9CD5DD6B7D}" dt="2024-05-06T03:08:58.529" v="1785"/>
          <ac:graphicFrameMkLst>
            <pc:docMk/>
            <pc:sldMk cId="2394349851" sldId="1103"/>
            <ac:graphicFrameMk id="28" creationId="{2E52D093-D0CB-02DE-C0C8-FFFE8C94AC7B}"/>
          </ac:graphicFrameMkLst>
        </pc:graphicFrameChg>
      </pc:sldChg>
      <pc:sldChg chg="addSp modSp new mod">
        <pc:chgData name="Samuel Kim" userId="0b4e8f1a-35cc-4769-966d-024c662a6df8" providerId="ADAL" clId="{FD43177E-B14D-4CBC-B1FC-4F9CD5DD6B7D}" dt="2024-05-06T03:11:03.986" v="1843" actId="1076"/>
        <pc:sldMkLst>
          <pc:docMk/>
          <pc:sldMk cId="1594400139" sldId="1104"/>
        </pc:sldMkLst>
        <pc:spChg chg="mod">
          <ac:chgData name="Samuel Kim" userId="0b4e8f1a-35cc-4769-966d-024c662a6df8" providerId="ADAL" clId="{FD43177E-B14D-4CBC-B1FC-4F9CD5DD6B7D}" dt="2024-05-06T03:10:46.841" v="1838" actId="404"/>
          <ac:spMkLst>
            <pc:docMk/>
            <pc:sldMk cId="1594400139" sldId="1104"/>
            <ac:spMk id="2" creationId="{4649BBE9-57FD-427E-9BBF-F37636BBE241}"/>
          </ac:spMkLst>
        </pc:spChg>
        <pc:spChg chg="mod">
          <ac:chgData name="Samuel Kim" userId="0b4e8f1a-35cc-4769-966d-024c662a6df8" providerId="ADAL" clId="{FD43177E-B14D-4CBC-B1FC-4F9CD5DD6B7D}" dt="2024-05-06T03:10:54.500" v="1841" actId="1076"/>
          <ac:spMkLst>
            <pc:docMk/>
            <pc:sldMk cId="1594400139" sldId="1104"/>
            <ac:spMk id="3" creationId="{89C7ABAA-12F9-63B1-7F08-5A378EA6A7DD}"/>
          </ac:spMkLst>
        </pc:spChg>
        <pc:spChg chg="mod">
          <ac:chgData name="Samuel Kim" userId="0b4e8f1a-35cc-4769-966d-024c662a6df8" providerId="ADAL" clId="{FD43177E-B14D-4CBC-B1FC-4F9CD5DD6B7D}" dt="2024-05-06T03:09:36.045" v="1792" actId="57"/>
          <ac:spMkLst>
            <pc:docMk/>
            <pc:sldMk cId="1594400139" sldId="1104"/>
            <ac:spMk id="24" creationId="{44DC4DB9-BB8C-D977-7FC4-CD47B1C7B688}"/>
          </ac:spMkLst>
        </pc:spChg>
        <pc:spChg chg="add mod">
          <ac:chgData name="Samuel Kim" userId="0b4e8f1a-35cc-4769-966d-024c662a6df8" providerId="ADAL" clId="{FD43177E-B14D-4CBC-B1FC-4F9CD5DD6B7D}" dt="2024-05-06T03:11:03.986" v="1843" actId="1076"/>
          <ac:spMkLst>
            <pc:docMk/>
            <pc:sldMk cId="1594400139" sldId="1104"/>
            <ac:spMk id="26" creationId="{B0BDBFA0-AC51-1918-F9C5-719046848ED7}"/>
          </ac:spMkLst>
        </pc:spChg>
        <pc:picChg chg="add mod">
          <ac:chgData name="Samuel Kim" userId="0b4e8f1a-35cc-4769-966d-024c662a6df8" providerId="ADAL" clId="{FD43177E-B14D-4CBC-B1FC-4F9CD5DD6B7D}" dt="2024-05-06T03:10:52.134" v="1840" actId="1076"/>
          <ac:picMkLst>
            <pc:docMk/>
            <pc:sldMk cId="1594400139" sldId="1104"/>
            <ac:picMk id="25" creationId="{77668D19-FBB0-D3EB-F5B0-8EEDF4352869}"/>
          </ac:picMkLst>
        </pc:picChg>
      </pc:sldChg>
      <pc:sldChg chg="addSp modSp new mod">
        <pc:chgData name="Samuel Kim" userId="0b4e8f1a-35cc-4769-966d-024c662a6df8" providerId="ADAL" clId="{FD43177E-B14D-4CBC-B1FC-4F9CD5DD6B7D}" dt="2024-05-06T03:11:55.776" v="1885" actId="1076"/>
        <pc:sldMkLst>
          <pc:docMk/>
          <pc:sldMk cId="1469355655" sldId="1105"/>
        </pc:sldMkLst>
        <pc:spChg chg="mod">
          <ac:chgData name="Samuel Kim" userId="0b4e8f1a-35cc-4769-966d-024c662a6df8" providerId="ADAL" clId="{FD43177E-B14D-4CBC-B1FC-4F9CD5DD6B7D}" dt="2024-05-06T03:11:41.970" v="1860" actId="27636"/>
          <ac:spMkLst>
            <pc:docMk/>
            <pc:sldMk cId="1469355655" sldId="1105"/>
            <ac:spMk id="2" creationId="{2FA65FF3-2285-F013-9C75-091A2500CB40}"/>
          </ac:spMkLst>
        </pc:spChg>
        <pc:spChg chg="mod">
          <ac:chgData name="Samuel Kim" userId="0b4e8f1a-35cc-4769-966d-024c662a6df8" providerId="ADAL" clId="{FD43177E-B14D-4CBC-B1FC-4F9CD5DD6B7D}" dt="2024-05-06T03:11:14.631" v="1847" actId="404"/>
          <ac:spMkLst>
            <pc:docMk/>
            <pc:sldMk cId="1469355655" sldId="1105"/>
            <ac:spMk id="24" creationId="{871177CB-5475-2B62-8396-60D7BD770C14}"/>
          </ac:spMkLst>
        </pc:spChg>
        <pc:spChg chg="add mod">
          <ac:chgData name="Samuel Kim" userId="0b4e8f1a-35cc-4769-966d-024c662a6df8" providerId="ADAL" clId="{FD43177E-B14D-4CBC-B1FC-4F9CD5DD6B7D}" dt="2024-05-06T03:11:55.776" v="1885" actId="1076"/>
          <ac:spMkLst>
            <pc:docMk/>
            <pc:sldMk cId="1469355655" sldId="1105"/>
            <ac:spMk id="26" creationId="{E61E0B33-BDD7-C982-5274-1A17868B4C2E}"/>
          </ac:spMkLst>
        </pc:spChg>
        <pc:picChg chg="add mod">
          <ac:chgData name="Samuel Kim" userId="0b4e8f1a-35cc-4769-966d-024c662a6df8" providerId="ADAL" clId="{FD43177E-B14D-4CBC-B1FC-4F9CD5DD6B7D}" dt="2024-05-06T03:11:49.318" v="1883" actId="1076"/>
          <ac:picMkLst>
            <pc:docMk/>
            <pc:sldMk cId="1469355655" sldId="1105"/>
            <ac:picMk id="25" creationId="{26406721-D1A1-81D8-9CA4-1EB5EE69D2BF}"/>
          </ac:picMkLst>
        </pc:picChg>
      </pc:sldChg>
      <pc:sldChg chg="modSp new mod">
        <pc:chgData name="Samuel Kim" userId="0b4e8f1a-35cc-4769-966d-024c662a6df8" providerId="ADAL" clId="{FD43177E-B14D-4CBC-B1FC-4F9CD5DD6B7D}" dt="2024-05-06T03:13:20.940" v="1959" actId="27636"/>
        <pc:sldMkLst>
          <pc:docMk/>
          <pc:sldMk cId="2330850299" sldId="1106"/>
        </pc:sldMkLst>
        <pc:spChg chg="mod">
          <ac:chgData name="Samuel Kim" userId="0b4e8f1a-35cc-4769-966d-024c662a6df8" providerId="ADAL" clId="{FD43177E-B14D-4CBC-B1FC-4F9CD5DD6B7D}" dt="2024-05-06T03:12:44.623" v="1903" actId="27636"/>
          <ac:spMkLst>
            <pc:docMk/>
            <pc:sldMk cId="2330850299" sldId="1106"/>
            <ac:spMk id="2" creationId="{15658241-E647-8C38-C137-3AD6CD617E18}"/>
          </ac:spMkLst>
        </pc:spChg>
        <pc:spChg chg="mod">
          <ac:chgData name="Samuel Kim" userId="0b4e8f1a-35cc-4769-966d-024c662a6df8" providerId="ADAL" clId="{FD43177E-B14D-4CBC-B1FC-4F9CD5DD6B7D}" dt="2024-05-06T03:13:20.904" v="1944" actId="27636"/>
          <ac:spMkLst>
            <pc:docMk/>
            <pc:sldMk cId="2330850299" sldId="1106"/>
            <ac:spMk id="3" creationId="{57298F95-1503-350D-9BAE-37A3ABBC7813}"/>
          </ac:spMkLst>
        </pc:spChg>
        <pc:spChg chg="mod">
          <ac:chgData name="Samuel Kim" userId="0b4e8f1a-35cc-4769-966d-024c662a6df8" providerId="ADAL" clId="{FD43177E-B14D-4CBC-B1FC-4F9CD5DD6B7D}" dt="2024-05-06T03:13:20.912" v="1948" actId="27636"/>
          <ac:spMkLst>
            <pc:docMk/>
            <pc:sldMk cId="2330850299" sldId="1106"/>
            <ac:spMk id="4" creationId="{2C4B8AB1-AA44-6214-2B9E-5DE2A93681F7}"/>
          </ac:spMkLst>
        </pc:spChg>
        <pc:spChg chg="mod">
          <ac:chgData name="Samuel Kim" userId="0b4e8f1a-35cc-4769-966d-024c662a6df8" providerId="ADAL" clId="{FD43177E-B14D-4CBC-B1FC-4F9CD5DD6B7D}" dt="2024-05-06T03:13:20.900" v="1942" actId="27636"/>
          <ac:spMkLst>
            <pc:docMk/>
            <pc:sldMk cId="2330850299" sldId="1106"/>
            <ac:spMk id="5" creationId="{862F02E9-3007-D760-5024-9C22FCFF7498}"/>
          </ac:spMkLst>
        </pc:spChg>
        <pc:spChg chg="mod">
          <ac:chgData name="Samuel Kim" userId="0b4e8f1a-35cc-4769-966d-024c662a6df8" providerId="ADAL" clId="{FD43177E-B14D-4CBC-B1FC-4F9CD5DD6B7D}" dt="2024-05-06T03:13:20.902" v="1943" actId="27636"/>
          <ac:spMkLst>
            <pc:docMk/>
            <pc:sldMk cId="2330850299" sldId="1106"/>
            <ac:spMk id="6" creationId="{F579096B-4103-2FE6-8987-DA2A29CE0F24}"/>
          </ac:spMkLst>
        </pc:spChg>
        <pc:spChg chg="mod">
          <ac:chgData name="Samuel Kim" userId="0b4e8f1a-35cc-4769-966d-024c662a6df8" providerId="ADAL" clId="{FD43177E-B14D-4CBC-B1FC-4F9CD5DD6B7D}" dt="2024-05-06T03:13:20.915" v="1949" actId="27636"/>
          <ac:spMkLst>
            <pc:docMk/>
            <pc:sldMk cId="2330850299" sldId="1106"/>
            <ac:spMk id="7" creationId="{B9A77AEA-E495-7EC2-2E01-D29FA815FAFE}"/>
          </ac:spMkLst>
        </pc:spChg>
        <pc:spChg chg="mod">
          <ac:chgData name="Samuel Kim" userId="0b4e8f1a-35cc-4769-966d-024c662a6df8" providerId="ADAL" clId="{FD43177E-B14D-4CBC-B1FC-4F9CD5DD6B7D}" dt="2024-05-06T03:13:20.927" v="1953" actId="27636"/>
          <ac:spMkLst>
            <pc:docMk/>
            <pc:sldMk cId="2330850299" sldId="1106"/>
            <ac:spMk id="8" creationId="{0964538B-B1AE-5AF0-8EFA-25FDD54017EE}"/>
          </ac:spMkLst>
        </pc:spChg>
        <pc:spChg chg="mod">
          <ac:chgData name="Samuel Kim" userId="0b4e8f1a-35cc-4769-966d-024c662a6df8" providerId="ADAL" clId="{FD43177E-B14D-4CBC-B1FC-4F9CD5DD6B7D}" dt="2024-05-06T03:13:20.918" v="1950" actId="27636"/>
          <ac:spMkLst>
            <pc:docMk/>
            <pc:sldMk cId="2330850299" sldId="1106"/>
            <ac:spMk id="9" creationId="{BAF4AE77-5119-69C6-AA01-49BB7B766286}"/>
          </ac:spMkLst>
        </pc:spChg>
        <pc:spChg chg="mod">
          <ac:chgData name="Samuel Kim" userId="0b4e8f1a-35cc-4769-966d-024c662a6df8" providerId="ADAL" clId="{FD43177E-B14D-4CBC-B1FC-4F9CD5DD6B7D}" dt="2024-05-06T03:13:20.938" v="1958" actId="27636"/>
          <ac:spMkLst>
            <pc:docMk/>
            <pc:sldMk cId="2330850299" sldId="1106"/>
            <ac:spMk id="10" creationId="{06AC5167-81FB-9DDC-588E-8B65C60343D3}"/>
          </ac:spMkLst>
        </pc:spChg>
        <pc:spChg chg="mod">
          <ac:chgData name="Samuel Kim" userId="0b4e8f1a-35cc-4769-966d-024c662a6df8" providerId="ADAL" clId="{FD43177E-B14D-4CBC-B1FC-4F9CD5DD6B7D}" dt="2024-05-06T03:13:20.910" v="1947" actId="27636"/>
          <ac:spMkLst>
            <pc:docMk/>
            <pc:sldMk cId="2330850299" sldId="1106"/>
            <ac:spMk id="11" creationId="{90F86112-9A09-1A31-A01A-E63A91E859BA}"/>
          </ac:spMkLst>
        </pc:spChg>
        <pc:spChg chg="mod">
          <ac:chgData name="Samuel Kim" userId="0b4e8f1a-35cc-4769-966d-024c662a6df8" providerId="ADAL" clId="{FD43177E-B14D-4CBC-B1FC-4F9CD5DD6B7D}" dt="2024-05-06T03:13:20.919" v="1951" actId="27636"/>
          <ac:spMkLst>
            <pc:docMk/>
            <pc:sldMk cId="2330850299" sldId="1106"/>
            <ac:spMk id="12" creationId="{EE2F5B07-89EB-21EC-8394-8E4CA4973C35}"/>
          </ac:spMkLst>
        </pc:spChg>
        <pc:spChg chg="mod">
          <ac:chgData name="Samuel Kim" userId="0b4e8f1a-35cc-4769-966d-024c662a6df8" providerId="ADAL" clId="{FD43177E-B14D-4CBC-B1FC-4F9CD5DD6B7D}" dt="2024-05-06T03:13:20.925" v="1952" actId="27636"/>
          <ac:spMkLst>
            <pc:docMk/>
            <pc:sldMk cId="2330850299" sldId="1106"/>
            <ac:spMk id="13" creationId="{1DBF63A5-4B30-EDEC-AA86-88071AA367C7}"/>
          </ac:spMkLst>
        </pc:spChg>
        <pc:spChg chg="mod">
          <ac:chgData name="Samuel Kim" userId="0b4e8f1a-35cc-4769-966d-024c662a6df8" providerId="ADAL" clId="{FD43177E-B14D-4CBC-B1FC-4F9CD5DD6B7D}" dt="2024-05-06T03:13:20.908" v="1946" actId="27636"/>
          <ac:spMkLst>
            <pc:docMk/>
            <pc:sldMk cId="2330850299" sldId="1106"/>
            <ac:spMk id="14" creationId="{04ECC94C-AC11-291C-E90C-2B17C0DCE809}"/>
          </ac:spMkLst>
        </pc:spChg>
        <pc:spChg chg="mod">
          <ac:chgData name="Samuel Kim" userId="0b4e8f1a-35cc-4769-966d-024c662a6df8" providerId="ADAL" clId="{FD43177E-B14D-4CBC-B1FC-4F9CD5DD6B7D}" dt="2024-05-06T03:13:20.934" v="1956" actId="27636"/>
          <ac:spMkLst>
            <pc:docMk/>
            <pc:sldMk cId="2330850299" sldId="1106"/>
            <ac:spMk id="15" creationId="{0EAAD584-5ECD-9A08-2D79-1544BF632995}"/>
          </ac:spMkLst>
        </pc:spChg>
        <pc:spChg chg="mod">
          <ac:chgData name="Samuel Kim" userId="0b4e8f1a-35cc-4769-966d-024c662a6df8" providerId="ADAL" clId="{FD43177E-B14D-4CBC-B1FC-4F9CD5DD6B7D}" dt="2024-05-06T03:13:20.940" v="1959" actId="27636"/>
          <ac:spMkLst>
            <pc:docMk/>
            <pc:sldMk cId="2330850299" sldId="1106"/>
            <ac:spMk id="16" creationId="{1FCF8931-5A15-C746-B2B6-09B02CCCD59A}"/>
          </ac:spMkLst>
        </pc:spChg>
        <pc:spChg chg="mod">
          <ac:chgData name="Samuel Kim" userId="0b4e8f1a-35cc-4769-966d-024c662a6df8" providerId="ADAL" clId="{FD43177E-B14D-4CBC-B1FC-4F9CD5DD6B7D}" dt="2024-05-06T03:13:20.931" v="1955" actId="27636"/>
          <ac:spMkLst>
            <pc:docMk/>
            <pc:sldMk cId="2330850299" sldId="1106"/>
            <ac:spMk id="17" creationId="{9B9346D7-0E6B-FD07-3015-99506C5749E5}"/>
          </ac:spMkLst>
        </pc:spChg>
        <pc:spChg chg="mod">
          <ac:chgData name="Samuel Kim" userId="0b4e8f1a-35cc-4769-966d-024c662a6df8" providerId="ADAL" clId="{FD43177E-B14D-4CBC-B1FC-4F9CD5DD6B7D}" dt="2024-05-06T03:13:20.929" v="1954" actId="27636"/>
          <ac:spMkLst>
            <pc:docMk/>
            <pc:sldMk cId="2330850299" sldId="1106"/>
            <ac:spMk id="18" creationId="{F005C441-B1B1-9649-E18F-E5CFB7B1A3DF}"/>
          </ac:spMkLst>
        </pc:spChg>
        <pc:spChg chg="mod">
          <ac:chgData name="Samuel Kim" userId="0b4e8f1a-35cc-4769-966d-024c662a6df8" providerId="ADAL" clId="{FD43177E-B14D-4CBC-B1FC-4F9CD5DD6B7D}" dt="2024-05-06T03:13:20.936" v="1957" actId="27636"/>
          <ac:spMkLst>
            <pc:docMk/>
            <pc:sldMk cId="2330850299" sldId="1106"/>
            <ac:spMk id="19" creationId="{967158F6-4D6B-EF58-7259-94B046092112}"/>
          </ac:spMkLst>
        </pc:spChg>
        <pc:spChg chg="mod">
          <ac:chgData name="Samuel Kim" userId="0b4e8f1a-35cc-4769-966d-024c662a6df8" providerId="ADAL" clId="{FD43177E-B14D-4CBC-B1FC-4F9CD5DD6B7D}" dt="2024-05-06T03:13:20.895" v="1940" actId="27636"/>
          <ac:spMkLst>
            <pc:docMk/>
            <pc:sldMk cId="2330850299" sldId="1106"/>
            <ac:spMk id="20" creationId="{D8F6DB64-CC50-7C39-1642-6885410D0249}"/>
          </ac:spMkLst>
        </pc:spChg>
        <pc:spChg chg="mod">
          <ac:chgData name="Samuel Kim" userId="0b4e8f1a-35cc-4769-966d-024c662a6df8" providerId="ADAL" clId="{FD43177E-B14D-4CBC-B1FC-4F9CD5DD6B7D}" dt="2024-05-06T03:13:20.906" v="1945" actId="27636"/>
          <ac:spMkLst>
            <pc:docMk/>
            <pc:sldMk cId="2330850299" sldId="1106"/>
            <ac:spMk id="21" creationId="{BCBB116B-5757-CDB7-ECF7-5CC0EA3EC7FF}"/>
          </ac:spMkLst>
        </pc:spChg>
        <pc:spChg chg="mod">
          <ac:chgData name="Samuel Kim" userId="0b4e8f1a-35cc-4769-966d-024c662a6df8" providerId="ADAL" clId="{FD43177E-B14D-4CBC-B1FC-4F9CD5DD6B7D}" dt="2024-05-06T03:13:20.897" v="1941" actId="27636"/>
          <ac:spMkLst>
            <pc:docMk/>
            <pc:sldMk cId="2330850299" sldId="1106"/>
            <ac:spMk id="22" creationId="{8DDB0205-E4DB-310C-8403-D41FE93D11C7}"/>
          </ac:spMkLst>
        </pc:spChg>
        <pc:spChg chg="mod">
          <ac:chgData name="Samuel Kim" userId="0b4e8f1a-35cc-4769-966d-024c662a6df8" providerId="ADAL" clId="{FD43177E-B14D-4CBC-B1FC-4F9CD5DD6B7D}" dt="2024-05-06T03:12:08.414" v="1889" actId="404"/>
          <ac:spMkLst>
            <pc:docMk/>
            <pc:sldMk cId="2330850299" sldId="1106"/>
            <ac:spMk id="24" creationId="{F18C69DA-58A0-B603-920B-7414A26C4006}"/>
          </ac:spMkLst>
        </pc:spChg>
      </pc:sldChg>
      <pc:sldChg chg="addSp modSp new mod">
        <pc:chgData name="Samuel Kim" userId="0b4e8f1a-35cc-4769-966d-024c662a6df8" providerId="ADAL" clId="{FD43177E-B14D-4CBC-B1FC-4F9CD5DD6B7D}" dt="2024-05-06T03:39:18.532" v="2708" actId="1076"/>
        <pc:sldMkLst>
          <pc:docMk/>
          <pc:sldMk cId="4203552070" sldId="1107"/>
        </pc:sldMkLst>
        <pc:spChg chg="mod">
          <ac:chgData name="Samuel Kim" userId="0b4e8f1a-35cc-4769-966d-024c662a6df8" providerId="ADAL" clId="{FD43177E-B14D-4CBC-B1FC-4F9CD5DD6B7D}" dt="2024-05-06T03:14:32.228" v="1985" actId="404"/>
          <ac:spMkLst>
            <pc:docMk/>
            <pc:sldMk cId="4203552070" sldId="1107"/>
            <ac:spMk id="2" creationId="{5DECCDE1-A84D-0C19-C336-F743B01D3192}"/>
          </ac:spMkLst>
        </pc:spChg>
        <pc:spChg chg="mod">
          <ac:chgData name="Samuel Kim" userId="0b4e8f1a-35cc-4769-966d-024c662a6df8" providerId="ADAL" clId="{FD43177E-B14D-4CBC-B1FC-4F9CD5DD6B7D}" dt="2024-05-06T03:14:32.237" v="1986" actId="27636"/>
          <ac:spMkLst>
            <pc:docMk/>
            <pc:sldMk cId="4203552070" sldId="1107"/>
            <ac:spMk id="3" creationId="{5E417B8B-4CD0-F1D4-8814-5A733E7ED317}"/>
          </ac:spMkLst>
        </pc:spChg>
        <pc:spChg chg="mod">
          <ac:chgData name="Samuel Kim" userId="0b4e8f1a-35cc-4769-966d-024c662a6df8" providerId="ADAL" clId="{FD43177E-B14D-4CBC-B1FC-4F9CD5DD6B7D}" dt="2024-05-06T03:13:20.803" v="1935" actId="27636"/>
          <ac:spMkLst>
            <pc:docMk/>
            <pc:sldMk cId="4203552070" sldId="1107"/>
            <ac:spMk id="4" creationId="{EAF405C2-C0F4-0FAC-9BED-FED2C87AD50A}"/>
          </ac:spMkLst>
        </pc:spChg>
        <pc:spChg chg="mod">
          <ac:chgData name="Samuel Kim" userId="0b4e8f1a-35cc-4769-966d-024c662a6df8" providerId="ADAL" clId="{FD43177E-B14D-4CBC-B1FC-4F9CD5DD6B7D}" dt="2024-05-06T03:13:20.768" v="1921" actId="27636"/>
          <ac:spMkLst>
            <pc:docMk/>
            <pc:sldMk cId="4203552070" sldId="1107"/>
            <ac:spMk id="5" creationId="{3972280F-C073-A55F-9305-40B0A776E5B3}"/>
          </ac:spMkLst>
        </pc:spChg>
        <pc:spChg chg="mod">
          <ac:chgData name="Samuel Kim" userId="0b4e8f1a-35cc-4769-966d-024c662a6df8" providerId="ADAL" clId="{FD43177E-B14D-4CBC-B1FC-4F9CD5DD6B7D}" dt="2024-05-06T03:13:20.779" v="1926" actId="27636"/>
          <ac:spMkLst>
            <pc:docMk/>
            <pc:sldMk cId="4203552070" sldId="1107"/>
            <ac:spMk id="6" creationId="{2C170194-1295-A7C6-FB48-39498F18A9E6}"/>
          </ac:spMkLst>
        </pc:spChg>
        <pc:spChg chg="mod">
          <ac:chgData name="Samuel Kim" userId="0b4e8f1a-35cc-4769-966d-024c662a6df8" providerId="ADAL" clId="{FD43177E-B14D-4CBC-B1FC-4F9CD5DD6B7D}" dt="2024-05-06T03:13:20.813" v="1939" actId="27636"/>
          <ac:spMkLst>
            <pc:docMk/>
            <pc:sldMk cId="4203552070" sldId="1107"/>
            <ac:spMk id="7" creationId="{35E8D24F-99F4-A9BE-667B-D1DA3D3A16EA}"/>
          </ac:spMkLst>
        </pc:spChg>
        <pc:spChg chg="mod">
          <ac:chgData name="Samuel Kim" userId="0b4e8f1a-35cc-4769-966d-024c662a6df8" providerId="ADAL" clId="{FD43177E-B14D-4CBC-B1FC-4F9CD5DD6B7D}" dt="2024-05-06T03:13:20.765" v="1920" actId="27636"/>
          <ac:spMkLst>
            <pc:docMk/>
            <pc:sldMk cId="4203552070" sldId="1107"/>
            <ac:spMk id="8" creationId="{1DDCEFEA-8810-4AD8-7A37-74402E501771}"/>
          </ac:spMkLst>
        </pc:spChg>
        <pc:spChg chg="mod">
          <ac:chgData name="Samuel Kim" userId="0b4e8f1a-35cc-4769-966d-024c662a6df8" providerId="ADAL" clId="{FD43177E-B14D-4CBC-B1FC-4F9CD5DD6B7D}" dt="2024-05-06T03:13:20.790" v="1931" actId="27636"/>
          <ac:spMkLst>
            <pc:docMk/>
            <pc:sldMk cId="4203552070" sldId="1107"/>
            <ac:spMk id="9" creationId="{1F1EEBB4-2355-78A9-3BE1-477D334B5119}"/>
          </ac:spMkLst>
        </pc:spChg>
        <pc:spChg chg="mod">
          <ac:chgData name="Samuel Kim" userId="0b4e8f1a-35cc-4769-966d-024c662a6df8" providerId="ADAL" clId="{FD43177E-B14D-4CBC-B1FC-4F9CD5DD6B7D}" dt="2024-05-06T03:13:20.792" v="1932" actId="27636"/>
          <ac:spMkLst>
            <pc:docMk/>
            <pc:sldMk cId="4203552070" sldId="1107"/>
            <ac:spMk id="10" creationId="{03188228-8AB3-CAC7-6830-A407FECBEBB6}"/>
          </ac:spMkLst>
        </pc:spChg>
        <pc:spChg chg="mod">
          <ac:chgData name="Samuel Kim" userId="0b4e8f1a-35cc-4769-966d-024c662a6df8" providerId="ADAL" clId="{FD43177E-B14D-4CBC-B1FC-4F9CD5DD6B7D}" dt="2024-05-06T03:13:20.788" v="1930" actId="27636"/>
          <ac:spMkLst>
            <pc:docMk/>
            <pc:sldMk cId="4203552070" sldId="1107"/>
            <ac:spMk id="11" creationId="{1D61C4B6-BBEA-6C36-6C92-814C1C1DE0E7}"/>
          </ac:spMkLst>
        </pc:spChg>
        <pc:spChg chg="mod">
          <ac:chgData name="Samuel Kim" userId="0b4e8f1a-35cc-4769-966d-024c662a6df8" providerId="ADAL" clId="{FD43177E-B14D-4CBC-B1FC-4F9CD5DD6B7D}" dt="2024-05-06T03:13:20.810" v="1938" actId="27636"/>
          <ac:spMkLst>
            <pc:docMk/>
            <pc:sldMk cId="4203552070" sldId="1107"/>
            <ac:spMk id="12" creationId="{6B52C445-CF94-38D9-F21B-298A35D370F4}"/>
          </ac:spMkLst>
        </pc:spChg>
        <pc:spChg chg="mod">
          <ac:chgData name="Samuel Kim" userId="0b4e8f1a-35cc-4769-966d-024c662a6df8" providerId="ADAL" clId="{FD43177E-B14D-4CBC-B1FC-4F9CD5DD6B7D}" dt="2024-05-06T03:13:20.807" v="1937" actId="27636"/>
          <ac:spMkLst>
            <pc:docMk/>
            <pc:sldMk cId="4203552070" sldId="1107"/>
            <ac:spMk id="13" creationId="{6C69F0DB-DCD3-9B45-93B1-600BCCEC91B3}"/>
          </ac:spMkLst>
        </pc:spChg>
        <pc:spChg chg="mod">
          <ac:chgData name="Samuel Kim" userId="0b4e8f1a-35cc-4769-966d-024c662a6df8" providerId="ADAL" clId="{FD43177E-B14D-4CBC-B1FC-4F9CD5DD6B7D}" dt="2024-05-06T03:13:20.805" v="1936" actId="27636"/>
          <ac:spMkLst>
            <pc:docMk/>
            <pc:sldMk cId="4203552070" sldId="1107"/>
            <ac:spMk id="14" creationId="{C87A7CF2-97A1-7797-3263-74EC4B288D27}"/>
          </ac:spMkLst>
        </pc:spChg>
        <pc:spChg chg="mod">
          <ac:chgData name="Samuel Kim" userId="0b4e8f1a-35cc-4769-966d-024c662a6df8" providerId="ADAL" clId="{FD43177E-B14D-4CBC-B1FC-4F9CD5DD6B7D}" dt="2024-05-06T03:13:20.773" v="1923" actId="27636"/>
          <ac:spMkLst>
            <pc:docMk/>
            <pc:sldMk cId="4203552070" sldId="1107"/>
            <ac:spMk id="15" creationId="{8D70A3F3-F7C6-32DA-3303-21B14F6EBA7E}"/>
          </ac:spMkLst>
        </pc:spChg>
        <pc:spChg chg="mod">
          <ac:chgData name="Samuel Kim" userId="0b4e8f1a-35cc-4769-966d-024c662a6df8" providerId="ADAL" clId="{FD43177E-B14D-4CBC-B1FC-4F9CD5DD6B7D}" dt="2024-05-06T03:13:20.797" v="1933" actId="27636"/>
          <ac:spMkLst>
            <pc:docMk/>
            <pc:sldMk cId="4203552070" sldId="1107"/>
            <ac:spMk id="16" creationId="{0A55396E-1DBD-A1CA-8C97-9F00E3F95E49}"/>
          </ac:spMkLst>
        </pc:spChg>
        <pc:spChg chg="mod">
          <ac:chgData name="Samuel Kim" userId="0b4e8f1a-35cc-4769-966d-024c662a6df8" providerId="ADAL" clId="{FD43177E-B14D-4CBC-B1FC-4F9CD5DD6B7D}" dt="2024-05-06T03:13:20.782" v="1927" actId="27636"/>
          <ac:spMkLst>
            <pc:docMk/>
            <pc:sldMk cId="4203552070" sldId="1107"/>
            <ac:spMk id="17" creationId="{038D2D80-7E9F-F0D9-E296-15BD8B917B21}"/>
          </ac:spMkLst>
        </pc:spChg>
        <pc:spChg chg="mod">
          <ac:chgData name="Samuel Kim" userId="0b4e8f1a-35cc-4769-966d-024c662a6df8" providerId="ADAL" clId="{FD43177E-B14D-4CBC-B1FC-4F9CD5DD6B7D}" dt="2024-05-06T03:13:20.775" v="1924" actId="27636"/>
          <ac:spMkLst>
            <pc:docMk/>
            <pc:sldMk cId="4203552070" sldId="1107"/>
            <ac:spMk id="18" creationId="{A41D73E9-CB72-69F9-D202-40D47F9C6FA8}"/>
          </ac:spMkLst>
        </pc:spChg>
        <pc:spChg chg="mod">
          <ac:chgData name="Samuel Kim" userId="0b4e8f1a-35cc-4769-966d-024c662a6df8" providerId="ADAL" clId="{FD43177E-B14D-4CBC-B1FC-4F9CD5DD6B7D}" dt="2024-05-06T03:13:20.801" v="1934" actId="27636"/>
          <ac:spMkLst>
            <pc:docMk/>
            <pc:sldMk cId="4203552070" sldId="1107"/>
            <ac:spMk id="19" creationId="{7FC7C1F2-3BDC-3555-61B6-8F12A454B3FB}"/>
          </ac:spMkLst>
        </pc:spChg>
        <pc:spChg chg="mod">
          <ac:chgData name="Samuel Kim" userId="0b4e8f1a-35cc-4769-966d-024c662a6df8" providerId="ADAL" clId="{FD43177E-B14D-4CBC-B1FC-4F9CD5DD6B7D}" dt="2024-05-06T03:13:20.770" v="1922" actId="27636"/>
          <ac:spMkLst>
            <pc:docMk/>
            <pc:sldMk cId="4203552070" sldId="1107"/>
            <ac:spMk id="20" creationId="{9E598698-891B-31D3-82EA-11EDFD2DD846}"/>
          </ac:spMkLst>
        </pc:spChg>
        <pc:spChg chg="mod">
          <ac:chgData name="Samuel Kim" userId="0b4e8f1a-35cc-4769-966d-024c662a6df8" providerId="ADAL" clId="{FD43177E-B14D-4CBC-B1FC-4F9CD5DD6B7D}" dt="2024-05-06T03:13:20.777" v="1925" actId="27636"/>
          <ac:spMkLst>
            <pc:docMk/>
            <pc:sldMk cId="4203552070" sldId="1107"/>
            <ac:spMk id="21" creationId="{39B2731B-F416-4897-C3A0-5230C06AFE33}"/>
          </ac:spMkLst>
        </pc:spChg>
        <pc:spChg chg="mod">
          <ac:chgData name="Samuel Kim" userId="0b4e8f1a-35cc-4769-966d-024c662a6df8" providerId="ADAL" clId="{FD43177E-B14D-4CBC-B1FC-4F9CD5DD6B7D}" dt="2024-05-06T03:13:20.786" v="1929" actId="27636"/>
          <ac:spMkLst>
            <pc:docMk/>
            <pc:sldMk cId="4203552070" sldId="1107"/>
            <ac:spMk id="22" creationId="{5D4604EF-FA09-9185-96B7-3512FFEA442B}"/>
          </ac:spMkLst>
        </pc:spChg>
        <pc:spChg chg="mod">
          <ac:chgData name="Samuel Kim" userId="0b4e8f1a-35cc-4769-966d-024c662a6df8" providerId="ADAL" clId="{FD43177E-B14D-4CBC-B1FC-4F9CD5DD6B7D}" dt="2024-05-06T03:13:04.054" v="1908" actId="57"/>
          <ac:spMkLst>
            <pc:docMk/>
            <pc:sldMk cId="4203552070" sldId="1107"/>
            <ac:spMk id="24" creationId="{4D76462B-2DC8-02BB-0717-CBC7070B39F8}"/>
          </ac:spMkLst>
        </pc:spChg>
        <pc:spChg chg="add mod">
          <ac:chgData name="Samuel Kim" userId="0b4e8f1a-35cc-4769-966d-024c662a6df8" providerId="ADAL" clId="{FD43177E-B14D-4CBC-B1FC-4F9CD5DD6B7D}" dt="2024-05-06T03:39:18.532" v="2708" actId="1076"/>
          <ac:spMkLst>
            <pc:docMk/>
            <pc:sldMk cId="4203552070" sldId="1107"/>
            <ac:spMk id="27" creationId="{C530E1B4-5032-BC40-7BC1-A7FDAA116BFF}"/>
          </ac:spMkLst>
        </pc:spChg>
        <pc:picChg chg="add mod">
          <ac:chgData name="Samuel Kim" userId="0b4e8f1a-35cc-4769-966d-024c662a6df8" providerId="ADAL" clId="{FD43177E-B14D-4CBC-B1FC-4F9CD5DD6B7D}" dt="2024-05-06T03:14:35.726" v="1988" actId="1076"/>
          <ac:picMkLst>
            <pc:docMk/>
            <pc:sldMk cId="4203552070" sldId="1107"/>
            <ac:picMk id="25" creationId="{978055D3-9921-5FBE-E3EB-4F15ABD8EC2D}"/>
          </ac:picMkLst>
        </pc:picChg>
        <pc:picChg chg="add mod">
          <ac:chgData name="Samuel Kim" userId="0b4e8f1a-35cc-4769-966d-024c662a6df8" providerId="ADAL" clId="{FD43177E-B14D-4CBC-B1FC-4F9CD5DD6B7D}" dt="2024-05-06T03:13:25.211" v="1961" actId="1076"/>
          <ac:picMkLst>
            <pc:docMk/>
            <pc:sldMk cId="4203552070" sldId="1107"/>
            <ac:picMk id="26" creationId="{4E76C6B7-85B1-424F-7B9B-1D8ADF082502}"/>
          </ac:picMkLst>
        </pc:picChg>
      </pc:sldChg>
      <pc:sldChg chg="addSp modSp new mod">
        <pc:chgData name="Samuel Kim" userId="0b4e8f1a-35cc-4769-966d-024c662a6df8" providerId="ADAL" clId="{FD43177E-B14D-4CBC-B1FC-4F9CD5DD6B7D}" dt="2024-05-06T03:19:06.809" v="2103" actId="948"/>
        <pc:sldMkLst>
          <pc:docMk/>
          <pc:sldMk cId="1148389803" sldId="1108"/>
        </pc:sldMkLst>
        <pc:spChg chg="mod">
          <ac:chgData name="Samuel Kim" userId="0b4e8f1a-35cc-4769-966d-024c662a6df8" providerId="ADAL" clId="{FD43177E-B14D-4CBC-B1FC-4F9CD5DD6B7D}" dt="2024-05-06T03:15:02.735" v="1997" actId="27636"/>
          <ac:spMkLst>
            <pc:docMk/>
            <pc:sldMk cId="1148389803" sldId="1108"/>
            <ac:spMk id="2" creationId="{22BC8139-38F1-E512-9342-4BBB3F640235}"/>
          </ac:spMkLst>
        </pc:spChg>
        <pc:spChg chg="mod">
          <ac:chgData name="Samuel Kim" userId="0b4e8f1a-35cc-4769-966d-024c662a6df8" providerId="ADAL" clId="{FD43177E-B14D-4CBC-B1FC-4F9CD5DD6B7D}" dt="2024-05-06T03:19:06.809" v="2103" actId="948"/>
          <ac:spMkLst>
            <pc:docMk/>
            <pc:sldMk cId="1148389803" sldId="1108"/>
            <ac:spMk id="3" creationId="{2616F1B3-76B4-AF09-FDA6-B544D7DEF5D5}"/>
          </ac:spMkLst>
        </pc:spChg>
        <pc:spChg chg="mod">
          <ac:chgData name="Samuel Kim" userId="0b4e8f1a-35cc-4769-966d-024c662a6df8" providerId="ADAL" clId="{FD43177E-B14D-4CBC-B1FC-4F9CD5DD6B7D}" dt="2024-05-06T03:15:06.669" v="2006" actId="27636"/>
          <ac:spMkLst>
            <pc:docMk/>
            <pc:sldMk cId="1148389803" sldId="1108"/>
            <ac:spMk id="4" creationId="{D05788F8-E482-071E-924F-EF3F65435FE6}"/>
          </ac:spMkLst>
        </pc:spChg>
        <pc:spChg chg="mod">
          <ac:chgData name="Samuel Kim" userId="0b4e8f1a-35cc-4769-966d-024c662a6df8" providerId="ADAL" clId="{FD43177E-B14D-4CBC-B1FC-4F9CD5DD6B7D}" dt="2024-05-06T03:15:06.696" v="2018" actId="27636"/>
          <ac:spMkLst>
            <pc:docMk/>
            <pc:sldMk cId="1148389803" sldId="1108"/>
            <ac:spMk id="5" creationId="{8EFB9D6D-AD9A-C31F-8222-8296B2F02BD1}"/>
          </ac:spMkLst>
        </pc:spChg>
        <pc:spChg chg="mod">
          <ac:chgData name="Samuel Kim" userId="0b4e8f1a-35cc-4769-966d-024c662a6df8" providerId="ADAL" clId="{FD43177E-B14D-4CBC-B1FC-4F9CD5DD6B7D}" dt="2024-05-06T03:15:06.687" v="2014" actId="27636"/>
          <ac:spMkLst>
            <pc:docMk/>
            <pc:sldMk cId="1148389803" sldId="1108"/>
            <ac:spMk id="6" creationId="{475B4A08-C621-2DBE-2ACA-A976FD3A77F1}"/>
          </ac:spMkLst>
        </pc:spChg>
        <pc:spChg chg="mod">
          <ac:chgData name="Samuel Kim" userId="0b4e8f1a-35cc-4769-966d-024c662a6df8" providerId="ADAL" clId="{FD43177E-B14D-4CBC-B1FC-4F9CD5DD6B7D}" dt="2024-05-06T03:15:06.694" v="2017" actId="27636"/>
          <ac:spMkLst>
            <pc:docMk/>
            <pc:sldMk cId="1148389803" sldId="1108"/>
            <ac:spMk id="7" creationId="{9960AC50-CD87-4BAD-CDC9-C542EAC207F5}"/>
          </ac:spMkLst>
        </pc:spChg>
        <pc:spChg chg="mod">
          <ac:chgData name="Samuel Kim" userId="0b4e8f1a-35cc-4769-966d-024c662a6df8" providerId="ADAL" clId="{FD43177E-B14D-4CBC-B1FC-4F9CD5DD6B7D}" dt="2024-05-06T03:15:06.692" v="2016" actId="27636"/>
          <ac:spMkLst>
            <pc:docMk/>
            <pc:sldMk cId="1148389803" sldId="1108"/>
            <ac:spMk id="8" creationId="{98051264-9F73-E29B-9D2F-732CFF3A6550}"/>
          </ac:spMkLst>
        </pc:spChg>
        <pc:spChg chg="mod">
          <ac:chgData name="Samuel Kim" userId="0b4e8f1a-35cc-4769-966d-024c662a6df8" providerId="ADAL" clId="{FD43177E-B14D-4CBC-B1FC-4F9CD5DD6B7D}" dt="2024-05-06T03:15:06.665" v="2004" actId="27636"/>
          <ac:spMkLst>
            <pc:docMk/>
            <pc:sldMk cId="1148389803" sldId="1108"/>
            <ac:spMk id="9" creationId="{F190B165-7387-55DB-F90F-42653BDF61EF}"/>
          </ac:spMkLst>
        </pc:spChg>
        <pc:spChg chg="mod">
          <ac:chgData name="Samuel Kim" userId="0b4e8f1a-35cc-4769-966d-024c662a6df8" providerId="ADAL" clId="{FD43177E-B14D-4CBC-B1FC-4F9CD5DD6B7D}" dt="2024-05-06T03:15:06.689" v="2015" actId="27636"/>
          <ac:spMkLst>
            <pc:docMk/>
            <pc:sldMk cId="1148389803" sldId="1108"/>
            <ac:spMk id="10" creationId="{CD2D664D-885B-D947-4D4F-FD4846A124C8}"/>
          </ac:spMkLst>
        </pc:spChg>
        <pc:spChg chg="mod">
          <ac:chgData name="Samuel Kim" userId="0b4e8f1a-35cc-4769-966d-024c662a6df8" providerId="ADAL" clId="{FD43177E-B14D-4CBC-B1FC-4F9CD5DD6B7D}" dt="2024-05-06T03:15:06.667" v="2005" actId="27636"/>
          <ac:spMkLst>
            <pc:docMk/>
            <pc:sldMk cId="1148389803" sldId="1108"/>
            <ac:spMk id="11" creationId="{5A77E1DE-B1FD-665E-5FDC-671858690CC2}"/>
          </ac:spMkLst>
        </pc:spChg>
        <pc:spChg chg="mod">
          <ac:chgData name="Samuel Kim" userId="0b4e8f1a-35cc-4769-966d-024c662a6df8" providerId="ADAL" clId="{FD43177E-B14D-4CBC-B1FC-4F9CD5DD6B7D}" dt="2024-05-06T03:15:06.659" v="2001" actId="27636"/>
          <ac:spMkLst>
            <pc:docMk/>
            <pc:sldMk cId="1148389803" sldId="1108"/>
            <ac:spMk id="12" creationId="{1437B45E-AF56-1AF8-BF19-A74FA628AFEA}"/>
          </ac:spMkLst>
        </pc:spChg>
        <pc:spChg chg="mod">
          <ac:chgData name="Samuel Kim" userId="0b4e8f1a-35cc-4769-966d-024c662a6df8" providerId="ADAL" clId="{FD43177E-B14D-4CBC-B1FC-4F9CD5DD6B7D}" dt="2024-05-06T03:15:06.677" v="2010" actId="27636"/>
          <ac:spMkLst>
            <pc:docMk/>
            <pc:sldMk cId="1148389803" sldId="1108"/>
            <ac:spMk id="13" creationId="{580CA9DD-C4C5-1658-9F63-436B6A86B280}"/>
          </ac:spMkLst>
        </pc:spChg>
        <pc:spChg chg="mod">
          <ac:chgData name="Samuel Kim" userId="0b4e8f1a-35cc-4769-966d-024c662a6df8" providerId="ADAL" clId="{FD43177E-B14D-4CBC-B1FC-4F9CD5DD6B7D}" dt="2024-05-06T03:15:06.662" v="2003" actId="27636"/>
          <ac:spMkLst>
            <pc:docMk/>
            <pc:sldMk cId="1148389803" sldId="1108"/>
            <ac:spMk id="14" creationId="{004EF3CE-2FB5-644D-66AD-602FE5336B57}"/>
          </ac:spMkLst>
        </pc:spChg>
        <pc:spChg chg="mod">
          <ac:chgData name="Samuel Kim" userId="0b4e8f1a-35cc-4769-966d-024c662a6df8" providerId="ADAL" clId="{FD43177E-B14D-4CBC-B1FC-4F9CD5DD6B7D}" dt="2024-05-06T03:15:06.676" v="2009" actId="27636"/>
          <ac:spMkLst>
            <pc:docMk/>
            <pc:sldMk cId="1148389803" sldId="1108"/>
            <ac:spMk id="15" creationId="{9BF188DD-D76C-1FBC-7F0A-5E28E6ACE1C5}"/>
          </ac:spMkLst>
        </pc:spChg>
        <pc:spChg chg="mod">
          <ac:chgData name="Samuel Kim" userId="0b4e8f1a-35cc-4769-966d-024c662a6df8" providerId="ADAL" clId="{FD43177E-B14D-4CBC-B1FC-4F9CD5DD6B7D}" dt="2024-05-06T03:15:06.679" v="2011" actId="27636"/>
          <ac:spMkLst>
            <pc:docMk/>
            <pc:sldMk cId="1148389803" sldId="1108"/>
            <ac:spMk id="16" creationId="{DDF85DAB-EC9B-D1A4-29AC-C97F594DF2D9}"/>
          </ac:spMkLst>
        </pc:spChg>
        <pc:spChg chg="mod">
          <ac:chgData name="Samuel Kim" userId="0b4e8f1a-35cc-4769-966d-024c662a6df8" providerId="ADAL" clId="{FD43177E-B14D-4CBC-B1FC-4F9CD5DD6B7D}" dt="2024-05-06T03:15:06.682" v="2012" actId="27636"/>
          <ac:spMkLst>
            <pc:docMk/>
            <pc:sldMk cId="1148389803" sldId="1108"/>
            <ac:spMk id="17" creationId="{8F6575B7-4574-A2CA-EDF1-2559A92915DE}"/>
          </ac:spMkLst>
        </pc:spChg>
        <pc:spChg chg="mod">
          <ac:chgData name="Samuel Kim" userId="0b4e8f1a-35cc-4769-966d-024c662a6df8" providerId="ADAL" clId="{FD43177E-B14D-4CBC-B1FC-4F9CD5DD6B7D}" dt="2024-05-06T03:15:06.674" v="2008" actId="27636"/>
          <ac:spMkLst>
            <pc:docMk/>
            <pc:sldMk cId="1148389803" sldId="1108"/>
            <ac:spMk id="18" creationId="{E67CB1A3-4C89-E803-BE6B-A0DECB8D2760}"/>
          </ac:spMkLst>
        </pc:spChg>
        <pc:spChg chg="mod">
          <ac:chgData name="Samuel Kim" userId="0b4e8f1a-35cc-4769-966d-024c662a6df8" providerId="ADAL" clId="{FD43177E-B14D-4CBC-B1FC-4F9CD5DD6B7D}" dt="2024-05-06T03:15:06.684" v="2013" actId="27636"/>
          <ac:spMkLst>
            <pc:docMk/>
            <pc:sldMk cId="1148389803" sldId="1108"/>
            <ac:spMk id="19" creationId="{6D2B5618-D845-7FCC-AAC3-708300C8A02F}"/>
          </ac:spMkLst>
        </pc:spChg>
        <pc:spChg chg="mod">
          <ac:chgData name="Samuel Kim" userId="0b4e8f1a-35cc-4769-966d-024c662a6df8" providerId="ADAL" clId="{FD43177E-B14D-4CBC-B1FC-4F9CD5DD6B7D}" dt="2024-05-06T03:15:06.661" v="2002" actId="27636"/>
          <ac:spMkLst>
            <pc:docMk/>
            <pc:sldMk cId="1148389803" sldId="1108"/>
            <ac:spMk id="20" creationId="{1113DB31-067C-D4DB-EF5B-CA9C672C7A8B}"/>
          </ac:spMkLst>
        </pc:spChg>
        <pc:spChg chg="mod">
          <ac:chgData name="Samuel Kim" userId="0b4e8f1a-35cc-4769-966d-024c662a6df8" providerId="ADAL" clId="{FD43177E-B14D-4CBC-B1FC-4F9CD5DD6B7D}" dt="2024-05-06T03:15:06.656" v="2000" actId="27636"/>
          <ac:spMkLst>
            <pc:docMk/>
            <pc:sldMk cId="1148389803" sldId="1108"/>
            <ac:spMk id="21" creationId="{AFDB12D7-799F-DD29-76B1-4251C30DABBE}"/>
          </ac:spMkLst>
        </pc:spChg>
        <pc:spChg chg="mod">
          <ac:chgData name="Samuel Kim" userId="0b4e8f1a-35cc-4769-966d-024c662a6df8" providerId="ADAL" clId="{FD43177E-B14D-4CBC-B1FC-4F9CD5DD6B7D}" dt="2024-05-06T03:15:06.672" v="2007" actId="27636"/>
          <ac:spMkLst>
            <pc:docMk/>
            <pc:sldMk cId="1148389803" sldId="1108"/>
            <ac:spMk id="22" creationId="{A55C66AB-6996-F0D5-23FD-43818ED43F37}"/>
          </ac:spMkLst>
        </pc:spChg>
        <pc:spChg chg="mod">
          <ac:chgData name="Samuel Kim" userId="0b4e8f1a-35cc-4769-966d-024c662a6df8" providerId="ADAL" clId="{FD43177E-B14D-4CBC-B1FC-4F9CD5DD6B7D}" dt="2024-05-06T03:14:50.438" v="1991" actId="57"/>
          <ac:spMkLst>
            <pc:docMk/>
            <pc:sldMk cId="1148389803" sldId="1108"/>
            <ac:spMk id="24" creationId="{003F3850-EB84-E31D-A373-A48A7EE9AFFD}"/>
          </ac:spMkLst>
        </pc:spChg>
        <pc:spChg chg="add mod">
          <ac:chgData name="Samuel Kim" userId="0b4e8f1a-35cc-4769-966d-024c662a6df8" providerId="ADAL" clId="{FD43177E-B14D-4CBC-B1FC-4F9CD5DD6B7D}" dt="2024-05-06T03:15:22.076" v="2025" actId="14100"/>
          <ac:spMkLst>
            <pc:docMk/>
            <pc:sldMk cId="1148389803" sldId="1108"/>
            <ac:spMk id="25" creationId="{D1BCA0A3-84AD-3E0C-D047-E8D2744E326B}"/>
          </ac:spMkLst>
        </pc:spChg>
        <pc:spChg chg="add mod">
          <ac:chgData name="Samuel Kim" userId="0b4e8f1a-35cc-4769-966d-024c662a6df8" providerId="ADAL" clId="{FD43177E-B14D-4CBC-B1FC-4F9CD5DD6B7D}" dt="2024-05-06T03:15:47.570" v="2033" actId="1076"/>
          <ac:spMkLst>
            <pc:docMk/>
            <pc:sldMk cId="1148389803" sldId="1108"/>
            <ac:spMk id="27" creationId="{532FBC02-5DC8-D905-21A2-E6729348036E}"/>
          </ac:spMkLst>
        </pc:spChg>
        <pc:spChg chg="add mod ord">
          <ac:chgData name="Samuel Kim" userId="0b4e8f1a-35cc-4769-966d-024c662a6df8" providerId="ADAL" clId="{FD43177E-B14D-4CBC-B1FC-4F9CD5DD6B7D}" dt="2024-05-06T03:17:13.501" v="2070" actId="167"/>
          <ac:spMkLst>
            <pc:docMk/>
            <pc:sldMk cId="1148389803" sldId="1108"/>
            <ac:spMk id="28" creationId="{D0F9C310-07F2-C9D6-4BC2-58EE09FEB07B}"/>
          </ac:spMkLst>
        </pc:spChg>
        <pc:spChg chg="add mod ord">
          <ac:chgData name="Samuel Kim" userId="0b4e8f1a-35cc-4769-966d-024c662a6df8" providerId="ADAL" clId="{FD43177E-B14D-4CBC-B1FC-4F9CD5DD6B7D}" dt="2024-05-06T03:17:13.501" v="2070" actId="167"/>
          <ac:spMkLst>
            <pc:docMk/>
            <pc:sldMk cId="1148389803" sldId="1108"/>
            <ac:spMk id="29" creationId="{7B34B193-F92E-40C0-8B89-22AE69087BCB}"/>
          </ac:spMkLst>
        </pc:spChg>
        <pc:picChg chg="add mod">
          <ac:chgData name="Samuel Kim" userId="0b4e8f1a-35cc-4769-966d-024c662a6df8" providerId="ADAL" clId="{FD43177E-B14D-4CBC-B1FC-4F9CD5DD6B7D}" dt="2024-05-06T03:15:23.686" v="2026" actId="1076"/>
          <ac:picMkLst>
            <pc:docMk/>
            <pc:sldMk cId="1148389803" sldId="1108"/>
            <ac:picMk id="26" creationId="{03A45279-6C49-167C-AC72-F673215A3098}"/>
          </ac:picMkLst>
        </pc:picChg>
      </pc:sldChg>
      <pc:sldChg chg="addSp delSp modSp new mod">
        <pc:chgData name="Samuel Kim" userId="0b4e8f1a-35cc-4769-966d-024c662a6df8" providerId="ADAL" clId="{FD43177E-B14D-4CBC-B1FC-4F9CD5DD6B7D}" dt="2024-05-06T03:21:56.400" v="2189" actId="1076"/>
        <pc:sldMkLst>
          <pc:docMk/>
          <pc:sldMk cId="1449522046" sldId="1109"/>
        </pc:sldMkLst>
        <pc:spChg chg="mod">
          <ac:chgData name="Samuel Kim" userId="0b4e8f1a-35cc-4769-966d-024c662a6df8" providerId="ADAL" clId="{FD43177E-B14D-4CBC-B1FC-4F9CD5DD6B7D}" dt="2024-05-06T03:20:55.721" v="2153" actId="27636"/>
          <ac:spMkLst>
            <pc:docMk/>
            <pc:sldMk cId="1449522046" sldId="1109"/>
            <ac:spMk id="2" creationId="{3BEDA1CF-E057-9812-F8D7-9AE22C67E6A1}"/>
          </ac:spMkLst>
        </pc:spChg>
        <pc:spChg chg="del mod">
          <ac:chgData name="Samuel Kim" userId="0b4e8f1a-35cc-4769-966d-024c662a6df8" providerId="ADAL" clId="{FD43177E-B14D-4CBC-B1FC-4F9CD5DD6B7D}" dt="2024-05-06T03:20:30.282" v="2133" actId="478"/>
          <ac:spMkLst>
            <pc:docMk/>
            <pc:sldMk cId="1449522046" sldId="1109"/>
            <ac:spMk id="3" creationId="{EB2E0DCB-A6FA-01C9-FD39-873BDD15B548}"/>
          </ac:spMkLst>
        </pc:spChg>
        <pc:spChg chg="mod">
          <ac:chgData name="Samuel Kim" userId="0b4e8f1a-35cc-4769-966d-024c662a6df8" providerId="ADAL" clId="{FD43177E-B14D-4CBC-B1FC-4F9CD5DD6B7D}" dt="2024-05-06T03:19:19.190" v="2106" actId="57"/>
          <ac:spMkLst>
            <pc:docMk/>
            <pc:sldMk cId="1449522046" sldId="1109"/>
            <ac:spMk id="24" creationId="{2F816098-127E-9D3D-2AC7-3585B1E121C1}"/>
          </ac:spMkLst>
        </pc:spChg>
        <pc:spChg chg="add mod">
          <ac:chgData name="Samuel Kim" userId="0b4e8f1a-35cc-4769-966d-024c662a6df8" providerId="ADAL" clId="{FD43177E-B14D-4CBC-B1FC-4F9CD5DD6B7D}" dt="2024-05-06T03:21:56.400" v="2189" actId="1076"/>
          <ac:spMkLst>
            <pc:docMk/>
            <pc:sldMk cId="1449522046" sldId="1109"/>
            <ac:spMk id="27" creationId="{FE949C32-9551-93EA-5965-EA29BEDFD585}"/>
          </ac:spMkLst>
        </pc:spChg>
        <pc:picChg chg="add mod">
          <ac:chgData name="Samuel Kim" userId="0b4e8f1a-35cc-4769-966d-024c662a6df8" providerId="ADAL" clId="{FD43177E-B14D-4CBC-B1FC-4F9CD5DD6B7D}" dt="2024-05-06T03:21:50.032" v="2187" actId="1076"/>
          <ac:picMkLst>
            <pc:docMk/>
            <pc:sldMk cId="1449522046" sldId="1109"/>
            <ac:picMk id="25" creationId="{409C7390-FAD0-18BB-D3FD-B63107FA0E06}"/>
          </ac:picMkLst>
        </pc:picChg>
        <pc:picChg chg="add mod">
          <ac:chgData name="Samuel Kim" userId="0b4e8f1a-35cc-4769-966d-024c662a6df8" providerId="ADAL" clId="{FD43177E-B14D-4CBC-B1FC-4F9CD5DD6B7D}" dt="2024-05-06T03:21:50.032" v="2187" actId="1076"/>
          <ac:picMkLst>
            <pc:docMk/>
            <pc:sldMk cId="1449522046" sldId="1109"/>
            <ac:picMk id="26" creationId="{32FA922F-F125-708F-DAEF-C37E95EE10EF}"/>
          </ac:picMkLst>
        </pc:picChg>
      </pc:sldChg>
      <pc:sldChg chg="addSp delSp modSp new mod">
        <pc:chgData name="Samuel Kim" userId="0b4e8f1a-35cc-4769-966d-024c662a6df8" providerId="ADAL" clId="{FD43177E-B14D-4CBC-B1FC-4F9CD5DD6B7D}" dt="2024-05-06T03:22:33.640" v="2220" actId="1076"/>
        <pc:sldMkLst>
          <pc:docMk/>
          <pc:sldMk cId="168755028" sldId="1110"/>
        </pc:sldMkLst>
        <pc:spChg chg="del">
          <ac:chgData name="Samuel Kim" userId="0b4e8f1a-35cc-4769-966d-024c662a6df8" providerId="ADAL" clId="{FD43177E-B14D-4CBC-B1FC-4F9CD5DD6B7D}" dt="2024-05-06T03:22:15.739" v="2215" actId="478"/>
          <ac:spMkLst>
            <pc:docMk/>
            <pc:sldMk cId="168755028" sldId="1110"/>
            <ac:spMk id="2" creationId="{BAB66DAF-4662-75AE-C6A4-56B1F626B2DA}"/>
          </ac:spMkLst>
        </pc:spChg>
        <pc:spChg chg="mod">
          <ac:chgData name="Samuel Kim" userId="0b4e8f1a-35cc-4769-966d-024c662a6df8" providerId="ADAL" clId="{FD43177E-B14D-4CBC-B1FC-4F9CD5DD6B7D}" dt="2024-05-06T03:22:14.123" v="2201" actId="27636"/>
          <ac:spMkLst>
            <pc:docMk/>
            <pc:sldMk cId="168755028" sldId="1110"/>
            <ac:spMk id="3" creationId="{AB24F4AF-9AC5-FEF9-2178-BB0D6E12A26C}"/>
          </ac:spMkLst>
        </pc:spChg>
        <pc:spChg chg="mod">
          <ac:chgData name="Samuel Kim" userId="0b4e8f1a-35cc-4769-966d-024c662a6df8" providerId="ADAL" clId="{FD43177E-B14D-4CBC-B1FC-4F9CD5DD6B7D}" dt="2024-05-06T03:22:14.128" v="2203" actId="27636"/>
          <ac:spMkLst>
            <pc:docMk/>
            <pc:sldMk cId="168755028" sldId="1110"/>
            <ac:spMk id="4" creationId="{076C1A47-EF16-3DEE-174F-0E3D16679651}"/>
          </ac:spMkLst>
        </pc:spChg>
        <pc:spChg chg="mod">
          <ac:chgData name="Samuel Kim" userId="0b4e8f1a-35cc-4769-966d-024c662a6df8" providerId="ADAL" clId="{FD43177E-B14D-4CBC-B1FC-4F9CD5DD6B7D}" dt="2024-05-06T03:22:14.142" v="2210" actId="27636"/>
          <ac:spMkLst>
            <pc:docMk/>
            <pc:sldMk cId="168755028" sldId="1110"/>
            <ac:spMk id="5" creationId="{2CCC2C26-DB04-2E51-0A24-2A2F4DF12867}"/>
          </ac:spMkLst>
        </pc:spChg>
        <pc:spChg chg="mod">
          <ac:chgData name="Samuel Kim" userId="0b4e8f1a-35cc-4769-966d-024c662a6df8" providerId="ADAL" clId="{FD43177E-B14D-4CBC-B1FC-4F9CD5DD6B7D}" dt="2024-05-06T03:22:14.121" v="2200" actId="27636"/>
          <ac:spMkLst>
            <pc:docMk/>
            <pc:sldMk cId="168755028" sldId="1110"/>
            <ac:spMk id="6" creationId="{C4BC093E-75DC-98C7-188E-D8743EEC7A59}"/>
          </ac:spMkLst>
        </pc:spChg>
        <pc:spChg chg="mod">
          <ac:chgData name="Samuel Kim" userId="0b4e8f1a-35cc-4769-966d-024c662a6df8" providerId="ADAL" clId="{FD43177E-B14D-4CBC-B1FC-4F9CD5DD6B7D}" dt="2024-05-06T03:22:14.149" v="2214" actId="27636"/>
          <ac:spMkLst>
            <pc:docMk/>
            <pc:sldMk cId="168755028" sldId="1110"/>
            <ac:spMk id="7" creationId="{DC14D6B1-1A57-C3BE-E80D-4A0F51F4DF7F}"/>
          </ac:spMkLst>
        </pc:spChg>
        <pc:spChg chg="mod">
          <ac:chgData name="Samuel Kim" userId="0b4e8f1a-35cc-4769-966d-024c662a6df8" providerId="ADAL" clId="{FD43177E-B14D-4CBC-B1FC-4F9CD5DD6B7D}" dt="2024-05-06T03:22:14.133" v="2206" actId="27636"/>
          <ac:spMkLst>
            <pc:docMk/>
            <pc:sldMk cId="168755028" sldId="1110"/>
            <ac:spMk id="8" creationId="{760BE2AF-D903-DC4C-9DB0-62425A701AB3}"/>
          </ac:spMkLst>
        </pc:spChg>
        <pc:spChg chg="mod">
          <ac:chgData name="Samuel Kim" userId="0b4e8f1a-35cc-4769-966d-024c662a6df8" providerId="ADAL" clId="{FD43177E-B14D-4CBC-B1FC-4F9CD5DD6B7D}" dt="2024-05-06T03:22:14.131" v="2205" actId="27636"/>
          <ac:spMkLst>
            <pc:docMk/>
            <pc:sldMk cId="168755028" sldId="1110"/>
            <ac:spMk id="9" creationId="{47B0294C-B013-23B1-1910-73EB4625C810}"/>
          </ac:spMkLst>
        </pc:spChg>
        <pc:spChg chg="mod">
          <ac:chgData name="Samuel Kim" userId="0b4e8f1a-35cc-4769-966d-024c662a6df8" providerId="ADAL" clId="{FD43177E-B14D-4CBC-B1FC-4F9CD5DD6B7D}" dt="2024-05-06T03:22:14.144" v="2211" actId="27636"/>
          <ac:spMkLst>
            <pc:docMk/>
            <pc:sldMk cId="168755028" sldId="1110"/>
            <ac:spMk id="10" creationId="{8DD9AC15-7141-7634-D4A6-4A94B4295E59}"/>
          </ac:spMkLst>
        </pc:spChg>
        <pc:spChg chg="mod">
          <ac:chgData name="Samuel Kim" userId="0b4e8f1a-35cc-4769-966d-024c662a6df8" providerId="ADAL" clId="{FD43177E-B14D-4CBC-B1FC-4F9CD5DD6B7D}" dt="2024-05-06T03:22:14.137" v="2208" actId="27636"/>
          <ac:spMkLst>
            <pc:docMk/>
            <pc:sldMk cId="168755028" sldId="1110"/>
            <ac:spMk id="11" creationId="{45C98419-CCB0-C755-E05B-E152020D4442}"/>
          </ac:spMkLst>
        </pc:spChg>
        <pc:spChg chg="mod">
          <ac:chgData name="Samuel Kim" userId="0b4e8f1a-35cc-4769-966d-024c662a6df8" providerId="ADAL" clId="{FD43177E-B14D-4CBC-B1FC-4F9CD5DD6B7D}" dt="2024-05-06T03:22:14.115" v="2197" actId="27636"/>
          <ac:spMkLst>
            <pc:docMk/>
            <pc:sldMk cId="168755028" sldId="1110"/>
            <ac:spMk id="12" creationId="{A148ADB3-19D6-DC07-7D4B-DC7FEF81F1B5}"/>
          </ac:spMkLst>
        </pc:spChg>
        <pc:spChg chg="mod">
          <ac:chgData name="Samuel Kim" userId="0b4e8f1a-35cc-4769-966d-024c662a6df8" providerId="ADAL" clId="{FD43177E-B14D-4CBC-B1FC-4F9CD5DD6B7D}" dt="2024-05-06T03:22:14.126" v="2202" actId="27636"/>
          <ac:spMkLst>
            <pc:docMk/>
            <pc:sldMk cId="168755028" sldId="1110"/>
            <ac:spMk id="13" creationId="{A8C204FD-268F-3D5A-079C-5218AAC70266}"/>
          </ac:spMkLst>
        </pc:spChg>
        <pc:spChg chg="mod">
          <ac:chgData name="Samuel Kim" userId="0b4e8f1a-35cc-4769-966d-024c662a6df8" providerId="ADAL" clId="{FD43177E-B14D-4CBC-B1FC-4F9CD5DD6B7D}" dt="2024-05-06T03:22:14.145" v="2212" actId="27636"/>
          <ac:spMkLst>
            <pc:docMk/>
            <pc:sldMk cId="168755028" sldId="1110"/>
            <ac:spMk id="14" creationId="{C8EC5351-296D-1244-4AB6-59E497B341B6}"/>
          </ac:spMkLst>
        </pc:spChg>
        <pc:spChg chg="mod">
          <ac:chgData name="Samuel Kim" userId="0b4e8f1a-35cc-4769-966d-024c662a6df8" providerId="ADAL" clId="{FD43177E-B14D-4CBC-B1FC-4F9CD5DD6B7D}" dt="2024-05-06T03:22:14.113" v="2196" actId="27636"/>
          <ac:spMkLst>
            <pc:docMk/>
            <pc:sldMk cId="168755028" sldId="1110"/>
            <ac:spMk id="15" creationId="{F5C9F56B-8AA2-6EA8-27CD-331F3585937D}"/>
          </ac:spMkLst>
        </pc:spChg>
        <pc:spChg chg="mod">
          <ac:chgData name="Samuel Kim" userId="0b4e8f1a-35cc-4769-966d-024c662a6df8" providerId="ADAL" clId="{FD43177E-B14D-4CBC-B1FC-4F9CD5DD6B7D}" dt="2024-05-06T03:22:14.119" v="2199" actId="27636"/>
          <ac:spMkLst>
            <pc:docMk/>
            <pc:sldMk cId="168755028" sldId="1110"/>
            <ac:spMk id="16" creationId="{82CD3FBB-D1D9-EEC5-A58E-8581AD8D551C}"/>
          </ac:spMkLst>
        </pc:spChg>
        <pc:spChg chg="mod">
          <ac:chgData name="Samuel Kim" userId="0b4e8f1a-35cc-4769-966d-024c662a6df8" providerId="ADAL" clId="{FD43177E-B14D-4CBC-B1FC-4F9CD5DD6B7D}" dt="2024-05-06T03:22:14.130" v="2204" actId="27636"/>
          <ac:spMkLst>
            <pc:docMk/>
            <pc:sldMk cId="168755028" sldId="1110"/>
            <ac:spMk id="17" creationId="{7A0363AF-66BB-7E99-AEE5-DFD9BEA753AE}"/>
          </ac:spMkLst>
        </pc:spChg>
        <pc:spChg chg="mod">
          <ac:chgData name="Samuel Kim" userId="0b4e8f1a-35cc-4769-966d-024c662a6df8" providerId="ADAL" clId="{FD43177E-B14D-4CBC-B1FC-4F9CD5DD6B7D}" dt="2024-05-06T03:22:14.140" v="2209" actId="27636"/>
          <ac:spMkLst>
            <pc:docMk/>
            <pc:sldMk cId="168755028" sldId="1110"/>
            <ac:spMk id="18" creationId="{B173A9CD-0041-07BA-FDC6-90B6BE0D6BEB}"/>
          </ac:spMkLst>
        </pc:spChg>
        <pc:spChg chg="mod">
          <ac:chgData name="Samuel Kim" userId="0b4e8f1a-35cc-4769-966d-024c662a6df8" providerId="ADAL" clId="{FD43177E-B14D-4CBC-B1FC-4F9CD5DD6B7D}" dt="2024-05-06T03:22:14.147" v="2213" actId="27636"/>
          <ac:spMkLst>
            <pc:docMk/>
            <pc:sldMk cId="168755028" sldId="1110"/>
            <ac:spMk id="19" creationId="{7F5A54BB-998E-8CDC-5160-A56E671D4859}"/>
          </ac:spMkLst>
        </pc:spChg>
        <pc:spChg chg="mod">
          <ac:chgData name="Samuel Kim" userId="0b4e8f1a-35cc-4769-966d-024c662a6df8" providerId="ADAL" clId="{FD43177E-B14D-4CBC-B1FC-4F9CD5DD6B7D}" dt="2024-05-06T03:22:14.135" v="2207" actId="27636"/>
          <ac:spMkLst>
            <pc:docMk/>
            <pc:sldMk cId="168755028" sldId="1110"/>
            <ac:spMk id="20" creationId="{DC1F3B5A-5924-DED1-1CD1-CBB46EE9431D}"/>
          </ac:spMkLst>
        </pc:spChg>
        <pc:spChg chg="mod">
          <ac:chgData name="Samuel Kim" userId="0b4e8f1a-35cc-4769-966d-024c662a6df8" providerId="ADAL" clId="{FD43177E-B14D-4CBC-B1FC-4F9CD5DD6B7D}" dt="2024-05-06T03:22:14.111" v="2195" actId="27636"/>
          <ac:spMkLst>
            <pc:docMk/>
            <pc:sldMk cId="168755028" sldId="1110"/>
            <ac:spMk id="21" creationId="{1FB279E9-B519-6ED5-4024-733BA79AD18A}"/>
          </ac:spMkLst>
        </pc:spChg>
        <pc:spChg chg="mod">
          <ac:chgData name="Samuel Kim" userId="0b4e8f1a-35cc-4769-966d-024c662a6df8" providerId="ADAL" clId="{FD43177E-B14D-4CBC-B1FC-4F9CD5DD6B7D}" dt="2024-05-06T03:22:14.117" v="2198" actId="27636"/>
          <ac:spMkLst>
            <pc:docMk/>
            <pc:sldMk cId="168755028" sldId="1110"/>
            <ac:spMk id="22" creationId="{9664A379-8167-5DA9-8625-4DE9B75CAA85}"/>
          </ac:spMkLst>
        </pc:spChg>
        <pc:spChg chg="mod">
          <ac:chgData name="Samuel Kim" userId="0b4e8f1a-35cc-4769-966d-024c662a6df8" providerId="ADAL" clId="{FD43177E-B14D-4CBC-B1FC-4F9CD5DD6B7D}" dt="2024-05-06T03:22:06.876" v="2193"/>
          <ac:spMkLst>
            <pc:docMk/>
            <pc:sldMk cId="168755028" sldId="1110"/>
            <ac:spMk id="24" creationId="{980EE1E9-05DE-4F1B-4F80-C62D6F87EF55}"/>
          </ac:spMkLst>
        </pc:spChg>
        <pc:spChg chg="mod">
          <ac:chgData name="Samuel Kim" userId="0b4e8f1a-35cc-4769-966d-024c662a6df8" providerId="ADAL" clId="{FD43177E-B14D-4CBC-B1FC-4F9CD5DD6B7D}" dt="2024-05-06T03:22:13.829" v="2194"/>
          <ac:spMkLst>
            <pc:docMk/>
            <pc:sldMk cId="168755028" sldId="1110"/>
            <ac:spMk id="27" creationId="{C758AF1E-C44C-D415-A046-B475803A0B84}"/>
          </ac:spMkLst>
        </pc:spChg>
        <pc:spChg chg="mod">
          <ac:chgData name="Samuel Kim" userId="0b4e8f1a-35cc-4769-966d-024c662a6df8" providerId="ADAL" clId="{FD43177E-B14D-4CBC-B1FC-4F9CD5DD6B7D}" dt="2024-05-06T03:22:13.829" v="2194"/>
          <ac:spMkLst>
            <pc:docMk/>
            <pc:sldMk cId="168755028" sldId="1110"/>
            <ac:spMk id="28" creationId="{C9718981-A990-3461-75F6-05F2EF9628A0}"/>
          </ac:spMkLst>
        </pc:spChg>
        <pc:spChg chg="mod">
          <ac:chgData name="Samuel Kim" userId="0b4e8f1a-35cc-4769-966d-024c662a6df8" providerId="ADAL" clId="{FD43177E-B14D-4CBC-B1FC-4F9CD5DD6B7D}" dt="2024-05-06T03:22:13.829" v="2194"/>
          <ac:spMkLst>
            <pc:docMk/>
            <pc:sldMk cId="168755028" sldId="1110"/>
            <ac:spMk id="29" creationId="{7858BAC1-601A-1344-0856-2445F79EB07E}"/>
          </ac:spMkLst>
        </pc:spChg>
        <pc:spChg chg="mod">
          <ac:chgData name="Samuel Kim" userId="0b4e8f1a-35cc-4769-966d-024c662a6df8" providerId="ADAL" clId="{FD43177E-B14D-4CBC-B1FC-4F9CD5DD6B7D}" dt="2024-05-06T03:22:13.829" v="2194"/>
          <ac:spMkLst>
            <pc:docMk/>
            <pc:sldMk cId="168755028" sldId="1110"/>
            <ac:spMk id="30" creationId="{82F84E2F-ADD5-FFFE-67E1-BB0C1B4F5B95}"/>
          </ac:spMkLst>
        </pc:spChg>
        <pc:spChg chg="mod">
          <ac:chgData name="Samuel Kim" userId="0b4e8f1a-35cc-4769-966d-024c662a6df8" providerId="ADAL" clId="{FD43177E-B14D-4CBC-B1FC-4F9CD5DD6B7D}" dt="2024-05-06T03:22:13.829" v="2194"/>
          <ac:spMkLst>
            <pc:docMk/>
            <pc:sldMk cId="168755028" sldId="1110"/>
            <ac:spMk id="31" creationId="{7301653D-C2A7-567C-12C0-9863741FDEE3}"/>
          </ac:spMkLst>
        </pc:spChg>
        <pc:spChg chg="mod">
          <ac:chgData name="Samuel Kim" userId="0b4e8f1a-35cc-4769-966d-024c662a6df8" providerId="ADAL" clId="{FD43177E-B14D-4CBC-B1FC-4F9CD5DD6B7D}" dt="2024-05-06T03:22:13.829" v="2194"/>
          <ac:spMkLst>
            <pc:docMk/>
            <pc:sldMk cId="168755028" sldId="1110"/>
            <ac:spMk id="32" creationId="{8A9561D8-1964-2965-568D-31455828946B}"/>
          </ac:spMkLst>
        </pc:spChg>
        <pc:spChg chg="add mod">
          <ac:chgData name="Samuel Kim" userId="0b4e8f1a-35cc-4769-966d-024c662a6df8" providerId="ADAL" clId="{FD43177E-B14D-4CBC-B1FC-4F9CD5DD6B7D}" dt="2024-05-06T03:22:33.640" v="2220" actId="1076"/>
          <ac:spMkLst>
            <pc:docMk/>
            <pc:sldMk cId="168755028" sldId="1110"/>
            <ac:spMk id="33" creationId="{00579E1E-BB15-F9F8-5863-CAA5498B8F9D}"/>
          </ac:spMkLst>
        </pc:spChg>
        <pc:grpChg chg="add mod">
          <ac:chgData name="Samuel Kim" userId="0b4e8f1a-35cc-4769-966d-024c662a6df8" providerId="ADAL" clId="{FD43177E-B14D-4CBC-B1FC-4F9CD5DD6B7D}" dt="2024-05-06T03:22:27.311" v="2218" actId="1076"/>
          <ac:grpSpMkLst>
            <pc:docMk/>
            <pc:sldMk cId="168755028" sldId="1110"/>
            <ac:grpSpMk id="25" creationId="{1702FD11-C023-AE42-D2E8-7263A72990CB}"/>
          </ac:grpSpMkLst>
        </pc:grpChg>
        <pc:picChg chg="mod">
          <ac:chgData name="Samuel Kim" userId="0b4e8f1a-35cc-4769-966d-024c662a6df8" providerId="ADAL" clId="{FD43177E-B14D-4CBC-B1FC-4F9CD5DD6B7D}" dt="2024-05-06T03:22:13.829" v="2194"/>
          <ac:picMkLst>
            <pc:docMk/>
            <pc:sldMk cId="168755028" sldId="1110"/>
            <ac:picMk id="26" creationId="{817D13FA-9D18-06FA-219B-C6BB40FEDF96}"/>
          </ac:picMkLst>
        </pc:picChg>
      </pc:sldChg>
      <pc:sldChg chg="addSp modSp new mod">
        <pc:chgData name="Samuel Kim" userId="0b4e8f1a-35cc-4769-966d-024c662a6df8" providerId="ADAL" clId="{FD43177E-B14D-4CBC-B1FC-4F9CD5DD6B7D}" dt="2024-05-06T03:25:11.842" v="2309" actId="1076"/>
        <pc:sldMkLst>
          <pc:docMk/>
          <pc:sldMk cId="2611384788" sldId="1111"/>
        </pc:sldMkLst>
        <pc:spChg chg="mod">
          <ac:chgData name="Samuel Kim" userId="0b4e8f1a-35cc-4769-966d-024c662a6df8" providerId="ADAL" clId="{FD43177E-B14D-4CBC-B1FC-4F9CD5DD6B7D}" dt="2024-05-06T03:24:11.499" v="2292" actId="404"/>
          <ac:spMkLst>
            <pc:docMk/>
            <pc:sldMk cId="2611384788" sldId="1111"/>
            <ac:spMk id="2" creationId="{C3BF2F9C-21DB-A8BE-76BA-7EBDED476355}"/>
          </ac:spMkLst>
        </pc:spChg>
        <pc:spChg chg="mod">
          <ac:chgData name="Samuel Kim" userId="0b4e8f1a-35cc-4769-966d-024c662a6df8" providerId="ADAL" clId="{FD43177E-B14D-4CBC-B1FC-4F9CD5DD6B7D}" dt="2024-05-06T03:25:02.015" v="2307" actId="14100"/>
          <ac:spMkLst>
            <pc:docMk/>
            <pc:sldMk cId="2611384788" sldId="1111"/>
            <ac:spMk id="3" creationId="{91316EE5-8BC2-D447-182C-EAAE1217F44C}"/>
          </ac:spMkLst>
        </pc:spChg>
        <pc:spChg chg="mod">
          <ac:chgData name="Samuel Kim" userId="0b4e8f1a-35cc-4769-966d-024c662a6df8" providerId="ADAL" clId="{FD43177E-B14D-4CBC-B1FC-4F9CD5DD6B7D}" dt="2024-05-06T03:23:03.698" v="2267" actId="27636"/>
          <ac:spMkLst>
            <pc:docMk/>
            <pc:sldMk cId="2611384788" sldId="1111"/>
            <ac:spMk id="4" creationId="{4FFAF941-0F0E-CDD4-DD4F-3A4E7D2E6C71}"/>
          </ac:spMkLst>
        </pc:spChg>
        <pc:spChg chg="mod">
          <ac:chgData name="Samuel Kim" userId="0b4e8f1a-35cc-4769-966d-024c662a6df8" providerId="ADAL" clId="{FD43177E-B14D-4CBC-B1FC-4F9CD5DD6B7D}" dt="2024-05-06T03:23:03.667" v="2251" actId="27636"/>
          <ac:spMkLst>
            <pc:docMk/>
            <pc:sldMk cId="2611384788" sldId="1111"/>
            <ac:spMk id="5" creationId="{E77DA9B3-31AA-3FD8-30BB-68DE1AE1FF2E}"/>
          </ac:spMkLst>
        </pc:spChg>
        <pc:spChg chg="mod">
          <ac:chgData name="Samuel Kim" userId="0b4e8f1a-35cc-4769-966d-024c662a6df8" providerId="ADAL" clId="{FD43177E-B14D-4CBC-B1FC-4F9CD5DD6B7D}" dt="2024-05-06T03:23:03.673" v="2254" actId="27636"/>
          <ac:spMkLst>
            <pc:docMk/>
            <pc:sldMk cId="2611384788" sldId="1111"/>
            <ac:spMk id="6" creationId="{9364EE6C-3E15-7542-5D6F-19A09A89989D}"/>
          </ac:spMkLst>
        </pc:spChg>
        <pc:spChg chg="mod">
          <ac:chgData name="Samuel Kim" userId="0b4e8f1a-35cc-4769-966d-024c662a6df8" providerId="ADAL" clId="{FD43177E-B14D-4CBC-B1FC-4F9CD5DD6B7D}" dt="2024-05-06T03:23:03.671" v="2253" actId="27636"/>
          <ac:spMkLst>
            <pc:docMk/>
            <pc:sldMk cId="2611384788" sldId="1111"/>
            <ac:spMk id="7" creationId="{E92F05B3-BC6E-D4A3-B1EF-849AD74AAE9C}"/>
          </ac:spMkLst>
        </pc:spChg>
        <pc:spChg chg="mod">
          <ac:chgData name="Samuel Kim" userId="0b4e8f1a-35cc-4769-966d-024c662a6df8" providerId="ADAL" clId="{FD43177E-B14D-4CBC-B1FC-4F9CD5DD6B7D}" dt="2024-05-06T03:23:03.684" v="2260" actId="27636"/>
          <ac:spMkLst>
            <pc:docMk/>
            <pc:sldMk cId="2611384788" sldId="1111"/>
            <ac:spMk id="8" creationId="{EC442A03-6408-97EC-E3AE-C319272AF359}"/>
          </ac:spMkLst>
        </pc:spChg>
        <pc:spChg chg="mod">
          <ac:chgData name="Samuel Kim" userId="0b4e8f1a-35cc-4769-966d-024c662a6df8" providerId="ADAL" clId="{FD43177E-B14D-4CBC-B1FC-4F9CD5DD6B7D}" dt="2024-05-06T03:23:03.690" v="2263" actId="27636"/>
          <ac:spMkLst>
            <pc:docMk/>
            <pc:sldMk cId="2611384788" sldId="1111"/>
            <ac:spMk id="9" creationId="{727685AB-2A05-AA10-5F11-6325064A0D09}"/>
          </ac:spMkLst>
        </pc:spChg>
        <pc:spChg chg="mod">
          <ac:chgData name="Samuel Kim" userId="0b4e8f1a-35cc-4769-966d-024c662a6df8" providerId="ADAL" clId="{FD43177E-B14D-4CBC-B1FC-4F9CD5DD6B7D}" dt="2024-05-06T03:23:03.695" v="2265" actId="27636"/>
          <ac:spMkLst>
            <pc:docMk/>
            <pc:sldMk cId="2611384788" sldId="1111"/>
            <ac:spMk id="10" creationId="{9135180B-2684-F8F6-C56C-4C62BE268D7A}"/>
          </ac:spMkLst>
        </pc:spChg>
        <pc:spChg chg="mod">
          <ac:chgData name="Samuel Kim" userId="0b4e8f1a-35cc-4769-966d-024c662a6df8" providerId="ADAL" clId="{FD43177E-B14D-4CBC-B1FC-4F9CD5DD6B7D}" dt="2024-05-06T03:23:03.669" v="2252" actId="27636"/>
          <ac:spMkLst>
            <pc:docMk/>
            <pc:sldMk cId="2611384788" sldId="1111"/>
            <ac:spMk id="11" creationId="{E00E6205-F323-2BC8-972D-0E5A2227C722}"/>
          </ac:spMkLst>
        </pc:spChg>
        <pc:spChg chg="mod">
          <ac:chgData name="Samuel Kim" userId="0b4e8f1a-35cc-4769-966d-024c662a6df8" providerId="ADAL" clId="{FD43177E-B14D-4CBC-B1FC-4F9CD5DD6B7D}" dt="2024-05-06T03:23:03.688" v="2262" actId="27636"/>
          <ac:spMkLst>
            <pc:docMk/>
            <pc:sldMk cId="2611384788" sldId="1111"/>
            <ac:spMk id="12" creationId="{422C3BD7-4E16-E23A-55AE-3C7C3D625EE1}"/>
          </ac:spMkLst>
        </pc:spChg>
        <pc:spChg chg="mod">
          <ac:chgData name="Samuel Kim" userId="0b4e8f1a-35cc-4769-966d-024c662a6df8" providerId="ADAL" clId="{FD43177E-B14D-4CBC-B1FC-4F9CD5DD6B7D}" dt="2024-05-06T03:23:03.702" v="2269" actId="27636"/>
          <ac:spMkLst>
            <pc:docMk/>
            <pc:sldMk cId="2611384788" sldId="1111"/>
            <ac:spMk id="13" creationId="{F7C72DFD-8C65-6CA3-9311-7881C43E462A}"/>
          </ac:spMkLst>
        </pc:spChg>
        <pc:spChg chg="mod">
          <ac:chgData name="Samuel Kim" userId="0b4e8f1a-35cc-4769-966d-024c662a6df8" providerId="ADAL" clId="{FD43177E-B14D-4CBC-B1FC-4F9CD5DD6B7D}" dt="2024-05-06T03:23:03.666" v="2250" actId="27636"/>
          <ac:spMkLst>
            <pc:docMk/>
            <pc:sldMk cId="2611384788" sldId="1111"/>
            <ac:spMk id="14" creationId="{137A591A-F4E7-65D8-F859-B957C8405F40}"/>
          </ac:spMkLst>
        </pc:spChg>
        <pc:spChg chg="mod">
          <ac:chgData name="Samuel Kim" userId="0b4e8f1a-35cc-4769-966d-024c662a6df8" providerId="ADAL" clId="{FD43177E-B14D-4CBC-B1FC-4F9CD5DD6B7D}" dt="2024-05-06T03:23:03.675" v="2255" actId="27636"/>
          <ac:spMkLst>
            <pc:docMk/>
            <pc:sldMk cId="2611384788" sldId="1111"/>
            <ac:spMk id="15" creationId="{5A3FC55E-CDBE-0C21-8164-990E3EB77ACD}"/>
          </ac:spMkLst>
        </pc:spChg>
        <pc:spChg chg="mod">
          <ac:chgData name="Samuel Kim" userId="0b4e8f1a-35cc-4769-966d-024c662a6df8" providerId="ADAL" clId="{FD43177E-B14D-4CBC-B1FC-4F9CD5DD6B7D}" dt="2024-05-06T03:23:03.700" v="2268" actId="27636"/>
          <ac:spMkLst>
            <pc:docMk/>
            <pc:sldMk cId="2611384788" sldId="1111"/>
            <ac:spMk id="16" creationId="{05B39B8B-F3CF-C741-00B8-CA77FB82F254}"/>
          </ac:spMkLst>
        </pc:spChg>
        <pc:spChg chg="mod">
          <ac:chgData name="Samuel Kim" userId="0b4e8f1a-35cc-4769-966d-024c662a6df8" providerId="ADAL" clId="{FD43177E-B14D-4CBC-B1FC-4F9CD5DD6B7D}" dt="2024-05-06T03:23:03.686" v="2261" actId="27636"/>
          <ac:spMkLst>
            <pc:docMk/>
            <pc:sldMk cId="2611384788" sldId="1111"/>
            <ac:spMk id="17" creationId="{659913C6-7281-6F6B-B452-63471479262A}"/>
          </ac:spMkLst>
        </pc:spChg>
        <pc:spChg chg="mod">
          <ac:chgData name="Samuel Kim" userId="0b4e8f1a-35cc-4769-966d-024c662a6df8" providerId="ADAL" clId="{FD43177E-B14D-4CBC-B1FC-4F9CD5DD6B7D}" dt="2024-05-06T03:23:03.696" v="2266" actId="27636"/>
          <ac:spMkLst>
            <pc:docMk/>
            <pc:sldMk cId="2611384788" sldId="1111"/>
            <ac:spMk id="18" creationId="{127CB6EA-C780-B01F-726B-89BDD1242273}"/>
          </ac:spMkLst>
        </pc:spChg>
        <pc:spChg chg="mod">
          <ac:chgData name="Samuel Kim" userId="0b4e8f1a-35cc-4769-966d-024c662a6df8" providerId="ADAL" clId="{FD43177E-B14D-4CBC-B1FC-4F9CD5DD6B7D}" dt="2024-05-06T03:23:03.679" v="2257" actId="27636"/>
          <ac:spMkLst>
            <pc:docMk/>
            <pc:sldMk cId="2611384788" sldId="1111"/>
            <ac:spMk id="19" creationId="{1A8F5166-C82B-7748-56FD-3D1C1B368040}"/>
          </ac:spMkLst>
        </pc:spChg>
        <pc:spChg chg="mod">
          <ac:chgData name="Samuel Kim" userId="0b4e8f1a-35cc-4769-966d-024c662a6df8" providerId="ADAL" clId="{FD43177E-B14D-4CBC-B1FC-4F9CD5DD6B7D}" dt="2024-05-06T03:23:03.682" v="2259" actId="27636"/>
          <ac:spMkLst>
            <pc:docMk/>
            <pc:sldMk cId="2611384788" sldId="1111"/>
            <ac:spMk id="20" creationId="{0CBCA3E9-7B29-F7B6-07AB-1DC224310EA5}"/>
          </ac:spMkLst>
        </pc:spChg>
        <pc:spChg chg="mod">
          <ac:chgData name="Samuel Kim" userId="0b4e8f1a-35cc-4769-966d-024c662a6df8" providerId="ADAL" clId="{FD43177E-B14D-4CBC-B1FC-4F9CD5DD6B7D}" dt="2024-05-06T03:23:03.677" v="2256" actId="27636"/>
          <ac:spMkLst>
            <pc:docMk/>
            <pc:sldMk cId="2611384788" sldId="1111"/>
            <ac:spMk id="21" creationId="{5BEB2D57-5758-7271-EF09-784BB094A8CE}"/>
          </ac:spMkLst>
        </pc:spChg>
        <pc:spChg chg="mod">
          <ac:chgData name="Samuel Kim" userId="0b4e8f1a-35cc-4769-966d-024c662a6df8" providerId="ADAL" clId="{FD43177E-B14D-4CBC-B1FC-4F9CD5DD6B7D}" dt="2024-05-06T03:23:03.693" v="2264" actId="27636"/>
          <ac:spMkLst>
            <pc:docMk/>
            <pc:sldMk cId="2611384788" sldId="1111"/>
            <ac:spMk id="22" creationId="{85BC986A-BA39-7669-A932-B5ABD3355623}"/>
          </ac:spMkLst>
        </pc:spChg>
        <pc:spChg chg="mod">
          <ac:chgData name="Samuel Kim" userId="0b4e8f1a-35cc-4769-966d-024c662a6df8" providerId="ADAL" clId="{FD43177E-B14D-4CBC-B1FC-4F9CD5DD6B7D}" dt="2024-05-06T03:22:45.267" v="2227" actId="404"/>
          <ac:spMkLst>
            <pc:docMk/>
            <pc:sldMk cId="2611384788" sldId="1111"/>
            <ac:spMk id="24" creationId="{95CAF1C8-8D0C-FA3F-8C93-69729968B4BE}"/>
          </ac:spMkLst>
        </pc:spChg>
        <pc:spChg chg="add mod">
          <ac:chgData name="Samuel Kim" userId="0b4e8f1a-35cc-4769-966d-024c662a6df8" providerId="ADAL" clId="{FD43177E-B14D-4CBC-B1FC-4F9CD5DD6B7D}" dt="2024-05-06T03:24:58.782" v="2305" actId="1076"/>
          <ac:spMkLst>
            <pc:docMk/>
            <pc:sldMk cId="2611384788" sldId="1111"/>
            <ac:spMk id="25" creationId="{1A1AC0E0-D4AD-48EC-F670-C62892ED4E8F}"/>
          </ac:spMkLst>
        </pc:spChg>
        <pc:spChg chg="add mod">
          <ac:chgData name="Samuel Kim" userId="0b4e8f1a-35cc-4769-966d-024c662a6df8" providerId="ADAL" clId="{FD43177E-B14D-4CBC-B1FC-4F9CD5DD6B7D}" dt="2024-05-06T03:25:11.842" v="2309" actId="1076"/>
          <ac:spMkLst>
            <pc:docMk/>
            <pc:sldMk cId="2611384788" sldId="1111"/>
            <ac:spMk id="27" creationId="{C77BC236-B8E7-83AE-3E6C-4F857838809D}"/>
          </ac:spMkLst>
        </pc:spChg>
        <pc:picChg chg="add mod">
          <ac:chgData name="Samuel Kim" userId="0b4e8f1a-35cc-4769-966d-024c662a6df8" providerId="ADAL" clId="{FD43177E-B14D-4CBC-B1FC-4F9CD5DD6B7D}" dt="2024-05-06T03:24:58.782" v="2305" actId="1076"/>
          <ac:picMkLst>
            <pc:docMk/>
            <pc:sldMk cId="2611384788" sldId="1111"/>
            <ac:picMk id="26" creationId="{48D3BF33-BF99-BFCA-54DE-12EAB23DEEC0}"/>
          </ac:picMkLst>
        </pc:picChg>
      </pc:sldChg>
      <pc:sldChg chg="addSp modSp new mod">
        <pc:chgData name="Samuel Kim" userId="0b4e8f1a-35cc-4769-966d-024c662a6df8" providerId="ADAL" clId="{FD43177E-B14D-4CBC-B1FC-4F9CD5DD6B7D}" dt="2024-05-06T03:27:15.446" v="2413" actId="1076"/>
        <pc:sldMkLst>
          <pc:docMk/>
          <pc:sldMk cId="3867429863" sldId="1112"/>
        </pc:sldMkLst>
        <pc:spChg chg="mod">
          <ac:chgData name="Samuel Kim" userId="0b4e8f1a-35cc-4769-966d-024c662a6df8" providerId="ADAL" clId="{FD43177E-B14D-4CBC-B1FC-4F9CD5DD6B7D}" dt="2024-05-06T03:26:54.211" v="2405" actId="179"/>
          <ac:spMkLst>
            <pc:docMk/>
            <pc:sldMk cId="3867429863" sldId="1112"/>
            <ac:spMk id="2" creationId="{407D85FF-68AA-0659-49F3-E1C3F4EF4B9A}"/>
          </ac:spMkLst>
        </pc:spChg>
        <pc:spChg chg="mod">
          <ac:chgData name="Samuel Kim" userId="0b4e8f1a-35cc-4769-966d-024c662a6df8" providerId="ADAL" clId="{FD43177E-B14D-4CBC-B1FC-4F9CD5DD6B7D}" dt="2024-05-06T03:26:48.722" v="2404" actId="179"/>
          <ac:spMkLst>
            <pc:docMk/>
            <pc:sldMk cId="3867429863" sldId="1112"/>
            <ac:spMk id="3" creationId="{BF3839DF-B2A2-DE8C-8D90-822E159E3A05}"/>
          </ac:spMkLst>
        </pc:spChg>
        <pc:spChg chg="mod">
          <ac:chgData name="Samuel Kim" userId="0b4e8f1a-35cc-4769-966d-024c662a6df8" providerId="ADAL" clId="{FD43177E-B14D-4CBC-B1FC-4F9CD5DD6B7D}" dt="2024-05-06T03:25:41.287" v="2349" actId="27636"/>
          <ac:spMkLst>
            <pc:docMk/>
            <pc:sldMk cId="3867429863" sldId="1112"/>
            <ac:spMk id="4" creationId="{D4EA810D-465A-F82F-1499-AF70DC56A54B}"/>
          </ac:spMkLst>
        </pc:spChg>
        <pc:spChg chg="mod">
          <ac:chgData name="Samuel Kim" userId="0b4e8f1a-35cc-4769-966d-024c662a6df8" providerId="ADAL" clId="{FD43177E-B14D-4CBC-B1FC-4F9CD5DD6B7D}" dt="2024-05-06T03:25:41.301" v="2355" actId="27636"/>
          <ac:spMkLst>
            <pc:docMk/>
            <pc:sldMk cId="3867429863" sldId="1112"/>
            <ac:spMk id="5" creationId="{F783A87C-40AE-E17D-4BEE-56838567DA6F}"/>
          </ac:spMkLst>
        </pc:spChg>
        <pc:spChg chg="mod">
          <ac:chgData name="Samuel Kim" userId="0b4e8f1a-35cc-4769-966d-024c662a6df8" providerId="ADAL" clId="{FD43177E-B14D-4CBC-B1FC-4F9CD5DD6B7D}" dt="2024-05-06T03:25:41.290" v="2350" actId="27636"/>
          <ac:spMkLst>
            <pc:docMk/>
            <pc:sldMk cId="3867429863" sldId="1112"/>
            <ac:spMk id="6" creationId="{F168B596-A20A-BDBF-2AAE-240B8DB91182}"/>
          </ac:spMkLst>
        </pc:spChg>
        <pc:spChg chg="mod">
          <ac:chgData name="Samuel Kim" userId="0b4e8f1a-35cc-4769-966d-024c662a6df8" providerId="ADAL" clId="{FD43177E-B14D-4CBC-B1FC-4F9CD5DD6B7D}" dt="2024-05-06T03:25:41.310" v="2360" actId="27636"/>
          <ac:spMkLst>
            <pc:docMk/>
            <pc:sldMk cId="3867429863" sldId="1112"/>
            <ac:spMk id="7" creationId="{CC057137-EF21-B662-0BE5-73F0EDACA03B}"/>
          </ac:spMkLst>
        </pc:spChg>
        <pc:spChg chg="mod">
          <ac:chgData name="Samuel Kim" userId="0b4e8f1a-35cc-4769-966d-024c662a6df8" providerId="ADAL" clId="{FD43177E-B14D-4CBC-B1FC-4F9CD5DD6B7D}" dt="2024-05-06T03:25:41.285" v="2348" actId="27636"/>
          <ac:spMkLst>
            <pc:docMk/>
            <pc:sldMk cId="3867429863" sldId="1112"/>
            <ac:spMk id="8" creationId="{B4C23D2A-4B4F-4CE7-1AB9-6F1B309E1665}"/>
          </ac:spMkLst>
        </pc:spChg>
        <pc:spChg chg="mod">
          <ac:chgData name="Samuel Kim" userId="0b4e8f1a-35cc-4769-966d-024c662a6df8" providerId="ADAL" clId="{FD43177E-B14D-4CBC-B1FC-4F9CD5DD6B7D}" dt="2024-05-06T03:25:41.281" v="2346" actId="27636"/>
          <ac:spMkLst>
            <pc:docMk/>
            <pc:sldMk cId="3867429863" sldId="1112"/>
            <ac:spMk id="9" creationId="{0BFAD875-9CBC-D37B-416C-7977A065B054}"/>
          </ac:spMkLst>
        </pc:spChg>
        <pc:spChg chg="mod">
          <ac:chgData name="Samuel Kim" userId="0b4e8f1a-35cc-4769-966d-024c662a6df8" providerId="ADAL" clId="{FD43177E-B14D-4CBC-B1FC-4F9CD5DD6B7D}" dt="2024-05-06T03:25:41.304" v="2357" actId="27636"/>
          <ac:spMkLst>
            <pc:docMk/>
            <pc:sldMk cId="3867429863" sldId="1112"/>
            <ac:spMk id="10" creationId="{04087F24-6D76-78B8-FC35-8917EB8A6F18}"/>
          </ac:spMkLst>
        </pc:spChg>
        <pc:spChg chg="mod">
          <ac:chgData name="Samuel Kim" userId="0b4e8f1a-35cc-4769-966d-024c662a6df8" providerId="ADAL" clId="{FD43177E-B14D-4CBC-B1FC-4F9CD5DD6B7D}" dt="2024-05-06T03:25:41.283" v="2347" actId="27636"/>
          <ac:spMkLst>
            <pc:docMk/>
            <pc:sldMk cId="3867429863" sldId="1112"/>
            <ac:spMk id="11" creationId="{3F7A1162-2F5A-4424-3AAC-2D4CF4ED4FF0}"/>
          </ac:spMkLst>
        </pc:spChg>
        <pc:spChg chg="mod">
          <ac:chgData name="Samuel Kim" userId="0b4e8f1a-35cc-4769-966d-024c662a6df8" providerId="ADAL" clId="{FD43177E-B14D-4CBC-B1FC-4F9CD5DD6B7D}" dt="2024-05-06T03:25:41.295" v="2352" actId="27636"/>
          <ac:spMkLst>
            <pc:docMk/>
            <pc:sldMk cId="3867429863" sldId="1112"/>
            <ac:spMk id="12" creationId="{B23C439C-5452-6871-BF8D-73D1DC416334}"/>
          </ac:spMkLst>
        </pc:spChg>
        <pc:spChg chg="mod">
          <ac:chgData name="Samuel Kim" userId="0b4e8f1a-35cc-4769-966d-024c662a6df8" providerId="ADAL" clId="{FD43177E-B14D-4CBC-B1FC-4F9CD5DD6B7D}" dt="2024-05-06T03:25:41.299" v="2354" actId="27636"/>
          <ac:spMkLst>
            <pc:docMk/>
            <pc:sldMk cId="3867429863" sldId="1112"/>
            <ac:spMk id="13" creationId="{2E0B6207-B7DE-7F06-BA38-64C2D33EBCB8}"/>
          </ac:spMkLst>
        </pc:spChg>
        <pc:spChg chg="mod">
          <ac:chgData name="Samuel Kim" userId="0b4e8f1a-35cc-4769-966d-024c662a6df8" providerId="ADAL" clId="{FD43177E-B14D-4CBC-B1FC-4F9CD5DD6B7D}" dt="2024-05-06T03:25:41.292" v="2351" actId="27636"/>
          <ac:spMkLst>
            <pc:docMk/>
            <pc:sldMk cId="3867429863" sldId="1112"/>
            <ac:spMk id="14" creationId="{1F8924CF-8A26-B94F-3F54-060E92D79403}"/>
          </ac:spMkLst>
        </pc:spChg>
        <pc:spChg chg="mod">
          <ac:chgData name="Samuel Kim" userId="0b4e8f1a-35cc-4769-966d-024c662a6df8" providerId="ADAL" clId="{FD43177E-B14D-4CBC-B1FC-4F9CD5DD6B7D}" dt="2024-05-06T03:25:41.273" v="2342" actId="27636"/>
          <ac:spMkLst>
            <pc:docMk/>
            <pc:sldMk cId="3867429863" sldId="1112"/>
            <ac:spMk id="15" creationId="{1C3CF0F9-3F08-FF29-5AF5-44F07E7E93BB}"/>
          </ac:spMkLst>
        </pc:spChg>
        <pc:spChg chg="mod">
          <ac:chgData name="Samuel Kim" userId="0b4e8f1a-35cc-4769-966d-024c662a6df8" providerId="ADAL" clId="{FD43177E-B14D-4CBC-B1FC-4F9CD5DD6B7D}" dt="2024-05-06T03:25:41.275" v="2343" actId="27636"/>
          <ac:spMkLst>
            <pc:docMk/>
            <pc:sldMk cId="3867429863" sldId="1112"/>
            <ac:spMk id="16" creationId="{EDA89994-7AC3-875B-9500-C216B051CC55}"/>
          </ac:spMkLst>
        </pc:spChg>
        <pc:spChg chg="mod">
          <ac:chgData name="Samuel Kim" userId="0b4e8f1a-35cc-4769-966d-024c662a6df8" providerId="ADAL" clId="{FD43177E-B14D-4CBC-B1FC-4F9CD5DD6B7D}" dt="2024-05-06T03:25:41.277" v="2344" actId="27636"/>
          <ac:spMkLst>
            <pc:docMk/>
            <pc:sldMk cId="3867429863" sldId="1112"/>
            <ac:spMk id="17" creationId="{332B53B6-4B2A-9853-DED9-02CF1F2CF66A}"/>
          </ac:spMkLst>
        </pc:spChg>
        <pc:spChg chg="mod">
          <ac:chgData name="Samuel Kim" userId="0b4e8f1a-35cc-4769-966d-024c662a6df8" providerId="ADAL" clId="{FD43177E-B14D-4CBC-B1FC-4F9CD5DD6B7D}" dt="2024-05-06T03:25:41.302" v="2356" actId="27636"/>
          <ac:spMkLst>
            <pc:docMk/>
            <pc:sldMk cId="3867429863" sldId="1112"/>
            <ac:spMk id="18" creationId="{7F259BD5-D478-61F8-CB91-F7D88B5AF86F}"/>
          </ac:spMkLst>
        </pc:spChg>
        <pc:spChg chg="mod">
          <ac:chgData name="Samuel Kim" userId="0b4e8f1a-35cc-4769-966d-024c662a6df8" providerId="ADAL" clId="{FD43177E-B14D-4CBC-B1FC-4F9CD5DD6B7D}" dt="2024-05-06T03:25:41.312" v="2361" actId="27636"/>
          <ac:spMkLst>
            <pc:docMk/>
            <pc:sldMk cId="3867429863" sldId="1112"/>
            <ac:spMk id="19" creationId="{49C9C64D-7C62-1887-BE7A-D20A24A2DA84}"/>
          </ac:spMkLst>
        </pc:spChg>
        <pc:spChg chg="mod">
          <ac:chgData name="Samuel Kim" userId="0b4e8f1a-35cc-4769-966d-024c662a6df8" providerId="ADAL" clId="{FD43177E-B14D-4CBC-B1FC-4F9CD5DD6B7D}" dt="2024-05-06T03:25:41.306" v="2358" actId="27636"/>
          <ac:spMkLst>
            <pc:docMk/>
            <pc:sldMk cId="3867429863" sldId="1112"/>
            <ac:spMk id="20" creationId="{C51C4E07-E38E-F906-6875-0B2360AA5CFD}"/>
          </ac:spMkLst>
        </pc:spChg>
        <pc:spChg chg="mod">
          <ac:chgData name="Samuel Kim" userId="0b4e8f1a-35cc-4769-966d-024c662a6df8" providerId="ADAL" clId="{FD43177E-B14D-4CBC-B1FC-4F9CD5DD6B7D}" dt="2024-05-06T03:25:41.308" v="2359" actId="27636"/>
          <ac:spMkLst>
            <pc:docMk/>
            <pc:sldMk cId="3867429863" sldId="1112"/>
            <ac:spMk id="21" creationId="{9E878527-C61B-6013-A1A6-C5474844D363}"/>
          </ac:spMkLst>
        </pc:spChg>
        <pc:spChg chg="mod">
          <ac:chgData name="Samuel Kim" userId="0b4e8f1a-35cc-4769-966d-024c662a6df8" providerId="ADAL" clId="{FD43177E-B14D-4CBC-B1FC-4F9CD5DD6B7D}" dt="2024-05-06T03:25:41.297" v="2353" actId="27636"/>
          <ac:spMkLst>
            <pc:docMk/>
            <pc:sldMk cId="3867429863" sldId="1112"/>
            <ac:spMk id="22" creationId="{70771369-3E5B-E059-005A-6AA8F2F4AD56}"/>
          </ac:spMkLst>
        </pc:spChg>
        <pc:spChg chg="mod">
          <ac:chgData name="Samuel Kim" userId="0b4e8f1a-35cc-4769-966d-024c662a6df8" providerId="ADAL" clId="{FD43177E-B14D-4CBC-B1FC-4F9CD5DD6B7D}" dt="2024-05-06T03:25:22.211" v="2311"/>
          <ac:spMkLst>
            <pc:docMk/>
            <pc:sldMk cId="3867429863" sldId="1112"/>
            <ac:spMk id="24" creationId="{FBB17E51-68FD-D8FD-54B4-BFC21FDBC9C0}"/>
          </ac:spMkLst>
        </pc:spChg>
        <pc:spChg chg="add mod">
          <ac:chgData name="Samuel Kim" userId="0b4e8f1a-35cc-4769-966d-024c662a6df8" providerId="ADAL" clId="{FD43177E-B14D-4CBC-B1FC-4F9CD5DD6B7D}" dt="2024-05-06T03:27:07.184" v="2411" actId="404"/>
          <ac:spMkLst>
            <pc:docMk/>
            <pc:sldMk cId="3867429863" sldId="1112"/>
            <ac:spMk id="25" creationId="{4E0EA3F1-0FB7-FDFB-F3A9-28B47BC15B82}"/>
          </ac:spMkLst>
        </pc:spChg>
        <pc:spChg chg="add mod">
          <ac:chgData name="Samuel Kim" userId="0b4e8f1a-35cc-4769-966d-024c662a6df8" providerId="ADAL" clId="{FD43177E-B14D-4CBC-B1FC-4F9CD5DD6B7D}" dt="2024-05-06T03:27:15.446" v="2413" actId="1076"/>
          <ac:spMkLst>
            <pc:docMk/>
            <pc:sldMk cId="3867429863" sldId="1112"/>
            <ac:spMk id="27" creationId="{6A2666B8-CEAB-B2E1-6D85-3AF9003EA7F5}"/>
          </ac:spMkLst>
        </pc:spChg>
        <pc:picChg chg="add mod">
          <ac:chgData name="Samuel Kim" userId="0b4e8f1a-35cc-4769-966d-024c662a6df8" providerId="ADAL" clId="{FD43177E-B14D-4CBC-B1FC-4F9CD5DD6B7D}" dt="2024-05-06T03:27:02.563" v="2408" actId="1076"/>
          <ac:picMkLst>
            <pc:docMk/>
            <pc:sldMk cId="3867429863" sldId="1112"/>
            <ac:picMk id="26" creationId="{A09A1B8A-836E-2CCD-9108-B8A08924B5F8}"/>
          </ac:picMkLst>
        </pc:picChg>
      </pc:sldChg>
      <pc:sldChg chg="addSp delSp modSp new mod">
        <pc:chgData name="Samuel Kim" userId="0b4e8f1a-35cc-4769-966d-024c662a6df8" providerId="ADAL" clId="{FD43177E-B14D-4CBC-B1FC-4F9CD5DD6B7D}" dt="2024-05-06T03:28:32.549" v="2479" actId="1076"/>
        <pc:sldMkLst>
          <pc:docMk/>
          <pc:sldMk cId="1097498762" sldId="1113"/>
        </pc:sldMkLst>
        <pc:spChg chg="del">
          <ac:chgData name="Samuel Kim" userId="0b4e8f1a-35cc-4769-966d-024c662a6df8" providerId="ADAL" clId="{FD43177E-B14D-4CBC-B1FC-4F9CD5DD6B7D}" dt="2024-05-06T03:27:36.812" v="2417" actId="478"/>
          <ac:spMkLst>
            <pc:docMk/>
            <pc:sldMk cId="1097498762" sldId="1113"/>
            <ac:spMk id="2" creationId="{938CBC43-751E-FCCF-49E2-BF17C1433010}"/>
          </ac:spMkLst>
        </pc:spChg>
        <pc:spChg chg="mod">
          <ac:chgData name="Samuel Kim" userId="0b4e8f1a-35cc-4769-966d-024c662a6df8" providerId="ADAL" clId="{FD43177E-B14D-4CBC-B1FC-4F9CD5DD6B7D}" dt="2024-05-06T03:27:39.402" v="2455" actId="27636"/>
          <ac:spMkLst>
            <pc:docMk/>
            <pc:sldMk cId="1097498762" sldId="1113"/>
            <ac:spMk id="3" creationId="{6EF0E2E2-DED4-048C-D559-3C0C022000CE}"/>
          </ac:spMkLst>
        </pc:spChg>
        <pc:spChg chg="mod">
          <ac:chgData name="Samuel Kim" userId="0b4e8f1a-35cc-4769-966d-024c662a6df8" providerId="ADAL" clId="{FD43177E-B14D-4CBC-B1FC-4F9CD5DD6B7D}" dt="2024-05-06T03:27:39.396" v="2452" actId="27636"/>
          <ac:spMkLst>
            <pc:docMk/>
            <pc:sldMk cId="1097498762" sldId="1113"/>
            <ac:spMk id="4" creationId="{6195EA72-BB74-7337-2878-A4CBA3496DAB}"/>
          </ac:spMkLst>
        </pc:spChg>
        <pc:spChg chg="mod">
          <ac:chgData name="Samuel Kim" userId="0b4e8f1a-35cc-4769-966d-024c662a6df8" providerId="ADAL" clId="{FD43177E-B14D-4CBC-B1FC-4F9CD5DD6B7D}" dt="2024-05-06T03:27:39.418" v="2462" actId="27636"/>
          <ac:spMkLst>
            <pc:docMk/>
            <pc:sldMk cId="1097498762" sldId="1113"/>
            <ac:spMk id="5" creationId="{E134C35D-EFDE-5FEB-BB52-82FD295993EF}"/>
          </ac:spMkLst>
        </pc:spChg>
        <pc:spChg chg="mod">
          <ac:chgData name="Samuel Kim" userId="0b4e8f1a-35cc-4769-966d-024c662a6df8" providerId="ADAL" clId="{FD43177E-B14D-4CBC-B1FC-4F9CD5DD6B7D}" dt="2024-05-06T03:27:39.420" v="2463" actId="27636"/>
          <ac:spMkLst>
            <pc:docMk/>
            <pc:sldMk cId="1097498762" sldId="1113"/>
            <ac:spMk id="6" creationId="{5346E6E7-B95F-D71A-2BCE-B9205BC4868D}"/>
          </ac:spMkLst>
        </pc:spChg>
        <pc:spChg chg="mod">
          <ac:chgData name="Samuel Kim" userId="0b4e8f1a-35cc-4769-966d-024c662a6df8" providerId="ADAL" clId="{FD43177E-B14D-4CBC-B1FC-4F9CD5DD6B7D}" dt="2024-05-06T03:27:39.414" v="2460" actId="27636"/>
          <ac:spMkLst>
            <pc:docMk/>
            <pc:sldMk cId="1097498762" sldId="1113"/>
            <ac:spMk id="7" creationId="{28EE2D84-D1CC-B6D9-6364-B1938561D5DF}"/>
          </ac:spMkLst>
        </pc:spChg>
        <pc:spChg chg="mod">
          <ac:chgData name="Samuel Kim" userId="0b4e8f1a-35cc-4769-966d-024c662a6df8" providerId="ADAL" clId="{FD43177E-B14D-4CBC-B1FC-4F9CD5DD6B7D}" dt="2024-05-06T03:27:39.389" v="2449" actId="27636"/>
          <ac:spMkLst>
            <pc:docMk/>
            <pc:sldMk cId="1097498762" sldId="1113"/>
            <ac:spMk id="8" creationId="{5A87D174-2712-5DD1-6AA9-CDF305D57E97}"/>
          </ac:spMkLst>
        </pc:spChg>
        <pc:spChg chg="mod">
          <ac:chgData name="Samuel Kim" userId="0b4e8f1a-35cc-4769-966d-024c662a6df8" providerId="ADAL" clId="{FD43177E-B14D-4CBC-B1FC-4F9CD5DD6B7D}" dt="2024-05-06T03:27:39.387" v="2448" actId="27636"/>
          <ac:spMkLst>
            <pc:docMk/>
            <pc:sldMk cId="1097498762" sldId="1113"/>
            <ac:spMk id="9" creationId="{FC210933-6801-D034-9E82-D9714CCEB017}"/>
          </ac:spMkLst>
        </pc:spChg>
        <pc:spChg chg="mod">
          <ac:chgData name="Samuel Kim" userId="0b4e8f1a-35cc-4769-966d-024c662a6df8" providerId="ADAL" clId="{FD43177E-B14D-4CBC-B1FC-4F9CD5DD6B7D}" dt="2024-05-06T03:27:39.422" v="2464" actId="27636"/>
          <ac:spMkLst>
            <pc:docMk/>
            <pc:sldMk cId="1097498762" sldId="1113"/>
            <ac:spMk id="10" creationId="{3422073D-01C6-680E-695E-59738915E8B4}"/>
          </ac:spMkLst>
        </pc:spChg>
        <pc:spChg chg="mod">
          <ac:chgData name="Samuel Kim" userId="0b4e8f1a-35cc-4769-966d-024c662a6df8" providerId="ADAL" clId="{FD43177E-B14D-4CBC-B1FC-4F9CD5DD6B7D}" dt="2024-05-06T03:27:39.404" v="2456" actId="27636"/>
          <ac:spMkLst>
            <pc:docMk/>
            <pc:sldMk cId="1097498762" sldId="1113"/>
            <ac:spMk id="11" creationId="{2DC952C4-8DEF-5308-81DC-9FC4210D65A6}"/>
          </ac:spMkLst>
        </pc:spChg>
        <pc:spChg chg="mod">
          <ac:chgData name="Samuel Kim" userId="0b4e8f1a-35cc-4769-966d-024c662a6df8" providerId="ADAL" clId="{FD43177E-B14D-4CBC-B1FC-4F9CD5DD6B7D}" dt="2024-05-06T03:27:39.406" v="2457" actId="27636"/>
          <ac:spMkLst>
            <pc:docMk/>
            <pc:sldMk cId="1097498762" sldId="1113"/>
            <ac:spMk id="12" creationId="{7721A4C1-14F2-40B3-A48E-8A454B256BAB}"/>
          </ac:spMkLst>
        </pc:spChg>
        <pc:spChg chg="mod">
          <ac:chgData name="Samuel Kim" userId="0b4e8f1a-35cc-4769-966d-024c662a6df8" providerId="ADAL" clId="{FD43177E-B14D-4CBC-B1FC-4F9CD5DD6B7D}" dt="2024-05-06T03:27:39.383" v="2446" actId="27636"/>
          <ac:spMkLst>
            <pc:docMk/>
            <pc:sldMk cId="1097498762" sldId="1113"/>
            <ac:spMk id="13" creationId="{40A2CE30-5CF5-80D1-4AE8-E93AF71F3752}"/>
          </ac:spMkLst>
        </pc:spChg>
        <pc:spChg chg="mod">
          <ac:chgData name="Samuel Kim" userId="0b4e8f1a-35cc-4769-966d-024c662a6df8" providerId="ADAL" clId="{FD43177E-B14D-4CBC-B1FC-4F9CD5DD6B7D}" dt="2024-05-06T03:27:39.411" v="2459" actId="27636"/>
          <ac:spMkLst>
            <pc:docMk/>
            <pc:sldMk cId="1097498762" sldId="1113"/>
            <ac:spMk id="14" creationId="{3EC570F8-64CF-7F22-43AE-58D84AEF6D8C}"/>
          </ac:spMkLst>
        </pc:spChg>
        <pc:spChg chg="mod">
          <ac:chgData name="Samuel Kim" userId="0b4e8f1a-35cc-4769-966d-024c662a6df8" providerId="ADAL" clId="{FD43177E-B14D-4CBC-B1FC-4F9CD5DD6B7D}" dt="2024-05-06T03:27:39.385" v="2447" actId="27636"/>
          <ac:spMkLst>
            <pc:docMk/>
            <pc:sldMk cId="1097498762" sldId="1113"/>
            <ac:spMk id="15" creationId="{8C638234-EF98-9616-4469-B89666D36DCC}"/>
          </ac:spMkLst>
        </pc:spChg>
        <pc:spChg chg="mod">
          <ac:chgData name="Samuel Kim" userId="0b4e8f1a-35cc-4769-966d-024c662a6df8" providerId="ADAL" clId="{FD43177E-B14D-4CBC-B1FC-4F9CD5DD6B7D}" dt="2024-05-06T03:27:39.424" v="2465" actId="27636"/>
          <ac:spMkLst>
            <pc:docMk/>
            <pc:sldMk cId="1097498762" sldId="1113"/>
            <ac:spMk id="16" creationId="{3CADEDBF-FD26-7EB0-3EC1-EF657278D346}"/>
          </ac:spMkLst>
        </pc:spChg>
        <pc:spChg chg="mod">
          <ac:chgData name="Samuel Kim" userId="0b4e8f1a-35cc-4769-966d-024c662a6df8" providerId="ADAL" clId="{FD43177E-B14D-4CBC-B1FC-4F9CD5DD6B7D}" dt="2024-05-06T03:27:39.398" v="2453" actId="27636"/>
          <ac:spMkLst>
            <pc:docMk/>
            <pc:sldMk cId="1097498762" sldId="1113"/>
            <ac:spMk id="17" creationId="{DADA7638-4ABB-856E-E405-6F896AF718EF}"/>
          </ac:spMkLst>
        </pc:spChg>
        <pc:spChg chg="mod">
          <ac:chgData name="Samuel Kim" userId="0b4e8f1a-35cc-4769-966d-024c662a6df8" providerId="ADAL" clId="{FD43177E-B14D-4CBC-B1FC-4F9CD5DD6B7D}" dt="2024-05-06T03:27:39.400" v="2454" actId="27636"/>
          <ac:spMkLst>
            <pc:docMk/>
            <pc:sldMk cId="1097498762" sldId="1113"/>
            <ac:spMk id="18" creationId="{7824EF89-58B7-D8FD-D70E-230412EA37A2}"/>
          </ac:spMkLst>
        </pc:spChg>
        <pc:spChg chg="mod">
          <ac:chgData name="Samuel Kim" userId="0b4e8f1a-35cc-4769-966d-024c662a6df8" providerId="ADAL" clId="{FD43177E-B14D-4CBC-B1FC-4F9CD5DD6B7D}" dt="2024-05-06T03:27:39.392" v="2450" actId="27636"/>
          <ac:spMkLst>
            <pc:docMk/>
            <pc:sldMk cId="1097498762" sldId="1113"/>
            <ac:spMk id="19" creationId="{88CF8FEF-A90C-DAFB-9E4E-9B7DF4CDF94F}"/>
          </ac:spMkLst>
        </pc:spChg>
        <pc:spChg chg="mod">
          <ac:chgData name="Samuel Kim" userId="0b4e8f1a-35cc-4769-966d-024c662a6df8" providerId="ADAL" clId="{FD43177E-B14D-4CBC-B1FC-4F9CD5DD6B7D}" dt="2024-05-06T03:27:39.416" v="2461" actId="27636"/>
          <ac:spMkLst>
            <pc:docMk/>
            <pc:sldMk cId="1097498762" sldId="1113"/>
            <ac:spMk id="20" creationId="{15349FD3-D631-1C84-37D0-070AF2D8A944}"/>
          </ac:spMkLst>
        </pc:spChg>
        <pc:spChg chg="mod">
          <ac:chgData name="Samuel Kim" userId="0b4e8f1a-35cc-4769-966d-024c662a6df8" providerId="ADAL" clId="{FD43177E-B14D-4CBC-B1FC-4F9CD5DD6B7D}" dt="2024-05-06T03:27:39.394" v="2451" actId="27636"/>
          <ac:spMkLst>
            <pc:docMk/>
            <pc:sldMk cId="1097498762" sldId="1113"/>
            <ac:spMk id="21" creationId="{43ECDEBA-F60D-7F5D-29E4-C21361CBA23B}"/>
          </ac:spMkLst>
        </pc:spChg>
        <pc:spChg chg="mod">
          <ac:chgData name="Samuel Kim" userId="0b4e8f1a-35cc-4769-966d-024c662a6df8" providerId="ADAL" clId="{FD43177E-B14D-4CBC-B1FC-4F9CD5DD6B7D}" dt="2024-05-06T03:27:39.409" v="2458" actId="27636"/>
          <ac:spMkLst>
            <pc:docMk/>
            <pc:sldMk cId="1097498762" sldId="1113"/>
            <ac:spMk id="22" creationId="{EC173C0D-9512-A238-CA2C-E1B765BB8EFA}"/>
          </ac:spMkLst>
        </pc:spChg>
        <pc:spChg chg="mod">
          <ac:chgData name="Samuel Kim" userId="0b4e8f1a-35cc-4769-966d-024c662a6df8" providerId="ADAL" clId="{FD43177E-B14D-4CBC-B1FC-4F9CD5DD6B7D}" dt="2024-05-06T03:27:26.623" v="2416" actId="27636"/>
          <ac:spMkLst>
            <pc:docMk/>
            <pc:sldMk cId="1097498762" sldId="1113"/>
            <ac:spMk id="24" creationId="{9B52C167-0A3D-12F4-CBED-ACE8F9BA9433}"/>
          </ac:spMkLst>
        </pc:spChg>
        <pc:spChg chg="add mod">
          <ac:chgData name="Samuel Kim" userId="0b4e8f1a-35cc-4769-966d-024c662a6df8" providerId="ADAL" clId="{FD43177E-B14D-4CBC-B1FC-4F9CD5DD6B7D}" dt="2024-05-06T03:27:39.335" v="2445"/>
          <ac:spMkLst>
            <pc:docMk/>
            <pc:sldMk cId="1097498762" sldId="1113"/>
            <ac:spMk id="28" creationId="{A2B98E81-79BD-536E-5DD9-71F2DD8301A0}"/>
          </ac:spMkLst>
        </pc:spChg>
        <pc:spChg chg="add mod">
          <ac:chgData name="Samuel Kim" userId="0b4e8f1a-35cc-4769-966d-024c662a6df8" providerId="ADAL" clId="{FD43177E-B14D-4CBC-B1FC-4F9CD5DD6B7D}" dt="2024-05-06T03:27:39.335" v="2445"/>
          <ac:spMkLst>
            <pc:docMk/>
            <pc:sldMk cId="1097498762" sldId="1113"/>
            <ac:spMk id="29" creationId="{7040E127-CFDC-6421-E92D-16787C523718}"/>
          </ac:spMkLst>
        </pc:spChg>
        <pc:spChg chg="add mod">
          <ac:chgData name="Samuel Kim" userId="0b4e8f1a-35cc-4769-966d-024c662a6df8" providerId="ADAL" clId="{FD43177E-B14D-4CBC-B1FC-4F9CD5DD6B7D}" dt="2024-05-06T03:27:37.202" v="2418"/>
          <ac:spMkLst>
            <pc:docMk/>
            <pc:sldMk cId="1097498762" sldId="1113"/>
            <ac:spMk id="35" creationId="{D5DF2164-9997-4DDB-9EDF-6785EACEA520}"/>
          </ac:spMkLst>
        </pc:spChg>
        <pc:spChg chg="add mod">
          <ac:chgData name="Samuel Kim" userId="0b4e8f1a-35cc-4769-966d-024c662a6df8" providerId="ADAL" clId="{FD43177E-B14D-4CBC-B1FC-4F9CD5DD6B7D}" dt="2024-05-06T03:27:37.202" v="2418"/>
          <ac:spMkLst>
            <pc:docMk/>
            <pc:sldMk cId="1097498762" sldId="1113"/>
            <ac:spMk id="36" creationId="{AFE5B317-079F-0CD5-F0AB-060F40AAB42A}"/>
          </ac:spMkLst>
        </pc:spChg>
        <pc:spChg chg="add mod">
          <ac:chgData name="Samuel Kim" userId="0b4e8f1a-35cc-4769-966d-024c662a6df8" providerId="ADAL" clId="{FD43177E-B14D-4CBC-B1FC-4F9CD5DD6B7D}" dt="2024-05-06T03:27:37.202" v="2418"/>
          <ac:spMkLst>
            <pc:docMk/>
            <pc:sldMk cId="1097498762" sldId="1113"/>
            <ac:spMk id="37" creationId="{CA46B248-D9E9-C62E-FC0E-5D58A5749EA5}"/>
          </ac:spMkLst>
        </pc:spChg>
        <pc:spChg chg="add mod">
          <ac:chgData name="Samuel Kim" userId="0b4e8f1a-35cc-4769-966d-024c662a6df8" providerId="ADAL" clId="{FD43177E-B14D-4CBC-B1FC-4F9CD5DD6B7D}" dt="2024-05-06T03:27:37.202" v="2418"/>
          <ac:spMkLst>
            <pc:docMk/>
            <pc:sldMk cId="1097498762" sldId="1113"/>
            <ac:spMk id="38" creationId="{2B566B1D-5E56-663B-E368-30C94CEC627C}"/>
          </ac:spMkLst>
        </pc:spChg>
        <pc:spChg chg="add mod">
          <ac:chgData name="Samuel Kim" userId="0b4e8f1a-35cc-4769-966d-024c662a6df8" providerId="ADAL" clId="{FD43177E-B14D-4CBC-B1FC-4F9CD5DD6B7D}" dt="2024-05-06T03:27:37.202" v="2418"/>
          <ac:spMkLst>
            <pc:docMk/>
            <pc:sldMk cId="1097498762" sldId="1113"/>
            <ac:spMk id="40" creationId="{B30766B7-75D7-FC1E-0518-F3F74F3AD27A}"/>
          </ac:spMkLst>
        </pc:spChg>
        <pc:spChg chg="add mod">
          <ac:chgData name="Samuel Kim" userId="0b4e8f1a-35cc-4769-966d-024c662a6df8" providerId="ADAL" clId="{FD43177E-B14D-4CBC-B1FC-4F9CD5DD6B7D}" dt="2024-05-06T03:27:37.202" v="2418"/>
          <ac:spMkLst>
            <pc:docMk/>
            <pc:sldMk cId="1097498762" sldId="1113"/>
            <ac:spMk id="41" creationId="{90397F7D-C058-4A48-40A2-C86AE99AE4D2}"/>
          </ac:spMkLst>
        </pc:spChg>
        <pc:spChg chg="add mod">
          <ac:chgData name="Samuel Kim" userId="0b4e8f1a-35cc-4769-966d-024c662a6df8" providerId="ADAL" clId="{FD43177E-B14D-4CBC-B1FC-4F9CD5DD6B7D}" dt="2024-05-06T03:27:37.202" v="2418"/>
          <ac:spMkLst>
            <pc:docMk/>
            <pc:sldMk cId="1097498762" sldId="1113"/>
            <ac:spMk id="42" creationId="{6C08B97D-437F-BB78-46F0-24001D7D9907}"/>
          </ac:spMkLst>
        </pc:spChg>
        <pc:spChg chg="add mod">
          <ac:chgData name="Samuel Kim" userId="0b4e8f1a-35cc-4769-966d-024c662a6df8" providerId="ADAL" clId="{FD43177E-B14D-4CBC-B1FC-4F9CD5DD6B7D}" dt="2024-05-06T03:27:39.335" v="2445"/>
          <ac:spMkLst>
            <pc:docMk/>
            <pc:sldMk cId="1097498762" sldId="1113"/>
            <ac:spMk id="43" creationId="{571311AE-2E4E-E709-743C-5C4C070FE95B}"/>
          </ac:spMkLst>
        </pc:spChg>
        <pc:spChg chg="add mod">
          <ac:chgData name="Samuel Kim" userId="0b4e8f1a-35cc-4769-966d-024c662a6df8" providerId="ADAL" clId="{FD43177E-B14D-4CBC-B1FC-4F9CD5DD6B7D}" dt="2024-05-06T03:27:39.335" v="2445"/>
          <ac:spMkLst>
            <pc:docMk/>
            <pc:sldMk cId="1097498762" sldId="1113"/>
            <ac:spMk id="44" creationId="{4E5C75DC-78DA-622F-B51A-2BF435E4FF02}"/>
          </ac:spMkLst>
        </pc:spChg>
        <pc:spChg chg="add mod">
          <ac:chgData name="Samuel Kim" userId="0b4e8f1a-35cc-4769-966d-024c662a6df8" providerId="ADAL" clId="{FD43177E-B14D-4CBC-B1FC-4F9CD5DD6B7D}" dt="2024-05-06T03:27:39.335" v="2445"/>
          <ac:spMkLst>
            <pc:docMk/>
            <pc:sldMk cId="1097498762" sldId="1113"/>
            <ac:spMk id="45" creationId="{F03C7C64-A5B2-87ED-13B6-44D536BEBA63}"/>
          </ac:spMkLst>
        </pc:spChg>
        <pc:spChg chg="add mod">
          <ac:chgData name="Samuel Kim" userId="0b4e8f1a-35cc-4769-966d-024c662a6df8" providerId="ADAL" clId="{FD43177E-B14D-4CBC-B1FC-4F9CD5DD6B7D}" dt="2024-05-06T03:27:39.335" v="2445"/>
          <ac:spMkLst>
            <pc:docMk/>
            <pc:sldMk cId="1097498762" sldId="1113"/>
            <ac:spMk id="46" creationId="{55C40761-5BC0-7BD2-57BC-B38C3A088AFA}"/>
          </ac:spMkLst>
        </pc:spChg>
        <pc:spChg chg="add mod">
          <ac:chgData name="Samuel Kim" userId="0b4e8f1a-35cc-4769-966d-024c662a6df8" providerId="ADAL" clId="{FD43177E-B14D-4CBC-B1FC-4F9CD5DD6B7D}" dt="2024-05-06T03:28:22.758" v="2476" actId="1076"/>
          <ac:spMkLst>
            <pc:docMk/>
            <pc:sldMk cId="1097498762" sldId="1113"/>
            <ac:spMk id="50" creationId="{77D735CA-D5B9-5383-4600-C2E89EB797B0}"/>
          </ac:spMkLst>
        </pc:spChg>
        <pc:spChg chg="add mod">
          <ac:chgData name="Samuel Kim" userId="0b4e8f1a-35cc-4769-966d-024c662a6df8" providerId="ADAL" clId="{FD43177E-B14D-4CBC-B1FC-4F9CD5DD6B7D}" dt="2024-05-06T03:28:22.758" v="2476" actId="1076"/>
          <ac:spMkLst>
            <pc:docMk/>
            <pc:sldMk cId="1097498762" sldId="1113"/>
            <ac:spMk id="51" creationId="{DC83A6AA-1BE1-98C5-B216-1E3D42CF408C}"/>
          </ac:spMkLst>
        </pc:spChg>
        <pc:spChg chg="add mod">
          <ac:chgData name="Samuel Kim" userId="0b4e8f1a-35cc-4769-966d-024c662a6df8" providerId="ADAL" clId="{FD43177E-B14D-4CBC-B1FC-4F9CD5DD6B7D}" dt="2024-05-06T03:27:49.200" v="2468" actId="164"/>
          <ac:spMkLst>
            <pc:docMk/>
            <pc:sldMk cId="1097498762" sldId="1113"/>
            <ac:spMk id="57" creationId="{7189EFD7-BC3C-5F8F-31F1-DBA112E6E061}"/>
          </ac:spMkLst>
        </pc:spChg>
        <pc:spChg chg="add mod">
          <ac:chgData name="Samuel Kim" userId="0b4e8f1a-35cc-4769-966d-024c662a6df8" providerId="ADAL" clId="{FD43177E-B14D-4CBC-B1FC-4F9CD5DD6B7D}" dt="2024-05-06T03:27:49.200" v="2468" actId="164"/>
          <ac:spMkLst>
            <pc:docMk/>
            <pc:sldMk cId="1097498762" sldId="1113"/>
            <ac:spMk id="58" creationId="{DDF8856D-FD12-9D06-72ED-EC8E8B876E04}"/>
          </ac:spMkLst>
        </pc:spChg>
        <pc:spChg chg="add mod">
          <ac:chgData name="Samuel Kim" userId="0b4e8f1a-35cc-4769-966d-024c662a6df8" providerId="ADAL" clId="{FD43177E-B14D-4CBC-B1FC-4F9CD5DD6B7D}" dt="2024-05-06T03:27:49.200" v="2468" actId="164"/>
          <ac:spMkLst>
            <pc:docMk/>
            <pc:sldMk cId="1097498762" sldId="1113"/>
            <ac:spMk id="59" creationId="{1D5013C8-D03D-7BD6-975A-894962E859D8}"/>
          </ac:spMkLst>
        </pc:spChg>
        <pc:spChg chg="add mod">
          <ac:chgData name="Samuel Kim" userId="0b4e8f1a-35cc-4769-966d-024c662a6df8" providerId="ADAL" clId="{FD43177E-B14D-4CBC-B1FC-4F9CD5DD6B7D}" dt="2024-05-06T03:27:49.200" v="2468" actId="164"/>
          <ac:spMkLst>
            <pc:docMk/>
            <pc:sldMk cId="1097498762" sldId="1113"/>
            <ac:spMk id="60" creationId="{10480D19-EA52-8386-BE15-61BD00119924}"/>
          </ac:spMkLst>
        </pc:spChg>
        <pc:spChg chg="add mod">
          <ac:chgData name="Samuel Kim" userId="0b4e8f1a-35cc-4769-966d-024c662a6df8" providerId="ADAL" clId="{FD43177E-B14D-4CBC-B1FC-4F9CD5DD6B7D}" dt="2024-05-06T03:27:49.200" v="2468" actId="164"/>
          <ac:spMkLst>
            <pc:docMk/>
            <pc:sldMk cId="1097498762" sldId="1113"/>
            <ac:spMk id="62" creationId="{AB238675-4BA8-ECF0-96E8-C3F3560B3DBA}"/>
          </ac:spMkLst>
        </pc:spChg>
        <pc:spChg chg="add mod">
          <ac:chgData name="Samuel Kim" userId="0b4e8f1a-35cc-4769-966d-024c662a6df8" providerId="ADAL" clId="{FD43177E-B14D-4CBC-B1FC-4F9CD5DD6B7D}" dt="2024-05-06T03:27:49.200" v="2468" actId="164"/>
          <ac:spMkLst>
            <pc:docMk/>
            <pc:sldMk cId="1097498762" sldId="1113"/>
            <ac:spMk id="63" creationId="{3B5A42AE-C15C-2F44-84B9-FD62E77303A1}"/>
          </ac:spMkLst>
        </pc:spChg>
        <pc:spChg chg="add mod">
          <ac:chgData name="Samuel Kim" userId="0b4e8f1a-35cc-4769-966d-024c662a6df8" providerId="ADAL" clId="{FD43177E-B14D-4CBC-B1FC-4F9CD5DD6B7D}" dt="2024-05-06T03:28:14.115" v="2474" actId="1076"/>
          <ac:spMkLst>
            <pc:docMk/>
            <pc:sldMk cId="1097498762" sldId="1113"/>
            <ac:spMk id="64" creationId="{DFCF12DC-676A-0870-AA50-52A579921FBC}"/>
          </ac:spMkLst>
        </pc:spChg>
        <pc:spChg chg="add mod">
          <ac:chgData name="Samuel Kim" userId="0b4e8f1a-35cc-4769-966d-024c662a6df8" providerId="ADAL" clId="{FD43177E-B14D-4CBC-B1FC-4F9CD5DD6B7D}" dt="2024-05-06T03:27:49.200" v="2468" actId="164"/>
          <ac:spMkLst>
            <pc:docMk/>
            <pc:sldMk cId="1097498762" sldId="1113"/>
            <ac:spMk id="65" creationId="{B245AFAB-BFF6-B794-D496-3D9A0A408096}"/>
          </ac:spMkLst>
        </pc:spChg>
        <pc:spChg chg="add mod">
          <ac:chgData name="Samuel Kim" userId="0b4e8f1a-35cc-4769-966d-024c662a6df8" providerId="ADAL" clId="{FD43177E-B14D-4CBC-B1FC-4F9CD5DD6B7D}" dt="2024-05-06T03:27:49.200" v="2468" actId="164"/>
          <ac:spMkLst>
            <pc:docMk/>
            <pc:sldMk cId="1097498762" sldId="1113"/>
            <ac:spMk id="66" creationId="{32859EE1-381D-63A0-FA54-0BD34E2DA42C}"/>
          </ac:spMkLst>
        </pc:spChg>
        <pc:spChg chg="add mod">
          <ac:chgData name="Samuel Kim" userId="0b4e8f1a-35cc-4769-966d-024c662a6df8" providerId="ADAL" clId="{FD43177E-B14D-4CBC-B1FC-4F9CD5DD6B7D}" dt="2024-05-06T03:27:49.200" v="2468" actId="164"/>
          <ac:spMkLst>
            <pc:docMk/>
            <pc:sldMk cId="1097498762" sldId="1113"/>
            <ac:spMk id="67" creationId="{B595AF03-7EED-8DC7-1F6A-A2C69CBDBC44}"/>
          </ac:spMkLst>
        </pc:spChg>
        <pc:spChg chg="add mod">
          <ac:chgData name="Samuel Kim" userId="0b4e8f1a-35cc-4769-966d-024c662a6df8" providerId="ADAL" clId="{FD43177E-B14D-4CBC-B1FC-4F9CD5DD6B7D}" dt="2024-05-06T03:27:49.200" v="2468" actId="164"/>
          <ac:spMkLst>
            <pc:docMk/>
            <pc:sldMk cId="1097498762" sldId="1113"/>
            <ac:spMk id="68" creationId="{7A62154D-C7EC-62C1-CC7E-AEFC1D6DF7D2}"/>
          </ac:spMkLst>
        </pc:spChg>
        <pc:grpChg chg="add mod">
          <ac:chgData name="Samuel Kim" userId="0b4e8f1a-35cc-4769-966d-024c662a6df8" providerId="ADAL" clId="{FD43177E-B14D-4CBC-B1FC-4F9CD5DD6B7D}" dt="2024-05-06T03:27:37.202" v="2418"/>
          <ac:grpSpMkLst>
            <pc:docMk/>
            <pc:sldMk cId="1097498762" sldId="1113"/>
            <ac:grpSpMk id="30" creationId="{327403F9-C257-567F-0BA8-2CAA149ACB39}"/>
          </ac:grpSpMkLst>
        </pc:grpChg>
        <pc:grpChg chg="add mod">
          <ac:chgData name="Samuel Kim" userId="0b4e8f1a-35cc-4769-966d-024c662a6df8" providerId="ADAL" clId="{FD43177E-B14D-4CBC-B1FC-4F9CD5DD6B7D}" dt="2024-05-06T03:27:49.200" v="2468" actId="164"/>
          <ac:grpSpMkLst>
            <pc:docMk/>
            <pc:sldMk cId="1097498762" sldId="1113"/>
            <ac:grpSpMk id="52" creationId="{4D6F6896-204B-EE12-A91A-816C0FAACFD8}"/>
          </ac:grpSpMkLst>
        </pc:grpChg>
        <pc:grpChg chg="add mod">
          <ac:chgData name="Samuel Kim" userId="0b4e8f1a-35cc-4769-966d-024c662a6df8" providerId="ADAL" clId="{FD43177E-B14D-4CBC-B1FC-4F9CD5DD6B7D}" dt="2024-05-06T03:28:15.957" v="2475" actId="14100"/>
          <ac:grpSpMkLst>
            <pc:docMk/>
            <pc:sldMk cId="1097498762" sldId="1113"/>
            <ac:grpSpMk id="69" creationId="{400540BE-A59D-E833-5F90-E872F5DE1631}"/>
          </ac:grpSpMkLst>
        </pc:grpChg>
        <pc:picChg chg="add mod">
          <ac:chgData name="Samuel Kim" userId="0b4e8f1a-35cc-4769-966d-024c662a6df8" providerId="ADAL" clId="{FD43177E-B14D-4CBC-B1FC-4F9CD5DD6B7D}" dt="2024-05-06T03:28:32.549" v="2479" actId="1076"/>
          <ac:picMkLst>
            <pc:docMk/>
            <pc:sldMk cId="1097498762" sldId="1113"/>
            <ac:picMk id="73" creationId="{5F9F18EB-CBD4-D89B-3CD6-C1F283BF97A3}"/>
          </ac:picMkLst>
        </pc:picChg>
        <pc:cxnChg chg="add mod">
          <ac:chgData name="Samuel Kim" userId="0b4e8f1a-35cc-4769-966d-024c662a6df8" providerId="ADAL" clId="{FD43177E-B14D-4CBC-B1FC-4F9CD5DD6B7D}" dt="2024-05-06T03:27:37.202" v="2418"/>
          <ac:cxnSpMkLst>
            <pc:docMk/>
            <pc:sldMk cId="1097498762" sldId="1113"/>
            <ac:cxnSpMk id="25" creationId="{480A0B24-AFDF-0F00-77CB-77A09D38432E}"/>
          </ac:cxnSpMkLst>
        </pc:cxnChg>
        <pc:cxnChg chg="add mod">
          <ac:chgData name="Samuel Kim" userId="0b4e8f1a-35cc-4769-966d-024c662a6df8" providerId="ADAL" clId="{FD43177E-B14D-4CBC-B1FC-4F9CD5DD6B7D}" dt="2024-05-06T03:27:37.202" v="2418"/>
          <ac:cxnSpMkLst>
            <pc:docMk/>
            <pc:sldMk cId="1097498762" sldId="1113"/>
            <ac:cxnSpMk id="26" creationId="{6A11843C-A30F-E892-A00C-7B5546875D1F}"/>
          </ac:cxnSpMkLst>
        </pc:cxnChg>
        <pc:cxnChg chg="add mod">
          <ac:chgData name="Samuel Kim" userId="0b4e8f1a-35cc-4769-966d-024c662a6df8" providerId="ADAL" clId="{FD43177E-B14D-4CBC-B1FC-4F9CD5DD6B7D}" dt="2024-05-06T03:27:37.202" v="2418"/>
          <ac:cxnSpMkLst>
            <pc:docMk/>
            <pc:sldMk cId="1097498762" sldId="1113"/>
            <ac:cxnSpMk id="27" creationId="{2902A0C1-4F90-D716-550B-47FAB4CF053D}"/>
          </ac:cxnSpMkLst>
        </pc:cxnChg>
        <pc:cxnChg chg="mod">
          <ac:chgData name="Samuel Kim" userId="0b4e8f1a-35cc-4769-966d-024c662a6df8" providerId="ADAL" clId="{FD43177E-B14D-4CBC-B1FC-4F9CD5DD6B7D}" dt="2024-05-06T03:27:37.202" v="2418"/>
          <ac:cxnSpMkLst>
            <pc:docMk/>
            <pc:sldMk cId="1097498762" sldId="1113"/>
            <ac:cxnSpMk id="31" creationId="{29D7B42A-856E-0EF7-41DC-1AFB0E7F5454}"/>
          </ac:cxnSpMkLst>
        </pc:cxnChg>
        <pc:cxnChg chg="mod">
          <ac:chgData name="Samuel Kim" userId="0b4e8f1a-35cc-4769-966d-024c662a6df8" providerId="ADAL" clId="{FD43177E-B14D-4CBC-B1FC-4F9CD5DD6B7D}" dt="2024-05-06T03:27:37.202" v="2418"/>
          <ac:cxnSpMkLst>
            <pc:docMk/>
            <pc:sldMk cId="1097498762" sldId="1113"/>
            <ac:cxnSpMk id="32" creationId="{C76A54B4-9AA7-8900-C558-BFB13955690C}"/>
          </ac:cxnSpMkLst>
        </pc:cxnChg>
        <pc:cxnChg chg="mod">
          <ac:chgData name="Samuel Kim" userId="0b4e8f1a-35cc-4769-966d-024c662a6df8" providerId="ADAL" clId="{FD43177E-B14D-4CBC-B1FC-4F9CD5DD6B7D}" dt="2024-05-06T03:27:37.202" v="2418"/>
          <ac:cxnSpMkLst>
            <pc:docMk/>
            <pc:sldMk cId="1097498762" sldId="1113"/>
            <ac:cxnSpMk id="33" creationId="{1560DF71-7DB2-E40E-8825-279ED1D79C9B}"/>
          </ac:cxnSpMkLst>
        </pc:cxnChg>
        <pc:cxnChg chg="add mod">
          <ac:chgData name="Samuel Kim" userId="0b4e8f1a-35cc-4769-966d-024c662a6df8" providerId="ADAL" clId="{FD43177E-B14D-4CBC-B1FC-4F9CD5DD6B7D}" dt="2024-05-06T03:27:37.202" v="2418"/>
          <ac:cxnSpMkLst>
            <pc:docMk/>
            <pc:sldMk cId="1097498762" sldId="1113"/>
            <ac:cxnSpMk id="34" creationId="{D65FA168-4EF1-DEA8-2085-62190E2FAD03}"/>
          </ac:cxnSpMkLst>
        </pc:cxnChg>
        <pc:cxnChg chg="add mod">
          <ac:chgData name="Samuel Kim" userId="0b4e8f1a-35cc-4769-966d-024c662a6df8" providerId="ADAL" clId="{FD43177E-B14D-4CBC-B1FC-4F9CD5DD6B7D}" dt="2024-05-06T03:27:37.202" v="2418"/>
          <ac:cxnSpMkLst>
            <pc:docMk/>
            <pc:sldMk cId="1097498762" sldId="1113"/>
            <ac:cxnSpMk id="39" creationId="{971D2AAB-E1D0-8332-B526-F2031A650A7D}"/>
          </ac:cxnSpMkLst>
        </pc:cxnChg>
        <pc:cxnChg chg="add mod">
          <ac:chgData name="Samuel Kim" userId="0b4e8f1a-35cc-4769-966d-024c662a6df8" providerId="ADAL" clId="{FD43177E-B14D-4CBC-B1FC-4F9CD5DD6B7D}" dt="2024-05-06T03:28:22.758" v="2476" actId="1076"/>
          <ac:cxnSpMkLst>
            <pc:docMk/>
            <pc:sldMk cId="1097498762" sldId="1113"/>
            <ac:cxnSpMk id="47" creationId="{C5EB4801-AEB1-3721-67BB-AB0A089E8561}"/>
          </ac:cxnSpMkLst>
        </pc:cxnChg>
        <pc:cxnChg chg="add mod">
          <ac:chgData name="Samuel Kim" userId="0b4e8f1a-35cc-4769-966d-024c662a6df8" providerId="ADAL" clId="{FD43177E-B14D-4CBC-B1FC-4F9CD5DD6B7D}" dt="2024-05-06T03:28:22.758" v="2476" actId="1076"/>
          <ac:cxnSpMkLst>
            <pc:docMk/>
            <pc:sldMk cId="1097498762" sldId="1113"/>
            <ac:cxnSpMk id="48" creationId="{97B2B86A-92EE-223B-DE73-CFAA1BAAF813}"/>
          </ac:cxnSpMkLst>
        </pc:cxnChg>
        <pc:cxnChg chg="add mod">
          <ac:chgData name="Samuel Kim" userId="0b4e8f1a-35cc-4769-966d-024c662a6df8" providerId="ADAL" clId="{FD43177E-B14D-4CBC-B1FC-4F9CD5DD6B7D}" dt="2024-05-06T03:27:49.200" v="2468" actId="164"/>
          <ac:cxnSpMkLst>
            <pc:docMk/>
            <pc:sldMk cId="1097498762" sldId="1113"/>
            <ac:cxnSpMk id="49" creationId="{4A3D4D0C-D6B0-4BFF-E905-6FF571BF8FC5}"/>
          </ac:cxnSpMkLst>
        </pc:cxnChg>
        <pc:cxnChg chg="mod">
          <ac:chgData name="Samuel Kim" userId="0b4e8f1a-35cc-4769-966d-024c662a6df8" providerId="ADAL" clId="{FD43177E-B14D-4CBC-B1FC-4F9CD5DD6B7D}" dt="2024-05-06T03:27:42.207" v="2466"/>
          <ac:cxnSpMkLst>
            <pc:docMk/>
            <pc:sldMk cId="1097498762" sldId="1113"/>
            <ac:cxnSpMk id="53" creationId="{737A5658-B163-59F9-42B1-2DF1582713B5}"/>
          </ac:cxnSpMkLst>
        </pc:cxnChg>
        <pc:cxnChg chg="mod">
          <ac:chgData name="Samuel Kim" userId="0b4e8f1a-35cc-4769-966d-024c662a6df8" providerId="ADAL" clId="{FD43177E-B14D-4CBC-B1FC-4F9CD5DD6B7D}" dt="2024-05-06T03:27:42.207" v="2466"/>
          <ac:cxnSpMkLst>
            <pc:docMk/>
            <pc:sldMk cId="1097498762" sldId="1113"/>
            <ac:cxnSpMk id="54" creationId="{4C5111C7-B16B-DE1A-2A4A-B159AC622B6C}"/>
          </ac:cxnSpMkLst>
        </pc:cxnChg>
        <pc:cxnChg chg="mod">
          <ac:chgData name="Samuel Kim" userId="0b4e8f1a-35cc-4769-966d-024c662a6df8" providerId="ADAL" clId="{FD43177E-B14D-4CBC-B1FC-4F9CD5DD6B7D}" dt="2024-05-06T03:27:42.207" v="2466"/>
          <ac:cxnSpMkLst>
            <pc:docMk/>
            <pc:sldMk cId="1097498762" sldId="1113"/>
            <ac:cxnSpMk id="55" creationId="{5649B2E4-38DE-A4C7-3AB3-D7620D73ED57}"/>
          </ac:cxnSpMkLst>
        </pc:cxnChg>
        <pc:cxnChg chg="add mod">
          <ac:chgData name="Samuel Kim" userId="0b4e8f1a-35cc-4769-966d-024c662a6df8" providerId="ADAL" clId="{FD43177E-B14D-4CBC-B1FC-4F9CD5DD6B7D}" dt="2024-05-06T03:27:49.200" v="2468" actId="164"/>
          <ac:cxnSpMkLst>
            <pc:docMk/>
            <pc:sldMk cId="1097498762" sldId="1113"/>
            <ac:cxnSpMk id="56" creationId="{CFDD5E70-FB4F-CBCA-34C6-1FE2369B8BD7}"/>
          </ac:cxnSpMkLst>
        </pc:cxnChg>
        <pc:cxnChg chg="add mod">
          <ac:chgData name="Samuel Kim" userId="0b4e8f1a-35cc-4769-966d-024c662a6df8" providerId="ADAL" clId="{FD43177E-B14D-4CBC-B1FC-4F9CD5DD6B7D}" dt="2024-05-06T03:28:14.115" v="2474" actId="1076"/>
          <ac:cxnSpMkLst>
            <pc:docMk/>
            <pc:sldMk cId="1097498762" sldId="1113"/>
            <ac:cxnSpMk id="61" creationId="{B01014CB-4759-3CD7-E06C-0AE24D773DD2}"/>
          </ac:cxnSpMkLst>
        </pc:cxnChg>
      </pc:sldChg>
      <pc:sldChg chg="addSp delSp modSp new mod modClrScheme chgLayout">
        <pc:chgData name="Samuel Kim" userId="0b4e8f1a-35cc-4769-966d-024c662a6df8" providerId="ADAL" clId="{FD43177E-B14D-4CBC-B1FC-4F9CD5DD6B7D}" dt="2024-05-06T03:29:13.843" v="2502" actId="242"/>
        <pc:sldMkLst>
          <pc:docMk/>
          <pc:sldMk cId="2794043861" sldId="1114"/>
        </pc:sldMkLst>
        <pc:spChg chg="del mod ord">
          <ac:chgData name="Samuel Kim" userId="0b4e8f1a-35cc-4769-966d-024c662a6df8" providerId="ADAL" clId="{FD43177E-B14D-4CBC-B1FC-4F9CD5DD6B7D}" dt="2024-05-06T03:28:43.479" v="2481" actId="700"/>
          <ac:spMkLst>
            <pc:docMk/>
            <pc:sldMk cId="2794043861" sldId="1114"/>
            <ac:spMk id="2" creationId="{DC182C8D-127C-75E0-93CD-7ECDA256BC9D}"/>
          </ac:spMkLst>
        </pc:spChg>
        <pc:spChg chg="del mod ord">
          <ac:chgData name="Samuel Kim" userId="0b4e8f1a-35cc-4769-966d-024c662a6df8" providerId="ADAL" clId="{FD43177E-B14D-4CBC-B1FC-4F9CD5DD6B7D}" dt="2024-05-06T03:28:43.479" v="2481" actId="700"/>
          <ac:spMkLst>
            <pc:docMk/>
            <pc:sldMk cId="2794043861" sldId="1114"/>
            <ac:spMk id="3" creationId="{37C66E2E-AB6F-4754-EB27-96C4E1EC1ACB}"/>
          </ac:spMkLst>
        </pc:spChg>
        <pc:spChg chg="del mod ord">
          <ac:chgData name="Samuel Kim" userId="0b4e8f1a-35cc-4769-966d-024c662a6df8" providerId="ADAL" clId="{FD43177E-B14D-4CBC-B1FC-4F9CD5DD6B7D}" dt="2024-05-06T03:28:43.479" v="2481" actId="700"/>
          <ac:spMkLst>
            <pc:docMk/>
            <pc:sldMk cId="2794043861" sldId="1114"/>
            <ac:spMk id="4" creationId="{DB554B2F-F7A3-99C0-FE19-954EB13D767B}"/>
          </ac:spMkLst>
        </pc:spChg>
        <pc:spChg chg="del mod ord">
          <ac:chgData name="Samuel Kim" userId="0b4e8f1a-35cc-4769-966d-024c662a6df8" providerId="ADAL" clId="{FD43177E-B14D-4CBC-B1FC-4F9CD5DD6B7D}" dt="2024-05-06T03:28:43.479" v="2481" actId="700"/>
          <ac:spMkLst>
            <pc:docMk/>
            <pc:sldMk cId="2794043861" sldId="1114"/>
            <ac:spMk id="5" creationId="{61D771EA-77A4-152C-847E-8BB5F04AD661}"/>
          </ac:spMkLst>
        </pc:spChg>
        <pc:spChg chg="del mod ord">
          <ac:chgData name="Samuel Kim" userId="0b4e8f1a-35cc-4769-966d-024c662a6df8" providerId="ADAL" clId="{FD43177E-B14D-4CBC-B1FC-4F9CD5DD6B7D}" dt="2024-05-06T03:28:43.479" v="2481" actId="700"/>
          <ac:spMkLst>
            <pc:docMk/>
            <pc:sldMk cId="2794043861" sldId="1114"/>
            <ac:spMk id="6" creationId="{09BF46D2-44B0-79B0-B000-C7871E7D346F}"/>
          </ac:spMkLst>
        </pc:spChg>
        <pc:spChg chg="del mod ord">
          <ac:chgData name="Samuel Kim" userId="0b4e8f1a-35cc-4769-966d-024c662a6df8" providerId="ADAL" clId="{FD43177E-B14D-4CBC-B1FC-4F9CD5DD6B7D}" dt="2024-05-06T03:28:43.479" v="2481" actId="700"/>
          <ac:spMkLst>
            <pc:docMk/>
            <pc:sldMk cId="2794043861" sldId="1114"/>
            <ac:spMk id="7" creationId="{560EB99E-10B8-46D7-6898-157ADE938CE0}"/>
          </ac:spMkLst>
        </pc:spChg>
        <pc:spChg chg="del mod ord">
          <ac:chgData name="Samuel Kim" userId="0b4e8f1a-35cc-4769-966d-024c662a6df8" providerId="ADAL" clId="{FD43177E-B14D-4CBC-B1FC-4F9CD5DD6B7D}" dt="2024-05-06T03:28:43.479" v="2481" actId="700"/>
          <ac:spMkLst>
            <pc:docMk/>
            <pc:sldMk cId="2794043861" sldId="1114"/>
            <ac:spMk id="8" creationId="{8FA6208A-449D-B434-2E83-C363DED9C499}"/>
          </ac:spMkLst>
        </pc:spChg>
        <pc:spChg chg="del mod ord">
          <ac:chgData name="Samuel Kim" userId="0b4e8f1a-35cc-4769-966d-024c662a6df8" providerId="ADAL" clId="{FD43177E-B14D-4CBC-B1FC-4F9CD5DD6B7D}" dt="2024-05-06T03:28:43.479" v="2481" actId="700"/>
          <ac:spMkLst>
            <pc:docMk/>
            <pc:sldMk cId="2794043861" sldId="1114"/>
            <ac:spMk id="9" creationId="{4D5515DC-A09F-026D-BC7B-5FB76736BA69}"/>
          </ac:spMkLst>
        </pc:spChg>
        <pc:spChg chg="del mod ord">
          <ac:chgData name="Samuel Kim" userId="0b4e8f1a-35cc-4769-966d-024c662a6df8" providerId="ADAL" clId="{FD43177E-B14D-4CBC-B1FC-4F9CD5DD6B7D}" dt="2024-05-06T03:28:43.479" v="2481" actId="700"/>
          <ac:spMkLst>
            <pc:docMk/>
            <pc:sldMk cId="2794043861" sldId="1114"/>
            <ac:spMk id="10" creationId="{4230A197-6514-41BA-EE7F-096E72D0528D}"/>
          </ac:spMkLst>
        </pc:spChg>
        <pc:spChg chg="del mod ord">
          <ac:chgData name="Samuel Kim" userId="0b4e8f1a-35cc-4769-966d-024c662a6df8" providerId="ADAL" clId="{FD43177E-B14D-4CBC-B1FC-4F9CD5DD6B7D}" dt="2024-05-06T03:28:43.479" v="2481" actId="700"/>
          <ac:spMkLst>
            <pc:docMk/>
            <pc:sldMk cId="2794043861" sldId="1114"/>
            <ac:spMk id="11" creationId="{BC9660D4-EA5B-211B-DE98-FBDFF85AE913}"/>
          </ac:spMkLst>
        </pc:spChg>
        <pc:spChg chg="del mod ord">
          <ac:chgData name="Samuel Kim" userId="0b4e8f1a-35cc-4769-966d-024c662a6df8" providerId="ADAL" clId="{FD43177E-B14D-4CBC-B1FC-4F9CD5DD6B7D}" dt="2024-05-06T03:28:43.479" v="2481" actId="700"/>
          <ac:spMkLst>
            <pc:docMk/>
            <pc:sldMk cId="2794043861" sldId="1114"/>
            <ac:spMk id="12" creationId="{2E8555F0-9BE9-7100-50C1-CA91F0A70A08}"/>
          </ac:spMkLst>
        </pc:spChg>
        <pc:spChg chg="del mod ord">
          <ac:chgData name="Samuel Kim" userId="0b4e8f1a-35cc-4769-966d-024c662a6df8" providerId="ADAL" clId="{FD43177E-B14D-4CBC-B1FC-4F9CD5DD6B7D}" dt="2024-05-06T03:28:43.479" v="2481" actId="700"/>
          <ac:spMkLst>
            <pc:docMk/>
            <pc:sldMk cId="2794043861" sldId="1114"/>
            <ac:spMk id="13" creationId="{B6E2AB22-57B4-4468-3C0F-F00EB989304A}"/>
          </ac:spMkLst>
        </pc:spChg>
        <pc:spChg chg="del mod ord">
          <ac:chgData name="Samuel Kim" userId="0b4e8f1a-35cc-4769-966d-024c662a6df8" providerId="ADAL" clId="{FD43177E-B14D-4CBC-B1FC-4F9CD5DD6B7D}" dt="2024-05-06T03:28:43.479" v="2481" actId="700"/>
          <ac:spMkLst>
            <pc:docMk/>
            <pc:sldMk cId="2794043861" sldId="1114"/>
            <ac:spMk id="14" creationId="{AB61D948-3D2C-5D5D-B859-E76301A8897F}"/>
          </ac:spMkLst>
        </pc:spChg>
        <pc:spChg chg="del mod ord">
          <ac:chgData name="Samuel Kim" userId="0b4e8f1a-35cc-4769-966d-024c662a6df8" providerId="ADAL" clId="{FD43177E-B14D-4CBC-B1FC-4F9CD5DD6B7D}" dt="2024-05-06T03:28:43.479" v="2481" actId="700"/>
          <ac:spMkLst>
            <pc:docMk/>
            <pc:sldMk cId="2794043861" sldId="1114"/>
            <ac:spMk id="15" creationId="{8D6D14D0-B3B3-A625-E059-028BC567E854}"/>
          </ac:spMkLst>
        </pc:spChg>
        <pc:spChg chg="del mod ord">
          <ac:chgData name="Samuel Kim" userId="0b4e8f1a-35cc-4769-966d-024c662a6df8" providerId="ADAL" clId="{FD43177E-B14D-4CBC-B1FC-4F9CD5DD6B7D}" dt="2024-05-06T03:28:43.479" v="2481" actId="700"/>
          <ac:spMkLst>
            <pc:docMk/>
            <pc:sldMk cId="2794043861" sldId="1114"/>
            <ac:spMk id="16" creationId="{04E9E599-E0BB-E8C5-1048-4E58A433273F}"/>
          </ac:spMkLst>
        </pc:spChg>
        <pc:spChg chg="del mod ord">
          <ac:chgData name="Samuel Kim" userId="0b4e8f1a-35cc-4769-966d-024c662a6df8" providerId="ADAL" clId="{FD43177E-B14D-4CBC-B1FC-4F9CD5DD6B7D}" dt="2024-05-06T03:28:43.479" v="2481" actId="700"/>
          <ac:spMkLst>
            <pc:docMk/>
            <pc:sldMk cId="2794043861" sldId="1114"/>
            <ac:spMk id="17" creationId="{9245FF88-8B34-282F-0C2A-E32D88D0C78F}"/>
          </ac:spMkLst>
        </pc:spChg>
        <pc:spChg chg="del mod ord">
          <ac:chgData name="Samuel Kim" userId="0b4e8f1a-35cc-4769-966d-024c662a6df8" providerId="ADAL" clId="{FD43177E-B14D-4CBC-B1FC-4F9CD5DD6B7D}" dt="2024-05-06T03:28:43.479" v="2481" actId="700"/>
          <ac:spMkLst>
            <pc:docMk/>
            <pc:sldMk cId="2794043861" sldId="1114"/>
            <ac:spMk id="18" creationId="{F8BC550D-0E7E-7898-9735-006E60794790}"/>
          </ac:spMkLst>
        </pc:spChg>
        <pc:spChg chg="del mod ord">
          <ac:chgData name="Samuel Kim" userId="0b4e8f1a-35cc-4769-966d-024c662a6df8" providerId="ADAL" clId="{FD43177E-B14D-4CBC-B1FC-4F9CD5DD6B7D}" dt="2024-05-06T03:28:43.479" v="2481" actId="700"/>
          <ac:spMkLst>
            <pc:docMk/>
            <pc:sldMk cId="2794043861" sldId="1114"/>
            <ac:spMk id="19" creationId="{2D409D1D-0A86-AF32-CAF7-644ED3B9FF23}"/>
          </ac:spMkLst>
        </pc:spChg>
        <pc:spChg chg="del mod ord">
          <ac:chgData name="Samuel Kim" userId="0b4e8f1a-35cc-4769-966d-024c662a6df8" providerId="ADAL" clId="{FD43177E-B14D-4CBC-B1FC-4F9CD5DD6B7D}" dt="2024-05-06T03:28:43.479" v="2481" actId="700"/>
          <ac:spMkLst>
            <pc:docMk/>
            <pc:sldMk cId="2794043861" sldId="1114"/>
            <ac:spMk id="20" creationId="{71CCCFDD-AE01-1B4A-DA57-42CD5DEC4E3A}"/>
          </ac:spMkLst>
        </pc:spChg>
        <pc:spChg chg="del mod ord">
          <ac:chgData name="Samuel Kim" userId="0b4e8f1a-35cc-4769-966d-024c662a6df8" providerId="ADAL" clId="{FD43177E-B14D-4CBC-B1FC-4F9CD5DD6B7D}" dt="2024-05-06T03:28:43.479" v="2481" actId="700"/>
          <ac:spMkLst>
            <pc:docMk/>
            <pc:sldMk cId="2794043861" sldId="1114"/>
            <ac:spMk id="21" creationId="{5662D798-6FAF-4DB1-0445-0C6154D2EC7E}"/>
          </ac:spMkLst>
        </pc:spChg>
        <pc:spChg chg="del mod ord">
          <ac:chgData name="Samuel Kim" userId="0b4e8f1a-35cc-4769-966d-024c662a6df8" providerId="ADAL" clId="{FD43177E-B14D-4CBC-B1FC-4F9CD5DD6B7D}" dt="2024-05-06T03:28:43.479" v="2481" actId="700"/>
          <ac:spMkLst>
            <pc:docMk/>
            <pc:sldMk cId="2794043861" sldId="1114"/>
            <ac:spMk id="22" creationId="{5D538C0D-39E3-DE10-818F-66118BFF7FCD}"/>
          </ac:spMkLst>
        </pc:spChg>
        <pc:spChg chg="mod ord">
          <ac:chgData name="Samuel Kim" userId="0b4e8f1a-35cc-4769-966d-024c662a6df8" providerId="ADAL" clId="{FD43177E-B14D-4CBC-B1FC-4F9CD5DD6B7D}" dt="2024-05-06T03:28:43.479" v="2481" actId="700"/>
          <ac:spMkLst>
            <pc:docMk/>
            <pc:sldMk cId="2794043861" sldId="1114"/>
            <ac:spMk id="23" creationId="{26EB9576-5CA6-ADEA-6DBF-CF1756F617B4}"/>
          </ac:spMkLst>
        </pc:spChg>
        <pc:spChg chg="del mod ord">
          <ac:chgData name="Samuel Kim" userId="0b4e8f1a-35cc-4769-966d-024c662a6df8" providerId="ADAL" clId="{FD43177E-B14D-4CBC-B1FC-4F9CD5DD6B7D}" dt="2024-05-06T03:28:43.479" v="2481" actId="700"/>
          <ac:spMkLst>
            <pc:docMk/>
            <pc:sldMk cId="2794043861" sldId="1114"/>
            <ac:spMk id="24" creationId="{3D06CBCF-5F0B-E8D0-C5A0-6B015BD85521}"/>
          </ac:spMkLst>
        </pc:spChg>
        <pc:spChg chg="add mod ord">
          <ac:chgData name="Samuel Kim" userId="0b4e8f1a-35cc-4769-966d-024c662a6df8" providerId="ADAL" clId="{FD43177E-B14D-4CBC-B1FC-4F9CD5DD6B7D}" dt="2024-05-06T03:28:47.721" v="2494" actId="20577"/>
          <ac:spMkLst>
            <pc:docMk/>
            <pc:sldMk cId="2794043861" sldId="1114"/>
            <ac:spMk id="25" creationId="{F43F93A3-9938-DC35-BF1B-215393329ECE}"/>
          </ac:spMkLst>
        </pc:spChg>
        <pc:spChg chg="add mod ord">
          <ac:chgData name="Samuel Kim" userId="0b4e8f1a-35cc-4769-966d-024c662a6df8" providerId="ADAL" clId="{FD43177E-B14D-4CBC-B1FC-4F9CD5DD6B7D}" dt="2024-05-06T03:29:13.843" v="2502" actId="242"/>
          <ac:spMkLst>
            <pc:docMk/>
            <pc:sldMk cId="2794043861" sldId="1114"/>
            <ac:spMk id="26" creationId="{23DC2AE1-0A2F-C3EA-1300-0586F85404E4}"/>
          </ac:spMkLst>
        </pc:spChg>
        <pc:spChg chg="add mod ord">
          <ac:chgData name="Samuel Kim" userId="0b4e8f1a-35cc-4769-966d-024c662a6df8" providerId="ADAL" clId="{FD43177E-B14D-4CBC-B1FC-4F9CD5DD6B7D}" dt="2024-05-06T03:28:43.479" v="2481" actId="700"/>
          <ac:spMkLst>
            <pc:docMk/>
            <pc:sldMk cId="2794043861" sldId="1114"/>
            <ac:spMk id="27" creationId="{7C2F82F2-A8D2-81F9-A0B7-C9F9237E563C}"/>
          </ac:spMkLst>
        </pc:spChg>
        <pc:spChg chg="add mod ord">
          <ac:chgData name="Samuel Kim" userId="0b4e8f1a-35cc-4769-966d-024c662a6df8" providerId="ADAL" clId="{FD43177E-B14D-4CBC-B1FC-4F9CD5DD6B7D}" dt="2024-05-06T03:28:43.479" v="2481" actId="700"/>
          <ac:spMkLst>
            <pc:docMk/>
            <pc:sldMk cId="2794043861" sldId="1114"/>
            <ac:spMk id="28" creationId="{8095D71F-D86B-04FE-1231-2A7C11192113}"/>
          </ac:spMkLst>
        </pc:spChg>
        <pc:spChg chg="add mod ord">
          <ac:chgData name="Samuel Kim" userId="0b4e8f1a-35cc-4769-966d-024c662a6df8" providerId="ADAL" clId="{FD43177E-B14D-4CBC-B1FC-4F9CD5DD6B7D}" dt="2024-05-06T03:28:43.479" v="2481" actId="700"/>
          <ac:spMkLst>
            <pc:docMk/>
            <pc:sldMk cId="2794043861" sldId="1114"/>
            <ac:spMk id="29" creationId="{F06AF216-23BE-5BC0-A839-09A6B438FC61}"/>
          </ac:spMkLst>
        </pc:spChg>
        <pc:spChg chg="add mod ord">
          <ac:chgData name="Samuel Kim" userId="0b4e8f1a-35cc-4769-966d-024c662a6df8" providerId="ADAL" clId="{FD43177E-B14D-4CBC-B1FC-4F9CD5DD6B7D}" dt="2024-05-06T03:28:43.479" v="2481" actId="700"/>
          <ac:spMkLst>
            <pc:docMk/>
            <pc:sldMk cId="2794043861" sldId="1114"/>
            <ac:spMk id="30" creationId="{BF85BBA0-41FF-936E-7C75-535677465D49}"/>
          </ac:spMkLst>
        </pc:spChg>
        <pc:spChg chg="add mod ord">
          <ac:chgData name="Samuel Kim" userId="0b4e8f1a-35cc-4769-966d-024c662a6df8" providerId="ADAL" clId="{FD43177E-B14D-4CBC-B1FC-4F9CD5DD6B7D}" dt="2024-05-06T03:28:43.479" v="2481" actId="700"/>
          <ac:spMkLst>
            <pc:docMk/>
            <pc:sldMk cId="2794043861" sldId="1114"/>
            <ac:spMk id="31" creationId="{B7747A68-7CF4-9320-4DA6-69B8AAF2C5F1}"/>
          </ac:spMkLst>
        </pc:spChg>
        <pc:spChg chg="add mod ord">
          <ac:chgData name="Samuel Kim" userId="0b4e8f1a-35cc-4769-966d-024c662a6df8" providerId="ADAL" clId="{FD43177E-B14D-4CBC-B1FC-4F9CD5DD6B7D}" dt="2024-05-06T03:28:43.479" v="2481" actId="700"/>
          <ac:spMkLst>
            <pc:docMk/>
            <pc:sldMk cId="2794043861" sldId="1114"/>
            <ac:spMk id="32" creationId="{E9A39404-44B2-0BB6-930C-A5968C4F6A5E}"/>
          </ac:spMkLst>
        </pc:spChg>
        <pc:spChg chg="add mod ord">
          <ac:chgData name="Samuel Kim" userId="0b4e8f1a-35cc-4769-966d-024c662a6df8" providerId="ADAL" clId="{FD43177E-B14D-4CBC-B1FC-4F9CD5DD6B7D}" dt="2024-05-06T03:28:43.479" v="2481" actId="700"/>
          <ac:spMkLst>
            <pc:docMk/>
            <pc:sldMk cId="2794043861" sldId="1114"/>
            <ac:spMk id="33" creationId="{B40E64C4-840A-A402-BEDB-8C78AFA407A6}"/>
          </ac:spMkLst>
        </pc:spChg>
        <pc:spChg chg="add mod ord">
          <ac:chgData name="Samuel Kim" userId="0b4e8f1a-35cc-4769-966d-024c662a6df8" providerId="ADAL" clId="{FD43177E-B14D-4CBC-B1FC-4F9CD5DD6B7D}" dt="2024-05-06T03:28:43.479" v="2481" actId="700"/>
          <ac:spMkLst>
            <pc:docMk/>
            <pc:sldMk cId="2794043861" sldId="1114"/>
            <ac:spMk id="34" creationId="{6D1B0517-B550-972C-F4B3-A68A91E92AF1}"/>
          </ac:spMkLst>
        </pc:spChg>
        <pc:spChg chg="add mod ord">
          <ac:chgData name="Samuel Kim" userId="0b4e8f1a-35cc-4769-966d-024c662a6df8" providerId="ADAL" clId="{FD43177E-B14D-4CBC-B1FC-4F9CD5DD6B7D}" dt="2024-05-06T03:28:43.479" v="2481" actId="700"/>
          <ac:spMkLst>
            <pc:docMk/>
            <pc:sldMk cId="2794043861" sldId="1114"/>
            <ac:spMk id="35" creationId="{760C25E0-170A-C3A9-F8B0-B6405B9C13FA}"/>
          </ac:spMkLst>
        </pc:spChg>
        <pc:spChg chg="add mod ord">
          <ac:chgData name="Samuel Kim" userId="0b4e8f1a-35cc-4769-966d-024c662a6df8" providerId="ADAL" clId="{FD43177E-B14D-4CBC-B1FC-4F9CD5DD6B7D}" dt="2024-05-06T03:28:43.479" v="2481" actId="700"/>
          <ac:spMkLst>
            <pc:docMk/>
            <pc:sldMk cId="2794043861" sldId="1114"/>
            <ac:spMk id="36" creationId="{710B7980-1983-23EC-0AD1-BC6951B5E1CC}"/>
          </ac:spMkLst>
        </pc:spChg>
        <pc:spChg chg="add mod ord">
          <ac:chgData name="Samuel Kim" userId="0b4e8f1a-35cc-4769-966d-024c662a6df8" providerId="ADAL" clId="{FD43177E-B14D-4CBC-B1FC-4F9CD5DD6B7D}" dt="2024-05-06T03:28:43.479" v="2481" actId="700"/>
          <ac:spMkLst>
            <pc:docMk/>
            <pc:sldMk cId="2794043861" sldId="1114"/>
            <ac:spMk id="37" creationId="{29B3BAEC-4619-A0E3-B2C2-B8AB4052510A}"/>
          </ac:spMkLst>
        </pc:spChg>
        <pc:spChg chg="add mod ord">
          <ac:chgData name="Samuel Kim" userId="0b4e8f1a-35cc-4769-966d-024c662a6df8" providerId="ADAL" clId="{FD43177E-B14D-4CBC-B1FC-4F9CD5DD6B7D}" dt="2024-05-06T03:28:43.479" v="2481" actId="700"/>
          <ac:spMkLst>
            <pc:docMk/>
            <pc:sldMk cId="2794043861" sldId="1114"/>
            <ac:spMk id="38" creationId="{DCC8695D-C328-A3D8-550F-877B0D65292F}"/>
          </ac:spMkLst>
        </pc:spChg>
        <pc:spChg chg="add mod ord">
          <ac:chgData name="Samuel Kim" userId="0b4e8f1a-35cc-4769-966d-024c662a6df8" providerId="ADAL" clId="{FD43177E-B14D-4CBC-B1FC-4F9CD5DD6B7D}" dt="2024-05-06T03:28:43.479" v="2481" actId="700"/>
          <ac:spMkLst>
            <pc:docMk/>
            <pc:sldMk cId="2794043861" sldId="1114"/>
            <ac:spMk id="39" creationId="{C3E7FC02-1A4C-2F38-0D5F-B7FA445176FE}"/>
          </ac:spMkLst>
        </pc:spChg>
        <pc:spChg chg="add mod ord">
          <ac:chgData name="Samuel Kim" userId="0b4e8f1a-35cc-4769-966d-024c662a6df8" providerId="ADAL" clId="{FD43177E-B14D-4CBC-B1FC-4F9CD5DD6B7D}" dt="2024-05-06T03:28:43.479" v="2481" actId="700"/>
          <ac:spMkLst>
            <pc:docMk/>
            <pc:sldMk cId="2794043861" sldId="1114"/>
            <ac:spMk id="40" creationId="{C2384E96-94A3-11CE-1CB1-2AB90258CC46}"/>
          </ac:spMkLst>
        </pc:spChg>
        <pc:spChg chg="add mod ord">
          <ac:chgData name="Samuel Kim" userId="0b4e8f1a-35cc-4769-966d-024c662a6df8" providerId="ADAL" clId="{FD43177E-B14D-4CBC-B1FC-4F9CD5DD6B7D}" dt="2024-05-06T03:28:43.479" v="2481" actId="700"/>
          <ac:spMkLst>
            <pc:docMk/>
            <pc:sldMk cId="2794043861" sldId="1114"/>
            <ac:spMk id="41" creationId="{9A606DB8-DAF2-866D-45DD-A236017C1762}"/>
          </ac:spMkLst>
        </pc:spChg>
        <pc:spChg chg="add mod ord">
          <ac:chgData name="Samuel Kim" userId="0b4e8f1a-35cc-4769-966d-024c662a6df8" providerId="ADAL" clId="{FD43177E-B14D-4CBC-B1FC-4F9CD5DD6B7D}" dt="2024-05-06T03:28:43.479" v="2481" actId="700"/>
          <ac:spMkLst>
            <pc:docMk/>
            <pc:sldMk cId="2794043861" sldId="1114"/>
            <ac:spMk id="42" creationId="{46410104-52CE-73EB-0954-F3C6F26386C8}"/>
          </ac:spMkLst>
        </pc:spChg>
        <pc:spChg chg="add mod ord">
          <ac:chgData name="Samuel Kim" userId="0b4e8f1a-35cc-4769-966d-024c662a6df8" providerId="ADAL" clId="{FD43177E-B14D-4CBC-B1FC-4F9CD5DD6B7D}" dt="2024-05-06T03:28:43.479" v="2481" actId="700"/>
          <ac:spMkLst>
            <pc:docMk/>
            <pc:sldMk cId="2794043861" sldId="1114"/>
            <ac:spMk id="43" creationId="{CC04A2DC-1DB6-1D55-EE30-5907B17F43BC}"/>
          </ac:spMkLst>
        </pc:spChg>
        <pc:spChg chg="add mod ord">
          <ac:chgData name="Samuel Kim" userId="0b4e8f1a-35cc-4769-966d-024c662a6df8" providerId="ADAL" clId="{FD43177E-B14D-4CBC-B1FC-4F9CD5DD6B7D}" dt="2024-05-06T03:28:43.479" v="2481" actId="700"/>
          <ac:spMkLst>
            <pc:docMk/>
            <pc:sldMk cId="2794043861" sldId="1114"/>
            <ac:spMk id="44" creationId="{24935CFF-5CBA-2DA2-4F10-3E9D71C6B8C2}"/>
          </ac:spMkLst>
        </pc:spChg>
        <pc:spChg chg="add mod ord">
          <ac:chgData name="Samuel Kim" userId="0b4e8f1a-35cc-4769-966d-024c662a6df8" providerId="ADAL" clId="{FD43177E-B14D-4CBC-B1FC-4F9CD5DD6B7D}" dt="2024-05-06T03:28:43.479" v="2481" actId="700"/>
          <ac:spMkLst>
            <pc:docMk/>
            <pc:sldMk cId="2794043861" sldId="1114"/>
            <ac:spMk id="45" creationId="{CC4165E8-7D8A-51B2-3CAA-26E48E880B61}"/>
          </ac:spMkLst>
        </pc:spChg>
        <pc:spChg chg="add mod ord">
          <ac:chgData name="Samuel Kim" userId="0b4e8f1a-35cc-4769-966d-024c662a6df8" providerId="ADAL" clId="{FD43177E-B14D-4CBC-B1FC-4F9CD5DD6B7D}" dt="2024-05-06T03:28:43.479" v="2481" actId="700"/>
          <ac:spMkLst>
            <pc:docMk/>
            <pc:sldMk cId="2794043861" sldId="1114"/>
            <ac:spMk id="46" creationId="{8B116738-173B-E173-4074-082FBB7992A9}"/>
          </ac:spMkLst>
        </pc:spChg>
      </pc:sldChg>
      <pc:sldChg chg="addSp delSp modSp new mod modClrScheme chgLayout">
        <pc:chgData name="Samuel Kim" userId="0b4e8f1a-35cc-4769-966d-024c662a6df8" providerId="ADAL" clId="{FD43177E-B14D-4CBC-B1FC-4F9CD5DD6B7D}" dt="2024-05-06T03:29:43.258" v="2519" actId="478"/>
        <pc:sldMkLst>
          <pc:docMk/>
          <pc:sldMk cId="298981352" sldId="1115"/>
        </pc:sldMkLst>
        <pc:spChg chg="del mod ord">
          <ac:chgData name="Samuel Kim" userId="0b4e8f1a-35cc-4769-966d-024c662a6df8" providerId="ADAL" clId="{FD43177E-B14D-4CBC-B1FC-4F9CD5DD6B7D}" dt="2024-05-06T03:29:23.716" v="2504" actId="700"/>
          <ac:spMkLst>
            <pc:docMk/>
            <pc:sldMk cId="298981352" sldId="1115"/>
            <ac:spMk id="2" creationId="{A2810CB3-8CC1-EE50-5462-9F57766EC878}"/>
          </ac:spMkLst>
        </pc:spChg>
        <pc:spChg chg="del mod ord">
          <ac:chgData name="Samuel Kim" userId="0b4e8f1a-35cc-4769-966d-024c662a6df8" providerId="ADAL" clId="{FD43177E-B14D-4CBC-B1FC-4F9CD5DD6B7D}" dt="2024-05-06T03:29:23.716" v="2504" actId="700"/>
          <ac:spMkLst>
            <pc:docMk/>
            <pc:sldMk cId="298981352" sldId="1115"/>
            <ac:spMk id="3" creationId="{F565D3F9-8174-CF4C-9FBC-4A94BE05EB12}"/>
          </ac:spMkLst>
        </pc:spChg>
        <pc:spChg chg="del mod ord">
          <ac:chgData name="Samuel Kim" userId="0b4e8f1a-35cc-4769-966d-024c662a6df8" providerId="ADAL" clId="{FD43177E-B14D-4CBC-B1FC-4F9CD5DD6B7D}" dt="2024-05-06T03:29:23.716" v="2504" actId="700"/>
          <ac:spMkLst>
            <pc:docMk/>
            <pc:sldMk cId="298981352" sldId="1115"/>
            <ac:spMk id="4" creationId="{EF03DAD0-A0B0-1B60-1C77-266BE4EACDDB}"/>
          </ac:spMkLst>
        </pc:spChg>
        <pc:spChg chg="del">
          <ac:chgData name="Samuel Kim" userId="0b4e8f1a-35cc-4769-966d-024c662a6df8" providerId="ADAL" clId="{FD43177E-B14D-4CBC-B1FC-4F9CD5DD6B7D}" dt="2024-05-06T03:29:23.716" v="2504" actId="700"/>
          <ac:spMkLst>
            <pc:docMk/>
            <pc:sldMk cId="298981352" sldId="1115"/>
            <ac:spMk id="5" creationId="{2C3374CA-AAC5-F589-C56D-2D1B6D053269}"/>
          </ac:spMkLst>
        </pc:spChg>
        <pc:spChg chg="del">
          <ac:chgData name="Samuel Kim" userId="0b4e8f1a-35cc-4769-966d-024c662a6df8" providerId="ADAL" clId="{FD43177E-B14D-4CBC-B1FC-4F9CD5DD6B7D}" dt="2024-05-06T03:29:23.716" v="2504" actId="700"/>
          <ac:spMkLst>
            <pc:docMk/>
            <pc:sldMk cId="298981352" sldId="1115"/>
            <ac:spMk id="6" creationId="{CD4FD8DC-F3C3-D441-DA89-E9C9DF53D434}"/>
          </ac:spMkLst>
        </pc:spChg>
        <pc:spChg chg="del">
          <ac:chgData name="Samuel Kim" userId="0b4e8f1a-35cc-4769-966d-024c662a6df8" providerId="ADAL" clId="{FD43177E-B14D-4CBC-B1FC-4F9CD5DD6B7D}" dt="2024-05-06T03:29:23.716" v="2504" actId="700"/>
          <ac:spMkLst>
            <pc:docMk/>
            <pc:sldMk cId="298981352" sldId="1115"/>
            <ac:spMk id="7" creationId="{673A3048-1A42-1209-9183-3C6764DF49FE}"/>
          </ac:spMkLst>
        </pc:spChg>
        <pc:spChg chg="del">
          <ac:chgData name="Samuel Kim" userId="0b4e8f1a-35cc-4769-966d-024c662a6df8" providerId="ADAL" clId="{FD43177E-B14D-4CBC-B1FC-4F9CD5DD6B7D}" dt="2024-05-06T03:29:23.716" v="2504" actId="700"/>
          <ac:spMkLst>
            <pc:docMk/>
            <pc:sldMk cId="298981352" sldId="1115"/>
            <ac:spMk id="8" creationId="{595D0DB5-51B4-DC9D-C98E-5617B35F81D2}"/>
          </ac:spMkLst>
        </pc:spChg>
        <pc:spChg chg="del">
          <ac:chgData name="Samuel Kim" userId="0b4e8f1a-35cc-4769-966d-024c662a6df8" providerId="ADAL" clId="{FD43177E-B14D-4CBC-B1FC-4F9CD5DD6B7D}" dt="2024-05-06T03:29:23.716" v="2504" actId="700"/>
          <ac:spMkLst>
            <pc:docMk/>
            <pc:sldMk cId="298981352" sldId="1115"/>
            <ac:spMk id="9" creationId="{F14B2967-7C25-C100-1120-29E7963CD503}"/>
          </ac:spMkLst>
        </pc:spChg>
        <pc:spChg chg="del">
          <ac:chgData name="Samuel Kim" userId="0b4e8f1a-35cc-4769-966d-024c662a6df8" providerId="ADAL" clId="{FD43177E-B14D-4CBC-B1FC-4F9CD5DD6B7D}" dt="2024-05-06T03:29:23.716" v="2504" actId="700"/>
          <ac:spMkLst>
            <pc:docMk/>
            <pc:sldMk cId="298981352" sldId="1115"/>
            <ac:spMk id="10" creationId="{224F18C8-1128-22D2-7A4F-6D56069AED9C}"/>
          </ac:spMkLst>
        </pc:spChg>
        <pc:spChg chg="del">
          <ac:chgData name="Samuel Kim" userId="0b4e8f1a-35cc-4769-966d-024c662a6df8" providerId="ADAL" clId="{FD43177E-B14D-4CBC-B1FC-4F9CD5DD6B7D}" dt="2024-05-06T03:29:23.716" v="2504" actId="700"/>
          <ac:spMkLst>
            <pc:docMk/>
            <pc:sldMk cId="298981352" sldId="1115"/>
            <ac:spMk id="11" creationId="{F9369B2D-AB94-B480-0A49-7061CC2E4522}"/>
          </ac:spMkLst>
        </pc:spChg>
        <pc:spChg chg="del">
          <ac:chgData name="Samuel Kim" userId="0b4e8f1a-35cc-4769-966d-024c662a6df8" providerId="ADAL" clId="{FD43177E-B14D-4CBC-B1FC-4F9CD5DD6B7D}" dt="2024-05-06T03:29:23.716" v="2504" actId="700"/>
          <ac:spMkLst>
            <pc:docMk/>
            <pc:sldMk cId="298981352" sldId="1115"/>
            <ac:spMk id="12" creationId="{2412EF53-1681-EC76-9971-F4566C62F6EF}"/>
          </ac:spMkLst>
        </pc:spChg>
        <pc:spChg chg="del">
          <ac:chgData name="Samuel Kim" userId="0b4e8f1a-35cc-4769-966d-024c662a6df8" providerId="ADAL" clId="{FD43177E-B14D-4CBC-B1FC-4F9CD5DD6B7D}" dt="2024-05-06T03:29:23.716" v="2504" actId="700"/>
          <ac:spMkLst>
            <pc:docMk/>
            <pc:sldMk cId="298981352" sldId="1115"/>
            <ac:spMk id="13" creationId="{46487F20-2664-940C-72E2-5563980E97D5}"/>
          </ac:spMkLst>
        </pc:spChg>
        <pc:spChg chg="del">
          <ac:chgData name="Samuel Kim" userId="0b4e8f1a-35cc-4769-966d-024c662a6df8" providerId="ADAL" clId="{FD43177E-B14D-4CBC-B1FC-4F9CD5DD6B7D}" dt="2024-05-06T03:29:23.716" v="2504" actId="700"/>
          <ac:spMkLst>
            <pc:docMk/>
            <pc:sldMk cId="298981352" sldId="1115"/>
            <ac:spMk id="14" creationId="{5B05D9EE-52D1-D54F-3D98-5DBCDE023B2A}"/>
          </ac:spMkLst>
        </pc:spChg>
        <pc:spChg chg="del">
          <ac:chgData name="Samuel Kim" userId="0b4e8f1a-35cc-4769-966d-024c662a6df8" providerId="ADAL" clId="{FD43177E-B14D-4CBC-B1FC-4F9CD5DD6B7D}" dt="2024-05-06T03:29:23.716" v="2504" actId="700"/>
          <ac:spMkLst>
            <pc:docMk/>
            <pc:sldMk cId="298981352" sldId="1115"/>
            <ac:spMk id="15" creationId="{7F23AF3A-15C3-8522-75C8-832B4ECEC02B}"/>
          </ac:spMkLst>
        </pc:spChg>
        <pc:spChg chg="del">
          <ac:chgData name="Samuel Kim" userId="0b4e8f1a-35cc-4769-966d-024c662a6df8" providerId="ADAL" clId="{FD43177E-B14D-4CBC-B1FC-4F9CD5DD6B7D}" dt="2024-05-06T03:29:23.716" v="2504" actId="700"/>
          <ac:spMkLst>
            <pc:docMk/>
            <pc:sldMk cId="298981352" sldId="1115"/>
            <ac:spMk id="16" creationId="{B7EB60A0-4298-39F5-AC46-B76BD2F701B5}"/>
          </ac:spMkLst>
        </pc:spChg>
        <pc:spChg chg="del">
          <ac:chgData name="Samuel Kim" userId="0b4e8f1a-35cc-4769-966d-024c662a6df8" providerId="ADAL" clId="{FD43177E-B14D-4CBC-B1FC-4F9CD5DD6B7D}" dt="2024-05-06T03:29:23.716" v="2504" actId="700"/>
          <ac:spMkLst>
            <pc:docMk/>
            <pc:sldMk cId="298981352" sldId="1115"/>
            <ac:spMk id="17" creationId="{CA6E05B0-4B2A-1B6A-04AA-D7DF005A796D}"/>
          </ac:spMkLst>
        </pc:spChg>
        <pc:spChg chg="del">
          <ac:chgData name="Samuel Kim" userId="0b4e8f1a-35cc-4769-966d-024c662a6df8" providerId="ADAL" clId="{FD43177E-B14D-4CBC-B1FC-4F9CD5DD6B7D}" dt="2024-05-06T03:29:23.716" v="2504" actId="700"/>
          <ac:spMkLst>
            <pc:docMk/>
            <pc:sldMk cId="298981352" sldId="1115"/>
            <ac:spMk id="18" creationId="{47C8A81A-B83E-9F81-AB0A-621C7725D0ED}"/>
          </ac:spMkLst>
        </pc:spChg>
        <pc:spChg chg="del">
          <ac:chgData name="Samuel Kim" userId="0b4e8f1a-35cc-4769-966d-024c662a6df8" providerId="ADAL" clId="{FD43177E-B14D-4CBC-B1FC-4F9CD5DD6B7D}" dt="2024-05-06T03:29:23.716" v="2504" actId="700"/>
          <ac:spMkLst>
            <pc:docMk/>
            <pc:sldMk cId="298981352" sldId="1115"/>
            <ac:spMk id="19" creationId="{C3C8128B-BB01-3596-554B-13BD185D4B88}"/>
          </ac:spMkLst>
        </pc:spChg>
        <pc:spChg chg="del">
          <ac:chgData name="Samuel Kim" userId="0b4e8f1a-35cc-4769-966d-024c662a6df8" providerId="ADAL" clId="{FD43177E-B14D-4CBC-B1FC-4F9CD5DD6B7D}" dt="2024-05-06T03:29:23.716" v="2504" actId="700"/>
          <ac:spMkLst>
            <pc:docMk/>
            <pc:sldMk cId="298981352" sldId="1115"/>
            <ac:spMk id="20" creationId="{722E23DA-6491-26BD-3CCA-B34374C36C31}"/>
          </ac:spMkLst>
        </pc:spChg>
        <pc:spChg chg="del">
          <ac:chgData name="Samuel Kim" userId="0b4e8f1a-35cc-4769-966d-024c662a6df8" providerId="ADAL" clId="{FD43177E-B14D-4CBC-B1FC-4F9CD5DD6B7D}" dt="2024-05-06T03:29:23.716" v="2504" actId="700"/>
          <ac:spMkLst>
            <pc:docMk/>
            <pc:sldMk cId="298981352" sldId="1115"/>
            <ac:spMk id="21" creationId="{9D8BCD84-96A6-0C0A-70B9-808A331E0704}"/>
          </ac:spMkLst>
        </pc:spChg>
        <pc:spChg chg="del">
          <ac:chgData name="Samuel Kim" userId="0b4e8f1a-35cc-4769-966d-024c662a6df8" providerId="ADAL" clId="{FD43177E-B14D-4CBC-B1FC-4F9CD5DD6B7D}" dt="2024-05-06T03:29:23.716" v="2504" actId="700"/>
          <ac:spMkLst>
            <pc:docMk/>
            <pc:sldMk cId="298981352" sldId="1115"/>
            <ac:spMk id="22" creationId="{7A904080-6FB8-D0E7-66AA-79892927D46D}"/>
          </ac:spMkLst>
        </pc:spChg>
        <pc:spChg chg="mod ord">
          <ac:chgData name="Samuel Kim" userId="0b4e8f1a-35cc-4769-966d-024c662a6df8" providerId="ADAL" clId="{FD43177E-B14D-4CBC-B1FC-4F9CD5DD6B7D}" dt="2024-05-06T03:29:23.716" v="2504" actId="700"/>
          <ac:spMkLst>
            <pc:docMk/>
            <pc:sldMk cId="298981352" sldId="1115"/>
            <ac:spMk id="23" creationId="{EB6A386F-5C36-AD75-4BDE-D98BE8E2E43D}"/>
          </ac:spMkLst>
        </pc:spChg>
        <pc:spChg chg="del mod ord">
          <ac:chgData name="Samuel Kim" userId="0b4e8f1a-35cc-4769-966d-024c662a6df8" providerId="ADAL" clId="{FD43177E-B14D-4CBC-B1FC-4F9CD5DD6B7D}" dt="2024-05-06T03:29:23.716" v="2504" actId="700"/>
          <ac:spMkLst>
            <pc:docMk/>
            <pc:sldMk cId="298981352" sldId="1115"/>
            <ac:spMk id="24" creationId="{CCC0302D-DE1D-EC75-DDCE-EB9510ACD7BB}"/>
          </ac:spMkLst>
        </pc:spChg>
        <pc:spChg chg="add mod ord">
          <ac:chgData name="Samuel Kim" userId="0b4e8f1a-35cc-4769-966d-024c662a6df8" providerId="ADAL" clId="{FD43177E-B14D-4CBC-B1FC-4F9CD5DD6B7D}" dt="2024-05-06T03:29:29.466" v="2514" actId="20577"/>
          <ac:spMkLst>
            <pc:docMk/>
            <pc:sldMk cId="298981352" sldId="1115"/>
            <ac:spMk id="25" creationId="{0E83F4C9-7606-D662-C8E1-8432C331B324}"/>
          </ac:spMkLst>
        </pc:spChg>
        <pc:spChg chg="add mod ord">
          <ac:chgData name="Samuel Kim" userId="0b4e8f1a-35cc-4769-966d-024c662a6df8" providerId="ADAL" clId="{FD43177E-B14D-4CBC-B1FC-4F9CD5DD6B7D}" dt="2024-05-06T03:29:41.067" v="2517" actId="20577"/>
          <ac:spMkLst>
            <pc:docMk/>
            <pc:sldMk cId="298981352" sldId="1115"/>
            <ac:spMk id="26" creationId="{C3BD932D-4B55-57BC-D5B3-8FED647E936B}"/>
          </ac:spMkLst>
        </pc:spChg>
        <pc:spChg chg="add del mod ord">
          <ac:chgData name="Samuel Kim" userId="0b4e8f1a-35cc-4769-966d-024c662a6df8" providerId="ADAL" clId="{FD43177E-B14D-4CBC-B1FC-4F9CD5DD6B7D}" dt="2024-05-06T03:29:42.321" v="2518" actId="478"/>
          <ac:spMkLst>
            <pc:docMk/>
            <pc:sldMk cId="298981352" sldId="1115"/>
            <ac:spMk id="27" creationId="{569AE6F5-7106-2596-A6FB-BC571B8D4069}"/>
          </ac:spMkLst>
        </pc:spChg>
        <pc:spChg chg="add del mod ord">
          <ac:chgData name="Samuel Kim" userId="0b4e8f1a-35cc-4769-966d-024c662a6df8" providerId="ADAL" clId="{FD43177E-B14D-4CBC-B1FC-4F9CD5DD6B7D}" dt="2024-05-06T03:29:43.258" v="2519" actId="478"/>
          <ac:spMkLst>
            <pc:docMk/>
            <pc:sldMk cId="298981352" sldId="1115"/>
            <ac:spMk id="28" creationId="{E71BBDCB-0105-F070-1868-7225E9FAD565}"/>
          </ac:spMkLst>
        </pc:spChg>
      </pc:sldChg>
      <pc:sldChg chg="addSp delSp modSp new mod modClrScheme chgLayout">
        <pc:chgData name="Samuel Kim" userId="0b4e8f1a-35cc-4769-966d-024c662a6df8" providerId="ADAL" clId="{FD43177E-B14D-4CBC-B1FC-4F9CD5DD6B7D}" dt="2024-05-06T03:33:26.205" v="2620" actId="20577"/>
        <pc:sldMkLst>
          <pc:docMk/>
          <pc:sldMk cId="745060949" sldId="1116"/>
        </pc:sldMkLst>
        <pc:spChg chg="mod ord">
          <ac:chgData name="Samuel Kim" userId="0b4e8f1a-35cc-4769-966d-024c662a6df8" providerId="ADAL" clId="{FD43177E-B14D-4CBC-B1FC-4F9CD5DD6B7D}" dt="2024-05-06T03:29:53.305" v="2521" actId="700"/>
          <ac:spMkLst>
            <pc:docMk/>
            <pc:sldMk cId="745060949" sldId="1116"/>
            <ac:spMk id="2" creationId="{55ED653D-50B3-8ECC-D7C2-30B1A4708DD5}"/>
          </ac:spMkLst>
        </pc:spChg>
        <pc:spChg chg="del mod ord">
          <ac:chgData name="Samuel Kim" userId="0b4e8f1a-35cc-4769-966d-024c662a6df8" providerId="ADAL" clId="{FD43177E-B14D-4CBC-B1FC-4F9CD5DD6B7D}" dt="2024-05-06T03:29:53.305" v="2521" actId="700"/>
          <ac:spMkLst>
            <pc:docMk/>
            <pc:sldMk cId="745060949" sldId="1116"/>
            <ac:spMk id="3" creationId="{284217C8-026C-AA4B-37D9-069E1B5AA62A}"/>
          </ac:spMkLst>
        </pc:spChg>
        <pc:spChg chg="del mod ord">
          <ac:chgData name="Samuel Kim" userId="0b4e8f1a-35cc-4769-966d-024c662a6df8" providerId="ADAL" clId="{FD43177E-B14D-4CBC-B1FC-4F9CD5DD6B7D}" dt="2024-05-06T03:29:53.305" v="2521" actId="700"/>
          <ac:spMkLst>
            <pc:docMk/>
            <pc:sldMk cId="745060949" sldId="1116"/>
            <ac:spMk id="4" creationId="{8149359A-0586-E00B-21B2-A99962992D91}"/>
          </ac:spMkLst>
        </pc:spChg>
        <pc:spChg chg="del mod ord">
          <ac:chgData name="Samuel Kim" userId="0b4e8f1a-35cc-4769-966d-024c662a6df8" providerId="ADAL" clId="{FD43177E-B14D-4CBC-B1FC-4F9CD5DD6B7D}" dt="2024-05-06T03:29:53.305" v="2521" actId="700"/>
          <ac:spMkLst>
            <pc:docMk/>
            <pc:sldMk cId="745060949" sldId="1116"/>
            <ac:spMk id="5" creationId="{AF47D2AA-1AB0-F564-8A89-1F379F6DA2FC}"/>
          </ac:spMkLst>
        </pc:spChg>
        <pc:spChg chg="del mod ord">
          <ac:chgData name="Samuel Kim" userId="0b4e8f1a-35cc-4769-966d-024c662a6df8" providerId="ADAL" clId="{FD43177E-B14D-4CBC-B1FC-4F9CD5DD6B7D}" dt="2024-05-06T03:29:53.305" v="2521" actId="700"/>
          <ac:spMkLst>
            <pc:docMk/>
            <pc:sldMk cId="745060949" sldId="1116"/>
            <ac:spMk id="6" creationId="{8870881F-C495-FD3A-8380-7E9743B183CA}"/>
          </ac:spMkLst>
        </pc:spChg>
        <pc:spChg chg="add mod ord">
          <ac:chgData name="Samuel Kim" userId="0b4e8f1a-35cc-4769-966d-024c662a6df8" providerId="ADAL" clId="{FD43177E-B14D-4CBC-B1FC-4F9CD5DD6B7D}" dt="2024-05-06T03:29:56.763" v="2555" actId="20577"/>
          <ac:spMkLst>
            <pc:docMk/>
            <pc:sldMk cId="745060949" sldId="1116"/>
            <ac:spMk id="7" creationId="{5DEA5B30-808F-05FC-279A-91DD5FCE37BC}"/>
          </ac:spMkLst>
        </pc:spChg>
        <pc:spChg chg="add mod ord">
          <ac:chgData name="Samuel Kim" userId="0b4e8f1a-35cc-4769-966d-024c662a6df8" providerId="ADAL" clId="{FD43177E-B14D-4CBC-B1FC-4F9CD5DD6B7D}" dt="2024-05-06T03:33:26.205" v="2620" actId="20577"/>
          <ac:spMkLst>
            <pc:docMk/>
            <pc:sldMk cId="745060949" sldId="1116"/>
            <ac:spMk id="8" creationId="{66A0CC65-75C7-1229-C738-4A2211308706}"/>
          </ac:spMkLst>
        </pc:spChg>
        <pc:spChg chg="add mod ord">
          <ac:chgData name="Samuel Kim" userId="0b4e8f1a-35cc-4769-966d-024c662a6df8" providerId="ADAL" clId="{FD43177E-B14D-4CBC-B1FC-4F9CD5DD6B7D}" dt="2024-05-06T03:29:53.403" v="2533" actId="27636"/>
          <ac:spMkLst>
            <pc:docMk/>
            <pc:sldMk cId="745060949" sldId="1116"/>
            <ac:spMk id="9" creationId="{5FC4B63B-57DE-3188-FD60-53F12D6FE06C}"/>
          </ac:spMkLst>
        </pc:spChg>
        <pc:spChg chg="add mod ord">
          <ac:chgData name="Samuel Kim" userId="0b4e8f1a-35cc-4769-966d-024c662a6df8" providerId="ADAL" clId="{FD43177E-B14D-4CBC-B1FC-4F9CD5DD6B7D}" dt="2024-05-06T03:29:53.411" v="2537" actId="27636"/>
          <ac:spMkLst>
            <pc:docMk/>
            <pc:sldMk cId="745060949" sldId="1116"/>
            <ac:spMk id="10" creationId="{CFAAB0D0-C19C-B604-778D-D0D8923B6657}"/>
          </ac:spMkLst>
        </pc:spChg>
        <pc:spChg chg="add mod ord">
          <ac:chgData name="Samuel Kim" userId="0b4e8f1a-35cc-4769-966d-024c662a6df8" providerId="ADAL" clId="{FD43177E-B14D-4CBC-B1FC-4F9CD5DD6B7D}" dt="2024-05-06T03:29:53.401" v="2532" actId="27636"/>
          <ac:spMkLst>
            <pc:docMk/>
            <pc:sldMk cId="745060949" sldId="1116"/>
            <ac:spMk id="11" creationId="{3C251680-77D3-BAE8-B19D-B75AC05760D1}"/>
          </ac:spMkLst>
        </pc:spChg>
        <pc:spChg chg="add mod ord">
          <ac:chgData name="Samuel Kim" userId="0b4e8f1a-35cc-4769-966d-024c662a6df8" providerId="ADAL" clId="{FD43177E-B14D-4CBC-B1FC-4F9CD5DD6B7D}" dt="2024-05-06T03:29:53.382" v="2522" actId="27636"/>
          <ac:spMkLst>
            <pc:docMk/>
            <pc:sldMk cId="745060949" sldId="1116"/>
            <ac:spMk id="12" creationId="{0A9B4915-A0B6-DDED-2DEE-876BFF0C6E3F}"/>
          </ac:spMkLst>
        </pc:spChg>
        <pc:spChg chg="add mod ord">
          <ac:chgData name="Samuel Kim" userId="0b4e8f1a-35cc-4769-966d-024c662a6df8" providerId="ADAL" clId="{FD43177E-B14D-4CBC-B1FC-4F9CD5DD6B7D}" dt="2024-05-06T03:29:53.408" v="2536" actId="27636"/>
          <ac:spMkLst>
            <pc:docMk/>
            <pc:sldMk cId="745060949" sldId="1116"/>
            <ac:spMk id="13" creationId="{E9D9FC0E-37DF-3F8A-2D8C-03047AF5E4CB}"/>
          </ac:spMkLst>
        </pc:spChg>
        <pc:spChg chg="add mod ord">
          <ac:chgData name="Samuel Kim" userId="0b4e8f1a-35cc-4769-966d-024c662a6df8" providerId="ADAL" clId="{FD43177E-B14D-4CBC-B1FC-4F9CD5DD6B7D}" dt="2024-05-06T03:29:53.418" v="2541" actId="27636"/>
          <ac:spMkLst>
            <pc:docMk/>
            <pc:sldMk cId="745060949" sldId="1116"/>
            <ac:spMk id="14" creationId="{E7B8739C-4EAF-73FD-704F-F9FD6690ACF5}"/>
          </ac:spMkLst>
        </pc:spChg>
        <pc:spChg chg="add mod ord">
          <ac:chgData name="Samuel Kim" userId="0b4e8f1a-35cc-4769-966d-024c662a6df8" providerId="ADAL" clId="{FD43177E-B14D-4CBC-B1FC-4F9CD5DD6B7D}" dt="2024-05-06T03:29:53.413" v="2538" actId="27636"/>
          <ac:spMkLst>
            <pc:docMk/>
            <pc:sldMk cId="745060949" sldId="1116"/>
            <ac:spMk id="15" creationId="{FEAA79E8-DCCA-1550-61F3-4E1E936CE2D3}"/>
          </ac:spMkLst>
        </pc:spChg>
        <pc:spChg chg="add mod ord">
          <ac:chgData name="Samuel Kim" userId="0b4e8f1a-35cc-4769-966d-024c662a6df8" providerId="ADAL" clId="{FD43177E-B14D-4CBC-B1FC-4F9CD5DD6B7D}" dt="2024-05-06T03:29:53.406" v="2535" actId="27636"/>
          <ac:spMkLst>
            <pc:docMk/>
            <pc:sldMk cId="745060949" sldId="1116"/>
            <ac:spMk id="16" creationId="{8782A89D-A462-2DE1-329F-462676BA2C00}"/>
          </ac:spMkLst>
        </pc:spChg>
        <pc:spChg chg="add mod ord">
          <ac:chgData name="Samuel Kim" userId="0b4e8f1a-35cc-4769-966d-024c662a6df8" providerId="ADAL" clId="{FD43177E-B14D-4CBC-B1FC-4F9CD5DD6B7D}" dt="2024-05-06T03:29:53.415" v="2539" actId="27636"/>
          <ac:spMkLst>
            <pc:docMk/>
            <pc:sldMk cId="745060949" sldId="1116"/>
            <ac:spMk id="17" creationId="{8D53EAC0-F6C8-9969-388A-E097E6FD5C1E}"/>
          </ac:spMkLst>
        </pc:spChg>
        <pc:spChg chg="add mod ord">
          <ac:chgData name="Samuel Kim" userId="0b4e8f1a-35cc-4769-966d-024c662a6df8" providerId="ADAL" clId="{FD43177E-B14D-4CBC-B1FC-4F9CD5DD6B7D}" dt="2024-05-06T03:29:53.397" v="2530" actId="27636"/>
          <ac:spMkLst>
            <pc:docMk/>
            <pc:sldMk cId="745060949" sldId="1116"/>
            <ac:spMk id="18" creationId="{A03450AB-BC2F-57A3-FAEC-618BB2294A91}"/>
          </ac:spMkLst>
        </pc:spChg>
        <pc:spChg chg="add mod ord">
          <ac:chgData name="Samuel Kim" userId="0b4e8f1a-35cc-4769-966d-024c662a6df8" providerId="ADAL" clId="{FD43177E-B14D-4CBC-B1FC-4F9CD5DD6B7D}" dt="2024-05-06T03:29:53.393" v="2528" actId="27636"/>
          <ac:spMkLst>
            <pc:docMk/>
            <pc:sldMk cId="745060949" sldId="1116"/>
            <ac:spMk id="19" creationId="{289E853F-E072-F0F0-AAD7-7E20D5E10B51}"/>
          </ac:spMkLst>
        </pc:spChg>
        <pc:spChg chg="add mod ord">
          <ac:chgData name="Samuel Kim" userId="0b4e8f1a-35cc-4769-966d-024c662a6df8" providerId="ADAL" clId="{FD43177E-B14D-4CBC-B1FC-4F9CD5DD6B7D}" dt="2024-05-06T03:29:53.387" v="2525" actId="27636"/>
          <ac:spMkLst>
            <pc:docMk/>
            <pc:sldMk cId="745060949" sldId="1116"/>
            <ac:spMk id="20" creationId="{9E4DC87C-9B92-16FD-A5A0-906573D9F7DC}"/>
          </ac:spMkLst>
        </pc:spChg>
        <pc:spChg chg="add mod ord">
          <ac:chgData name="Samuel Kim" userId="0b4e8f1a-35cc-4769-966d-024c662a6df8" providerId="ADAL" clId="{FD43177E-B14D-4CBC-B1FC-4F9CD5DD6B7D}" dt="2024-05-06T03:29:53.390" v="2527" actId="27636"/>
          <ac:spMkLst>
            <pc:docMk/>
            <pc:sldMk cId="745060949" sldId="1116"/>
            <ac:spMk id="21" creationId="{8C011258-BFE5-3F8E-AAD7-977CB1BB2294}"/>
          </ac:spMkLst>
        </pc:spChg>
        <pc:spChg chg="add mod ord">
          <ac:chgData name="Samuel Kim" userId="0b4e8f1a-35cc-4769-966d-024c662a6df8" providerId="ADAL" clId="{FD43177E-B14D-4CBC-B1FC-4F9CD5DD6B7D}" dt="2024-05-06T03:29:53.399" v="2531" actId="27636"/>
          <ac:spMkLst>
            <pc:docMk/>
            <pc:sldMk cId="745060949" sldId="1116"/>
            <ac:spMk id="22" creationId="{03E31D31-5365-1A78-61BA-7A605EAD5F06}"/>
          </ac:spMkLst>
        </pc:spChg>
        <pc:spChg chg="add mod ord">
          <ac:chgData name="Samuel Kim" userId="0b4e8f1a-35cc-4769-966d-024c662a6df8" providerId="ADAL" clId="{FD43177E-B14D-4CBC-B1FC-4F9CD5DD6B7D}" dt="2024-05-06T03:29:53.395" v="2529" actId="27636"/>
          <ac:spMkLst>
            <pc:docMk/>
            <pc:sldMk cId="745060949" sldId="1116"/>
            <ac:spMk id="23" creationId="{8E6A0EBF-9DD9-897F-FE3D-8BFBA3B392D8}"/>
          </ac:spMkLst>
        </pc:spChg>
        <pc:spChg chg="add mod ord">
          <ac:chgData name="Samuel Kim" userId="0b4e8f1a-35cc-4769-966d-024c662a6df8" providerId="ADAL" clId="{FD43177E-B14D-4CBC-B1FC-4F9CD5DD6B7D}" dt="2024-05-06T03:29:53.416" v="2540" actId="27636"/>
          <ac:spMkLst>
            <pc:docMk/>
            <pc:sldMk cId="745060949" sldId="1116"/>
            <ac:spMk id="24" creationId="{8DDDF3FA-DDE4-AE0F-F6E9-2754BD153D86}"/>
          </ac:spMkLst>
        </pc:spChg>
        <pc:spChg chg="add mod ord">
          <ac:chgData name="Samuel Kim" userId="0b4e8f1a-35cc-4769-966d-024c662a6df8" providerId="ADAL" clId="{FD43177E-B14D-4CBC-B1FC-4F9CD5DD6B7D}" dt="2024-05-06T03:29:53.383" v="2523" actId="27636"/>
          <ac:spMkLst>
            <pc:docMk/>
            <pc:sldMk cId="745060949" sldId="1116"/>
            <ac:spMk id="25" creationId="{0BCBD448-8B87-A71C-36C0-292FB532F5B5}"/>
          </ac:spMkLst>
        </pc:spChg>
        <pc:spChg chg="add mod ord">
          <ac:chgData name="Samuel Kim" userId="0b4e8f1a-35cc-4769-966d-024c662a6df8" providerId="ADAL" clId="{FD43177E-B14D-4CBC-B1FC-4F9CD5DD6B7D}" dt="2024-05-06T03:29:53.389" v="2526" actId="27636"/>
          <ac:spMkLst>
            <pc:docMk/>
            <pc:sldMk cId="745060949" sldId="1116"/>
            <ac:spMk id="26" creationId="{EB1D4393-2EFF-0D9C-1725-072B7CD07E8C}"/>
          </ac:spMkLst>
        </pc:spChg>
        <pc:spChg chg="add mod ord">
          <ac:chgData name="Samuel Kim" userId="0b4e8f1a-35cc-4769-966d-024c662a6df8" providerId="ADAL" clId="{FD43177E-B14D-4CBC-B1FC-4F9CD5DD6B7D}" dt="2024-05-06T03:29:53.404" v="2534" actId="27636"/>
          <ac:spMkLst>
            <pc:docMk/>
            <pc:sldMk cId="745060949" sldId="1116"/>
            <ac:spMk id="27" creationId="{F3F07750-91CA-6977-7F4C-97879B5C4355}"/>
          </ac:spMkLst>
        </pc:spChg>
        <pc:spChg chg="add mod ord">
          <ac:chgData name="Samuel Kim" userId="0b4e8f1a-35cc-4769-966d-024c662a6df8" providerId="ADAL" clId="{FD43177E-B14D-4CBC-B1FC-4F9CD5DD6B7D}" dt="2024-05-06T03:29:53.385" v="2524" actId="27636"/>
          <ac:spMkLst>
            <pc:docMk/>
            <pc:sldMk cId="745060949" sldId="1116"/>
            <ac:spMk id="28" creationId="{280F038C-B62B-9F77-47A0-5595CA3F552C}"/>
          </ac:spMkLst>
        </pc:spChg>
      </pc:sldChg>
      <pc:sldChg chg="new del">
        <pc:chgData name="Samuel Kim" userId="0b4e8f1a-35cc-4769-966d-024c662a6df8" providerId="ADAL" clId="{FD43177E-B14D-4CBC-B1FC-4F9CD5DD6B7D}" dt="2024-05-06T03:30:57.296" v="2571" actId="680"/>
        <pc:sldMkLst>
          <pc:docMk/>
          <pc:sldMk cId="2867456278" sldId="1117"/>
        </pc:sldMkLst>
      </pc:sldChg>
      <pc:sldChg chg="modSp add mod">
        <pc:chgData name="Samuel Kim" userId="0b4e8f1a-35cc-4769-966d-024c662a6df8" providerId="ADAL" clId="{FD43177E-B14D-4CBC-B1FC-4F9CD5DD6B7D}" dt="2024-05-06T03:33:43.262" v="2625" actId="20577"/>
        <pc:sldMkLst>
          <pc:docMk/>
          <pc:sldMk cId="3574351433" sldId="1117"/>
        </pc:sldMkLst>
        <pc:spChg chg="mod">
          <ac:chgData name="Samuel Kim" userId="0b4e8f1a-35cc-4769-966d-024c662a6df8" providerId="ADAL" clId="{FD43177E-B14D-4CBC-B1FC-4F9CD5DD6B7D}" dt="2024-05-06T03:33:43.262" v="2625" actId="20577"/>
          <ac:spMkLst>
            <pc:docMk/>
            <pc:sldMk cId="3574351433" sldId="1117"/>
            <ac:spMk id="8" creationId="{66A0CC65-75C7-1229-C738-4A2211308706}"/>
          </ac:spMkLst>
        </pc:spChg>
      </pc:sldChg>
      <pc:sldChg chg="new del">
        <pc:chgData name="Samuel Kim" userId="0b4e8f1a-35cc-4769-966d-024c662a6df8" providerId="ADAL" clId="{FD43177E-B14D-4CBC-B1FC-4F9CD5DD6B7D}" dt="2024-05-06T03:31:37.625" v="2591" actId="680"/>
        <pc:sldMkLst>
          <pc:docMk/>
          <pc:sldMk cId="1118211208" sldId="1118"/>
        </pc:sldMkLst>
      </pc:sldChg>
      <pc:sldChg chg="modSp add del mod">
        <pc:chgData name="Samuel Kim" userId="0b4e8f1a-35cc-4769-966d-024c662a6df8" providerId="ADAL" clId="{FD43177E-B14D-4CBC-B1FC-4F9CD5DD6B7D}" dt="2024-05-06T03:33:32.427" v="2621" actId="47"/>
        <pc:sldMkLst>
          <pc:docMk/>
          <pc:sldMk cId="1826176566" sldId="1118"/>
        </pc:sldMkLst>
        <pc:spChg chg="mod">
          <ac:chgData name="Samuel Kim" userId="0b4e8f1a-35cc-4769-966d-024c662a6df8" providerId="ADAL" clId="{FD43177E-B14D-4CBC-B1FC-4F9CD5DD6B7D}" dt="2024-05-06T03:32:13.698" v="2602" actId="20577"/>
          <ac:spMkLst>
            <pc:docMk/>
            <pc:sldMk cId="1826176566" sldId="1118"/>
            <ac:spMk id="8" creationId="{66A0CC65-75C7-1229-C738-4A2211308706}"/>
          </ac:spMkLst>
        </pc:spChg>
      </pc:sldChg>
      <pc:sldChg chg="modSp add mod">
        <pc:chgData name="Samuel Kim" userId="0b4e8f1a-35cc-4769-966d-024c662a6df8" providerId="ADAL" clId="{FD43177E-B14D-4CBC-B1FC-4F9CD5DD6B7D}" dt="2024-05-06T03:35:00.291" v="2641" actId="948"/>
        <pc:sldMkLst>
          <pc:docMk/>
          <pc:sldMk cId="3377203137" sldId="1118"/>
        </pc:sldMkLst>
        <pc:spChg chg="mod">
          <ac:chgData name="Samuel Kim" userId="0b4e8f1a-35cc-4769-966d-024c662a6df8" providerId="ADAL" clId="{FD43177E-B14D-4CBC-B1FC-4F9CD5DD6B7D}" dt="2024-05-06T03:35:00.291" v="2641" actId="948"/>
          <ac:spMkLst>
            <pc:docMk/>
            <pc:sldMk cId="3377203137" sldId="1118"/>
            <ac:spMk id="8" creationId="{66A0CC65-75C7-1229-C738-4A2211308706}"/>
          </ac:spMkLst>
        </pc:spChg>
      </pc:sldChg>
      <pc:sldChg chg="modSp add del mod">
        <pc:chgData name="Samuel Kim" userId="0b4e8f1a-35cc-4769-966d-024c662a6df8" providerId="ADAL" clId="{FD43177E-B14D-4CBC-B1FC-4F9CD5DD6B7D}" dt="2024-05-06T03:33:32.427" v="2621" actId="47"/>
        <pc:sldMkLst>
          <pc:docMk/>
          <pc:sldMk cId="1882564538" sldId="1119"/>
        </pc:sldMkLst>
        <pc:spChg chg="mod">
          <ac:chgData name="Samuel Kim" userId="0b4e8f1a-35cc-4769-966d-024c662a6df8" providerId="ADAL" clId="{FD43177E-B14D-4CBC-B1FC-4F9CD5DD6B7D}" dt="2024-05-06T03:32:51.208" v="2613" actId="27636"/>
          <ac:spMkLst>
            <pc:docMk/>
            <pc:sldMk cId="1882564538" sldId="1119"/>
            <ac:spMk id="8" creationId="{66A0CC65-75C7-1229-C738-4A2211308706}"/>
          </ac:spMkLst>
        </pc:spChg>
      </pc:sldChg>
      <pc:sldChg chg="modSp add mod">
        <pc:chgData name="Samuel Kim" userId="0b4e8f1a-35cc-4769-966d-024c662a6df8" providerId="ADAL" clId="{FD43177E-B14D-4CBC-B1FC-4F9CD5DD6B7D}" dt="2024-05-06T03:35:51.526" v="2657" actId="27636"/>
        <pc:sldMkLst>
          <pc:docMk/>
          <pc:sldMk cId="4109920718" sldId="1119"/>
        </pc:sldMkLst>
        <pc:spChg chg="mod">
          <ac:chgData name="Samuel Kim" userId="0b4e8f1a-35cc-4769-966d-024c662a6df8" providerId="ADAL" clId="{FD43177E-B14D-4CBC-B1FC-4F9CD5DD6B7D}" dt="2024-05-06T03:35:51.526" v="2657" actId="27636"/>
          <ac:spMkLst>
            <pc:docMk/>
            <pc:sldMk cId="4109920718" sldId="1119"/>
            <ac:spMk id="8" creationId="{66A0CC65-75C7-1229-C738-4A2211308706}"/>
          </ac:spMkLst>
        </pc:spChg>
      </pc:sldChg>
      <pc:sldChg chg="modSp add mod">
        <pc:chgData name="Samuel Kim" userId="0b4e8f1a-35cc-4769-966d-024c662a6df8" providerId="ADAL" clId="{FD43177E-B14D-4CBC-B1FC-4F9CD5DD6B7D}" dt="2024-05-06T03:37:26.163" v="2683"/>
        <pc:sldMkLst>
          <pc:docMk/>
          <pc:sldMk cId="342620529" sldId="1120"/>
        </pc:sldMkLst>
        <pc:spChg chg="mod">
          <ac:chgData name="Samuel Kim" userId="0b4e8f1a-35cc-4769-966d-024c662a6df8" providerId="ADAL" clId="{FD43177E-B14D-4CBC-B1FC-4F9CD5DD6B7D}" dt="2024-05-06T03:37:26.163" v="2683"/>
          <ac:spMkLst>
            <pc:docMk/>
            <pc:sldMk cId="342620529" sldId="1120"/>
            <ac:spMk id="8" creationId="{66A0CC65-75C7-1229-C738-4A2211308706}"/>
          </ac:spMkLst>
        </pc:spChg>
      </pc:sldChg>
      <pc:sldChg chg="new del">
        <pc:chgData name="Samuel Kim" userId="0b4e8f1a-35cc-4769-966d-024c662a6df8" providerId="ADAL" clId="{FD43177E-B14D-4CBC-B1FC-4F9CD5DD6B7D}" dt="2024-05-06T03:36:03.745" v="2659" actId="680"/>
        <pc:sldMkLst>
          <pc:docMk/>
          <pc:sldMk cId="2155373761" sldId="1120"/>
        </pc:sldMkLst>
      </pc:sldChg>
      <pc:sldChg chg="modSp add del mod">
        <pc:chgData name="Samuel Kim" userId="0b4e8f1a-35cc-4769-966d-024c662a6df8" providerId="ADAL" clId="{FD43177E-B14D-4CBC-B1FC-4F9CD5DD6B7D}" dt="2024-05-06T03:37:19.467" v="2679" actId="2890"/>
        <pc:sldMkLst>
          <pc:docMk/>
          <pc:sldMk cId="369897711" sldId="1121"/>
        </pc:sldMkLst>
        <pc:spChg chg="mod">
          <ac:chgData name="Samuel Kim" userId="0b4e8f1a-35cc-4769-966d-024c662a6df8" providerId="ADAL" clId="{FD43177E-B14D-4CBC-B1FC-4F9CD5DD6B7D}" dt="2024-05-06T03:37:18.241" v="2678" actId="6549"/>
          <ac:spMkLst>
            <pc:docMk/>
            <pc:sldMk cId="369897711" sldId="1121"/>
            <ac:spMk id="8" creationId="{66A0CC65-75C7-1229-C738-4A2211308706}"/>
          </ac:spMkLst>
        </pc:spChg>
      </pc:sldChg>
      <pc:sldChg chg="modSp add mod">
        <pc:chgData name="Samuel Kim" userId="0b4e8f1a-35cc-4769-966d-024c662a6df8" providerId="ADAL" clId="{FD43177E-B14D-4CBC-B1FC-4F9CD5DD6B7D}" dt="2024-05-06T03:38:06.226" v="2697" actId="948"/>
        <pc:sldMkLst>
          <pc:docMk/>
          <pc:sldMk cId="3061205256" sldId="1121"/>
        </pc:sldMkLst>
        <pc:spChg chg="mod">
          <ac:chgData name="Samuel Kim" userId="0b4e8f1a-35cc-4769-966d-024c662a6df8" providerId="ADAL" clId="{FD43177E-B14D-4CBC-B1FC-4F9CD5DD6B7D}" dt="2024-05-06T03:38:06.226" v="2697" actId="948"/>
          <ac:spMkLst>
            <pc:docMk/>
            <pc:sldMk cId="3061205256" sldId="1121"/>
            <ac:spMk id="8" creationId="{66A0CC65-75C7-1229-C738-4A2211308706}"/>
          </ac:spMkLst>
        </pc:spChg>
      </pc:sldChg>
      <pc:sldChg chg="modSp add mod">
        <pc:chgData name="Samuel Kim" userId="0b4e8f1a-35cc-4769-966d-024c662a6df8" providerId="ADAL" clId="{FD43177E-B14D-4CBC-B1FC-4F9CD5DD6B7D}" dt="2024-05-06T03:38:39.635" v="2706" actId="20577"/>
        <pc:sldMkLst>
          <pc:docMk/>
          <pc:sldMk cId="1938620109" sldId="1122"/>
        </pc:sldMkLst>
        <pc:spChg chg="mod">
          <ac:chgData name="Samuel Kim" userId="0b4e8f1a-35cc-4769-966d-024c662a6df8" providerId="ADAL" clId="{FD43177E-B14D-4CBC-B1FC-4F9CD5DD6B7D}" dt="2024-05-06T03:38:39.635" v="2706" actId="20577"/>
          <ac:spMkLst>
            <pc:docMk/>
            <pc:sldMk cId="1938620109" sldId="1122"/>
            <ac:spMk id="8" creationId="{66A0CC65-75C7-1229-C738-4A2211308706}"/>
          </ac:spMkLst>
        </pc:spChg>
      </pc:sldChg>
      <pc:sldChg chg="modSp mod">
        <pc:chgData name="Samuel Kim" userId="0b4e8f1a-35cc-4769-966d-024c662a6df8" providerId="ADAL" clId="{FD43177E-B14D-4CBC-B1FC-4F9CD5DD6B7D}" dt="2024-05-13T18:34:40.662" v="3121" actId="14100"/>
        <pc:sldMkLst>
          <pc:docMk/>
          <pc:sldMk cId="1573621242" sldId="1124"/>
        </pc:sldMkLst>
        <pc:spChg chg="mod">
          <ac:chgData name="Samuel Kim" userId="0b4e8f1a-35cc-4769-966d-024c662a6df8" providerId="ADAL" clId="{FD43177E-B14D-4CBC-B1FC-4F9CD5DD6B7D}" dt="2024-05-13T18:34:40.662" v="3121" actId="14100"/>
          <ac:spMkLst>
            <pc:docMk/>
            <pc:sldMk cId="1573621242" sldId="1124"/>
            <ac:spMk id="3" creationId="{A7C1949A-7177-44DF-A027-3B5D320F8674}"/>
          </ac:spMkLst>
        </pc:spChg>
      </pc:sldChg>
      <pc:sldChg chg="modSp mod">
        <pc:chgData name="Samuel Kim" userId="0b4e8f1a-35cc-4769-966d-024c662a6df8" providerId="ADAL" clId="{FD43177E-B14D-4CBC-B1FC-4F9CD5DD6B7D}" dt="2024-05-13T19:27:43.097" v="3139" actId="242"/>
        <pc:sldMkLst>
          <pc:docMk/>
          <pc:sldMk cId="4200709785" sldId="1125"/>
        </pc:sldMkLst>
        <pc:spChg chg="mod">
          <ac:chgData name="Samuel Kim" userId="0b4e8f1a-35cc-4769-966d-024c662a6df8" providerId="ADAL" clId="{FD43177E-B14D-4CBC-B1FC-4F9CD5DD6B7D}" dt="2024-05-13T19:26:51.866" v="3134" actId="3064"/>
          <ac:spMkLst>
            <pc:docMk/>
            <pc:sldMk cId="4200709785" sldId="1125"/>
            <ac:spMk id="3" creationId="{4F71A857-4031-BDD3-B1A0-E6D1C978D4DB}"/>
          </ac:spMkLst>
        </pc:spChg>
        <pc:spChg chg="mod">
          <ac:chgData name="Samuel Kim" userId="0b4e8f1a-35cc-4769-966d-024c662a6df8" providerId="ADAL" clId="{FD43177E-B14D-4CBC-B1FC-4F9CD5DD6B7D}" dt="2024-05-13T19:26:51.866" v="3134" actId="3064"/>
          <ac:spMkLst>
            <pc:docMk/>
            <pc:sldMk cId="4200709785" sldId="1125"/>
            <ac:spMk id="9" creationId="{979DDF9E-68D9-1815-FB62-D0F1E8C119DE}"/>
          </ac:spMkLst>
        </pc:spChg>
        <pc:spChg chg="mod">
          <ac:chgData name="Samuel Kim" userId="0b4e8f1a-35cc-4769-966d-024c662a6df8" providerId="ADAL" clId="{FD43177E-B14D-4CBC-B1FC-4F9CD5DD6B7D}" dt="2024-05-13T19:27:43.097" v="3139" actId="242"/>
          <ac:spMkLst>
            <pc:docMk/>
            <pc:sldMk cId="4200709785" sldId="1125"/>
            <ac:spMk id="12" creationId="{B3DD858A-E700-C19F-C1E2-9D50FBB6FAB3}"/>
          </ac:spMkLst>
        </pc:spChg>
        <pc:spChg chg="mod">
          <ac:chgData name="Samuel Kim" userId="0b4e8f1a-35cc-4769-966d-024c662a6df8" providerId="ADAL" clId="{FD43177E-B14D-4CBC-B1FC-4F9CD5DD6B7D}" dt="2024-05-13T19:27:18.706" v="3137" actId="27636"/>
          <ac:spMkLst>
            <pc:docMk/>
            <pc:sldMk cId="4200709785" sldId="1125"/>
            <ac:spMk id="26" creationId="{E0513BB1-1470-3565-D869-2944B84EAD83}"/>
          </ac:spMkLst>
        </pc:spChg>
      </pc:sldChg>
      <pc:sldChg chg="modSp new mod">
        <pc:chgData name="Samuel Kim" userId="0b4e8f1a-35cc-4769-966d-024c662a6df8" providerId="ADAL" clId="{FD43177E-B14D-4CBC-B1FC-4F9CD5DD6B7D}" dt="2024-05-13T03:13:39.079" v="3057" actId="27636"/>
        <pc:sldMkLst>
          <pc:docMk/>
          <pc:sldMk cId="3610774190" sldId="1127"/>
        </pc:sldMkLst>
        <pc:spChg chg="mod">
          <ac:chgData name="Samuel Kim" userId="0b4e8f1a-35cc-4769-966d-024c662a6df8" providerId="ADAL" clId="{FD43177E-B14D-4CBC-B1FC-4F9CD5DD6B7D}" dt="2024-05-13T03:09:37.238" v="2995" actId="20577"/>
          <ac:spMkLst>
            <pc:docMk/>
            <pc:sldMk cId="3610774190" sldId="1127"/>
            <ac:spMk id="2" creationId="{DD40767B-EF65-E779-AA1C-4DDEDA454D47}"/>
          </ac:spMkLst>
        </pc:spChg>
        <pc:spChg chg="mod">
          <ac:chgData name="Samuel Kim" userId="0b4e8f1a-35cc-4769-966d-024c662a6df8" providerId="ADAL" clId="{FD43177E-B14D-4CBC-B1FC-4F9CD5DD6B7D}" dt="2024-05-13T03:13:39.047" v="3041" actId="27636"/>
          <ac:spMkLst>
            <pc:docMk/>
            <pc:sldMk cId="3610774190" sldId="1127"/>
            <ac:spMk id="3" creationId="{71C5B904-8492-13C3-26A0-CEFD256DAE05}"/>
          </ac:spMkLst>
        </pc:spChg>
        <pc:spChg chg="mod">
          <ac:chgData name="Samuel Kim" userId="0b4e8f1a-35cc-4769-966d-024c662a6df8" providerId="ADAL" clId="{FD43177E-B14D-4CBC-B1FC-4F9CD5DD6B7D}" dt="2024-05-13T03:13:39.054" v="3044" actId="27636"/>
          <ac:spMkLst>
            <pc:docMk/>
            <pc:sldMk cId="3610774190" sldId="1127"/>
            <ac:spMk id="4" creationId="{AF4F7FA5-5BD6-E1DC-C81B-E728AA53BAC1}"/>
          </ac:spMkLst>
        </pc:spChg>
        <pc:spChg chg="mod">
          <ac:chgData name="Samuel Kim" userId="0b4e8f1a-35cc-4769-966d-024c662a6df8" providerId="ADAL" clId="{FD43177E-B14D-4CBC-B1FC-4F9CD5DD6B7D}" dt="2024-05-13T03:13:39.056" v="3045" actId="27636"/>
          <ac:spMkLst>
            <pc:docMk/>
            <pc:sldMk cId="3610774190" sldId="1127"/>
            <ac:spMk id="5" creationId="{DD8FBC9B-3613-7A3E-E6EB-52F2AD8BBA04}"/>
          </ac:spMkLst>
        </pc:spChg>
        <pc:spChg chg="mod">
          <ac:chgData name="Samuel Kim" userId="0b4e8f1a-35cc-4769-966d-024c662a6df8" providerId="ADAL" clId="{FD43177E-B14D-4CBC-B1FC-4F9CD5DD6B7D}" dt="2024-05-13T03:13:39.067" v="3051" actId="27636"/>
          <ac:spMkLst>
            <pc:docMk/>
            <pc:sldMk cId="3610774190" sldId="1127"/>
            <ac:spMk id="6" creationId="{E37B3AA8-7944-F6CB-E961-4D4046C1F7C1}"/>
          </ac:spMkLst>
        </pc:spChg>
        <pc:spChg chg="mod">
          <ac:chgData name="Samuel Kim" userId="0b4e8f1a-35cc-4769-966d-024c662a6df8" providerId="ADAL" clId="{FD43177E-B14D-4CBC-B1FC-4F9CD5DD6B7D}" dt="2024-05-13T03:13:39.075" v="3055" actId="27636"/>
          <ac:spMkLst>
            <pc:docMk/>
            <pc:sldMk cId="3610774190" sldId="1127"/>
            <ac:spMk id="7" creationId="{8C1A09FC-ED13-0193-658C-F2B471AD882B}"/>
          </ac:spMkLst>
        </pc:spChg>
        <pc:spChg chg="mod">
          <ac:chgData name="Samuel Kim" userId="0b4e8f1a-35cc-4769-966d-024c662a6df8" providerId="ADAL" clId="{FD43177E-B14D-4CBC-B1FC-4F9CD5DD6B7D}" dt="2024-05-13T03:13:39.057" v="3046" actId="27636"/>
          <ac:spMkLst>
            <pc:docMk/>
            <pc:sldMk cId="3610774190" sldId="1127"/>
            <ac:spMk id="8" creationId="{A05E9CF6-CCEE-B849-4E20-5D4E83A0D0BB}"/>
          </ac:spMkLst>
        </pc:spChg>
        <pc:spChg chg="mod">
          <ac:chgData name="Samuel Kim" userId="0b4e8f1a-35cc-4769-966d-024c662a6df8" providerId="ADAL" clId="{FD43177E-B14D-4CBC-B1FC-4F9CD5DD6B7D}" dt="2024-05-13T03:13:39.060" v="3048" actId="27636"/>
          <ac:spMkLst>
            <pc:docMk/>
            <pc:sldMk cId="3610774190" sldId="1127"/>
            <ac:spMk id="9" creationId="{760436A2-6ACF-0FC9-95A4-0A88089F2FAD}"/>
          </ac:spMkLst>
        </pc:spChg>
        <pc:spChg chg="mod">
          <ac:chgData name="Samuel Kim" userId="0b4e8f1a-35cc-4769-966d-024c662a6df8" providerId="ADAL" clId="{FD43177E-B14D-4CBC-B1FC-4F9CD5DD6B7D}" dt="2024-05-13T03:13:39.046" v="3040" actId="27636"/>
          <ac:spMkLst>
            <pc:docMk/>
            <pc:sldMk cId="3610774190" sldId="1127"/>
            <ac:spMk id="10" creationId="{687CBCE0-C954-C630-8E43-C0509D59F865}"/>
          </ac:spMkLst>
        </pc:spChg>
        <pc:spChg chg="mod">
          <ac:chgData name="Samuel Kim" userId="0b4e8f1a-35cc-4769-966d-024c662a6df8" providerId="ADAL" clId="{FD43177E-B14D-4CBC-B1FC-4F9CD5DD6B7D}" dt="2024-05-13T03:13:39.062" v="3049" actId="27636"/>
          <ac:spMkLst>
            <pc:docMk/>
            <pc:sldMk cId="3610774190" sldId="1127"/>
            <ac:spMk id="11" creationId="{54F2BBA3-09D8-1E06-9E28-E439B37074C4}"/>
          </ac:spMkLst>
        </pc:spChg>
        <pc:spChg chg="mod">
          <ac:chgData name="Samuel Kim" userId="0b4e8f1a-35cc-4769-966d-024c662a6df8" providerId="ADAL" clId="{FD43177E-B14D-4CBC-B1FC-4F9CD5DD6B7D}" dt="2024-05-13T03:13:39.064" v="3050" actId="27636"/>
          <ac:spMkLst>
            <pc:docMk/>
            <pc:sldMk cId="3610774190" sldId="1127"/>
            <ac:spMk id="12" creationId="{80E4F844-8CD5-FBBC-1C0F-1BD5D9F24128}"/>
          </ac:spMkLst>
        </pc:spChg>
        <pc:spChg chg="mod">
          <ac:chgData name="Samuel Kim" userId="0b4e8f1a-35cc-4769-966d-024c662a6df8" providerId="ADAL" clId="{FD43177E-B14D-4CBC-B1FC-4F9CD5DD6B7D}" dt="2024-05-13T03:13:39.041" v="3039" actId="27636"/>
          <ac:spMkLst>
            <pc:docMk/>
            <pc:sldMk cId="3610774190" sldId="1127"/>
            <ac:spMk id="13" creationId="{08A5913B-937E-9C9A-EF5F-43905A5AFE99}"/>
          </ac:spMkLst>
        </pc:spChg>
        <pc:spChg chg="mod">
          <ac:chgData name="Samuel Kim" userId="0b4e8f1a-35cc-4769-966d-024c662a6df8" providerId="ADAL" clId="{FD43177E-B14D-4CBC-B1FC-4F9CD5DD6B7D}" dt="2024-05-13T03:13:39.049" v="3042" actId="27636"/>
          <ac:spMkLst>
            <pc:docMk/>
            <pc:sldMk cId="3610774190" sldId="1127"/>
            <ac:spMk id="14" creationId="{89D15398-9673-10E1-B7C9-DFEAEBAAF3AD}"/>
          </ac:spMkLst>
        </pc:spChg>
        <pc:spChg chg="mod">
          <ac:chgData name="Samuel Kim" userId="0b4e8f1a-35cc-4769-966d-024c662a6df8" providerId="ADAL" clId="{FD43177E-B14D-4CBC-B1FC-4F9CD5DD6B7D}" dt="2024-05-13T03:13:39.073" v="3054" actId="27636"/>
          <ac:spMkLst>
            <pc:docMk/>
            <pc:sldMk cId="3610774190" sldId="1127"/>
            <ac:spMk id="15" creationId="{43DF1EE7-B605-141C-0FF8-64016DF4F8DC}"/>
          </ac:spMkLst>
        </pc:spChg>
        <pc:spChg chg="mod">
          <ac:chgData name="Samuel Kim" userId="0b4e8f1a-35cc-4769-966d-024c662a6df8" providerId="ADAL" clId="{FD43177E-B14D-4CBC-B1FC-4F9CD5DD6B7D}" dt="2024-05-13T03:13:39.039" v="3038" actId="27636"/>
          <ac:spMkLst>
            <pc:docMk/>
            <pc:sldMk cId="3610774190" sldId="1127"/>
            <ac:spMk id="16" creationId="{A728AF95-7903-D22D-2BE0-123E30069DE6}"/>
          </ac:spMkLst>
        </pc:spChg>
        <pc:spChg chg="mod">
          <ac:chgData name="Samuel Kim" userId="0b4e8f1a-35cc-4769-966d-024c662a6df8" providerId="ADAL" clId="{FD43177E-B14D-4CBC-B1FC-4F9CD5DD6B7D}" dt="2024-05-13T03:13:39.077" v="3056" actId="27636"/>
          <ac:spMkLst>
            <pc:docMk/>
            <pc:sldMk cId="3610774190" sldId="1127"/>
            <ac:spMk id="17" creationId="{F73B5E72-666F-489C-D140-4424AA80F7D2}"/>
          </ac:spMkLst>
        </pc:spChg>
        <pc:spChg chg="mod">
          <ac:chgData name="Samuel Kim" userId="0b4e8f1a-35cc-4769-966d-024c662a6df8" providerId="ADAL" clId="{FD43177E-B14D-4CBC-B1FC-4F9CD5DD6B7D}" dt="2024-05-13T03:13:39.079" v="3057" actId="27636"/>
          <ac:spMkLst>
            <pc:docMk/>
            <pc:sldMk cId="3610774190" sldId="1127"/>
            <ac:spMk id="18" creationId="{BDD7B643-32B3-BB6B-4837-02D05DAB20E7}"/>
          </ac:spMkLst>
        </pc:spChg>
        <pc:spChg chg="mod">
          <ac:chgData name="Samuel Kim" userId="0b4e8f1a-35cc-4769-966d-024c662a6df8" providerId="ADAL" clId="{FD43177E-B14D-4CBC-B1FC-4F9CD5DD6B7D}" dt="2024-05-13T03:13:39.060" v="3047" actId="27636"/>
          <ac:spMkLst>
            <pc:docMk/>
            <pc:sldMk cId="3610774190" sldId="1127"/>
            <ac:spMk id="19" creationId="{8B909322-F11D-F47D-9ED2-B97B25FF7EB2}"/>
          </ac:spMkLst>
        </pc:spChg>
        <pc:spChg chg="mod">
          <ac:chgData name="Samuel Kim" userId="0b4e8f1a-35cc-4769-966d-024c662a6df8" providerId="ADAL" clId="{FD43177E-B14D-4CBC-B1FC-4F9CD5DD6B7D}" dt="2024-05-13T03:13:39.069" v="3052" actId="27636"/>
          <ac:spMkLst>
            <pc:docMk/>
            <pc:sldMk cId="3610774190" sldId="1127"/>
            <ac:spMk id="20" creationId="{2605BF9E-F275-6CFF-D75A-E8B75723590E}"/>
          </ac:spMkLst>
        </pc:spChg>
        <pc:spChg chg="mod">
          <ac:chgData name="Samuel Kim" userId="0b4e8f1a-35cc-4769-966d-024c662a6df8" providerId="ADAL" clId="{FD43177E-B14D-4CBC-B1FC-4F9CD5DD6B7D}" dt="2024-05-13T03:13:39.052" v="3043" actId="27636"/>
          <ac:spMkLst>
            <pc:docMk/>
            <pc:sldMk cId="3610774190" sldId="1127"/>
            <ac:spMk id="21" creationId="{FD6791FD-AD71-0C92-B597-B0EAD93CEDE7}"/>
          </ac:spMkLst>
        </pc:spChg>
        <pc:spChg chg="mod">
          <ac:chgData name="Samuel Kim" userId="0b4e8f1a-35cc-4769-966d-024c662a6df8" providerId="ADAL" clId="{FD43177E-B14D-4CBC-B1FC-4F9CD5DD6B7D}" dt="2024-05-13T03:13:39.071" v="3053" actId="27636"/>
          <ac:spMkLst>
            <pc:docMk/>
            <pc:sldMk cId="3610774190" sldId="1127"/>
            <ac:spMk id="22" creationId="{06FDA881-A9D0-4332-3662-406E2D0C22E0}"/>
          </ac:spMkLst>
        </pc:spChg>
        <pc:spChg chg="mod">
          <ac:chgData name="Samuel Kim" userId="0b4e8f1a-35cc-4769-966d-024c662a6df8" providerId="ADAL" clId="{FD43177E-B14D-4CBC-B1FC-4F9CD5DD6B7D}" dt="2024-05-13T03:08:51.158" v="2991"/>
          <ac:spMkLst>
            <pc:docMk/>
            <pc:sldMk cId="3610774190" sldId="1127"/>
            <ac:spMk id="24" creationId="{87AAB4DC-D99C-9314-ADA7-693535851F9E}"/>
          </ac:spMkLst>
        </pc:spChg>
      </pc:sldChg>
      <pc:sldChg chg="modSp add del mod">
        <pc:chgData name="Samuel Kim" userId="0b4e8f1a-35cc-4769-966d-024c662a6df8" providerId="ADAL" clId="{FD43177E-B14D-4CBC-B1FC-4F9CD5DD6B7D}" dt="2024-05-13T03:08:35.510" v="2987"/>
        <pc:sldMkLst>
          <pc:docMk/>
          <pc:sldMk cId="3942402319" sldId="1127"/>
        </pc:sldMkLst>
        <pc:spChg chg="mod">
          <ac:chgData name="Samuel Kim" userId="0b4e8f1a-35cc-4769-966d-024c662a6df8" providerId="ADAL" clId="{FD43177E-B14D-4CBC-B1FC-4F9CD5DD6B7D}" dt="2024-05-13T03:08:25.571" v="2986"/>
          <ac:spMkLst>
            <pc:docMk/>
            <pc:sldMk cId="3942402319" sldId="1127"/>
            <ac:spMk id="4" creationId="{40149604-427E-E735-87BA-2D006ACC96B1}"/>
          </ac:spMkLst>
        </pc:spChg>
      </pc:sldChg>
      <pc:sldChg chg="add del">
        <pc:chgData name="Samuel Kim" userId="0b4e8f1a-35cc-4769-966d-024c662a6df8" providerId="ADAL" clId="{FD43177E-B14D-4CBC-B1FC-4F9CD5DD6B7D}" dt="2024-05-13T03:08:35.510" v="2987"/>
        <pc:sldMkLst>
          <pc:docMk/>
          <pc:sldMk cId="3662600948" sldId="1128"/>
        </pc:sldMkLst>
      </pc:sldChg>
      <pc:sldChg chg="addSp delSp modSp new mod">
        <pc:chgData name="Samuel Kim" userId="0b4e8f1a-35cc-4769-966d-024c662a6df8" providerId="ADAL" clId="{FD43177E-B14D-4CBC-B1FC-4F9CD5DD6B7D}" dt="2024-05-13T03:13:45.443" v="3059" actId="1076"/>
        <pc:sldMkLst>
          <pc:docMk/>
          <pc:sldMk cId="4105932142" sldId="1128"/>
        </pc:sldMkLst>
        <pc:spChg chg="del">
          <ac:chgData name="Samuel Kim" userId="0b4e8f1a-35cc-4769-966d-024c662a6df8" providerId="ADAL" clId="{FD43177E-B14D-4CBC-B1FC-4F9CD5DD6B7D}" dt="2024-05-13T03:13:38.825" v="2997"/>
          <ac:spMkLst>
            <pc:docMk/>
            <pc:sldMk cId="4105932142" sldId="1128"/>
            <ac:spMk id="2" creationId="{EEBDE3E6-90A6-87CF-5FE9-1998DED32171}"/>
          </ac:spMkLst>
        </pc:spChg>
        <pc:spChg chg="mod">
          <ac:chgData name="Samuel Kim" userId="0b4e8f1a-35cc-4769-966d-024c662a6df8" providerId="ADAL" clId="{FD43177E-B14D-4CBC-B1FC-4F9CD5DD6B7D}" dt="2024-05-13T03:13:38.910" v="3012" actId="27636"/>
          <ac:spMkLst>
            <pc:docMk/>
            <pc:sldMk cId="4105932142" sldId="1128"/>
            <ac:spMk id="3" creationId="{EC6A87E0-D935-2377-691B-7DCF24BB3864}"/>
          </ac:spMkLst>
        </pc:spChg>
        <pc:spChg chg="mod">
          <ac:chgData name="Samuel Kim" userId="0b4e8f1a-35cc-4769-966d-024c662a6df8" providerId="ADAL" clId="{FD43177E-B14D-4CBC-B1FC-4F9CD5DD6B7D}" dt="2024-05-13T03:13:38.887" v="2999" actId="27636"/>
          <ac:spMkLst>
            <pc:docMk/>
            <pc:sldMk cId="4105932142" sldId="1128"/>
            <ac:spMk id="4" creationId="{3BD61E73-FA48-7E62-5BDD-992C70ED6B31}"/>
          </ac:spMkLst>
        </pc:spChg>
        <pc:spChg chg="mod">
          <ac:chgData name="Samuel Kim" userId="0b4e8f1a-35cc-4769-966d-024c662a6df8" providerId="ADAL" clId="{FD43177E-B14D-4CBC-B1FC-4F9CD5DD6B7D}" dt="2024-05-13T03:13:38.907" v="3010" actId="27636"/>
          <ac:spMkLst>
            <pc:docMk/>
            <pc:sldMk cId="4105932142" sldId="1128"/>
            <ac:spMk id="5" creationId="{40896151-7192-3B8E-9F50-DA778B62AFD9}"/>
          </ac:spMkLst>
        </pc:spChg>
        <pc:spChg chg="mod">
          <ac:chgData name="Samuel Kim" userId="0b4e8f1a-35cc-4769-966d-024c662a6df8" providerId="ADAL" clId="{FD43177E-B14D-4CBC-B1FC-4F9CD5DD6B7D}" dt="2024-05-13T03:13:38.913" v="3014" actId="27636"/>
          <ac:spMkLst>
            <pc:docMk/>
            <pc:sldMk cId="4105932142" sldId="1128"/>
            <ac:spMk id="6" creationId="{C7F677EE-7BEF-CB9B-0BCE-98EFA9F8386C}"/>
          </ac:spMkLst>
        </pc:spChg>
        <pc:spChg chg="mod">
          <ac:chgData name="Samuel Kim" userId="0b4e8f1a-35cc-4769-966d-024c662a6df8" providerId="ADAL" clId="{FD43177E-B14D-4CBC-B1FC-4F9CD5DD6B7D}" dt="2024-05-13T03:13:38.912" v="3013" actId="27636"/>
          <ac:spMkLst>
            <pc:docMk/>
            <pc:sldMk cId="4105932142" sldId="1128"/>
            <ac:spMk id="7" creationId="{E03CDCC5-C2DD-523A-FFE8-92CF4B30A7D3}"/>
          </ac:spMkLst>
        </pc:spChg>
        <pc:spChg chg="mod">
          <ac:chgData name="Samuel Kim" userId="0b4e8f1a-35cc-4769-966d-024c662a6df8" providerId="ADAL" clId="{FD43177E-B14D-4CBC-B1FC-4F9CD5DD6B7D}" dt="2024-05-13T03:13:38.896" v="3004" actId="27636"/>
          <ac:spMkLst>
            <pc:docMk/>
            <pc:sldMk cId="4105932142" sldId="1128"/>
            <ac:spMk id="8" creationId="{CC00BA1E-5914-F3D9-CCB2-29379C5456A5}"/>
          </ac:spMkLst>
        </pc:spChg>
        <pc:spChg chg="mod">
          <ac:chgData name="Samuel Kim" userId="0b4e8f1a-35cc-4769-966d-024c662a6df8" providerId="ADAL" clId="{FD43177E-B14D-4CBC-B1FC-4F9CD5DD6B7D}" dt="2024-05-13T03:13:38.903" v="3008" actId="27636"/>
          <ac:spMkLst>
            <pc:docMk/>
            <pc:sldMk cId="4105932142" sldId="1128"/>
            <ac:spMk id="9" creationId="{6EBC9ADE-00B8-0DD4-1BE6-2FD19CB4FED1}"/>
          </ac:spMkLst>
        </pc:spChg>
        <pc:spChg chg="mod">
          <ac:chgData name="Samuel Kim" userId="0b4e8f1a-35cc-4769-966d-024c662a6df8" providerId="ADAL" clId="{FD43177E-B14D-4CBC-B1FC-4F9CD5DD6B7D}" dt="2024-05-13T03:13:38.894" v="3003" actId="27636"/>
          <ac:spMkLst>
            <pc:docMk/>
            <pc:sldMk cId="4105932142" sldId="1128"/>
            <ac:spMk id="10" creationId="{A8D1B894-F16D-93A4-9D83-F3B1B786A9CF}"/>
          </ac:spMkLst>
        </pc:spChg>
        <pc:spChg chg="mod">
          <ac:chgData name="Samuel Kim" userId="0b4e8f1a-35cc-4769-966d-024c662a6df8" providerId="ADAL" clId="{FD43177E-B14D-4CBC-B1FC-4F9CD5DD6B7D}" dt="2024-05-13T03:13:38.892" v="3002" actId="27636"/>
          <ac:spMkLst>
            <pc:docMk/>
            <pc:sldMk cId="4105932142" sldId="1128"/>
            <ac:spMk id="11" creationId="{4DB0669C-D3DF-33EF-3379-DB21F85C7ECA}"/>
          </ac:spMkLst>
        </pc:spChg>
        <pc:spChg chg="mod">
          <ac:chgData name="Samuel Kim" userId="0b4e8f1a-35cc-4769-966d-024c662a6df8" providerId="ADAL" clId="{FD43177E-B14D-4CBC-B1FC-4F9CD5DD6B7D}" dt="2024-05-13T03:13:38.897" v="3005" actId="27636"/>
          <ac:spMkLst>
            <pc:docMk/>
            <pc:sldMk cId="4105932142" sldId="1128"/>
            <ac:spMk id="12" creationId="{8E917B76-8C04-7518-DD50-494F699C72BB}"/>
          </ac:spMkLst>
        </pc:spChg>
        <pc:spChg chg="mod">
          <ac:chgData name="Samuel Kim" userId="0b4e8f1a-35cc-4769-966d-024c662a6df8" providerId="ADAL" clId="{FD43177E-B14D-4CBC-B1FC-4F9CD5DD6B7D}" dt="2024-05-13T03:13:38.915" v="3015" actId="27636"/>
          <ac:spMkLst>
            <pc:docMk/>
            <pc:sldMk cId="4105932142" sldId="1128"/>
            <ac:spMk id="13" creationId="{9C825F37-9590-FB79-D6B2-820A40E605D2}"/>
          </ac:spMkLst>
        </pc:spChg>
        <pc:spChg chg="mod">
          <ac:chgData name="Samuel Kim" userId="0b4e8f1a-35cc-4769-966d-024c662a6df8" providerId="ADAL" clId="{FD43177E-B14D-4CBC-B1FC-4F9CD5DD6B7D}" dt="2024-05-13T03:13:38.884" v="2998" actId="27636"/>
          <ac:spMkLst>
            <pc:docMk/>
            <pc:sldMk cId="4105932142" sldId="1128"/>
            <ac:spMk id="14" creationId="{3DFC9354-0074-1777-7B15-3EF83B01D763}"/>
          </ac:spMkLst>
        </pc:spChg>
        <pc:spChg chg="mod">
          <ac:chgData name="Samuel Kim" userId="0b4e8f1a-35cc-4769-966d-024c662a6df8" providerId="ADAL" clId="{FD43177E-B14D-4CBC-B1FC-4F9CD5DD6B7D}" dt="2024-05-13T03:13:38.909" v="3011" actId="27636"/>
          <ac:spMkLst>
            <pc:docMk/>
            <pc:sldMk cId="4105932142" sldId="1128"/>
            <ac:spMk id="15" creationId="{1F11EE9C-5FD3-FFBD-76B3-7512986C2C13}"/>
          </ac:spMkLst>
        </pc:spChg>
        <pc:spChg chg="mod">
          <ac:chgData name="Samuel Kim" userId="0b4e8f1a-35cc-4769-966d-024c662a6df8" providerId="ADAL" clId="{FD43177E-B14D-4CBC-B1FC-4F9CD5DD6B7D}" dt="2024-05-13T03:13:38.918" v="3016" actId="27636"/>
          <ac:spMkLst>
            <pc:docMk/>
            <pc:sldMk cId="4105932142" sldId="1128"/>
            <ac:spMk id="16" creationId="{B5EE1592-F97D-8AEA-BC21-C7CF6DCA2CEB}"/>
          </ac:spMkLst>
        </pc:spChg>
        <pc:spChg chg="mod">
          <ac:chgData name="Samuel Kim" userId="0b4e8f1a-35cc-4769-966d-024c662a6df8" providerId="ADAL" clId="{FD43177E-B14D-4CBC-B1FC-4F9CD5DD6B7D}" dt="2024-05-13T03:13:38.891" v="3001" actId="27636"/>
          <ac:spMkLst>
            <pc:docMk/>
            <pc:sldMk cId="4105932142" sldId="1128"/>
            <ac:spMk id="17" creationId="{11F90EE9-F5B3-23A3-045B-A214BE77C3F9}"/>
          </ac:spMkLst>
        </pc:spChg>
        <pc:spChg chg="mod">
          <ac:chgData name="Samuel Kim" userId="0b4e8f1a-35cc-4769-966d-024c662a6df8" providerId="ADAL" clId="{FD43177E-B14D-4CBC-B1FC-4F9CD5DD6B7D}" dt="2024-05-13T03:13:38.889" v="3000" actId="27636"/>
          <ac:spMkLst>
            <pc:docMk/>
            <pc:sldMk cId="4105932142" sldId="1128"/>
            <ac:spMk id="18" creationId="{34EAFC30-ECBF-D642-61F6-F308C07C773D}"/>
          </ac:spMkLst>
        </pc:spChg>
        <pc:spChg chg="mod">
          <ac:chgData name="Samuel Kim" userId="0b4e8f1a-35cc-4769-966d-024c662a6df8" providerId="ADAL" clId="{FD43177E-B14D-4CBC-B1FC-4F9CD5DD6B7D}" dt="2024-05-13T03:13:38.920" v="3017" actId="27636"/>
          <ac:spMkLst>
            <pc:docMk/>
            <pc:sldMk cId="4105932142" sldId="1128"/>
            <ac:spMk id="19" creationId="{D333DBB9-F830-833B-EE4D-945F997878CA}"/>
          </ac:spMkLst>
        </pc:spChg>
        <pc:spChg chg="mod">
          <ac:chgData name="Samuel Kim" userId="0b4e8f1a-35cc-4769-966d-024c662a6df8" providerId="ADAL" clId="{FD43177E-B14D-4CBC-B1FC-4F9CD5DD6B7D}" dt="2024-05-13T03:13:38.899" v="3006" actId="27636"/>
          <ac:spMkLst>
            <pc:docMk/>
            <pc:sldMk cId="4105932142" sldId="1128"/>
            <ac:spMk id="20" creationId="{26C6E051-A99F-8B3E-BF2E-92ECC574A499}"/>
          </ac:spMkLst>
        </pc:spChg>
        <pc:spChg chg="mod">
          <ac:chgData name="Samuel Kim" userId="0b4e8f1a-35cc-4769-966d-024c662a6df8" providerId="ADAL" clId="{FD43177E-B14D-4CBC-B1FC-4F9CD5DD6B7D}" dt="2024-05-13T03:13:38.905" v="3009" actId="27636"/>
          <ac:spMkLst>
            <pc:docMk/>
            <pc:sldMk cId="4105932142" sldId="1128"/>
            <ac:spMk id="21" creationId="{491E88DA-9FD2-05AD-EC6F-0DA5C87E31DF}"/>
          </ac:spMkLst>
        </pc:spChg>
        <pc:spChg chg="mod">
          <ac:chgData name="Samuel Kim" userId="0b4e8f1a-35cc-4769-966d-024c662a6df8" providerId="ADAL" clId="{FD43177E-B14D-4CBC-B1FC-4F9CD5DD6B7D}" dt="2024-05-13T03:13:38.901" v="3007" actId="27636"/>
          <ac:spMkLst>
            <pc:docMk/>
            <pc:sldMk cId="4105932142" sldId="1128"/>
            <ac:spMk id="22" creationId="{AE54A89D-FEF7-C255-4FBE-A0ED9D4FE332}"/>
          </ac:spMkLst>
        </pc:spChg>
        <pc:spChg chg="mod">
          <ac:chgData name="Samuel Kim" userId="0b4e8f1a-35cc-4769-966d-024c662a6df8" providerId="ADAL" clId="{FD43177E-B14D-4CBC-B1FC-4F9CD5DD6B7D}" dt="2024-05-13T03:13:34.744" v="2996"/>
          <ac:spMkLst>
            <pc:docMk/>
            <pc:sldMk cId="4105932142" sldId="1128"/>
            <ac:spMk id="24" creationId="{09D34CDE-3EC2-57E7-006C-1399F84DF67D}"/>
          </ac:spMkLst>
        </pc:spChg>
        <pc:spChg chg="add mod">
          <ac:chgData name="Samuel Kim" userId="0b4e8f1a-35cc-4769-966d-024c662a6df8" providerId="ADAL" clId="{FD43177E-B14D-4CBC-B1FC-4F9CD5DD6B7D}" dt="2024-05-13T03:13:45.443" v="3059" actId="1076"/>
          <ac:spMkLst>
            <pc:docMk/>
            <pc:sldMk cId="4105932142" sldId="1128"/>
            <ac:spMk id="26" creationId="{C45ECC81-2D67-E0E3-F9B6-3003985A409E}"/>
          </ac:spMkLst>
        </pc:spChg>
        <pc:picChg chg="add mod">
          <ac:chgData name="Samuel Kim" userId="0b4e8f1a-35cc-4769-966d-024c662a6df8" providerId="ADAL" clId="{FD43177E-B14D-4CBC-B1FC-4F9CD5DD6B7D}" dt="2024-05-13T03:13:38.825" v="2997"/>
          <ac:picMkLst>
            <pc:docMk/>
            <pc:sldMk cId="4105932142" sldId="1128"/>
            <ac:picMk id="25" creationId="{6451C122-51CA-E0F4-0958-62F2E5A744CD}"/>
          </ac:picMkLst>
        </pc:picChg>
      </pc:sldChg>
      <pc:sldChg chg="add del">
        <pc:chgData name="Samuel Kim" userId="0b4e8f1a-35cc-4769-966d-024c662a6df8" providerId="ADAL" clId="{FD43177E-B14D-4CBC-B1FC-4F9CD5DD6B7D}" dt="2024-05-13T03:08:35.510" v="2987"/>
        <pc:sldMkLst>
          <pc:docMk/>
          <pc:sldMk cId="1140867150" sldId="1129"/>
        </pc:sldMkLst>
      </pc:sldChg>
      <pc:sldChg chg="addSp delSp modSp new mod">
        <pc:chgData name="Samuel Kim" userId="0b4e8f1a-35cc-4769-966d-024c662a6df8" providerId="ADAL" clId="{FD43177E-B14D-4CBC-B1FC-4F9CD5DD6B7D}" dt="2024-05-13T03:17:01.393" v="3075" actId="12269"/>
        <pc:sldMkLst>
          <pc:docMk/>
          <pc:sldMk cId="3888056758" sldId="1129"/>
        </pc:sldMkLst>
        <pc:spChg chg="add del">
          <ac:chgData name="Samuel Kim" userId="0b4e8f1a-35cc-4769-966d-024c662a6df8" providerId="ADAL" clId="{FD43177E-B14D-4CBC-B1FC-4F9CD5DD6B7D}" dt="2024-05-13T03:15:49.390" v="3063" actId="1032"/>
          <ac:spMkLst>
            <pc:docMk/>
            <pc:sldMk cId="3888056758" sldId="1129"/>
            <ac:spMk id="2" creationId="{136DAC6E-9551-1452-C743-7CDCD6DE7AF6}"/>
          </ac:spMkLst>
        </pc:spChg>
        <pc:spChg chg="mod">
          <ac:chgData name="Samuel Kim" userId="0b4e8f1a-35cc-4769-966d-024c662a6df8" providerId="ADAL" clId="{FD43177E-B14D-4CBC-B1FC-4F9CD5DD6B7D}" dt="2024-05-13T03:13:39" v="3034" actId="27636"/>
          <ac:spMkLst>
            <pc:docMk/>
            <pc:sldMk cId="3888056758" sldId="1129"/>
            <ac:spMk id="3" creationId="{0E928D67-EE59-7FE7-F4DC-68627474DDB5}"/>
          </ac:spMkLst>
        </pc:spChg>
        <pc:spChg chg="mod">
          <ac:chgData name="Samuel Kim" userId="0b4e8f1a-35cc-4769-966d-024c662a6df8" providerId="ADAL" clId="{FD43177E-B14D-4CBC-B1FC-4F9CD5DD6B7D}" dt="2024-05-13T03:13:39.008" v="3037" actId="27636"/>
          <ac:spMkLst>
            <pc:docMk/>
            <pc:sldMk cId="3888056758" sldId="1129"/>
            <ac:spMk id="4" creationId="{DA9E2BCC-16A5-A4A8-788A-EACB4864CC6A}"/>
          </ac:spMkLst>
        </pc:spChg>
        <pc:spChg chg="mod">
          <ac:chgData name="Samuel Kim" userId="0b4e8f1a-35cc-4769-966d-024c662a6df8" providerId="ADAL" clId="{FD43177E-B14D-4CBC-B1FC-4F9CD5DD6B7D}" dt="2024-05-13T03:13:39.003" v="3035" actId="27636"/>
          <ac:spMkLst>
            <pc:docMk/>
            <pc:sldMk cId="3888056758" sldId="1129"/>
            <ac:spMk id="5" creationId="{78F6563E-77F2-8BEC-F93A-F7C5AF98E368}"/>
          </ac:spMkLst>
        </pc:spChg>
        <pc:spChg chg="mod">
          <ac:chgData name="Samuel Kim" userId="0b4e8f1a-35cc-4769-966d-024c662a6df8" providerId="ADAL" clId="{FD43177E-B14D-4CBC-B1FC-4F9CD5DD6B7D}" dt="2024-05-13T03:13:38.965" v="3018" actId="27636"/>
          <ac:spMkLst>
            <pc:docMk/>
            <pc:sldMk cId="3888056758" sldId="1129"/>
            <ac:spMk id="6" creationId="{78921C1F-1C67-93AC-3CD5-EECD951CD66E}"/>
          </ac:spMkLst>
        </pc:spChg>
        <pc:spChg chg="mod">
          <ac:chgData name="Samuel Kim" userId="0b4e8f1a-35cc-4769-966d-024c662a6df8" providerId="ADAL" clId="{FD43177E-B14D-4CBC-B1FC-4F9CD5DD6B7D}" dt="2024-05-13T03:13:38.976" v="3023" actId="27636"/>
          <ac:spMkLst>
            <pc:docMk/>
            <pc:sldMk cId="3888056758" sldId="1129"/>
            <ac:spMk id="7" creationId="{5F11E0EE-D676-34EF-68D3-5F0AA09163DD}"/>
          </ac:spMkLst>
        </pc:spChg>
        <pc:spChg chg="mod">
          <ac:chgData name="Samuel Kim" userId="0b4e8f1a-35cc-4769-966d-024c662a6df8" providerId="ADAL" clId="{FD43177E-B14D-4CBC-B1FC-4F9CD5DD6B7D}" dt="2024-05-13T03:13:38.981" v="3025" actId="27636"/>
          <ac:spMkLst>
            <pc:docMk/>
            <pc:sldMk cId="3888056758" sldId="1129"/>
            <ac:spMk id="8" creationId="{14378D59-ED13-97D3-8796-DEF1946E9846}"/>
          </ac:spMkLst>
        </pc:spChg>
        <pc:spChg chg="mod">
          <ac:chgData name="Samuel Kim" userId="0b4e8f1a-35cc-4769-966d-024c662a6df8" providerId="ADAL" clId="{FD43177E-B14D-4CBC-B1FC-4F9CD5DD6B7D}" dt="2024-05-13T03:13:38.982" v="3026" actId="27636"/>
          <ac:spMkLst>
            <pc:docMk/>
            <pc:sldMk cId="3888056758" sldId="1129"/>
            <ac:spMk id="9" creationId="{B2DBE8C8-C0A2-590E-0F02-31CD80A555BD}"/>
          </ac:spMkLst>
        </pc:spChg>
        <pc:spChg chg="mod">
          <ac:chgData name="Samuel Kim" userId="0b4e8f1a-35cc-4769-966d-024c662a6df8" providerId="ADAL" clId="{FD43177E-B14D-4CBC-B1FC-4F9CD5DD6B7D}" dt="2024-05-13T03:13:38.985" v="3027" actId="27636"/>
          <ac:spMkLst>
            <pc:docMk/>
            <pc:sldMk cId="3888056758" sldId="1129"/>
            <ac:spMk id="10" creationId="{FA4FBC40-E39A-FB70-B0C7-E36F3FA3F4BF}"/>
          </ac:spMkLst>
        </pc:spChg>
        <pc:spChg chg="mod">
          <ac:chgData name="Samuel Kim" userId="0b4e8f1a-35cc-4769-966d-024c662a6df8" providerId="ADAL" clId="{FD43177E-B14D-4CBC-B1FC-4F9CD5DD6B7D}" dt="2024-05-13T03:13:38.987" v="3028" actId="27636"/>
          <ac:spMkLst>
            <pc:docMk/>
            <pc:sldMk cId="3888056758" sldId="1129"/>
            <ac:spMk id="11" creationId="{BBBD72B3-7E08-890C-322C-5BCA37F89881}"/>
          </ac:spMkLst>
        </pc:spChg>
        <pc:spChg chg="mod">
          <ac:chgData name="Samuel Kim" userId="0b4e8f1a-35cc-4769-966d-024c662a6df8" providerId="ADAL" clId="{FD43177E-B14D-4CBC-B1FC-4F9CD5DD6B7D}" dt="2024-05-13T03:13:38.989" v="3029" actId="27636"/>
          <ac:spMkLst>
            <pc:docMk/>
            <pc:sldMk cId="3888056758" sldId="1129"/>
            <ac:spMk id="12" creationId="{068B63D1-3BA6-85F1-9FE2-185E4FBC72F6}"/>
          </ac:spMkLst>
        </pc:spChg>
        <pc:spChg chg="mod">
          <ac:chgData name="Samuel Kim" userId="0b4e8f1a-35cc-4769-966d-024c662a6df8" providerId="ADAL" clId="{FD43177E-B14D-4CBC-B1FC-4F9CD5DD6B7D}" dt="2024-05-13T03:13:38.998" v="3033" actId="27636"/>
          <ac:spMkLst>
            <pc:docMk/>
            <pc:sldMk cId="3888056758" sldId="1129"/>
            <ac:spMk id="13" creationId="{64AA85DE-3BF0-D084-6101-969D1C504DF3}"/>
          </ac:spMkLst>
        </pc:spChg>
        <pc:spChg chg="mod">
          <ac:chgData name="Samuel Kim" userId="0b4e8f1a-35cc-4769-966d-024c662a6df8" providerId="ADAL" clId="{FD43177E-B14D-4CBC-B1FC-4F9CD5DD6B7D}" dt="2024-05-13T03:13:38.991" v="3030" actId="27636"/>
          <ac:spMkLst>
            <pc:docMk/>
            <pc:sldMk cId="3888056758" sldId="1129"/>
            <ac:spMk id="14" creationId="{6B2A845F-016C-6FCC-61A2-670BC6CEC765}"/>
          </ac:spMkLst>
        </pc:spChg>
        <pc:spChg chg="mod">
          <ac:chgData name="Samuel Kim" userId="0b4e8f1a-35cc-4769-966d-024c662a6df8" providerId="ADAL" clId="{FD43177E-B14D-4CBC-B1FC-4F9CD5DD6B7D}" dt="2024-05-13T03:13:38.972" v="3021" actId="27636"/>
          <ac:spMkLst>
            <pc:docMk/>
            <pc:sldMk cId="3888056758" sldId="1129"/>
            <ac:spMk id="15" creationId="{9F43993A-4164-2874-CC85-E5B3A7C24A6E}"/>
          </ac:spMkLst>
        </pc:spChg>
        <pc:spChg chg="mod">
          <ac:chgData name="Samuel Kim" userId="0b4e8f1a-35cc-4769-966d-024c662a6df8" providerId="ADAL" clId="{FD43177E-B14D-4CBC-B1FC-4F9CD5DD6B7D}" dt="2024-05-13T03:13:39.005" v="3036" actId="27636"/>
          <ac:spMkLst>
            <pc:docMk/>
            <pc:sldMk cId="3888056758" sldId="1129"/>
            <ac:spMk id="16" creationId="{6F533867-5B68-FEFE-227D-9DCC610B01B4}"/>
          </ac:spMkLst>
        </pc:spChg>
        <pc:spChg chg="mod">
          <ac:chgData name="Samuel Kim" userId="0b4e8f1a-35cc-4769-966d-024c662a6df8" providerId="ADAL" clId="{FD43177E-B14D-4CBC-B1FC-4F9CD5DD6B7D}" dt="2024-05-13T03:13:38.994" v="3031" actId="27636"/>
          <ac:spMkLst>
            <pc:docMk/>
            <pc:sldMk cId="3888056758" sldId="1129"/>
            <ac:spMk id="17" creationId="{A24E98D7-1A54-3287-E0C9-421888BDF113}"/>
          </ac:spMkLst>
        </pc:spChg>
        <pc:spChg chg="mod">
          <ac:chgData name="Samuel Kim" userId="0b4e8f1a-35cc-4769-966d-024c662a6df8" providerId="ADAL" clId="{FD43177E-B14D-4CBC-B1FC-4F9CD5DD6B7D}" dt="2024-05-13T03:13:38.996" v="3032" actId="27636"/>
          <ac:spMkLst>
            <pc:docMk/>
            <pc:sldMk cId="3888056758" sldId="1129"/>
            <ac:spMk id="18" creationId="{301F8FA7-3F67-DFC6-B1E2-D0BF9F3E450A}"/>
          </ac:spMkLst>
        </pc:spChg>
        <pc:spChg chg="mod">
          <ac:chgData name="Samuel Kim" userId="0b4e8f1a-35cc-4769-966d-024c662a6df8" providerId="ADAL" clId="{FD43177E-B14D-4CBC-B1FC-4F9CD5DD6B7D}" dt="2024-05-13T03:13:38.970" v="3020" actId="27636"/>
          <ac:spMkLst>
            <pc:docMk/>
            <pc:sldMk cId="3888056758" sldId="1129"/>
            <ac:spMk id="19" creationId="{6805059E-5433-1C77-5F58-C48EB66E44D1}"/>
          </ac:spMkLst>
        </pc:spChg>
        <pc:spChg chg="mod">
          <ac:chgData name="Samuel Kim" userId="0b4e8f1a-35cc-4769-966d-024c662a6df8" providerId="ADAL" clId="{FD43177E-B14D-4CBC-B1FC-4F9CD5DD6B7D}" dt="2024-05-13T03:13:38.978" v="3024" actId="27636"/>
          <ac:spMkLst>
            <pc:docMk/>
            <pc:sldMk cId="3888056758" sldId="1129"/>
            <ac:spMk id="20" creationId="{6DA6401A-89CD-231F-DC37-9EAD7B33C29B}"/>
          </ac:spMkLst>
        </pc:spChg>
        <pc:spChg chg="mod">
          <ac:chgData name="Samuel Kim" userId="0b4e8f1a-35cc-4769-966d-024c662a6df8" providerId="ADAL" clId="{FD43177E-B14D-4CBC-B1FC-4F9CD5DD6B7D}" dt="2024-05-13T03:13:38.968" v="3019" actId="27636"/>
          <ac:spMkLst>
            <pc:docMk/>
            <pc:sldMk cId="3888056758" sldId="1129"/>
            <ac:spMk id="21" creationId="{A442F0F0-6DD9-529C-089E-BD8904388146}"/>
          </ac:spMkLst>
        </pc:spChg>
        <pc:spChg chg="mod">
          <ac:chgData name="Samuel Kim" userId="0b4e8f1a-35cc-4769-966d-024c662a6df8" providerId="ADAL" clId="{FD43177E-B14D-4CBC-B1FC-4F9CD5DD6B7D}" dt="2024-05-13T03:13:38.974" v="3022" actId="27636"/>
          <ac:spMkLst>
            <pc:docMk/>
            <pc:sldMk cId="3888056758" sldId="1129"/>
            <ac:spMk id="22" creationId="{2E897EDA-EAD9-4F44-A500-51482EB720E3}"/>
          </ac:spMkLst>
        </pc:spChg>
        <pc:spChg chg="mod">
          <ac:chgData name="Samuel Kim" userId="0b4e8f1a-35cc-4769-966d-024c662a6df8" providerId="ADAL" clId="{FD43177E-B14D-4CBC-B1FC-4F9CD5DD6B7D}" dt="2024-05-13T03:14:04.797" v="3060"/>
          <ac:spMkLst>
            <pc:docMk/>
            <pc:sldMk cId="3888056758" sldId="1129"/>
            <ac:spMk id="24" creationId="{D042EA42-2FF5-0420-6C6C-49EE07769246}"/>
          </ac:spMkLst>
        </pc:spChg>
        <pc:graphicFrameChg chg="add del modGraphic">
          <ac:chgData name="Samuel Kim" userId="0b4e8f1a-35cc-4769-966d-024c662a6df8" providerId="ADAL" clId="{FD43177E-B14D-4CBC-B1FC-4F9CD5DD6B7D}" dt="2024-05-13T03:15:30.476" v="3062" actId="1032"/>
          <ac:graphicFrameMkLst>
            <pc:docMk/>
            <pc:sldMk cId="3888056758" sldId="1129"/>
            <ac:graphicFrameMk id="25" creationId="{B6A45C94-A498-6E37-11E5-99CD1A882F9B}"/>
          </ac:graphicFrameMkLst>
        </pc:graphicFrameChg>
        <pc:graphicFrameChg chg="add mod modGraphic">
          <ac:chgData name="Samuel Kim" userId="0b4e8f1a-35cc-4769-966d-024c662a6df8" providerId="ADAL" clId="{FD43177E-B14D-4CBC-B1FC-4F9CD5DD6B7D}" dt="2024-05-13T03:17:01.393" v="3075" actId="12269"/>
          <ac:graphicFrameMkLst>
            <pc:docMk/>
            <pc:sldMk cId="3888056758" sldId="1129"/>
            <ac:graphicFrameMk id="26" creationId="{EDD3DCEC-90B0-8962-2ED8-458CD17263EC}"/>
          </ac:graphicFrameMkLst>
        </pc:graphicFrameChg>
      </pc:sldChg>
      <pc:sldChg chg="addSp delSp modSp new mod">
        <pc:chgData name="Samuel Kim" userId="0b4e8f1a-35cc-4769-966d-024c662a6df8" providerId="ADAL" clId="{FD43177E-B14D-4CBC-B1FC-4F9CD5DD6B7D}" dt="2024-05-13T20:00:28.810" v="3152"/>
        <pc:sldMkLst>
          <pc:docMk/>
          <pc:sldMk cId="3634005381" sldId="1130"/>
        </pc:sldMkLst>
        <pc:spChg chg="del">
          <ac:chgData name="Samuel Kim" userId="0b4e8f1a-35cc-4769-966d-024c662a6df8" providerId="ADAL" clId="{FD43177E-B14D-4CBC-B1FC-4F9CD5DD6B7D}" dt="2024-05-13T03:18:11.485" v="3078"/>
          <ac:spMkLst>
            <pc:docMk/>
            <pc:sldMk cId="3634005381" sldId="1130"/>
            <ac:spMk id="2" creationId="{03061041-21D3-043F-588F-96066C62FAF7}"/>
          </ac:spMkLst>
        </pc:spChg>
        <pc:spChg chg="mod">
          <ac:chgData name="Samuel Kim" userId="0b4e8f1a-35cc-4769-966d-024c662a6df8" providerId="ADAL" clId="{FD43177E-B14D-4CBC-B1FC-4F9CD5DD6B7D}" dt="2024-05-13T03:18:05.875" v="3077"/>
          <ac:spMkLst>
            <pc:docMk/>
            <pc:sldMk cId="3634005381" sldId="1130"/>
            <ac:spMk id="24" creationId="{3279E592-4EF6-F9E5-5218-8E0A01791CD3}"/>
          </ac:spMkLst>
        </pc:spChg>
        <pc:graphicFrameChg chg="add mod">
          <ac:chgData name="Samuel Kim" userId="0b4e8f1a-35cc-4769-966d-024c662a6df8" providerId="ADAL" clId="{FD43177E-B14D-4CBC-B1FC-4F9CD5DD6B7D}" dt="2024-05-13T20:00:28.810" v="3152"/>
          <ac:graphicFrameMkLst>
            <pc:docMk/>
            <pc:sldMk cId="3634005381" sldId="1130"/>
            <ac:graphicFrameMk id="25" creationId="{CBFABD4D-B4B5-B49C-8D87-50CD1C25D32B}"/>
          </ac:graphicFrameMkLst>
        </pc:graphicFrameChg>
      </pc:sldChg>
      <pc:sldMasterChg chg="modSp mod">
        <pc:chgData name="Samuel Kim" userId="0b4e8f1a-35cc-4769-966d-024c662a6df8" providerId="ADAL" clId="{FD43177E-B14D-4CBC-B1FC-4F9CD5DD6B7D}" dt="2024-05-06T01:52:40.727" v="241" actId="20577"/>
        <pc:sldMasterMkLst>
          <pc:docMk/>
          <pc:sldMasterMk cId="2910674328" sldId="2147483679"/>
        </pc:sldMasterMkLst>
        <pc:spChg chg="mod">
          <ac:chgData name="Samuel Kim" userId="0b4e8f1a-35cc-4769-966d-024c662a6df8" providerId="ADAL" clId="{FD43177E-B14D-4CBC-B1FC-4F9CD5DD6B7D}" dt="2024-05-06T01:52:40.727" v="241" actId="20577"/>
          <ac:spMkLst>
            <pc:docMk/>
            <pc:sldMasterMk cId="2910674328" sldId="2147483679"/>
            <ac:spMk id="15" creationId="{EAEB803E-BCEE-876D-9A2E-80CB57F6A31D}"/>
          </ac:spMkLst>
        </pc:spChg>
      </pc:sldMasterChg>
    </pc:docChg>
  </pc:docChgLst>
  <pc:docChgLst>
    <pc:chgData name="Samuel Kim" userId="0b4e8f1a-35cc-4769-966d-024c662a6df8" providerId="ADAL" clId="{93BB0E75-A527-4907-B7A3-FD6314B83C8D}"/>
    <pc:docChg chg="undo redo custSel addSld delSld modSld modMainMaster">
      <pc:chgData name="Samuel Kim" userId="0b4e8f1a-35cc-4769-966d-024c662a6df8" providerId="ADAL" clId="{93BB0E75-A527-4907-B7A3-FD6314B83C8D}" dt="2024-07-11T23:54:21.281" v="702" actId="478"/>
      <pc:docMkLst>
        <pc:docMk/>
      </pc:docMkLst>
      <pc:sldChg chg="addSp delSp modSp mod chgLayout">
        <pc:chgData name="Samuel Kim" userId="0b4e8f1a-35cc-4769-966d-024c662a6df8" providerId="ADAL" clId="{93BB0E75-A527-4907-B7A3-FD6314B83C8D}" dt="2024-06-25T18:48:38.496" v="93" actId="6264"/>
        <pc:sldMkLst>
          <pc:docMk/>
          <pc:sldMk cId="1450091703" sldId="259"/>
        </pc:sldMkLst>
        <pc:spChg chg="add del mod">
          <ac:chgData name="Samuel Kim" userId="0b4e8f1a-35cc-4769-966d-024c662a6df8" providerId="ADAL" clId="{93BB0E75-A527-4907-B7A3-FD6314B83C8D}" dt="2024-06-25T18:48:38.496" v="93" actId="6264"/>
          <ac:spMkLst>
            <pc:docMk/>
            <pc:sldMk cId="1450091703" sldId="259"/>
            <ac:spMk id="2" creationId="{B5A1F3EF-97E8-63E1-7D9A-E32E20FC68A5}"/>
          </ac:spMkLst>
        </pc:spChg>
        <pc:spChg chg="add del mod">
          <ac:chgData name="Samuel Kim" userId="0b4e8f1a-35cc-4769-966d-024c662a6df8" providerId="ADAL" clId="{93BB0E75-A527-4907-B7A3-FD6314B83C8D}" dt="2024-06-25T18:48:38.496" v="93" actId="6264"/>
          <ac:spMkLst>
            <pc:docMk/>
            <pc:sldMk cId="1450091703" sldId="259"/>
            <ac:spMk id="3" creationId="{0BD75868-1B83-35D6-1A8F-5E3371827482}"/>
          </ac:spMkLst>
        </pc:spChg>
        <pc:spChg chg="mod ord">
          <ac:chgData name="Samuel Kim" userId="0b4e8f1a-35cc-4769-966d-024c662a6df8" providerId="ADAL" clId="{93BB0E75-A527-4907-B7A3-FD6314B83C8D}" dt="2024-06-25T18:48:38.496" v="93" actId="6264"/>
          <ac:spMkLst>
            <pc:docMk/>
            <pc:sldMk cId="1450091703" sldId="259"/>
            <ac:spMk id="4" creationId="{EE0991A1-988E-C3BD-E0FC-429B7DF9B61B}"/>
          </ac:spMkLst>
        </pc:spChg>
        <pc:spChg chg="add del">
          <ac:chgData name="Samuel Kim" userId="0b4e8f1a-35cc-4769-966d-024c662a6df8" providerId="ADAL" clId="{93BB0E75-A527-4907-B7A3-FD6314B83C8D}" dt="2024-06-25T18:48:38.496" v="93" actId="6264"/>
          <ac:spMkLst>
            <pc:docMk/>
            <pc:sldMk cId="1450091703" sldId="259"/>
            <ac:spMk id="5" creationId="{9CDB0B18-DFE7-9657-0686-5C86867EEBD5}"/>
          </ac:spMkLst>
        </pc:spChg>
        <pc:spChg chg="add del">
          <ac:chgData name="Samuel Kim" userId="0b4e8f1a-35cc-4769-966d-024c662a6df8" providerId="ADAL" clId="{93BB0E75-A527-4907-B7A3-FD6314B83C8D}" dt="2024-06-25T18:48:38.496" v="93" actId="6264"/>
          <ac:spMkLst>
            <pc:docMk/>
            <pc:sldMk cId="1450091703" sldId="259"/>
            <ac:spMk id="6" creationId="{7EC75973-329D-ADAE-8558-F24CB295A5D1}"/>
          </ac:spMkLst>
        </pc:spChg>
        <pc:spChg chg="add del">
          <ac:chgData name="Samuel Kim" userId="0b4e8f1a-35cc-4769-966d-024c662a6df8" providerId="ADAL" clId="{93BB0E75-A527-4907-B7A3-FD6314B83C8D}" dt="2024-06-25T18:48:38.496" v="93" actId="6264"/>
          <ac:spMkLst>
            <pc:docMk/>
            <pc:sldMk cId="1450091703" sldId="259"/>
            <ac:spMk id="7" creationId="{A9FDBA32-9F56-B3D2-D681-C12E7E36452D}"/>
          </ac:spMkLst>
        </pc:spChg>
        <pc:spChg chg="add del">
          <ac:chgData name="Samuel Kim" userId="0b4e8f1a-35cc-4769-966d-024c662a6df8" providerId="ADAL" clId="{93BB0E75-A527-4907-B7A3-FD6314B83C8D}" dt="2024-06-25T18:48:38.496" v="93" actId="6264"/>
          <ac:spMkLst>
            <pc:docMk/>
            <pc:sldMk cId="1450091703" sldId="259"/>
            <ac:spMk id="8" creationId="{2958DFD8-2A34-32B6-1320-3E84E81E8D2B}"/>
          </ac:spMkLst>
        </pc:spChg>
        <pc:spChg chg="mod ord">
          <ac:chgData name="Samuel Kim" userId="0b4e8f1a-35cc-4769-966d-024c662a6df8" providerId="ADAL" clId="{93BB0E75-A527-4907-B7A3-FD6314B83C8D}" dt="2024-06-25T18:48:38.496" v="93" actId="6264"/>
          <ac:spMkLst>
            <pc:docMk/>
            <pc:sldMk cId="1450091703" sldId="259"/>
            <ac:spMk id="9" creationId="{3907478C-ADEA-B146-97F5-5CC471CE6586}"/>
          </ac:spMkLst>
        </pc:spChg>
        <pc:spChg chg="add del mod">
          <ac:chgData name="Samuel Kim" userId="0b4e8f1a-35cc-4769-966d-024c662a6df8" providerId="ADAL" clId="{93BB0E75-A527-4907-B7A3-FD6314B83C8D}" dt="2024-06-25T18:48:38.496" v="93" actId="6264"/>
          <ac:spMkLst>
            <pc:docMk/>
            <pc:sldMk cId="1450091703" sldId="259"/>
            <ac:spMk id="10" creationId="{3F40E498-6F0E-452E-7742-8FF3A1E966E9}"/>
          </ac:spMkLst>
        </pc:spChg>
        <pc:spChg chg="add del">
          <ac:chgData name="Samuel Kim" userId="0b4e8f1a-35cc-4769-966d-024c662a6df8" providerId="ADAL" clId="{93BB0E75-A527-4907-B7A3-FD6314B83C8D}" dt="2024-06-25T18:48:38.496" v="93" actId="6264"/>
          <ac:spMkLst>
            <pc:docMk/>
            <pc:sldMk cId="1450091703" sldId="259"/>
            <ac:spMk id="11" creationId="{CCE6C10E-9D3D-56F2-7176-3CC4847B9B32}"/>
          </ac:spMkLst>
        </pc:spChg>
        <pc:spChg chg="add del">
          <ac:chgData name="Samuel Kim" userId="0b4e8f1a-35cc-4769-966d-024c662a6df8" providerId="ADAL" clId="{93BB0E75-A527-4907-B7A3-FD6314B83C8D}" dt="2024-06-25T18:48:38.496" v="93" actId="6264"/>
          <ac:spMkLst>
            <pc:docMk/>
            <pc:sldMk cId="1450091703" sldId="259"/>
            <ac:spMk id="12" creationId="{DA53B438-28DD-9D10-9FCF-EB43752223E6}"/>
          </ac:spMkLst>
        </pc:spChg>
        <pc:spChg chg="add del">
          <ac:chgData name="Samuel Kim" userId="0b4e8f1a-35cc-4769-966d-024c662a6df8" providerId="ADAL" clId="{93BB0E75-A527-4907-B7A3-FD6314B83C8D}" dt="2024-06-25T18:48:38.496" v="93" actId="6264"/>
          <ac:spMkLst>
            <pc:docMk/>
            <pc:sldMk cId="1450091703" sldId="259"/>
            <ac:spMk id="13" creationId="{B0DD2871-2423-3CB1-B7BC-64663A634111}"/>
          </ac:spMkLst>
        </pc:spChg>
        <pc:spChg chg="add del">
          <ac:chgData name="Samuel Kim" userId="0b4e8f1a-35cc-4769-966d-024c662a6df8" providerId="ADAL" clId="{93BB0E75-A527-4907-B7A3-FD6314B83C8D}" dt="2024-06-25T18:48:38.496" v="93" actId="6264"/>
          <ac:spMkLst>
            <pc:docMk/>
            <pc:sldMk cId="1450091703" sldId="259"/>
            <ac:spMk id="14" creationId="{1E30D14A-B268-25E9-2599-0398DBE28AE5}"/>
          </ac:spMkLst>
        </pc:spChg>
        <pc:spChg chg="add del">
          <ac:chgData name="Samuel Kim" userId="0b4e8f1a-35cc-4769-966d-024c662a6df8" providerId="ADAL" clId="{93BB0E75-A527-4907-B7A3-FD6314B83C8D}" dt="2024-06-25T18:48:38.496" v="93" actId="6264"/>
          <ac:spMkLst>
            <pc:docMk/>
            <pc:sldMk cId="1450091703" sldId="259"/>
            <ac:spMk id="15" creationId="{DC2D184A-652B-E602-467C-E51BA7E9F3D0}"/>
          </ac:spMkLst>
        </pc:spChg>
        <pc:spChg chg="add del">
          <ac:chgData name="Samuel Kim" userId="0b4e8f1a-35cc-4769-966d-024c662a6df8" providerId="ADAL" clId="{93BB0E75-A527-4907-B7A3-FD6314B83C8D}" dt="2024-06-25T18:48:38.496" v="93" actId="6264"/>
          <ac:spMkLst>
            <pc:docMk/>
            <pc:sldMk cId="1450091703" sldId="259"/>
            <ac:spMk id="16" creationId="{408DBBCB-E702-F633-0314-5E2EEAAC2F90}"/>
          </ac:spMkLst>
        </pc:spChg>
        <pc:spChg chg="add del">
          <ac:chgData name="Samuel Kim" userId="0b4e8f1a-35cc-4769-966d-024c662a6df8" providerId="ADAL" clId="{93BB0E75-A527-4907-B7A3-FD6314B83C8D}" dt="2024-06-25T18:48:38.496" v="93" actId="6264"/>
          <ac:spMkLst>
            <pc:docMk/>
            <pc:sldMk cId="1450091703" sldId="259"/>
            <ac:spMk id="17" creationId="{727FB0FB-F4B8-748B-8C8F-F24ECCF846BB}"/>
          </ac:spMkLst>
        </pc:spChg>
        <pc:spChg chg="add del">
          <ac:chgData name="Samuel Kim" userId="0b4e8f1a-35cc-4769-966d-024c662a6df8" providerId="ADAL" clId="{93BB0E75-A527-4907-B7A3-FD6314B83C8D}" dt="2024-06-25T18:48:38.496" v="93" actId="6264"/>
          <ac:spMkLst>
            <pc:docMk/>
            <pc:sldMk cId="1450091703" sldId="259"/>
            <ac:spMk id="18" creationId="{AEEEC67E-6DEB-DA85-419B-5CA59EEFEFC7}"/>
          </ac:spMkLst>
        </pc:spChg>
        <pc:spChg chg="add del">
          <ac:chgData name="Samuel Kim" userId="0b4e8f1a-35cc-4769-966d-024c662a6df8" providerId="ADAL" clId="{93BB0E75-A527-4907-B7A3-FD6314B83C8D}" dt="2024-06-25T18:48:38.496" v="93" actId="6264"/>
          <ac:spMkLst>
            <pc:docMk/>
            <pc:sldMk cId="1450091703" sldId="259"/>
            <ac:spMk id="19" creationId="{5ED75A57-7FE1-1587-0C3C-696DBEAE31B1}"/>
          </ac:spMkLst>
        </pc:spChg>
        <pc:spChg chg="add del">
          <ac:chgData name="Samuel Kim" userId="0b4e8f1a-35cc-4769-966d-024c662a6df8" providerId="ADAL" clId="{93BB0E75-A527-4907-B7A3-FD6314B83C8D}" dt="2024-06-25T18:48:38.496" v="93" actId="6264"/>
          <ac:spMkLst>
            <pc:docMk/>
            <pc:sldMk cId="1450091703" sldId="259"/>
            <ac:spMk id="20" creationId="{C071D035-0296-5DDF-127C-96C23825379A}"/>
          </ac:spMkLst>
        </pc:spChg>
        <pc:spChg chg="add del">
          <ac:chgData name="Samuel Kim" userId="0b4e8f1a-35cc-4769-966d-024c662a6df8" providerId="ADAL" clId="{93BB0E75-A527-4907-B7A3-FD6314B83C8D}" dt="2024-06-25T18:48:38.496" v="93" actId="6264"/>
          <ac:spMkLst>
            <pc:docMk/>
            <pc:sldMk cId="1450091703" sldId="259"/>
            <ac:spMk id="21" creationId="{0D870BA7-B4BE-A4D9-720C-E1EBE0E31486}"/>
          </ac:spMkLst>
        </pc:spChg>
        <pc:spChg chg="add del">
          <ac:chgData name="Samuel Kim" userId="0b4e8f1a-35cc-4769-966d-024c662a6df8" providerId="ADAL" clId="{93BB0E75-A527-4907-B7A3-FD6314B83C8D}" dt="2024-06-25T18:48:38.496" v="93" actId="6264"/>
          <ac:spMkLst>
            <pc:docMk/>
            <pc:sldMk cId="1450091703" sldId="259"/>
            <ac:spMk id="22" creationId="{C0DBB1DC-64D5-63EC-6ADE-C0C84CC2EFFB}"/>
          </ac:spMkLst>
        </pc:spChg>
        <pc:spChg chg="add del">
          <ac:chgData name="Samuel Kim" userId="0b4e8f1a-35cc-4769-966d-024c662a6df8" providerId="ADAL" clId="{93BB0E75-A527-4907-B7A3-FD6314B83C8D}" dt="2024-06-25T18:48:38.496" v="93" actId="6264"/>
          <ac:spMkLst>
            <pc:docMk/>
            <pc:sldMk cId="1450091703" sldId="259"/>
            <ac:spMk id="23" creationId="{E4A2865A-88E2-73C6-E8F5-7D79C5609896}"/>
          </ac:spMkLst>
        </pc:spChg>
        <pc:spChg chg="add del">
          <ac:chgData name="Samuel Kim" userId="0b4e8f1a-35cc-4769-966d-024c662a6df8" providerId="ADAL" clId="{93BB0E75-A527-4907-B7A3-FD6314B83C8D}" dt="2024-06-25T18:48:38.496" v="93" actId="6264"/>
          <ac:spMkLst>
            <pc:docMk/>
            <pc:sldMk cId="1450091703" sldId="259"/>
            <ac:spMk id="24" creationId="{C32DA432-0412-D9EB-1D5C-98FF09C2CE08}"/>
          </ac:spMkLst>
        </pc:spChg>
        <pc:spChg chg="add del">
          <ac:chgData name="Samuel Kim" userId="0b4e8f1a-35cc-4769-966d-024c662a6df8" providerId="ADAL" clId="{93BB0E75-A527-4907-B7A3-FD6314B83C8D}" dt="2024-06-25T18:48:38.496" v="93" actId="6264"/>
          <ac:spMkLst>
            <pc:docMk/>
            <pc:sldMk cId="1450091703" sldId="259"/>
            <ac:spMk id="25" creationId="{592ED4F8-CA6A-E391-1546-1DB09CE3F59E}"/>
          </ac:spMkLst>
        </pc:spChg>
        <pc:spChg chg="add del">
          <ac:chgData name="Samuel Kim" userId="0b4e8f1a-35cc-4769-966d-024c662a6df8" providerId="ADAL" clId="{93BB0E75-A527-4907-B7A3-FD6314B83C8D}" dt="2024-06-25T18:48:38.496" v="93" actId="6264"/>
          <ac:spMkLst>
            <pc:docMk/>
            <pc:sldMk cId="1450091703" sldId="259"/>
            <ac:spMk id="26" creationId="{A2505AF5-D1F9-71E2-A900-CEE56388B701}"/>
          </ac:spMkLst>
        </pc:spChg>
        <pc:spChg chg="add del mod ord">
          <ac:chgData name="Samuel Kim" userId="0b4e8f1a-35cc-4769-966d-024c662a6df8" providerId="ADAL" clId="{93BB0E75-A527-4907-B7A3-FD6314B83C8D}" dt="2024-06-25T18:48:38.496" v="93" actId="6264"/>
          <ac:spMkLst>
            <pc:docMk/>
            <pc:sldMk cId="1450091703" sldId="259"/>
            <ac:spMk id="27" creationId="{E3C01CD5-9324-9577-328A-C1D4B2DDECAF}"/>
          </ac:spMkLst>
        </pc:spChg>
        <pc:spChg chg="add del mod ord">
          <ac:chgData name="Samuel Kim" userId="0b4e8f1a-35cc-4769-966d-024c662a6df8" providerId="ADAL" clId="{93BB0E75-A527-4907-B7A3-FD6314B83C8D}" dt="2024-06-25T18:48:38.496" v="93" actId="6264"/>
          <ac:spMkLst>
            <pc:docMk/>
            <pc:sldMk cId="1450091703" sldId="259"/>
            <ac:spMk id="28" creationId="{0E57C7A9-0B7C-BCF3-EABC-0376ADD0C07E}"/>
          </ac:spMkLst>
        </pc:spChg>
        <pc:spChg chg="add del mod ord">
          <ac:chgData name="Samuel Kim" userId="0b4e8f1a-35cc-4769-966d-024c662a6df8" providerId="ADAL" clId="{93BB0E75-A527-4907-B7A3-FD6314B83C8D}" dt="2024-06-25T18:48:38.496" v="93" actId="6264"/>
          <ac:spMkLst>
            <pc:docMk/>
            <pc:sldMk cId="1450091703" sldId="259"/>
            <ac:spMk id="29" creationId="{DF042C2C-F154-78A5-8429-C99A5DECFD89}"/>
          </ac:spMkLst>
        </pc:spChg>
        <pc:spChg chg="add del mod ord">
          <ac:chgData name="Samuel Kim" userId="0b4e8f1a-35cc-4769-966d-024c662a6df8" providerId="ADAL" clId="{93BB0E75-A527-4907-B7A3-FD6314B83C8D}" dt="2024-06-25T18:48:38.496" v="93" actId="6264"/>
          <ac:spMkLst>
            <pc:docMk/>
            <pc:sldMk cId="1450091703" sldId="259"/>
            <ac:spMk id="30" creationId="{E900CFA5-EC02-C1A9-289F-A5492E5ACFC5}"/>
          </ac:spMkLst>
        </pc:spChg>
        <pc:spChg chg="add del mod ord">
          <ac:chgData name="Samuel Kim" userId="0b4e8f1a-35cc-4769-966d-024c662a6df8" providerId="ADAL" clId="{93BB0E75-A527-4907-B7A3-FD6314B83C8D}" dt="2024-06-25T18:48:38.496" v="93" actId="6264"/>
          <ac:spMkLst>
            <pc:docMk/>
            <pc:sldMk cId="1450091703" sldId="259"/>
            <ac:spMk id="31" creationId="{3DE35F4D-E81E-39B9-8D97-6C5E1157549C}"/>
          </ac:spMkLst>
        </pc:spChg>
        <pc:spChg chg="add del mod ord">
          <ac:chgData name="Samuel Kim" userId="0b4e8f1a-35cc-4769-966d-024c662a6df8" providerId="ADAL" clId="{93BB0E75-A527-4907-B7A3-FD6314B83C8D}" dt="2024-06-25T18:48:38.496" v="93" actId="6264"/>
          <ac:spMkLst>
            <pc:docMk/>
            <pc:sldMk cId="1450091703" sldId="259"/>
            <ac:spMk id="32" creationId="{33783FA7-F177-4CE2-893B-F1A02807D1A6}"/>
          </ac:spMkLst>
        </pc:spChg>
        <pc:spChg chg="add del mod ord">
          <ac:chgData name="Samuel Kim" userId="0b4e8f1a-35cc-4769-966d-024c662a6df8" providerId="ADAL" clId="{93BB0E75-A527-4907-B7A3-FD6314B83C8D}" dt="2024-06-25T18:48:38.496" v="93" actId="6264"/>
          <ac:spMkLst>
            <pc:docMk/>
            <pc:sldMk cId="1450091703" sldId="259"/>
            <ac:spMk id="33" creationId="{4C45CEFB-B248-9456-1B62-F7E34690A4D5}"/>
          </ac:spMkLst>
        </pc:spChg>
        <pc:spChg chg="add del mod ord">
          <ac:chgData name="Samuel Kim" userId="0b4e8f1a-35cc-4769-966d-024c662a6df8" providerId="ADAL" clId="{93BB0E75-A527-4907-B7A3-FD6314B83C8D}" dt="2024-06-25T18:48:38.496" v="93" actId="6264"/>
          <ac:spMkLst>
            <pc:docMk/>
            <pc:sldMk cId="1450091703" sldId="259"/>
            <ac:spMk id="34" creationId="{5D96ED33-25BA-EE3C-FDAC-D48C448B2E5D}"/>
          </ac:spMkLst>
        </pc:spChg>
        <pc:spChg chg="add del mod ord">
          <ac:chgData name="Samuel Kim" userId="0b4e8f1a-35cc-4769-966d-024c662a6df8" providerId="ADAL" clId="{93BB0E75-A527-4907-B7A3-FD6314B83C8D}" dt="2024-06-25T18:48:38.496" v="93" actId="6264"/>
          <ac:spMkLst>
            <pc:docMk/>
            <pc:sldMk cId="1450091703" sldId="259"/>
            <ac:spMk id="35" creationId="{55D25CEE-321B-9617-04AB-3FE78DE320BA}"/>
          </ac:spMkLst>
        </pc:spChg>
        <pc:spChg chg="add del mod ord">
          <ac:chgData name="Samuel Kim" userId="0b4e8f1a-35cc-4769-966d-024c662a6df8" providerId="ADAL" clId="{93BB0E75-A527-4907-B7A3-FD6314B83C8D}" dt="2024-06-25T18:48:38.496" v="93" actId="6264"/>
          <ac:spMkLst>
            <pc:docMk/>
            <pc:sldMk cId="1450091703" sldId="259"/>
            <ac:spMk id="36" creationId="{AAB818CF-594D-1EA6-18F6-2CABE6FFE3EB}"/>
          </ac:spMkLst>
        </pc:spChg>
        <pc:spChg chg="add del mod ord">
          <ac:chgData name="Samuel Kim" userId="0b4e8f1a-35cc-4769-966d-024c662a6df8" providerId="ADAL" clId="{93BB0E75-A527-4907-B7A3-FD6314B83C8D}" dt="2024-06-25T18:48:38.496" v="93" actId="6264"/>
          <ac:spMkLst>
            <pc:docMk/>
            <pc:sldMk cId="1450091703" sldId="259"/>
            <ac:spMk id="37" creationId="{2D813421-FC7E-1CC0-7271-7C220B501F55}"/>
          </ac:spMkLst>
        </pc:spChg>
        <pc:spChg chg="add del mod ord">
          <ac:chgData name="Samuel Kim" userId="0b4e8f1a-35cc-4769-966d-024c662a6df8" providerId="ADAL" clId="{93BB0E75-A527-4907-B7A3-FD6314B83C8D}" dt="2024-06-25T18:48:38.496" v="93" actId="6264"/>
          <ac:spMkLst>
            <pc:docMk/>
            <pc:sldMk cId="1450091703" sldId="259"/>
            <ac:spMk id="38" creationId="{F2F3D6B1-CC63-6424-D900-EEFEE5E2BFFA}"/>
          </ac:spMkLst>
        </pc:spChg>
        <pc:spChg chg="add del mod ord">
          <ac:chgData name="Samuel Kim" userId="0b4e8f1a-35cc-4769-966d-024c662a6df8" providerId="ADAL" clId="{93BB0E75-A527-4907-B7A3-FD6314B83C8D}" dt="2024-06-25T18:48:38.496" v="93" actId="6264"/>
          <ac:spMkLst>
            <pc:docMk/>
            <pc:sldMk cId="1450091703" sldId="259"/>
            <ac:spMk id="39" creationId="{6582DD24-4FBA-64D4-1822-6EFBE7DEE746}"/>
          </ac:spMkLst>
        </pc:spChg>
        <pc:spChg chg="add del mod ord">
          <ac:chgData name="Samuel Kim" userId="0b4e8f1a-35cc-4769-966d-024c662a6df8" providerId="ADAL" clId="{93BB0E75-A527-4907-B7A3-FD6314B83C8D}" dt="2024-06-25T18:48:38.496" v="93" actId="6264"/>
          <ac:spMkLst>
            <pc:docMk/>
            <pc:sldMk cId="1450091703" sldId="259"/>
            <ac:spMk id="40" creationId="{7BC395FA-98DB-8253-0AFE-1B3B9426129B}"/>
          </ac:spMkLst>
        </pc:spChg>
        <pc:spChg chg="add del mod ord">
          <ac:chgData name="Samuel Kim" userId="0b4e8f1a-35cc-4769-966d-024c662a6df8" providerId="ADAL" clId="{93BB0E75-A527-4907-B7A3-FD6314B83C8D}" dt="2024-06-25T18:48:38.496" v="93" actId="6264"/>
          <ac:spMkLst>
            <pc:docMk/>
            <pc:sldMk cId="1450091703" sldId="259"/>
            <ac:spMk id="41" creationId="{911FBF42-FC0A-DB8A-5B5E-525540287A7F}"/>
          </ac:spMkLst>
        </pc:spChg>
        <pc:spChg chg="add del mod ord">
          <ac:chgData name="Samuel Kim" userId="0b4e8f1a-35cc-4769-966d-024c662a6df8" providerId="ADAL" clId="{93BB0E75-A527-4907-B7A3-FD6314B83C8D}" dt="2024-06-25T18:48:38.496" v="93" actId="6264"/>
          <ac:spMkLst>
            <pc:docMk/>
            <pc:sldMk cId="1450091703" sldId="259"/>
            <ac:spMk id="42" creationId="{9DE92898-B93E-4FA8-1E70-D7F7F117A28F}"/>
          </ac:spMkLst>
        </pc:spChg>
        <pc:spChg chg="add del mod ord">
          <ac:chgData name="Samuel Kim" userId="0b4e8f1a-35cc-4769-966d-024c662a6df8" providerId="ADAL" clId="{93BB0E75-A527-4907-B7A3-FD6314B83C8D}" dt="2024-06-25T18:48:38.496" v="93" actId="6264"/>
          <ac:spMkLst>
            <pc:docMk/>
            <pc:sldMk cId="1450091703" sldId="259"/>
            <ac:spMk id="43" creationId="{BF425B95-70C0-FA04-CD25-745C7B5C5385}"/>
          </ac:spMkLst>
        </pc:spChg>
        <pc:spChg chg="add del mod ord">
          <ac:chgData name="Samuel Kim" userId="0b4e8f1a-35cc-4769-966d-024c662a6df8" providerId="ADAL" clId="{93BB0E75-A527-4907-B7A3-FD6314B83C8D}" dt="2024-06-25T18:48:38.496" v="93" actId="6264"/>
          <ac:spMkLst>
            <pc:docMk/>
            <pc:sldMk cId="1450091703" sldId="259"/>
            <ac:spMk id="44" creationId="{76EEDC93-29B5-7C10-DE1F-B772B3081B54}"/>
          </ac:spMkLst>
        </pc:spChg>
        <pc:spChg chg="add del mod ord">
          <ac:chgData name="Samuel Kim" userId="0b4e8f1a-35cc-4769-966d-024c662a6df8" providerId="ADAL" clId="{93BB0E75-A527-4907-B7A3-FD6314B83C8D}" dt="2024-06-25T18:48:38.496" v="93" actId="6264"/>
          <ac:spMkLst>
            <pc:docMk/>
            <pc:sldMk cId="1450091703" sldId="259"/>
            <ac:spMk id="45" creationId="{B4518E4D-187D-D561-6708-9393DD346F92}"/>
          </ac:spMkLst>
        </pc:spChg>
        <pc:spChg chg="add del mod ord">
          <ac:chgData name="Samuel Kim" userId="0b4e8f1a-35cc-4769-966d-024c662a6df8" providerId="ADAL" clId="{93BB0E75-A527-4907-B7A3-FD6314B83C8D}" dt="2024-06-25T18:48:38.496" v="93" actId="6264"/>
          <ac:spMkLst>
            <pc:docMk/>
            <pc:sldMk cId="1450091703" sldId="259"/>
            <ac:spMk id="46" creationId="{FDAD20A8-99A7-0958-0320-C41FC9AF338A}"/>
          </ac:spMkLst>
        </pc:spChg>
        <pc:spChg chg="mod ord">
          <ac:chgData name="Samuel Kim" userId="0b4e8f1a-35cc-4769-966d-024c662a6df8" providerId="ADAL" clId="{93BB0E75-A527-4907-B7A3-FD6314B83C8D}" dt="2024-06-25T18:48:38.496" v="93" actId="6264"/>
          <ac:spMkLst>
            <pc:docMk/>
            <pc:sldMk cId="1450091703" sldId="259"/>
            <ac:spMk id="49" creationId="{F97A80AC-A925-D2BD-03EF-80EA95EAD120}"/>
          </ac:spMkLst>
        </pc:spChg>
      </pc:sldChg>
      <pc:sldChg chg="addSp delSp modSp mod">
        <pc:chgData name="Samuel Kim" userId="0b4e8f1a-35cc-4769-966d-024c662a6df8" providerId="ADAL" clId="{93BB0E75-A527-4907-B7A3-FD6314B83C8D}" dt="2024-06-25T18:59:04.444" v="150" actId="478"/>
        <pc:sldMkLst>
          <pc:docMk/>
          <pc:sldMk cId="357199285" sldId="1080"/>
        </pc:sldMkLst>
        <pc:spChg chg="mod">
          <ac:chgData name="Samuel Kim" userId="0b4e8f1a-35cc-4769-966d-024c662a6df8" providerId="ADAL" clId="{93BB0E75-A527-4907-B7A3-FD6314B83C8D}" dt="2024-06-25T18:58:18.716" v="129"/>
          <ac:spMkLst>
            <pc:docMk/>
            <pc:sldMk cId="357199285" sldId="1080"/>
            <ac:spMk id="30" creationId="{40E63803-004B-61F5-5D84-16F21C1D7840}"/>
          </ac:spMkLst>
        </pc:spChg>
        <pc:spChg chg="mod">
          <ac:chgData name="Samuel Kim" userId="0b4e8f1a-35cc-4769-966d-024c662a6df8" providerId="ADAL" clId="{93BB0E75-A527-4907-B7A3-FD6314B83C8D}" dt="2024-06-25T18:58:18.716" v="129"/>
          <ac:spMkLst>
            <pc:docMk/>
            <pc:sldMk cId="357199285" sldId="1080"/>
            <ac:spMk id="33" creationId="{17685BAE-A352-AC8B-4D11-ED7A6397E9E6}"/>
          </ac:spMkLst>
        </pc:spChg>
        <pc:spChg chg="mod">
          <ac:chgData name="Samuel Kim" userId="0b4e8f1a-35cc-4769-966d-024c662a6df8" providerId="ADAL" clId="{93BB0E75-A527-4907-B7A3-FD6314B83C8D}" dt="2024-06-25T18:58:18.716" v="129"/>
          <ac:spMkLst>
            <pc:docMk/>
            <pc:sldMk cId="357199285" sldId="1080"/>
            <ac:spMk id="34" creationId="{CC34CA41-84D6-FDBD-B2FF-F91B9CC6FCB4}"/>
          </ac:spMkLst>
        </pc:spChg>
        <pc:spChg chg="mod">
          <ac:chgData name="Samuel Kim" userId="0b4e8f1a-35cc-4769-966d-024c662a6df8" providerId="ADAL" clId="{93BB0E75-A527-4907-B7A3-FD6314B83C8D}" dt="2024-06-25T18:58:18.716" v="129"/>
          <ac:spMkLst>
            <pc:docMk/>
            <pc:sldMk cId="357199285" sldId="1080"/>
            <ac:spMk id="36" creationId="{7B2DB944-F3C5-CB85-4AD3-8B258B6E7608}"/>
          </ac:spMkLst>
        </pc:spChg>
        <pc:spChg chg="mod">
          <ac:chgData name="Samuel Kim" userId="0b4e8f1a-35cc-4769-966d-024c662a6df8" providerId="ADAL" clId="{93BB0E75-A527-4907-B7A3-FD6314B83C8D}" dt="2024-06-25T18:58:18.716" v="129"/>
          <ac:spMkLst>
            <pc:docMk/>
            <pc:sldMk cId="357199285" sldId="1080"/>
            <ac:spMk id="37" creationId="{C9554356-53B0-3820-6007-4AB8C675A14A}"/>
          </ac:spMkLst>
        </pc:spChg>
        <pc:spChg chg="mod">
          <ac:chgData name="Samuel Kim" userId="0b4e8f1a-35cc-4769-966d-024c662a6df8" providerId="ADAL" clId="{93BB0E75-A527-4907-B7A3-FD6314B83C8D}" dt="2024-06-25T18:58:18.716" v="129"/>
          <ac:spMkLst>
            <pc:docMk/>
            <pc:sldMk cId="357199285" sldId="1080"/>
            <ac:spMk id="38" creationId="{166E7622-34A8-3DC9-B0C4-2FE80891AD1B}"/>
          </ac:spMkLst>
        </pc:spChg>
        <pc:spChg chg="mod">
          <ac:chgData name="Samuel Kim" userId="0b4e8f1a-35cc-4769-966d-024c662a6df8" providerId="ADAL" clId="{93BB0E75-A527-4907-B7A3-FD6314B83C8D}" dt="2024-06-25T18:58:18.716" v="129"/>
          <ac:spMkLst>
            <pc:docMk/>
            <pc:sldMk cId="357199285" sldId="1080"/>
            <ac:spMk id="39" creationId="{EA8F09B9-7DED-683F-37C4-AA1F5071D1FB}"/>
          </ac:spMkLst>
        </pc:spChg>
        <pc:spChg chg="mod">
          <ac:chgData name="Samuel Kim" userId="0b4e8f1a-35cc-4769-966d-024c662a6df8" providerId="ADAL" clId="{93BB0E75-A527-4907-B7A3-FD6314B83C8D}" dt="2024-06-25T18:58:18.716" v="129"/>
          <ac:spMkLst>
            <pc:docMk/>
            <pc:sldMk cId="357199285" sldId="1080"/>
            <ac:spMk id="40" creationId="{AEA9BDA9-9F26-0298-18B6-01C7BED8081A}"/>
          </ac:spMkLst>
        </pc:spChg>
        <pc:grpChg chg="add mod">
          <ac:chgData name="Samuel Kim" userId="0b4e8f1a-35cc-4769-966d-024c662a6df8" providerId="ADAL" clId="{93BB0E75-A527-4907-B7A3-FD6314B83C8D}" dt="2024-06-25T18:58:18.716" v="129"/>
          <ac:grpSpMkLst>
            <pc:docMk/>
            <pc:sldMk cId="357199285" sldId="1080"/>
            <ac:grpSpMk id="28" creationId="{00F6D56F-02DB-F63E-B737-B190766088FB}"/>
          </ac:grpSpMkLst>
        </pc:grpChg>
        <pc:grpChg chg="mod">
          <ac:chgData name="Samuel Kim" userId="0b4e8f1a-35cc-4769-966d-024c662a6df8" providerId="ADAL" clId="{93BB0E75-A527-4907-B7A3-FD6314B83C8D}" dt="2024-06-25T18:58:18.716" v="129"/>
          <ac:grpSpMkLst>
            <pc:docMk/>
            <pc:sldMk cId="357199285" sldId="1080"/>
            <ac:grpSpMk id="29" creationId="{68089FF0-2CA1-1766-ED71-9204CDE1D4DF}"/>
          </ac:grpSpMkLst>
        </pc:grpChg>
        <pc:grpChg chg="mod">
          <ac:chgData name="Samuel Kim" userId="0b4e8f1a-35cc-4769-966d-024c662a6df8" providerId="ADAL" clId="{93BB0E75-A527-4907-B7A3-FD6314B83C8D}" dt="2024-06-25T18:58:18.716" v="129"/>
          <ac:grpSpMkLst>
            <pc:docMk/>
            <pc:sldMk cId="357199285" sldId="1080"/>
            <ac:grpSpMk id="32" creationId="{C944E399-8698-560C-38D4-1B5151901830}"/>
          </ac:grpSpMkLst>
        </pc:grpChg>
        <pc:grpChg chg="mod">
          <ac:chgData name="Samuel Kim" userId="0b4e8f1a-35cc-4769-966d-024c662a6df8" providerId="ADAL" clId="{93BB0E75-A527-4907-B7A3-FD6314B83C8D}" dt="2024-06-25T18:58:18.716" v="129"/>
          <ac:grpSpMkLst>
            <pc:docMk/>
            <pc:sldMk cId="357199285" sldId="1080"/>
            <ac:grpSpMk id="35" creationId="{5D6B004A-C826-2D9E-7D6C-25B50898F043}"/>
          </ac:grpSpMkLst>
        </pc:grpChg>
        <pc:picChg chg="del">
          <ac:chgData name="Samuel Kim" userId="0b4e8f1a-35cc-4769-966d-024c662a6df8" providerId="ADAL" clId="{93BB0E75-A527-4907-B7A3-FD6314B83C8D}" dt="2024-06-25T18:57:46.097" v="128" actId="478"/>
          <ac:picMkLst>
            <pc:docMk/>
            <pc:sldMk cId="357199285" sldId="1080"/>
            <ac:picMk id="4" creationId="{4DC051B7-532A-B673-C80E-DC48D9E57BE1}"/>
          </ac:picMkLst>
        </pc:picChg>
        <pc:picChg chg="add del mod modVis">
          <ac:chgData name="Samuel Kim" userId="0b4e8f1a-35cc-4769-966d-024c662a6df8" providerId="ADAL" clId="{93BB0E75-A527-4907-B7A3-FD6314B83C8D}" dt="2024-06-25T18:59:04.444" v="150" actId="478"/>
          <ac:picMkLst>
            <pc:docMk/>
            <pc:sldMk cId="357199285" sldId="1080"/>
            <ac:picMk id="26" creationId="{1548DCFE-372E-0EBE-5CFE-5B484057D701}"/>
          </ac:picMkLst>
        </pc:picChg>
        <pc:picChg chg="add mod">
          <ac:chgData name="Samuel Kim" userId="0b4e8f1a-35cc-4769-966d-024c662a6df8" providerId="ADAL" clId="{93BB0E75-A527-4907-B7A3-FD6314B83C8D}" dt="2024-06-25T18:58:18.716" v="129"/>
          <ac:picMkLst>
            <pc:docMk/>
            <pc:sldMk cId="357199285" sldId="1080"/>
            <ac:picMk id="27" creationId="{FC39EF9D-DE8C-318B-E7C2-2FB738F7E80C}"/>
          </ac:picMkLst>
        </pc:picChg>
        <pc:picChg chg="mod">
          <ac:chgData name="Samuel Kim" userId="0b4e8f1a-35cc-4769-966d-024c662a6df8" providerId="ADAL" clId="{93BB0E75-A527-4907-B7A3-FD6314B83C8D}" dt="2024-06-25T18:58:18.716" v="129"/>
          <ac:picMkLst>
            <pc:docMk/>
            <pc:sldMk cId="357199285" sldId="1080"/>
            <ac:picMk id="31" creationId="{6959CABB-1CB9-06B2-C57F-FC2806181FC8}"/>
          </ac:picMkLst>
        </pc:picChg>
        <pc:picChg chg="add mod modVis">
          <ac:chgData name="Samuel Kim" userId="0b4e8f1a-35cc-4769-966d-024c662a6df8" providerId="ADAL" clId="{93BB0E75-A527-4907-B7A3-FD6314B83C8D}" dt="2024-06-25T18:58:56.825" v="146" actId="14429"/>
          <ac:picMkLst>
            <pc:docMk/>
            <pc:sldMk cId="357199285" sldId="1080"/>
            <ac:picMk id="41" creationId="{E9659CD9-DFEC-AB5D-8D62-4488E176406C}"/>
          </ac:picMkLst>
        </pc:picChg>
      </pc:sldChg>
      <pc:sldChg chg="addSp delSp modSp mod">
        <pc:chgData name="Samuel Kim" userId="0b4e8f1a-35cc-4769-966d-024c662a6df8" providerId="ADAL" clId="{93BB0E75-A527-4907-B7A3-FD6314B83C8D}" dt="2024-07-11T23:54:21.281" v="702" actId="478"/>
        <pc:sldMkLst>
          <pc:docMk/>
          <pc:sldMk cId="4274934012" sldId="1081"/>
        </pc:sldMkLst>
        <pc:grpChg chg="del">
          <ac:chgData name="Samuel Kim" userId="0b4e8f1a-35cc-4769-966d-024c662a6df8" providerId="ADAL" clId="{93BB0E75-A527-4907-B7A3-FD6314B83C8D}" dt="2024-07-11T23:54:21.281" v="702" actId="478"/>
          <ac:grpSpMkLst>
            <pc:docMk/>
            <pc:sldMk cId="4274934012" sldId="1081"/>
            <ac:grpSpMk id="41" creationId="{5716D604-D36C-B9A7-42D0-9731F27970E1}"/>
          </ac:grpSpMkLst>
        </pc:grpChg>
        <pc:picChg chg="add mod">
          <ac:chgData name="Samuel Kim" userId="0b4e8f1a-35cc-4769-966d-024c662a6df8" providerId="ADAL" clId="{93BB0E75-A527-4907-B7A3-FD6314B83C8D}" dt="2024-07-11T23:54:16.771" v="701" actId="12788"/>
          <ac:picMkLst>
            <pc:docMk/>
            <pc:sldMk cId="4274934012" sldId="1081"/>
            <ac:picMk id="27" creationId="{C9623867-0B29-EA56-8554-74E841B97022}"/>
          </ac:picMkLst>
        </pc:picChg>
      </pc:sldChg>
      <pc:sldChg chg="modSp mod delCm">
        <pc:chgData name="Samuel Kim" userId="0b4e8f1a-35cc-4769-966d-024c662a6df8" providerId="ADAL" clId="{93BB0E75-A527-4907-B7A3-FD6314B83C8D}" dt="2024-06-25T19:03:44.407" v="153"/>
        <pc:sldMkLst>
          <pc:docMk/>
          <pc:sldMk cId="225219314" sldId="1083"/>
        </pc:sldMkLst>
        <pc:picChg chg="mod">
          <ac:chgData name="Samuel Kim" userId="0b4e8f1a-35cc-4769-966d-024c662a6df8" providerId="ADAL" clId="{93BB0E75-A527-4907-B7A3-FD6314B83C8D}" dt="2024-06-25T18:33:08.874" v="26" actId="12788"/>
          <ac:picMkLst>
            <pc:docMk/>
            <pc:sldMk cId="225219314" sldId="1083"/>
            <ac:picMk id="4" creationId="{C73601EF-AB60-1112-DD39-2CF8E235C4D2}"/>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03:44.407" v="153"/>
              <pc2:cmMkLst xmlns:pc2="http://schemas.microsoft.com/office/powerpoint/2019/9/main/command">
                <pc:docMk/>
                <pc:sldMk cId="225219314" sldId="1083"/>
                <pc2:cmMk id="{C0C13991-D682-4BF1-8DFB-E1190786E7B4}"/>
              </pc2:cmMkLst>
            </pc226:cmChg>
          </p:ext>
        </pc:extLst>
      </pc:sldChg>
      <pc:sldChg chg="modSp delCm">
        <pc:chgData name="Samuel Kim" userId="0b4e8f1a-35cc-4769-966d-024c662a6df8" providerId="ADAL" clId="{93BB0E75-A527-4907-B7A3-FD6314B83C8D}" dt="2024-06-25T18:27:33.325" v="5" actId="14826"/>
        <pc:sldMkLst>
          <pc:docMk/>
          <pc:sldMk cId="3308488576" sldId="1084"/>
        </pc:sldMkLst>
        <pc:picChg chg="mod">
          <ac:chgData name="Samuel Kim" userId="0b4e8f1a-35cc-4769-966d-024c662a6df8" providerId="ADAL" clId="{93BB0E75-A527-4907-B7A3-FD6314B83C8D}" dt="2024-06-25T18:27:33.325" v="5" actId="14826"/>
          <ac:picMkLst>
            <pc:docMk/>
            <pc:sldMk cId="3308488576" sldId="1084"/>
            <ac:picMk id="28" creationId="{7F084FF1-AA16-A937-CFA4-2FF61A6FD7CF}"/>
          </ac:picMkLst>
        </pc:picChg>
        <pc:picChg chg="mod">
          <ac:chgData name="Samuel Kim" userId="0b4e8f1a-35cc-4769-966d-024c662a6df8" providerId="ADAL" clId="{93BB0E75-A527-4907-B7A3-FD6314B83C8D}" dt="2024-06-25T18:26:23.676" v="1" actId="14826"/>
          <ac:picMkLst>
            <pc:docMk/>
            <pc:sldMk cId="3308488576" sldId="1084"/>
            <ac:picMk id="1026" creationId="{72F3F0D2-5EEB-B5C5-7A5C-F1D7D70CCF63}"/>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8:26:38.207" v="2"/>
              <pc2:cmMkLst xmlns:pc2="http://schemas.microsoft.com/office/powerpoint/2019/9/main/command">
                <pc:docMk/>
                <pc:sldMk cId="3308488576" sldId="1084"/>
                <pc2:cmMk id="{26457A0E-4A0C-442A-84DA-CB2A6888864A}"/>
              </pc2:cmMkLst>
            </pc226:cmChg>
          </p:ext>
        </pc:extLst>
      </pc:sldChg>
      <pc:sldChg chg="modSp delCm">
        <pc:chgData name="Samuel Kim" userId="0b4e8f1a-35cc-4769-966d-024c662a6df8" providerId="ADAL" clId="{93BB0E75-A527-4907-B7A3-FD6314B83C8D}" dt="2024-06-25T19:05:34.517" v="156"/>
        <pc:sldMkLst>
          <pc:docMk/>
          <pc:sldMk cId="3563254126" sldId="1086"/>
        </pc:sldMkLst>
        <pc:picChg chg="mod">
          <ac:chgData name="Samuel Kim" userId="0b4e8f1a-35cc-4769-966d-024c662a6df8" providerId="ADAL" clId="{93BB0E75-A527-4907-B7A3-FD6314B83C8D}" dt="2024-06-25T18:27:18.197" v="4" actId="14826"/>
          <ac:picMkLst>
            <pc:docMk/>
            <pc:sldMk cId="3563254126" sldId="1086"/>
            <ac:picMk id="3074" creationId="{686B7DE0-6E2F-43D6-B4FE-BBC9BBF06342}"/>
          </ac:picMkLst>
        </pc:picChg>
        <pc:picChg chg="mod">
          <ac:chgData name="Samuel Kim" userId="0b4e8f1a-35cc-4769-966d-024c662a6df8" providerId="ADAL" clId="{93BB0E75-A527-4907-B7A3-FD6314B83C8D}" dt="2024-06-25T18:27:50.980" v="6" actId="14826"/>
          <ac:picMkLst>
            <pc:docMk/>
            <pc:sldMk cId="3563254126" sldId="1086"/>
            <ac:picMk id="3078" creationId="{413A10A7-5598-45FA-AFE6-FEB64FDE8C46}"/>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05:34.517" v="156"/>
              <pc2:cmMkLst xmlns:pc2="http://schemas.microsoft.com/office/powerpoint/2019/9/main/command">
                <pc:docMk/>
                <pc:sldMk cId="3563254126" sldId="1086"/>
                <pc2:cmMk id="{9AD7EC85-7956-4936-AEC7-92D45C1C31C1}"/>
              </pc2:cmMkLst>
            </pc226:cmChg>
            <pc226:cmChg xmlns:pc226="http://schemas.microsoft.com/office/powerpoint/2022/06/main/command" chg="del">
              <pc226:chgData name="Samuel Kim" userId="0b4e8f1a-35cc-4769-966d-024c662a6df8" providerId="ADAL" clId="{93BB0E75-A527-4907-B7A3-FD6314B83C8D}" dt="2024-06-25T19:05:32.730" v="155"/>
              <pc2:cmMkLst xmlns:pc2="http://schemas.microsoft.com/office/powerpoint/2019/9/main/command">
                <pc:docMk/>
                <pc:sldMk cId="3563254126" sldId="1086"/>
                <pc2:cmMk id="{CFE877C8-C0D0-47CD-88B8-8B610EAA5CF3}"/>
              </pc2:cmMkLst>
            </pc226:cmChg>
          </p:ext>
        </pc:extLst>
      </pc:sldChg>
      <pc:sldChg chg="modSp delCm">
        <pc:chgData name="Samuel Kim" userId="0b4e8f1a-35cc-4769-966d-024c662a6df8" providerId="ADAL" clId="{93BB0E75-A527-4907-B7A3-FD6314B83C8D}" dt="2024-06-25T19:06:04.702" v="157"/>
        <pc:sldMkLst>
          <pc:docMk/>
          <pc:sldMk cId="1150780404" sldId="1088"/>
        </pc:sldMkLst>
        <pc:picChg chg="mod">
          <ac:chgData name="Samuel Kim" userId="0b4e8f1a-35cc-4769-966d-024c662a6df8" providerId="ADAL" clId="{93BB0E75-A527-4907-B7A3-FD6314B83C8D}" dt="2024-06-25T18:28:12.758" v="8" actId="18131"/>
          <ac:picMkLst>
            <pc:docMk/>
            <pc:sldMk cId="1150780404" sldId="1088"/>
            <ac:picMk id="1026" creationId="{4EF20860-E2EE-43D9-AD41-41CEF7C72207}"/>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06:04.702" v="157"/>
              <pc2:cmMkLst xmlns:pc2="http://schemas.microsoft.com/office/powerpoint/2019/9/main/command">
                <pc:docMk/>
                <pc:sldMk cId="1150780404" sldId="1088"/>
                <pc2:cmMk id="{A4A5D3EA-5F04-4613-91F9-76EB7FE68F9C}"/>
              </pc2:cmMkLst>
            </pc226:cmChg>
          </p:ext>
        </pc:extLst>
      </pc:sldChg>
      <pc:sldChg chg="modSp delCm">
        <pc:chgData name="Samuel Kim" userId="0b4e8f1a-35cc-4769-966d-024c662a6df8" providerId="ADAL" clId="{93BB0E75-A527-4907-B7A3-FD6314B83C8D}" dt="2024-06-25T19:08:57.017" v="158"/>
        <pc:sldMkLst>
          <pc:docMk/>
          <pc:sldMk cId="2920824935" sldId="1093"/>
        </pc:sldMkLst>
        <pc:picChg chg="mod">
          <ac:chgData name="Samuel Kim" userId="0b4e8f1a-35cc-4769-966d-024c662a6df8" providerId="ADAL" clId="{93BB0E75-A527-4907-B7A3-FD6314B83C8D}" dt="2024-06-25T18:29:34.072" v="9" actId="14826"/>
          <ac:picMkLst>
            <pc:docMk/>
            <pc:sldMk cId="2920824935" sldId="1093"/>
            <ac:picMk id="3" creationId="{CD6ABF7B-22D7-E311-0A97-3CE496BF097D}"/>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08:57.017" v="158"/>
              <pc2:cmMkLst xmlns:pc2="http://schemas.microsoft.com/office/powerpoint/2019/9/main/command">
                <pc:docMk/>
                <pc:sldMk cId="2920824935" sldId="1093"/>
                <pc2:cmMk id="{2E8DC11F-224C-486A-96EC-F7B102648F9C}"/>
              </pc2:cmMkLst>
            </pc226:cmChg>
          </p:ext>
        </pc:extLst>
      </pc:sldChg>
      <pc:sldChg chg="modSp delCm">
        <pc:chgData name="Samuel Kim" userId="0b4e8f1a-35cc-4769-966d-024c662a6df8" providerId="ADAL" clId="{93BB0E75-A527-4907-B7A3-FD6314B83C8D}" dt="2024-06-25T19:11:36.024" v="159"/>
        <pc:sldMkLst>
          <pc:docMk/>
          <pc:sldMk cId="2933302461" sldId="1102"/>
        </pc:sldMkLst>
        <pc:picChg chg="mod">
          <ac:chgData name="Samuel Kim" userId="0b4e8f1a-35cc-4769-966d-024c662a6df8" providerId="ADAL" clId="{93BB0E75-A527-4907-B7A3-FD6314B83C8D}" dt="2024-06-25T18:29:57.240" v="10" actId="14826"/>
          <ac:picMkLst>
            <pc:docMk/>
            <pc:sldMk cId="2933302461" sldId="1102"/>
            <ac:picMk id="2" creationId="{855C90C1-C9ED-67C5-DB16-AB7E800EB08F}"/>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11:36.024" v="159"/>
              <pc2:cmMkLst xmlns:pc2="http://schemas.microsoft.com/office/powerpoint/2019/9/main/command">
                <pc:docMk/>
                <pc:sldMk cId="2933302461" sldId="1102"/>
                <pc2:cmMk id="{A83FB279-7EEE-4EE2-ACBD-3287DF8DCABC}"/>
              </pc2:cmMkLst>
            </pc226:cmChg>
          </p:ext>
        </pc:extLst>
      </pc:sldChg>
      <pc:sldChg chg="delSp mod">
        <pc:chgData name="Samuel Kim" userId="0b4e8f1a-35cc-4769-966d-024c662a6df8" providerId="ADAL" clId="{93BB0E75-A527-4907-B7A3-FD6314B83C8D}" dt="2024-06-25T18:30:29.836" v="13" actId="478"/>
        <pc:sldMkLst>
          <pc:docMk/>
          <pc:sldMk cId="2611384788" sldId="1111"/>
        </pc:sldMkLst>
        <pc:spChg chg="del">
          <ac:chgData name="Samuel Kim" userId="0b4e8f1a-35cc-4769-966d-024c662a6df8" providerId="ADAL" clId="{93BB0E75-A527-4907-B7A3-FD6314B83C8D}" dt="2024-06-25T18:30:29.836" v="13" actId="478"/>
          <ac:spMkLst>
            <pc:docMk/>
            <pc:sldMk cId="2611384788" sldId="1111"/>
            <ac:spMk id="26" creationId="{B89E471C-0140-BFEC-7FD1-2BE86949EA2D}"/>
          </ac:spMkLst>
        </pc:spChg>
      </pc:sldChg>
      <pc:sldChg chg="modSp delCm">
        <pc:chgData name="Samuel Kim" userId="0b4e8f1a-35cc-4769-966d-024c662a6df8" providerId="ADAL" clId="{93BB0E75-A527-4907-B7A3-FD6314B83C8D}" dt="2024-06-25T19:05:01.275" v="154"/>
        <pc:sldMkLst>
          <pc:docMk/>
          <pc:sldMk cId="924955195" sldId="1123"/>
        </pc:sldMkLst>
        <pc:picChg chg="mod">
          <ac:chgData name="Samuel Kim" userId="0b4e8f1a-35cc-4769-966d-024c662a6df8" providerId="ADAL" clId="{93BB0E75-A527-4907-B7A3-FD6314B83C8D}" dt="2024-06-25T18:26:55.084" v="3" actId="14826"/>
          <ac:picMkLst>
            <pc:docMk/>
            <pc:sldMk cId="924955195" sldId="1123"/>
            <ac:picMk id="26" creationId="{48605140-F808-2695-3D0F-4F88B9B28E07}"/>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05:01.275" v="154"/>
              <pc2:cmMkLst xmlns:pc2="http://schemas.microsoft.com/office/powerpoint/2019/9/main/command">
                <pc:docMk/>
                <pc:sldMk cId="924955195" sldId="1123"/>
                <pc2:cmMk id="{5AE76631-31AD-43FF-AC4A-BBD2D635D78A}"/>
              </pc2:cmMkLst>
            </pc226:cmChg>
          </p:ext>
        </pc:extLst>
      </pc:sldChg>
      <pc:sldChg chg="addCm delCm">
        <pc:chgData name="Samuel Kim" userId="0b4e8f1a-35cc-4769-966d-024c662a6df8" providerId="ADAL" clId="{93BB0E75-A527-4907-B7A3-FD6314B83C8D}" dt="2024-06-25T19:03:36.182" v="152"/>
        <pc:sldMkLst>
          <pc:docMk/>
          <pc:sldMk cId="1662939774" sldId="1132"/>
        </pc:sldMkLst>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93BB0E75-A527-4907-B7A3-FD6314B83C8D}" dt="2024-06-25T19:03:36.182" v="152"/>
              <pc2:cmMkLst xmlns:pc2="http://schemas.microsoft.com/office/powerpoint/2019/9/main/command">
                <pc:docMk/>
                <pc:sldMk cId="1662939774" sldId="1132"/>
                <pc2:cmMk id="{D45B45E5-369B-4073-A5E8-6E1CE4AAC2DB}"/>
              </pc2:cmMkLst>
            </pc226:cmChg>
          </p:ext>
        </pc:extLst>
      </pc:sldChg>
      <pc:sldChg chg="del">
        <pc:chgData name="Samuel Kim" userId="0b4e8f1a-35cc-4769-966d-024c662a6df8" providerId="ADAL" clId="{93BB0E75-A527-4907-B7A3-FD6314B83C8D}" dt="2024-06-25T19:24:36.239" v="329" actId="47"/>
        <pc:sldMkLst>
          <pc:docMk/>
          <pc:sldMk cId="529072985" sldId="1135"/>
        </pc:sldMkLst>
      </pc:sldChg>
      <pc:sldChg chg="del">
        <pc:chgData name="Samuel Kim" userId="0b4e8f1a-35cc-4769-966d-024c662a6df8" providerId="ADAL" clId="{93BB0E75-A527-4907-B7A3-FD6314B83C8D}" dt="2024-06-25T19:40:24.070" v="697" actId="47"/>
        <pc:sldMkLst>
          <pc:docMk/>
          <pc:sldMk cId="2624273185" sldId="1138"/>
        </pc:sldMkLst>
      </pc:sldChg>
      <pc:sldChg chg="modSp delCm">
        <pc:chgData name="Samuel Kim" userId="0b4e8f1a-35cc-4769-966d-024c662a6df8" providerId="ADAL" clId="{93BB0E75-A527-4907-B7A3-FD6314B83C8D}" dt="2024-06-25T19:13:35.194" v="160"/>
        <pc:sldMkLst>
          <pc:docMk/>
          <pc:sldMk cId="2460926899" sldId="1139"/>
        </pc:sldMkLst>
        <pc:picChg chg="mod">
          <ac:chgData name="Samuel Kim" userId="0b4e8f1a-35cc-4769-966d-024c662a6df8" providerId="ADAL" clId="{93BB0E75-A527-4907-B7A3-FD6314B83C8D}" dt="2024-06-25T18:30:17.240" v="11" actId="14826"/>
          <ac:picMkLst>
            <pc:docMk/>
            <pc:sldMk cId="2460926899" sldId="1139"/>
            <ac:picMk id="5122" creationId="{0CBE866D-F366-4D66-B323-E2FF659EC043}"/>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13:35.194" v="160"/>
              <pc2:cmMkLst xmlns:pc2="http://schemas.microsoft.com/office/powerpoint/2019/9/main/command">
                <pc:docMk/>
                <pc:sldMk cId="2460926899" sldId="1139"/>
                <pc2:cmMk id="{04C35111-0BC7-41D9-B61E-074FE4660116}"/>
              </pc2:cmMkLst>
            </pc226:cmChg>
          </p:ext>
        </pc:extLst>
      </pc:sldChg>
      <pc:sldChg chg="delSp mod">
        <pc:chgData name="Samuel Kim" userId="0b4e8f1a-35cc-4769-966d-024c662a6df8" providerId="ADAL" clId="{93BB0E75-A527-4907-B7A3-FD6314B83C8D}" dt="2024-06-25T18:30:27.939" v="12" actId="478"/>
        <pc:sldMkLst>
          <pc:docMk/>
          <pc:sldMk cId="110546182" sldId="1143"/>
        </pc:sldMkLst>
        <pc:spChg chg="del">
          <ac:chgData name="Samuel Kim" userId="0b4e8f1a-35cc-4769-966d-024c662a6df8" providerId="ADAL" clId="{93BB0E75-A527-4907-B7A3-FD6314B83C8D}" dt="2024-06-25T18:30:27.939" v="12" actId="478"/>
          <ac:spMkLst>
            <pc:docMk/>
            <pc:sldMk cId="110546182" sldId="1143"/>
            <ac:spMk id="28" creationId="{0BC04A69-7765-5399-11B3-4310B2E439CA}"/>
          </ac:spMkLst>
        </pc:spChg>
      </pc:sldChg>
      <pc:sldChg chg="modSp delCm">
        <pc:chgData name="Samuel Kim" userId="0b4e8f1a-35cc-4769-966d-024c662a6df8" providerId="ADAL" clId="{93BB0E75-A527-4907-B7A3-FD6314B83C8D}" dt="2024-06-25T19:17:07.671" v="161"/>
        <pc:sldMkLst>
          <pc:docMk/>
          <pc:sldMk cId="2299900500" sldId="1144"/>
        </pc:sldMkLst>
        <pc:picChg chg="mod">
          <ac:chgData name="Samuel Kim" userId="0b4e8f1a-35cc-4769-966d-024c662a6df8" providerId="ADAL" clId="{93BB0E75-A527-4907-B7A3-FD6314B83C8D}" dt="2024-06-25T18:31:04.140" v="15" actId="11530"/>
          <ac:picMkLst>
            <pc:docMk/>
            <pc:sldMk cId="2299900500" sldId="1144"/>
            <ac:picMk id="7174" creationId="{652F01AA-D0B8-D07B-68E2-E1063754F619}"/>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17:07.671" v="161"/>
              <pc2:cmMkLst xmlns:pc2="http://schemas.microsoft.com/office/powerpoint/2019/9/main/command">
                <pc:docMk/>
                <pc:sldMk cId="2299900500" sldId="1144"/>
                <pc2:cmMk id="{CEFCCE9A-9FED-44C7-835B-24FA072791D1}"/>
              </pc2:cmMkLst>
            </pc226:cmChg>
          </p:ext>
        </pc:extLst>
      </pc:sldChg>
      <pc:sldChg chg="addSp delSp modSp mod chgLayout">
        <pc:chgData name="Samuel Kim" userId="0b4e8f1a-35cc-4769-966d-024c662a6df8" providerId="ADAL" clId="{93BB0E75-A527-4907-B7A3-FD6314B83C8D}" dt="2024-06-25T18:48:18.359" v="70" actId="6264"/>
        <pc:sldMkLst>
          <pc:docMk/>
          <pc:sldMk cId="3887193936" sldId="1146"/>
        </pc:sldMkLst>
        <pc:spChg chg="mod ord">
          <ac:chgData name="Samuel Kim" userId="0b4e8f1a-35cc-4769-966d-024c662a6df8" providerId="ADAL" clId="{93BB0E75-A527-4907-B7A3-FD6314B83C8D}" dt="2024-06-25T18:48:18.359" v="70" actId="6264"/>
          <ac:spMkLst>
            <pc:docMk/>
            <pc:sldMk cId="3887193936" sldId="1146"/>
            <ac:spMk id="2" creationId="{57DB54F3-04F0-6493-AAC6-2307B4D569EA}"/>
          </ac:spMkLst>
        </pc:spChg>
        <pc:spChg chg="add del mod">
          <ac:chgData name="Samuel Kim" userId="0b4e8f1a-35cc-4769-966d-024c662a6df8" providerId="ADAL" clId="{93BB0E75-A527-4907-B7A3-FD6314B83C8D}" dt="2024-06-25T18:48:18.359" v="70" actId="6264"/>
          <ac:spMkLst>
            <pc:docMk/>
            <pc:sldMk cId="3887193936" sldId="1146"/>
            <ac:spMk id="3" creationId="{5F24C84F-2A16-1EC8-4EE6-8687BD08AE22}"/>
          </ac:spMkLst>
        </pc:spChg>
        <pc:spChg chg="add del mod">
          <ac:chgData name="Samuel Kim" userId="0b4e8f1a-35cc-4769-966d-024c662a6df8" providerId="ADAL" clId="{93BB0E75-A527-4907-B7A3-FD6314B83C8D}" dt="2024-06-25T18:48:18.359" v="70" actId="6264"/>
          <ac:spMkLst>
            <pc:docMk/>
            <pc:sldMk cId="3887193936" sldId="1146"/>
            <ac:spMk id="4" creationId="{5660B5F5-12C4-2A2E-F7DE-41F9AE114E88}"/>
          </ac:spMkLst>
        </pc:spChg>
        <pc:spChg chg="add del mod">
          <ac:chgData name="Samuel Kim" userId="0b4e8f1a-35cc-4769-966d-024c662a6df8" providerId="ADAL" clId="{93BB0E75-A527-4907-B7A3-FD6314B83C8D}" dt="2024-06-25T18:48:18.359" v="70" actId="6264"/>
          <ac:spMkLst>
            <pc:docMk/>
            <pc:sldMk cId="3887193936" sldId="1146"/>
            <ac:spMk id="5" creationId="{1B7CFC75-8137-B3DE-A04E-A0B0B52F61A7}"/>
          </ac:spMkLst>
        </pc:spChg>
        <pc:spChg chg="mod ord">
          <ac:chgData name="Samuel Kim" userId="0b4e8f1a-35cc-4769-966d-024c662a6df8" providerId="ADAL" clId="{93BB0E75-A527-4907-B7A3-FD6314B83C8D}" dt="2024-06-25T18:48:18.359" v="70" actId="6264"/>
          <ac:spMkLst>
            <pc:docMk/>
            <pc:sldMk cId="3887193936" sldId="1146"/>
            <ac:spMk id="13" creationId="{AF2958D5-1619-BC47-A469-9664C492C525}"/>
          </ac:spMkLst>
        </pc:spChg>
        <pc:spChg chg="mod ord">
          <ac:chgData name="Samuel Kim" userId="0b4e8f1a-35cc-4769-966d-024c662a6df8" providerId="ADAL" clId="{93BB0E75-A527-4907-B7A3-FD6314B83C8D}" dt="2024-06-25T18:48:18.359" v="70" actId="6264"/>
          <ac:spMkLst>
            <pc:docMk/>
            <pc:sldMk cId="3887193936" sldId="1146"/>
            <ac:spMk id="14" creationId="{F80A764F-A0D7-8A4E-B1F9-C32D5F0C53BF}"/>
          </ac:spMkLst>
        </pc:spChg>
      </pc:sldChg>
      <pc:sldChg chg="modSp mod delCm">
        <pc:chgData name="Samuel Kim" userId="0b4e8f1a-35cc-4769-966d-024c662a6df8" providerId="ADAL" clId="{93BB0E75-A527-4907-B7A3-FD6314B83C8D}" dt="2024-06-25T19:17:45.075" v="173" actId="14100"/>
        <pc:sldMkLst>
          <pc:docMk/>
          <pc:sldMk cId="1192451559" sldId="1147"/>
        </pc:sldMkLst>
        <pc:picChg chg="mod modCrop">
          <ac:chgData name="Samuel Kim" userId="0b4e8f1a-35cc-4769-966d-024c662a6df8" providerId="ADAL" clId="{93BB0E75-A527-4907-B7A3-FD6314B83C8D}" dt="2024-06-25T19:17:45.075" v="173" actId="14100"/>
          <ac:picMkLst>
            <pc:docMk/>
            <pc:sldMk cId="1192451559" sldId="1147"/>
            <ac:picMk id="3" creationId="{1BB9D2C0-2C94-562E-2BEA-D890C99A5504}"/>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17:14.809" v="163"/>
              <pc2:cmMkLst xmlns:pc2="http://schemas.microsoft.com/office/powerpoint/2019/9/main/command">
                <pc:docMk/>
                <pc:sldMk cId="1192451559" sldId="1147"/>
                <pc2:cmMk id="{F0EDEF93-FEE5-4BA4-8CFD-C5E7A2D9E7D7}"/>
              </pc2:cmMkLst>
            </pc226:cmChg>
          </p:ext>
        </pc:extLst>
      </pc:sldChg>
      <pc:sldChg chg="delSp modSp delCm">
        <pc:chgData name="Samuel Kim" userId="0b4e8f1a-35cc-4769-966d-024c662a6df8" providerId="ADAL" clId="{93BB0E75-A527-4907-B7A3-FD6314B83C8D}" dt="2024-06-25T19:17:52.301" v="175" actId="1076"/>
        <pc:sldMkLst>
          <pc:docMk/>
          <pc:sldMk cId="3729270941" sldId="1148"/>
        </pc:sldMkLst>
        <pc:grpChg chg="del">
          <ac:chgData name="Samuel Kim" userId="0b4e8f1a-35cc-4769-966d-024c662a6df8" providerId="ADAL" clId="{93BB0E75-A527-4907-B7A3-FD6314B83C8D}" dt="2024-06-25T18:32:15.293" v="23" actId="165"/>
          <ac:grpSpMkLst>
            <pc:docMk/>
            <pc:sldMk cId="3729270941" sldId="1148"/>
            <ac:grpSpMk id="6" creationId="{BDEB81B8-9FF8-50BD-9E9B-0222A691EA82}"/>
          </ac:grpSpMkLst>
        </pc:grpChg>
        <pc:picChg chg="mod topLvl">
          <ac:chgData name="Samuel Kim" userId="0b4e8f1a-35cc-4769-966d-024c662a6df8" providerId="ADAL" clId="{93BB0E75-A527-4907-B7A3-FD6314B83C8D}" dt="2024-06-25T19:17:52.301" v="175" actId="1076"/>
          <ac:picMkLst>
            <pc:docMk/>
            <pc:sldMk cId="3729270941" sldId="1148"/>
            <ac:picMk id="7" creationId="{C0AAD677-8687-AB43-5EF2-74D7A6AA4434}"/>
          </ac:picMkLst>
        </pc:picChg>
        <pc:picChg chg="mod topLvl">
          <ac:chgData name="Samuel Kim" userId="0b4e8f1a-35cc-4769-966d-024c662a6df8" providerId="ADAL" clId="{93BB0E75-A527-4907-B7A3-FD6314B83C8D}" dt="2024-06-25T18:32:38.811" v="25" actId="14826"/>
          <ac:picMkLst>
            <pc:docMk/>
            <pc:sldMk cId="3729270941" sldId="1148"/>
            <ac:picMk id="8" creationId="{BF674A90-1C29-5991-1B0E-B61CFDDC1397}"/>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17:17.611" v="164"/>
              <pc2:cmMkLst xmlns:pc2="http://schemas.microsoft.com/office/powerpoint/2019/9/main/command">
                <pc:docMk/>
                <pc:sldMk cId="3729270941" sldId="1148"/>
                <pc2:cmMk id="{E04638AF-7A0E-4013-8C7A-4B8D1D9C823D}"/>
              </pc2:cmMkLst>
            </pc226:cmChg>
            <pc226:cmChg xmlns:pc226="http://schemas.microsoft.com/office/powerpoint/2022/06/main/command" chg="del">
              <pc226:chgData name="Samuel Kim" userId="0b4e8f1a-35cc-4769-966d-024c662a6df8" providerId="ADAL" clId="{93BB0E75-A527-4907-B7A3-FD6314B83C8D}" dt="2024-06-25T19:17:18.895" v="165"/>
              <pc2:cmMkLst xmlns:pc2="http://schemas.microsoft.com/office/powerpoint/2019/9/main/command">
                <pc:docMk/>
                <pc:sldMk cId="3729270941" sldId="1148"/>
                <pc2:cmMk id="{ED5512E6-EFD2-441B-8D1F-FC509C826E3A}"/>
              </pc2:cmMkLst>
            </pc226:cmChg>
          </p:ext>
        </pc:extLst>
      </pc:sldChg>
      <pc:sldChg chg="modSp delCm">
        <pc:chgData name="Samuel Kim" userId="0b4e8f1a-35cc-4769-966d-024c662a6df8" providerId="ADAL" clId="{93BB0E75-A527-4907-B7A3-FD6314B83C8D}" dt="2024-06-25T19:17:11.094" v="162"/>
        <pc:sldMkLst>
          <pc:docMk/>
          <pc:sldMk cId="2766743655" sldId="1151"/>
        </pc:sldMkLst>
        <pc:picChg chg="mod">
          <ac:chgData name="Samuel Kim" userId="0b4e8f1a-35cc-4769-966d-024c662a6df8" providerId="ADAL" clId="{93BB0E75-A527-4907-B7A3-FD6314B83C8D}" dt="2024-06-25T18:31:54.314" v="21" actId="18131"/>
          <ac:picMkLst>
            <pc:docMk/>
            <pc:sldMk cId="2766743655" sldId="1151"/>
            <ac:picMk id="27" creationId="{F04D6768-37BB-9D35-6EA3-D09236BE7FFD}"/>
          </ac:picMkLst>
        </pc:picChg>
        <pc:picChg chg="mod">
          <ac:chgData name="Samuel Kim" userId="0b4e8f1a-35cc-4769-966d-024c662a6df8" providerId="ADAL" clId="{93BB0E75-A527-4907-B7A3-FD6314B83C8D}" dt="2024-06-25T18:31:33.573" v="19" actId="18131"/>
          <ac:picMkLst>
            <pc:docMk/>
            <pc:sldMk cId="2766743655" sldId="1151"/>
            <ac:picMk id="1026" creationId="{20FFBB77-8EE6-2661-6E15-6668AAACAE36}"/>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17:11.094" v="162"/>
              <pc2:cmMkLst xmlns:pc2="http://schemas.microsoft.com/office/powerpoint/2019/9/main/command">
                <pc:docMk/>
                <pc:sldMk cId="2766743655" sldId="1151"/>
                <pc2:cmMk id="{02FE81DD-601E-4301-8902-6A4685155575}"/>
              </pc2:cmMkLst>
            </pc226:cmChg>
          </p:ext>
        </pc:extLst>
      </pc:sldChg>
      <pc:sldChg chg="add del">
        <pc:chgData name="Samuel Kim" userId="0b4e8f1a-35cc-4769-966d-024c662a6df8" providerId="ADAL" clId="{93BB0E75-A527-4907-B7A3-FD6314B83C8D}" dt="2024-06-25T19:18:05.633" v="177" actId="2890"/>
        <pc:sldMkLst>
          <pc:docMk/>
          <pc:sldMk cId="1441051807" sldId="1152"/>
        </pc:sldMkLst>
      </pc:sldChg>
      <pc:sldChg chg="addSp delSp modSp add mod modClrScheme delCm modCm chgLayout">
        <pc:chgData name="Samuel Kim" userId="0b4e8f1a-35cc-4769-966d-024c662a6df8" providerId="ADAL" clId="{93BB0E75-A527-4907-B7A3-FD6314B83C8D}" dt="2024-06-25T19:24:27.358" v="328" actId="1035"/>
        <pc:sldMkLst>
          <pc:docMk/>
          <pc:sldMk cId="3317339958" sldId="1152"/>
        </pc:sldMkLst>
        <pc:spChg chg="mod ord">
          <ac:chgData name="Samuel Kim" userId="0b4e8f1a-35cc-4769-966d-024c662a6df8" providerId="ADAL" clId="{93BB0E75-A527-4907-B7A3-FD6314B83C8D}" dt="2024-06-25T19:24:27.358" v="328" actId="1035"/>
          <ac:spMkLst>
            <pc:docMk/>
            <pc:sldMk cId="3317339958" sldId="1152"/>
            <ac:spMk id="2" creationId="{AF31A03D-0A05-E7EC-40BD-B8AA8E422649}"/>
          </ac:spMkLst>
        </pc:spChg>
        <pc:spChg chg="add del mod ord">
          <ac:chgData name="Samuel Kim" userId="0b4e8f1a-35cc-4769-966d-024c662a6df8" providerId="ADAL" clId="{93BB0E75-A527-4907-B7A3-FD6314B83C8D}" dt="2024-06-25T19:18:24.953" v="199" actId="478"/>
          <ac:spMkLst>
            <pc:docMk/>
            <pc:sldMk cId="3317339958" sldId="1152"/>
            <ac:spMk id="3" creationId="{9E2DFEC6-ACDD-DB5B-734D-E90A4F4384D6}"/>
          </ac:spMkLst>
        </pc:spChg>
        <pc:spChg chg="del mod ord">
          <ac:chgData name="Samuel Kim" userId="0b4e8f1a-35cc-4769-966d-024c662a6df8" providerId="ADAL" clId="{93BB0E75-A527-4907-B7A3-FD6314B83C8D}" dt="2024-06-25T19:18:13.456" v="179" actId="700"/>
          <ac:spMkLst>
            <pc:docMk/>
            <pc:sldMk cId="3317339958" sldId="1152"/>
            <ac:spMk id="4" creationId="{076C1A47-EF16-3DEE-174F-0E3D16679651}"/>
          </ac:spMkLst>
        </pc:spChg>
        <pc:spChg chg="del mod ord">
          <ac:chgData name="Samuel Kim" userId="0b4e8f1a-35cc-4769-966d-024c662a6df8" providerId="ADAL" clId="{93BB0E75-A527-4907-B7A3-FD6314B83C8D}" dt="2024-06-25T19:18:13.456" v="179" actId="700"/>
          <ac:spMkLst>
            <pc:docMk/>
            <pc:sldMk cId="3317339958" sldId="1152"/>
            <ac:spMk id="5" creationId="{2CCC2C26-DB04-2E51-0A24-2A2F4DF12867}"/>
          </ac:spMkLst>
        </pc:spChg>
        <pc:spChg chg="del mod ord">
          <ac:chgData name="Samuel Kim" userId="0b4e8f1a-35cc-4769-966d-024c662a6df8" providerId="ADAL" clId="{93BB0E75-A527-4907-B7A3-FD6314B83C8D}" dt="2024-06-25T19:18:13.456" v="179" actId="700"/>
          <ac:spMkLst>
            <pc:docMk/>
            <pc:sldMk cId="3317339958" sldId="1152"/>
            <ac:spMk id="6" creationId="{C4BC093E-75DC-98C7-188E-D8743EEC7A59}"/>
          </ac:spMkLst>
        </pc:spChg>
        <pc:spChg chg="del mod ord">
          <ac:chgData name="Samuel Kim" userId="0b4e8f1a-35cc-4769-966d-024c662a6df8" providerId="ADAL" clId="{93BB0E75-A527-4907-B7A3-FD6314B83C8D}" dt="2024-06-25T19:18:13.456" v="179" actId="700"/>
          <ac:spMkLst>
            <pc:docMk/>
            <pc:sldMk cId="3317339958" sldId="1152"/>
            <ac:spMk id="7" creationId="{DC14D6B1-1A57-C3BE-E80D-4A0F51F4DF7F}"/>
          </ac:spMkLst>
        </pc:spChg>
        <pc:spChg chg="del mod ord">
          <ac:chgData name="Samuel Kim" userId="0b4e8f1a-35cc-4769-966d-024c662a6df8" providerId="ADAL" clId="{93BB0E75-A527-4907-B7A3-FD6314B83C8D}" dt="2024-06-25T19:18:13.456" v="179" actId="700"/>
          <ac:spMkLst>
            <pc:docMk/>
            <pc:sldMk cId="3317339958" sldId="1152"/>
            <ac:spMk id="8" creationId="{760BE2AF-D903-DC4C-9DB0-62425A701AB3}"/>
          </ac:spMkLst>
        </pc:spChg>
        <pc:spChg chg="del mod ord">
          <ac:chgData name="Samuel Kim" userId="0b4e8f1a-35cc-4769-966d-024c662a6df8" providerId="ADAL" clId="{93BB0E75-A527-4907-B7A3-FD6314B83C8D}" dt="2024-06-25T19:18:13.456" v="179" actId="700"/>
          <ac:spMkLst>
            <pc:docMk/>
            <pc:sldMk cId="3317339958" sldId="1152"/>
            <ac:spMk id="9" creationId="{47B0294C-B013-23B1-1910-73EB4625C810}"/>
          </ac:spMkLst>
        </pc:spChg>
        <pc:spChg chg="del mod ord">
          <ac:chgData name="Samuel Kim" userId="0b4e8f1a-35cc-4769-966d-024c662a6df8" providerId="ADAL" clId="{93BB0E75-A527-4907-B7A3-FD6314B83C8D}" dt="2024-06-25T19:18:13.456" v="179" actId="700"/>
          <ac:spMkLst>
            <pc:docMk/>
            <pc:sldMk cId="3317339958" sldId="1152"/>
            <ac:spMk id="10" creationId="{8DD9AC15-7141-7634-D4A6-4A94B4295E59}"/>
          </ac:spMkLst>
        </pc:spChg>
        <pc:spChg chg="del mod ord">
          <ac:chgData name="Samuel Kim" userId="0b4e8f1a-35cc-4769-966d-024c662a6df8" providerId="ADAL" clId="{93BB0E75-A527-4907-B7A3-FD6314B83C8D}" dt="2024-06-25T19:18:13.456" v="179" actId="700"/>
          <ac:spMkLst>
            <pc:docMk/>
            <pc:sldMk cId="3317339958" sldId="1152"/>
            <ac:spMk id="11" creationId="{45C98419-CCB0-C755-E05B-E152020D4442}"/>
          </ac:spMkLst>
        </pc:spChg>
        <pc:spChg chg="del mod ord">
          <ac:chgData name="Samuel Kim" userId="0b4e8f1a-35cc-4769-966d-024c662a6df8" providerId="ADAL" clId="{93BB0E75-A527-4907-B7A3-FD6314B83C8D}" dt="2024-06-25T19:18:13.456" v="179" actId="700"/>
          <ac:spMkLst>
            <pc:docMk/>
            <pc:sldMk cId="3317339958" sldId="1152"/>
            <ac:spMk id="12" creationId="{A148ADB3-19D6-DC07-7D4B-DC7FEF81F1B5}"/>
          </ac:spMkLst>
        </pc:spChg>
        <pc:spChg chg="del mod ord">
          <ac:chgData name="Samuel Kim" userId="0b4e8f1a-35cc-4769-966d-024c662a6df8" providerId="ADAL" clId="{93BB0E75-A527-4907-B7A3-FD6314B83C8D}" dt="2024-06-25T19:18:13.456" v="179" actId="700"/>
          <ac:spMkLst>
            <pc:docMk/>
            <pc:sldMk cId="3317339958" sldId="1152"/>
            <ac:spMk id="13" creationId="{A8C204FD-268F-3D5A-079C-5218AAC70266}"/>
          </ac:spMkLst>
        </pc:spChg>
        <pc:spChg chg="del mod ord">
          <ac:chgData name="Samuel Kim" userId="0b4e8f1a-35cc-4769-966d-024c662a6df8" providerId="ADAL" clId="{93BB0E75-A527-4907-B7A3-FD6314B83C8D}" dt="2024-06-25T19:18:13.456" v="179" actId="700"/>
          <ac:spMkLst>
            <pc:docMk/>
            <pc:sldMk cId="3317339958" sldId="1152"/>
            <ac:spMk id="14" creationId="{C8EC5351-296D-1244-4AB6-59E497B341B6}"/>
          </ac:spMkLst>
        </pc:spChg>
        <pc:spChg chg="del mod ord">
          <ac:chgData name="Samuel Kim" userId="0b4e8f1a-35cc-4769-966d-024c662a6df8" providerId="ADAL" clId="{93BB0E75-A527-4907-B7A3-FD6314B83C8D}" dt="2024-06-25T19:18:13.456" v="179" actId="700"/>
          <ac:spMkLst>
            <pc:docMk/>
            <pc:sldMk cId="3317339958" sldId="1152"/>
            <ac:spMk id="15" creationId="{F5C9F56B-8AA2-6EA8-27CD-331F3585937D}"/>
          </ac:spMkLst>
        </pc:spChg>
        <pc:spChg chg="del mod ord">
          <ac:chgData name="Samuel Kim" userId="0b4e8f1a-35cc-4769-966d-024c662a6df8" providerId="ADAL" clId="{93BB0E75-A527-4907-B7A3-FD6314B83C8D}" dt="2024-06-25T19:18:13.456" v="179" actId="700"/>
          <ac:spMkLst>
            <pc:docMk/>
            <pc:sldMk cId="3317339958" sldId="1152"/>
            <ac:spMk id="16" creationId="{82CD3FBB-D1D9-EEC5-A58E-8581AD8D551C}"/>
          </ac:spMkLst>
        </pc:spChg>
        <pc:spChg chg="del mod ord">
          <ac:chgData name="Samuel Kim" userId="0b4e8f1a-35cc-4769-966d-024c662a6df8" providerId="ADAL" clId="{93BB0E75-A527-4907-B7A3-FD6314B83C8D}" dt="2024-06-25T19:18:13.456" v="179" actId="700"/>
          <ac:spMkLst>
            <pc:docMk/>
            <pc:sldMk cId="3317339958" sldId="1152"/>
            <ac:spMk id="17" creationId="{7A0363AF-66BB-7E99-AEE5-DFD9BEA753AE}"/>
          </ac:spMkLst>
        </pc:spChg>
        <pc:spChg chg="del mod ord">
          <ac:chgData name="Samuel Kim" userId="0b4e8f1a-35cc-4769-966d-024c662a6df8" providerId="ADAL" clId="{93BB0E75-A527-4907-B7A3-FD6314B83C8D}" dt="2024-06-25T19:18:13.456" v="179" actId="700"/>
          <ac:spMkLst>
            <pc:docMk/>
            <pc:sldMk cId="3317339958" sldId="1152"/>
            <ac:spMk id="18" creationId="{B173A9CD-0041-07BA-FDC6-90B6BE0D6BEB}"/>
          </ac:spMkLst>
        </pc:spChg>
        <pc:spChg chg="del mod ord">
          <ac:chgData name="Samuel Kim" userId="0b4e8f1a-35cc-4769-966d-024c662a6df8" providerId="ADAL" clId="{93BB0E75-A527-4907-B7A3-FD6314B83C8D}" dt="2024-06-25T19:18:13.456" v="179" actId="700"/>
          <ac:spMkLst>
            <pc:docMk/>
            <pc:sldMk cId="3317339958" sldId="1152"/>
            <ac:spMk id="19" creationId="{7F5A54BB-998E-8CDC-5160-A56E671D4859}"/>
          </ac:spMkLst>
        </pc:spChg>
        <pc:spChg chg="del mod ord">
          <ac:chgData name="Samuel Kim" userId="0b4e8f1a-35cc-4769-966d-024c662a6df8" providerId="ADAL" clId="{93BB0E75-A527-4907-B7A3-FD6314B83C8D}" dt="2024-06-25T19:18:13.456" v="179" actId="700"/>
          <ac:spMkLst>
            <pc:docMk/>
            <pc:sldMk cId="3317339958" sldId="1152"/>
            <ac:spMk id="20" creationId="{DC1F3B5A-5924-DED1-1CD1-CBB46EE9431D}"/>
          </ac:spMkLst>
        </pc:spChg>
        <pc:spChg chg="del mod ord">
          <ac:chgData name="Samuel Kim" userId="0b4e8f1a-35cc-4769-966d-024c662a6df8" providerId="ADAL" clId="{93BB0E75-A527-4907-B7A3-FD6314B83C8D}" dt="2024-06-25T19:18:13.456" v="179" actId="700"/>
          <ac:spMkLst>
            <pc:docMk/>
            <pc:sldMk cId="3317339958" sldId="1152"/>
            <ac:spMk id="21" creationId="{1FB279E9-B519-6ED5-4024-733BA79AD18A}"/>
          </ac:spMkLst>
        </pc:spChg>
        <pc:spChg chg="del mod ord">
          <ac:chgData name="Samuel Kim" userId="0b4e8f1a-35cc-4769-966d-024c662a6df8" providerId="ADAL" clId="{93BB0E75-A527-4907-B7A3-FD6314B83C8D}" dt="2024-06-25T19:18:13.456" v="179" actId="700"/>
          <ac:spMkLst>
            <pc:docMk/>
            <pc:sldMk cId="3317339958" sldId="1152"/>
            <ac:spMk id="22" creationId="{9664A379-8167-5DA9-8625-4DE9B75CAA85}"/>
          </ac:spMkLst>
        </pc:spChg>
        <pc:spChg chg="mod ord">
          <ac:chgData name="Samuel Kim" userId="0b4e8f1a-35cc-4769-966d-024c662a6df8" providerId="ADAL" clId="{93BB0E75-A527-4907-B7A3-FD6314B83C8D}" dt="2024-06-25T19:18:13.456" v="179" actId="700"/>
          <ac:spMkLst>
            <pc:docMk/>
            <pc:sldMk cId="3317339958" sldId="1152"/>
            <ac:spMk id="23" creationId="{023EBDD7-50D7-3F08-A4A5-50EC99D6D020}"/>
          </ac:spMkLst>
        </pc:spChg>
        <pc:spChg chg="mod ord">
          <ac:chgData name="Samuel Kim" userId="0b4e8f1a-35cc-4769-966d-024c662a6df8" providerId="ADAL" clId="{93BB0E75-A527-4907-B7A3-FD6314B83C8D}" dt="2024-06-25T19:18:13.456" v="179" actId="700"/>
          <ac:spMkLst>
            <pc:docMk/>
            <pc:sldMk cId="3317339958" sldId="1152"/>
            <ac:spMk id="24" creationId="{980EE1E9-05DE-4F1B-4F80-C62D6F87EF55}"/>
          </ac:spMkLst>
        </pc:spChg>
        <pc:spChg chg="add mod ord">
          <ac:chgData name="Samuel Kim" userId="0b4e8f1a-35cc-4769-966d-024c662a6df8" providerId="ADAL" clId="{93BB0E75-A527-4907-B7A3-FD6314B83C8D}" dt="2024-06-25T19:18:13.739" v="184" actId="27636"/>
          <ac:spMkLst>
            <pc:docMk/>
            <pc:sldMk cId="3317339958" sldId="1152"/>
            <ac:spMk id="25" creationId="{CEE9C85D-46AF-6FE2-1A09-DA04DABD0ADB}"/>
          </ac:spMkLst>
        </pc:spChg>
        <pc:spChg chg="add mod ord">
          <ac:chgData name="Samuel Kim" userId="0b4e8f1a-35cc-4769-966d-024c662a6df8" providerId="ADAL" clId="{93BB0E75-A527-4907-B7A3-FD6314B83C8D}" dt="2024-06-25T19:18:13.737" v="183" actId="27636"/>
          <ac:spMkLst>
            <pc:docMk/>
            <pc:sldMk cId="3317339958" sldId="1152"/>
            <ac:spMk id="26" creationId="{65F57A6A-E0EB-93DD-A1CF-56B817B0E2F7}"/>
          </ac:spMkLst>
        </pc:spChg>
        <pc:spChg chg="add mod ord">
          <ac:chgData name="Samuel Kim" userId="0b4e8f1a-35cc-4769-966d-024c662a6df8" providerId="ADAL" clId="{93BB0E75-A527-4907-B7A3-FD6314B83C8D}" dt="2024-06-25T19:18:13.749" v="190" actId="27636"/>
          <ac:spMkLst>
            <pc:docMk/>
            <pc:sldMk cId="3317339958" sldId="1152"/>
            <ac:spMk id="27" creationId="{D0F75870-609E-8830-2087-12E4F5C22E4B}"/>
          </ac:spMkLst>
        </pc:spChg>
        <pc:spChg chg="add mod ord">
          <ac:chgData name="Samuel Kim" userId="0b4e8f1a-35cc-4769-966d-024c662a6df8" providerId="ADAL" clId="{93BB0E75-A527-4907-B7A3-FD6314B83C8D}" dt="2024-06-25T19:18:13.754" v="192" actId="27636"/>
          <ac:spMkLst>
            <pc:docMk/>
            <pc:sldMk cId="3317339958" sldId="1152"/>
            <ac:spMk id="28" creationId="{1FB64A40-C12A-48BA-6B53-10657FEB42E2}"/>
          </ac:spMkLst>
        </pc:spChg>
        <pc:spChg chg="add mod ord">
          <ac:chgData name="Samuel Kim" userId="0b4e8f1a-35cc-4769-966d-024c662a6df8" providerId="ADAL" clId="{93BB0E75-A527-4907-B7A3-FD6314B83C8D}" dt="2024-06-25T19:18:13.741" v="185" actId="27636"/>
          <ac:spMkLst>
            <pc:docMk/>
            <pc:sldMk cId="3317339958" sldId="1152"/>
            <ac:spMk id="29" creationId="{A4E7A29D-4D38-59A4-C769-34D9AF8EA221}"/>
          </ac:spMkLst>
        </pc:spChg>
        <pc:spChg chg="add mod ord">
          <ac:chgData name="Samuel Kim" userId="0b4e8f1a-35cc-4769-966d-024c662a6df8" providerId="ADAL" clId="{93BB0E75-A527-4907-B7A3-FD6314B83C8D}" dt="2024-06-25T19:18:13.763" v="197" actId="27636"/>
          <ac:spMkLst>
            <pc:docMk/>
            <pc:sldMk cId="3317339958" sldId="1152"/>
            <ac:spMk id="30" creationId="{CE280FDF-BD62-1B0F-4AA5-032ACDBF081F}"/>
          </ac:spMkLst>
        </pc:spChg>
        <pc:spChg chg="add mod ord">
          <ac:chgData name="Samuel Kim" userId="0b4e8f1a-35cc-4769-966d-024c662a6df8" providerId="ADAL" clId="{93BB0E75-A527-4907-B7A3-FD6314B83C8D}" dt="2024-06-25T19:18:13.759" v="195" actId="27636"/>
          <ac:spMkLst>
            <pc:docMk/>
            <pc:sldMk cId="3317339958" sldId="1152"/>
            <ac:spMk id="31" creationId="{CB41C5D1-7512-202D-D3A8-3BB79E019585}"/>
          </ac:spMkLst>
        </pc:spChg>
        <pc:spChg chg="add mod ord">
          <ac:chgData name="Samuel Kim" userId="0b4e8f1a-35cc-4769-966d-024c662a6df8" providerId="ADAL" clId="{93BB0E75-A527-4907-B7A3-FD6314B83C8D}" dt="2024-06-25T19:18:13.747" v="189" actId="27636"/>
          <ac:spMkLst>
            <pc:docMk/>
            <pc:sldMk cId="3317339958" sldId="1152"/>
            <ac:spMk id="32" creationId="{C7DE3717-8A34-33BD-91CC-DA4DB09B7F36}"/>
          </ac:spMkLst>
        </pc:spChg>
        <pc:spChg chg="add mod ord">
          <ac:chgData name="Samuel Kim" userId="0b4e8f1a-35cc-4769-966d-024c662a6df8" providerId="ADAL" clId="{93BB0E75-A527-4907-B7A3-FD6314B83C8D}" dt="2024-06-25T19:18:13.743" v="186" actId="27636"/>
          <ac:spMkLst>
            <pc:docMk/>
            <pc:sldMk cId="3317339958" sldId="1152"/>
            <ac:spMk id="33" creationId="{42DC8A19-3E30-5082-67D3-6CBB4B7A9425}"/>
          </ac:spMkLst>
        </pc:spChg>
        <pc:spChg chg="add mod ord">
          <ac:chgData name="Samuel Kim" userId="0b4e8f1a-35cc-4769-966d-024c662a6df8" providerId="ADAL" clId="{93BB0E75-A527-4907-B7A3-FD6314B83C8D}" dt="2024-06-25T19:18:13.760" v="196" actId="27636"/>
          <ac:spMkLst>
            <pc:docMk/>
            <pc:sldMk cId="3317339958" sldId="1152"/>
            <ac:spMk id="34" creationId="{D673937C-C29F-DCB9-CEB4-51D174D47148}"/>
          </ac:spMkLst>
        </pc:spChg>
        <pc:spChg chg="add mod ord">
          <ac:chgData name="Samuel Kim" userId="0b4e8f1a-35cc-4769-966d-024c662a6df8" providerId="ADAL" clId="{93BB0E75-A527-4907-B7A3-FD6314B83C8D}" dt="2024-06-25T19:18:13.745" v="188" actId="27636"/>
          <ac:spMkLst>
            <pc:docMk/>
            <pc:sldMk cId="3317339958" sldId="1152"/>
            <ac:spMk id="36" creationId="{98CDC049-13AD-B473-F5A2-278ABCCD79C1}"/>
          </ac:spMkLst>
        </pc:spChg>
        <pc:spChg chg="add mod ord">
          <ac:chgData name="Samuel Kim" userId="0b4e8f1a-35cc-4769-966d-024c662a6df8" providerId="ADAL" clId="{93BB0E75-A527-4907-B7A3-FD6314B83C8D}" dt="2024-06-25T19:18:13.734" v="182" actId="27636"/>
          <ac:spMkLst>
            <pc:docMk/>
            <pc:sldMk cId="3317339958" sldId="1152"/>
            <ac:spMk id="37" creationId="{DA636CC7-F1CF-CE09-1E7D-1441653D4999}"/>
          </ac:spMkLst>
        </pc:spChg>
        <pc:spChg chg="add mod ord">
          <ac:chgData name="Samuel Kim" userId="0b4e8f1a-35cc-4769-966d-024c662a6df8" providerId="ADAL" clId="{93BB0E75-A527-4907-B7A3-FD6314B83C8D}" dt="2024-06-25T19:18:13.751" v="191" actId="27636"/>
          <ac:spMkLst>
            <pc:docMk/>
            <pc:sldMk cId="3317339958" sldId="1152"/>
            <ac:spMk id="38" creationId="{C5D17C78-5130-A901-7BDF-9CECC112D201}"/>
          </ac:spMkLst>
        </pc:spChg>
        <pc:spChg chg="add mod ord">
          <ac:chgData name="Samuel Kim" userId="0b4e8f1a-35cc-4769-966d-024c662a6df8" providerId="ADAL" clId="{93BB0E75-A527-4907-B7A3-FD6314B83C8D}" dt="2024-06-25T19:18:13.729" v="180" actId="27636"/>
          <ac:spMkLst>
            <pc:docMk/>
            <pc:sldMk cId="3317339958" sldId="1152"/>
            <ac:spMk id="39" creationId="{D7798BAD-CFD7-AC00-CF14-9915040E910B}"/>
          </ac:spMkLst>
        </pc:spChg>
        <pc:spChg chg="add mod ord">
          <ac:chgData name="Samuel Kim" userId="0b4e8f1a-35cc-4769-966d-024c662a6df8" providerId="ADAL" clId="{93BB0E75-A527-4907-B7A3-FD6314B83C8D}" dt="2024-06-25T19:18:13.757" v="194" actId="27636"/>
          <ac:spMkLst>
            <pc:docMk/>
            <pc:sldMk cId="3317339958" sldId="1152"/>
            <ac:spMk id="40" creationId="{57553DFF-2BC2-E6A3-AF73-0404D4BC5108}"/>
          </ac:spMkLst>
        </pc:spChg>
        <pc:spChg chg="add mod ord">
          <ac:chgData name="Samuel Kim" userId="0b4e8f1a-35cc-4769-966d-024c662a6df8" providerId="ADAL" clId="{93BB0E75-A527-4907-B7A3-FD6314B83C8D}" dt="2024-06-25T19:18:13.764" v="198" actId="27636"/>
          <ac:spMkLst>
            <pc:docMk/>
            <pc:sldMk cId="3317339958" sldId="1152"/>
            <ac:spMk id="41" creationId="{F6A01FE2-4B32-B1BD-2C57-34C37E6C4740}"/>
          </ac:spMkLst>
        </pc:spChg>
        <pc:spChg chg="add mod ord">
          <ac:chgData name="Samuel Kim" userId="0b4e8f1a-35cc-4769-966d-024c662a6df8" providerId="ADAL" clId="{93BB0E75-A527-4907-B7A3-FD6314B83C8D}" dt="2024-06-25T19:18:13.755" v="193" actId="27636"/>
          <ac:spMkLst>
            <pc:docMk/>
            <pc:sldMk cId="3317339958" sldId="1152"/>
            <ac:spMk id="42" creationId="{52C5E7FF-099C-B1F1-B5CD-FE46D723ED8E}"/>
          </ac:spMkLst>
        </pc:spChg>
        <pc:spChg chg="add mod ord">
          <ac:chgData name="Samuel Kim" userId="0b4e8f1a-35cc-4769-966d-024c662a6df8" providerId="ADAL" clId="{93BB0E75-A527-4907-B7A3-FD6314B83C8D}" dt="2024-06-25T19:18:13.744" v="187" actId="27636"/>
          <ac:spMkLst>
            <pc:docMk/>
            <pc:sldMk cId="3317339958" sldId="1152"/>
            <ac:spMk id="43" creationId="{F6DA9734-12F2-16AE-403C-4374883DCD9D}"/>
          </ac:spMkLst>
        </pc:spChg>
        <pc:spChg chg="add mod ord">
          <ac:chgData name="Samuel Kim" userId="0b4e8f1a-35cc-4769-966d-024c662a6df8" providerId="ADAL" clId="{93BB0E75-A527-4907-B7A3-FD6314B83C8D}" dt="2024-06-25T19:18:13.732" v="181" actId="27636"/>
          <ac:spMkLst>
            <pc:docMk/>
            <pc:sldMk cId="3317339958" sldId="1152"/>
            <ac:spMk id="44" creationId="{8B2DBB4C-D21F-5C66-0A98-F27109A2F178}"/>
          </ac:spMkLst>
        </pc:spChg>
        <pc:picChg chg="mod">
          <ac:chgData name="Samuel Kim" userId="0b4e8f1a-35cc-4769-966d-024c662a6df8" providerId="ADAL" clId="{93BB0E75-A527-4907-B7A3-FD6314B83C8D}" dt="2024-06-25T19:23:52.394" v="314" actId="12788"/>
          <ac:picMkLst>
            <pc:docMk/>
            <pc:sldMk cId="3317339958" sldId="1152"/>
            <ac:picMk id="35" creationId="{391280CA-14DE-B552-6E68-564DA4149B00}"/>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93BB0E75-A527-4907-B7A3-FD6314B83C8D}" dt="2024-06-25T19:22:51.866" v="277" actId="6549"/>
              <pc2:cmMkLst xmlns:pc2="http://schemas.microsoft.com/office/powerpoint/2019/9/main/command">
                <pc:docMk/>
                <pc:sldMk cId="3317339958" sldId="1152"/>
                <pc2:cmMk id="{E878D636-1884-453E-96BB-95E59BF0DE27}"/>
              </pc2:cmMkLst>
            </pc226:cmChg>
            <pc226:cmChg xmlns:pc226="http://schemas.microsoft.com/office/powerpoint/2022/06/main/command" chg="del">
              <pc226:chgData name="Samuel Kim" userId="0b4e8f1a-35cc-4769-966d-024c662a6df8" providerId="ADAL" clId="{93BB0E75-A527-4907-B7A3-FD6314B83C8D}" dt="2024-06-25T19:22:12.151" v="270"/>
              <pc2:cmMkLst xmlns:pc2="http://schemas.microsoft.com/office/powerpoint/2019/9/main/command">
                <pc:docMk/>
                <pc:sldMk cId="3317339958" sldId="1152"/>
                <pc2:cmMk id="{5813539F-013D-4EB2-B086-A56A169496D7}"/>
              </pc2:cmMkLst>
            </pc226:cmChg>
          </p:ext>
        </pc:extLst>
      </pc:sldChg>
      <pc:sldChg chg="addSp delSp modSp add mod setBg modClrScheme delCm chgLayout">
        <pc:chgData name="Samuel Kim" userId="0b4e8f1a-35cc-4769-966d-024c662a6df8" providerId="ADAL" clId="{93BB0E75-A527-4907-B7A3-FD6314B83C8D}" dt="2024-06-25T19:34:34.365" v="696"/>
        <pc:sldMkLst>
          <pc:docMk/>
          <pc:sldMk cId="2287502631" sldId="1153"/>
        </pc:sldMkLst>
        <pc:spChg chg="add del mod ord">
          <ac:chgData name="Samuel Kim" userId="0b4e8f1a-35cc-4769-966d-024c662a6df8" providerId="ADAL" clId="{93BB0E75-A527-4907-B7A3-FD6314B83C8D}" dt="2024-06-25T19:26:27.177" v="397" actId="478"/>
          <ac:spMkLst>
            <pc:docMk/>
            <pc:sldMk cId="2287502631" sldId="1153"/>
            <ac:spMk id="2" creationId="{C29450DD-AE19-443A-2F77-25AD7F4E6A50}"/>
          </ac:spMkLst>
        </pc:spChg>
        <pc:spChg chg="mod ord">
          <ac:chgData name="Samuel Kim" userId="0b4e8f1a-35cc-4769-966d-024c662a6df8" providerId="ADAL" clId="{93BB0E75-A527-4907-B7A3-FD6314B83C8D}" dt="2024-06-25T19:33:33.651" v="691" actId="1038"/>
          <ac:spMkLst>
            <pc:docMk/>
            <pc:sldMk cId="2287502631" sldId="1153"/>
            <ac:spMk id="3" creationId="{4F71A857-4031-BDD3-B1A0-E6D1C978D4DB}"/>
          </ac:spMkLst>
        </pc:spChg>
        <pc:spChg chg="mod ord">
          <ac:chgData name="Samuel Kim" userId="0b4e8f1a-35cc-4769-966d-024c662a6df8" providerId="ADAL" clId="{93BB0E75-A527-4907-B7A3-FD6314B83C8D}" dt="2024-06-25T19:34:23.933" v="695" actId="948"/>
          <ac:spMkLst>
            <pc:docMk/>
            <pc:sldMk cId="2287502631" sldId="1153"/>
            <ac:spMk id="4" creationId="{99BEAFE9-FFA4-2804-CED4-E1229E4B6EFA}"/>
          </ac:spMkLst>
        </pc:spChg>
        <pc:spChg chg="add del mod ord">
          <ac:chgData name="Samuel Kim" userId="0b4e8f1a-35cc-4769-966d-024c662a6df8" providerId="ADAL" clId="{93BB0E75-A527-4907-B7A3-FD6314B83C8D}" dt="2024-06-25T19:27:54.392" v="479" actId="478"/>
          <ac:spMkLst>
            <pc:docMk/>
            <pc:sldMk cId="2287502631" sldId="1153"/>
            <ac:spMk id="5" creationId="{F2C84071-B508-5C2C-3D87-3099DB5FB20C}"/>
          </ac:spMkLst>
        </pc:spChg>
        <pc:spChg chg="mod ord">
          <ac:chgData name="Samuel Kim" userId="0b4e8f1a-35cc-4769-966d-024c662a6df8" providerId="ADAL" clId="{93BB0E75-A527-4907-B7A3-FD6314B83C8D}" dt="2024-06-25T19:33:33.651" v="691" actId="1038"/>
          <ac:spMkLst>
            <pc:docMk/>
            <pc:sldMk cId="2287502631" sldId="1153"/>
            <ac:spMk id="6" creationId="{1406BC05-3228-924B-BB54-6F434314707D}"/>
          </ac:spMkLst>
        </pc:spChg>
        <pc:spChg chg="mod ord">
          <ac:chgData name="Samuel Kim" userId="0b4e8f1a-35cc-4769-966d-024c662a6df8" providerId="ADAL" clId="{93BB0E75-A527-4907-B7A3-FD6314B83C8D}" dt="2024-06-25T19:34:23.933" v="695" actId="948"/>
          <ac:spMkLst>
            <pc:docMk/>
            <pc:sldMk cId="2287502631" sldId="1153"/>
            <ac:spMk id="7" creationId="{718EF5BB-C427-49EF-80B1-E2FCE498CAEA}"/>
          </ac:spMkLst>
        </pc:spChg>
        <pc:spChg chg="add mod ord">
          <ac:chgData name="Samuel Kim" userId="0b4e8f1a-35cc-4769-966d-024c662a6df8" providerId="ADAL" clId="{93BB0E75-A527-4907-B7A3-FD6314B83C8D}" dt="2024-06-25T19:24:49.781" v="345" actId="27636"/>
          <ac:spMkLst>
            <pc:docMk/>
            <pc:sldMk cId="2287502631" sldId="1153"/>
            <ac:spMk id="8" creationId="{D3B3D7D9-4034-1A4C-6030-C3F6137B9C14}"/>
          </ac:spMkLst>
        </pc:spChg>
        <pc:spChg chg="mod ord">
          <ac:chgData name="Samuel Kim" userId="0b4e8f1a-35cc-4769-966d-024c662a6df8" providerId="ADAL" clId="{93BB0E75-A527-4907-B7A3-FD6314B83C8D}" dt="2024-06-25T19:33:33.651" v="691" actId="1038"/>
          <ac:spMkLst>
            <pc:docMk/>
            <pc:sldMk cId="2287502631" sldId="1153"/>
            <ac:spMk id="9" creationId="{979DDF9E-68D9-1815-FB62-D0F1E8C119DE}"/>
          </ac:spMkLst>
        </pc:spChg>
        <pc:spChg chg="add mod ord">
          <ac:chgData name="Samuel Kim" userId="0b4e8f1a-35cc-4769-966d-024c662a6df8" providerId="ADAL" clId="{93BB0E75-A527-4907-B7A3-FD6314B83C8D}" dt="2024-06-25T19:24:49.768" v="337" actId="27636"/>
          <ac:spMkLst>
            <pc:docMk/>
            <pc:sldMk cId="2287502631" sldId="1153"/>
            <ac:spMk id="10" creationId="{40D86E95-BDCD-7D97-75E1-8A1B49630B65}"/>
          </ac:spMkLst>
        </pc:spChg>
        <pc:spChg chg="mod ord">
          <ac:chgData name="Samuel Kim" userId="0b4e8f1a-35cc-4769-966d-024c662a6df8" providerId="ADAL" clId="{93BB0E75-A527-4907-B7A3-FD6314B83C8D}" dt="2024-06-25T19:34:23.933" v="695" actId="948"/>
          <ac:spMkLst>
            <pc:docMk/>
            <pc:sldMk cId="2287502631" sldId="1153"/>
            <ac:spMk id="11" creationId="{B17B31A7-1A25-C58D-BBC6-3A951C429070}"/>
          </ac:spMkLst>
        </pc:spChg>
        <pc:spChg chg="del mod ord">
          <ac:chgData name="Samuel Kim" userId="0b4e8f1a-35cc-4769-966d-024c662a6df8" providerId="ADAL" clId="{93BB0E75-A527-4907-B7A3-FD6314B83C8D}" dt="2024-06-25T19:24:49.529" v="331" actId="700"/>
          <ac:spMkLst>
            <pc:docMk/>
            <pc:sldMk cId="2287502631" sldId="1153"/>
            <ac:spMk id="12" creationId="{B3DD858A-E700-C19F-C1E2-9D50FBB6FAB3}"/>
          </ac:spMkLst>
        </pc:spChg>
        <pc:spChg chg="del mod ord">
          <ac:chgData name="Samuel Kim" userId="0b4e8f1a-35cc-4769-966d-024c662a6df8" providerId="ADAL" clId="{93BB0E75-A527-4907-B7A3-FD6314B83C8D}" dt="2024-06-25T19:24:49.529" v="331" actId="700"/>
          <ac:spMkLst>
            <pc:docMk/>
            <pc:sldMk cId="2287502631" sldId="1153"/>
            <ac:spMk id="13" creationId="{9F3C6EFF-F743-6ABD-F885-9D8DC7E3E5B7}"/>
          </ac:spMkLst>
        </pc:spChg>
        <pc:spChg chg="del mod ord">
          <ac:chgData name="Samuel Kim" userId="0b4e8f1a-35cc-4769-966d-024c662a6df8" providerId="ADAL" clId="{93BB0E75-A527-4907-B7A3-FD6314B83C8D}" dt="2024-06-25T19:24:49.529" v="331" actId="700"/>
          <ac:spMkLst>
            <pc:docMk/>
            <pc:sldMk cId="2287502631" sldId="1153"/>
            <ac:spMk id="14" creationId="{4A7C4F0A-826B-6143-0F53-FD464A1B3E5B}"/>
          </ac:spMkLst>
        </pc:spChg>
        <pc:spChg chg="del mod ord">
          <ac:chgData name="Samuel Kim" userId="0b4e8f1a-35cc-4769-966d-024c662a6df8" providerId="ADAL" clId="{93BB0E75-A527-4907-B7A3-FD6314B83C8D}" dt="2024-06-25T19:24:49.529" v="331" actId="700"/>
          <ac:spMkLst>
            <pc:docMk/>
            <pc:sldMk cId="2287502631" sldId="1153"/>
            <ac:spMk id="15" creationId="{4B7BF9B7-1808-97D3-A5DE-5CFBF986EC09}"/>
          </ac:spMkLst>
        </pc:spChg>
        <pc:spChg chg="del mod ord">
          <ac:chgData name="Samuel Kim" userId="0b4e8f1a-35cc-4769-966d-024c662a6df8" providerId="ADAL" clId="{93BB0E75-A527-4907-B7A3-FD6314B83C8D}" dt="2024-06-25T19:24:49.529" v="331" actId="700"/>
          <ac:spMkLst>
            <pc:docMk/>
            <pc:sldMk cId="2287502631" sldId="1153"/>
            <ac:spMk id="16" creationId="{8E58FE0B-6672-03AE-6A84-38E446FDF99B}"/>
          </ac:spMkLst>
        </pc:spChg>
        <pc:spChg chg="del mod ord">
          <ac:chgData name="Samuel Kim" userId="0b4e8f1a-35cc-4769-966d-024c662a6df8" providerId="ADAL" clId="{93BB0E75-A527-4907-B7A3-FD6314B83C8D}" dt="2024-06-25T19:24:49.529" v="331" actId="700"/>
          <ac:spMkLst>
            <pc:docMk/>
            <pc:sldMk cId="2287502631" sldId="1153"/>
            <ac:spMk id="17" creationId="{948A2446-65D4-B3F3-B827-789E9917DEDF}"/>
          </ac:spMkLst>
        </pc:spChg>
        <pc:spChg chg="del mod ord">
          <ac:chgData name="Samuel Kim" userId="0b4e8f1a-35cc-4769-966d-024c662a6df8" providerId="ADAL" clId="{93BB0E75-A527-4907-B7A3-FD6314B83C8D}" dt="2024-06-25T19:24:49.529" v="331" actId="700"/>
          <ac:spMkLst>
            <pc:docMk/>
            <pc:sldMk cId="2287502631" sldId="1153"/>
            <ac:spMk id="18" creationId="{D914312F-218F-B7C5-ADAC-8EA0D5052C03}"/>
          </ac:spMkLst>
        </pc:spChg>
        <pc:spChg chg="del mod ord">
          <ac:chgData name="Samuel Kim" userId="0b4e8f1a-35cc-4769-966d-024c662a6df8" providerId="ADAL" clId="{93BB0E75-A527-4907-B7A3-FD6314B83C8D}" dt="2024-06-25T19:24:49.529" v="331" actId="700"/>
          <ac:spMkLst>
            <pc:docMk/>
            <pc:sldMk cId="2287502631" sldId="1153"/>
            <ac:spMk id="19" creationId="{84C11D0D-8297-E42D-FA1D-04FF1530506F}"/>
          </ac:spMkLst>
        </pc:spChg>
        <pc:spChg chg="del mod ord">
          <ac:chgData name="Samuel Kim" userId="0b4e8f1a-35cc-4769-966d-024c662a6df8" providerId="ADAL" clId="{93BB0E75-A527-4907-B7A3-FD6314B83C8D}" dt="2024-06-25T19:24:49.529" v="331" actId="700"/>
          <ac:spMkLst>
            <pc:docMk/>
            <pc:sldMk cId="2287502631" sldId="1153"/>
            <ac:spMk id="20" creationId="{FC2E7888-5F4C-D735-4EEF-24443AA5B2B1}"/>
          </ac:spMkLst>
        </pc:spChg>
        <pc:spChg chg="del mod ord">
          <ac:chgData name="Samuel Kim" userId="0b4e8f1a-35cc-4769-966d-024c662a6df8" providerId="ADAL" clId="{93BB0E75-A527-4907-B7A3-FD6314B83C8D}" dt="2024-06-25T19:24:49.529" v="331" actId="700"/>
          <ac:spMkLst>
            <pc:docMk/>
            <pc:sldMk cId="2287502631" sldId="1153"/>
            <ac:spMk id="21" creationId="{EE0805E9-A209-D504-5C67-02AA7B9EFEB5}"/>
          </ac:spMkLst>
        </pc:spChg>
        <pc:spChg chg="del mod ord">
          <ac:chgData name="Samuel Kim" userId="0b4e8f1a-35cc-4769-966d-024c662a6df8" providerId="ADAL" clId="{93BB0E75-A527-4907-B7A3-FD6314B83C8D}" dt="2024-06-25T19:24:49.529" v="331" actId="700"/>
          <ac:spMkLst>
            <pc:docMk/>
            <pc:sldMk cId="2287502631" sldId="1153"/>
            <ac:spMk id="22" creationId="{5647DA8A-0ED3-98C5-EE72-C168D8CA7821}"/>
          </ac:spMkLst>
        </pc:spChg>
        <pc:spChg chg="mod ord">
          <ac:chgData name="Samuel Kim" userId="0b4e8f1a-35cc-4769-966d-024c662a6df8" providerId="ADAL" clId="{93BB0E75-A527-4907-B7A3-FD6314B83C8D}" dt="2024-06-25T19:24:49.529" v="331" actId="700"/>
          <ac:spMkLst>
            <pc:docMk/>
            <pc:sldMk cId="2287502631" sldId="1153"/>
            <ac:spMk id="23" creationId="{BE40737F-75C7-D784-8A48-0B68503D0ABA}"/>
          </ac:spMkLst>
        </pc:spChg>
        <pc:spChg chg="mod ord">
          <ac:chgData name="Samuel Kim" userId="0b4e8f1a-35cc-4769-966d-024c662a6df8" providerId="ADAL" clId="{93BB0E75-A527-4907-B7A3-FD6314B83C8D}" dt="2024-06-25T19:24:49.529" v="331" actId="700"/>
          <ac:spMkLst>
            <pc:docMk/>
            <pc:sldMk cId="2287502631" sldId="1153"/>
            <ac:spMk id="24" creationId="{71EB1376-77E9-A6D4-05AF-66110A048F38}"/>
          </ac:spMkLst>
        </pc:spChg>
        <pc:spChg chg="add mod ord">
          <ac:chgData name="Samuel Kim" userId="0b4e8f1a-35cc-4769-966d-024c662a6df8" providerId="ADAL" clId="{93BB0E75-A527-4907-B7A3-FD6314B83C8D}" dt="2024-06-25T19:24:49.768" v="340" actId="27636"/>
          <ac:spMkLst>
            <pc:docMk/>
            <pc:sldMk cId="2287502631" sldId="1153"/>
            <ac:spMk id="25" creationId="{DB8A67F5-CC25-5867-4699-8FB1D10CE139}"/>
          </ac:spMkLst>
        </pc:spChg>
        <pc:spChg chg="del mod ord">
          <ac:chgData name="Samuel Kim" userId="0b4e8f1a-35cc-4769-966d-024c662a6df8" providerId="ADAL" clId="{93BB0E75-A527-4907-B7A3-FD6314B83C8D}" dt="2024-06-25T19:24:49.529" v="331" actId="700"/>
          <ac:spMkLst>
            <pc:docMk/>
            <pc:sldMk cId="2287502631" sldId="1153"/>
            <ac:spMk id="26" creationId="{ADB6FA50-A6DF-0302-9B57-6A1963414C0B}"/>
          </ac:spMkLst>
        </pc:spChg>
        <pc:spChg chg="add mod ord">
          <ac:chgData name="Samuel Kim" userId="0b4e8f1a-35cc-4769-966d-024c662a6df8" providerId="ADAL" clId="{93BB0E75-A527-4907-B7A3-FD6314B83C8D}" dt="2024-06-25T19:24:49.768" v="334" actId="27636"/>
          <ac:spMkLst>
            <pc:docMk/>
            <pc:sldMk cId="2287502631" sldId="1153"/>
            <ac:spMk id="27" creationId="{6ED3BC40-A374-9C2B-DE96-1334C6C0A0EC}"/>
          </ac:spMkLst>
        </pc:spChg>
        <pc:spChg chg="add mod ord">
          <ac:chgData name="Samuel Kim" userId="0b4e8f1a-35cc-4769-966d-024c662a6df8" providerId="ADAL" clId="{93BB0E75-A527-4907-B7A3-FD6314B83C8D}" dt="2024-06-25T19:24:49.768" v="336" actId="27636"/>
          <ac:spMkLst>
            <pc:docMk/>
            <pc:sldMk cId="2287502631" sldId="1153"/>
            <ac:spMk id="28" creationId="{33133954-E68D-6213-CB9F-3FE0B9DD5B93}"/>
          </ac:spMkLst>
        </pc:spChg>
        <pc:spChg chg="add mod ord">
          <ac:chgData name="Samuel Kim" userId="0b4e8f1a-35cc-4769-966d-024c662a6df8" providerId="ADAL" clId="{93BB0E75-A527-4907-B7A3-FD6314B83C8D}" dt="2024-06-25T19:24:49.783" v="347" actId="27636"/>
          <ac:spMkLst>
            <pc:docMk/>
            <pc:sldMk cId="2287502631" sldId="1153"/>
            <ac:spMk id="29" creationId="{B1112157-7BF7-12A3-8154-DEEEC5DC5292}"/>
          </ac:spMkLst>
        </pc:spChg>
        <pc:spChg chg="add mod ord">
          <ac:chgData name="Samuel Kim" userId="0b4e8f1a-35cc-4769-966d-024c662a6df8" providerId="ADAL" clId="{93BB0E75-A527-4907-B7A3-FD6314B83C8D}" dt="2024-06-25T19:24:49.780" v="344" actId="27636"/>
          <ac:spMkLst>
            <pc:docMk/>
            <pc:sldMk cId="2287502631" sldId="1153"/>
            <ac:spMk id="30" creationId="{FA78F32F-76F0-E149-512F-A313AE04F5B6}"/>
          </ac:spMkLst>
        </pc:spChg>
        <pc:spChg chg="add mod ord">
          <ac:chgData name="Samuel Kim" userId="0b4e8f1a-35cc-4769-966d-024c662a6df8" providerId="ADAL" clId="{93BB0E75-A527-4907-B7A3-FD6314B83C8D}" dt="2024-06-25T19:24:49.768" v="338" actId="27636"/>
          <ac:spMkLst>
            <pc:docMk/>
            <pc:sldMk cId="2287502631" sldId="1153"/>
            <ac:spMk id="31" creationId="{D4C858B9-1923-E528-7D81-BAD45F75F608}"/>
          </ac:spMkLst>
        </pc:spChg>
        <pc:spChg chg="add mod ord">
          <ac:chgData name="Samuel Kim" userId="0b4e8f1a-35cc-4769-966d-024c662a6df8" providerId="ADAL" clId="{93BB0E75-A527-4907-B7A3-FD6314B83C8D}" dt="2024-06-25T19:24:49.768" v="339" actId="27636"/>
          <ac:spMkLst>
            <pc:docMk/>
            <pc:sldMk cId="2287502631" sldId="1153"/>
            <ac:spMk id="32" creationId="{1FE56C02-5535-8A57-DE33-66CE062356C0}"/>
          </ac:spMkLst>
        </pc:spChg>
        <pc:spChg chg="add mod ord">
          <ac:chgData name="Samuel Kim" userId="0b4e8f1a-35cc-4769-966d-024c662a6df8" providerId="ADAL" clId="{93BB0E75-A527-4907-B7A3-FD6314B83C8D}" dt="2024-06-25T19:24:49.768" v="343" actId="27636"/>
          <ac:spMkLst>
            <pc:docMk/>
            <pc:sldMk cId="2287502631" sldId="1153"/>
            <ac:spMk id="33" creationId="{A1FE0264-EDA1-F262-1EDF-C9CC6C6D22A9}"/>
          </ac:spMkLst>
        </pc:spChg>
        <pc:spChg chg="add mod ord">
          <ac:chgData name="Samuel Kim" userId="0b4e8f1a-35cc-4769-966d-024c662a6df8" providerId="ADAL" clId="{93BB0E75-A527-4907-B7A3-FD6314B83C8D}" dt="2024-06-25T19:24:49.793" v="349" actId="27636"/>
          <ac:spMkLst>
            <pc:docMk/>
            <pc:sldMk cId="2287502631" sldId="1153"/>
            <ac:spMk id="34" creationId="{A92B4FFB-05DE-BA75-821C-92E8E4FEB8C2}"/>
          </ac:spMkLst>
        </pc:spChg>
        <pc:spChg chg="add mod ord">
          <ac:chgData name="Samuel Kim" userId="0b4e8f1a-35cc-4769-966d-024c662a6df8" providerId="ADAL" clId="{93BB0E75-A527-4907-B7A3-FD6314B83C8D}" dt="2024-06-25T19:24:49.768" v="342" actId="27636"/>
          <ac:spMkLst>
            <pc:docMk/>
            <pc:sldMk cId="2287502631" sldId="1153"/>
            <ac:spMk id="35" creationId="{C20CDCAA-0533-0EF9-2202-D4D26D6476BF}"/>
          </ac:spMkLst>
        </pc:spChg>
        <pc:spChg chg="add mod ord">
          <ac:chgData name="Samuel Kim" userId="0b4e8f1a-35cc-4769-966d-024c662a6df8" providerId="ADAL" clId="{93BB0E75-A527-4907-B7A3-FD6314B83C8D}" dt="2024-06-25T19:24:49.768" v="341" actId="27636"/>
          <ac:spMkLst>
            <pc:docMk/>
            <pc:sldMk cId="2287502631" sldId="1153"/>
            <ac:spMk id="36" creationId="{CEC62578-6A86-290F-D349-58418529B5B3}"/>
          </ac:spMkLst>
        </pc:spChg>
        <pc:spChg chg="add mod">
          <ac:chgData name="Samuel Kim" userId="0b4e8f1a-35cc-4769-966d-024c662a6df8" providerId="ADAL" clId="{93BB0E75-A527-4907-B7A3-FD6314B83C8D}" dt="2024-06-25T19:25:29.149" v="353" actId="164"/>
          <ac:spMkLst>
            <pc:docMk/>
            <pc:sldMk cId="2287502631" sldId="1153"/>
            <ac:spMk id="37" creationId="{5DD2DB88-0CCE-F32E-72B3-B79899B70048}"/>
          </ac:spMkLst>
        </pc:spChg>
        <pc:spChg chg="add mod">
          <ac:chgData name="Samuel Kim" userId="0b4e8f1a-35cc-4769-966d-024c662a6df8" providerId="ADAL" clId="{93BB0E75-A527-4907-B7A3-FD6314B83C8D}" dt="2024-06-25T19:25:29.149" v="353" actId="164"/>
          <ac:spMkLst>
            <pc:docMk/>
            <pc:sldMk cId="2287502631" sldId="1153"/>
            <ac:spMk id="38" creationId="{3C99F972-E07E-EDCC-1F12-2F47E6046A17}"/>
          </ac:spMkLst>
        </pc:spChg>
        <pc:spChg chg="add mod">
          <ac:chgData name="Samuel Kim" userId="0b4e8f1a-35cc-4769-966d-024c662a6df8" providerId="ADAL" clId="{93BB0E75-A527-4907-B7A3-FD6314B83C8D}" dt="2024-06-25T19:25:29.149" v="353" actId="164"/>
          <ac:spMkLst>
            <pc:docMk/>
            <pc:sldMk cId="2287502631" sldId="1153"/>
            <ac:spMk id="39" creationId="{084EABD4-E8BF-C34F-E4FC-6CC7C4B283B1}"/>
          </ac:spMkLst>
        </pc:spChg>
        <pc:spChg chg="add mod">
          <ac:chgData name="Samuel Kim" userId="0b4e8f1a-35cc-4769-966d-024c662a6df8" providerId="ADAL" clId="{93BB0E75-A527-4907-B7A3-FD6314B83C8D}" dt="2024-06-25T19:25:29.149" v="353" actId="164"/>
          <ac:spMkLst>
            <pc:docMk/>
            <pc:sldMk cId="2287502631" sldId="1153"/>
            <ac:spMk id="40" creationId="{D926F645-53E7-D85D-F723-ACBAC48ACA36}"/>
          </ac:spMkLst>
        </pc:spChg>
        <pc:spChg chg="add mod">
          <ac:chgData name="Samuel Kim" userId="0b4e8f1a-35cc-4769-966d-024c662a6df8" providerId="ADAL" clId="{93BB0E75-A527-4907-B7A3-FD6314B83C8D}" dt="2024-06-25T19:25:29.149" v="353" actId="164"/>
          <ac:spMkLst>
            <pc:docMk/>
            <pc:sldMk cId="2287502631" sldId="1153"/>
            <ac:spMk id="41" creationId="{F632D988-BA78-FC66-26C9-56DA52277042}"/>
          </ac:spMkLst>
        </pc:spChg>
        <pc:spChg chg="add mod">
          <ac:chgData name="Samuel Kim" userId="0b4e8f1a-35cc-4769-966d-024c662a6df8" providerId="ADAL" clId="{93BB0E75-A527-4907-B7A3-FD6314B83C8D}" dt="2024-06-25T19:25:29.149" v="353" actId="164"/>
          <ac:spMkLst>
            <pc:docMk/>
            <pc:sldMk cId="2287502631" sldId="1153"/>
            <ac:spMk id="42" creationId="{126B655B-B18A-68C4-E1E4-056CA49E54EF}"/>
          </ac:spMkLst>
        </pc:spChg>
        <pc:grpChg chg="add del mod ord">
          <ac:chgData name="Samuel Kim" userId="0b4e8f1a-35cc-4769-966d-024c662a6df8" providerId="ADAL" clId="{93BB0E75-A527-4907-B7A3-FD6314B83C8D}" dt="2024-06-25T19:30:06.467" v="656" actId="478"/>
          <ac:grpSpMkLst>
            <pc:docMk/>
            <pc:sldMk cId="2287502631" sldId="1153"/>
            <ac:grpSpMk id="43" creationId="{3EF8AFC6-35DB-7E04-CE37-ECF5761A2D45}"/>
          </ac:grpSpMkLst>
        </pc:grp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93BB0E75-A527-4907-B7A3-FD6314B83C8D}" dt="2024-06-25T19:34:34.365" v="696"/>
              <pc2:cmMkLst xmlns:pc2="http://schemas.microsoft.com/office/powerpoint/2019/9/main/command">
                <pc:docMk/>
                <pc:sldMk cId="2287502631" sldId="1153"/>
                <pc2:cmMk id="{C5171D49-C292-4832-A587-9C62EE40BC53}"/>
              </pc2:cmMkLst>
            </pc226:cmChg>
          </p:ext>
        </pc:extLst>
      </pc:sldChg>
      <pc:sldMasterChg chg="addSp delSp modSp mod modSldLayout">
        <pc:chgData name="Samuel Kim" userId="0b4e8f1a-35cc-4769-966d-024c662a6df8" providerId="ADAL" clId="{93BB0E75-A527-4907-B7A3-FD6314B83C8D}" dt="2024-06-25T18:42:31.176" v="69" actId="1076"/>
        <pc:sldMasterMkLst>
          <pc:docMk/>
          <pc:sldMasterMk cId="2910674328" sldId="2147483679"/>
        </pc:sldMasterMkLst>
        <pc:spChg chg="ord">
          <ac:chgData name="Samuel Kim" userId="0b4e8f1a-35cc-4769-966d-024c662a6df8" providerId="ADAL" clId="{93BB0E75-A527-4907-B7A3-FD6314B83C8D}" dt="2024-06-25T18:38:41.784" v="36" actId="13244"/>
          <ac:spMkLst>
            <pc:docMk/>
            <pc:sldMasterMk cId="2910674328" sldId="2147483679"/>
            <ac:spMk id="2" creationId="{00000000-0000-0000-0000-000000000000}"/>
          </ac:spMkLst>
        </pc:spChg>
        <pc:spChg chg="ord">
          <ac:chgData name="Samuel Kim" userId="0b4e8f1a-35cc-4769-966d-024c662a6df8" providerId="ADAL" clId="{93BB0E75-A527-4907-B7A3-FD6314B83C8D}" dt="2024-06-25T18:38:43.142" v="37" actId="13244"/>
          <ac:spMkLst>
            <pc:docMk/>
            <pc:sldMasterMk cId="2910674328" sldId="2147483679"/>
            <ac:spMk id="3" creationId="{00000000-0000-0000-0000-000000000000}"/>
          </ac:spMkLst>
        </pc:spChg>
        <pc:spChg chg="ord">
          <ac:chgData name="Samuel Kim" userId="0b4e8f1a-35cc-4769-966d-024c662a6df8" providerId="ADAL" clId="{93BB0E75-A527-4907-B7A3-FD6314B83C8D}" dt="2024-06-25T18:39:00.324" v="43" actId="13244"/>
          <ac:spMkLst>
            <pc:docMk/>
            <pc:sldMasterMk cId="2910674328" sldId="2147483679"/>
            <ac:spMk id="4" creationId="{4C42BB01-4530-7669-96F4-8CA701CC2F17}"/>
          </ac:spMkLst>
        </pc:spChg>
        <pc:spChg chg="mod ord">
          <ac:chgData name="Samuel Kim" userId="0b4e8f1a-35cc-4769-966d-024c662a6df8" providerId="ADAL" clId="{93BB0E75-A527-4907-B7A3-FD6314B83C8D}" dt="2024-06-25T18:38:59.005" v="42" actId="962"/>
          <ac:spMkLst>
            <pc:docMk/>
            <pc:sldMasterMk cId="2910674328" sldId="2147483679"/>
            <ac:spMk id="6" creationId="{895240B2-1847-7BE8-F0A3-4437564389A1}"/>
          </ac:spMkLst>
        </pc:spChg>
        <pc:spChg chg="mod">
          <ac:chgData name="Samuel Kim" userId="0b4e8f1a-35cc-4769-966d-024c662a6df8" providerId="ADAL" clId="{93BB0E75-A527-4907-B7A3-FD6314B83C8D}" dt="2024-06-25T18:38:37.409" v="35" actId="962"/>
          <ac:spMkLst>
            <pc:docMk/>
            <pc:sldMasterMk cId="2910674328" sldId="2147483679"/>
            <ac:spMk id="12" creationId="{40A114AB-8655-3C6D-DFC5-54AF7F053381}"/>
          </ac:spMkLst>
        </pc:spChg>
        <pc:spChg chg="mod ord">
          <ac:chgData name="Samuel Kim" userId="0b4e8f1a-35cc-4769-966d-024c662a6df8" providerId="ADAL" clId="{93BB0E75-A527-4907-B7A3-FD6314B83C8D}" dt="2024-06-25T18:39:02.876" v="45" actId="962"/>
          <ac:spMkLst>
            <pc:docMk/>
            <pc:sldMasterMk cId="2910674328" sldId="2147483679"/>
            <ac:spMk id="15" creationId="{EAEB803E-BCEE-876D-9A2E-80CB57F6A31D}"/>
          </ac:spMkLst>
        </pc:spChg>
        <pc:picChg chg="add mod ord">
          <ac:chgData name="Samuel Kim" userId="0b4e8f1a-35cc-4769-966d-024c662a6df8" providerId="ADAL" clId="{93BB0E75-A527-4907-B7A3-FD6314B83C8D}" dt="2024-06-25T18:38:50.358" v="39" actId="13244"/>
          <ac:picMkLst>
            <pc:docMk/>
            <pc:sldMasterMk cId="2910674328" sldId="2147483679"/>
            <ac:picMk id="5" creationId="{16D04670-A71F-1226-4014-B7D48314C342}"/>
          </ac:picMkLst>
        </pc:picChg>
        <pc:picChg chg="del">
          <ac:chgData name="Samuel Kim" userId="0b4e8f1a-35cc-4769-966d-024c662a6df8" providerId="ADAL" clId="{93BB0E75-A527-4907-B7A3-FD6314B83C8D}" dt="2024-06-25T18:37:51.489" v="31" actId="478"/>
          <ac:picMkLst>
            <pc:docMk/>
            <pc:sldMasterMk cId="2910674328" sldId="2147483679"/>
            <ac:picMk id="8" creationId="{E0276285-1AC1-8F63-F6A6-9B9CBE5236BA}"/>
          </ac:picMkLst>
        </pc:picChg>
        <pc:cxnChg chg="mod">
          <ac:chgData name="Samuel Kim" userId="0b4e8f1a-35cc-4769-966d-024c662a6df8" providerId="ADAL" clId="{93BB0E75-A527-4907-B7A3-FD6314B83C8D}" dt="2024-06-25T18:38:35.694" v="34" actId="962"/>
          <ac:cxnSpMkLst>
            <pc:docMk/>
            <pc:sldMasterMk cId="2910674328" sldId="2147483679"/>
            <ac:cxnSpMk id="10" creationId="{61915F07-ED40-C658-7FB4-9E12F3381437}"/>
          </ac:cxnSpMkLst>
        </pc:cxnChg>
        <pc:sldLayoutChg chg="addSp delSp modSp mod">
          <pc:chgData name="Samuel Kim" userId="0b4e8f1a-35cc-4769-966d-024c662a6df8" providerId="ADAL" clId="{93BB0E75-A527-4907-B7A3-FD6314B83C8D}" dt="2024-06-25T18:40:31.444" v="67" actId="255"/>
          <pc:sldLayoutMkLst>
            <pc:docMk/>
            <pc:sldMasterMk cId="2910674328" sldId="2147483679"/>
            <pc:sldLayoutMk cId="4245282507" sldId="2147483680"/>
          </pc:sldLayoutMkLst>
          <pc:spChg chg="mod">
            <ac:chgData name="Samuel Kim" userId="0b4e8f1a-35cc-4769-966d-024c662a6df8" providerId="ADAL" clId="{93BB0E75-A527-4907-B7A3-FD6314B83C8D}" dt="2024-06-25T18:40:31.444" v="67" actId="255"/>
            <ac:spMkLst>
              <pc:docMk/>
              <pc:sldMasterMk cId="2910674328" sldId="2147483679"/>
              <pc:sldLayoutMk cId="4245282507" sldId="2147483680"/>
              <ac:spMk id="20" creationId="{B3857BB3-B5BA-45EC-A93E-167A095F2831}"/>
            </ac:spMkLst>
          </pc:spChg>
          <pc:picChg chg="del">
            <ac:chgData name="Samuel Kim" userId="0b4e8f1a-35cc-4769-966d-024c662a6df8" providerId="ADAL" clId="{93BB0E75-A527-4907-B7A3-FD6314B83C8D}" dt="2024-06-25T18:39:20.873" v="49" actId="478"/>
            <ac:picMkLst>
              <pc:docMk/>
              <pc:sldMasterMk cId="2910674328" sldId="2147483679"/>
              <pc:sldLayoutMk cId="4245282507" sldId="2147483680"/>
              <ac:picMk id="2" creationId="{CF26DA37-39B9-BAC3-4EB5-C981EF958CB6}"/>
            </ac:picMkLst>
          </pc:picChg>
          <pc:picChg chg="add mod ord">
            <ac:chgData name="Samuel Kim" userId="0b4e8f1a-35cc-4769-966d-024c662a6df8" providerId="ADAL" clId="{93BB0E75-A527-4907-B7A3-FD6314B83C8D}" dt="2024-06-25T18:39:34.192" v="51" actId="13244"/>
            <ac:picMkLst>
              <pc:docMk/>
              <pc:sldMasterMk cId="2910674328" sldId="2147483679"/>
              <pc:sldLayoutMk cId="4245282507" sldId="2147483680"/>
              <ac:picMk id="3" creationId="{E21D61FA-B222-9730-1792-7BEA72FF5194}"/>
            </ac:picMkLst>
          </pc:picChg>
          <pc:picChg chg="del">
            <ac:chgData name="Samuel Kim" userId="0b4e8f1a-35cc-4769-966d-024c662a6df8" providerId="ADAL" clId="{93BB0E75-A527-4907-B7A3-FD6314B83C8D}" dt="2024-06-25T18:39:18.477" v="47" actId="478"/>
            <ac:picMkLst>
              <pc:docMk/>
              <pc:sldMasterMk cId="2910674328" sldId="2147483679"/>
              <pc:sldLayoutMk cId="4245282507" sldId="2147483680"/>
              <ac:picMk id="5" creationId="{D66CECAC-A884-7568-8F13-B417CB7582CA}"/>
            </ac:picMkLst>
          </pc:picChg>
          <pc:picChg chg="del">
            <ac:chgData name="Samuel Kim" userId="0b4e8f1a-35cc-4769-966d-024c662a6df8" providerId="ADAL" clId="{93BB0E75-A527-4907-B7A3-FD6314B83C8D}" dt="2024-06-25T18:39:17.398" v="46" actId="478"/>
            <ac:picMkLst>
              <pc:docMk/>
              <pc:sldMasterMk cId="2910674328" sldId="2147483679"/>
              <pc:sldLayoutMk cId="4245282507" sldId="2147483680"/>
              <ac:picMk id="6" creationId="{A11FF56C-7932-3CD7-C55C-9D992F85B28B}"/>
            </ac:picMkLst>
          </pc:picChg>
          <pc:picChg chg="del">
            <ac:chgData name="Samuel Kim" userId="0b4e8f1a-35cc-4769-966d-024c662a6df8" providerId="ADAL" clId="{93BB0E75-A527-4907-B7A3-FD6314B83C8D}" dt="2024-06-25T18:39:19.830" v="48" actId="478"/>
            <ac:picMkLst>
              <pc:docMk/>
              <pc:sldMasterMk cId="2910674328" sldId="2147483679"/>
              <pc:sldLayoutMk cId="4245282507" sldId="2147483680"/>
              <ac:picMk id="17" creationId="{6DE6FD88-FF14-4FC6-A79F-8350CC51C305}"/>
            </ac:picMkLst>
          </pc:picChg>
        </pc:sldLayoutChg>
        <pc:sldLayoutChg chg="modSp mod">
          <pc:chgData name="Samuel Kim" userId="0b4e8f1a-35cc-4769-966d-024c662a6df8" providerId="ADAL" clId="{93BB0E75-A527-4907-B7A3-FD6314B83C8D}" dt="2024-06-25T18:42:31.176" v="69" actId="1076"/>
          <pc:sldLayoutMkLst>
            <pc:docMk/>
            <pc:sldMasterMk cId="2910674328" sldId="2147483679"/>
            <pc:sldLayoutMk cId="3648514983" sldId="2147483685"/>
          </pc:sldLayoutMkLst>
          <pc:picChg chg="mod">
            <ac:chgData name="Samuel Kim" userId="0b4e8f1a-35cc-4769-966d-024c662a6df8" providerId="ADAL" clId="{93BB0E75-A527-4907-B7A3-FD6314B83C8D}" dt="2024-06-25T18:42:31.176" v="69" actId="1076"/>
            <ac:picMkLst>
              <pc:docMk/>
              <pc:sldMasterMk cId="2910674328" sldId="2147483679"/>
              <pc:sldLayoutMk cId="3648514983" sldId="2147483685"/>
              <ac:picMk id="11" creationId="{B0DFA3ED-96EB-47D6-34B9-A0D95BD82856}"/>
            </ac:picMkLst>
          </pc:picChg>
        </pc:sldLayoutChg>
      </pc:sldMasterChg>
    </pc:docChg>
  </pc:docChgLst>
  <pc:docChgLst>
    <pc:chgData name="Jana Lu" userId="76d7ce9a-58f9-4227-9ce6-18dcc353422d" providerId="ADAL" clId="{181171CD-0FEC-4984-B5FA-C394F78B21B9}"/>
    <pc:docChg chg="undo custSel addSld delSld modSld">
      <pc:chgData name="Jana Lu" userId="76d7ce9a-58f9-4227-9ce6-18dcc353422d" providerId="ADAL" clId="{181171CD-0FEC-4984-B5FA-C394F78B21B9}" dt="2024-05-22T20:38:39.728" v="587"/>
      <pc:docMkLst>
        <pc:docMk/>
      </pc:docMkLst>
      <pc:sldChg chg="del">
        <pc:chgData name="Jana Lu" userId="76d7ce9a-58f9-4227-9ce6-18dcc353422d" providerId="ADAL" clId="{181171CD-0FEC-4984-B5FA-C394F78B21B9}" dt="2024-05-22T16:37:11.001" v="43" actId="47"/>
        <pc:sldMkLst>
          <pc:docMk/>
          <pc:sldMk cId="3914304202" sldId="256"/>
        </pc:sldMkLst>
      </pc:sldChg>
      <pc:sldChg chg="modSp mod delCm">
        <pc:chgData name="Jana Lu" userId="76d7ce9a-58f9-4227-9ce6-18dcc353422d" providerId="ADAL" clId="{181171CD-0FEC-4984-B5FA-C394F78B21B9}" dt="2024-05-22T18:04:01.527" v="392"/>
        <pc:sldMkLst>
          <pc:docMk/>
          <pc:sldMk cId="2933302461" sldId="1102"/>
        </pc:sldMkLst>
        <pc:spChg chg="mod">
          <ac:chgData name="Jana Lu" userId="76d7ce9a-58f9-4227-9ce6-18dcc353422d" providerId="ADAL" clId="{181171CD-0FEC-4984-B5FA-C394F78B21B9}" dt="2024-05-22T16:35:50.941" v="7" actId="20577"/>
          <ac:spMkLst>
            <pc:docMk/>
            <pc:sldMk cId="2933302461" sldId="1102"/>
            <ac:spMk id="25" creationId="{D436AEFF-6FDD-7F60-5175-E9C85F935857}"/>
          </ac:spMkLst>
        </pc:spChg>
      </pc:sldChg>
      <pc:sldChg chg="modSp mod">
        <pc:chgData name="Jana Lu" userId="76d7ce9a-58f9-4227-9ce6-18dcc353422d" providerId="ADAL" clId="{181171CD-0FEC-4984-B5FA-C394F78B21B9}" dt="2024-05-22T18:07:36.054" v="465" actId="1036"/>
        <pc:sldMkLst>
          <pc:docMk/>
          <pc:sldMk cId="1469355655" sldId="1105"/>
        </pc:sldMkLst>
        <pc:spChg chg="mod">
          <ac:chgData name="Jana Lu" userId="76d7ce9a-58f9-4227-9ce6-18dcc353422d" providerId="ADAL" clId="{181171CD-0FEC-4984-B5FA-C394F78B21B9}" dt="2024-05-22T18:05:13.602" v="404" actId="20577"/>
          <ac:spMkLst>
            <pc:docMk/>
            <pc:sldMk cId="1469355655" sldId="1105"/>
            <ac:spMk id="2" creationId="{2FA65FF3-2285-F013-9C75-091A2500CB40}"/>
          </ac:spMkLst>
        </pc:spChg>
        <pc:spChg chg="mod">
          <ac:chgData name="Jana Lu" userId="76d7ce9a-58f9-4227-9ce6-18dcc353422d" providerId="ADAL" clId="{181171CD-0FEC-4984-B5FA-C394F78B21B9}" dt="2024-05-22T18:07:36.054" v="465" actId="1036"/>
          <ac:spMkLst>
            <pc:docMk/>
            <pc:sldMk cId="1469355655" sldId="1105"/>
            <ac:spMk id="3" creationId="{749816EA-7907-FD42-7CFF-023E0169B23A}"/>
          </ac:spMkLst>
        </pc:spChg>
        <pc:spChg chg="mod">
          <ac:chgData name="Jana Lu" userId="76d7ce9a-58f9-4227-9ce6-18dcc353422d" providerId="ADAL" clId="{181171CD-0FEC-4984-B5FA-C394F78B21B9}" dt="2024-05-22T18:05:04.858" v="399" actId="20577"/>
          <ac:spMkLst>
            <pc:docMk/>
            <pc:sldMk cId="1469355655" sldId="1105"/>
            <ac:spMk id="24" creationId="{871177CB-5475-2B62-8396-60D7BD770C14}"/>
          </ac:spMkLst>
        </pc:spChg>
        <pc:picChg chg="mod">
          <ac:chgData name="Jana Lu" userId="76d7ce9a-58f9-4227-9ce6-18dcc353422d" providerId="ADAL" clId="{181171CD-0FEC-4984-B5FA-C394F78B21B9}" dt="2024-05-22T18:06:01.369" v="445" actId="1076"/>
          <ac:picMkLst>
            <pc:docMk/>
            <pc:sldMk cId="1469355655" sldId="1105"/>
            <ac:picMk id="25" creationId="{26406721-D1A1-81D8-9CA4-1EB5EE69D2BF}"/>
          </ac:picMkLst>
        </pc:picChg>
      </pc:sldChg>
      <pc:sldChg chg="delCm">
        <pc:chgData name="Jana Lu" userId="76d7ce9a-58f9-4227-9ce6-18dcc353422d" providerId="ADAL" clId="{181171CD-0FEC-4984-B5FA-C394F78B21B9}" dt="2024-05-22T18:04:37.869" v="393"/>
        <pc:sldMkLst>
          <pc:docMk/>
          <pc:sldMk cId="1449522046" sldId="1109"/>
        </pc:sldMkLst>
      </pc:sldChg>
      <pc:sldChg chg="modSp mod modCm">
        <pc:chgData name="Jana Lu" userId="76d7ce9a-58f9-4227-9ce6-18dcc353422d" providerId="ADAL" clId="{181171CD-0FEC-4984-B5FA-C394F78B21B9}" dt="2024-05-22T18:09:52.785" v="471" actId="20577"/>
        <pc:sldMkLst>
          <pc:docMk/>
          <pc:sldMk cId="2611384788" sldId="1111"/>
        </pc:sldMkLst>
        <pc:spChg chg="mod">
          <ac:chgData name="Jana Lu" userId="76d7ce9a-58f9-4227-9ce6-18dcc353422d" providerId="ADAL" clId="{181171CD-0FEC-4984-B5FA-C394F78B21B9}" dt="2024-05-22T18:09:52.785" v="471" actId="20577"/>
          <ac:spMkLst>
            <pc:docMk/>
            <pc:sldMk cId="2611384788" sldId="1111"/>
            <ac:spMk id="2" creationId="{C3BF2F9C-21DB-A8BE-76BA-7EBDED476355}"/>
          </ac:spMkLst>
        </pc:spChg>
        <pc:spChg chg="mod">
          <ac:chgData name="Jana Lu" userId="76d7ce9a-58f9-4227-9ce6-18dcc353422d" providerId="ADAL" clId="{181171CD-0FEC-4984-B5FA-C394F78B21B9}" dt="2024-05-22T18:09:49.952" v="469" actId="20577"/>
          <ac:spMkLst>
            <pc:docMk/>
            <pc:sldMk cId="2611384788" sldId="1111"/>
            <ac:spMk id="24" creationId="{95CAF1C8-8D0C-FA3F-8C93-69729968B4BE}"/>
          </ac:spMkLst>
        </pc:spChg>
      </pc:sldChg>
      <pc:sldChg chg="modSp mod modCm">
        <pc:chgData name="Jana Lu" userId="76d7ce9a-58f9-4227-9ce6-18dcc353422d" providerId="ADAL" clId="{181171CD-0FEC-4984-B5FA-C394F78B21B9}" dt="2024-05-22T18:10:07.036" v="481" actId="20577"/>
        <pc:sldMkLst>
          <pc:docMk/>
          <pc:sldMk cId="3867429863" sldId="1112"/>
        </pc:sldMkLst>
        <pc:spChg chg="mod">
          <ac:chgData name="Jana Lu" userId="76d7ce9a-58f9-4227-9ce6-18dcc353422d" providerId="ADAL" clId="{181171CD-0FEC-4984-B5FA-C394F78B21B9}" dt="2024-05-22T18:10:07.036" v="481" actId="20577"/>
          <ac:spMkLst>
            <pc:docMk/>
            <pc:sldMk cId="3867429863" sldId="1112"/>
            <ac:spMk id="2" creationId="{407D85FF-68AA-0659-49F3-E1C3F4EF4B9A}"/>
          </ac:spMkLst>
        </pc:spChg>
        <pc:spChg chg="mod">
          <ac:chgData name="Jana Lu" userId="76d7ce9a-58f9-4227-9ce6-18dcc353422d" providerId="ADAL" clId="{181171CD-0FEC-4984-B5FA-C394F78B21B9}" dt="2024-05-22T18:10:03.452" v="476" actId="20577"/>
          <ac:spMkLst>
            <pc:docMk/>
            <pc:sldMk cId="3867429863" sldId="1112"/>
            <ac:spMk id="24" creationId="{FBB17E51-68FD-D8FD-54B4-BFC21FDBC9C0}"/>
          </ac:spMkLst>
        </pc:spChg>
      </pc:sldChg>
      <pc:sldChg chg="modSp mod">
        <pc:chgData name="Jana Lu" userId="76d7ce9a-58f9-4227-9ce6-18dcc353422d" providerId="ADAL" clId="{181171CD-0FEC-4984-B5FA-C394F78B21B9}" dt="2024-05-22T17:36:57.808" v="362" actId="1076"/>
        <pc:sldMkLst>
          <pc:docMk/>
          <pc:sldMk cId="1573621242" sldId="1124"/>
        </pc:sldMkLst>
        <pc:spChg chg="mod">
          <ac:chgData name="Jana Lu" userId="76d7ce9a-58f9-4227-9ce6-18dcc353422d" providerId="ADAL" clId="{181171CD-0FEC-4984-B5FA-C394F78B21B9}" dt="2024-05-22T17:36:57.808" v="362" actId="1076"/>
          <ac:spMkLst>
            <pc:docMk/>
            <pc:sldMk cId="1573621242" sldId="1124"/>
            <ac:spMk id="2" creationId="{C7661E7A-B077-41B1-BA13-93677B253513}"/>
          </ac:spMkLst>
        </pc:spChg>
        <pc:spChg chg="mod">
          <ac:chgData name="Jana Lu" userId="76d7ce9a-58f9-4227-9ce6-18dcc353422d" providerId="ADAL" clId="{181171CD-0FEC-4984-B5FA-C394F78B21B9}" dt="2024-05-22T17:36:54.418" v="361" actId="1035"/>
          <ac:spMkLst>
            <pc:docMk/>
            <pc:sldMk cId="1573621242" sldId="1124"/>
            <ac:spMk id="3" creationId="{A7C1949A-7177-44DF-A027-3B5D320F8674}"/>
          </ac:spMkLst>
        </pc:spChg>
        <pc:grpChg chg="mod">
          <ac:chgData name="Jana Lu" userId="76d7ce9a-58f9-4227-9ce6-18dcc353422d" providerId="ADAL" clId="{181171CD-0FEC-4984-B5FA-C394F78B21B9}" dt="2024-05-22T17:36:54.418" v="361" actId="1035"/>
          <ac:grpSpMkLst>
            <pc:docMk/>
            <pc:sldMk cId="1573621242" sldId="1124"/>
            <ac:grpSpMk id="27" creationId="{34EB5DD3-4931-A244-05BB-D5AB834A0AE6}"/>
          </ac:grpSpMkLst>
        </pc:grpChg>
      </pc:sldChg>
      <pc:sldChg chg="del">
        <pc:chgData name="Jana Lu" userId="76d7ce9a-58f9-4227-9ce6-18dcc353422d" providerId="ADAL" clId="{181171CD-0FEC-4984-B5FA-C394F78B21B9}" dt="2024-05-22T16:48:45.997" v="238" actId="47"/>
        <pc:sldMkLst>
          <pc:docMk/>
          <pc:sldMk cId="3610774190" sldId="1127"/>
        </pc:sldMkLst>
      </pc:sldChg>
      <pc:sldChg chg="modSp del mod delCm">
        <pc:chgData name="Jana Lu" userId="76d7ce9a-58f9-4227-9ce6-18dcc353422d" providerId="ADAL" clId="{181171CD-0FEC-4984-B5FA-C394F78B21B9}" dt="2024-05-22T20:31:10.721" v="582" actId="47"/>
        <pc:sldMkLst>
          <pc:docMk/>
          <pc:sldMk cId="3634005381" sldId="1130"/>
        </pc:sldMkLst>
        <pc:spChg chg="mod">
          <ac:chgData name="Jana Lu" userId="76d7ce9a-58f9-4227-9ce6-18dcc353422d" providerId="ADAL" clId="{181171CD-0FEC-4984-B5FA-C394F78B21B9}" dt="2024-05-22T16:52:49.231" v="306" actId="20577"/>
          <ac:spMkLst>
            <pc:docMk/>
            <pc:sldMk cId="3634005381" sldId="1130"/>
            <ac:spMk id="24" creationId="{3279E592-4EF6-F9E5-5218-8E0A01791CD3}"/>
          </ac:spMkLst>
        </pc:spChg>
        <pc:graphicFrameChg chg="mod">
          <ac:chgData name="Jana Lu" userId="76d7ce9a-58f9-4227-9ce6-18dcc353422d" providerId="ADAL" clId="{181171CD-0FEC-4984-B5FA-C394F78B21B9}" dt="2024-05-22T20:30:05.155" v="533" actId="5736"/>
          <ac:graphicFrameMkLst>
            <pc:docMk/>
            <pc:sldMk cId="3634005381" sldId="1130"/>
            <ac:graphicFrameMk id="25" creationId="{CBFABD4D-B4B5-B49C-8D87-50CD1C25D32B}"/>
          </ac:graphicFrameMkLst>
        </pc:graphicFrameChg>
      </pc:sldChg>
      <pc:sldChg chg="modSp mod">
        <pc:chgData name="Jana Lu" userId="76d7ce9a-58f9-4227-9ce6-18dcc353422d" providerId="ADAL" clId="{181171CD-0FEC-4984-B5FA-C394F78B21B9}" dt="2024-05-22T16:56:36.136" v="341" actId="20577"/>
        <pc:sldMkLst>
          <pc:docMk/>
          <pc:sldMk cId="1865490156" sldId="1131"/>
        </pc:sldMkLst>
        <pc:spChg chg="mod">
          <ac:chgData name="Jana Lu" userId="76d7ce9a-58f9-4227-9ce6-18dcc353422d" providerId="ADAL" clId="{181171CD-0FEC-4984-B5FA-C394F78B21B9}" dt="2024-05-22T16:56:36.136" v="341" actId="20577"/>
          <ac:spMkLst>
            <pc:docMk/>
            <pc:sldMk cId="1865490156" sldId="1131"/>
            <ac:spMk id="24" creationId="{6B6F47CB-4878-E260-FA1E-954155587CD6}"/>
          </ac:spMkLst>
        </pc:spChg>
      </pc:sldChg>
      <pc:sldChg chg="modSp mod">
        <pc:chgData name="Jana Lu" userId="76d7ce9a-58f9-4227-9ce6-18dcc353422d" providerId="ADAL" clId="{181171CD-0FEC-4984-B5FA-C394F78B21B9}" dt="2024-05-22T17:32:34.334" v="353" actId="27636"/>
        <pc:sldMkLst>
          <pc:docMk/>
          <pc:sldMk cId="1662939774" sldId="1132"/>
        </pc:sldMkLst>
        <pc:spChg chg="mod">
          <ac:chgData name="Jana Lu" userId="76d7ce9a-58f9-4227-9ce6-18dcc353422d" providerId="ADAL" clId="{181171CD-0FEC-4984-B5FA-C394F78B21B9}" dt="2024-05-22T17:32:34.334" v="353" actId="27636"/>
          <ac:spMkLst>
            <pc:docMk/>
            <pc:sldMk cId="1662939774" sldId="1132"/>
            <ac:spMk id="2" creationId="{4EDF8A6B-9DAA-4FDB-3E01-D8839B4EA9DA}"/>
          </ac:spMkLst>
        </pc:spChg>
      </pc:sldChg>
      <pc:sldChg chg="addSp delSp modSp mod addCm delCm modCm">
        <pc:chgData name="Jana Lu" userId="76d7ce9a-58f9-4227-9ce6-18dcc353422d" providerId="ADAL" clId="{181171CD-0FEC-4984-B5FA-C394F78B21B9}" dt="2024-05-22T18:02:06.552" v="391"/>
        <pc:sldMkLst>
          <pc:docMk/>
          <pc:sldMk cId="529072985" sldId="1135"/>
        </pc:sldMkLst>
        <pc:spChg chg="add mod">
          <ac:chgData name="Jana Lu" userId="76d7ce9a-58f9-4227-9ce6-18dcc353422d" providerId="ADAL" clId="{181171CD-0FEC-4984-B5FA-C394F78B21B9}" dt="2024-05-22T17:58:28.863" v="389" actId="12788"/>
          <ac:spMkLst>
            <pc:docMk/>
            <pc:sldMk cId="529072985" sldId="1135"/>
            <ac:spMk id="2" creationId="{AF31A03D-0A05-E7EC-40BD-B8AA8E422649}"/>
          </ac:spMkLst>
        </pc:spChg>
        <pc:spChg chg="del mod">
          <ac:chgData name="Jana Lu" userId="76d7ce9a-58f9-4227-9ce6-18dcc353422d" providerId="ADAL" clId="{181171CD-0FEC-4984-B5FA-C394F78B21B9}" dt="2024-05-22T17:53:31.857" v="366"/>
          <ac:spMkLst>
            <pc:docMk/>
            <pc:sldMk cId="529072985" sldId="1135"/>
            <ac:spMk id="3" creationId="{AB24F4AF-9AC5-FEF9-2178-BB0D6E12A26C}"/>
          </ac:spMkLst>
        </pc:spChg>
        <pc:spChg chg="mod">
          <ac:chgData name="Jana Lu" userId="76d7ce9a-58f9-4227-9ce6-18dcc353422d" providerId="ADAL" clId="{181171CD-0FEC-4984-B5FA-C394F78B21B9}" dt="2024-05-22T16:52:36.116" v="279" actId="20577"/>
          <ac:spMkLst>
            <pc:docMk/>
            <pc:sldMk cId="529072985" sldId="1135"/>
            <ac:spMk id="24" creationId="{980EE1E9-05DE-4F1B-4F80-C62D6F87EF55}"/>
          </ac:spMkLst>
        </pc:spChg>
        <pc:grpChg chg="del mod">
          <ac:chgData name="Jana Lu" userId="76d7ce9a-58f9-4227-9ce6-18dcc353422d" providerId="ADAL" clId="{181171CD-0FEC-4984-B5FA-C394F78B21B9}" dt="2024-05-22T17:57:41.145" v="377" actId="478"/>
          <ac:grpSpMkLst>
            <pc:docMk/>
            <pc:sldMk cId="529072985" sldId="1135"/>
            <ac:grpSpMk id="25" creationId="{1702FD11-C023-AE42-D2E8-7263A72990CB}"/>
          </ac:grpSpMkLst>
        </pc:grpChg>
        <pc:picChg chg="add mod">
          <ac:chgData name="Jana Lu" userId="76d7ce9a-58f9-4227-9ce6-18dcc353422d" providerId="ADAL" clId="{181171CD-0FEC-4984-B5FA-C394F78B21B9}" dt="2024-05-22T17:58:28.863" v="389" actId="12788"/>
          <ac:picMkLst>
            <pc:docMk/>
            <pc:sldMk cId="529072985" sldId="1135"/>
            <ac:picMk id="35" creationId="{391280CA-14DE-B552-6E68-564DA4149B00}"/>
          </ac:picMkLst>
        </pc:picChg>
      </pc:sldChg>
      <pc:sldChg chg="addSp modSp del modCm">
        <pc:chgData name="Jana Lu" userId="76d7ce9a-58f9-4227-9ce6-18dcc353422d" providerId="ADAL" clId="{181171CD-0FEC-4984-B5FA-C394F78B21B9}" dt="2024-05-22T16:51:28.181" v="266" actId="47"/>
        <pc:sldMkLst>
          <pc:docMk/>
          <pc:sldMk cId="3791332604" sldId="1136"/>
        </pc:sldMkLst>
        <pc:grpChg chg="add mod">
          <ac:chgData name="Jana Lu" userId="76d7ce9a-58f9-4227-9ce6-18dcc353422d" providerId="ADAL" clId="{181171CD-0FEC-4984-B5FA-C394F78B21B9}" dt="2024-05-22T16:48:54.847" v="239" actId="164"/>
          <ac:grpSpMkLst>
            <pc:docMk/>
            <pc:sldMk cId="3791332604" sldId="1136"/>
            <ac:grpSpMk id="25" creationId="{FF7C5BC3-6819-E07A-0408-46378B988356}"/>
          </ac:grpSpMkLst>
        </pc:grpChg>
        <pc:picChg chg="mod">
          <ac:chgData name="Jana Lu" userId="76d7ce9a-58f9-4227-9ce6-18dcc353422d" providerId="ADAL" clId="{181171CD-0FEC-4984-B5FA-C394F78B21B9}" dt="2024-05-22T16:48:54.847" v="239" actId="164"/>
          <ac:picMkLst>
            <pc:docMk/>
            <pc:sldMk cId="3791332604" sldId="1136"/>
            <ac:picMk id="27" creationId="{4ED3504D-8385-1D17-98CD-096C4B8AECB1}"/>
          </ac:picMkLst>
        </pc:picChg>
        <pc:picChg chg="mod">
          <ac:chgData name="Jana Lu" userId="76d7ce9a-58f9-4227-9ce6-18dcc353422d" providerId="ADAL" clId="{181171CD-0FEC-4984-B5FA-C394F78B21B9}" dt="2024-05-22T16:48:54.847" v="239" actId="164"/>
          <ac:picMkLst>
            <pc:docMk/>
            <pc:sldMk cId="3791332604" sldId="1136"/>
            <ac:picMk id="4100" creationId="{A15E3304-712C-5279-A709-72BEBE89DC24}"/>
          </ac:picMkLst>
        </pc:picChg>
      </pc:sldChg>
      <pc:sldChg chg="modSp mod addCm modCm">
        <pc:chgData name="Jana Lu" userId="76d7ce9a-58f9-4227-9ce6-18dcc353422d" providerId="ADAL" clId="{181171CD-0FEC-4984-B5FA-C394F78B21B9}" dt="2024-05-22T20:38:39.728" v="587"/>
        <pc:sldMkLst>
          <pc:docMk/>
          <pc:sldMk cId="2624273185" sldId="1138"/>
        </pc:sldMkLst>
        <pc:spChg chg="mod">
          <ac:chgData name="Jana Lu" userId="76d7ce9a-58f9-4227-9ce6-18dcc353422d" providerId="ADAL" clId="{181171CD-0FEC-4984-B5FA-C394F78B21B9}" dt="2024-05-22T20:25:54.094" v="498" actId="20577"/>
          <ac:spMkLst>
            <pc:docMk/>
            <pc:sldMk cId="2624273185" sldId="1138"/>
            <ac:spMk id="4" creationId="{99BEAFE9-FFA4-2804-CED4-E1229E4B6EFA}"/>
          </ac:spMkLst>
        </pc:spChg>
        <pc:spChg chg="mod">
          <ac:chgData name="Jana Lu" userId="76d7ce9a-58f9-4227-9ce6-18dcc353422d" providerId="ADAL" clId="{181171CD-0FEC-4984-B5FA-C394F78B21B9}" dt="2024-05-22T20:38:22.025" v="586" actId="208"/>
          <ac:spMkLst>
            <pc:docMk/>
            <pc:sldMk cId="2624273185" sldId="1138"/>
            <ac:spMk id="11" creationId="{B17B31A7-1A25-C58D-BBC6-3A951C429070}"/>
          </ac:spMkLst>
        </pc:spChg>
        <pc:spChg chg="mod">
          <ac:chgData name="Jana Lu" userId="76d7ce9a-58f9-4227-9ce6-18dcc353422d" providerId="ADAL" clId="{181171CD-0FEC-4984-B5FA-C394F78B21B9}" dt="2024-05-22T16:52:43.347" v="292" actId="27636"/>
          <ac:spMkLst>
            <pc:docMk/>
            <pc:sldMk cId="2624273185" sldId="1138"/>
            <ac:spMk id="24" creationId="{71EB1376-77E9-A6D4-05AF-66110A048F38}"/>
          </ac:spMkLst>
        </pc:spChg>
      </pc:sldChg>
      <pc:sldChg chg="addSp modSp mod">
        <pc:chgData name="Jana Lu" userId="76d7ce9a-58f9-4227-9ce6-18dcc353422d" providerId="ADAL" clId="{181171CD-0FEC-4984-B5FA-C394F78B21B9}" dt="2024-05-22T18:08:27.394" v="467" actId="20577"/>
        <pc:sldMkLst>
          <pc:docMk/>
          <pc:sldMk cId="2509805002" sldId="1142"/>
        </pc:sldMkLst>
        <pc:spChg chg="add mod">
          <ac:chgData name="Jana Lu" userId="76d7ce9a-58f9-4227-9ce6-18dcc353422d" providerId="ADAL" clId="{181171CD-0FEC-4984-B5FA-C394F78B21B9}" dt="2024-05-22T18:05:19.669" v="405"/>
          <ac:spMkLst>
            <pc:docMk/>
            <pc:sldMk cId="2509805002" sldId="1142"/>
            <ac:spMk id="3" creationId="{C5D80C10-F281-8941-7893-B6EA1DD6C734}"/>
          </ac:spMkLst>
        </pc:spChg>
        <pc:spChg chg="mod">
          <ac:chgData name="Jana Lu" userId="76d7ce9a-58f9-4227-9ce6-18dcc353422d" providerId="ADAL" clId="{181171CD-0FEC-4984-B5FA-C394F78B21B9}" dt="2024-05-22T18:05:29.136" v="410" actId="20577"/>
          <ac:spMkLst>
            <pc:docMk/>
            <pc:sldMk cId="2509805002" sldId="1142"/>
            <ac:spMk id="24" creationId="{F18C69DA-58A0-B603-920B-7414A26C4006}"/>
          </ac:spMkLst>
        </pc:spChg>
        <pc:graphicFrameChg chg="modGraphic">
          <ac:chgData name="Jana Lu" userId="76d7ce9a-58f9-4227-9ce6-18dcc353422d" providerId="ADAL" clId="{181171CD-0FEC-4984-B5FA-C394F78B21B9}" dt="2024-05-22T18:08:27.394" v="467" actId="20577"/>
          <ac:graphicFrameMkLst>
            <pc:docMk/>
            <pc:sldMk cId="2509805002" sldId="1142"/>
            <ac:graphicFrameMk id="31" creationId="{CBC67148-8A83-0ED1-5B5D-23C3DB2C5003}"/>
          </ac:graphicFrameMkLst>
        </pc:graphicFrameChg>
      </pc:sldChg>
      <pc:sldChg chg="addSp modSp mod">
        <pc:chgData name="Jana Lu" userId="76d7ce9a-58f9-4227-9ce6-18dcc353422d" providerId="ADAL" clId="{181171CD-0FEC-4984-B5FA-C394F78B21B9}" dt="2024-05-22T18:13:26.970" v="496" actId="20577"/>
        <pc:sldMkLst>
          <pc:docMk/>
          <pc:sldMk cId="2299900500" sldId="1144"/>
        </pc:sldMkLst>
        <pc:spChg chg="add mod">
          <ac:chgData name="Jana Lu" userId="76d7ce9a-58f9-4227-9ce6-18dcc353422d" providerId="ADAL" clId="{181171CD-0FEC-4984-B5FA-C394F78B21B9}" dt="2024-05-22T18:13:26.970" v="496" actId="20577"/>
          <ac:spMkLst>
            <pc:docMk/>
            <pc:sldMk cId="2299900500" sldId="1144"/>
            <ac:spMk id="2" creationId="{31083A62-ACE8-F475-ECF2-761E22080CB7}"/>
          </ac:spMkLst>
        </pc:spChg>
        <pc:spChg chg="mod">
          <ac:chgData name="Jana Lu" userId="76d7ce9a-58f9-4227-9ce6-18dcc353422d" providerId="ADAL" clId="{181171CD-0FEC-4984-B5FA-C394F78B21B9}" dt="2024-05-22T18:13:12.471" v="493" actId="20577"/>
          <ac:spMkLst>
            <pc:docMk/>
            <pc:sldMk cId="2299900500" sldId="1144"/>
            <ac:spMk id="24" creationId="{3FE2F2E8-B9C8-23AA-9FCB-21DF718B120D}"/>
          </ac:spMkLst>
        </pc:spChg>
      </pc:sldChg>
      <pc:sldChg chg="modSp add del mod">
        <pc:chgData name="Jana Lu" userId="76d7ce9a-58f9-4227-9ce6-18dcc353422d" providerId="ADAL" clId="{181171CD-0FEC-4984-B5FA-C394F78B21B9}" dt="2024-05-22T16:43:10.346" v="100" actId="47"/>
        <pc:sldMkLst>
          <pc:docMk/>
          <pc:sldMk cId="1192451559" sldId="1145"/>
        </pc:sldMkLst>
        <pc:spChg chg="mod">
          <ac:chgData name="Jana Lu" userId="76d7ce9a-58f9-4227-9ce6-18dcc353422d" providerId="ADAL" clId="{181171CD-0FEC-4984-B5FA-C394F78B21B9}" dt="2024-05-22T16:42:05.131" v="76" actId="20577"/>
          <ac:spMkLst>
            <pc:docMk/>
            <pc:sldMk cId="1192451559" sldId="1145"/>
            <ac:spMk id="27" creationId="{B25777FE-B6C0-17F7-AB6C-7E7010600BB4}"/>
          </ac:spMkLst>
        </pc:spChg>
      </pc:sldChg>
      <pc:sldChg chg="modSp add mod">
        <pc:chgData name="Jana Lu" userId="76d7ce9a-58f9-4227-9ce6-18dcc353422d" providerId="ADAL" clId="{181171CD-0FEC-4984-B5FA-C394F78B21B9}" dt="2024-05-22T16:37:08.048" v="42" actId="20577"/>
        <pc:sldMkLst>
          <pc:docMk/>
          <pc:sldMk cId="3887193936" sldId="1146"/>
        </pc:sldMkLst>
        <pc:spChg chg="mod">
          <ac:chgData name="Jana Lu" userId="76d7ce9a-58f9-4227-9ce6-18dcc353422d" providerId="ADAL" clId="{181171CD-0FEC-4984-B5FA-C394F78B21B9}" dt="2024-05-22T16:37:08.048" v="42" actId="20577"/>
          <ac:spMkLst>
            <pc:docMk/>
            <pc:sldMk cId="3887193936" sldId="1146"/>
            <ac:spMk id="13" creationId="{AF2958D5-1619-BC47-A469-9664C492C525}"/>
          </ac:spMkLst>
        </pc:spChg>
      </pc:sldChg>
      <pc:sldChg chg="addSp modSp add mod addCm">
        <pc:chgData name="Jana Lu" userId="76d7ce9a-58f9-4227-9ce6-18dcc353422d" providerId="ADAL" clId="{181171CD-0FEC-4984-B5FA-C394F78B21B9}" dt="2024-05-22T16:47:22.961" v="189" actId="1076"/>
        <pc:sldMkLst>
          <pc:docMk/>
          <pc:sldMk cId="1192451559" sldId="1147"/>
        </pc:sldMkLst>
        <pc:spChg chg="mod">
          <ac:chgData name="Jana Lu" userId="76d7ce9a-58f9-4227-9ce6-18dcc353422d" providerId="ADAL" clId="{181171CD-0FEC-4984-B5FA-C394F78B21B9}" dt="2024-05-22T16:43:58.180" v="147" actId="404"/>
          <ac:spMkLst>
            <pc:docMk/>
            <pc:sldMk cId="1192451559" sldId="1147"/>
            <ac:spMk id="27" creationId="{B25777FE-B6C0-17F7-AB6C-7E7010600BB4}"/>
          </ac:spMkLst>
        </pc:spChg>
        <pc:spChg chg="mod">
          <ac:chgData name="Jana Lu" userId="76d7ce9a-58f9-4227-9ce6-18dcc353422d" providerId="ADAL" clId="{181171CD-0FEC-4984-B5FA-C394F78B21B9}" dt="2024-05-22T16:46:39.514" v="172" actId="27636"/>
          <ac:spMkLst>
            <pc:docMk/>
            <pc:sldMk cId="1192451559" sldId="1147"/>
            <ac:spMk id="28" creationId="{9544757A-D69F-E9A1-D034-BED53ACFA35C}"/>
          </ac:spMkLst>
        </pc:spChg>
        <pc:spChg chg="mod">
          <ac:chgData name="Jana Lu" userId="76d7ce9a-58f9-4227-9ce6-18dcc353422d" providerId="ADAL" clId="{181171CD-0FEC-4984-B5FA-C394F78B21B9}" dt="2024-05-22T16:47:14.331" v="188" actId="1036"/>
          <ac:spMkLst>
            <pc:docMk/>
            <pc:sldMk cId="1192451559" sldId="1147"/>
            <ac:spMk id="29" creationId="{B8AC158C-7058-87D7-893E-A780449EF6C2}"/>
          </ac:spMkLst>
        </pc:spChg>
        <pc:picChg chg="add mod">
          <ac:chgData name="Jana Lu" userId="76d7ce9a-58f9-4227-9ce6-18dcc353422d" providerId="ADAL" clId="{181171CD-0FEC-4984-B5FA-C394F78B21B9}" dt="2024-05-22T16:47:22.961" v="189" actId="1076"/>
          <ac:picMkLst>
            <pc:docMk/>
            <pc:sldMk cId="1192451559" sldId="1147"/>
            <ac:picMk id="3" creationId="{1BB9D2C0-2C94-562E-2BEA-D890C99A5504}"/>
          </ac:picMkLst>
        </pc:picChg>
      </pc:sldChg>
      <pc:sldChg chg="modSp new del mod">
        <pc:chgData name="Jana Lu" userId="76d7ce9a-58f9-4227-9ce6-18dcc353422d" providerId="ADAL" clId="{181171CD-0FEC-4984-B5FA-C394F78B21B9}" dt="2024-05-22T16:43:09.097" v="99" actId="47"/>
        <pc:sldMkLst>
          <pc:docMk/>
          <pc:sldMk cId="3238949198" sldId="1147"/>
        </pc:sldMkLst>
        <pc:spChg chg="mod">
          <ac:chgData name="Jana Lu" userId="76d7ce9a-58f9-4227-9ce6-18dcc353422d" providerId="ADAL" clId="{181171CD-0FEC-4984-B5FA-C394F78B21B9}" dt="2024-05-22T16:42:59.945" v="81" actId="27636"/>
          <ac:spMkLst>
            <pc:docMk/>
            <pc:sldMk cId="3238949198" sldId="1147"/>
            <ac:spMk id="4" creationId="{AE250160-A96B-4CC3-46C4-F62C977117D0}"/>
          </ac:spMkLst>
        </pc:spChg>
        <pc:spChg chg="mod">
          <ac:chgData name="Jana Lu" userId="76d7ce9a-58f9-4227-9ce6-18dcc353422d" providerId="ADAL" clId="{181171CD-0FEC-4984-B5FA-C394F78B21B9}" dt="2024-05-22T16:42:59.955" v="90" actId="27636"/>
          <ac:spMkLst>
            <pc:docMk/>
            <pc:sldMk cId="3238949198" sldId="1147"/>
            <ac:spMk id="5" creationId="{D6B1FE40-2906-DF39-8F56-E2FCB37C2F3D}"/>
          </ac:spMkLst>
        </pc:spChg>
        <pc:spChg chg="mod">
          <ac:chgData name="Jana Lu" userId="76d7ce9a-58f9-4227-9ce6-18dcc353422d" providerId="ADAL" clId="{181171CD-0FEC-4984-B5FA-C394F78B21B9}" dt="2024-05-22T16:42:59.948" v="85" actId="27636"/>
          <ac:spMkLst>
            <pc:docMk/>
            <pc:sldMk cId="3238949198" sldId="1147"/>
            <ac:spMk id="6" creationId="{0DD74714-0D65-C8A4-D36F-2E52E5373101}"/>
          </ac:spMkLst>
        </pc:spChg>
        <pc:spChg chg="mod">
          <ac:chgData name="Jana Lu" userId="76d7ce9a-58f9-4227-9ce6-18dcc353422d" providerId="ADAL" clId="{181171CD-0FEC-4984-B5FA-C394F78B21B9}" dt="2024-05-22T16:42:59.955" v="89" actId="27636"/>
          <ac:spMkLst>
            <pc:docMk/>
            <pc:sldMk cId="3238949198" sldId="1147"/>
            <ac:spMk id="7" creationId="{2CF36C50-9718-673A-5C43-84B8B079C3A9}"/>
          </ac:spMkLst>
        </pc:spChg>
        <pc:spChg chg="mod">
          <ac:chgData name="Jana Lu" userId="76d7ce9a-58f9-4227-9ce6-18dcc353422d" providerId="ADAL" clId="{181171CD-0FEC-4984-B5FA-C394F78B21B9}" dt="2024-05-22T16:42:59.948" v="86" actId="27636"/>
          <ac:spMkLst>
            <pc:docMk/>
            <pc:sldMk cId="3238949198" sldId="1147"/>
            <ac:spMk id="8" creationId="{AF32B931-3AB2-9BA9-9D29-3BA51DE812C5}"/>
          </ac:spMkLst>
        </pc:spChg>
        <pc:spChg chg="mod">
          <ac:chgData name="Jana Lu" userId="76d7ce9a-58f9-4227-9ce6-18dcc353422d" providerId="ADAL" clId="{181171CD-0FEC-4984-B5FA-C394F78B21B9}" dt="2024-05-22T16:42:59.955" v="88" actId="27636"/>
          <ac:spMkLst>
            <pc:docMk/>
            <pc:sldMk cId="3238949198" sldId="1147"/>
            <ac:spMk id="9" creationId="{E9947BB3-EAC5-6B03-3B3B-03F5EB2B27E1}"/>
          </ac:spMkLst>
        </pc:spChg>
        <pc:spChg chg="mod">
          <ac:chgData name="Jana Lu" userId="76d7ce9a-58f9-4227-9ce6-18dcc353422d" providerId="ADAL" clId="{181171CD-0FEC-4984-B5FA-C394F78B21B9}" dt="2024-05-22T16:42:59.948" v="84" actId="27636"/>
          <ac:spMkLst>
            <pc:docMk/>
            <pc:sldMk cId="3238949198" sldId="1147"/>
            <ac:spMk id="10" creationId="{90D40B70-4238-0233-2700-484A78F79E88}"/>
          </ac:spMkLst>
        </pc:spChg>
        <pc:spChg chg="mod">
          <ac:chgData name="Jana Lu" userId="76d7ce9a-58f9-4227-9ce6-18dcc353422d" providerId="ADAL" clId="{181171CD-0FEC-4984-B5FA-C394F78B21B9}" dt="2024-05-22T16:42:59.945" v="82" actId="27636"/>
          <ac:spMkLst>
            <pc:docMk/>
            <pc:sldMk cId="3238949198" sldId="1147"/>
            <ac:spMk id="11" creationId="{83A718D0-4D23-0A99-5D70-7736E7D158B4}"/>
          </ac:spMkLst>
        </pc:spChg>
        <pc:spChg chg="mod">
          <ac:chgData name="Jana Lu" userId="76d7ce9a-58f9-4227-9ce6-18dcc353422d" providerId="ADAL" clId="{181171CD-0FEC-4984-B5FA-C394F78B21B9}" dt="2024-05-22T16:42:59.964" v="96" actId="27636"/>
          <ac:spMkLst>
            <pc:docMk/>
            <pc:sldMk cId="3238949198" sldId="1147"/>
            <ac:spMk id="12" creationId="{76B1FD69-D62F-CC2A-A723-FDA8AE8E4F12}"/>
          </ac:spMkLst>
        </pc:spChg>
        <pc:spChg chg="mod">
          <ac:chgData name="Jana Lu" userId="76d7ce9a-58f9-4227-9ce6-18dcc353422d" providerId="ADAL" clId="{181171CD-0FEC-4984-B5FA-C394F78B21B9}" dt="2024-05-22T16:42:59.955" v="91" actId="27636"/>
          <ac:spMkLst>
            <pc:docMk/>
            <pc:sldMk cId="3238949198" sldId="1147"/>
            <ac:spMk id="13" creationId="{61B17093-54C9-23F3-5374-115BB8475A21}"/>
          </ac:spMkLst>
        </pc:spChg>
        <pc:spChg chg="mod">
          <ac:chgData name="Jana Lu" userId="76d7ce9a-58f9-4227-9ce6-18dcc353422d" providerId="ADAL" clId="{181171CD-0FEC-4984-B5FA-C394F78B21B9}" dt="2024-05-22T16:42:59.955" v="92" actId="27636"/>
          <ac:spMkLst>
            <pc:docMk/>
            <pc:sldMk cId="3238949198" sldId="1147"/>
            <ac:spMk id="14" creationId="{CDBCBBC2-9A5A-9567-72BB-1FA070FC7916}"/>
          </ac:spMkLst>
        </pc:spChg>
        <pc:spChg chg="mod">
          <ac:chgData name="Jana Lu" userId="76d7ce9a-58f9-4227-9ce6-18dcc353422d" providerId="ADAL" clId="{181171CD-0FEC-4984-B5FA-C394F78B21B9}" dt="2024-05-22T16:42:59.955" v="95" actId="27636"/>
          <ac:spMkLst>
            <pc:docMk/>
            <pc:sldMk cId="3238949198" sldId="1147"/>
            <ac:spMk id="15" creationId="{5607392C-D3BD-6D6F-D1F7-5DC83F441FDB}"/>
          </ac:spMkLst>
        </pc:spChg>
        <pc:spChg chg="mod">
          <ac:chgData name="Jana Lu" userId="76d7ce9a-58f9-4227-9ce6-18dcc353422d" providerId="ADAL" clId="{181171CD-0FEC-4984-B5FA-C394F78B21B9}" dt="2024-05-22T16:42:59.939" v="79" actId="27636"/>
          <ac:spMkLst>
            <pc:docMk/>
            <pc:sldMk cId="3238949198" sldId="1147"/>
            <ac:spMk id="16" creationId="{B1DE42CD-4A4F-200B-4FB0-F23BF78B07BE}"/>
          </ac:spMkLst>
        </pc:spChg>
        <pc:spChg chg="mod">
          <ac:chgData name="Jana Lu" userId="76d7ce9a-58f9-4227-9ce6-18dcc353422d" providerId="ADAL" clId="{181171CD-0FEC-4984-B5FA-C394F78B21B9}" dt="2024-05-22T16:42:59.948" v="83" actId="27636"/>
          <ac:spMkLst>
            <pc:docMk/>
            <pc:sldMk cId="3238949198" sldId="1147"/>
            <ac:spMk id="17" creationId="{4BCFEB73-0777-6D6E-3DC0-40100E87B0CC}"/>
          </ac:spMkLst>
        </pc:spChg>
        <pc:spChg chg="mod">
          <ac:chgData name="Jana Lu" userId="76d7ce9a-58f9-4227-9ce6-18dcc353422d" providerId="ADAL" clId="{181171CD-0FEC-4984-B5FA-C394F78B21B9}" dt="2024-05-22T16:42:59.948" v="87" actId="27636"/>
          <ac:spMkLst>
            <pc:docMk/>
            <pc:sldMk cId="3238949198" sldId="1147"/>
            <ac:spMk id="18" creationId="{E0428E78-2667-C805-99E5-866DDF7BD007}"/>
          </ac:spMkLst>
        </pc:spChg>
        <pc:spChg chg="mod">
          <ac:chgData name="Jana Lu" userId="76d7ce9a-58f9-4227-9ce6-18dcc353422d" providerId="ADAL" clId="{181171CD-0FEC-4984-B5FA-C394F78B21B9}" dt="2024-05-22T16:42:59.945" v="80" actId="27636"/>
          <ac:spMkLst>
            <pc:docMk/>
            <pc:sldMk cId="3238949198" sldId="1147"/>
            <ac:spMk id="19" creationId="{2530CA5C-A20D-3B16-B2F6-439C8B24AFA0}"/>
          </ac:spMkLst>
        </pc:spChg>
        <pc:spChg chg="mod">
          <ac:chgData name="Jana Lu" userId="76d7ce9a-58f9-4227-9ce6-18dcc353422d" providerId="ADAL" clId="{181171CD-0FEC-4984-B5FA-C394F78B21B9}" dt="2024-05-22T16:42:59.964" v="97" actId="27636"/>
          <ac:spMkLst>
            <pc:docMk/>
            <pc:sldMk cId="3238949198" sldId="1147"/>
            <ac:spMk id="20" creationId="{C16C6AA6-EB92-872F-76B9-F409743E7D96}"/>
          </ac:spMkLst>
        </pc:spChg>
        <pc:spChg chg="mod">
          <ac:chgData name="Jana Lu" userId="76d7ce9a-58f9-4227-9ce6-18dcc353422d" providerId="ADAL" clId="{181171CD-0FEC-4984-B5FA-C394F78B21B9}" dt="2024-05-22T16:42:59.955" v="93" actId="27636"/>
          <ac:spMkLst>
            <pc:docMk/>
            <pc:sldMk cId="3238949198" sldId="1147"/>
            <ac:spMk id="21" creationId="{B5984FDF-5794-11BD-87B1-33318D176CD0}"/>
          </ac:spMkLst>
        </pc:spChg>
        <pc:spChg chg="mod">
          <ac:chgData name="Jana Lu" userId="76d7ce9a-58f9-4227-9ce6-18dcc353422d" providerId="ADAL" clId="{181171CD-0FEC-4984-B5FA-C394F78B21B9}" dt="2024-05-22T16:42:59.964" v="98" actId="27636"/>
          <ac:spMkLst>
            <pc:docMk/>
            <pc:sldMk cId="3238949198" sldId="1147"/>
            <ac:spMk id="22" creationId="{10102AA8-12AC-31C4-1A7A-5B8CE9566BFD}"/>
          </ac:spMkLst>
        </pc:spChg>
        <pc:spChg chg="mod">
          <ac:chgData name="Jana Lu" userId="76d7ce9a-58f9-4227-9ce6-18dcc353422d" providerId="ADAL" clId="{181171CD-0FEC-4984-B5FA-C394F78B21B9}" dt="2024-05-22T16:42:59.955" v="94" actId="27636"/>
          <ac:spMkLst>
            <pc:docMk/>
            <pc:sldMk cId="3238949198" sldId="1147"/>
            <ac:spMk id="23" creationId="{9E81F11F-24F9-351F-16F6-C83DEEC31AF5}"/>
          </ac:spMkLst>
        </pc:spChg>
      </pc:sldChg>
      <pc:sldChg chg="add del">
        <pc:chgData name="Jana Lu" userId="76d7ce9a-58f9-4227-9ce6-18dcc353422d" providerId="ADAL" clId="{181171CD-0FEC-4984-B5FA-C394F78B21B9}" dt="2024-05-22T16:43:11.497" v="101" actId="47"/>
        <pc:sldMkLst>
          <pc:docMk/>
          <pc:sldMk cId="915187600" sldId="1148"/>
        </pc:sldMkLst>
      </pc:sldChg>
      <pc:sldChg chg="addSp delSp modSp add mod addCm delCm modCm">
        <pc:chgData name="Jana Lu" userId="76d7ce9a-58f9-4227-9ce6-18dcc353422d" providerId="ADAL" clId="{181171CD-0FEC-4984-B5FA-C394F78B21B9}" dt="2024-05-22T16:51:20.019" v="265"/>
        <pc:sldMkLst>
          <pc:docMk/>
          <pc:sldMk cId="3729270941" sldId="1148"/>
        </pc:sldMkLst>
        <pc:spChg chg="add mod">
          <ac:chgData name="Jana Lu" userId="76d7ce9a-58f9-4227-9ce6-18dcc353422d" providerId="ADAL" clId="{181171CD-0FEC-4984-B5FA-C394F78B21B9}" dt="2024-05-22T16:49:07.264" v="243" actId="27636"/>
          <ac:spMkLst>
            <pc:docMk/>
            <pc:sldMk cId="3729270941" sldId="1148"/>
            <ac:spMk id="5" creationId="{E2A2C9E1-1CD4-C9F0-1AE1-EB5CA07CA3FF}"/>
          </ac:spMkLst>
        </pc:spChg>
        <pc:spChg chg="mod">
          <ac:chgData name="Jana Lu" userId="76d7ce9a-58f9-4227-9ce6-18dcc353422d" providerId="ADAL" clId="{181171CD-0FEC-4984-B5FA-C394F78B21B9}" dt="2024-05-22T16:48:36.192" v="237" actId="1076"/>
          <ac:spMkLst>
            <pc:docMk/>
            <pc:sldMk cId="3729270941" sldId="1148"/>
            <ac:spMk id="27" creationId="{B25777FE-B6C0-17F7-AB6C-7E7010600BB4}"/>
          </ac:spMkLst>
        </pc:spChg>
        <pc:spChg chg="mod">
          <ac:chgData name="Jana Lu" userId="76d7ce9a-58f9-4227-9ce6-18dcc353422d" providerId="ADAL" clId="{181171CD-0FEC-4984-B5FA-C394F78B21B9}" dt="2024-05-22T16:50:31.693" v="254" actId="1076"/>
          <ac:spMkLst>
            <pc:docMk/>
            <pc:sldMk cId="3729270941" sldId="1148"/>
            <ac:spMk id="28" creationId="{9544757A-D69F-E9A1-D034-BED53ACFA35C}"/>
          </ac:spMkLst>
        </pc:spChg>
        <pc:spChg chg="del">
          <ac:chgData name="Jana Lu" userId="76d7ce9a-58f9-4227-9ce6-18dcc353422d" providerId="ADAL" clId="{181171CD-0FEC-4984-B5FA-C394F78B21B9}" dt="2024-05-22T16:49:07.255" v="242" actId="478"/>
          <ac:spMkLst>
            <pc:docMk/>
            <pc:sldMk cId="3729270941" sldId="1148"/>
            <ac:spMk id="29" creationId="{B8AC158C-7058-87D7-893E-A780449EF6C2}"/>
          </ac:spMkLst>
        </pc:spChg>
        <pc:grpChg chg="add mod">
          <ac:chgData name="Jana Lu" userId="76d7ce9a-58f9-4227-9ce6-18dcc353422d" providerId="ADAL" clId="{181171CD-0FEC-4984-B5FA-C394F78B21B9}" dt="2024-05-22T16:50:36.628" v="260" actId="1035"/>
          <ac:grpSpMkLst>
            <pc:docMk/>
            <pc:sldMk cId="3729270941" sldId="1148"/>
            <ac:grpSpMk id="6" creationId="{BDEB81B8-9FF8-50BD-9E9B-0222A691EA82}"/>
          </ac:grpSpMkLst>
        </pc:grpChg>
        <pc:picChg chg="del">
          <ac:chgData name="Jana Lu" userId="76d7ce9a-58f9-4227-9ce6-18dcc353422d" providerId="ADAL" clId="{181171CD-0FEC-4984-B5FA-C394F78B21B9}" dt="2024-05-22T16:49:02.864" v="240" actId="478"/>
          <ac:picMkLst>
            <pc:docMk/>
            <pc:sldMk cId="3729270941" sldId="1148"/>
            <ac:picMk id="3" creationId="{1BB9D2C0-2C94-562E-2BEA-D890C99A5504}"/>
          </ac:picMkLst>
        </pc:picChg>
        <pc:picChg chg="mod">
          <ac:chgData name="Jana Lu" userId="76d7ce9a-58f9-4227-9ce6-18dcc353422d" providerId="ADAL" clId="{181171CD-0FEC-4984-B5FA-C394F78B21B9}" dt="2024-05-22T16:50:36.628" v="260" actId="1035"/>
          <ac:picMkLst>
            <pc:docMk/>
            <pc:sldMk cId="3729270941" sldId="1148"/>
            <ac:picMk id="7" creationId="{C0AAD677-8687-AB43-5EF2-74D7A6AA4434}"/>
          </ac:picMkLst>
        </pc:picChg>
        <pc:picChg chg="mod">
          <ac:chgData name="Jana Lu" userId="76d7ce9a-58f9-4227-9ce6-18dcc353422d" providerId="ADAL" clId="{181171CD-0FEC-4984-B5FA-C394F78B21B9}" dt="2024-05-22T16:50:36.628" v="260" actId="1035"/>
          <ac:picMkLst>
            <pc:docMk/>
            <pc:sldMk cId="3729270941" sldId="1148"/>
            <ac:picMk id="8" creationId="{BF674A90-1C29-5991-1B0E-B61CFDDC1397}"/>
          </ac:picMkLst>
        </pc:picChg>
      </pc:sldChg>
      <pc:sldChg chg="modSp new del mod">
        <pc:chgData name="Jana Lu" userId="76d7ce9a-58f9-4227-9ce6-18dcc353422d" providerId="ADAL" clId="{181171CD-0FEC-4984-B5FA-C394F78B21B9}" dt="2024-05-22T20:26:32.805" v="521" actId="47"/>
        <pc:sldMkLst>
          <pc:docMk/>
          <pc:sldMk cId="2451453661" sldId="1149"/>
        </pc:sldMkLst>
        <pc:spChg chg="mod">
          <ac:chgData name="Jana Lu" userId="76d7ce9a-58f9-4227-9ce6-18dcc353422d" providerId="ADAL" clId="{181171CD-0FEC-4984-B5FA-C394F78B21B9}" dt="2024-05-22T20:26:30.998" v="511" actId="27636"/>
          <ac:spMkLst>
            <pc:docMk/>
            <pc:sldMk cId="2451453661" sldId="1149"/>
            <ac:spMk id="3" creationId="{BD7B177F-E9BC-3900-4226-984726498DC8}"/>
          </ac:spMkLst>
        </pc:spChg>
        <pc:spChg chg="mod">
          <ac:chgData name="Jana Lu" userId="76d7ce9a-58f9-4227-9ce6-18dcc353422d" providerId="ADAL" clId="{181171CD-0FEC-4984-B5FA-C394F78B21B9}" dt="2024-05-22T20:26:30.998" v="513" actId="27636"/>
          <ac:spMkLst>
            <pc:docMk/>
            <pc:sldMk cId="2451453661" sldId="1149"/>
            <ac:spMk id="4" creationId="{38ECCB60-A506-A18A-3CFC-67678FED1C45}"/>
          </ac:spMkLst>
        </pc:spChg>
        <pc:spChg chg="mod">
          <ac:chgData name="Jana Lu" userId="76d7ce9a-58f9-4227-9ce6-18dcc353422d" providerId="ADAL" clId="{181171CD-0FEC-4984-B5FA-C394F78B21B9}" dt="2024-05-22T20:26:30.982" v="502" actId="27636"/>
          <ac:spMkLst>
            <pc:docMk/>
            <pc:sldMk cId="2451453661" sldId="1149"/>
            <ac:spMk id="5" creationId="{17285A1E-D7E3-DDA3-2D2A-C7E4DA3E9FA2}"/>
          </ac:spMkLst>
        </pc:spChg>
        <pc:spChg chg="mod">
          <ac:chgData name="Jana Lu" userId="76d7ce9a-58f9-4227-9ce6-18dcc353422d" providerId="ADAL" clId="{181171CD-0FEC-4984-B5FA-C394F78B21B9}" dt="2024-05-22T20:26:31.005" v="520" actId="27636"/>
          <ac:spMkLst>
            <pc:docMk/>
            <pc:sldMk cId="2451453661" sldId="1149"/>
            <ac:spMk id="6" creationId="{4563DE3C-FECC-1428-50C9-EDAC9E8E0C1B}"/>
          </ac:spMkLst>
        </pc:spChg>
        <pc:spChg chg="mod">
          <ac:chgData name="Jana Lu" userId="76d7ce9a-58f9-4227-9ce6-18dcc353422d" providerId="ADAL" clId="{181171CD-0FEC-4984-B5FA-C394F78B21B9}" dt="2024-05-22T20:26:30.982" v="501" actId="27636"/>
          <ac:spMkLst>
            <pc:docMk/>
            <pc:sldMk cId="2451453661" sldId="1149"/>
            <ac:spMk id="7" creationId="{39075730-3645-5D5A-6126-201FD59CEEEE}"/>
          </ac:spMkLst>
        </pc:spChg>
        <pc:spChg chg="mod">
          <ac:chgData name="Jana Lu" userId="76d7ce9a-58f9-4227-9ce6-18dcc353422d" providerId="ADAL" clId="{181171CD-0FEC-4984-B5FA-C394F78B21B9}" dt="2024-05-22T20:26:31.005" v="516" actId="27636"/>
          <ac:spMkLst>
            <pc:docMk/>
            <pc:sldMk cId="2451453661" sldId="1149"/>
            <ac:spMk id="8" creationId="{69127C83-7F50-9EA2-C0AE-7319A4109964}"/>
          </ac:spMkLst>
        </pc:spChg>
        <pc:spChg chg="mod">
          <ac:chgData name="Jana Lu" userId="76d7ce9a-58f9-4227-9ce6-18dcc353422d" providerId="ADAL" clId="{181171CD-0FEC-4984-B5FA-C394F78B21B9}" dt="2024-05-22T20:26:30.998" v="515" actId="27636"/>
          <ac:spMkLst>
            <pc:docMk/>
            <pc:sldMk cId="2451453661" sldId="1149"/>
            <ac:spMk id="9" creationId="{5180B60A-2410-3667-FB4E-1F1F2A54CEC8}"/>
          </ac:spMkLst>
        </pc:spChg>
        <pc:spChg chg="mod">
          <ac:chgData name="Jana Lu" userId="76d7ce9a-58f9-4227-9ce6-18dcc353422d" providerId="ADAL" clId="{181171CD-0FEC-4984-B5FA-C394F78B21B9}" dt="2024-05-22T20:26:31.005" v="518" actId="27636"/>
          <ac:spMkLst>
            <pc:docMk/>
            <pc:sldMk cId="2451453661" sldId="1149"/>
            <ac:spMk id="10" creationId="{8E3895EF-C3C7-C3FD-D34D-6A2FB28534C8}"/>
          </ac:spMkLst>
        </pc:spChg>
        <pc:spChg chg="mod">
          <ac:chgData name="Jana Lu" userId="76d7ce9a-58f9-4227-9ce6-18dcc353422d" providerId="ADAL" clId="{181171CD-0FEC-4984-B5FA-C394F78B21B9}" dt="2024-05-22T20:26:30.998" v="510" actId="27636"/>
          <ac:spMkLst>
            <pc:docMk/>
            <pc:sldMk cId="2451453661" sldId="1149"/>
            <ac:spMk id="11" creationId="{896A6B8D-A426-501D-9D47-014D44D3148C}"/>
          </ac:spMkLst>
        </pc:spChg>
        <pc:spChg chg="mod">
          <ac:chgData name="Jana Lu" userId="76d7ce9a-58f9-4227-9ce6-18dcc353422d" providerId="ADAL" clId="{181171CD-0FEC-4984-B5FA-C394F78B21B9}" dt="2024-05-22T20:26:30.988" v="507" actId="27636"/>
          <ac:spMkLst>
            <pc:docMk/>
            <pc:sldMk cId="2451453661" sldId="1149"/>
            <ac:spMk id="12" creationId="{4A0B5192-A188-E85B-3A14-8D4D27E91EDE}"/>
          </ac:spMkLst>
        </pc:spChg>
        <pc:spChg chg="mod">
          <ac:chgData name="Jana Lu" userId="76d7ce9a-58f9-4227-9ce6-18dcc353422d" providerId="ADAL" clId="{181171CD-0FEC-4984-B5FA-C394F78B21B9}" dt="2024-05-22T20:26:30.998" v="512" actId="27636"/>
          <ac:spMkLst>
            <pc:docMk/>
            <pc:sldMk cId="2451453661" sldId="1149"/>
            <ac:spMk id="13" creationId="{FC0551C6-F53B-0F8F-6724-286EA566DBD5}"/>
          </ac:spMkLst>
        </pc:spChg>
        <pc:spChg chg="mod">
          <ac:chgData name="Jana Lu" userId="76d7ce9a-58f9-4227-9ce6-18dcc353422d" providerId="ADAL" clId="{181171CD-0FEC-4984-B5FA-C394F78B21B9}" dt="2024-05-22T20:26:30.998" v="514" actId="27636"/>
          <ac:spMkLst>
            <pc:docMk/>
            <pc:sldMk cId="2451453661" sldId="1149"/>
            <ac:spMk id="14" creationId="{B18375DE-F301-9BF1-A23C-A683B32A208A}"/>
          </ac:spMkLst>
        </pc:spChg>
        <pc:spChg chg="mod">
          <ac:chgData name="Jana Lu" userId="76d7ce9a-58f9-4227-9ce6-18dcc353422d" providerId="ADAL" clId="{181171CD-0FEC-4984-B5FA-C394F78B21B9}" dt="2024-05-22T20:26:30.988" v="503" actId="27636"/>
          <ac:spMkLst>
            <pc:docMk/>
            <pc:sldMk cId="2451453661" sldId="1149"/>
            <ac:spMk id="15" creationId="{F4791A95-395E-2761-F88A-A3ACB7B8A291}"/>
          </ac:spMkLst>
        </pc:spChg>
        <pc:spChg chg="mod">
          <ac:chgData name="Jana Lu" userId="76d7ce9a-58f9-4227-9ce6-18dcc353422d" providerId="ADAL" clId="{181171CD-0FEC-4984-B5FA-C394F78B21B9}" dt="2024-05-22T20:26:30.988" v="506" actId="27636"/>
          <ac:spMkLst>
            <pc:docMk/>
            <pc:sldMk cId="2451453661" sldId="1149"/>
            <ac:spMk id="16" creationId="{C71DC590-8F11-D778-2DEB-9FD3EF0F774E}"/>
          </ac:spMkLst>
        </pc:spChg>
        <pc:spChg chg="mod">
          <ac:chgData name="Jana Lu" userId="76d7ce9a-58f9-4227-9ce6-18dcc353422d" providerId="ADAL" clId="{181171CD-0FEC-4984-B5FA-C394F78B21B9}" dt="2024-05-22T20:26:30.988" v="504" actId="27636"/>
          <ac:spMkLst>
            <pc:docMk/>
            <pc:sldMk cId="2451453661" sldId="1149"/>
            <ac:spMk id="17" creationId="{E801A577-8123-EB99-49E9-BD985A4A3088}"/>
          </ac:spMkLst>
        </pc:spChg>
        <pc:spChg chg="mod">
          <ac:chgData name="Jana Lu" userId="76d7ce9a-58f9-4227-9ce6-18dcc353422d" providerId="ADAL" clId="{181171CD-0FEC-4984-B5FA-C394F78B21B9}" dt="2024-05-22T20:26:31.005" v="519" actId="27636"/>
          <ac:spMkLst>
            <pc:docMk/>
            <pc:sldMk cId="2451453661" sldId="1149"/>
            <ac:spMk id="18" creationId="{198489E9-7408-9534-D47E-F87DCC0ED4F3}"/>
          </ac:spMkLst>
        </pc:spChg>
        <pc:spChg chg="mod">
          <ac:chgData name="Jana Lu" userId="76d7ce9a-58f9-4227-9ce6-18dcc353422d" providerId="ADAL" clId="{181171CD-0FEC-4984-B5FA-C394F78B21B9}" dt="2024-05-22T20:26:30.988" v="509" actId="27636"/>
          <ac:spMkLst>
            <pc:docMk/>
            <pc:sldMk cId="2451453661" sldId="1149"/>
            <ac:spMk id="19" creationId="{F3935188-EFDF-F835-DCE0-71E02594F834}"/>
          </ac:spMkLst>
        </pc:spChg>
        <pc:spChg chg="mod">
          <ac:chgData name="Jana Lu" userId="76d7ce9a-58f9-4227-9ce6-18dcc353422d" providerId="ADAL" clId="{181171CD-0FEC-4984-B5FA-C394F78B21B9}" dt="2024-05-22T20:26:31.005" v="517" actId="27636"/>
          <ac:spMkLst>
            <pc:docMk/>
            <pc:sldMk cId="2451453661" sldId="1149"/>
            <ac:spMk id="20" creationId="{AA7ECB5B-EDF3-BBC3-ECD9-19B2789FDC7C}"/>
          </ac:spMkLst>
        </pc:spChg>
        <pc:spChg chg="mod">
          <ac:chgData name="Jana Lu" userId="76d7ce9a-58f9-4227-9ce6-18dcc353422d" providerId="ADAL" clId="{181171CD-0FEC-4984-B5FA-C394F78B21B9}" dt="2024-05-22T20:26:30.988" v="508" actId="27636"/>
          <ac:spMkLst>
            <pc:docMk/>
            <pc:sldMk cId="2451453661" sldId="1149"/>
            <ac:spMk id="21" creationId="{A07D63FD-FC42-C309-AB5D-00051B88EBB8}"/>
          </ac:spMkLst>
        </pc:spChg>
        <pc:spChg chg="mod">
          <ac:chgData name="Jana Lu" userId="76d7ce9a-58f9-4227-9ce6-18dcc353422d" providerId="ADAL" clId="{181171CD-0FEC-4984-B5FA-C394F78B21B9}" dt="2024-05-22T20:26:30.988" v="505" actId="27636"/>
          <ac:spMkLst>
            <pc:docMk/>
            <pc:sldMk cId="2451453661" sldId="1149"/>
            <ac:spMk id="22" creationId="{1423CD9C-798B-51E1-F9A6-46ADC003C8B3}"/>
          </ac:spMkLst>
        </pc:spChg>
      </pc:sldChg>
      <pc:sldChg chg="addSp delSp modSp add mod delCm modCm">
        <pc:chgData name="Jana Lu" userId="76d7ce9a-58f9-4227-9ce6-18dcc353422d" providerId="ADAL" clId="{181171CD-0FEC-4984-B5FA-C394F78B21B9}" dt="2024-05-22T20:31:03.874" v="581" actId="403"/>
        <pc:sldMkLst>
          <pc:docMk/>
          <pc:sldMk cId="1719510604" sldId="1150"/>
        </pc:sldMkLst>
        <pc:spChg chg="add del mod">
          <ac:chgData name="Jana Lu" userId="76d7ce9a-58f9-4227-9ce6-18dcc353422d" providerId="ADAL" clId="{181171CD-0FEC-4984-B5FA-C394F78B21B9}" dt="2024-05-22T20:26:55.191" v="524" actId="478"/>
          <ac:spMkLst>
            <pc:docMk/>
            <pc:sldMk cId="1719510604" sldId="1150"/>
            <ac:spMk id="4" creationId="{6D28D9FD-56C8-46AC-0EC8-114F801ACFAE}"/>
          </ac:spMkLst>
        </pc:spChg>
        <pc:spChg chg="add del mod">
          <ac:chgData name="Jana Lu" userId="76d7ce9a-58f9-4227-9ce6-18dcc353422d" providerId="ADAL" clId="{181171CD-0FEC-4984-B5FA-C394F78B21B9}" dt="2024-05-22T20:30:17.372" v="535" actId="931"/>
          <ac:spMkLst>
            <pc:docMk/>
            <pc:sldMk cId="1719510604" sldId="1150"/>
            <ac:spMk id="11" creationId="{C4F4A649-EE0E-5045-1AC2-96CB58D87E61}"/>
          </ac:spMkLst>
        </pc:spChg>
        <pc:spChg chg="mod">
          <ac:chgData name="Jana Lu" userId="76d7ce9a-58f9-4227-9ce6-18dcc353422d" providerId="ADAL" clId="{181171CD-0FEC-4984-B5FA-C394F78B21B9}" dt="2024-05-22T20:31:03.874" v="581" actId="403"/>
          <ac:spMkLst>
            <pc:docMk/>
            <pc:sldMk cId="1719510604" sldId="1150"/>
            <ac:spMk id="27" creationId="{B25777FE-B6C0-17F7-AB6C-7E7010600BB4}"/>
          </ac:spMkLst>
        </pc:spChg>
        <pc:spChg chg="del">
          <ac:chgData name="Jana Lu" userId="76d7ce9a-58f9-4227-9ce6-18dcc353422d" providerId="ADAL" clId="{181171CD-0FEC-4984-B5FA-C394F78B21B9}" dt="2024-05-22T20:26:50.406" v="523" actId="478"/>
          <ac:spMkLst>
            <pc:docMk/>
            <pc:sldMk cId="1719510604" sldId="1150"/>
            <ac:spMk id="28" creationId="{9544757A-D69F-E9A1-D034-BED53ACFA35C}"/>
          </ac:spMkLst>
        </pc:spChg>
        <pc:grpChg chg="del">
          <ac:chgData name="Jana Lu" userId="76d7ce9a-58f9-4227-9ce6-18dcc353422d" providerId="ADAL" clId="{181171CD-0FEC-4984-B5FA-C394F78B21B9}" dt="2024-05-22T20:26:55.992" v="525" actId="478"/>
          <ac:grpSpMkLst>
            <pc:docMk/>
            <pc:sldMk cId="1719510604" sldId="1150"/>
            <ac:grpSpMk id="6" creationId="{BDEB81B8-9FF8-50BD-9E9B-0222A691EA82}"/>
          </ac:grpSpMkLst>
        </pc:grpChg>
        <pc:graphicFrameChg chg="add del mod">
          <ac:chgData name="Jana Lu" userId="76d7ce9a-58f9-4227-9ce6-18dcc353422d" providerId="ADAL" clId="{181171CD-0FEC-4984-B5FA-C394F78B21B9}" dt="2024-05-22T20:30:08.355" v="534" actId="478"/>
          <ac:graphicFrameMkLst>
            <pc:docMk/>
            <pc:sldMk cId="1719510604" sldId="1150"/>
            <ac:graphicFrameMk id="9" creationId="{275BCDE5-60D6-7EA8-6D8F-94A25A291F4A}"/>
          </ac:graphicFrameMkLst>
        </pc:graphicFrameChg>
        <pc:picChg chg="add mod">
          <ac:chgData name="Jana Lu" userId="76d7ce9a-58f9-4227-9ce6-18dcc353422d" providerId="ADAL" clId="{181171CD-0FEC-4984-B5FA-C394F78B21B9}" dt="2024-05-22T20:30:46.736" v="579" actId="1037"/>
          <ac:picMkLst>
            <pc:docMk/>
            <pc:sldMk cId="1719510604" sldId="1150"/>
            <ac:picMk id="13" creationId="{20CC372F-5480-A3C1-C275-78D9D688DBC5}"/>
          </ac:picMkLst>
        </pc:picChg>
      </pc:sldChg>
      <pc:sldMasterChg chg="delSldLayout">
        <pc:chgData name="Jana Lu" userId="76d7ce9a-58f9-4227-9ce6-18dcc353422d" providerId="ADAL" clId="{181171CD-0FEC-4984-B5FA-C394F78B21B9}" dt="2024-05-22T16:43:11.497" v="101" actId="47"/>
        <pc:sldMasterMkLst>
          <pc:docMk/>
          <pc:sldMasterMk cId="2910674328" sldId="2147483679"/>
        </pc:sldMasterMkLst>
        <pc:sldLayoutChg chg="del">
          <pc:chgData name="Jana Lu" userId="76d7ce9a-58f9-4227-9ce6-18dcc353422d" providerId="ADAL" clId="{181171CD-0FEC-4984-B5FA-C394F78B21B9}" dt="2024-05-22T16:43:11.497" v="101" actId="47"/>
          <pc:sldLayoutMkLst>
            <pc:docMk/>
            <pc:sldMasterMk cId="2910674328" sldId="2147483679"/>
            <pc:sldLayoutMk cId="1037455860" sldId="2147483685"/>
          </pc:sldLayoutMkLst>
        </pc:sldLayoutChg>
      </pc:sldMasterChg>
    </pc:docChg>
  </pc:docChgLst>
  <pc:docChgLst>
    <pc:chgData name="Heidenrich, Christine (AHRQ/OC) (CTR)" userId="58cf9597-5aed-4544-869e-b91fdda55fa7" providerId="ADAL" clId="{F7D259B7-B983-49B5-BF2F-EE6D5D7FA9C1}"/>
    <pc:docChg chg="undo custSel modSld">
      <pc:chgData name="Heidenrich, Christine (AHRQ/OC) (CTR)" userId="58cf9597-5aed-4544-869e-b91fdda55fa7" providerId="ADAL" clId="{F7D259B7-B983-49B5-BF2F-EE6D5D7FA9C1}" dt="2024-10-17T03:42:36.773" v="94" actId="1038"/>
      <pc:docMkLst>
        <pc:docMk/>
      </pc:docMkLst>
      <pc:sldChg chg="delCm">
        <pc:chgData name="Heidenrich, Christine (AHRQ/OC) (CTR)" userId="58cf9597-5aed-4544-869e-b91fdda55fa7" providerId="ADAL" clId="{F7D259B7-B983-49B5-BF2F-EE6D5D7FA9C1}" dt="2024-10-17T03:32:43.678" v="62"/>
        <pc:sldMkLst>
          <pc:docMk/>
          <pc:sldMk cId="4274934012" sldId="1081"/>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7D259B7-B983-49B5-BF2F-EE6D5D7FA9C1}" dt="2024-10-17T03:32:43.678" v="62"/>
              <pc2:cmMkLst xmlns:pc2="http://schemas.microsoft.com/office/powerpoint/2019/9/main/command">
                <pc:docMk/>
                <pc:sldMk cId="4274934012" sldId="1081"/>
                <pc2:cmMk id="{6BB2881C-B8DE-4DC9-B794-B9C876BC4A31}"/>
              </pc2:cmMkLst>
            </pc226:cmChg>
          </p:ext>
        </pc:extLst>
      </pc:sldChg>
      <pc:sldChg chg="delCm">
        <pc:chgData name="Heidenrich, Christine (AHRQ/OC) (CTR)" userId="58cf9597-5aed-4544-869e-b91fdda55fa7" providerId="ADAL" clId="{F7D259B7-B983-49B5-BF2F-EE6D5D7FA9C1}" dt="2024-10-17T03:33:10.211" v="66"/>
        <pc:sldMkLst>
          <pc:docMk/>
          <pc:sldMk cId="3308488576" sldId="1084"/>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7D259B7-B983-49B5-BF2F-EE6D5D7FA9C1}" dt="2024-10-17T03:33:04.841" v="64"/>
              <pc2:cmMkLst xmlns:pc2="http://schemas.microsoft.com/office/powerpoint/2019/9/main/command">
                <pc:docMk/>
                <pc:sldMk cId="3308488576" sldId="1084"/>
                <pc2:cmMk id="{DC93DD0E-4CE1-4C6D-B873-4B1C26FB9173}"/>
              </pc2:cmMkLst>
            </pc226:cmChg>
            <pc226:cmChg xmlns:pc226="http://schemas.microsoft.com/office/powerpoint/2022/06/main/command" chg="del">
              <pc226:chgData name="Heidenrich, Christine (AHRQ/OC) (CTR)" userId="58cf9597-5aed-4544-869e-b91fdda55fa7" providerId="ADAL" clId="{F7D259B7-B983-49B5-BF2F-EE6D5D7FA9C1}" dt="2024-10-17T03:33:07.487" v="65"/>
              <pc2:cmMkLst xmlns:pc2="http://schemas.microsoft.com/office/powerpoint/2019/9/main/command">
                <pc:docMk/>
                <pc:sldMk cId="3308488576" sldId="1084"/>
                <pc2:cmMk id="{002F6928-516E-4814-A468-C0A7773B51D3}"/>
              </pc2:cmMkLst>
            </pc226:cmChg>
            <pc226:cmChg xmlns:pc226="http://schemas.microsoft.com/office/powerpoint/2022/06/main/command" chg="del">
              <pc226:chgData name="Heidenrich, Christine (AHRQ/OC) (CTR)" userId="58cf9597-5aed-4544-869e-b91fdda55fa7" providerId="ADAL" clId="{F7D259B7-B983-49B5-BF2F-EE6D5D7FA9C1}" dt="2024-10-17T03:32:59.547" v="63"/>
              <pc2:cmMkLst xmlns:pc2="http://schemas.microsoft.com/office/powerpoint/2019/9/main/command">
                <pc:docMk/>
                <pc:sldMk cId="3308488576" sldId="1084"/>
                <pc2:cmMk id="{888DA241-E939-484E-B0A4-0111B792F062}"/>
              </pc2:cmMkLst>
            </pc226:cmChg>
            <pc226:cmChg xmlns:pc226="http://schemas.microsoft.com/office/powerpoint/2022/06/main/command" chg="del">
              <pc226:chgData name="Heidenrich, Christine (AHRQ/OC) (CTR)" userId="58cf9597-5aed-4544-869e-b91fdda55fa7" providerId="ADAL" clId="{F7D259B7-B983-49B5-BF2F-EE6D5D7FA9C1}" dt="2024-10-17T03:33:10.211" v="66"/>
              <pc2:cmMkLst xmlns:pc2="http://schemas.microsoft.com/office/powerpoint/2019/9/main/command">
                <pc:docMk/>
                <pc:sldMk cId="3308488576" sldId="1084"/>
                <pc2:cmMk id="{629983EB-EB9B-4B7C-A10E-251AEB092AAB}"/>
              </pc2:cmMkLst>
            </pc226:cmChg>
          </p:ext>
        </pc:extLst>
      </pc:sldChg>
      <pc:sldChg chg="delCm">
        <pc:chgData name="Heidenrich, Christine (AHRQ/OC) (CTR)" userId="58cf9597-5aed-4544-869e-b91fdda55fa7" providerId="ADAL" clId="{F7D259B7-B983-49B5-BF2F-EE6D5D7FA9C1}" dt="2024-10-17T03:33:40.635" v="68"/>
        <pc:sldMkLst>
          <pc:docMk/>
          <pc:sldMk cId="3472397949" sldId="1089"/>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7D259B7-B983-49B5-BF2F-EE6D5D7FA9C1}" dt="2024-10-17T03:33:38.060" v="67"/>
              <pc2:cmMkLst xmlns:pc2="http://schemas.microsoft.com/office/powerpoint/2019/9/main/command">
                <pc:docMk/>
                <pc:sldMk cId="3472397949" sldId="1089"/>
                <pc2:cmMk id="{913CA53C-2A0E-43AD-AADF-F0FE4CA99AC6}"/>
              </pc2:cmMkLst>
            </pc226:cmChg>
            <pc226:cmChg xmlns:pc226="http://schemas.microsoft.com/office/powerpoint/2022/06/main/command" chg="del">
              <pc226:chgData name="Heidenrich, Christine (AHRQ/OC) (CTR)" userId="58cf9597-5aed-4544-869e-b91fdda55fa7" providerId="ADAL" clId="{F7D259B7-B983-49B5-BF2F-EE6D5D7FA9C1}" dt="2024-10-17T03:33:40.635" v="68"/>
              <pc2:cmMkLst xmlns:pc2="http://schemas.microsoft.com/office/powerpoint/2019/9/main/command">
                <pc:docMk/>
                <pc:sldMk cId="3472397949" sldId="1089"/>
                <pc2:cmMk id="{692650E2-4133-4767-813A-FAD12C18B10F}"/>
              </pc2:cmMkLst>
            </pc226:cmChg>
          </p:ext>
        </pc:extLst>
      </pc:sldChg>
      <pc:sldChg chg="addCm delCm">
        <pc:chgData name="Heidenrich, Christine (AHRQ/OC) (CTR)" userId="58cf9597-5aed-4544-869e-b91fdda55fa7" providerId="ADAL" clId="{F7D259B7-B983-49B5-BF2F-EE6D5D7FA9C1}" dt="2024-10-17T03:34:43.027" v="75"/>
        <pc:sldMkLst>
          <pc:docMk/>
          <pc:sldMk cId="1519977891" sldId="1090"/>
        </pc:sldMkLst>
        <pc:extLst>
          <p:ext xmlns:p="http://schemas.openxmlformats.org/presentationml/2006/main" uri="{D6D511B9-2390-475A-947B-AFAB55BFBCF1}">
            <pc226:cmChg xmlns:pc226="http://schemas.microsoft.com/office/powerpoint/2022/06/main/command" chg="add del">
              <pc226:chgData name="Heidenrich, Christine (AHRQ/OC) (CTR)" userId="58cf9597-5aed-4544-869e-b91fdda55fa7" providerId="ADAL" clId="{F7D259B7-B983-49B5-BF2F-EE6D5D7FA9C1}" dt="2024-10-17T03:34:43.027" v="75"/>
              <pc2:cmMkLst xmlns:pc2="http://schemas.microsoft.com/office/powerpoint/2019/9/main/command">
                <pc:docMk/>
                <pc:sldMk cId="1519977891" sldId="1090"/>
                <pc2:cmMk id="{5B0EE898-8414-4AAF-9421-BE40D856F2C3}"/>
              </pc2:cmMkLst>
            </pc226:cmChg>
          </p:ext>
        </pc:extLst>
      </pc:sldChg>
      <pc:sldChg chg="addCm delCm">
        <pc:chgData name="Heidenrich, Christine (AHRQ/OC) (CTR)" userId="58cf9597-5aed-4544-869e-b91fdda55fa7" providerId="ADAL" clId="{F7D259B7-B983-49B5-BF2F-EE6D5D7FA9C1}" dt="2024-10-17T03:35:09.930" v="77"/>
        <pc:sldMkLst>
          <pc:docMk/>
          <pc:sldMk cId="1587600605" sldId="1092"/>
        </pc:sldMkLst>
        <pc:extLst>
          <p:ext xmlns:p="http://schemas.openxmlformats.org/presentationml/2006/main" uri="{D6D511B9-2390-475A-947B-AFAB55BFBCF1}">
            <pc226:cmChg xmlns:pc226="http://schemas.microsoft.com/office/powerpoint/2022/06/main/command" chg="add del">
              <pc226:chgData name="Heidenrich, Christine (AHRQ/OC) (CTR)" userId="58cf9597-5aed-4544-869e-b91fdda55fa7" providerId="ADAL" clId="{F7D259B7-B983-49B5-BF2F-EE6D5D7FA9C1}" dt="2024-10-17T03:35:09.930" v="77"/>
              <pc2:cmMkLst xmlns:pc2="http://schemas.microsoft.com/office/powerpoint/2019/9/main/command">
                <pc:docMk/>
                <pc:sldMk cId="1587600605" sldId="1092"/>
                <pc2:cmMk id="{F35136DE-7322-4294-9BCC-97944487B92C}"/>
              </pc2:cmMkLst>
            </pc226:cmChg>
            <pc226:cmChg xmlns:pc226="http://schemas.microsoft.com/office/powerpoint/2022/06/main/command" chg="add del">
              <pc226:chgData name="Heidenrich, Christine (AHRQ/OC) (CTR)" userId="58cf9597-5aed-4544-869e-b91fdda55fa7" providerId="ADAL" clId="{F7D259B7-B983-49B5-BF2F-EE6D5D7FA9C1}" dt="2024-10-17T03:35:07.510" v="76"/>
              <pc2:cmMkLst xmlns:pc2="http://schemas.microsoft.com/office/powerpoint/2019/9/main/command">
                <pc:docMk/>
                <pc:sldMk cId="1587600605" sldId="1092"/>
                <pc2:cmMk id="{C8734AE1-F843-4FDF-8650-73981769838A}"/>
              </pc2:cmMkLst>
            </pc226:cmChg>
          </p:ext>
        </pc:extLst>
      </pc:sldChg>
      <pc:sldChg chg="delCm">
        <pc:chgData name="Heidenrich, Christine (AHRQ/OC) (CTR)" userId="58cf9597-5aed-4544-869e-b91fdda55fa7" providerId="ADAL" clId="{F7D259B7-B983-49B5-BF2F-EE6D5D7FA9C1}" dt="2024-10-17T03:40:18.469" v="83"/>
        <pc:sldMkLst>
          <pc:docMk/>
          <pc:sldMk cId="1148389803" sldId="1108"/>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7D259B7-B983-49B5-BF2F-EE6D5D7FA9C1}" dt="2024-10-17T03:40:15.915" v="82"/>
              <pc2:cmMkLst xmlns:pc2="http://schemas.microsoft.com/office/powerpoint/2019/9/main/command">
                <pc:docMk/>
                <pc:sldMk cId="1148389803" sldId="1108"/>
                <pc2:cmMk id="{CCF4D602-E4F2-4AC9-AF33-4531FFFEE067}"/>
              </pc2:cmMkLst>
            </pc226:cmChg>
            <pc226:cmChg xmlns:pc226="http://schemas.microsoft.com/office/powerpoint/2022/06/main/command" chg="del">
              <pc226:chgData name="Heidenrich, Christine (AHRQ/OC) (CTR)" userId="58cf9597-5aed-4544-869e-b91fdda55fa7" providerId="ADAL" clId="{F7D259B7-B983-49B5-BF2F-EE6D5D7FA9C1}" dt="2024-10-17T03:40:18.469" v="83"/>
              <pc2:cmMkLst xmlns:pc2="http://schemas.microsoft.com/office/powerpoint/2019/9/main/command">
                <pc:docMk/>
                <pc:sldMk cId="1148389803" sldId="1108"/>
                <pc2:cmMk id="{12DF1EA9-ED51-4ABB-994A-E21B7354CDA7}"/>
              </pc2:cmMkLst>
            </pc226:cmChg>
            <pc226:cmChg xmlns:pc226="http://schemas.microsoft.com/office/powerpoint/2022/06/main/command" chg="del">
              <pc226:chgData name="Heidenrich, Christine (AHRQ/OC) (CTR)" userId="58cf9597-5aed-4544-869e-b91fdda55fa7" providerId="ADAL" clId="{F7D259B7-B983-49B5-BF2F-EE6D5D7FA9C1}" dt="2024-10-17T03:40:13.036" v="81"/>
              <pc2:cmMkLst xmlns:pc2="http://schemas.microsoft.com/office/powerpoint/2019/9/main/command">
                <pc:docMk/>
                <pc:sldMk cId="1148389803" sldId="1108"/>
                <pc2:cmMk id="{C98ABAB5-7168-454C-8CDE-D9F1061851DE}"/>
              </pc2:cmMkLst>
            </pc226:cmChg>
          </p:ext>
        </pc:extLst>
      </pc:sldChg>
      <pc:sldChg chg="delCm">
        <pc:chgData name="Heidenrich, Christine (AHRQ/OC) (CTR)" userId="58cf9597-5aed-4544-869e-b91fdda55fa7" providerId="ADAL" clId="{F7D259B7-B983-49B5-BF2F-EE6D5D7FA9C1}" dt="2024-10-17T03:40:30.260" v="84"/>
        <pc:sldMkLst>
          <pc:docMk/>
          <pc:sldMk cId="1449522046" sldId="1109"/>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7D259B7-B983-49B5-BF2F-EE6D5D7FA9C1}" dt="2024-10-17T03:40:30.260" v="84"/>
              <pc2:cmMkLst xmlns:pc2="http://schemas.microsoft.com/office/powerpoint/2019/9/main/command">
                <pc:docMk/>
                <pc:sldMk cId="1449522046" sldId="1109"/>
                <pc2:cmMk id="{4995433F-3152-4549-B015-D69AB344634B}"/>
              </pc2:cmMkLst>
            </pc226:cmChg>
          </p:ext>
        </pc:extLst>
      </pc:sldChg>
      <pc:sldChg chg="delCm">
        <pc:chgData name="Heidenrich, Christine (AHRQ/OC) (CTR)" userId="58cf9597-5aed-4544-869e-b91fdda55fa7" providerId="ADAL" clId="{F7D259B7-B983-49B5-BF2F-EE6D5D7FA9C1}" dt="2024-10-17T03:40:47.266" v="86"/>
        <pc:sldMkLst>
          <pc:docMk/>
          <pc:sldMk cId="2611384788" sldId="1111"/>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7D259B7-B983-49B5-BF2F-EE6D5D7FA9C1}" dt="2024-10-17T03:40:47.266" v="86"/>
              <pc2:cmMkLst xmlns:pc2="http://schemas.microsoft.com/office/powerpoint/2019/9/main/command">
                <pc:docMk/>
                <pc:sldMk cId="2611384788" sldId="1111"/>
                <pc2:cmMk id="{DBF71B92-3483-40AD-8776-BCA6EF63AC70}"/>
              </pc2:cmMkLst>
            </pc226:cmChg>
            <pc226:cmChg xmlns:pc226="http://schemas.microsoft.com/office/powerpoint/2022/06/main/command" chg="del">
              <pc226:chgData name="Heidenrich, Christine (AHRQ/OC) (CTR)" userId="58cf9597-5aed-4544-869e-b91fdda55fa7" providerId="ADAL" clId="{F7D259B7-B983-49B5-BF2F-EE6D5D7FA9C1}" dt="2024-10-17T03:40:44.741" v="85"/>
              <pc2:cmMkLst xmlns:pc2="http://schemas.microsoft.com/office/powerpoint/2019/9/main/command">
                <pc:docMk/>
                <pc:sldMk cId="2611384788" sldId="1111"/>
                <pc2:cmMk id="{A77349CD-58E5-4BE7-8D88-CD056945B1D6}"/>
              </pc2:cmMkLst>
            </pc226:cmChg>
          </p:ext>
        </pc:extLst>
      </pc:sldChg>
      <pc:sldChg chg="delCm">
        <pc:chgData name="Heidenrich, Christine (AHRQ/OC) (CTR)" userId="58cf9597-5aed-4544-869e-b91fdda55fa7" providerId="ADAL" clId="{F7D259B7-B983-49B5-BF2F-EE6D5D7FA9C1}" dt="2024-10-17T03:41:21.753" v="90"/>
        <pc:sldMkLst>
          <pc:docMk/>
          <pc:sldMk cId="3867429863" sldId="1112"/>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7D259B7-B983-49B5-BF2F-EE6D5D7FA9C1}" dt="2024-10-17T03:41:19.345" v="89"/>
              <pc2:cmMkLst xmlns:pc2="http://schemas.microsoft.com/office/powerpoint/2019/9/main/command">
                <pc:docMk/>
                <pc:sldMk cId="3867429863" sldId="1112"/>
                <pc2:cmMk id="{C811F83B-9B64-4177-AAC9-7BA2888DC2AA}"/>
              </pc2:cmMkLst>
            </pc226:cmChg>
            <pc226:cmChg xmlns:pc226="http://schemas.microsoft.com/office/powerpoint/2022/06/main/command" chg="del">
              <pc226:chgData name="Heidenrich, Christine (AHRQ/OC) (CTR)" userId="58cf9597-5aed-4544-869e-b91fdda55fa7" providerId="ADAL" clId="{F7D259B7-B983-49B5-BF2F-EE6D5D7FA9C1}" dt="2024-10-17T03:41:17.036" v="88"/>
              <pc2:cmMkLst xmlns:pc2="http://schemas.microsoft.com/office/powerpoint/2019/9/main/command">
                <pc:docMk/>
                <pc:sldMk cId="3867429863" sldId="1112"/>
                <pc2:cmMk id="{D49C1C6C-1BDF-4E23-A118-9298271536F8}"/>
              </pc2:cmMkLst>
            </pc226:cmChg>
            <pc226:cmChg xmlns:pc226="http://schemas.microsoft.com/office/powerpoint/2022/06/main/command" chg="del">
              <pc226:chgData name="Heidenrich, Christine (AHRQ/OC) (CTR)" userId="58cf9597-5aed-4544-869e-b91fdda55fa7" providerId="ADAL" clId="{F7D259B7-B983-49B5-BF2F-EE6D5D7FA9C1}" dt="2024-10-17T03:41:14.560" v="87"/>
              <pc2:cmMkLst xmlns:pc2="http://schemas.microsoft.com/office/powerpoint/2019/9/main/command">
                <pc:docMk/>
                <pc:sldMk cId="3867429863" sldId="1112"/>
                <pc2:cmMk id="{B0C110CE-3DD1-441F-85DF-3060563577CC}"/>
              </pc2:cmMkLst>
            </pc226:cmChg>
            <pc226:cmChg xmlns:pc226="http://schemas.microsoft.com/office/powerpoint/2022/06/main/command" chg="del">
              <pc226:chgData name="Heidenrich, Christine (AHRQ/OC) (CTR)" userId="58cf9597-5aed-4544-869e-b91fdda55fa7" providerId="ADAL" clId="{F7D259B7-B983-49B5-BF2F-EE6D5D7FA9C1}" dt="2024-10-17T03:41:21.753" v="90"/>
              <pc2:cmMkLst xmlns:pc2="http://schemas.microsoft.com/office/powerpoint/2019/9/main/command">
                <pc:docMk/>
                <pc:sldMk cId="3867429863" sldId="1112"/>
                <pc2:cmMk id="{8ED328D0-B41A-4B7B-8A0F-76E00B7093B1}"/>
              </pc2:cmMkLst>
            </pc226:cmChg>
          </p:ext>
        </pc:extLst>
      </pc:sldChg>
      <pc:sldChg chg="delCm">
        <pc:chgData name="Heidenrich, Christine (AHRQ/OC) (CTR)" userId="58cf9597-5aed-4544-869e-b91fdda55fa7" providerId="ADAL" clId="{F7D259B7-B983-49B5-BF2F-EE6D5D7FA9C1}" dt="2024-10-17T03:41:56.029" v="92"/>
        <pc:sldMkLst>
          <pc:docMk/>
          <pc:sldMk cId="745060949" sldId="1116"/>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7D259B7-B983-49B5-BF2F-EE6D5D7FA9C1}" dt="2024-10-17T03:41:56.029" v="92"/>
              <pc2:cmMkLst xmlns:pc2="http://schemas.microsoft.com/office/powerpoint/2019/9/main/command">
                <pc:docMk/>
                <pc:sldMk cId="745060949" sldId="1116"/>
                <pc2:cmMk id="{2C798F62-9886-4835-9FD4-7718D5828B03}"/>
              </pc2:cmMkLst>
            </pc226:cmChg>
          </p:ext>
        </pc:extLst>
      </pc:sldChg>
      <pc:sldChg chg="delCm">
        <pc:chgData name="Heidenrich, Christine (AHRQ/OC) (CTR)" userId="58cf9597-5aed-4544-869e-b91fdda55fa7" providerId="ADAL" clId="{F7D259B7-B983-49B5-BF2F-EE6D5D7FA9C1}" dt="2024-10-17T03:39:42.006" v="80"/>
        <pc:sldMkLst>
          <pc:docMk/>
          <pc:sldMk cId="1865490156" sldId="1131"/>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7D259B7-B983-49B5-BF2F-EE6D5D7FA9C1}" dt="2024-10-17T03:39:28.369" v="79"/>
              <pc2:cmMkLst xmlns:pc2="http://schemas.microsoft.com/office/powerpoint/2019/9/main/command">
                <pc:docMk/>
                <pc:sldMk cId="1865490156" sldId="1131"/>
                <pc2:cmMk id="{EBC0A2B9-2D25-4F08-B484-8648E83A28B0}"/>
              </pc2:cmMkLst>
            </pc226:cmChg>
            <pc226:cmChg xmlns:pc226="http://schemas.microsoft.com/office/powerpoint/2022/06/main/command" chg="del">
              <pc226:chgData name="Heidenrich, Christine (AHRQ/OC) (CTR)" userId="58cf9597-5aed-4544-869e-b91fdda55fa7" providerId="ADAL" clId="{F7D259B7-B983-49B5-BF2F-EE6D5D7FA9C1}" dt="2024-10-17T03:39:42.006" v="80"/>
              <pc2:cmMkLst xmlns:pc2="http://schemas.microsoft.com/office/powerpoint/2019/9/main/command">
                <pc:docMk/>
                <pc:sldMk cId="1865490156" sldId="1131"/>
                <pc2:cmMk id="{B1BCC8E3-3975-448E-8208-405CE3292817}"/>
              </pc2:cmMkLst>
            </pc226:cmChg>
            <pc226:cmChg xmlns:pc226="http://schemas.microsoft.com/office/powerpoint/2022/06/main/command" chg="del">
              <pc226:chgData name="Heidenrich, Christine (AHRQ/OC) (CTR)" userId="58cf9597-5aed-4544-869e-b91fdda55fa7" providerId="ADAL" clId="{F7D259B7-B983-49B5-BF2F-EE6D5D7FA9C1}" dt="2024-10-17T03:39:00.239" v="78"/>
              <pc2:cmMkLst xmlns:pc2="http://schemas.microsoft.com/office/powerpoint/2019/9/main/command">
                <pc:docMk/>
                <pc:sldMk cId="1865490156" sldId="1131"/>
                <pc2:cmMk id="{C935E4F5-ABBE-49F9-BDCF-DB195B883BA4}"/>
              </pc2:cmMkLst>
            </pc226:cmChg>
          </p:ext>
        </pc:extLst>
      </pc:sldChg>
      <pc:sldChg chg="addSp modSp mod">
        <pc:chgData name="Heidenrich, Christine (AHRQ/OC) (CTR)" userId="58cf9597-5aed-4544-869e-b91fdda55fa7" providerId="ADAL" clId="{F7D259B7-B983-49B5-BF2F-EE6D5D7FA9C1}" dt="2024-10-17T03:42:36.773" v="94" actId="1038"/>
        <pc:sldMkLst>
          <pc:docMk/>
          <pc:sldMk cId="3887193936" sldId="1146"/>
        </pc:sldMkLst>
        <pc:spChg chg="add mod">
          <ac:chgData name="Heidenrich, Christine (AHRQ/OC) (CTR)" userId="58cf9597-5aed-4544-869e-b91fdda55fa7" providerId="ADAL" clId="{F7D259B7-B983-49B5-BF2F-EE6D5D7FA9C1}" dt="2024-10-17T03:42:36.773" v="94" actId="1038"/>
          <ac:spMkLst>
            <pc:docMk/>
            <pc:sldMk cId="3887193936" sldId="1146"/>
            <ac:spMk id="3" creationId="{1A140347-645C-4B1A-9C89-A823885FF43B}"/>
          </ac:spMkLst>
        </pc:spChg>
        <pc:spChg chg="mod">
          <ac:chgData name="Heidenrich, Christine (AHRQ/OC) (CTR)" userId="58cf9597-5aed-4544-869e-b91fdda55fa7" providerId="ADAL" clId="{F7D259B7-B983-49B5-BF2F-EE6D5D7FA9C1}" dt="2024-10-17T03:32:23.033" v="61" actId="1076"/>
          <ac:spMkLst>
            <pc:docMk/>
            <pc:sldMk cId="3887193936" sldId="1146"/>
            <ac:spMk id="14" creationId="{F80A764F-A0D7-8A4E-B1F9-C32D5F0C53BF}"/>
          </ac:spMkLst>
        </pc:spChg>
      </pc:sldChg>
      <pc:sldChg chg="delCm">
        <pc:chgData name="Heidenrich, Christine (AHRQ/OC) (CTR)" userId="58cf9597-5aed-4544-869e-b91fdda55fa7" providerId="ADAL" clId="{F7D259B7-B983-49B5-BF2F-EE6D5D7FA9C1}" dt="2024-10-17T03:41:40.872" v="91"/>
        <pc:sldMkLst>
          <pc:docMk/>
          <pc:sldMk cId="3317339958" sldId="1152"/>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7D259B7-B983-49B5-BF2F-EE6D5D7FA9C1}" dt="2024-10-17T03:41:40.872" v="91"/>
              <pc2:cmMkLst xmlns:pc2="http://schemas.microsoft.com/office/powerpoint/2019/9/main/command">
                <pc:docMk/>
                <pc:sldMk cId="3317339958" sldId="1152"/>
                <pc2:cmMk id="{E878D636-1884-453E-96BB-95E59BF0DE27}"/>
              </pc2:cmMkLst>
            </pc226:cmChg>
          </p:ext>
        </pc:extLst>
      </pc:sldChg>
    </pc:docChg>
  </pc:docChgLst>
  <pc:docChgLst>
    <pc:chgData name="Jana Lu" userId="76d7ce9a-58f9-4227-9ce6-18dcc353422d" providerId="ADAL" clId="{904131BE-C209-498C-8F17-DD06A758A642}"/>
    <pc:docChg chg="undo custSel modSld">
      <pc:chgData name="Jana Lu" userId="76d7ce9a-58f9-4227-9ce6-18dcc353422d" providerId="ADAL" clId="{904131BE-C209-498C-8F17-DD06A758A642}" dt="2024-08-09T17:06:57.187" v="6697"/>
      <pc:docMkLst>
        <pc:docMk/>
      </pc:docMkLst>
      <pc:sldChg chg="delSp modCm">
        <pc:chgData name="Jana Lu" userId="76d7ce9a-58f9-4227-9ce6-18dcc353422d" providerId="ADAL" clId="{904131BE-C209-498C-8F17-DD06A758A642}" dt="2024-08-09T15:58:11.259" v="6612"/>
        <pc:sldMkLst>
          <pc:docMk/>
          <pc:sldMk cId="1450091703" sldId="259"/>
        </pc:sldMkLst>
        <pc:spChg chg="del">
          <ac:chgData name="Jana Lu" userId="76d7ce9a-58f9-4227-9ce6-18dcc353422d" providerId="ADAL" clId="{904131BE-C209-498C-8F17-DD06A758A642}" dt="2024-08-08T20:30:45.954" v="2081" actId="478"/>
          <ac:spMkLst>
            <pc:docMk/>
            <pc:sldMk cId="1450091703" sldId="259"/>
            <ac:spMk id="5" creationId="{9CDB0B18-DFE7-9657-0686-5C86867EEBD5}"/>
          </ac:spMkLst>
        </pc:spChg>
        <pc:spChg chg="del">
          <ac:chgData name="Jana Lu" userId="76d7ce9a-58f9-4227-9ce6-18dcc353422d" providerId="ADAL" clId="{904131BE-C209-498C-8F17-DD06A758A642}" dt="2024-08-08T20:30:45.954" v="2081" actId="478"/>
          <ac:spMkLst>
            <pc:docMk/>
            <pc:sldMk cId="1450091703" sldId="259"/>
            <ac:spMk id="6" creationId="{7EC75973-329D-ADAE-8558-F24CB295A5D1}"/>
          </ac:spMkLst>
        </pc:spChg>
        <pc:spChg chg="del">
          <ac:chgData name="Jana Lu" userId="76d7ce9a-58f9-4227-9ce6-18dcc353422d" providerId="ADAL" clId="{904131BE-C209-498C-8F17-DD06A758A642}" dt="2024-08-08T20:30:45.954" v="2081" actId="478"/>
          <ac:spMkLst>
            <pc:docMk/>
            <pc:sldMk cId="1450091703" sldId="259"/>
            <ac:spMk id="7" creationId="{A9FDBA32-9F56-B3D2-D681-C12E7E36452D}"/>
          </ac:spMkLst>
        </pc:spChg>
        <pc:spChg chg="del">
          <ac:chgData name="Jana Lu" userId="76d7ce9a-58f9-4227-9ce6-18dcc353422d" providerId="ADAL" clId="{904131BE-C209-498C-8F17-DD06A758A642}" dt="2024-08-08T20:30:45.954" v="2081" actId="478"/>
          <ac:spMkLst>
            <pc:docMk/>
            <pc:sldMk cId="1450091703" sldId="259"/>
            <ac:spMk id="8" creationId="{2958DFD8-2A34-32B6-1320-3E84E81E8D2B}"/>
          </ac:spMkLst>
        </pc:spChg>
        <pc:spChg chg="del">
          <ac:chgData name="Jana Lu" userId="76d7ce9a-58f9-4227-9ce6-18dcc353422d" providerId="ADAL" clId="{904131BE-C209-498C-8F17-DD06A758A642}" dt="2024-08-08T20:30:45.954" v="2081" actId="478"/>
          <ac:spMkLst>
            <pc:docMk/>
            <pc:sldMk cId="1450091703" sldId="259"/>
            <ac:spMk id="11" creationId="{CCE6C10E-9D3D-56F2-7176-3CC4847B9B32}"/>
          </ac:spMkLst>
        </pc:spChg>
        <pc:spChg chg="del">
          <ac:chgData name="Jana Lu" userId="76d7ce9a-58f9-4227-9ce6-18dcc353422d" providerId="ADAL" clId="{904131BE-C209-498C-8F17-DD06A758A642}" dt="2024-08-08T20:30:45.954" v="2081" actId="478"/>
          <ac:spMkLst>
            <pc:docMk/>
            <pc:sldMk cId="1450091703" sldId="259"/>
            <ac:spMk id="12" creationId="{DA53B438-28DD-9D10-9FCF-EB43752223E6}"/>
          </ac:spMkLst>
        </pc:spChg>
        <pc:spChg chg="del">
          <ac:chgData name="Jana Lu" userId="76d7ce9a-58f9-4227-9ce6-18dcc353422d" providerId="ADAL" clId="{904131BE-C209-498C-8F17-DD06A758A642}" dt="2024-08-08T20:30:45.954" v="2081" actId="478"/>
          <ac:spMkLst>
            <pc:docMk/>
            <pc:sldMk cId="1450091703" sldId="259"/>
            <ac:spMk id="13" creationId="{B0DD2871-2423-3CB1-B7BC-64663A634111}"/>
          </ac:spMkLst>
        </pc:spChg>
        <pc:spChg chg="del">
          <ac:chgData name="Jana Lu" userId="76d7ce9a-58f9-4227-9ce6-18dcc353422d" providerId="ADAL" clId="{904131BE-C209-498C-8F17-DD06A758A642}" dt="2024-08-08T20:30:45.954" v="2081" actId="478"/>
          <ac:spMkLst>
            <pc:docMk/>
            <pc:sldMk cId="1450091703" sldId="259"/>
            <ac:spMk id="14" creationId="{1E30D14A-B268-25E9-2599-0398DBE28AE5}"/>
          </ac:spMkLst>
        </pc:spChg>
        <pc:spChg chg="del">
          <ac:chgData name="Jana Lu" userId="76d7ce9a-58f9-4227-9ce6-18dcc353422d" providerId="ADAL" clId="{904131BE-C209-498C-8F17-DD06A758A642}" dt="2024-08-08T20:30:45.954" v="2081" actId="478"/>
          <ac:spMkLst>
            <pc:docMk/>
            <pc:sldMk cId="1450091703" sldId="259"/>
            <ac:spMk id="15" creationId="{DC2D184A-652B-E602-467C-E51BA7E9F3D0}"/>
          </ac:spMkLst>
        </pc:spChg>
        <pc:spChg chg="del">
          <ac:chgData name="Jana Lu" userId="76d7ce9a-58f9-4227-9ce6-18dcc353422d" providerId="ADAL" clId="{904131BE-C209-498C-8F17-DD06A758A642}" dt="2024-08-08T20:30:45.954" v="2081" actId="478"/>
          <ac:spMkLst>
            <pc:docMk/>
            <pc:sldMk cId="1450091703" sldId="259"/>
            <ac:spMk id="16" creationId="{408DBBCB-E702-F633-0314-5E2EEAAC2F90}"/>
          </ac:spMkLst>
        </pc:spChg>
        <pc:spChg chg="del">
          <ac:chgData name="Jana Lu" userId="76d7ce9a-58f9-4227-9ce6-18dcc353422d" providerId="ADAL" clId="{904131BE-C209-498C-8F17-DD06A758A642}" dt="2024-08-08T20:30:45.954" v="2081" actId="478"/>
          <ac:spMkLst>
            <pc:docMk/>
            <pc:sldMk cId="1450091703" sldId="259"/>
            <ac:spMk id="17" creationId="{727FB0FB-F4B8-748B-8C8F-F24ECCF846BB}"/>
          </ac:spMkLst>
        </pc:spChg>
        <pc:spChg chg="del">
          <ac:chgData name="Jana Lu" userId="76d7ce9a-58f9-4227-9ce6-18dcc353422d" providerId="ADAL" clId="{904131BE-C209-498C-8F17-DD06A758A642}" dt="2024-08-08T20:30:45.954" v="2081" actId="478"/>
          <ac:spMkLst>
            <pc:docMk/>
            <pc:sldMk cId="1450091703" sldId="259"/>
            <ac:spMk id="18" creationId="{AEEEC67E-6DEB-DA85-419B-5CA59EEFEFC7}"/>
          </ac:spMkLst>
        </pc:spChg>
        <pc:spChg chg="del">
          <ac:chgData name="Jana Lu" userId="76d7ce9a-58f9-4227-9ce6-18dcc353422d" providerId="ADAL" clId="{904131BE-C209-498C-8F17-DD06A758A642}" dt="2024-08-08T20:30:45.954" v="2081" actId="478"/>
          <ac:spMkLst>
            <pc:docMk/>
            <pc:sldMk cId="1450091703" sldId="259"/>
            <ac:spMk id="19" creationId="{5ED75A57-7FE1-1587-0C3C-696DBEAE31B1}"/>
          </ac:spMkLst>
        </pc:spChg>
        <pc:spChg chg="del">
          <ac:chgData name="Jana Lu" userId="76d7ce9a-58f9-4227-9ce6-18dcc353422d" providerId="ADAL" clId="{904131BE-C209-498C-8F17-DD06A758A642}" dt="2024-08-08T20:30:45.954" v="2081" actId="478"/>
          <ac:spMkLst>
            <pc:docMk/>
            <pc:sldMk cId="1450091703" sldId="259"/>
            <ac:spMk id="20" creationId="{C071D035-0296-5DDF-127C-96C23825379A}"/>
          </ac:spMkLst>
        </pc:spChg>
        <pc:spChg chg="del">
          <ac:chgData name="Jana Lu" userId="76d7ce9a-58f9-4227-9ce6-18dcc353422d" providerId="ADAL" clId="{904131BE-C209-498C-8F17-DD06A758A642}" dt="2024-08-08T20:30:45.954" v="2081" actId="478"/>
          <ac:spMkLst>
            <pc:docMk/>
            <pc:sldMk cId="1450091703" sldId="259"/>
            <ac:spMk id="21" creationId="{0D870BA7-B4BE-A4D9-720C-E1EBE0E31486}"/>
          </ac:spMkLst>
        </pc:spChg>
        <pc:spChg chg="del">
          <ac:chgData name="Jana Lu" userId="76d7ce9a-58f9-4227-9ce6-18dcc353422d" providerId="ADAL" clId="{904131BE-C209-498C-8F17-DD06A758A642}" dt="2024-08-08T20:30:45.954" v="2081" actId="478"/>
          <ac:spMkLst>
            <pc:docMk/>
            <pc:sldMk cId="1450091703" sldId="259"/>
            <ac:spMk id="22" creationId="{C0DBB1DC-64D5-63EC-6ADE-C0C84CC2EFFB}"/>
          </ac:spMkLst>
        </pc:spChg>
        <pc:spChg chg="del">
          <ac:chgData name="Jana Lu" userId="76d7ce9a-58f9-4227-9ce6-18dcc353422d" providerId="ADAL" clId="{904131BE-C209-498C-8F17-DD06A758A642}" dt="2024-08-08T20:30:45.954" v="2081" actId="478"/>
          <ac:spMkLst>
            <pc:docMk/>
            <pc:sldMk cId="1450091703" sldId="259"/>
            <ac:spMk id="23" creationId="{E4A2865A-88E2-73C6-E8F5-7D79C5609896}"/>
          </ac:spMkLst>
        </pc:spChg>
        <pc:spChg chg="del">
          <ac:chgData name="Jana Lu" userId="76d7ce9a-58f9-4227-9ce6-18dcc353422d" providerId="ADAL" clId="{904131BE-C209-498C-8F17-DD06A758A642}" dt="2024-08-08T20:30:45.954" v="2081" actId="478"/>
          <ac:spMkLst>
            <pc:docMk/>
            <pc:sldMk cId="1450091703" sldId="259"/>
            <ac:spMk id="24" creationId="{C32DA432-0412-D9EB-1D5C-98FF09C2CE08}"/>
          </ac:spMkLst>
        </pc:spChg>
        <pc:spChg chg="del">
          <ac:chgData name="Jana Lu" userId="76d7ce9a-58f9-4227-9ce6-18dcc353422d" providerId="ADAL" clId="{904131BE-C209-498C-8F17-DD06A758A642}" dt="2024-08-08T20:30:45.954" v="2081" actId="478"/>
          <ac:spMkLst>
            <pc:docMk/>
            <pc:sldMk cId="1450091703" sldId="259"/>
            <ac:spMk id="25" creationId="{592ED4F8-CA6A-E391-1546-1DB09CE3F59E}"/>
          </ac:spMkLst>
        </pc:spChg>
        <pc:spChg chg="del">
          <ac:chgData name="Jana Lu" userId="76d7ce9a-58f9-4227-9ce6-18dcc353422d" providerId="ADAL" clId="{904131BE-C209-498C-8F17-DD06A758A642}" dt="2024-08-08T20:30:45.954" v="2081" actId="478"/>
          <ac:spMkLst>
            <pc:docMk/>
            <pc:sldMk cId="1450091703" sldId="259"/>
            <ac:spMk id="26" creationId="{A2505AF5-D1F9-71E2-A900-CEE56388B701}"/>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5:58:11.259" v="6612"/>
              <pc2:cmMkLst xmlns:pc2="http://schemas.microsoft.com/office/powerpoint/2019/9/main/command">
                <pc:docMk/>
                <pc:sldMk cId="1450091703" sldId="259"/>
                <pc2:cmMk id="{35C21F64-4B23-4EB3-A0BB-65AAC95C3900}"/>
              </pc2:cmMkLst>
              <pc226:cmRplyChg chg="add">
                <pc226:chgData name="Jana Lu" userId="76d7ce9a-58f9-4227-9ce6-18dcc353422d" providerId="ADAL" clId="{904131BE-C209-498C-8F17-DD06A758A642}" dt="2024-08-09T15:58:11.259" v="6612"/>
                <pc2:cmRplyMkLst xmlns:pc2="http://schemas.microsoft.com/office/powerpoint/2019/9/main/command">
                  <pc:docMk/>
                  <pc:sldMk cId="1450091703" sldId="259"/>
                  <pc2:cmMk id="{35C21F64-4B23-4EB3-A0BB-65AAC95C3900}"/>
                  <pc2:cmRplyMk id="{254BC540-9F4B-4542-B7D2-92E6FA52EAFC}"/>
                </pc2:cmRplyMkLst>
              </pc226:cmRplyChg>
            </pc226:cmChg>
          </p:ext>
        </pc:extLst>
      </pc:sldChg>
      <pc:sldChg chg="delSp modSp mod modCm">
        <pc:chgData name="Jana Lu" userId="76d7ce9a-58f9-4227-9ce6-18dcc353422d" providerId="ADAL" clId="{904131BE-C209-498C-8F17-DD06A758A642}" dt="2024-08-09T15:58:33.343" v="6613"/>
        <pc:sldMkLst>
          <pc:docMk/>
          <pc:sldMk cId="357199285" sldId="1080"/>
        </pc:sldMkLst>
        <pc:spChg chg="mod">
          <ac:chgData name="Jana Lu" userId="76d7ce9a-58f9-4227-9ce6-18dcc353422d" providerId="ADAL" clId="{904131BE-C209-498C-8F17-DD06A758A642}" dt="2024-08-08T20:32:14.503" v="2084" actId="13244"/>
          <ac:spMkLst>
            <pc:docMk/>
            <pc:sldMk cId="357199285" sldId="1080"/>
            <ac:spMk id="2" creationId="{F76415D6-582B-4618-BD4F-0000988650EE}"/>
          </ac:spMkLst>
        </pc:spChg>
        <pc:spChg chg="del">
          <ac:chgData name="Jana Lu" userId="76d7ce9a-58f9-4227-9ce6-18dcc353422d" providerId="ADAL" clId="{904131BE-C209-498C-8F17-DD06A758A642}" dt="2024-08-08T20:32:07.869" v="2083" actId="478"/>
          <ac:spMkLst>
            <pc:docMk/>
            <pc:sldMk cId="357199285" sldId="1080"/>
            <ac:spMk id="6" creationId="{955249E2-695E-7CFB-81F8-4DBE61DD087B}"/>
          </ac:spMkLst>
        </pc:spChg>
        <pc:spChg chg="del">
          <ac:chgData name="Jana Lu" userId="76d7ce9a-58f9-4227-9ce6-18dcc353422d" providerId="ADAL" clId="{904131BE-C209-498C-8F17-DD06A758A642}" dt="2024-08-08T20:32:07.869" v="2083" actId="478"/>
          <ac:spMkLst>
            <pc:docMk/>
            <pc:sldMk cId="357199285" sldId="1080"/>
            <ac:spMk id="7" creationId="{F35FB76F-28AA-ED6D-2315-6895F9010436}"/>
          </ac:spMkLst>
        </pc:spChg>
        <pc:spChg chg="del">
          <ac:chgData name="Jana Lu" userId="76d7ce9a-58f9-4227-9ce6-18dcc353422d" providerId="ADAL" clId="{904131BE-C209-498C-8F17-DD06A758A642}" dt="2024-08-08T20:32:07.869" v="2083" actId="478"/>
          <ac:spMkLst>
            <pc:docMk/>
            <pc:sldMk cId="357199285" sldId="1080"/>
            <ac:spMk id="8" creationId="{B3AFA489-9612-88C4-4FEE-94DAC50A46DD}"/>
          </ac:spMkLst>
        </pc:spChg>
        <pc:spChg chg="del">
          <ac:chgData name="Jana Lu" userId="76d7ce9a-58f9-4227-9ce6-18dcc353422d" providerId="ADAL" clId="{904131BE-C209-498C-8F17-DD06A758A642}" dt="2024-08-08T20:32:07.869" v="2083" actId="478"/>
          <ac:spMkLst>
            <pc:docMk/>
            <pc:sldMk cId="357199285" sldId="1080"/>
            <ac:spMk id="9" creationId="{F45E476D-15E8-C984-A099-184C0212F533}"/>
          </ac:spMkLst>
        </pc:spChg>
        <pc:spChg chg="del">
          <ac:chgData name="Jana Lu" userId="76d7ce9a-58f9-4227-9ce6-18dcc353422d" providerId="ADAL" clId="{904131BE-C209-498C-8F17-DD06A758A642}" dt="2024-08-08T20:32:07.869" v="2083" actId="478"/>
          <ac:spMkLst>
            <pc:docMk/>
            <pc:sldMk cId="357199285" sldId="1080"/>
            <ac:spMk id="10" creationId="{3844597E-09CD-1A71-21C8-779B1A6B279D}"/>
          </ac:spMkLst>
        </pc:spChg>
        <pc:spChg chg="del">
          <ac:chgData name="Jana Lu" userId="76d7ce9a-58f9-4227-9ce6-18dcc353422d" providerId="ADAL" clId="{904131BE-C209-498C-8F17-DD06A758A642}" dt="2024-08-08T20:32:07.869" v="2083" actId="478"/>
          <ac:spMkLst>
            <pc:docMk/>
            <pc:sldMk cId="357199285" sldId="1080"/>
            <ac:spMk id="11" creationId="{9BCF0D03-D168-74C4-51B6-AC5EF34DEEAA}"/>
          </ac:spMkLst>
        </pc:spChg>
        <pc:spChg chg="del">
          <ac:chgData name="Jana Lu" userId="76d7ce9a-58f9-4227-9ce6-18dcc353422d" providerId="ADAL" clId="{904131BE-C209-498C-8F17-DD06A758A642}" dt="2024-08-08T20:32:07.869" v="2083" actId="478"/>
          <ac:spMkLst>
            <pc:docMk/>
            <pc:sldMk cId="357199285" sldId="1080"/>
            <ac:spMk id="12" creationId="{99BCECC5-6A92-444B-AC86-8CEA79857FEC}"/>
          </ac:spMkLst>
        </pc:spChg>
        <pc:spChg chg="del">
          <ac:chgData name="Jana Lu" userId="76d7ce9a-58f9-4227-9ce6-18dcc353422d" providerId="ADAL" clId="{904131BE-C209-498C-8F17-DD06A758A642}" dt="2024-08-08T20:32:07.869" v="2083" actId="478"/>
          <ac:spMkLst>
            <pc:docMk/>
            <pc:sldMk cId="357199285" sldId="1080"/>
            <ac:spMk id="13" creationId="{1868855D-85F7-6C71-13C9-F0196174B901}"/>
          </ac:spMkLst>
        </pc:spChg>
        <pc:spChg chg="del">
          <ac:chgData name="Jana Lu" userId="76d7ce9a-58f9-4227-9ce6-18dcc353422d" providerId="ADAL" clId="{904131BE-C209-498C-8F17-DD06A758A642}" dt="2024-08-08T20:32:07.869" v="2083" actId="478"/>
          <ac:spMkLst>
            <pc:docMk/>
            <pc:sldMk cId="357199285" sldId="1080"/>
            <ac:spMk id="14" creationId="{B4754FAE-5F34-881F-1036-AEF8622B1D49}"/>
          </ac:spMkLst>
        </pc:spChg>
        <pc:spChg chg="del">
          <ac:chgData name="Jana Lu" userId="76d7ce9a-58f9-4227-9ce6-18dcc353422d" providerId="ADAL" clId="{904131BE-C209-498C-8F17-DD06A758A642}" dt="2024-08-08T20:32:07.869" v="2083" actId="478"/>
          <ac:spMkLst>
            <pc:docMk/>
            <pc:sldMk cId="357199285" sldId="1080"/>
            <ac:spMk id="15" creationId="{71EA3C1E-357D-146F-9C5D-E3F3B10D61D5}"/>
          </ac:spMkLst>
        </pc:spChg>
        <pc:spChg chg="del">
          <ac:chgData name="Jana Lu" userId="76d7ce9a-58f9-4227-9ce6-18dcc353422d" providerId="ADAL" clId="{904131BE-C209-498C-8F17-DD06A758A642}" dt="2024-08-08T20:32:07.869" v="2083" actId="478"/>
          <ac:spMkLst>
            <pc:docMk/>
            <pc:sldMk cId="357199285" sldId="1080"/>
            <ac:spMk id="16" creationId="{60064CCD-31E1-909E-3950-43FAC7AF1C3A}"/>
          </ac:spMkLst>
        </pc:spChg>
        <pc:spChg chg="del">
          <ac:chgData name="Jana Lu" userId="76d7ce9a-58f9-4227-9ce6-18dcc353422d" providerId="ADAL" clId="{904131BE-C209-498C-8F17-DD06A758A642}" dt="2024-08-08T20:32:07.869" v="2083" actId="478"/>
          <ac:spMkLst>
            <pc:docMk/>
            <pc:sldMk cId="357199285" sldId="1080"/>
            <ac:spMk id="17" creationId="{CB62F390-3D99-E077-3DE3-C082116E14B7}"/>
          </ac:spMkLst>
        </pc:spChg>
        <pc:spChg chg="del">
          <ac:chgData name="Jana Lu" userId="76d7ce9a-58f9-4227-9ce6-18dcc353422d" providerId="ADAL" clId="{904131BE-C209-498C-8F17-DD06A758A642}" dt="2024-08-08T20:32:07.869" v="2083" actId="478"/>
          <ac:spMkLst>
            <pc:docMk/>
            <pc:sldMk cId="357199285" sldId="1080"/>
            <ac:spMk id="18" creationId="{B05A42A0-ED48-517A-637E-BAEF3346C3F4}"/>
          </ac:spMkLst>
        </pc:spChg>
        <pc:spChg chg="del">
          <ac:chgData name="Jana Lu" userId="76d7ce9a-58f9-4227-9ce6-18dcc353422d" providerId="ADAL" clId="{904131BE-C209-498C-8F17-DD06A758A642}" dt="2024-08-08T20:32:07.869" v="2083" actId="478"/>
          <ac:spMkLst>
            <pc:docMk/>
            <pc:sldMk cId="357199285" sldId="1080"/>
            <ac:spMk id="19" creationId="{8E0F74C6-E7A6-95A7-C377-D6AA9A4412F3}"/>
          </ac:spMkLst>
        </pc:spChg>
        <pc:spChg chg="del">
          <ac:chgData name="Jana Lu" userId="76d7ce9a-58f9-4227-9ce6-18dcc353422d" providerId="ADAL" clId="{904131BE-C209-498C-8F17-DD06A758A642}" dt="2024-08-08T20:32:07.869" v="2083" actId="478"/>
          <ac:spMkLst>
            <pc:docMk/>
            <pc:sldMk cId="357199285" sldId="1080"/>
            <ac:spMk id="20" creationId="{892D74C5-1048-1DB2-5991-FC9AAF2A47B8}"/>
          </ac:spMkLst>
        </pc:spChg>
        <pc:spChg chg="del">
          <ac:chgData name="Jana Lu" userId="76d7ce9a-58f9-4227-9ce6-18dcc353422d" providerId="ADAL" clId="{904131BE-C209-498C-8F17-DD06A758A642}" dt="2024-08-08T20:32:07.869" v="2083" actId="478"/>
          <ac:spMkLst>
            <pc:docMk/>
            <pc:sldMk cId="357199285" sldId="1080"/>
            <ac:spMk id="21" creationId="{C9DE4E27-6A32-D39B-0EB2-FCE082048005}"/>
          </ac:spMkLst>
        </pc:spChg>
        <pc:spChg chg="del">
          <ac:chgData name="Jana Lu" userId="76d7ce9a-58f9-4227-9ce6-18dcc353422d" providerId="ADAL" clId="{904131BE-C209-498C-8F17-DD06A758A642}" dt="2024-08-08T20:32:07.869" v="2083" actId="478"/>
          <ac:spMkLst>
            <pc:docMk/>
            <pc:sldMk cId="357199285" sldId="1080"/>
            <ac:spMk id="22" creationId="{467BD137-7CF8-B674-7D5E-78DF6DA0B039}"/>
          </ac:spMkLst>
        </pc:spChg>
        <pc:spChg chg="del">
          <ac:chgData name="Jana Lu" userId="76d7ce9a-58f9-4227-9ce6-18dcc353422d" providerId="ADAL" clId="{904131BE-C209-498C-8F17-DD06A758A642}" dt="2024-08-08T20:32:07.869" v="2083" actId="478"/>
          <ac:spMkLst>
            <pc:docMk/>
            <pc:sldMk cId="357199285" sldId="1080"/>
            <ac:spMk id="23" creationId="{DB1838A2-DEE4-5A18-006F-D231CC0068DC}"/>
          </ac:spMkLst>
        </pc:spChg>
        <pc:spChg chg="del">
          <ac:chgData name="Jana Lu" userId="76d7ce9a-58f9-4227-9ce6-18dcc353422d" providerId="ADAL" clId="{904131BE-C209-498C-8F17-DD06A758A642}" dt="2024-08-08T20:32:07.869" v="2083" actId="478"/>
          <ac:spMkLst>
            <pc:docMk/>
            <pc:sldMk cId="357199285" sldId="1080"/>
            <ac:spMk id="24" creationId="{6CF94AEB-780B-E677-46E3-4D8C98B8EE39}"/>
          </ac:spMkLst>
        </pc:spChg>
        <pc:spChg chg="del">
          <ac:chgData name="Jana Lu" userId="76d7ce9a-58f9-4227-9ce6-18dcc353422d" providerId="ADAL" clId="{904131BE-C209-498C-8F17-DD06A758A642}" dt="2024-08-08T20:32:07.869" v="2083" actId="478"/>
          <ac:spMkLst>
            <pc:docMk/>
            <pc:sldMk cId="357199285" sldId="1080"/>
            <ac:spMk id="25" creationId="{2CD97872-4839-4236-4DB7-C7DD9860CE67}"/>
          </ac:spMkLst>
        </pc:spChg>
        <pc:picChg chg="mod">
          <ac:chgData name="Jana Lu" userId="76d7ce9a-58f9-4227-9ce6-18dcc353422d" providerId="ADAL" clId="{904131BE-C209-498C-8F17-DD06A758A642}" dt="2024-08-08T20:14:57.737" v="421" actId="962"/>
          <ac:picMkLst>
            <pc:docMk/>
            <pc:sldMk cId="357199285" sldId="1080"/>
            <ac:picMk id="41" creationId="{E9659CD9-DFEC-AB5D-8D62-4488E176406C}"/>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5:58:33.343" v="6613"/>
              <pc2:cmMkLst xmlns:pc2="http://schemas.microsoft.com/office/powerpoint/2019/9/main/command">
                <pc:docMk/>
                <pc:sldMk cId="357199285" sldId="1080"/>
                <pc2:cmMk id="{E76AA6A6-BF4C-4650-AADC-DC6F7061984E}"/>
              </pc2:cmMkLst>
              <pc226:cmRplyChg chg="add mod">
                <pc226:chgData name="Jana Lu" userId="76d7ce9a-58f9-4227-9ce6-18dcc353422d" providerId="ADAL" clId="{904131BE-C209-498C-8F17-DD06A758A642}" dt="2024-08-09T15:58:33.343" v="6613"/>
                <pc2:cmRplyMkLst xmlns:pc2="http://schemas.microsoft.com/office/powerpoint/2019/9/main/command">
                  <pc:docMk/>
                  <pc:sldMk cId="357199285" sldId="1080"/>
                  <pc2:cmMk id="{E76AA6A6-BF4C-4650-AADC-DC6F7061984E}"/>
                  <pc2:cmRplyMk id="{935F5BC8-4189-4D58-A32D-1D04AFA03431}"/>
                </pc2:cmRplyMkLst>
              </pc226:cmRplyChg>
            </pc226:cmChg>
          </p:ext>
        </pc:extLst>
      </pc:sldChg>
      <pc:sldChg chg="delSp modSp mod modCm modNotesTx">
        <pc:chgData name="Jana Lu" userId="76d7ce9a-58f9-4227-9ce6-18dcc353422d" providerId="ADAL" clId="{904131BE-C209-498C-8F17-DD06A758A642}" dt="2024-08-09T15:59:41.470" v="6614" actId="20577"/>
        <pc:sldMkLst>
          <pc:docMk/>
          <pc:sldMk cId="4274934012" sldId="1081"/>
        </pc:sldMkLst>
        <pc:spChg chg="mod">
          <ac:chgData name="Jana Lu" userId="76d7ce9a-58f9-4227-9ce6-18dcc353422d" providerId="ADAL" clId="{904131BE-C209-498C-8F17-DD06A758A642}" dt="2024-08-08T20:18:19.687" v="631" actId="20577"/>
          <ac:spMkLst>
            <pc:docMk/>
            <pc:sldMk cId="4274934012" sldId="1081"/>
            <ac:spMk id="2" creationId="{7D82FFFA-F168-313E-F8E6-77D0C975A087}"/>
          </ac:spMkLst>
        </pc:spChg>
        <pc:spChg chg="del">
          <ac:chgData name="Jana Lu" userId="76d7ce9a-58f9-4227-9ce6-18dcc353422d" providerId="ADAL" clId="{904131BE-C209-498C-8F17-DD06A758A642}" dt="2024-08-08T20:33:14.636" v="2088" actId="478"/>
          <ac:spMkLst>
            <pc:docMk/>
            <pc:sldMk cId="4274934012" sldId="1081"/>
            <ac:spMk id="5" creationId="{D8739004-8B72-C11A-9697-1C2B4E158449}"/>
          </ac:spMkLst>
        </pc:spChg>
        <pc:spChg chg="del">
          <ac:chgData name="Jana Lu" userId="76d7ce9a-58f9-4227-9ce6-18dcc353422d" providerId="ADAL" clId="{904131BE-C209-498C-8F17-DD06A758A642}" dt="2024-08-08T20:33:14.636" v="2088" actId="478"/>
          <ac:spMkLst>
            <pc:docMk/>
            <pc:sldMk cId="4274934012" sldId="1081"/>
            <ac:spMk id="6" creationId="{0DB69ED6-E6DE-37E8-1B1D-895F89C99464}"/>
          </ac:spMkLst>
        </pc:spChg>
        <pc:spChg chg="del">
          <ac:chgData name="Jana Lu" userId="76d7ce9a-58f9-4227-9ce6-18dcc353422d" providerId="ADAL" clId="{904131BE-C209-498C-8F17-DD06A758A642}" dt="2024-08-08T20:33:14.636" v="2088" actId="478"/>
          <ac:spMkLst>
            <pc:docMk/>
            <pc:sldMk cId="4274934012" sldId="1081"/>
            <ac:spMk id="7" creationId="{5406DDC5-60B2-165C-F722-D4B45BE4E205}"/>
          </ac:spMkLst>
        </pc:spChg>
        <pc:spChg chg="del">
          <ac:chgData name="Jana Lu" userId="76d7ce9a-58f9-4227-9ce6-18dcc353422d" providerId="ADAL" clId="{904131BE-C209-498C-8F17-DD06A758A642}" dt="2024-08-08T20:33:14.636" v="2088" actId="478"/>
          <ac:spMkLst>
            <pc:docMk/>
            <pc:sldMk cId="4274934012" sldId="1081"/>
            <ac:spMk id="8" creationId="{C84BC1E2-C0E3-67FE-ACC0-0C2730168A4B}"/>
          </ac:spMkLst>
        </pc:spChg>
        <pc:spChg chg="del">
          <ac:chgData name="Jana Lu" userId="76d7ce9a-58f9-4227-9ce6-18dcc353422d" providerId="ADAL" clId="{904131BE-C209-498C-8F17-DD06A758A642}" dt="2024-08-08T20:33:14.636" v="2088" actId="478"/>
          <ac:spMkLst>
            <pc:docMk/>
            <pc:sldMk cId="4274934012" sldId="1081"/>
            <ac:spMk id="9" creationId="{76B8186D-A040-EFD8-0697-584D7A8A74A9}"/>
          </ac:spMkLst>
        </pc:spChg>
        <pc:spChg chg="del">
          <ac:chgData name="Jana Lu" userId="76d7ce9a-58f9-4227-9ce6-18dcc353422d" providerId="ADAL" clId="{904131BE-C209-498C-8F17-DD06A758A642}" dt="2024-08-08T20:33:14.636" v="2088" actId="478"/>
          <ac:spMkLst>
            <pc:docMk/>
            <pc:sldMk cId="4274934012" sldId="1081"/>
            <ac:spMk id="10" creationId="{7B1283BC-DB6A-2CBA-A3A0-68CEEF31AFAD}"/>
          </ac:spMkLst>
        </pc:spChg>
        <pc:spChg chg="del">
          <ac:chgData name="Jana Lu" userId="76d7ce9a-58f9-4227-9ce6-18dcc353422d" providerId="ADAL" clId="{904131BE-C209-498C-8F17-DD06A758A642}" dt="2024-08-08T20:33:14.636" v="2088" actId="478"/>
          <ac:spMkLst>
            <pc:docMk/>
            <pc:sldMk cId="4274934012" sldId="1081"/>
            <ac:spMk id="11" creationId="{1B39C79A-6DA8-74CF-F7C6-1D3C38FB2101}"/>
          </ac:spMkLst>
        </pc:spChg>
        <pc:spChg chg="del">
          <ac:chgData name="Jana Lu" userId="76d7ce9a-58f9-4227-9ce6-18dcc353422d" providerId="ADAL" clId="{904131BE-C209-498C-8F17-DD06A758A642}" dt="2024-08-08T20:33:14.636" v="2088" actId="478"/>
          <ac:spMkLst>
            <pc:docMk/>
            <pc:sldMk cId="4274934012" sldId="1081"/>
            <ac:spMk id="12" creationId="{AC6A6D2E-509E-65CB-6B2E-B0E58F598FA6}"/>
          </ac:spMkLst>
        </pc:spChg>
        <pc:spChg chg="del">
          <ac:chgData name="Jana Lu" userId="76d7ce9a-58f9-4227-9ce6-18dcc353422d" providerId="ADAL" clId="{904131BE-C209-498C-8F17-DD06A758A642}" dt="2024-08-08T20:33:14.636" v="2088" actId="478"/>
          <ac:spMkLst>
            <pc:docMk/>
            <pc:sldMk cId="4274934012" sldId="1081"/>
            <ac:spMk id="13" creationId="{3FA575B9-0704-6872-4D30-A396EB5272DE}"/>
          </ac:spMkLst>
        </pc:spChg>
        <pc:spChg chg="del">
          <ac:chgData name="Jana Lu" userId="76d7ce9a-58f9-4227-9ce6-18dcc353422d" providerId="ADAL" clId="{904131BE-C209-498C-8F17-DD06A758A642}" dt="2024-08-08T20:33:14.636" v="2088" actId="478"/>
          <ac:spMkLst>
            <pc:docMk/>
            <pc:sldMk cId="4274934012" sldId="1081"/>
            <ac:spMk id="14" creationId="{ABAE0633-DFA3-78EC-E81B-A5A1B2B4FE47}"/>
          </ac:spMkLst>
        </pc:spChg>
        <pc:spChg chg="del">
          <ac:chgData name="Jana Lu" userId="76d7ce9a-58f9-4227-9ce6-18dcc353422d" providerId="ADAL" clId="{904131BE-C209-498C-8F17-DD06A758A642}" dt="2024-08-08T20:33:14.636" v="2088" actId="478"/>
          <ac:spMkLst>
            <pc:docMk/>
            <pc:sldMk cId="4274934012" sldId="1081"/>
            <ac:spMk id="15" creationId="{D3E57662-94F5-7B62-9D72-8C2D5D08288D}"/>
          </ac:spMkLst>
        </pc:spChg>
        <pc:spChg chg="del">
          <ac:chgData name="Jana Lu" userId="76d7ce9a-58f9-4227-9ce6-18dcc353422d" providerId="ADAL" clId="{904131BE-C209-498C-8F17-DD06A758A642}" dt="2024-08-08T20:33:14.636" v="2088" actId="478"/>
          <ac:spMkLst>
            <pc:docMk/>
            <pc:sldMk cId="4274934012" sldId="1081"/>
            <ac:spMk id="16" creationId="{6A7E4B9E-9BCC-2ED2-955E-BB266C237B49}"/>
          </ac:spMkLst>
        </pc:spChg>
        <pc:spChg chg="del">
          <ac:chgData name="Jana Lu" userId="76d7ce9a-58f9-4227-9ce6-18dcc353422d" providerId="ADAL" clId="{904131BE-C209-498C-8F17-DD06A758A642}" dt="2024-08-08T20:33:14.636" v="2088" actId="478"/>
          <ac:spMkLst>
            <pc:docMk/>
            <pc:sldMk cId="4274934012" sldId="1081"/>
            <ac:spMk id="17" creationId="{FC10A387-46A6-54AD-6514-4780E3385AE2}"/>
          </ac:spMkLst>
        </pc:spChg>
        <pc:spChg chg="del">
          <ac:chgData name="Jana Lu" userId="76d7ce9a-58f9-4227-9ce6-18dcc353422d" providerId="ADAL" clId="{904131BE-C209-498C-8F17-DD06A758A642}" dt="2024-08-08T20:33:14.636" v="2088" actId="478"/>
          <ac:spMkLst>
            <pc:docMk/>
            <pc:sldMk cId="4274934012" sldId="1081"/>
            <ac:spMk id="18" creationId="{861FC1E4-271F-D2EC-8F27-1DC02AE90B90}"/>
          </ac:spMkLst>
        </pc:spChg>
        <pc:spChg chg="del">
          <ac:chgData name="Jana Lu" userId="76d7ce9a-58f9-4227-9ce6-18dcc353422d" providerId="ADAL" clId="{904131BE-C209-498C-8F17-DD06A758A642}" dt="2024-08-08T20:33:14.636" v="2088" actId="478"/>
          <ac:spMkLst>
            <pc:docMk/>
            <pc:sldMk cId="4274934012" sldId="1081"/>
            <ac:spMk id="19" creationId="{1AD45F91-A418-3E5D-0E91-6F9966C6ED1E}"/>
          </ac:spMkLst>
        </pc:spChg>
        <pc:spChg chg="del">
          <ac:chgData name="Jana Lu" userId="76d7ce9a-58f9-4227-9ce6-18dcc353422d" providerId="ADAL" clId="{904131BE-C209-498C-8F17-DD06A758A642}" dt="2024-08-08T20:33:14.636" v="2088" actId="478"/>
          <ac:spMkLst>
            <pc:docMk/>
            <pc:sldMk cId="4274934012" sldId="1081"/>
            <ac:spMk id="20" creationId="{405696BF-9B82-2EF8-19FA-F6F72D8F492D}"/>
          </ac:spMkLst>
        </pc:spChg>
        <pc:spChg chg="del">
          <ac:chgData name="Jana Lu" userId="76d7ce9a-58f9-4227-9ce6-18dcc353422d" providerId="ADAL" clId="{904131BE-C209-498C-8F17-DD06A758A642}" dt="2024-08-08T20:33:14.636" v="2088" actId="478"/>
          <ac:spMkLst>
            <pc:docMk/>
            <pc:sldMk cId="4274934012" sldId="1081"/>
            <ac:spMk id="21" creationId="{7BC02506-3BA0-6202-1631-62DF82704358}"/>
          </ac:spMkLst>
        </pc:spChg>
        <pc:spChg chg="del">
          <ac:chgData name="Jana Lu" userId="76d7ce9a-58f9-4227-9ce6-18dcc353422d" providerId="ADAL" clId="{904131BE-C209-498C-8F17-DD06A758A642}" dt="2024-08-08T20:33:14.636" v="2088" actId="478"/>
          <ac:spMkLst>
            <pc:docMk/>
            <pc:sldMk cId="4274934012" sldId="1081"/>
            <ac:spMk id="22" creationId="{B489FF79-7DD4-B32F-49F8-C54CE02239AC}"/>
          </ac:spMkLst>
        </pc:spChg>
        <pc:spChg chg="mod">
          <ac:chgData name="Jana Lu" userId="76d7ce9a-58f9-4227-9ce6-18dcc353422d" providerId="ADAL" clId="{904131BE-C209-498C-8F17-DD06A758A642}" dt="2024-08-08T20:32:58.586" v="2086" actId="13244"/>
          <ac:spMkLst>
            <pc:docMk/>
            <pc:sldMk cId="4274934012" sldId="1081"/>
            <ac:spMk id="24" creationId="{04C2D5AE-575A-DBB3-C020-96C2D059BA3F}"/>
          </ac:spMkLst>
        </pc:spChg>
        <pc:picChg chg="mod">
          <ac:chgData name="Jana Lu" userId="76d7ce9a-58f9-4227-9ce6-18dcc353422d" providerId="ADAL" clId="{904131BE-C209-498C-8F17-DD06A758A642}" dt="2024-08-08T20:33:29.889" v="2089" actId="962"/>
          <ac:picMkLst>
            <pc:docMk/>
            <pc:sldMk cId="4274934012" sldId="1081"/>
            <ac:picMk id="27" creationId="{C9623867-0B29-EA56-8554-74E841B97022}"/>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8T20:32:41.555" v="2085"/>
              <pc2:cmMkLst xmlns:pc2="http://schemas.microsoft.com/office/powerpoint/2019/9/main/command">
                <pc:docMk/>
                <pc:sldMk cId="4274934012" sldId="1081"/>
                <pc2:cmMk id="{DEFDD034-871D-407A-9EBC-C571D63BDE6D}"/>
              </pc2:cmMkLst>
              <pc226:cmRplyChg chg="add">
                <pc226:chgData name="Jana Lu" userId="76d7ce9a-58f9-4227-9ce6-18dcc353422d" providerId="ADAL" clId="{904131BE-C209-498C-8F17-DD06A758A642}" dt="2024-08-08T20:32:41.555" v="2085"/>
                <pc2:cmRplyMkLst xmlns:pc2="http://schemas.microsoft.com/office/powerpoint/2019/9/main/command">
                  <pc:docMk/>
                  <pc:sldMk cId="4274934012" sldId="1081"/>
                  <pc2:cmMk id="{DEFDD034-871D-407A-9EBC-C571D63BDE6D}"/>
                  <pc2:cmRplyMk id="{93FD6B7D-2C14-431D-994C-FFE6D6FFF1BE}"/>
                </pc2:cmRplyMkLst>
              </pc226:cmRplyChg>
            </pc226:cmChg>
          </p:ext>
        </pc:extLst>
      </pc:sldChg>
      <pc:sldChg chg="modSp">
        <pc:chgData name="Jana Lu" userId="76d7ce9a-58f9-4227-9ce6-18dcc353422d" providerId="ADAL" clId="{904131BE-C209-498C-8F17-DD06A758A642}" dt="2024-08-08T20:36:32.370" v="2105" actId="13244"/>
        <pc:sldMkLst>
          <pc:docMk/>
          <pc:sldMk cId="225219314" sldId="1083"/>
        </pc:sldMkLst>
        <pc:spChg chg="mod">
          <ac:chgData name="Jana Lu" userId="76d7ce9a-58f9-4227-9ce6-18dcc353422d" providerId="ADAL" clId="{904131BE-C209-498C-8F17-DD06A758A642}" dt="2024-08-08T20:36:32.370" v="2105" actId="13244"/>
          <ac:spMkLst>
            <pc:docMk/>
            <pc:sldMk cId="225219314" sldId="1083"/>
            <ac:spMk id="23" creationId="{F7B82045-0143-EBBC-134C-E20B462C575E}"/>
          </ac:spMkLst>
        </pc:spChg>
        <pc:spChg chg="mod">
          <ac:chgData name="Jana Lu" userId="76d7ce9a-58f9-4227-9ce6-18dcc353422d" providerId="ADAL" clId="{904131BE-C209-498C-8F17-DD06A758A642}" dt="2024-08-08T20:36:29.003" v="2104" actId="13244"/>
          <ac:spMkLst>
            <pc:docMk/>
            <pc:sldMk cId="225219314" sldId="1083"/>
            <ac:spMk id="25" creationId="{71ED3E2C-60A5-0BB7-385D-D5E265B1E3BA}"/>
          </ac:spMkLst>
        </pc:spChg>
        <pc:picChg chg="mod">
          <ac:chgData name="Jana Lu" userId="76d7ce9a-58f9-4227-9ce6-18dcc353422d" providerId="ADAL" clId="{904131BE-C209-498C-8F17-DD06A758A642}" dt="2024-08-08T20:19:48.642" v="704" actId="962"/>
          <ac:picMkLst>
            <pc:docMk/>
            <pc:sldMk cId="225219314" sldId="1083"/>
            <ac:picMk id="4" creationId="{C73601EF-AB60-1112-DD39-2CF8E235C4D2}"/>
          </ac:picMkLst>
        </pc:picChg>
      </pc:sldChg>
      <pc:sldChg chg="delSp modSp modNotesTx">
        <pc:chgData name="Jana Lu" userId="76d7ce9a-58f9-4227-9ce6-18dcc353422d" providerId="ADAL" clId="{904131BE-C209-498C-8F17-DD06A758A642}" dt="2024-08-09T16:01:47.903" v="6624" actId="20577"/>
        <pc:sldMkLst>
          <pc:docMk/>
          <pc:sldMk cId="3308488576" sldId="1084"/>
        </pc:sldMkLst>
        <pc:spChg chg="mod">
          <ac:chgData name="Jana Lu" userId="76d7ce9a-58f9-4227-9ce6-18dcc353422d" providerId="ADAL" clId="{904131BE-C209-498C-8F17-DD06A758A642}" dt="2024-08-08T20:37:14.465" v="2112" actId="13244"/>
          <ac:spMkLst>
            <pc:docMk/>
            <pc:sldMk cId="3308488576" sldId="1084"/>
            <ac:spMk id="2" creationId="{4C327D5E-A3A8-2566-1444-3731B832C01F}"/>
          </ac:spMkLst>
        </pc:spChg>
        <pc:spChg chg="mod">
          <ac:chgData name="Jana Lu" userId="76d7ce9a-58f9-4227-9ce6-18dcc353422d" providerId="ADAL" clId="{904131BE-C209-498C-8F17-DD06A758A642}" dt="2024-08-08T20:36:56.246" v="2106" actId="13244"/>
          <ac:spMkLst>
            <pc:docMk/>
            <pc:sldMk cId="3308488576" sldId="1084"/>
            <ac:spMk id="6" creationId="{6BAF6007-2313-3DF0-348A-C8B827F73FF7}"/>
          </ac:spMkLst>
        </pc:spChg>
        <pc:spChg chg="del">
          <ac:chgData name="Jana Lu" userId="76d7ce9a-58f9-4227-9ce6-18dcc353422d" providerId="ADAL" clId="{904131BE-C209-498C-8F17-DD06A758A642}" dt="2024-08-08T20:37:22.503" v="2113" actId="478"/>
          <ac:spMkLst>
            <pc:docMk/>
            <pc:sldMk cId="3308488576" sldId="1084"/>
            <ac:spMk id="8" creationId="{A017CE65-EA77-DCEA-0688-B0C81F911DD9}"/>
          </ac:spMkLst>
        </pc:spChg>
        <pc:spChg chg="del">
          <ac:chgData name="Jana Lu" userId="76d7ce9a-58f9-4227-9ce6-18dcc353422d" providerId="ADAL" clId="{904131BE-C209-498C-8F17-DD06A758A642}" dt="2024-08-08T20:37:22.503" v="2113" actId="478"/>
          <ac:spMkLst>
            <pc:docMk/>
            <pc:sldMk cId="3308488576" sldId="1084"/>
            <ac:spMk id="9" creationId="{2EB2E1BB-0DB0-E17C-0B5E-2A710A7DF0BD}"/>
          </ac:spMkLst>
        </pc:spChg>
        <pc:spChg chg="del">
          <ac:chgData name="Jana Lu" userId="76d7ce9a-58f9-4227-9ce6-18dcc353422d" providerId="ADAL" clId="{904131BE-C209-498C-8F17-DD06A758A642}" dt="2024-08-08T20:37:22.503" v="2113" actId="478"/>
          <ac:spMkLst>
            <pc:docMk/>
            <pc:sldMk cId="3308488576" sldId="1084"/>
            <ac:spMk id="10" creationId="{CFBCDD5E-36E3-7504-2062-015F3392818F}"/>
          </ac:spMkLst>
        </pc:spChg>
        <pc:spChg chg="del">
          <ac:chgData name="Jana Lu" userId="76d7ce9a-58f9-4227-9ce6-18dcc353422d" providerId="ADAL" clId="{904131BE-C209-498C-8F17-DD06A758A642}" dt="2024-08-08T20:37:22.503" v="2113" actId="478"/>
          <ac:spMkLst>
            <pc:docMk/>
            <pc:sldMk cId="3308488576" sldId="1084"/>
            <ac:spMk id="11" creationId="{D73CD98C-6CA2-694F-CC8A-4F45F9D20FBF}"/>
          </ac:spMkLst>
        </pc:spChg>
        <pc:spChg chg="del">
          <ac:chgData name="Jana Lu" userId="76d7ce9a-58f9-4227-9ce6-18dcc353422d" providerId="ADAL" clId="{904131BE-C209-498C-8F17-DD06A758A642}" dt="2024-08-08T20:37:22.503" v="2113" actId="478"/>
          <ac:spMkLst>
            <pc:docMk/>
            <pc:sldMk cId="3308488576" sldId="1084"/>
            <ac:spMk id="12" creationId="{FF9BDF04-D980-FD4F-E0DE-1B58689BAE36}"/>
          </ac:spMkLst>
        </pc:spChg>
        <pc:spChg chg="del">
          <ac:chgData name="Jana Lu" userId="76d7ce9a-58f9-4227-9ce6-18dcc353422d" providerId="ADAL" clId="{904131BE-C209-498C-8F17-DD06A758A642}" dt="2024-08-08T20:37:22.503" v="2113" actId="478"/>
          <ac:spMkLst>
            <pc:docMk/>
            <pc:sldMk cId="3308488576" sldId="1084"/>
            <ac:spMk id="13" creationId="{ED8027F6-E4C7-F45B-2E68-EDE9FE1C5A3D}"/>
          </ac:spMkLst>
        </pc:spChg>
        <pc:spChg chg="del">
          <ac:chgData name="Jana Lu" userId="76d7ce9a-58f9-4227-9ce6-18dcc353422d" providerId="ADAL" clId="{904131BE-C209-498C-8F17-DD06A758A642}" dt="2024-08-08T20:37:22.503" v="2113" actId="478"/>
          <ac:spMkLst>
            <pc:docMk/>
            <pc:sldMk cId="3308488576" sldId="1084"/>
            <ac:spMk id="14" creationId="{62055B0E-FA90-F703-11E7-BD4BC26EAF12}"/>
          </ac:spMkLst>
        </pc:spChg>
        <pc:spChg chg="del">
          <ac:chgData name="Jana Lu" userId="76d7ce9a-58f9-4227-9ce6-18dcc353422d" providerId="ADAL" clId="{904131BE-C209-498C-8F17-DD06A758A642}" dt="2024-08-08T20:37:22.503" v="2113" actId="478"/>
          <ac:spMkLst>
            <pc:docMk/>
            <pc:sldMk cId="3308488576" sldId="1084"/>
            <ac:spMk id="15" creationId="{6F8DB551-EB1A-596C-F664-2467A80604D7}"/>
          </ac:spMkLst>
        </pc:spChg>
        <pc:spChg chg="del">
          <ac:chgData name="Jana Lu" userId="76d7ce9a-58f9-4227-9ce6-18dcc353422d" providerId="ADAL" clId="{904131BE-C209-498C-8F17-DD06A758A642}" dt="2024-08-08T20:37:22.503" v="2113" actId="478"/>
          <ac:spMkLst>
            <pc:docMk/>
            <pc:sldMk cId="3308488576" sldId="1084"/>
            <ac:spMk id="16" creationId="{67AF46B7-0AEF-0F30-B09D-4CF1E387605F}"/>
          </ac:spMkLst>
        </pc:spChg>
        <pc:spChg chg="del">
          <ac:chgData name="Jana Lu" userId="76d7ce9a-58f9-4227-9ce6-18dcc353422d" providerId="ADAL" clId="{904131BE-C209-498C-8F17-DD06A758A642}" dt="2024-08-08T20:37:22.503" v="2113" actId="478"/>
          <ac:spMkLst>
            <pc:docMk/>
            <pc:sldMk cId="3308488576" sldId="1084"/>
            <ac:spMk id="17" creationId="{1A3EE9BA-1687-BEEC-2F25-E0E92B2A4E6F}"/>
          </ac:spMkLst>
        </pc:spChg>
        <pc:spChg chg="del">
          <ac:chgData name="Jana Lu" userId="76d7ce9a-58f9-4227-9ce6-18dcc353422d" providerId="ADAL" clId="{904131BE-C209-498C-8F17-DD06A758A642}" dt="2024-08-08T20:37:22.503" v="2113" actId="478"/>
          <ac:spMkLst>
            <pc:docMk/>
            <pc:sldMk cId="3308488576" sldId="1084"/>
            <ac:spMk id="18" creationId="{F3B6C0C3-3B6B-1670-29F5-87F698606440}"/>
          </ac:spMkLst>
        </pc:spChg>
        <pc:spChg chg="del">
          <ac:chgData name="Jana Lu" userId="76d7ce9a-58f9-4227-9ce6-18dcc353422d" providerId="ADAL" clId="{904131BE-C209-498C-8F17-DD06A758A642}" dt="2024-08-08T20:37:22.503" v="2113" actId="478"/>
          <ac:spMkLst>
            <pc:docMk/>
            <pc:sldMk cId="3308488576" sldId="1084"/>
            <ac:spMk id="19" creationId="{483CE728-3E25-BF95-C835-A84DCCFC5E40}"/>
          </ac:spMkLst>
        </pc:spChg>
        <pc:spChg chg="del">
          <ac:chgData name="Jana Lu" userId="76d7ce9a-58f9-4227-9ce6-18dcc353422d" providerId="ADAL" clId="{904131BE-C209-498C-8F17-DD06A758A642}" dt="2024-08-08T20:37:22.503" v="2113" actId="478"/>
          <ac:spMkLst>
            <pc:docMk/>
            <pc:sldMk cId="3308488576" sldId="1084"/>
            <ac:spMk id="20" creationId="{8B1601FD-BBAA-E808-05ED-EAEEFCF32302}"/>
          </ac:spMkLst>
        </pc:spChg>
        <pc:spChg chg="del">
          <ac:chgData name="Jana Lu" userId="76d7ce9a-58f9-4227-9ce6-18dcc353422d" providerId="ADAL" clId="{904131BE-C209-498C-8F17-DD06A758A642}" dt="2024-08-08T20:37:22.503" v="2113" actId="478"/>
          <ac:spMkLst>
            <pc:docMk/>
            <pc:sldMk cId="3308488576" sldId="1084"/>
            <ac:spMk id="21" creationId="{F9CD8E6F-AD95-D3E8-ED01-5B29FB88B279}"/>
          </ac:spMkLst>
        </pc:spChg>
        <pc:spChg chg="del">
          <ac:chgData name="Jana Lu" userId="76d7ce9a-58f9-4227-9ce6-18dcc353422d" providerId="ADAL" clId="{904131BE-C209-498C-8F17-DD06A758A642}" dt="2024-08-08T20:37:22.503" v="2113" actId="478"/>
          <ac:spMkLst>
            <pc:docMk/>
            <pc:sldMk cId="3308488576" sldId="1084"/>
            <ac:spMk id="22" creationId="{7725F7D3-B9CC-572F-0446-4730A9C32180}"/>
          </ac:spMkLst>
        </pc:spChg>
        <pc:spChg chg="del">
          <ac:chgData name="Jana Lu" userId="76d7ce9a-58f9-4227-9ce6-18dcc353422d" providerId="ADAL" clId="{904131BE-C209-498C-8F17-DD06A758A642}" dt="2024-08-08T20:37:22.503" v="2113" actId="478"/>
          <ac:spMkLst>
            <pc:docMk/>
            <pc:sldMk cId="3308488576" sldId="1084"/>
            <ac:spMk id="23" creationId="{BFA6E861-95AF-4469-F68C-066E4D8C4815}"/>
          </ac:spMkLst>
        </pc:spChg>
        <pc:spChg chg="del">
          <ac:chgData name="Jana Lu" userId="76d7ce9a-58f9-4227-9ce6-18dcc353422d" providerId="ADAL" clId="{904131BE-C209-498C-8F17-DD06A758A642}" dt="2024-08-08T20:37:22.503" v="2113" actId="478"/>
          <ac:spMkLst>
            <pc:docMk/>
            <pc:sldMk cId="3308488576" sldId="1084"/>
            <ac:spMk id="24" creationId="{E5DE8B39-3DE4-D0B0-85B0-3E215EA70206}"/>
          </ac:spMkLst>
        </pc:spChg>
        <pc:spChg chg="del">
          <ac:chgData name="Jana Lu" userId="76d7ce9a-58f9-4227-9ce6-18dcc353422d" providerId="ADAL" clId="{904131BE-C209-498C-8F17-DD06A758A642}" dt="2024-08-08T20:37:22.503" v="2113" actId="478"/>
          <ac:spMkLst>
            <pc:docMk/>
            <pc:sldMk cId="3308488576" sldId="1084"/>
            <ac:spMk id="25" creationId="{01F571D8-4BAB-C957-4E27-84B4427D2D79}"/>
          </ac:spMkLst>
        </pc:spChg>
        <pc:spChg chg="del">
          <ac:chgData name="Jana Lu" userId="76d7ce9a-58f9-4227-9ce6-18dcc353422d" providerId="ADAL" clId="{904131BE-C209-498C-8F17-DD06A758A642}" dt="2024-08-08T20:37:22.503" v="2113" actId="478"/>
          <ac:spMkLst>
            <pc:docMk/>
            <pc:sldMk cId="3308488576" sldId="1084"/>
            <ac:spMk id="26" creationId="{59094A3D-743E-A7D4-7594-1697CF0337F2}"/>
          </ac:spMkLst>
        </pc:spChg>
        <pc:spChg chg="del">
          <ac:chgData name="Jana Lu" userId="76d7ce9a-58f9-4227-9ce6-18dcc353422d" providerId="ADAL" clId="{904131BE-C209-498C-8F17-DD06A758A642}" dt="2024-08-08T20:37:22.503" v="2113" actId="478"/>
          <ac:spMkLst>
            <pc:docMk/>
            <pc:sldMk cId="3308488576" sldId="1084"/>
            <ac:spMk id="27" creationId="{811A906F-4F37-7C07-8C09-AFD87FFBEFC9}"/>
          </ac:spMkLst>
        </pc:spChg>
        <pc:picChg chg="mod">
          <ac:chgData name="Jana Lu" userId="76d7ce9a-58f9-4227-9ce6-18dcc353422d" providerId="ADAL" clId="{904131BE-C209-498C-8F17-DD06A758A642}" dt="2024-08-08T20:37:06.724" v="2108" actId="962"/>
          <ac:picMkLst>
            <pc:docMk/>
            <pc:sldMk cId="3308488576" sldId="1084"/>
            <ac:picMk id="28" creationId="{7F084FF1-AA16-A937-CFA4-2FF61A6FD7CF}"/>
          </ac:picMkLst>
        </pc:picChg>
        <pc:picChg chg="mod">
          <ac:chgData name="Jana Lu" userId="76d7ce9a-58f9-4227-9ce6-18dcc353422d" providerId="ADAL" clId="{904131BE-C209-498C-8F17-DD06A758A642}" dt="2024-08-09T15:36:05.683" v="6505" actId="962"/>
          <ac:picMkLst>
            <pc:docMk/>
            <pc:sldMk cId="3308488576" sldId="1084"/>
            <ac:picMk id="1026" creationId="{72F3F0D2-5EEB-B5C5-7A5C-F1D7D70CCF63}"/>
          </ac:picMkLst>
        </pc:picChg>
      </pc:sldChg>
      <pc:sldChg chg="delSp modSp mod modNotesTx">
        <pc:chgData name="Jana Lu" userId="76d7ce9a-58f9-4227-9ce6-18dcc353422d" providerId="ADAL" clId="{904131BE-C209-498C-8F17-DD06A758A642}" dt="2024-08-09T16:01:56.151" v="6625" actId="20577"/>
        <pc:sldMkLst>
          <pc:docMk/>
          <pc:sldMk cId="3051578557" sldId="1085"/>
        </pc:sldMkLst>
        <pc:spChg chg="mod">
          <ac:chgData name="Jana Lu" userId="76d7ce9a-58f9-4227-9ce6-18dcc353422d" providerId="ADAL" clId="{904131BE-C209-498C-8F17-DD06A758A642}" dt="2024-08-08T20:38:07.625" v="2119" actId="20577"/>
          <ac:spMkLst>
            <pc:docMk/>
            <pc:sldMk cId="3051578557" sldId="1085"/>
            <ac:spMk id="2" creationId="{CBEBE4D1-27DD-7EDE-0E82-9F559391D766}"/>
          </ac:spMkLst>
        </pc:spChg>
        <pc:spChg chg="del">
          <ac:chgData name="Jana Lu" userId="76d7ce9a-58f9-4227-9ce6-18dcc353422d" providerId="ADAL" clId="{904131BE-C209-498C-8F17-DD06A758A642}" dt="2024-08-08T20:38:00.691" v="2117" actId="478"/>
          <ac:spMkLst>
            <pc:docMk/>
            <pc:sldMk cId="3051578557" sldId="1085"/>
            <ac:spMk id="3" creationId="{1A69EE34-DB0D-68D1-27DE-94575D426313}"/>
          </ac:spMkLst>
        </pc:spChg>
        <pc:spChg chg="del">
          <ac:chgData name="Jana Lu" userId="76d7ce9a-58f9-4227-9ce6-18dcc353422d" providerId="ADAL" clId="{904131BE-C209-498C-8F17-DD06A758A642}" dt="2024-08-08T20:38:00.691" v="2117" actId="478"/>
          <ac:spMkLst>
            <pc:docMk/>
            <pc:sldMk cId="3051578557" sldId="1085"/>
            <ac:spMk id="4" creationId="{BE9E03B2-E5D3-2DB7-9703-1E94189AFBD1}"/>
          </ac:spMkLst>
        </pc:spChg>
        <pc:spChg chg="del">
          <ac:chgData name="Jana Lu" userId="76d7ce9a-58f9-4227-9ce6-18dcc353422d" providerId="ADAL" clId="{904131BE-C209-498C-8F17-DD06A758A642}" dt="2024-08-08T20:38:00.691" v="2117" actId="478"/>
          <ac:spMkLst>
            <pc:docMk/>
            <pc:sldMk cId="3051578557" sldId="1085"/>
            <ac:spMk id="5" creationId="{DF390EFB-71DF-DC38-9109-0B0CD0B9EF37}"/>
          </ac:spMkLst>
        </pc:spChg>
        <pc:spChg chg="del">
          <ac:chgData name="Jana Lu" userId="76d7ce9a-58f9-4227-9ce6-18dcc353422d" providerId="ADAL" clId="{904131BE-C209-498C-8F17-DD06A758A642}" dt="2024-08-08T20:38:00.691" v="2117" actId="478"/>
          <ac:spMkLst>
            <pc:docMk/>
            <pc:sldMk cId="3051578557" sldId="1085"/>
            <ac:spMk id="6" creationId="{9947747F-CE37-C680-5481-FFB3390044F9}"/>
          </ac:spMkLst>
        </pc:spChg>
        <pc:spChg chg="del">
          <ac:chgData name="Jana Lu" userId="76d7ce9a-58f9-4227-9ce6-18dcc353422d" providerId="ADAL" clId="{904131BE-C209-498C-8F17-DD06A758A642}" dt="2024-08-08T20:38:00.691" v="2117" actId="478"/>
          <ac:spMkLst>
            <pc:docMk/>
            <pc:sldMk cId="3051578557" sldId="1085"/>
            <ac:spMk id="7" creationId="{5FF38101-DD05-8837-FDB3-FE33F0A91C8C}"/>
          </ac:spMkLst>
        </pc:spChg>
        <pc:spChg chg="del">
          <ac:chgData name="Jana Lu" userId="76d7ce9a-58f9-4227-9ce6-18dcc353422d" providerId="ADAL" clId="{904131BE-C209-498C-8F17-DD06A758A642}" dt="2024-08-08T20:38:00.691" v="2117" actId="478"/>
          <ac:spMkLst>
            <pc:docMk/>
            <pc:sldMk cId="3051578557" sldId="1085"/>
            <ac:spMk id="8" creationId="{F4833CE0-8734-C701-6074-64E88636E554}"/>
          </ac:spMkLst>
        </pc:spChg>
        <pc:spChg chg="del">
          <ac:chgData name="Jana Lu" userId="76d7ce9a-58f9-4227-9ce6-18dcc353422d" providerId="ADAL" clId="{904131BE-C209-498C-8F17-DD06A758A642}" dt="2024-08-08T20:38:00.691" v="2117" actId="478"/>
          <ac:spMkLst>
            <pc:docMk/>
            <pc:sldMk cId="3051578557" sldId="1085"/>
            <ac:spMk id="9" creationId="{9DB6F9DB-E151-351E-F695-4E9126748C01}"/>
          </ac:spMkLst>
        </pc:spChg>
        <pc:spChg chg="del">
          <ac:chgData name="Jana Lu" userId="76d7ce9a-58f9-4227-9ce6-18dcc353422d" providerId="ADAL" clId="{904131BE-C209-498C-8F17-DD06A758A642}" dt="2024-08-08T20:38:00.691" v="2117" actId="478"/>
          <ac:spMkLst>
            <pc:docMk/>
            <pc:sldMk cId="3051578557" sldId="1085"/>
            <ac:spMk id="10" creationId="{0F0E3343-BB34-72C2-3CD3-0E36F76CBC2F}"/>
          </ac:spMkLst>
        </pc:spChg>
        <pc:spChg chg="del">
          <ac:chgData name="Jana Lu" userId="76d7ce9a-58f9-4227-9ce6-18dcc353422d" providerId="ADAL" clId="{904131BE-C209-498C-8F17-DD06A758A642}" dt="2024-08-08T20:38:00.691" v="2117" actId="478"/>
          <ac:spMkLst>
            <pc:docMk/>
            <pc:sldMk cId="3051578557" sldId="1085"/>
            <ac:spMk id="11" creationId="{A6039C69-31FF-1FD4-476C-563F03A19391}"/>
          </ac:spMkLst>
        </pc:spChg>
        <pc:spChg chg="del">
          <ac:chgData name="Jana Lu" userId="76d7ce9a-58f9-4227-9ce6-18dcc353422d" providerId="ADAL" clId="{904131BE-C209-498C-8F17-DD06A758A642}" dt="2024-08-08T20:38:00.691" v="2117" actId="478"/>
          <ac:spMkLst>
            <pc:docMk/>
            <pc:sldMk cId="3051578557" sldId="1085"/>
            <ac:spMk id="12" creationId="{E88C51CE-730D-5785-25F9-2C0C1755CE74}"/>
          </ac:spMkLst>
        </pc:spChg>
        <pc:spChg chg="del">
          <ac:chgData name="Jana Lu" userId="76d7ce9a-58f9-4227-9ce6-18dcc353422d" providerId="ADAL" clId="{904131BE-C209-498C-8F17-DD06A758A642}" dt="2024-08-08T20:38:00.691" v="2117" actId="478"/>
          <ac:spMkLst>
            <pc:docMk/>
            <pc:sldMk cId="3051578557" sldId="1085"/>
            <ac:spMk id="13" creationId="{8815F31F-E986-5E35-8777-910CEBB4D68C}"/>
          </ac:spMkLst>
        </pc:spChg>
        <pc:spChg chg="del">
          <ac:chgData name="Jana Lu" userId="76d7ce9a-58f9-4227-9ce6-18dcc353422d" providerId="ADAL" clId="{904131BE-C209-498C-8F17-DD06A758A642}" dt="2024-08-08T20:38:00.691" v="2117" actId="478"/>
          <ac:spMkLst>
            <pc:docMk/>
            <pc:sldMk cId="3051578557" sldId="1085"/>
            <ac:spMk id="14" creationId="{269B4BA2-41F8-1B3C-845E-F1E5F781F2FD}"/>
          </ac:spMkLst>
        </pc:spChg>
        <pc:spChg chg="del">
          <ac:chgData name="Jana Lu" userId="76d7ce9a-58f9-4227-9ce6-18dcc353422d" providerId="ADAL" clId="{904131BE-C209-498C-8F17-DD06A758A642}" dt="2024-08-08T20:38:00.691" v="2117" actId="478"/>
          <ac:spMkLst>
            <pc:docMk/>
            <pc:sldMk cId="3051578557" sldId="1085"/>
            <ac:spMk id="15" creationId="{FBB6F25B-47B0-BD49-98CF-B507D81776D7}"/>
          </ac:spMkLst>
        </pc:spChg>
        <pc:spChg chg="del">
          <ac:chgData name="Jana Lu" userId="76d7ce9a-58f9-4227-9ce6-18dcc353422d" providerId="ADAL" clId="{904131BE-C209-498C-8F17-DD06A758A642}" dt="2024-08-08T20:38:00.691" v="2117" actId="478"/>
          <ac:spMkLst>
            <pc:docMk/>
            <pc:sldMk cId="3051578557" sldId="1085"/>
            <ac:spMk id="16" creationId="{754B56A5-5639-35E0-2703-26D2802D997C}"/>
          </ac:spMkLst>
        </pc:spChg>
        <pc:spChg chg="del">
          <ac:chgData name="Jana Lu" userId="76d7ce9a-58f9-4227-9ce6-18dcc353422d" providerId="ADAL" clId="{904131BE-C209-498C-8F17-DD06A758A642}" dt="2024-08-08T20:38:00.691" v="2117" actId="478"/>
          <ac:spMkLst>
            <pc:docMk/>
            <pc:sldMk cId="3051578557" sldId="1085"/>
            <ac:spMk id="17" creationId="{A0A13C15-CAD5-884C-4A02-F47C22ECF5AF}"/>
          </ac:spMkLst>
        </pc:spChg>
        <pc:spChg chg="del">
          <ac:chgData name="Jana Lu" userId="76d7ce9a-58f9-4227-9ce6-18dcc353422d" providerId="ADAL" clId="{904131BE-C209-498C-8F17-DD06A758A642}" dt="2024-08-08T20:38:00.691" v="2117" actId="478"/>
          <ac:spMkLst>
            <pc:docMk/>
            <pc:sldMk cId="3051578557" sldId="1085"/>
            <ac:spMk id="18" creationId="{6C17286E-B6A8-FFAC-C521-EA109BB6F908}"/>
          </ac:spMkLst>
        </pc:spChg>
        <pc:spChg chg="del">
          <ac:chgData name="Jana Lu" userId="76d7ce9a-58f9-4227-9ce6-18dcc353422d" providerId="ADAL" clId="{904131BE-C209-498C-8F17-DD06A758A642}" dt="2024-08-08T20:38:00.691" v="2117" actId="478"/>
          <ac:spMkLst>
            <pc:docMk/>
            <pc:sldMk cId="3051578557" sldId="1085"/>
            <ac:spMk id="19" creationId="{7C4EB8F5-719C-DA15-4701-FE48F9D95E9C}"/>
          </ac:spMkLst>
        </pc:spChg>
        <pc:spChg chg="del">
          <ac:chgData name="Jana Lu" userId="76d7ce9a-58f9-4227-9ce6-18dcc353422d" providerId="ADAL" clId="{904131BE-C209-498C-8F17-DD06A758A642}" dt="2024-08-08T20:38:00.691" v="2117" actId="478"/>
          <ac:spMkLst>
            <pc:docMk/>
            <pc:sldMk cId="3051578557" sldId="1085"/>
            <ac:spMk id="20" creationId="{3CE3C4C1-17DD-FF06-1B05-007852B0C98A}"/>
          </ac:spMkLst>
        </pc:spChg>
        <pc:spChg chg="del">
          <ac:chgData name="Jana Lu" userId="76d7ce9a-58f9-4227-9ce6-18dcc353422d" providerId="ADAL" clId="{904131BE-C209-498C-8F17-DD06A758A642}" dt="2024-08-08T20:38:00.691" v="2117" actId="478"/>
          <ac:spMkLst>
            <pc:docMk/>
            <pc:sldMk cId="3051578557" sldId="1085"/>
            <ac:spMk id="21" creationId="{E714102E-F4DE-DBFE-7EF1-1DBA82A7CBBB}"/>
          </ac:spMkLst>
        </pc:spChg>
        <pc:spChg chg="del">
          <ac:chgData name="Jana Lu" userId="76d7ce9a-58f9-4227-9ce6-18dcc353422d" providerId="ADAL" clId="{904131BE-C209-498C-8F17-DD06A758A642}" dt="2024-08-08T20:38:00.691" v="2117" actId="478"/>
          <ac:spMkLst>
            <pc:docMk/>
            <pc:sldMk cId="3051578557" sldId="1085"/>
            <ac:spMk id="22" creationId="{28D686B7-D48B-BB81-3A21-B290DB2B7745}"/>
          </ac:spMkLst>
        </pc:spChg>
        <pc:spChg chg="mod">
          <ac:chgData name="Jana Lu" userId="76d7ce9a-58f9-4227-9ce6-18dcc353422d" providerId="ADAL" clId="{904131BE-C209-498C-8F17-DD06A758A642}" dt="2024-08-08T20:37:50.586" v="2115" actId="13244"/>
          <ac:spMkLst>
            <pc:docMk/>
            <pc:sldMk cId="3051578557" sldId="1085"/>
            <ac:spMk id="23" creationId="{5B5F47D1-B38B-A9B7-BFA0-363DF682C5AB}"/>
          </ac:spMkLst>
        </pc:spChg>
        <pc:spChg chg="mod">
          <ac:chgData name="Jana Lu" userId="76d7ce9a-58f9-4227-9ce6-18dcc353422d" providerId="ADAL" clId="{904131BE-C209-498C-8F17-DD06A758A642}" dt="2024-08-08T20:37:44.703" v="2114" actId="13244"/>
          <ac:spMkLst>
            <pc:docMk/>
            <pc:sldMk cId="3051578557" sldId="1085"/>
            <ac:spMk id="24" creationId="{8AD9B563-8390-10DC-64D2-D6184FBF3C3F}"/>
          </ac:spMkLst>
        </pc:spChg>
        <pc:grpChg chg="mod ord">
          <ac:chgData name="Jana Lu" userId="76d7ce9a-58f9-4227-9ce6-18dcc353422d" providerId="ADAL" clId="{904131BE-C209-498C-8F17-DD06A758A642}" dt="2024-08-09T15:51:12.086" v="6586" actId="13244"/>
          <ac:grpSpMkLst>
            <pc:docMk/>
            <pc:sldMk cId="3051578557" sldId="1085"/>
            <ac:grpSpMk id="25" creationId="{BD4E87A9-82EB-C3FC-A157-4FDE970E02D0}"/>
          </ac:grpSpMkLst>
        </pc:grpChg>
      </pc:sldChg>
      <pc:sldChg chg="delSp modSp modNotesTx">
        <pc:chgData name="Jana Lu" userId="76d7ce9a-58f9-4227-9ce6-18dcc353422d" providerId="ADAL" clId="{904131BE-C209-498C-8F17-DD06A758A642}" dt="2024-08-09T16:05:33.526" v="6626" actId="20577"/>
        <pc:sldMkLst>
          <pc:docMk/>
          <pc:sldMk cId="3563254126" sldId="1086"/>
        </pc:sldMkLst>
        <pc:spChg chg="del">
          <ac:chgData name="Jana Lu" userId="76d7ce9a-58f9-4227-9ce6-18dcc353422d" providerId="ADAL" clId="{904131BE-C209-498C-8F17-DD06A758A642}" dt="2024-08-08T20:47:10.579" v="2211" actId="478"/>
          <ac:spMkLst>
            <pc:docMk/>
            <pc:sldMk cId="3563254126" sldId="1086"/>
            <ac:spMk id="3" creationId="{83C0720D-24D5-BCCE-D3DF-E8F21FB84398}"/>
          </ac:spMkLst>
        </pc:spChg>
        <pc:spChg chg="del">
          <ac:chgData name="Jana Lu" userId="76d7ce9a-58f9-4227-9ce6-18dcc353422d" providerId="ADAL" clId="{904131BE-C209-498C-8F17-DD06A758A642}" dt="2024-08-08T20:47:10.579" v="2211" actId="478"/>
          <ac:spMkLst>
            <pc:docMk/>
            <pc:sldMk cId="3563254126" sldId="1086"/>
            <ac:spMk id="4" creationId="{79297030-B212-F340-B4E8-91E62B50CFB2}"/>
          </ac:spMkLst>
        </pc:spChg>
        <pc:spChg chg="del">
          <ac:chgData name="Jana Lu" userId="76d7ce9a-58f9-4227-9ce6-18dcc353422d" providerId="ADAL" clId="{904131BE-C209-498C-8F17-DD06A758A642}" dt="2024-08-08T20:47:10.579" v="2211" actId="478"/>
          <ac:spMkLst>
            <pc:docMk/>
            <pc:sldMk cId="3563254126" sldId="1086"/>
            <ac:spMk id="5" creationId="{4D7992E4-FDF5-8BFF-E3D0-F46AE22D2EEE}"/>
          </ac:spMkLst>
        </pc:spChg>
        <pc:spChg chg="del">
          <ac:chgData name="Jana Lu" userId="76d7ce9a-58f9-4227-9ce6-18dcc353422d" providerId="ADAL" clId="{904131BE-C209-498C-8F17-DD06A758A642}" dt="2024-08-08T20:47:10.579" v="2211" actId="478"/>
          <ac:spMkLst>
            <pc:docMk/>
            <pc:sldMk cId="3563254126" sldId="1086"/>
            <ac:spMk id="6" creationId="{78DB2BEA-CE9B-F69B-49AA-6461DF058065}"/>
          </ac:spMkLst>
        </pc:spChg>
        <pc:spChg chg="del">
          <ac:chgData name="Jana Lu" userId="76d7ce9a-58f9-4227-9ce6-18dcc353422d" providerId="ADAL" clId="{904131BE-C209-498C-8F17-DD06A758A642}" dt="2024-08-08T20:47:10.579" v="2211" actId="478"/>
          <ac:spMkLst>
            <pc:docMk/>
            <pc:sldMk cId="3563254126" sldId="1086"/>
            <ac:spMk id="7" creationId="{4AADC94C-8470-0546-7669-B8678F89C0E1}"/>
          </ac:spMkLst>
        </pc:spChg>
        <pc:spChg chg="del">
          <ac:chgData name="Jana Lu" userId="76d7ce9a-58f9-4227-9ce6-18dcc353422d" providerId="ADAL" clId="{904131BE-C209-498C-8F17-DD06A758A642}" dt="2024-08-08T20:47:10.579" v="2211" actId="478"/>
          <ac:spMkLst>
            <pc:docMk/>
            <pc:sldMk cId="3563254126" sldId="1086"/>
            <ac:spMk id="8" creationId="{D8EEFCA7-5F68-1101-6BCF-C5FA6D8515FC}"/>
          </ac:spMkLst>
        </pc:spChg>
        <pc:spChg chg="del">
          <ac:chgData name="Jana Lu" userId="76d7ce9a-58f9-4227-9ce6-18dcc353422d" providerId="ADAL" clId="{904131BE-C209-498C-8F17-DD06A758A642}" dt="2024-08-08T20:47:10.579" v="2211" actId="478"/>
          <ac:spMkLst>
            <pc:docMk/>
            <pc:sldMk cId="3563254126" sldId="1086"/>
            <ac:spMk id="9" creationId="{A0531FCE-3B2C-62B9-9AA7-4DA688D2B5EA}"/>
          </ac:spMkLst>
        </pc:spChg>
        <pc:spChg chg="del">
          <ac:chgData name="Jana Lu" userId="76d7ce9a-58f9-4227-9ce6-18dcc353422d" providerId="ADAL" clId="{904131BE-C209-498C-8F17-DD06A758A642}" dt="2024-08-08T20:47:10.579" v="2211" actId="478"/>
          <ac:spMkLst>
            <pc:docMk/>
            <pc:sldMk cId="3563254126" sldId="1086"/>
            <ac:spMk id="10" creationId="{70F637A6-28F1-542B-6D49-FCF9028AD50E}"/>
          </ac:spMkLst>
        </pc:spChg>
        <pc:spChg chg="del">
          <ac:chgData name="Jana Lu" userId="76d7ce9a-58f9-4227-9ce6-18dcc353422d" providerId="ADAL" clId="{904131BE-C209-498C-8F17-DD06A758A642}" dt="2024-08-08T20:47:10.579" v="2211" actId="478"/>
          <ac:spMkLst>
            <pc:docMk/>
            <pc:sldMk cId="3563254126" sldId="1086"/>
            <ac:spMk id="11" creationId="{CFB1313B-871F-7B9D-024E-A20A3C6D0955}"/>
          </ac:spMkLst>
        </pc:spChg>
        <pc:spChg chg="del">
          <ac:chgData name="Jana Lu" userId="76d7ce9a-58f9-4227-9ce6-18dcc353422d" providerId="ADAL" clId="{904131BE-C209-498C-8F17-DD06A758A642}" dt="2024-08-08T20:47:10.579" v="2211" actId="478"/>
          <ac:spMkLst>
            <pc:docMk/>
            <pc:sldMk cId="3563254126" sldId="1086"/>
            <ac:spMk id="12" creationId="{AC42B81F-40B1-9DF4-839F-18633CB27337}"/>
          </ac:spMkLst>
        </pc:spChg>
        <pc:spChg chg="del">
          <ac:chgData name="Jana Lu" userId="76d7ce9a-58f9-4227-9ce6-18dcc353422d" providerId="ADAL" clId="{904131BE-C209-498C-8F17-DD06A758A642}" dt="2024-08-08T20:47:10.579" v="2211" actId="478"/>
          <ac:spMkLst>
            <pc:docMk/>
            <pc:sldMk cId="3563254126" sldId="1086"/>
            <ac:spMk id="13" creationId="{538A9EE8-DFFA-AEE7-0354-66C797EF2A64}"/>
          </ac:spMkLst>
        </pc:spChg>
        <pc:spChg chg="del">
          <ac:chgData name="Jana Lu" userId="76d7ce9a-58f9-4227-9ce6-18dcc353422d" providerId="ADAL" clId="{904131BE-C209-498C-8F17-DD06A758A642}" dt="2024-08-08T20:47:10.579" v="2211" actId="478"/>
          <ac:spMkLst>
            <pc:docMk/>
            <pc:sldMk cId="3563254126" sldId="1086"/>
            <ac:spMk id="14" creationId="{BAEC624F-9599-30E4-8235-76685B28A54A}"/>
          </ac:spMkLst>
        </pc:spChg>
        <pc:spChg chg="del">
          <ac:chgData name="Jana Lu" userId="76d7ce9a-58f9-4227-9ce6-18dcc353422d" providerId="ADAL" clId="{904131BE-C209-498C-8F17-DD06A758A642}" dt="2024-08-08T20:47:10.579" v="2211" actId="478"/>
          <ac:spMkLst>
            <pc:docMk/>
            <pc:sldMk cId="3563254126" sldId="1086"/>
            <ac:spMk id="15" creationId="{F06FE2D6-8A3E-80BF-4F39-BAAADAD382DE}"/>
          </ac:spMkLst>
        </pc:spChg>
        <pc:spChg chg="del">
          <ac:chgData name="Jana Lu" userId="76d7ce9a-58f9-4227-9ce6-18dcc353422d" providerId="ADAL" clId="{904131BE-C209-498C-8F17-DD06A758A642}" dt="2024-08-08T20:47:10.579" v="2211" actId="478"/>
          <ac:spMkLst>
            <pc:docMk/>
            <pc:sldMk cId="3563254126" sldId="1086"/>
            <ac:spMk id="16" creationId="{533E6E84-4CDA-7EA7-8E51-9FA415C33525}"/>
          </ac:spMkLst>
        </pc:spChg>
        <pc:spChg chg="del">
          <ac:chgData name="Jana Lu" userId="76d7ce9a-58f9-4227-9ce6-18dcc353422d" providerId="ADAL" clId="{904131BE-C209-498C-8F17-DD06A758A642}" dt="2024-08-08T20:47:10.579" v="2211" actId="478"/>
          <ac:spMkLst>
            <pc:docMk/>
            <pc:sldMk cId="3563254126" sldId="1086"/>
            <ac:spMk id="17" creationId="{B5152084-9DA3-ABD5-C684-544D1A4BB047}"/>
          </ac:spMkLst>
        </pc:spChg>
        <pc:spChg chg="del">
          <ac:chgData name="Jana Lu" userId="76d7ce9a-58f9-4227-9ce6-18dcc353422d" providerId="ADAL" clId="{904131BE-C209-498C-8F17-DD06A758A642}" dt="2024-08-08T20:47:10.579" v="2211" actId="478"/>
          <ac:spMkLst>
            <pc:docMk/>
            <pc:sldMk cId="3563254126" sldId="1086"/>
            <ac:spMk id="18" creationId="{DA838CEB-A44B-53E9-511E-254B72C39E0D}"/>
          </ac:spMkLst>
        </pc:spChg>
        <pc:spChg chg="del">
          <ac:chgData name="Jana Lu" userId="76d7ce9a-58f9-4227-9ce6-18dcc353422d" providerId="ADAL" clId="{904131BE-C209-498C-8F17-DD06A758A642}" dt="2024-08-08T20:47:10.579" v="2211" actId="478"/>
          <ac:spMkLst>
            <pc:docMk/>
            <pc:sldMk cId="3563254126" sldId="1086"/>
            <ac:spMk id="19" creationId="{19C0DB20-A5E2-0CC6-2617-CAA224A17B4A}"/>
          </ac:spMkLst>
        </pc:spChg>
        <pc:spChg chg="del">
          <ac:chgData name="Jana Lu" userId="76d7ce9a-58f9-4227-9ce6-18dcc353422d" providerId="ADAL" clId="{904131BE-C209-498C-8F17-DD06A758A642}" dt="2024-08-08T20:47:10.579" v="2211" actId="478"/>
          <ac:spMkLst>
            <pc:docMk/>
            <pc:sldMk cId="3563254126" sldId="1086"/>
            <ac:spMk id="20" creationId="{44B4C80F-F9BD-20C0-4764-0E06F51CEF49}"/>
          </ac:spMkLst>
        </pc:spChg>
        <pc:spChg chg="del">
          <ac:chgData name="Jana Lu" userId="76d7ce9a-58f9-4227-9ce6-18dcc353422d" providerId="ADAL" clId="{904131BE-C209-498C-8F17-DD06A758A642}" dt="2024-08-08T20:47:10.579" v="2211" actId="478"/>
          <ac:spMkLst>
            <pc:docMk/>
            <pc:sldMk cId="3563254126" sldId="1086"/>
            <ac:spMk id="21" creationId="{9E600E7A-5246-BD3C-F958-72CE1A73DF8A}"/>
          </ac:spMkLst>
        </pc:spChg>
        <pc:spChg chg="del">
          <ac:chgData name="Jana Lu" userId="76d7ce9a-58f9-4227-9ce6-18dcc353422d" providerId="ADAL" clId="{904131BE-C209-498C-8F17-DD06A758A642}" dt="2024-08-08T20:47:10.579" v="2211" actId="478"/>
          <ac:spMkLst>
            <pc:docMk/>
            <pc:sldMk cId="3563254126" sldId="1086"/>
            <ac:spMk id="22" creationId="{E82872B7-9C65-F4CB-BD1B-92B865C7A3AC}"/>
          </ac:spMkLst>
        </pc:spChg>
        <pc:spChg chg="mod">
          <ac:chgData name="Jana Lu" userId="76d7ce9a-58f9-4227-9ce6-18dcc353422d" providerId="ADAL" clId="{904131BE-C209-498C-8F17-DD06A758A642}" dt="2024-08-08T20:46:53.586" v="2209" actId="13244"/>
          <ac:spMkLst>
            <pc:docMk/>
            <pc:sldMk cId="3563254126" sldId="1086"/>
            <ac:spMk id="23" creationId="{041D2687-3D91-3887-75BC-C8695B6A4608}"/>
          </ac:spMkLst>
        </pc:spChg>
        <pc:spChg chg="mod">
          <ac:chgData name="Jana Lu" userId="76d7ce9a-58f9-4227-9ce6-18dcc353422d" providerId="ADAL" clId="{904131BE-C209-498C-8F17-DD06A758A642}" dt="2024-08-08T20:46:34.610" v="2208" actId="13244"/>
          <ac:spMkLst>
            <pc:docMk/>
            <pc:sldMk cId="3563254126" sldId="1086"/>
            <ac:spMk id="24" creationId="{19662A9D-6AD9-4C11-8C80-E050C8249AF2}"/>
          </ac:spMkLst>
        </pc:spChg>
        <pc:picChg chg="mod">
          <ac:chgData name="Jana Lu" userId="76d7ce9a-58f9-4227-9ce6-18dcc353422d" providerId="ADAL" clId="{904131BE-C209-498C-8F17-DD06A758A642}" dt="2024-08-08T20:47:06.585" v="2210" actId="962"/>
          <ac:picMkLst>
            <pc:docMk/>
            <pc:sldMk cId="3563254126" sldId="1086"/>
            <ac:picMk id="3074" creationId="{686B7DE0-6E2F-43D6-B4FE-BBC9BBF06342}"/>
          </ac:picMkLst>
        </pc:picChg>
        <pc:picChg chg="mod">
          <ac:chgData name="Jana Lu" userId="76d7ce9a-58f9-4227-9ce6-18dcc353422d" providerId="ADAL" clId="{904131BE-C209-498C-8F17-DD06A758A642}" dt="2024-08-08T20:27:21.720" v="1776" actId="962"/>
          <ac:picMkLst>
            <pc:docMk/>
            <pc:sldMk cId="3563254126" sldId="1086"/>
            <ac:picMk id="3078" creationId="{413A10A7-5598-45FA-AFE6-FEB64FDE8C46}"/>
          </ac:picMkLst>
        </pc:picChg>
      </pc:sldChg>
      <pc:sldChg chg="delSp modSp">
        <pc:chgData name="Jana Lu" userId="76d7ce9a-58f9-4227-9ce6-18dcc353422d" providerId="ADAL" clId="{904131BE-C209-498C-8F17-DD06A758A642}" dt="2024-08-08T21:02:08.003" v="2265" actId="13244"/>
        <pc:sldMkLst>
          <pc:docMk/>
          <pc:sldMk cId="910675259" sldId="1087"/>
        </pc:sldMkLst>
        <pc:spChg chg="mod">
          <ac:chgData name="Jana Lu" userId="76d7ce9a-58f9-4227-9ce6-18dcc353422d" providerId="ADAL" clId="{904131BE-C209-498C-8F17-DD06A758A642}" dt="2024-08-08T20:57:06.275" v="2256" actId="13244"/>
          <ac:spMkLst>
            <pc:docMk/>
            <pc:sldMk cId="910675259" sldId="1087"/>
            <ac:spMk id="2" creationId="{9DE5AD2C-DE92-83DA-4A9F-CD08BC5B8422}"/>
          </ac:spMkLst>
        </pc:spChg>
        <pc:spChg chg="del">
          <ac:chgData name="Jana Lu" userId="76d7ce9a-58f9-4227-9ce6-18dcc353422d" providerId="ADAL" clId="{904131BE-C209-498C-8F17-DD06A758A642}" dt="2024-08-08T20:56:59.252" v="2254" actId="478"/>
          <ac:spMkLst>
            <pc:docMk/>
            <pc:sldMk cId="910675259" sldId="1087"/>
            <ac:spMk id="3" creationId="{A78D5FA4-C6FC-8C0A-785C-D5DC548B5F0A}"/>
          </ac:spMkLst>
        </pc:spChg>
        <pc:spChg chg="del">
          <ac:chgData name="Jana Lu" userId="76d7ce9a-58f9-4227-9ce6-18dcc353422d" providerId="ADAL" clId="{904131BE-C209-498C-8F17-DD06A758A642}" dt="2024-08-08T20:56:59.252" v="2254" actId="478"/>
          <ac:spMkLst>
            <pc:docMk/>
            <pc:sldMk cId="910675259" sldId="1087"/>
            <ac:spMk id="4" creationId="{5E675F0D-15CC-708C-DA53-754044C6B18B}"/>
          </ac:spMkLst>
        </pc:spChg>
        <pc:spChg chg="del">
          <ac:chgData name="Jana Lu" userId="76d7ce9a-58f9-4227-9ce6-18dcc353422d" providerId="ADAL" clId="{904131BE-C209-498C-8F17-DD06A758A642}" dt="2024-08-08T20:56:59.252" v="2254" actId="478"/>
          <ac:spMkLst>
            <pc:docMk/>
            <pc:sldMk cId="910675259" sldId="1087"/>
            <ac:spMk id="5" creationId="{2EC19C0F-3218-BBF7-7725-F293C5A513A9}"/>
          </ac:spMkLst>
        </pc:spChg>
        <pc:spChg chg="del">
          <ac:chgData name="Jana Lu" userId="76d7ce9a-58f9-4227-9ce6-18dcc353422d" providerId="ADAL" clId="{904131BE-C209-498C-8F17-DD06A758A642}" dt="2024-08-08T20:56:59.252" v="2254" actId="478"/>
          <ac:spMkLst>
            <pc:docMk/>
            <pc:sldMk cId="910675259" sldId="1087"/>
            <ac:spMk id="6" creationId="{DB83B14F-7FAA-2CFA-86E3-BA57132AC731}"/>
          </ac:spMkLst>
        </pc:spChg>
        <pc:spChg chg="del">
          <ac:chgData name="Jana Lu" userId="76d7ce9a-58f9-4227-9ce6-18dcc353422d" providerId="ADAL" clId="{904131BE-C209-498C-8F17-DD06A758A642}" dt="2024-08-08T20:56:59.252" v="2254" actId="478"/>
          <ac:spMkLst>
            <pc:docMk/>
            <pc:sldMk cId="910675259" sldId="1087"/>
            <ac:spMk id="7" creationId="{901DD6A2-0049-741E-A2AE-74A6A62D412D}"/>
          </ac:spMkLst>
        </pc:spChg>
        <pc:spChg chg="del">
          <ac:chgData name="Jana Lu" userId="76d7ce9a-58f9-4227-9ce6-18dcc353422d" providerId="ADAL" clId="{904131BE-C209-498C-8F17-DD06A758A642}" dt="2024-08-08T20:56:59.252" v="2254" actId="478"/>
          <ac:spMkLst>
            <pc:docMk/>
            <pc:sldMk cId="910675259" sldId="1087"/>
            <ac:spMk id="8" creationId="{FF4F3760-4D41-028B-C93A-37F135B9FA94}"/>
          </ac:spMkLst>
        </pc:spChg>
        <pc:spChg chg="del">
          <ac:chgData name="Jana Lu" userId="76d7ce9a-58f9-4227-9ce6-18dcc353422d" providerId="ADAL" clId="{904131BE-C209-498C-8F17-DD06A758A642}" dt="2024-08-08T20:56:59.252" v="2254" actId="478"/>
          <ac:spMkLst>
            <pc:docMk/>
            <pc:sldMk cId="910675259" sldId="1087"/>
            <ac:spMk id="9" creationId="{10FA7D34-2652-2537-5E73-062A1BAC0090}"/>
          </ac:spMkLst>
        </pc:spChg>
        <pc:spChg chg="del">
          <ac:chgData name="Jana Lu" userId="76d7ce9a-58f9-4227-9ce6-18dcc353422d" providerId="ADAL" clId="{904131BE-C209-498C-8F17-DD06A758A642}" dt="2024-08-08T20:56:59.252" v="2254" actId="478"/>
          <ac:spMkLst>
            <pc:docMk/>
            <pc:sldMk cId="910675259" sldId="1087"/>
            <ac:spMk id="10" creationId="{796F0770-2B89-34F0-2E40-1DD4146D9448}"/>
          </ac:spMkLst>
        </pc:spChg>
        <pc:spChg chg="del">
          <ac:chgData name="Jana Lu" userId="76d7ce9a-58f9-4227-9ce6-18dcc353422d" providerId="ADAL" clId="{904131BE-C209-498C-8F17-DD06A758A642}" dt="2024-08-08T20:56:59.252" v="2254" actId="478"/>
          <ac:spMkLst>
            <pc:docMk/>
            <pc:sldMk cId="910675259" sldId="1087"/>
            <ac:spMk id="11" creationId="{324D56EA-0038-9D9A-E761-4A992EC0A679}"/>
          </ac:spMkLst>
        </pc:spChg>
        <pc:spChg chg="del">
          <ac:chgData name="Jana Lu" userId="76d7ce9a-58f9-4227-9ce6-18dcc353422d" providerId="ADAL" clId="{904131BE-C209-498C-8F17-DD06A758A642}" dt="2024-08-08T20:56:59.252" v="2254" actId="478"/>
          <ac:spMkLst>
            <pc:docMk/>
            <pc:sldMk cId="910675259" sldId="1087"/>
            <ac:spMk id="12" creationId="{3DB137F7-D319-A96A-943D-57EEC1B844A7}"/>
          </ac:spMkLst>
        </pc:spChg>
        <pc:spChg chg="del">
          <ac:chgData name="Jana Lu" userId="76d7ce9a-58f9-4227-9ce6-18dcc353422d" providerId="ADAL" clId="{904131BE-C209-498C-8F17-DD06A758A642}" dt="2024-08-08T20:56:59.252" v="2254" actId="478"/>
          <ac:spMkLst>
            <pc:docMk/>
            <pc:sldMk cId="910675259" sldId="1087"/>
            <ac:spMk id="13" creationId="{9023930F-1D54-DFBA-6B7A-6FD514CBDA68}"/>
          </ac:spMkLst>
        </pc:spChg>
        <pc:spChg chg="del">
          <ac:chgData name="Jana Lu" userId="76d7ce9a-58f9-4227-9ce6-18dcc353422d" providerId="ADAL" clId="{904131BE-C209-498C-8F17-DD06A758A642}" dt="2024-08-08T20:56:59.252" v="2254" actId="478"/>
          <ac:spMkLst>
            <pc:docMk/>
            <pc:sldMk cId="910675259" sldId="1087"/>
            <ac:spMk id="14" creationId="{A48F9092-1B64-77FE-D0D8-CEAE475877FC}"/>
          </ac:spMkLst>
        </pc:spChg>
        <pc:spChg chg="del">
          <ac:chgData name="Jana Lu" userId="76d7ce9a-58f9-4227-9ce6-18dcc353422d" providerId="ADAL" clId="{904131BE-C209-498C-8F17-DD06A758A642}" dt="2024-08-08T20:56:59.252" v="2254" actId="478"/>
          <ac:spMkLst>
            <pc:docMk/>
            <pc:sldMk cId="910675259" sldId="1087"/>
            <ac:spMk id="15" creationId="{11006B38-1CE2-9E83-FC05-9D4FD528EA81}"/>
          </ac:spMkLst>
        </pc:spChg>
        <pc:spChg chg="del">
          <ac:chgData name="Jana Lu" userId="76d7ce9a-58f9-4227-9ce6-18dcc353422d" providerId="ADAL" clId="{904131BE-C209-498C-8F17-DD06A758A642}" dt="2024-08-08T20:56:59.252" v="2254" actId="478"/>
          <ac:spMkLst>
            <pc:docMk/>
            <pc:sldMk cId="910675259" sldId="1087"/>
            <ac:spMk id="16" creationId="{F6C766CB-97CF-5748-5847-BB1666C718CC}"/>
          </ac:spMkLst>
        </pc:spChg>
        <pc:spChg chg="del">
          <ac:chgData name="Jana Lu" userId="76d7ce9a-58f9-4227-9ce6-18dcc353422d" providerId="ADAL" clId="{904131BE-C209-498C-8F17-DD06A758A642}" dt="2024-08-08T20:56:59.252" v="2254" actId="478"/>
          <ac:spMkLst>
            <pc:docMk/>
            <pc:sldMk cId="910675259" sldId="1087"/>
            <ac:spMk id="17" creationId="{2A6CA9BC-5301-9F83-7E90-CB916CA89782}"/>
          </ac:spMkLst>
        </pc:spChg>
        <pc:spChg chg="del">
          <ac:chgData name="Jana Lu" userId="76d7ce9a-58f9-4227-9ce6-18dcc353422d" providerId="ADAL" clId="{904131BE-C209-498C-8F17-DD06A758A642}" dt="2024-08-08T20:56:59.252" v="2254" actId="478"/>
          <ac:spMkLst>
            <pc:docMk/>
            <pc:sldMk cId="910675259" sldId="1087"/>
            <ac:spMk id="18" creationId="{0F15FC7D-394D-DFD9-73A0-8A8071872C10}"/>
          </ac:spMkLst>
        </pc:spChg>
        <pc:spChg chg="del">
          <ac:chgData name="Jana Lu" userId="76d7ce9a-58f9-4227-9ce6-18dcc353422d" providerId="ADAL" clId="{904131BE-C209-498C-8F17-DD06A758A642}" dt="2024-08-08T20:56:59.252" v="2254" actId="478"/>
          <ac:spMkLst>
            <pc:docMk/>
            <pc:sldMk cId="910675259" sldId="1087"/>
            <ac:spMk id="19" creationId="{BAE3FDF7-A716-2B20-5FD7-EC7D7E6433F1}"/>
          </ac:spMkLst>
        </pc:spChg>
        <pc:spChg chg="del">
          <ac:chgData name="Jana Lu" userId="76d7ce9a-58f9-4227-9ce6-18dcc353422d" providerId="ADAL" clId="{904131BE-C209-498C-8F17-DD06A758A642}" dt="2024-08-08T20:56:59.252" v="2254" actId="478"/>
          <ac:spMkLst>
            <pc:docMk/>
            <pc:sldMk cId="910675259" sldId="1087"/>
            <ac:spMk id="20" creationId="{440A09D0-3BCB-C6E4-3A5E-909F68D576A2}"/>
          </ac:spMkLst>
        </pc:spChg>
        <pc:spChg chg="del">
          <ac:chgData name="Jana Lu" userId="76d7ce9a-58f9-4227-9ce6-18dcc353422d" providerId="ADAL" clId="{904131BE-C209-498C-8F17-DD06A758A642}" dt="2024-08-08T20:56:59.252" v="2254" actId="478"/>
          <ac:spMkLst>
            <pc:docMk/>
            <pc:sldMk cId="910675259" sldId="1087"/>
            <ac:spMk id="21" creationId="{54C920C4-1A6A-2AD7-553F-348E46912377}"/>
          </ac:spMkLst>
        </pc:spChg>
        <pc:spChg chg="del">
          <ac:chgData name="Jana Lu" userId="76d7ce9a-58f9-4227-9ce6-18dcc353422d" providerId="ADAL" clId="{904131BE-C209-498C-8F17-DD06A758A642}" dt="2024-08-08T20:56:59.252" v="2254" actId="478"/>
          <ac:spMkLst>
            <pc:docMk/>
            <pc:sldMk cId="910675259" sldId="1087"/>
            <ac:spMk id="22" creationId="{93AFDD2C-A46C-09F0-1A56-698100E603F1}"/>
          </ac:spMkLst>
        </pc:spChg>
        <pc:spChg chg="mod">
          <ac:chgData name="Jana Lu" userId="76d7ce9a-58f9-4227-9ce6-18dcc353422d" providerId="ADAL" clId="{904131BE-C209-498C-8F17-DD06A758A642}" dt="2024-08-08T20:57:07.878" v="2257" actId="13244"/>
          <ac:spMkLst>
            <pc:docMk/>
            <pc:sldMk cId="910675259" sldId="1087"/>
            <ac:spMk id="23" creationId="{4D275F23-B112-5832-FA5E-AD6FFEEA0E12}"/>
          </ac:spMkLst>
        </pc:spChg>
        <pc:spChg chg="mod">
          <ac:chgData name="Jana Lu" userId="76d7ce9a-58f9-4227-9ce6-18dcc353422d" providerId="ADAL" clId="{904131BE-C209-498C-8F17-DD06A758A642}" dt="2024-08-08T20:57:02.036" v="2255" actId="13244"/>
          <ac:spMkLst>
            <pc:docMk/>
            <pc:sldMk cId="910675259" sldId="1087"/>
            <ac:spMk id="24" creationId="{B2F5F6AC-FA27-3D04-A74C-59097A3E1FD7}"/>
          </ac:spMkLst>
        </pc:spChg>
        <pc:spChg chg="mod">
          <ac:chgData name="Jana Lu" userId="76d7ce9a-58f9-4227-9ce6-18dcc353422d" providerId="ADAL" clId="{904131BE-C209-498C-8F17-DD06A758A642}" dt="2024-08-08T20:54:22.286" v="2235" actId="20577"/>
          <ac:spMkLst>
            <pc:docMk/>
            <pc:sldMk cId="910675259" sldId="1087"/>
            <ac:spMk id="74" creationId="{8D82AAC5-EA28-1D9B-53BA-3620C441E678}"/>
          </ac:spMkLst>
        </pc:spChg>
        <pc:spChg chg="mod">
          <ac:chgData name="Jana Lu" userId="76d7ce9a-58f9-4227-9ce6-18dcc353422d" providerId="ADAL" clId="{904131BE-C209-498C-8F17-DD06A758A642}" dt="2024-08-08T20:54:19.252" v="2233" actId="20577"/>
          <ac:spMkLst>
            <pc:docMk/>
            <pc:sldMk cId="910675259" sldId="1087"/>
            <ac:spMk id="82" creationId="{9A843281-A5A9-F5A7-7088-02635C641ED0}"/>
          </ac:spMkLst>
        </pc:spChg>
        <pc:grpChg chg="mod">
          <ac:chgData name="Jana Lu" userId="76d7ce9a-58f9-4227-9ce6-18dcc353422d" providerId="ADAL" clId="{904131BE-C209-498C-8F17-DD06A758A642}" dt="2024-08-08T21:02:08.003" v="2265" actId="13244"/>
          <ac:grpSpMkLst>
            <pc:docMk/>
            <pc:sldMk cId="910675259" sldId="1087"/>
            <ac:grpSpMk id="67" creationId="{B2397FD8-1532-3295-1830-66D13A10603C}"/>
          </ac:grpSpMkLst>
        </pc:grpChg>
        <pc:grpChg chg="mod">
          <ac:chgData name="Jana Lu" userId="76d7ce9a-58f9-4227-9ce6-18dcc353422d" providerId="ADAL" clId="{904131BE-C209-498C-8F17-DD06A758A642}" dt="2024-08-08T20:59:37.103" v="2261" actId="962"/>
          <ac:grpSpMkLst>
            <pc:docMk/>
            <pc:sldMk cId="910675259" sldId="1087"/>
            <ac:grpSpMk id="75" creationId="{BDD72EBB-4AE3-814F-9F88-0AD5BCE2F70E}"/>
          </ac:grpSpMkLst>
        </pc:grpChg>
      </pc:sldChg>
      <pc:sldChg chg="delSp modSp mod modCm">
        <pc:chgData name="Jana Lu" userId="76d7ce9a-58f9-4227-9ce6-18dcc353422d" providerId="ADAL" clId="{904131BE-C209-498C-8F17-DD06A758A642}" dt="2024-08-09T16:06:42.842" v="6628"/>
        <pc:sldMkLst>
          <pc:docMk/>
          <pc:sldMk cId="1150780404" sldId="1088"/>
        </pc:sldMkLst>
        <pc:spChg chg="mod">
          <ac:chgData name="Jana Lu" userId="76d7ce9a-58f9-4227-9ce6-18dcc353422d" providerId="ADAL" clId="{904131BE-C209-498C-8F17-DD06A758A642}" dt="2024-08-08T20:54:13.570" v="2231" actId="20577"/>
          <ac:spMkLst>
            <pc:docMk/>
            <pc:sldMk cId="1150780404" sldId="1088"/>
            <ac:spMk id="2" creationId="{B508E5A0-B5BB-DC99-8E3D-1B83A4E11AE8}"/>
          </ac:spMkLst>
        </pc:spChg>
        <pc:spChg chg="del">
          <ac:chgData name="Jana Lu" userId="76d7ce9a-58f9-4227-9ce6-18dcc353422d" providerId="ADAL" clId="{904131BE-C209-498C-8F17-DD06A758A642}" dt="2024-08-08T20:56:33.073" v="2250" actId="478"/>
          <ac:spMkLst>
            <pc:docMk/>
            <pc:sldMk cId="1150780404" sldId="1088"/>
            <ac:spMk id="3" creationId="{57476E61-780A-5D70-FD5E-7BC56DBAA2B6}"/>
          </ac:spMkLst>
        </pc:spChg>
        <pc:spChg chg="del">
          <ac:chgData name="Jana Lu" userId="76d7ce9a-58f9-4227-9ce6-18dcc353422d" providerId="ADAL" clId="{904131BE-C209-498C-8F17-DD06A758A642}" dt="2024-08-08T20:56:33.073" v="2250" actId="478"/>
          <ac:spMkLst>
            <pc:docMk/>
            <pc:sldMk cId="1150780404" sldId="1088"/>
            <ac:spMk id="4" creationId="{2D773FC0-CDE7-A079-F5BD-3A4D20BFEC43}"/>
          </ac:spMkLst>
        </pc:spChg>
        <pc:spChg chg="del">
          <ac:chgData name="Jana Lu" userId="76d7ce9a-58f9-4227-9ce6-18dcc353422d" providerId="ADAL" clId="{904131BE-C209-498C-8F17-DD06A758A642}" dt="2024-08-08T20:56:33.073" v="2250" actId="478"/>
          <ac:spMkLst>
            <pc:docMk/>
            <pc:sldMk cId="1150780404" sldId="1088"/>
            <ac:spMk id="5" creationId="{644E3D30-06EF-9C8A-2DD1-93C3C41E4693}"/>
          </ac:spMkLst>
        </pc:spChg>
        <pc:spChg chg="del">
          <ac:chgData name="Jana Lu" userId="76d7ce9a-58f9-4227-9ce6-18dcc353422d" providerId="ADAL" clId="{904131BE-C209-498C-8F17-DD06A758A642}" dt="2024-08-08T20:56:33.073" v="2250" actId="478"/>
          <ac:spMkLst>
            <pc:docMk/>
            <pc:sldMk cId="1150780404" sldId="1088"/>
            <ac:spMk id="6" creationId="{94D35831-3E4F-F67F-1098-ECEF02A09B85}"/>
          </ac:spMkLst>
        </pc:spChg>
        <pc:spChg chg="del">
          <ac:chgData name="Jana Lu" userId="76d7ce9a-58f9-4227-9ce6-18dcc353422d" providerId="ADAL" clId="{904131BE-C209-498C-8F17-DD06A758A642}" dt="2024-08-08T20:56:33.073" v="2250" actId="478"/>
          <ac:spMkLst>
            <pc:docMk/>
            <pc:sldMk cId="1150780404" sldId="1088"/>
            <ac:spMk id="7" creationId="{B58B1688-6950-072F-51E0-9A8B8CD0E450}"/>
          </ac:spMkLst>
        </pc:spChg>
        <pc:spChg chg="del">
          <ac:chgData name="Jana Lu" userId="76d7ce9a-58f9-4227-9ce6-18dcc353422d" providerId="ADAL" clId="{904131BE-C209-498C-8F17-DD06A758A642}" dt="2024-08-08T20:56:33.073" v="2250" actId="478"/>
          <ac:spMkLst>
            <pc:docMk/>
            <pc:sldMk cId="1150780404" sldId="1088"/>
            <ac:spMk id="8" creationId="{11FD04BE-8E27-3311-F42D-CEF63D0820CF}"/>
          </ac:spMkLst>
        </pc:spChg>
        <pc:spChg chg="del">
          <ac:chgData name="Jana Lu" userId="76d7ce9a-58f9-4227-9ce6-18dcc353422d" providerId="ADAL" clId="{904131BE-C209-498C-8F17-DD06A758A642}" dt="2024-08-08T20:56:33.073" v="2250" actId="478"/>
          <ac:spMkLst>
            <pc:docMk/>
            <pc:sldMk cId="1150780404" sldId="1088"/>
            <ac:spMk id="9" creationId="{246211C9-3D4D-877E-70B4-73B30C18C7A2}"/>
          </ac:spMkLst>
        </pc:spChg>
        <pc:spChg chg="del">
          <ac:chgData name="Jana Lu" userId="76d7ce9a-58f9-4227-9ce6-18dcc353422d" providerId="ADAL" clId="{904131BE-C209-498C-8F17-DD06A758A642}" dt="2024-08-08T20:56:33.073" v="2250" actId="478"/>
          <ac:spMkLst>
            <pc:docMk/>
            <pc:sldMk cId="1150780404" sldId="1088"/>
            <ac:spMk id="10" creationId="{A2655F63-A173-B156-8EF8-DEBF33AF96F9}"/>
          </ac:spMkLst>
        </pc:spChg>
        <pc:spChg chg="del">
          <ac:chgData name="Jana Lu" userId="76d7ce9a-58f9-4227-9ce6-18dcc353422d" providerId="ADAL" clId="{904131BE-C209-498C-8F17-DD06A758A642}" dt="2024-08-08T20:56:33.073" v="2250" actId="478"/>
          <ac:spMkLst>
            <pc:docMk/>
            <pc:sldMk cId="1150780404" sldId="1088"/>
            <ac:spMk id="11" creationId="{975E56DA-58A4-A0E2-762B-98FC84260432}"/>
          </ac:spMkLst>
        </pc:spChg>
        <pc:spChg chg="del">
          <ac:chgData name="Jana Lu" userId="76d7ce9a-58f9-4227-9ce6-18dcc353422d" providerId="ADAL" clId="{904131BE-C209-498C-8F17-DD06A758A642}" dt="2024-08-08T20:56:33.073" v="2250" actId="478"/>
          <ac:spMkLst>
            <pc:docMk/>
            <pc:sldMk cId="1150780404" sldId="1088"/>
            <ac:spMk id="12" creationId="{765AB501-0358-EDA4-3471-DCE89C484910}"/>
          </ac:spMkLst>
        </pc:spChg>
        <pc:spChg chg="del">
          <ac:chgData name="Jana Lu" userId="76d7ce9a-58f9-4227-9ce6-18dcc353422d" providerId="ADAL" clId="{904131BE-C209-498C-8F17-DD06A758A642}" dt="2024-08-08T20:56:33.073" v="2250" actId="478"/>
          <ac:spMkLst>
            <pc:docMk/>
            <pc:sldMk cId="1150780404" sldId="1088"/>
            <ac:spMk id="13" creationId="{4BBD9DB4-7A23-22B7-7570-B56EA7D30609}"/>
          </ac:spMkLst>
        </pc:spChg>
        <pc:spChg chg="del">
          <ac:chgData name="Jana Lu" userId="76d7ce9a-58f9-4227-9ce6-18dcc353422d" providerId="ADAL" clId="{904131BE-C209-498C-8F17-DD06A758A642}" dt="2024-08-08T20:56:33.073" v="2250" actId="478"/>
          <ac:spMkLst>
            <pc:docMk/>
            <pc:sldMk cId="1150780404" sldId="1088"/>
            <ac:spMk id="14" creationId="{B913CD7C-5114-98DE-A4DD-DA0637A37358}"/>
          </ac:spMkLst>
        </pc:spChg>
        <pc:spChg chg="del">
          <ac:chgData name="Jana Lu" userId="76d7ce9a-58f9-4227-9ce6-18dcc353422d" providerId="ADAL" clId="{904131BE-C209-498C-8F17-DD06A758A642}" dt="2024-08-08T20:56:33.073" v="2250" actId="478"/>
          <ac:spMkLst>
            <pc:docMk/>
            <pc:sldMk cId="1150780404" sldId="1088"/>
            <ac:spMk id="15" creationId="{8E36BC9F-7E7D-2CD9-A340-9E0A0E318A15}"/>
          </ac:spMkLst>
        </pc:spChg>
        <pc:spChg chg="del">
          <ac:chgData name="Jana Lu" userId="76d7ce9a-58f9-4227-9ce6-18dcc353422d" providerId="ADAL" clId="{904131BE-C209-498C-8F17-DD06A758A642}" dt="2024-08-08T20:56:33.073" v="2250" actId="478"/>
          <ac:spMkLst>
            <pc:docMk/>
            <pc:sldMk cId="1150780404" sldId="1088"/>
            <ac:spMk id="16" creationId="{75BEE6E3-91E0-0DE7-6C9A-11AE9774F72E}"/>
          </ac:spMkLst>
        </pc:spChg>
        <pc:spChg chg="del">
          <ac:chgData name="Jana Lu" userId="76d7ce9a-58f9-4227-9ce6-18dcc353422d" providerId="ADAL" clId="{904131BE-C209-498C-8F17-DD06A758A642}" dt="2024-08-08T20:56:33.073" v="2250" actId="478"/>
          <ac:spMkLst>
            <pc:docMk/>
            <pc:sldMk cId="1150780404" sldId="1088"/>
            <ac:spMk id="17" creationId="{C3D37EFC-62EE-0B6D-2CE8-330FEEEE7C4F}"/>
          </ac:spMkLst>
        </pc:spChg>
        <pc:spChg chg="del">
          <ac:chgData name="Jana Lu" userId="76d7ce9a-58f9-4227-9ce6-18dcc353422d" providerId="ADAL" clId="{904131BE-C209-498C-8F17-DD06A758A642}" dt="2024-08-08T20:56:33.073" v="2250" actId="478"/>
          <ac:spMkLst>
            <pc:docMk/>
            <pc:sldMk cId="1150780404" sldId="1088"/>
            <ac:spMk id="18" creationId="{0A17BF04-55EE-29FC-F1C2-001AF296AC37}"/>
          </ac:spMkLst>
        </pc:spChg>
        <pc:spChg chg="del">
          <ac:chgData name="Jana Lu" userId="76d7ce9a-58f9-4227-9ce6-18dcc353422d" providerId="ADAL" clId="{904131BE-C209-498C-8F17-DD06A758A642}" dt="2024-08-08T20:56:33.073" v="2250" actId="478"/>
          <ac:spMkLst>
            <pc:docMk/>
            <pc:sldMk cId="1150780404" sldId="1088"/>
            <ac:spMk id="19" creationId="{78ABA8CB-B409-A4EB-F40A-F321CA45923F}"/>
          </ac:spMkLst>
        </pc:spChg>
        <pc:spChg chg="del">
          <ac:chgData name="Jana Lu" userId="76d7ce9a-58f9-4227-9ce6-18dcc353422d" providerId="ADAL" clId="{904131BE-C209-498C-8F17-DD06A758A642}" dt="2024-08-08T20:56:33.073" v="2250" actId="478"/>
          <ac:spMkLst>
            <pc:docMk/>
            <pc:sldMk cId="1150780404" sldId="1088"/>
            <ac:spMk id="20" creationId="{63D053D7-18B3-44AB-352E-070DFF04FAED}"/>
          </ac:spMkLst>
        </pc:spChg>
        <pc:spChg chg="del">
          <ac:chgData name="Jana Lu" userId="76d7ce9a-58f9-4227-9ce6-18dcc353422d" providerId="ADAL" clId="{904131BE-C209-498C-8F17-DD06A758A642}" dt="2024-08-08T20:56:33.073" v="2250" actId="478"/>
          <ac:spMkLst>
            <pc:docMk/>
            <pc:sldMk cId="1150780404" sldId="1088"/>
            <ac:spMk id="21" creationId="{3F38CD0F-C0DB-DF4F-8A82-211DF18014BD}"/>
          </ac:spMkLst>
        </pc:spChg>
        <pc:spChg chg="del">
          <ac:chgData name="Jana Lu" userId="76d7ce9a-58f9-4227-9ce6-18dcc353422d" providerId="ADAL" clId="{904131BE-C209-498C-8F17-DD06A758A642}" dt="2024-08-08T20:56:33.073" v="2250" actId="478"/>
          <ac:spMkLst>
            <pc:docMk/>
            <pc:sldMk cId="1150780404" sldId="1088"/>
            <ac:spMk id="22" creationId="{D2E78D51-C919-F017-C576-CC0485B405FE}"/>
          </ac:spMkLst>
        </pc:spChg>
        <pc:spChg chg="mod">
          <ac:chgData name="Jana Lu" userId="76d7ce9a-58f9-4227-9ce6-18dcc353422d" providerId="ADAL" clId="{904131BE-C209-498C-8F17-DD06A758A642}" dt="2024-08-08T20:56:40.103" v="2252" actId="13244"/>
          <ac:spMkLst>
            <pc:docMk/>
            <pc:sldMk cId="1150780404" sldId="1088"/>
            <ac:spMk id="23" creationId="{477078FA-D8FB-5B6F-793F-CD96EB534B8C}"/>
          </ac:spMkLst>
        </pc:spChg>
        <pc:spChg chg="mod">
          <ac:chgData name="Jana Lu" userId="76d7ce9a-58f9-4227-9ce6-18dcc353422d" providerId="ADAL" clId="{904131BE-C209-498C-8F17-DD06A758A642}" dt="2024-08-08T20:56:35.604" v="2251" actId="13244"/>
          <ac:spMkLst>
            <pc:docMk/>
            <pc:sldMk cId="1150780404" sldId="1088"/>
            <ac:spMk id="24" creationId="{64330B55-47D9-08E2-52F8-B09C3D6093ED}"/>
          </ac:spMkLst>
        </pc:spChg>
        <pc:picChg chg="mod ord">
          <ac:chgData name="Jana Lu" userId="76d7ce9a-58f9-4227-9ce6-18dcc353422d" providerId="ADAL" clId="{904131BE-C209-498C-8F17-DD06A758A642}" dt="2024-08-09T15:51:41.258" v="6589" actId="13244"/>
          <ac:picMkLst>
            <pc:docMk/>
            <pc:sldMk cId="1150780404" sldId="1088"/>
            <ac:picMk id="27" creationId="{B1B1A43F-CC6B-B0DA-9700-17907A8C19F7}"/>
          </ac:picMkLst>
        </pc:picChg>
        <pc:picChg chg="mod">
          <ac:chgData name="Jana Lu" userId="76d7ce9a-58f9-4227-9ce6-18dcc353422d" providerId="ADAL" clId="{904131BE-C209-498C-8F17-DD06A758A642}" dt="2024-08-09T15:51:35.192" v="6588" actId="13244"/>
          <ac:picMkLst>
            <pc:docMk/>
            <pc:sldMk cId="1150780404" sldId="1088"/>
            <ac:picMk id="1026" creationId="{4EF20860-E2EE-43D9-AD41-41CEF7C72207}"/>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6:06:42.842" v="6628"/>
              <pc2:cmMkLst xmlns:pc2="http://schemas.microsoft.com/office/powerpoint/2019/9/main/command">
                <pc:docMk/>
                <pc:sldMk cId="1150780404" sldId="1088"/>
                <pc2:cmMk id="{45563813-5BD5-46A7-BA5B-A3C7030FC38A}"/>
              </pc2:cmMkLst>
              <pc226:cmRplyChg chg="add mod">
                <pc226:chgData name="Jana Lu" userId="76d7ce9a-58f9-4227-9ce6-18dcc353422d" providerId="ADAL" clId="{904131BE-C209-498C-8F17-DD06A758A642}" dt="2024-08-09T16:06:42.842" v="6628"/>
                <pc2:cmRplyMkLst xmlns:pc2="http://schemas.microsoft.com/office/powerpoint/2019/9/main/command">
                  <pc:docMk/>
                  <pc:sldMk cId="1150780404" sldId="1088"/>
                  <pc2:cmMk id="{45563813-5BD5-46A7-BA5B-A3C7030FC38A}"/>
                  <pc2:cmRplyMk id="{220B0B23-67B4-4469-83BA-31E3197EE500}"/>
                </pc2:cmRplyMkLst>
              </pc226:cmRplyChg>
            </pc226:cmChg>
          </p:ext>
        </pc:extLst>
      </pc:sldChg>
      <pc:sldChg chg="delSp modSp modNotesTx">
        <pc:chgData name="Jana Lu" userId="76d7ce9a-58f9-4227-9ce6-18dcc353422d" providerId="ADAL" clId="{904131BE-C209-498C-8F17-DD06A758A642}" dt="2024-08-09T16:06:01.967" v="6627" actId="20577"/>
        <pc:sldMkLst>
          <pc:docMk/>
          <pc:sldMk cId="3472397949" sldId="1089"/>
        </pc:sldMkLst>
        <pc:spChg chg="mod">
          <ac:chgData name="Jana Lu" userId="76d7ce9a-58f9-4227-9ce6-18dcc353422d" providerId="ADAL" clId="{904131BE-C209-498C-8F17-DD06A758A642}" dt="2024-08-08T21:09:14.390" v="2278" actId="13244"/>
          <ac:spMkLst>
            <pc:docMk/>
            <pc:sldMk cId="3472397949" sldId="1089"/>
            <ac:spMk id="3" creationId="{1E4D5A7A-E390-08B6-06C6-534ED7CEBBF5}"/>
          </ac:spMkLst>
        </pc:spChg>
        <pc:spChg chg="del">
          <ac:chgData name="Jana Lu" userId="76d7ce9a-58f9-4227-9ce6-18dcc353422d" providerId="ADAL" clId="{904131BE-C209-498C-8F17-DD06A758A642}" dt="2024-08-08T21:02:23.605" v="2266" actId="478"/>
          <ac:spMkLst>
            <pc:docMk/>
            <pc:sldMk cId="3472397949" sldId="1089"/>
            <ac:spMk id="6" creationId="{864AFC97-FD99-B768-7B2A-D0519246367A}"/>
          </ac:spMkLst>
        </pc:spChg>
        <pc:spChg chg="del">
          <ac:chgData name="Jana Lu" userId="76d7ce9a-58f9-4227-9ce6-18dcc353422d" providerId="ADAL" clId="{904131BE-C209-498C-8F17-DD06A758A642}" dt="2024-08-08T21:02:23.605" v="2266" actId="478"/>
          <ac:spMkLst>
            <pc:docMk/>
            <pc:sldMk cId="3472397949" sldId="1089"/>
            <ac:spMk id="7" creationId="{804DE405-E165-B9CC-0ADE-CE6BD23FA186}"/>
          </ac:spMkLst>
        </pc:spChg>
        <pc:spChg chg="del">
          <ac:chgData name="Jana Lu" userId="76d7ce9a-58f9-4227-9ce6-18dcc353422d" providerId="ADAL" clId="{904131BE-C209-498C-8F17-DD06A758A642}" dt="2024-08-08T21:02:23.605" v="2266" actId="478"/>
          <ac:spMkLst>
            <pc:docMk/>
            <pc:sldMk cId="3472397949" sldId="1089"/>
            <ac:spMk id="8" creationId="{8027DDE1-2F1D-95BF-1FD6-0CD64C302379}"/>
          </ac:spMkLst>
        </pc:spChg>
        <pc:spChg chg="del">
          <ac:chgData name="Jana Lu" userId="76d7ce9a-58f9-4227-9ce6-18dcc353422d" providerId="ADAL" clId="{904131BE-C209-498C-8F17-DD06A758A642}" dt="2024-08-08T21:02:23.605" v="2266" actId="478"/>
          <ac:spMkLst>
            <pc:docMk/>
            <pc:sldMk cId="3472397949" sldId="1089"/>
            <ac:spMk id="9" creationId="{B89C61EE-1B88-0EFA-665B-4BB21193176C}"/>
          </ac:spMkLst>
        </pc:spChg>
        <pc:spChg chg="del">
          <ac:chgData name="Jana Lu" userId="76d7ce9a-58f9-4227-9ce6-18dcc353422d" providerId="ADAL" clId="{904131BE-C209-498C-8F17-DD06A758A642}" dt="2024-08-08T21:02:23.605" v="2266" actId="478"/>
          <ac:spMkLst>
            <pc:docMk/>
            <pc:sldMk cId="3472397949" sldId="1089"/>
            <ac:spMk id="10" creationId="{B3425DD0-74A3-FA01-A69C-81E9CF9604F1}"/>
          </ac:spMkLst>
        </pc:spChg>
        <pc:spChg chg="del">
          <ac:chgData name="Jana Lu" userId="76d7ce9a-58f9-4227-9ce6-18dcc353422d" providerId="ADAL" clId="{904131BE-C209-498C-8F17-DD06A758A642}" dt="2024-08-08T21:02:23.605" v="2266" actId="478"/>
          <ac:spMkLst>
            <pc:docMk/>
            <pc:sldMk cId="3472397949" sldId="1089"/>
            <ac:spMk id="11" creationId="{A5AFDF33-2F69-DC64-7F1E-ACE78FD687F5}"/>
          </ac:spMkLst>
        </pc:spChg>
        <pc:spChg chg="del">
          <ac:chgData name="Jana Lu" userId="76d7ce9a-58f9-4227-9ce6-18dcc353422d" providerId="ADAL" clId="{904131BE-C209-498C-8F17-DD06A758A642}" dt="2024-08-08T21:02:23.605" v="2266" actId="478"/>
          <ac:spMkLst>
            <pc:docMk/>
            <pc:sldMk cId="3472397949" sldId="1089"/>
            <ac:spMk id="12" creationId="{445AFC0C-3F82-56D6-2603-688F5CBD4344}"/>
          </ac:spMkLst>
        </pc:spChg>
        <pc:spChg chg="del">
          <ac:chgData name="Jana Lu" userId="76d7ce9a-58f9-4227-9ce6-18dcc353422d" providerId="ADAL" clId="{904131BE-C209-498C-8F17-DD06A758A642}" dt="2024-08-08T21:02:23.605" v="2266" actId="478"/>
          <ac:spMkLst>
            <pc:docMk/>
            <pc:sldMk cId="3472397949" sldId="1089"/>
            <ac:spMk id="13" creationId="{DBEF221A-51C7-AE7D-104E-406BBAD0C0D8}"/>
          </ac:spMkLst>
        </pc:spChg>
        <pc:spChg chg="del">
          <ac:chgData name="Jana Lu" userId="76d7ce9a-58f9-4227-9ce6-18dcc353422d" providerId="ADAL" clId="{904131BE-C209-498C-8F17-DD06A758A642}" dt="2024-08-08T21:02:23.605" v="2266" actId="478"/>
          <ac:spMkLst>
            <pc:docMk/>
            <pc:sldMk cId="3472397949" sldId="1089"/>
            <ac:spMk id="14" creationId="{75CC94C8-9B70-0DC7-6809-39E94088DFB4}"/>
          </ac:spMkLst>
        </pc:spChg>
        <pc:spChg chg="del">
          <ac:chgData name="Jana Lu" userId="76d7ce9a-58f9-4227-9ce6-18dcc353422d" providerId="ADAL" clId="{904131BE-C209-498C-8F17-DD06A758A642}" dt="2024-08-08T21:02:23.605" v="2266" actId="478"/>
          <ac:spMkLst>
            <pc:docMk/>
            <pc:sldMk cId="3472397949" sldId="1089"/>
            <ac:spMk id="15" creationId="{154626DA-9DD8-146C-E839-92E329BAFC23}"/>
          </ac:spMkLst>
        </pc:spChg>
        <pc:spChg chg="del">
          <ac:chgData name="Jana Lu" userId="76d7ce9a-58f9-4227-9ce6-18dcc353422d" providerId="ADAL" clId="{904131BE-C209-498C-8F17-DD06A758A642}" dt="2024-08-08T21:02:23.605" v="2266" actId="478"/>
          <ac:spMkLst>
            <pc:docMk/>
            <pc:sldMk cId="3472397949" sldId="1089"/>
            <ac:spMk id="16" creationId="{2F42AC6D-0F13-DBE0-A59C-F514A6D6A4C6}"/>
          </ac:spMkLst>
        </pc:spChg>
        <pc:spChg chg="del">
          <ac:chgData name="Jana Lu" userId="76d7ce9a-58f9-4227-9ce6-18dcc353422d" providerId="ADAL" clId="{904131BE-C209-498C-8F17-DD06A758A642}" dt="2024-08-08T21:02:23.605" v="2266" actId="478"/>
          <ac:spMkLst>
            <pc:docMk/>
            <pc:sldMk cId="3472397949" sldId="1089"/>
            <ac:spMk id="17" creationId="{486BE491-DBA9-76EE-A44C-7D4061D56634}"/>
          </ac:spMkLst>
        </pc:spChg>
        <pc:spChg chg="del">
          <ac:chgData name="Jana Lu" userId="76d7ce9a-58f9-4227-9ce6-18dcc353422d" providerId="ADAL" clId="{904131BE-C209-498C-8F17-DD06A758A642}" dt="2024-08-08T21:02:23.605" v="2266" actId="478"/>
          <ac:spMkLst>
            <pc:docMk/>
            <pc:sldMk cId="3472397949" sldId="1089"/>
            <ac:spMk id="18" creationId="{A1880E52-6C40-ED0D-BD1B-863E78541CF4}"/>
          </ac:spMkLst>
        </pc:spChg>
        <pc:spChg chg="del">
          <ac:chgData name="Jana Lu" userId="76d7ce9a-58f9-4227-9ce6-18dcc353422d" providerId="ADAL" clId="{904131BE-C209-498C-8F17-DD06A758A642}" dt="2024-08-08T21:02:23.605" v="2266" actId="478"/>
          <ac:spMkLst>
            <pc:docMk/>
            <pc:sldMk cId="3472397949" sldId="1089"/>
            <ac:spMk id="19" creationId="{C8BEEB0E-2649-5156-7561-4F4CD0F1C636}"/>
          </ac:spMkLst>
        </pc:spChg>
        <pc:spChg chg="del">
          <ac:chgData name="Jana Lu" userId="76d7ce9a-58f9-4227-9ce6-18dcc353422d" providerId="ADAL" clId="{904131BE-C209-498C-8F17-DD06A758A642}" dt="2024-08-08T21:02:23.605" v="2266" actId="478"/>
          <ac:spMkLst>
            <pc:docMk/>
            <pc:sldMk cId="3472397949" sldId="1089"/>
            <ac:spMk id="20" creationId="{AEC4B1A9-D57E-13BF-531D-8620948F0B5B}"/>
          </ac:spMkLst>
        </pc:spChg>
        <pc:spChg chg="del">
          <ac:chgData name="Jana Lu" userId="76d7ce9a-58f9-4227-9ce6-18dcc353422d" providerId="ADAL" clId="{904131BE-C209-498C-8F17-DD06A758A642}" dt="2024-08-08T21:02:23.605" v="2266" actId="478"/>
          <ac:spMkLst>
            <pc:docMk/>
            <pc:sldMk cId="3472397949" sldId="1089"/>
            <ac:spMk id="21" creationId="{741CE8A8-CA98-68A1-8333-6F0AC1EAA0D1}"/>
          </ac:spMkLst>
        </pc:spChg>
        <pc:spChg chg="del">
          <ac:chgData name="Jana Lu" userId="76d7ce9a-58f9-4227-9ce6-18dcc353422d" providerId="ADAL" clId="{904131BE-C209-498C-8F17-DD06A758A642}" dt="2024-08-08T21:02:23.605" v="2266" actId="478"/>
          <ac:spMkLst>
            <pc:docMk/>
            <pc:sldMk cId="3472397949" sldId="1089"/>
            <ac:spMk id="22" creationId="{7BADC16E-E9D5-49A0-4ACE-97DBD2B17C9F}"/>
          </ac:spMkLst>
        </pc:spChg>
        <pc:spChg chg="mod">
          <ac:chgData name="Jana Lu" userId="76d7ce9a-58f9-4227-9ce6-18dcc353422d" providerId="ADAL" clId="{904131BE-C209-498C-8F17-DD06A758A642}" dt="2024-08-08T21:02:37.971" v="2268" actId="13244"/>
          <ac:spMkLst>
            <pc:docMk/>
            <pc:sldMk cId="3472397949" sldId="1089"/>
            <ac:spMk id="23" creationId="{DC612DBF-EDAA-F89A-F2F3-330AD7CB8F4E}"/>
          </ac:spMkLst>
        </pc:spChg>
        <pc:spChg chg="mod">
          <ac:chgData name="Jana Lu" userId="76d7ce9a-58f9-4227-9ce6-18dcc353422d" providerId="ADAL" clId="{904131BE-C209-498C-8F17-DD06A758A642}" dt="2024-08-08T21:02:28.759" v="2267" actId="13244"/>
          <ac:spMkLst>
            <pc:docMk/>
            <pc:sldMk cId="3472397949" sldId="1089"/>
            <ac:spMk id="24" creationId="{E9D197E4-89F1-E8B5-4B8A-6E386AB6A8F6}"/>
          </ac:spMkLst>
        </pc:spChg>
        <pc:picChg chg="mod">
          <ac:chgData name="Jana Lu" userId="76d7ce9a-58f9-4227-9ce6-18dcc353422d" providerId="ADAL" clId="{904131BE-C209-498C-8F17-DD06A758A642}" dt="2024-08-08T21:08:34.539" v="2275" actId="962"/>
          <ac:picMkLst>
            <pc:docMk/>
            <pc:sldMk cId="3472397949" sldId="1089"/>
            <ac:picMk id="38" creationId="{0719C168-8590-7E84-82D1-1AECEFF6F091}"/>
          </ac:picMkLst>
        </pc:picChg>
        <pc:picChg chg="mod">
          <ac:chgData name="Jana Lu" userId="76d7ce9a-58f9-4227-9ce6-18dcc353422d" providerId="ADAL" clId="{904131BE-C209-498C-8F17-DD06A758A642}" dt="2024-08-08T21:09:44.136" v="2279" actId="962"/>
          <ac:picMkLst>
            <pc:docMk/>
            <pc:sldMk cId="3472397949" sldId="1089"/>
            <ac:picMk id="40" creationId="{2B718705-5A62-7BC9-D4E1-92FC242BF04B}"/>
          </ac:picMkLst>
        </pc:picChg>
      </pc:sldChg>
      <pc:sldChg chg="delSp modSp modNotesTx">
        <pc:chgData name="Jana Lu" userId="76d7ce9a-58f9-4227-9ce6-18dcc353422d" providerId="ADAL" clId="{904131BE-C209-498C-8F17-DD06A758A642}" dt="2024-08-09T16:07:23.370" v="6629" actId="20577"/>
        <pc:sldMkLst>
          <pc:docMk/>
          <pc:sldMk cId="1519977891" sldId="1090"/>
        </pc:sldMkLst>
        <pc:spChg chg="mod">
          <ac:chgData name="Jana Lu" userId="76d7ce9a-58f9-4227-9ce6-18dcc353422d" providerId="ADAL" clId="{904131BE-C209-498C-8F17-DD06A758A642}" dt="2024-08-08T21:12:13.369" v="2293" actId="13244"/>
          <ac:spMkLst>
            <pc:docMk/>
            <pc:sldMk cId="1519977891" sldId="1090"/>
            <ac:spMk id="3" creationId="{8E7D0B32-242C-0F19-F5E0-6AA97364B308}"/>
          </ac:spMkLst>
        </pc:spChg>
        <pc:spChg chg="del">
          <ac:chgData name="Jana Lu" userId="76d7ce9a-58f9-4227-9ce6-18dcc353422d" providerId="ADAL" clId="{904131BE-C209-498C-8F17-DD06A758A642}" dt="2024-08-08T21:11:11.503" v="2282" actId="478"/>
          <ac:spMkLst>
            <pc:docMk/>
            <pc:sldMk cId="1519977891" sldId="1090"/>
            <ac:spMk id="5" creationId="{79A14AE9-410A-4317-FB0B-7E1D0A3ACE96}"/>
          </ac:spMkLst>
        </pc:spChg>
        <pc:spChg chg="del">
          <ac:chgData name="Jana Lu" userId="76d7ce9a-58f9-4227-9ce6-18dcc353422d" providerId="ADAL" clId="{904131BE-C209-498C-8F17-DD06A758A642}" dt="2024-08-08T21:11:11.503" v="2282" actId="478"/>
          <ac:spMkLst>
            <pc:docMk/>
            <pc:sldMk cId="1519977891" sldId="1090"/>
            <ac:spMk id="6" creationId="{A5D4FFF1-A711-D908-548A-427B134FBE4E}"/>
          </ac:spMkLst>
        </pc:spChg>
        <pc:spChg chg="del">
          <ac:chgData name="Jana Lu" userId="76d7ce9a-58f9-4227-9ce6-18dcc353422d" providerId="ADAL" clId="{904131BE-C209-498C-8F17-DD06A758A642}" dt="2024-08-08T21:11:11.503" v="2282" actId="478"/>
          <ac:spMkLst>
            <pc:docMk/>
            <pc:sldMk cId="1519977891" sldId="1090"/>
            <ac:spMk id="7" creationId="{B0566C1C-3913-AB3D-E924-EDC338EC3F96}"/>
          </ac:spMkLst>
        </pc:spChg>
        <pc:spChg chg="del">
          <ac:chgData name="Jana Lu" userId="76d7ce9a-58f9-4227-9ce6-18dcc353422d" providerId="ADAL" clId="{904131BE-C209-498C-8F17-DD06A758A642}" dt="2024-08-08T21:11:11.503" v="2282" actId="478"/>
          <ac:spMkLst>
            <pc:docMk/>
            <pc:sldMk cId="1519977891" sldId="1090"/>
            <ac:spMk id="8" creationId="{46AA8123-2AFF-2E87-8578-16D785A06BFD}"/>
          </ac:spMkLst>
        </pc:spChg>
        <pc:spChg chg="del">
          <ac:chgData name="Jana Lu" userId="76d7ce9a-58f9-4227-9ce6-18dcc353422d" providerId="ADAL" clId="{904131BE-C209-498C-8F17-DD06A758A642}" dt="2024-08-08T21:11:11.503" v="2282" actId="478"/>
          <ac:spMkLst>
            <pc:docMk/>
            <pc:sldMk cId="1519977891" sldId="1090"/>
            <ac:spMk id="9" creationId="{460BDC15-D9CD-412A-E2AA-0F80F8ADC569}"/>
          </ac:spMkLst>
        </pc:spChg>
        <pc:spChg chg="del">
          <ac:chgData name="Jana Lu" userId="76d7ce9a-58f9-4227-9ce6-18dcc353422d" providerId="ADAL" clId="{904131BE-C209-498C-8F17-DD06A758A642}" dt="2024-08-08T21:11:11.503" v="2282" actId="478"/>
          <ac:spMkLst>
            <pc:docMk/>
            <pc:sldMk cId="1519977891" sldId="1090"/>
            <ac:spMk id="10" creationId="{16134283-9D5D-1D4B-49A3-3A15CB7A1040}"/>
          </ac:spMkLst>
        </pc:spChg>
        <pc:spChg chg="del">
          <ac:chgData name="Jana Lu" userId="76d7ce9a-58f9-4227-9ce6-18dcc353422d" providerId="ADAL" clId="{904131BE-C209-498C-8F17-DD06A758A642}" dt="2024-08-08T21:11:11.503" v="2282" actId="478"/>
          <ac:spMkLst>
            <pc:docMk/>
            <pc:sldMk cId="1519977891" sldId="1090"/>
            <ac:spMk id="11" creationId="{2AC4FB92-57D4-9E5E-D42B-428EB85255AA}"/>
          </ac:spMkLst>
        </pc:spChg>
        <pc:spChg chg="del">
          <ac:chgData name="Jana Lu" userId="76d7ce9a-58f9-4227-9ce6-18dcc353422d" providerId="ADAL" clId="{904131BE-C209-498C-8F17-DD06A758A642}" dt="2024-08-08T21:11:11.503" v="2282" actId="478"/>
          <ac:spMkLst>
            <pc:docMk/>
            <pc:sldMk cId="1519977891" sldId="1090"/>
            <ac:spMk id="12" creationId="{33E187B9-C5D3-9E6A-9ED7-380394392C9B}"/>
          </ac:spMkLst>
        </pc:spChg>
        <pc:spChg chg="del">
          <ac:chgData name="Jana Lu" userId="76d7ce9a-58f9-4227-9ce6-18dcc353422d" providerId="ADAL" clId="{904131BE-C209-498C-8F17-DD06A758A642}" dt="2024-08-08T21:11:11.503" v="2282" actId="478"/>
          <ac:spMkLst>
            <pc:docMk/>
            <pc:sldMk cId="1519977891" sldId="1090"/>
            <ac:spMk id="13" creationId="{4630698C-EA7C-0712-238A-B239A7BEA0B5}"/>
          </ac:spMkLst>
        </pc:spChg>
        <pc:spChg chg="del">
          <ac:chgData name="Jana Lu" userId="76d7ce9a-58f9-4227-9ce6-18dcc353422d" providerId="ADAL" clId="{904131BE-C209-498C-8F17-DD06A758A642}" dt="2024-08-08T21:11:11.503" v="2282" actId="478"/>
          <ac:spMkLst>
            <pc:docMk/>
            <pc:sldMk cId="1519977891" sldId="1090"/>
            <ac:spMk id="14" creationId="{7E05A9D0-3BFF-826D-2261-20ACFEB72D74}"/>
          </ac:spMkLst>
        </pc:spChg>
        <pc:spChg chg="del">
          <ac:chgData name="Jana Lu" userId="76d7ce9a-58f9-4227-9ce6-18dcc353422d" providerId="ADAL" clId="{904131BE-C209-498C-8F17-DD06A758A642}" dt="2024-08-08T21:11:11.503" v="2282" actId="478"/>
          <ac:spMkLst>
            <pc:docMk/>
            <pc:sldMk cId="1519977891" sldId="1090"/>
            <ac:spMk id="15" creationId="{49B2C901-65CD-5B62-976A-F5DB0B52FE65}"/>
          </ac:spMkLst>
        </pc:spChg>
        <pc:spChg chg="del">
          <ac:chgData name="Jana Lu" userId="76d7ce9a-58f9-4227-9ce6-18dcc353422d" providerId="ADAL" clId="{904131BE-C209-498C-8F17-DD06A758A642}" dt="2024-08-08T21:11:11.503" v="2282" actId="478"/>
          <ac:spMkLst>
            <pc:docMk/>
            <pc:sldMk cId="1519977891" sldId="1090"/>
            <ac:spMk id="16" creationId="{EDA950F2-F7FC-B3FD-1D43-AD9FC51117FC}"/>
          </ac:spMkLst>
        </pc:spChg>
        <pc:spChg chg="del">
          <ac:chgData name="Jana Lu" userId="76d7ce9a-58f9-4227-9ce6-18dcc353422d" providerId="ADAL" clId="{904131BE-C209-498C-8F17-DD06A758A642}" dt="2024-08-08T21:11:11.503" v="2282" actId="478"/>
          <ac:spMkLst>
            <pc:docMk/>
            <pc:sldMk cId="1519977891" sldId="1090"/>
            <ac:spMk id="17" creationId="{E4F3269C-FACD-9639-9004-14D8A4AB6244}"/>
          </ac:spMkLst>
        </pc:spChg>
        <pc:spChg chg="del">
          <ac:chgData name="Jana Lu" userId="76d7ce9a-58f9-4227-9ce6-18dcc353422d" providerId="ADAL" clId="{904131BE-C209-498C-8F17-DD06A758A642}" dt="2024-08-08T21:11:11.503" v="2282" actId="478"/>
          <ac:spMkLst>
            <pc:docMk/>
            <pc:sldMk cId="1519977891" sldId="1090"/>
            <ac:spMk id="18" creationId="{6E3035A7-AD7F-0C3E-2223-C683CA3B8396}"/>
          </ac:spMkLst>
        </pc:spChg>
        <pc:spChg chg="del">
          <ac:chgData name="Jana Lu" userId="76d7ce9a-58f9-4227-9ce6-18dcc353422d" providerId="ADAL" clId="{904131BE-C209-498C-8F17-DD06A758A642}" dt="2024-08-08T21:11:11.503" v="2282" actId="478"/>
          <ac:spMkLst>
            <pc:docMk/>
            <pc:sldMk cId="1519977891" sldId="1090"/>
            <ac:spMk id="19" creationId="{F4B52B24-B084-0423-9844-DFE2ED352CC2}"/>
          </ac:spMkLst>
        </pc:spChg>
        <pc:spChg chg="del">
          <ac:chgData name="Jana Lu" userId="76d7ce9a-58f9-4227-9ce6-18dcc353422d" providerId="ADAL" clId="{904131BE-C209-498C-8F17-DD06A758A642}" dt="2024-08-08T21:11:11.503" v="2282" actId="478"/>
          <ac:spMkLst>
            <pc:docMk/>
            <pc:sldMk cId="1519977891" sldId="1090"/>
            <ac:spMk id="20" creationId="{328F969A-C1AC-CF80-4C95-620E72581B58}"/>
          </ac:spMkLst>
        </pc:spChg>
        <pc:spChg chg="del">
          <ac:chgData name="Jana Lu" userId="76d7ce9a-58f9-4227-9ce6-18dcc353422d" providerId="ADAL" clId="{904131BE-C209-498C-8F17-DD06A758A642}" dt="2024-08-08T21:11:11.503" v="2282" actId="478"/>
          <ac:spMkLst>
            <pc:docMk/>
            <pc:sldMk cId="1519977891" sldId="1090"/>
            <ac:spMk id="21" creationId="{702CA2BE-B26D-01D1-4805-D907574D490C}"/>
          </ac:spMkLst>
        </pc:spChg>
        <pc:spChg chg="del">
          <ac:chgData name="Jana Lu" userId="76d7ce9a-58f9-4227-9ce6-18dcc353422d" providerId="ADAL" clId="{904131BE-C209-498C-8F17-DD06A758A642}" dt="2024-08-08T21:11:11.503" v="2282" actId="478"/>
          <ac:spMkLst>
            <pc:docMk/>
            <pc:sldMk cId="1519977891" sldId="1090"/>
            <ac:spMk id="22" creationId="{40737138-C673-8286-4E4D-9D5E7FDF4557}"/>
          </ac:spMkLst>
        </pc:spChg>
        <pc:spChg chg="mod">
          <ac:chgData name="Jana Lu" userId="76d7ce9a-58f9-4227-9ce6-18dcc353422d" providerId="ADAL" clId="{904131BE-C209-498C-8F17-DD06A758A642}" dt="2024-08-08T21:12:09.791" v="2292" actId="13244"/>
          <ac:spMkLst>
            <pc:docMk/>
            <pc:sldMk cId="1519977891" sldId="1090"/>
            <ac:spMk id="23" creationId="{D9BC0090-28AC-B0EA-C172-A3A0C4A8600C}"/>
          </ac:spMkLst>
        </pc:spChg>
        <pc:spChg chg="mod">
          <ac:chgData name="Jana Lu" userId="76d7ce9a-58f9-4227-9ce6-18dcc353422d" providerId="ADAL" clId="{904131BE-C209-498C-8F17-DD06A758A642}" dt="2024-08-08T21:11:38.620" v="2286" actId="13244"/>
          <ac:spMkLst>
            <pc:docMk/>
            <pc:sldMk cId="1519977891" sldId="1090"/>
            <ac:spMk id="24" creationId="{2695D113-1ACE-82A9-292A-F1079B32E6DD}"/>
          </ac:spMkLst>
        </pc:spChg>
        <pc:spChg chg="mod">
          <ac:chgData name="Jana Lu" userId="76d7ce9a-58f9-4227-9ce6-18dcc353422d" providerId="ADAL" clId="{904131BE-C209-498C-8F17-DD06A758A642}" dt="2024-08-08T21:11:50.019" v="2289" actId="13244"/>
          <ac:spMkLst>
            <pc:docMk/>
            <pc:sldMk cId="1519977891" sldId="1090"/>
            <ac:spMk id="33" creationId="{5A88AB26-1F7D-C98B-9CE1-541169018920}"/>
          </ac:spMkLst>
        </pc:spChg>
        <pc:spChg chg="mod">
          <ac:chgData name="Jana Lu" userId="76d7ce9a-58f9-4227-9ce6-18dcc353422d" providerId="ADAL" clId="{904131BE-C209-498C-8F17-DD06A758A642}" dt="2024-08-08T21:11:55.911" v="2290" actId="13244"/>
          <ac:spMkLst>
            <pc:docMk/>
            <pc:sldMk cId="1519977891" sldId="1090"/>
            <ac:spMk id="35" creationId="{B05A8A9C-F401-5EE1-D74E-6EE60E775295}"/>
          </ac:spMkLst>
        </pc:spChg>
        <pc:picChg chg="mod">
          <ac:chgData name="Jana Lu" userId="76d7ce9a-58f9-4227-9ce6-18dcc353422d" providerId="ADAL" clId="{904131BE-C209-498C-8F17-DD06A758A642}" dt="2024-08-08T21:12:02.924" v="2291" actId="13244"/>
          <ac:picMkLst>
            <pc:docMk/>
            <pc:sldMk cId="1519977891" sldId="1090"/>
            <ac:picMk id="25" creationId="{78D328A5-93AC-9D71-7F12-312AD2786BE0}"/>
          </ac:picMkLst>
        </pc:picChg>
        <pc:picChg chg="mod">
          <ac:chgData name="Jana Lu" userId="76d7ce9a-58f9-4227-9ce6-18dcc353422d" providerId="ADAL" clId="{904131BE-C209-498C-8F17-DD06A758A642}" dt="2024-08-08T21:11:30.736" v="2284" actId="962"/>
          <ac:picMkLst>
            <pc:docMk/>
            <pc:sldMk cId="1519977891" sldId="1090"/>
            <ac:picMk id="34" creationId="{36522FB3-F98C-F88F-B1A0-07CB7C627D0C}"/>
          </ac:picMkLst>
        </pc:picChg>
      </pc:sldChg>
      <pc:sldChg chg="delSp modSp mod modNotesTx">
        <pc:chgData name="Jana Lu" userId="76d7ce9a-58f9-4227-9ce6-18dcc353422d" providerId="ADAL" clId="{904131BE-C209-498C-8F17-DD06A758A642}" dt="2024-08-09T16:07:41.992" v="6630" actId="20577"/>
        <pc:sldMkLst>
          <pc:docMk/>
          <pc:sldMk cId="2158601917" sldId="1091"/>
        </pc:sldMkLst>
        <pc:spChg chg="mod">
          <ac:chgData name="Jana Lu" userId="76d7ce9a-58f9-4227-9ce6-18dcc353422d" providerId="ADAL" clId="{904131BE-C209-498C-8F17-DD06A758A642}" dt="2024-08-09T13:35:40.893" v="3447" actId="20577"/>
          <ac:spMkLst>
            <pc:docMk/>
            <pc:sldMk cId="2158601917" sldId="1091"/>
            <ac:spMk id="2" creationId="{F1C2AEE4-846C-2868-DEF7-FF165345C6B7}"/>
          </ac:spMkLst>
        </pc:spChg>
        <pc:spChg chg="mod">
          <ac:chgData name="Jana Lu" userId="76d7ce9a-58f9-4227-9ce6-18dcc353422d" providerId="ADAL" clId="{904131BE-C209-498C-8F17-DD06A758A642}" dt="2024-08-09T13:35:44.133" v="3449" actId="20577"/>
          <ac:spMkLst>
            <pc:docMk/>
            <pc:sldMk cId="2158601917" sldId="1091"/>
            <ac:spMk id="3" creationId="{F9DCC6EE-A338-2821-0013-E2848AC8BE35}"/>
          </ac:spMkLst>
        </pc:spChg>
        <pc:spChg chg="mod ord">
          <ac:chgData name="Jana Lu" userId="76d7ce9a-58f9-4227-9ce6-18dcc353422d" providerId="ADAL" clId="{904131BE-C209-498C-8F17-DD06A758A642}" dt="2024-08-09T15:51:51.809" v="6590" actId="13244"/>
          <ac:spMkLst>
            <pc:docMk/>
            <pc:sldMk cId="2158601917" sldId="1091"/>
            <ac:spMk id="4" creationId="{9D5E00FC-15F6-F7D7-6CED-613485D8C051}"/>
          </ac:spMkLst>
        </pc:spChg>
        <pc:spChg chg="del">
          <ac:chgData name="Jana Lu" userId="76d7ce9a-58f9-4227-9ce6-18dcc353422d" providerId="ADAL" clId="{904131BE-C209-498C-8F17-DD06A758A642}" dt="2024-08-09T13:25:35.827" v="2298" actId="478"/>
          <ac:spMkLst>
            <pc:docMk/>
            <pc:sldMk cId="2158601917" sldId="1091"/>
            <ac:spMk id="5" creationId="{BA2A5BCA-8533-72B9-D5AA-C23F1E63BA95}"/>
          </ac:spMkLst>
        </pc:spChg>
        <pc:spChg chg="del">
          <ac:chgData name="Jana Lu" userId="76d7ce9a-58f9-4227-9ce6-18dcc353422d" providerId="ADAL" clId="{904131BE-C209-498C-8F17-DD06A758A642}" dt="2024-08-09T13:25:35.827" v="2298" actId="478"/>
          <ac:spMkLst>
            <pc:docMk/>
            <pc:sldMk cId="2158601917" sldId="1091"/>
            <ac:spMk id="6" creationId="{03415B46-1B95-C397-869D-395F5294730C}"/>
          </ac:spMkLst>
        </pc:spChg>
        <pc:spChg chg="del">
          <ac:chgData name="Jana Lu" userId="76d7ce9a-58f9-4227-9ce6-18dcc353422d" providerId="ADAL" clId="{904131BE-C209-498C-8F17-DD06A758A642}" dt="2024-08-09T13:25:35.827" v="2298" actId="478"/>
          <ac:spMkLst>
            <pc:docMk/>
            <pc:sldMk cId="2158601917" sldId="1091"/>
            <ac:spMk id="7" creationId="{A58C134E-38E0-39E8-E516-5BF6573B9FE6}"/>
          </ac:spMkLst>
        </pc:spChg>
        <pc:spChg chg="del">
          <ac:chgData name="Jana Lu" userId="76d7ce9a-58f9-4227-9ce6-18dcc353422d" providerId="ADAL" clId="{904131BE-C209-498C-8F17-DD06A758A642}" dt="2024-08-09T13:25:35.827" v="2298" actId="478"/>
          <ac:spMkLst>
            <pc:docMk/>
            <pc:sldMk cId="2158601917" sldId="1091"/>
            <ac:spMk id="8" creationId="{32BB2FB4-FAEE-D5BC-35E4-D3B8B6696083}"/>
          </ac:spMkLst>
        </pc:spChg>
        <pc:spChg chg="del">
          <ac:chgData name="Jana Lu" userId="76d7ce9a-58f9-4227-9ce6-18dcc353422d" providerId="ADAL" clId="{904131BE-C209-498C-8F17-DD06A758A642}" dt="2024-08-09T13:25:35.827" v="2298" actId="478"/>
          <ac:spMkLst>
            <pc:docMk/>
            <pc:sldMk cId="2158601917" sldId="1091"/>
            <ac:spMk id="9" creationId="{8D3FD321-49CF-C6EC-157D-93E57E0D3855}"/>
          </ac:spMkLst>
        </pc:spChg>
        <pc:spChg chg="del">
          <ac:chgData name="Jana Lu" userId="76d7ce9a-58f9-4227-9ce6-18dcc353422d" providerId="ADAL" clId="{904131BE-C209-498C-8F17-DD06A758A642}" dt="2024-08-09T13:25:35.827" v="2298" actId="478"/>
          <ac:spMkLst>
            <pc:docMk/>
            <pc:sldMk cId="2158601917" sldId="1091"/>
            <ac:spMk id="10" creationId="{6900723D-4A45-58C2-A0B9-8F83D8CC16C7}"/>
          </ac:spMkLst>
        </pc:spChg>
        <pc:spChg chg="del">
          <ac:chgData name="Jana Lu" userId="76d7ce9a-58f9-4227-9ce6-18dcc353422d" providerId="ADAL" clId="{904131BE-C209-498C-8F17-DD06A758A642}" dt="2024-08-09T13:25:35.827" v="2298" actId="478"/>
          <ac:spMkLst>
            <pc:docMk/>
            <pc:sldMk cId="2158601917" sldId="1091"/>
            <ac:spMk id="11" creationId="{41E20C4B-9345-9718-9C7D-C814FF1BC4B0}"/>
          </ac:spMkLst>
        </pc:spChg>
        <pc:spChg chg="del">
          <ac:chgData name="Jana Lu" userId="76d7ce9a-58f9-4227-9ce6-18dcc353422d" providerId="ADAL" clId="{904131BE-C209-498C-8F17-DD06A758A642}" dt="2024-08-09T13:25:35.827" v="2298" actId="478"/>
          <ac:spMkLst>
            <pc:docMk/>
            <pc:sldMk cId="2158601917" sldId="1091"/>
            <ac:spMk id="12" creationId="{ABF34100-6509-86A3-B05F-D14B9523220D}"/>
          </ac:spMkLst>
        </pc:spChg>
        <pc:spChg chg="del">
          <ac:chgData name="Jana Lu" userId="76d7ce9a-58f9-4227-9ce6-18dcc353422d" providerId="ADAL" clId="{904131BE-C209-498C-8F17-DD06A758A642}" dt="2024-08-09T13:25:35.827" v="2298" actId="478"/>
          <ac:spMkLst>
            <pc:docMk/>
            <pc:sldMk cId="2158601917" sldId="1091"/>
            <ac:spMk id="13" creationId="{A014885C-46A0-339E-F6D9-CEA3F4133F28}"/>
          </ac:spMkLst>
        </pc:spChg>
        <pc:spChg chg="del">
          <ac:chgData name="Jana Lu" userId="76d7ce9a-58f9-4227-9ce6-18dcc353422d" providerId="ADAL" clId="{904131BE-C209-498C-8F17-DD06A758A642}" dt="2024-08-09T13:25:35.827" v="2298" actId="478"/>
          <ac:spMkLst>
            <pc:docMk/>
            <pc:sldMk cId="2158601917" sldId="1091"/>
            <ac:spMk id="14" creationId="{5DC4825D-BA93-3993-B3D9-47F3D4C75F98}"/>
          </ac:spMkLst>
        </pc:spChg>
        <pc:spChg chg="del">
          <ac:chgData name="Jana Lu" userId="76d7ce9a-58f9-4227-9ce6-18dcc353422d" providerId="ADAL" clId="{904131BE-C209-498C-8F17-DD06A758A642}" dt="2024-08-09T13:25:35.827" v="2298" actId="478"/>
          <ac:spMkLst>
            <pc:docMk/>
            <pc:sldMk cId="2158601917" sldId="1091"/>
            <ac:spMk id="15" creationId="{2C7C3AF3-5E68-AFD4-C9BF-054364AD69C0}"/>
          </ac:spMkLst>
        </pc:spChg>
        <pc:spChg chg="del">
          <ac:chgData name="Jana Lu" userId="76d7ce9a-58f9-4227-9ce6-18dcc353422d" providerId="ADAL" clId="{904131BE-C209-498C-8F17-DD06A758A642}" dt="2024-08-09T13:25:35.827" v="2298" actId="478"/>
          <ac:spMkLst>
            <pc:docMk/>
            <pc:sldMk cId="2158601917" sldId="1091"/>
            <ac:spMk id="16" creationId="{207560E0-735D-68A9-3C66-48448DBB5981}"/>
          </ac:spMkLst>
        </pc:spChg>
        <pc:spChg chg="del">
          <ac:chgData name="Jana Lu" userId="76d7ce9a-58f9-4227-9ce6-18dcc353422d" providerId="ADAL" clId="{904131BE-C209-498C-8F17-DD06A758A642}" dt="2024-08-09T13:25:35.827" v="2298" actId="478"/>
          <ac:spMkLst>
            <pc:docMk/>
            <pc:sldMk cId="2158601917" sldId="1091"/>
            <ac:spMk id="17" creationId="{D18F8793-50AE-8FFD-1DAC-9BDE7D0E3085}"/>
          </ac:spMkLst>
        </pc:spChg>
        <pc:spChg chg="del">
          <ac:chgData name="Jana Lu" userId="76d7ce9a-58f9-4227-9ce6-18dcc353422d" providerId="ADAL" clId="{904131BE-C209-498C-8F17-DD06A758A642}" dt="2024-08-09T13:25:35.827" v="2298" actId="478"/>
          <ac:spMkLst>
            <pc:docMk/>
            <pc:sldMk cId="2158601917" sldId="1091"/>
            <ac:spMk id="18" creationId="{8FBF97CC-9AB9-0B74-2F5A-7A15B288B792}"/>
          </ac:spMkLst>
        </pc:spChg>
        <pc:spChg chg="del">
          <ac:chgData name="Jana Lu" userId="76d7ce9a-58f9-4227-9ce6-18dcc353422d" providerId="ADAL" clId="{904131BE-C209-498C-8F17-DD06A758A642}" dt="2024-08-09T13:25:35.827" v="2298" actId="478"/>
          <ac:spMkLst>
            <pc:docMk/>
            <pc:sldMk cId="2158601917" sldId="1091"/>
            <ac:spMk id="19" creationId="{92A70BC7-0C13-65B5-7DCD-3B0FFC6CF2EF}"/>
          </ac:spMkLst>
        </pc:spChg>
        <pc:spChg chg="del">
          <ac:chgData name="Jana Lu" userId="76d7ce9a-58f9-4227-9ce6-18dcc353422d" providerId="ADAL" clId="{904131BE-C209-498C-8F17-DD06A758A642}" dt="2024-08-09T13:25:35.827" v="2298" actId="478"/>
          <ac:spMkLst>
            <pc:docMk/>
            <pc:sldMk cId="2158601917" sldId="1091"/>
            <ac:spMk id="20" creationId="{C435D73A-9FE4-4956-9FDA-8A0791980861}"/>
          </ac:spMkLst>
        </pc:spChg>
        <pc:spChg chg="del">
          <ac:chgData name="Jana Lu" userId="76d7ce9a-58f9-4227-9ce6-18dcc353422d" providerId="ADAL" clId="{904131BE-C209-498C-8F17-DD06A758A642}" dt="2024-08-09T13:25:35.827" v="2298" actId="478"/>
          <ac:spMkLst>
            <pc:docMk/>
            <pc:sldMk cId="2158601917" sldId="1091"/>
            <ac:spMk id="21" creationId="{DAB4E853-9978-CAED-C402-2D36F0A0D8EC}"/>
          </ac:spMkLst>
        </pc:spChg>
        <pc:spChg chg="del">
          <ac:chgData name="Jana Lu" userId="76d7ce9a-58f9-4227-9ce6-18dcc353422d" providerId="ADAL" clId="{904131BE-C209-498C-8F17-DD06A758A642}" dt="2024-08-09T13:25:35.827" v="2298" actId="478"/>
          <ac:spMkLst>
            <pc:docMk/>
            <pc:sldMk cId="2158601917" sldId="1091"/>
            <ac:spMk id="22" creationId="{678AA4FF-5CCC-ACA4-D7F2-CBE22176AA66}"/>
          </ac:spMkLst>
        </pc:spChg>
        <pc:spChg chg="mod">
          <ac:chgData name="Jana Lu" userId="76d7ce9a-58f9-4227-9ce6-18dcc353422d" providerId="ADAL" clId="{904131BE-C209-498C-8F17-DD06A758A642}" dt="2024-08-09T13:25:39.377" v="2299" actId="13244"/>
          <ac:spMkLst>
            <pc:docMk/>
            <pc:sldMk cId="2158601917" sldId="1091"/>
            <ac:spMk id="24" creationId="{346531E0-FF02-C9D7-A7C4-FEAC853E2CCA}"/>
          </ac:spMkLst>
        </pc:spChg>
        <pc:spChg chg="mod">
          <ac:chgData name="Jana Lu" userId="76d7ce9a-58f9-4227-9ce6-18dcc353422d" providerId="ADAL" clId="{904131BE-C209-498C-8F17-DD06A758A642}" dt="2024-08-09T13:25:44.477" v="2301" actId="13244"/>
          <ac:spMkLst>
            <pc:docMk/>
            <pc:sldMk cId="2158601917" sldId="1091"/>
            <ac:spMk id="25" creationId="{45DE12B7-1A41-290D-215C-B24355428823}"/>
          </ac:spMkLst>
        </pc:spChg>
      </pc:sldChg>
      <pc:sldChg chg="delSp modSp modCm modNotesTx">
        <pc:chgData name="Jana Lu" userId="76d7ce9a-58f9-4227-9ce6-18dcc353422d" providerId="ADAL" clId="{904131BE-C209-498C-8F17-DD06A758A642}" dt="2024-08-09T16:08:06.342" v="6631" actId="20577"/>
        <pc:sldMkLst>
          <pc:docMk/>
          <pc:sldMk cId="1587600605" sldId="1092"/>
        </pc:sldMkLst>
        <pc:spChg chg="mod">
          <ac:chgData name="Jana Lu" userId="76d7ce9a-58f9-4227-9ce6-18dcc353422d" providerId="ADAL" clId="{904131BE-C209-498C-8F17-DD06A758A642}" dt="2024-08-09T13:37:12.643" v="3459" actId="13244"/>
          <ac:spMkLst>
            <pc:docMk/>
            <pc:sldMk cId="1587600605" sldId="1092"/>
            <ac:spMk id="3" creationId="{1BEC8101-1200-0563-FB71-51E62EDA2EDD}"/>
          </ac:spMkLst>
        </pc:spChg>
        <pc:spChg chg="mod">
          <ac:chgData name="Jana Lu" userId="76d7ce9a-58f9-4227-9ce6-18dcc353422d" providerId="ADAL" clId="{904131BE-C209-498C-8F17-DD06A758A642}" dt="2024-08-09T13:37:28.927" v="3461" actId="13244"/>
          <ac:spMkLst>
            <pc:docMk/>
            <pc:sldMk cId="1587600605" sldId="1092"/>
            <ac:spMk id="5" creationId="{F3E2D05B-FF84-EE90-FD2F-8CB36A94885E}"/>
          </ac:spMkLst>
        </pc:spChg>
        <pc:spChg chg="del">
          <ac:chgData name="Jana Lu" userId="76d7ce9a-58f9-4227-9ce6-18dcc353422d" providerId="ADAL" clId="{904131BE-C209-498C-8F17-DD06A758A642}" dt="2024-08-09T13:32:33.479" v="3445" actId="478"/>
          <ac:spMkLst>
            <pc:docMk/>
            <pc:sldMk cId="1587600605" sldId="1092"/>
            <ac:spMk id="6" creationId="{4AD15D13-DD4B-A780-27FF-5B1741B72273}"/>
          </ac:spMkLst>
        </pc:spChg>
        <pc:spChg chg="del">
          <ac:chgData name="Jana Lu" userId="76d7ce9a-58f9-4227-9ce6-18dcc353422d" providerId="ADAL" clId="{904131BE-C209-498C-8F17-DD06A758A642}" dt="2024-08-09T13:32:33.479" v="3445" actId="478"/>
          <ac:spMkLst>
            <pc:docMk/>
            <pc:sldMk cId="1587600605" sldId="1092"/>
            <ac:spMk id="7" creationId="{9A4DDF1B-31E7-529F-A50F-D29AC0F4BADC}"/>
          </ac:spMkLst>
        </pc:spChg>
        <pc:spChg chg="del">
          <ac:chgData name="Jana Lu" userId="76d7ce9a-58f9-4227-9ce6-18dcc353422d" providerId="ADAL" clId="{904131BE-C209-498C-8F17-DD06A758A642}" dt="2024-08-09T13:32:33.479" v="3445" actId="478"/>
          <ac:spMkLst>
            <pc:docMk/>
            <pc:sldMk cId="1587600605" sldId="1092"/>
            <ac:spMk id="8" creationId="{FE3EACE9-12B0-017D-534F-A810DAE5284C}"/>
          </ac:spMkLst>
        </pc:spChg>
        <pc:spChg chg="del">
          <ac:chgData name="Jana Lu" userId="76d7ce9a-58f9-4227-9ce6-18dcc353422d" providerId="ADAL" clId="{904131BE-C209-498C-8F17-DD06A758A642}" dt="2024-08-09T13:32:33.479" v="3445" actId="478"/>
          <ac:spMkLst>
            <pc:docMk/>
            <pc:sldMk cId="1587600605" sldId="1092"/>
            <ac:spMk id="9" creationId="{81429638-0BCF-71AD-25D8-EE30B073D79E}"/>
          </ac:spMkLst>
        </pc:spChg>
        <pc:spChg chg="del">
          <ac:chgData name="Jana Lu" userId="76d7ce9a-58f9-4227-9ce6-18dcc353422d" providerId="ADAL" clId="{904131BE-C209-498C-8F17-DD06A758A642}" dt="2024-08-09T13:32:33.479" v="3445" actId="478"/>
          <ac:spMkLst>
            <pc:docMk/>
            <pc:sldMk cId="1587600605" sldId="1092"/>
            <ac:spMk id="10" creationId="{D673B993-709C-67EE-D310-3A42C8414D32}"/>
          </ac:spMkLst>
        </pc:spChg>
        <pc:spChg chg="del">
          <ac:chgData name="Jana Lu" userId="76d7ce9a-58f9-4227-9ce6-18dcc353422d" providerId="ADAL" clId="{904131BE-C209-498C-8F17-DD06A758A642}" dt="2024-08-09T13:32:33.479" v="3445" actId="478"/>
          <ac:spMkLst>
            <pc:docMk/>
            <pc:sldMk cId="1587600605" sldId="1092"/>
            <ac:spMk id="11" creationId="{80E471A0-2E28-1EB9-209E-13AAD5608915}"/>
          </ac:spMkLst>
        </pc:spChg>
        <pc:spChg chg="del">
          <ac:chgData name="Jana Lu" userId="76d7ce9a-58f9-4227-9ce6-18dcc353422d" providerId="ADAL" clId="{904131BE-C209-498C-8F17-DD06A758A642}" dt="2024-08-09T13:32:33.479" v="3445" actId="478"/>
          <ac:spMkLst>
            <pc:docMk/>
            <pc:sldMk cId="1587600605" sldId="1092"/>
            <ac:spMk id="12" creationId="{62A2D899-EB1D-915A-A3B0-07ED7BE2471D}"/>
          </ac:spMkLst>
        </pc:spChg>
        <pc:spChg chg="del">
          <ac:chgData name="Jana Lu" userId="76d7ce9a-58f9-4227-9ce6-18dcc353422d" providerId="ADAL" clId="{904131BE-C209-498C-8F17-DD06A758A642}" dt="2024-08-09T13:32:33.479" v="3445" actId="478"/>
          <ac:spMkLst>
            <pc:docMk/>
            <pc:sldMk cId="1587600605" sldId="1092"/>
            <ac:spMk id="13" creationId="{56BFBD43-A7A7-5FE4-5DB2-790E8DB9236B}"/>
          </ac:spMkLst>
        </pc:spChg>
        <pc:spChg chg="del">
          <ac:chgData name="Jana Lu" userId="76d7ce9a-58f9-4227-9ce6-18dcc353422d" providerId="ADAL" clId="{904131BE-C209-498C-8F17-DD06A758A642}" dt="2024-08-09T13:32:33.479" v="3445" actId="478"/>
          <ac:spMkLst>
            <pc:docMk/>
            <pc:sldMk cId="1587600605" sldId="1092"/>
            <ac:spMk id="14" creationId="{392CE880-A4C9-9CC0-51E8-338FC4F98832}"/>
          </ac:spMkLst>
        </pc:spChg>
        <pc:spChg chg="del">
          <ac:chgData name="Jana Lu" userId="76d7ce9a-58f9-4227-9ce6-18dcc353422d" providerId="ADAL" clId="{904131BE-C209-498C-8F17-DD06A758A642}" dt="2024-08-09T13:32:33.479" v="3445" actId="478"/>
          <ac:spMkLst>
            <pc:docMk/>
            <pc:sldMk cId="1587600605" sldId="1092"/>
            <ac:spMk id="15" creationId="{14EBA9D1-3CE1-BB35-16BD-C390F5617348}"/>
          </ac:spMkLst>
        </pc:spChg>
        <pc:spChg chg="del">
          <ac:chgData name="Jana Lu" userId="76d7ce9a-58f9-4227-9ce6-18dcc353422d" providerId="ADAL" clId="{904131BE-C209-498C-8F17-DD06A758A642}" dt="2024-08-09T13:32:33.479" v="3445" actId="478"/>
          <ac:spMkLst>
            <pc:docMk/>
            <pc:sldMk cId="1587600605" sldId="1092"/>
            <ac:spMk id="16" creationId="{301698F4-CBAA-FDA7-B3B6-2DD1AD8C230F}"/>
          </ac:spMkLst>
        </pc:spChg>
        <pc:spChg chg="del">
          <ac:chgData name="Jana Lu" userId="76d7ce9a-58f9-4227-9ce6-18dcc353422d" providerId="ADAL" clId="{904131BE-C209-498C-8F17-DD06A758A642}" dt="2024-08-09T13:32:33.479" v="3445" actId="478"/>
          <ac:spMkLst>
            <pc:docMk/>
            <pc:sldMk cId="1587600605" sldId="1092"/>
            <ac:spMk id="17" creationId="{46B321FD-F1A5-5B33-CBFD-A0A4BBED346C}"/>
          </ac:spMkLst>
        </pc:spChg>
        <pc:spChg chg="del">
          <ac:chgData name="Jana Lu" userId="76d7ce9a-58f9-4227-9ce6-18dcc353422d" providerId="ADAL" clId="{904131BE-C209-498C-8F17-DD06A758A642}" dt="2024-08-09T13:32:33.479" v="3445" actId="478"/>
          <ac:spMkLst>
            <pc:docMk/>
            <pc:sldMk cId="1587600605" sldId="1092"/>
            <ac:spMk id="18" creationId="{C7714800-49F0-1376-9563-B7596ACBC22E}"/>
          </ac:spMkLst>
        </pc:spChg>
        <pc:spChg chg="del">
          <ac:chgData name="Jana Lu" userId="76d7ce9a-58f9-4227-9ce6-18dcc353422d" providerId="ADAL" clId="{904131BE-C209-498C-8F17-DD06A758A642}" dt="2024-08-09T13:32:33.479" v="3445" actId="478"/>
          <ac:spMkLst>
            <pc:docMk/>
            <pc:sldMk cId="1587600605" sldId="1092"/>
            <ac:spMk id="19" creationId="{985591F3-A57C-AE49-0026-5EC91282434A}"/>
          </ac:spMkLst>
        </pc:spChg>
        <pc:spChg chg="del">
          <ac:chgData name="Jana Lu" userId="76d7ce9a-58f9-4227-9ce6-18dcc353422d" providerId="ADAL" clId="{904131BE-C209-498C-8F17-DD06A758A642}" dt="2024-08-09T13:32:33.479" v="3445" actId="478"/>
          <ac:spMkLst>
            <pc:docMk/>
            <pc:sldMk cId="1587600605" sldId="1092"/>
            <ac:spMk id="20" creationId="{06574616-EAD3-7661-B83C-56C37919D71A}"/>
          </ac:spMkLst>
        </pc:spChg>
        <pc:spChg chg="del">
          <ac:chgData name="Jana Lu" userId="76d7ce9a-58f9-4227-9ce6-18dcc353422d" providerId="ADAL" clId="{904131BE-C209-498C-8F17-DD06A758A642}" dt="2024-08-09T13:32:33.479" v="3445" actId="478"/>
          <ac:spMkLst>
            <pc:docMk/>
            <pc:sldMk cId="1587600605" sldId="1092"/>
            <ac:spMk id="21" creationId="{ADCA5DE8-2E2D-6EB2-15DA-B40EDE370555}"/>
          </ac:spMkLst>
        </pc:spChg>
        <pc:spChg chg="del">
          <ac:chgData name="Jana Lu" userId="76d7ce9a-58f9-4227-9ce6-18dcc353422d" providerId="ADAL" clId="{904131BE-C209-498C-8F17-DD06A758A642}" dt="2024-08-09T13:32:33.479" v="3445" actId="478"/>
          <ac:spMkLst>
            <pc:docMk/>
            <pc:sldMk cId="1587600605" sldId="1092"/>
            <ac:spMk id="22" creationId="{B14AF447-FD8F-286C-9E7F-B530E90A1DAE}"/>
          </ac:spMkLst>
        </pc:spChg>
        <pc:spChg chg="mod">
          <ac:chgData name="Jana Lu" userId="76d7ce9a-58f9-4227-9ce6-18dcc353422d" providerId="ADAL" clId="{904131BE-C209-498C-8F17-DD06A758A642}" dt="2024-08-09T13:36:31.081" v="3455" actId="13244"/>
          <ac:spMkLst>
            <pc:docMk/>
            <pc:sldMk cId="1587600605" sldId="1092"/>
            <ac:spMk id="23" creationId="{34B0C506-1881-7FF2-CFEA-D34FCE82411A}"/>
          </ac:spMkLst>
        </pc:spChg>
        <pc:spChg chg="mod">
          <ac:chgData name="Jana Lu" userId="76d7ce9a-58f9-4227-9ce6-18dcc353422d" providerId="ADAL" clId="{904131BE-C209-498C-8F17-DD06A758A642}" dt="2024-08-09T13:36:18.227" v="3452" actId="13244"/>
          <ac:spMkLst>
            <pc:docMk/>
            <pc:sldMk cId="1587600605" sldId="1092"/>
            <ac:spMk id="24" creationId="{3F7E9413-253C-0040-DD87-48DFE9378B23}"/>
          </ac:spMkLst>
        </pc:spChg>
        <pc:picChg chg="mod">
          <ac:chgData name="Jana Lu" userId="76d7ce9a-58f9-4227-9ce6-18dcc353422d" providerId="ADAL" clId="{904131BE-C209-498C-8F17-DD06A758A642}" dt="2024-08-09T13:37:50.907" v="3462" actId="962"/>
          <ac:picMkLst>
            <pc:docMk/>
            <pc:sldMk cId="1587600605" sldId="1092"/>
            <ac:picMk id="25" creationId="{B627DB9A-F6F8-AAE4-AFD4-D1FF812CBC7D}"/>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3:26:25.312" v="2303"/>
              <pc2:cmMkLst xmlns:pc2="http://schemas.microsoft.com/office/powerpoint/2019/9/main/command">
                <pc:docMk/>
                <pc:sldMk cId="1587600605" sldId="1092"/>
                <pc2:cmMk id="{D0D71C3F-1D4B-4BBA-AEBA-88181C3A6C95}"/>
              </pc2:cmMkLst>
              <pc226:cmRplyChg chg="add">
                <pc226:chgData name="Jana Lu" userId="76d7ce9a-58f9-4227-9ce6-18dcc353422d" providerId="ADAL" clId="{904131BE-C209-498C-8F17-DD06A758A642}" dt="2024-08-09T13:26:25.312" v="2303"/>
                <pc2:cmRplyMkLst xmlns:pc2="http://schemas.microsoft.com/office/powerpoint/2019/9/main/command">
                  <pc:docMk/>
                  <pc:sldMk cId="1587600605" sldId="1092"/>
                  <pc2:cmMk id="{D0D71C3F-1D4B-4BBA-AEBA-88181C3A6C95}"/>
                  <pc2:cmRplyMk id="{48A5BE00-B3C3-4A0F-8FB0-CF1066CAAC5F}"/>
                </pc2:cmRplyMkLst>
              </pc226:cmRplyChg>
            </pc226:cmChg>
          </p:ext>
        </pc:extLst>
      </pc:sldChg>
      <pc:sldChg chg="modSp">
        <pc:chgData name="Jana Lu" userId="76d7ce9a-58f9-4227-9ce6-18dcc353422d" providerId="ADAL" clId="{904131BE-C209-498C-8F17-DD06A758A642}" dt="2024-08-09T13:39:27.852" v="3467" actId="962"/>
        <pc:sldMkLst>
          <pc:docMk/>
          <pc:sldMk cId="2920824935" sldId="1093"/>
        </pc:sldMkLst>
        <pc:spChg chg="mod">
          <ac:chgData name="Jana Lu" userId="76d7ce9a-58f9-4227-9ce6-18dcc353422d" providerId="ADAL" clId="{904131BE-C209-498C-8F17-DD06A758A642}" dt="2024-08-09T13:39:18.362" v="3465" actId="13244"/>
          <ac:spMkLst>
            <pc:docMk/>
            <pc:sldMk cId="2920824935" sldId="1093"/>
            <ac:spMk id="23" creationId="{463CBA87-D05D-BACA-0A5B-0E324BEA3A2F}"/>
          </ac:spMkLst>
        </pc:spChg>
        <pc:spChg chg="mod">
          <ac:chgData name="Jana Lu" userId="76d7ce9a-58f9-4227-9ce6-18dcc353422d" providerId="ADAL" clId="{904131BE-C209-498C-8F17-DD06A758A642}" dt="2024-08-09T13:39:19.594" v="3466" actId="13244"/>
          <ac:spMkLst>
            <pc:docMk/>
            <pc:sldMk cId="2920824935" sldId="1093"/>
            <ac:spMk id="25" creationId="{7C950254-6A2D-FCA5-BEB5-04CBA454B6B8}"/>
          </ac:spMkLst>
        </pc:spChg>
        <pc:spChg chg="mod">
          <ac:chgData name="Jana Lu" userId="76d7ce9a-58f9-4227-9ce6-18dcc353422d" providerId="ADAL" clId="{904131BE-C209-498C-8F17-DD06A758A642}" dt="2024-08-09T13:39:17.069" v="3464" actId="13244"/>
          <ac:spMkLst>
            <pc:docMk/>
            <pc:sldMk cId="2920824935" sldId="1093"/>
            <ac:spMk id="26" creationId="{97979B07-F013-D594-B393-8B27056D98DC}"/>
          </ac:spMkLst>
        </pc:spChg>
        <pc:picChg chg="mod">
          <ac:chgData name="Jana Lu" userId="76d7ce9a-58f9-4227-9ce6-18dcc353422d" providerId="ADAL" clId="{904131BE-C209-498C-8F17-DD06A758A642}" dt="2024-08-09T13:39:27.852" v="3467" actId="962"/>
          <ac:picMkLst>
            <pc:docMk/>
            <pc:sldMk cId="2920824935" sldId="1093"/>
            <ac:picMk id="3" creationId="{CD6ABF7B-22D7-E311-0A97-3CE496BF097D}"/>
          </ac:picMkLst>
        </pc:picChg>
      </pc:sldChg>
      <pc:sldChg chg="delSp modSp modNotesTx">
        <pc:chgData name="Jana Lu" userId="76d7ce9a-58f9-4227-9ce6-18dcc353422d" providerId="ADAL" clId="{904131BE-C209-498C-8F17-DD06A758A642}" dt="2024-08-09T16:08:15.327" v="6632" actId="20577"/>
        <pc:sldMkLst>
          <pc:docMk/>
          <pc:sldMk cId="1299335968" sldId="1094"/>
        </pc:sldMkLst>
        <pc:spChg chg="mod">
          <ac:chgData name="Jana Lu" userId="76d7ce9a-58f9-4227-9ce6-18dcc353422d" providerId="ADAL" clId="{904131BE-C209-498C-8F17-DD06A758A642}" dt="2024-08-09T13:40:57.100" v="3477" actId="13244"/>
          <ac:spMkLst>
            <pc:docMk/>
            <pc:sldMk cId="1299335968" sldId="1094"/>
            <ac:spMk id="2" creationId="{2DD4F5DD-8CA0-0070-E3F1-4906B47597B1}"/>
          </ac:spMkLst>
        </pc:spChg>
        <pc:spChg chg="mod">
          <ac:chgData name="Jana Lu" userId="76d7ce9a-58f9-4227-9ce6-18dcc353422d" providerId="ADAL" clId="{904131BE-C209-498C-8F17-DD06A758A642}" dt="2024-08-09T13:40:53.460" v="3476" actId="13244"/>
          <ac:spMkLst>
            <pc:docMk/>
            <pc:sldMk cId="1299335968" sldId="1094"/>
            <ac:spMk id="6" creationId="{279F023B-26C1-6C77-FDB5-5E04A9B075C2}"/>
          </ac:spMkLst>
        </pc:spChg>
        <pc:spChg chg="del">
          <ac:chgData name="Jana Lu" userId="76d7ce9a-58f9-4227-9ce6-18dcc353422d" providerId="ADAL" clId="{904131BE-C209-498C-8F17-DD06A758A642}" dt="2024-08-09T13:40:25.160" v="3469" actId="478"/>
          <ac:spMkLst>
            <pc:docMk/>
            <pc:sldMk cId="1299335968" sldId="1094"/>
            <ac:spMk id="8" creationId="{EDA9E0DF-CF81-46AD-F440-BE90CD350D69}"/>
          </ac:spMkLst>
        </pc:spChg>
        <pc:spChg chg="del">
          <ac:chgData name="Jana Lu" userId="76d7ce9a-58f9-4227-9ce6-18dcc353422d" providerId="ADAL" clId="{904131BE-C209-498C-8F17-DD06A758A642}" dt="2024-08-09T13:40:25.160" v="3469" actId="478"/>
          <ac:spMkLst>
            <pc:docMk/>
            <pc:sldMk cId="1299335968" sldId="1094"/>
            <ac:spMk id="9" creationId="{22BB5E50-B17E-3790-C978-EF058378E2E6}"/>
          </ac:spMkLst>
        </pc:spChg>
        <pc:spChg chg="del">
          <ac:chgData name="Jana Lu" userId="76d7ce9a-58f9-4227-9ce6-18dcc353422d" providerId="ADAL" clId="{904131BE-C209-498C-8F17-DD06A758A642}" dt="2024-08-09T13:40:25.160" v="3469" actId="478"/>
          <ac:spMkLst>
            <pc:docMk/>
            <pc:sldMk cId="1299335968" sldId="1094"/>
            <ac:spMk id="10" creationId="{67312405-79CC-EDED-42FB-3906659D2BE5}"/>
          </ac:spMkLst>
        </pc:spChg>
        <pc:spChg chg="del">
          <ac:chgData name="Jana Lu" userId="76d7ce9a-58f9-4227-9ce6-18dcc353422d" providerId="ADAL" clId="{904131BE-C209-498C-8F17-DD06A758A642}" dt="2024-08-09T13:40:25.160" v="3469" actId="478"/>
          <ac:spMkLst>
            <pc:docMk/>
            <pc:sldMk cId="1299335968" sldId="1094"/>
            <ac:spMk id="11" creationId="{3A3C8050-A8D3-CF08-7EA7-44D3EE3EB4AF}"/>
          </ac:spMkLst>
        </pc:spChg>
        <pc:spChg chg="del">
          <ac:chgData name="Jana Lu" userId="76d7ce9a-58f9-4227-9ce6-18dcc353422d" providerId="ADAL" clId="{904131BE-C209-498C-8F17-DD06A758A642}" dt="2024-08-09T13:40:25.160" v="3469" actId="478"/>
          <ac:spMkLst>
            <pc:docMk/>
            <pc:sldMk cId="1299335968" sldId="1094"/>
            <ac:spMk id="12" creationId="{D60AECF8-6A26-E359-E6D8-EA1A62963643}"/>
          </ac:spMkLst>
        </pc:spChg>
        <pc:spChg chg="del">
          <ac:chgData name="Jana Lu" userId="76d7ce9a-58f9-4227-9ce6-18dcc353422d" providerId="ADAL" clId="{904131BE-C209-498C-8F17-DD06A758A642}" dt="2024-08-09T13:40:25.160" v="3469" actId="478"/>
          <ac:spMkLst>
            <pc:docMk/>
            <pc:sldMk cId="1299335968" sldId="1094"/>
            <ac:spMk id="13" creationId="{73D38688-79E9-3DBD-A1DA-E82D5131597C}"/>
          </ac:spMkLst>
        </pc:spChg>
        <pc:spChg chg="del">
          <ac:chgData name="Jana Lu" userId="76d7ce9a-58f9-4227-9ce6-18dcc353422d" providerId="ADAL" clId="{904131BE-C209-498C-8F17-DD06A758A642}" dt="2024-08-09T13:40:25.160" v="3469" actId="478"/>
          <ac:spMkLst>
            <pc:docMk/>
            <pc:sldMk cId="1299335968" sldId="1094"/>
            <ac:spMk id="14" creationId="{05C431EF-AA1F-B487-913F-3318A96BA4FE}"/>
          </ac:spMkLst>
        </pc:spChg>
        <pc:spChg chg="del">
          <ac:chgData name="Jana Lu" userId="76d7ce9a-58f9-4227-9ce6-18dcc353422d" providerId="ADAL" clId="{904131BE-C209-498C-8F17-DD06A758A642}" dt="2024-08-09T13:40:25.160" v="3469" actId="478"/>
          <ac:spMkLst>
            <pc:docMk/>
            <pc:sldMk cId="1299335968" sldId="1094"/>
            <ac:spMk id="15" creationId="{36F3B04B-E300-A7C9-93D1-EDFA8B977D5E}"/>
          </ac:spMkLst>
        </pc:spChg>
        <pc:spChg chg="del">
          <ac:chgData name="Jana Lu" userId="76d7ce9a-58f9-4227-9ce6-18dcc353422d" providerId="ADAL" clId="{904131BE-C209-498C-8F17-DD06A758A642}" dt="2024-08-09T13:40:25.160" v="3469" actId="478"/>
          <ac:spMkLst>
            <pc:docMk/>
            <pc:sldMk cId="1299335968" sldId="1094"/>
            <ac:spMk id="16" creationId="{EEF269BD-192F-9DF5-D26A-B1DD2317A379}"/>
          </ac:spMkLst>
        </pc:spChg>
        <pc:spChg chg="del">
          <ac:chgData name="Jana Lu" userId="76d7ce9a-58f9-4227-9ce6-18dcc353422d" providerId="ADAL" clId="{904131BE-C209-498C-8F17-DD06A758A642}" dt="2024-08-09T13:40:25.160" v="3469" actId="478"/>
          <ac:spMkLst>
            <pc:docMk/>
            <pc:sldMk cId="1299335968" sldId="1094"/>
            <ac:spMk id="17" creationId="{3CB899D0-986C-0115-23C0-5E25AA73E7B0}"/>
          </ac:spMkLst>
        </pc:spChg>
        <pc:spChg chg="del">
          <ac:chgData name="Jana Lu" userId="76d7ce9a-58f9-4227-9ce6-18dcc353422d" providerId="ADAL" clId="{904131BE-C209-498C-8F17-DD06A758A642}" dt="2024-08-09T13:40:30.677" v="3470" actId="478"/>
          <ac:spMkLst>
            <pc:docMk/>
            <pc:sldMk cId="1299335968" sldId="1094"/>
            <ac:spMk id="18" creationId="{AD02EED7-405D-8984-DB90-57E114F76925}"/>
          </ac:spMkLst>
        </pc:spChg>
        <pc:spChg chg="del">
          <ac:chgData name="Jana Lu" userId="76d7ce9a-58f9-4227-9ce6-18dcc353422d" providerId="ADAL" clId="{904131BE-C209-498C-8F17-DD06A758A642}" dt="2024-08-09T13:40:31.377" v="3471" actId="478"/>
          <ac:spMkLst>
            <pc:docMk/>
            <pc:sldMk cId="1299335968" sldId="1094"/>
            <ac:spMk id="19" creationId="{1E9F2152-9004-2D08-2D43-370A5E88287B}"/>
          </ac:spMkLst>
        </pc:spChg>
        <pc:spChg chg="del">
          <ac:chgData name="Jana Lu" userId="76d7ce9a-58f9-4227-9ce6-18dcc353422d" providerId="ADAL" clId="{904131BE-C209-498C-8F17-DD06A758A642}" dt="2024-08-09T13:40:31.977" v="3472" actId="478"/>
          <ac:spMkLst>
            <pc:docMk/>
            <pc:sldMk cId="1299335968" sldId="1094"/>
            <ac:spMk id="20" creationId="{175BC78B-7ED1-BB65-6975-F04698EED8BC}"/>
          </ac:spMkLst>
        </pc:spChg>
        <pc:spChg chg="del mod">
          <ac:chgData name="Jana Lu" userId="76d7ce9a-58f9-4227-9ce6-18dcc353422d" providerId="ADAL" clId="{904131BE-C209-498C-8F17-DD06A758A642}" dt="2024-08-09T13:40:40.079" v="3474" actId="478"/>
          <ac:spMkLst>
            <pc:docMk/>
            <pc:sldMk cId="1299335968" sldId="1094"/>
            <ac:spMk id="21" creationId="{CECA3F81-6D5F-C780-1856-8740A46CDD9D}"/>
          </ac:spMkLst>
        </pc:spChg>
        <pc:spChg chg="del">
          <ac:chgData name="Jana Lu" userId="76d7ce9a-58f9-4227-9ce6-18dcc353422d" providerId="ADAL" clId="{904131BE-C209-498C-8F17-DD06A758A642}" dt="2024-08-09T13:40:40.079" v="3474" actId="478"/>
          <ac:spMkLst>
            <pc:docMk/>
            <pc:sldMk cId="1299335968" sldId="1094"/>
            <ac:spMk id="22" creationId="{6D5AAD29-0911-CED5-1519-5EE86C501DE7}"/>
          </ac:spMkLst>
        </pc:spChg>
        <pc:spChg chg="del">
          <ac:chgData name="Jana Lu" userId="76d7ce9a-58f9-4227-9ce6-18dcc353422d" providerId="ADAL" clId="{904131BE-C209-498C-8F17-DD06A758A642}" dt="2024-08-09T13:40:40.079" v="3474" actId="478"/>
          <ac:spMkLst>
            <pc:docMk/>
            <pc:sldMk cId="1299335968" sldId="1094"/>
            <ac:spMk id="23" creationId="{1EC3E2DE-C25A-18B7-18BF-FD8A1B59740D}"/>
          </ac:spMkLst>
        </pc:spChg>
        <pc:spChg chg="del">
          <ac:chgData name="Jana Lu" userId="76d7ce9a-58f9-4227-9ce6-18dcc353422d" providerId="ADAL" clId="{904131BE-C209-498C-8F17-DD06A758A642}" dt="2024-08-09T13:40:40.079" v="3474" actId="478"/>
          <ac:spMkLst>
            <pc:docMk/>
            <pc:sldMk cId="1299335968" sldId="1094"/>
            <ac:spMk id="24" creationId="{7D2341CA-079F-09E6-FD70-51313550CFCD}"/>
          </ac:spMkLst>
        </pc:spChg>
        <pc:spChg chg="del">
          <ac:chgData name="Jana Lu" userId="76d7ce9a-58f9-4227-9ce6-18dcc353422d" providerId="ADAL" clId="{904131BE-C209-498C-8F17-DD06A758A642}" dt="2024-08-09T13:40:40.079" v="3474" actId="478"/>
          <ac:spMkLst>
            <pc:docMk/>
            <pc:sldMk cId="1299335968" sldId="1094"/>
            <ac:spMk id="25" creationId="{E6C7C9CB-AD99-6E9C-F711-AC6CA2CB3A23}"/>
          </ac:spMkLst>
        </pc:spChg>
        <pc:spChg chg="del">
          <ac:chgData name="Jana Lu" userId="76d7ce9a-58f9-4227-9ce6-18dcc353422d" providerId="ADAL" clId="{904131BE-C209-498C-8F17-DD06A758A642}" dt="2024-08-09T13:40:40.079" v="3474" actId="478"/>
          <ac:spMkLst>
            <pc:docMk/>
            <pc:sldMk cId="1299335968" sldId="1094"/>
            <ac:spMk id="26" creationId="{3BB048F4-8391-3391-446C-CEF086392E13}"/>
          </ac:spMkLst>
        </pc:spChg>
        <pc:spChg chg="del mod">
          <ac:chgData name="Jana Lu" userId="76d7ce9a-58f9-4227-9ce6-18dcc353422d" providerId="ADAL" clId="{904131BE-C209-498C-8F17-DD06A758A642}" dt="2024-08-09T13:40:49.577" v="3475" actId="478"/>
          <ac:spMkLst>
            <pc:docMk/>
            <pc:sldMk cId="1299335968" sldId="1094"/>
            <ac:spMk id="27" creationId="{54307814-0126-9882-59E1-7B994F49C96C}"/>
          </ac:spMkLst>
        </pc:spChg>
        <pc:picChg chg="mod">
          <ac:chgData name="Jana Lu" userId="76d7ce9a-58f9-4227-9ce6-18dcc353422d" providerId="ADAL" clId="{904131BE-C209-498C-8F17-DD06A758A642}" dt="2024-08-09T13:41:54.377" v="3479" actId="962"/>
          <ac:picMkLst>
            <pc:docMk/>
            <pc:sldMk cId="1299335968" sldId="1094"/>
            <ac:picMk id="28" creationId="{34E94639-272A-0FDC-1978-9562BBDA38CD}"/>
          </ac:picMkLst>
        </pc:picChg>
      </pc:sldChg>
      <pc:sldChg chg="delSp modSp modCm modNotesTx">
        <pc:chgData name="Jana Lu" userId="76d7ce9a-58f9-4227-9ce6-18dcc353422d" providerId="ADAL" clId="{904131BE-C209-498C-8F17-DD06A758A642}" dt="2024-08-09T16:08:19.859" v="6633" actId="20577"/>
        <pc:sldMkLst>
          <pc:docMk/>
          <pc:sldMk cId="783132662" sldId="1095"/>
        </pc:sldMkLst>
        <pc:spChg chg="del">
          <ac:chgData name="Jana Lu" userId="76d7ce9a-58f9-4227-9ce6-18dcc353422d" providerId="ADAL" clId="{904131BE-C209-498C-8F17-DD06A758A642}" dt="2024-08-09T13:42:31.677" v="3481" actId="478"/>
          <ac:spMkLst>
            <pc:docMk/>
            <pc:sldMk cId="783132662" sldId="1095"/>
            <ac:spMk id="3" creationId="{66ED052B-47BF-96C3-F004-5F6C2A3EDA84}"/>
          </ac:spMkLst>
        </pc:spChg>
        <pc:spChg chg="del">
          <ac:chgData name="Jana Lu" userId="76d7ce9a-58f9-4227-9ce6-18dcc353422d" providerId="ADAL" clId="{904131BE-C209-498C-8F17-DD06A758A642}" dt="2024-08-09T13:42:31.677" v="3481" actId="478"/>
          <ac:spMkLst>
            <pc:docMk/>
            <pc:sldMk cId="783132662" sldId="1095"/>
            <ac:spMk id="4" creationId="{3C26147D-CB29-D1F8-C9A7-998C745D3599}"/>
          </ac:spMkLst>
        </pc:spChg>
        <pc:spChg chg="del">
          <ac:chgData name="Jana Lu" userId="76d7ce9a-58f9-4227-9ce6-18dcc353422d" providerId="ADAL" clId="{904131BE-C209-498C-8F17-DD06A758A642}" dt="2024-08-09T13:42:31.677" v="3481" actId="478"/>
          <ac:spMkLst>
            <pc:docMk/>
            <pc:sldMk cId="783132662" sldId="1095"/>
            <ac:spMk id="5" creationId="{89CE3DC7-C665-1FFD-0A6C-76DE25EE4D88}"/>
          </ac:spMkLst>
        </pc:spChg>
        <pc:spChg chg="del">
          <ac:chgData name="Jana Lu" userId="76d7ce9a-58f9-4227-9ce6-18dcc353422d" providerId="ADAL" clId="{904131BE-C209-498C-8F17-DD06A758A642}" dt="2024-08-09T13:42:31.677" v="3481" actId="478"/>
          <ac:spMkLst>
            <pc:docMk/>
            <pc:sldMk cId="783132662" sldId="1095"/>
            <ac:spMk id="6" creationId="{A8816D28-8780-4636-CC74-4C130887FB67}"/>
          </ac:spMkLst>
        </pc:spChg>
        <pc:spChg chg="del">
          <ac:chgData name="Jana Lu" userId="76d7ce9a-58f9-4227-9ce6-18dcc353422d" providerId="ADAL" clId="{904131BE-C209-498C-8F17-DD06A758A642}" dt="2024-08-09T13:42:31.677" v="3481" actId="478"/>
          <ac:spMkLst>
            <pc:docMk/>
            <pc:sldMk cId="783132662" sldId="1095"/>
            <ac:spMk id="7" creationId="{91A8734E-5488-1CB7-B13D-0CB199E02993}"/>
          </ac:spMkLst>
        </pc:spChg>
        <pc:spChg chg="del">
          <ac:chgData name="Jana Lu" userId="76d7ce9a-58f9-4227-9ce6-18dcc353422d" providerId="ADAL" clId="{904131BE-C209-498C-8F17-DD06A758A642}" dt="2024-08-09T13:42:31.677" v="3481" actId="478"/>
          <ac:spMkLst>
            <pc:docMk/>
            <pc:sldMk cId="783132662" sldId="1095"/>
            <ac:spMk id="8" creationId="{A449A185-DD51-8EF0-503D-8919707407D4}"/>
          </ac:spMkLst>
        </pc:spChg>
        <pc:spChg chg="del">
          <ac:chgData name="Jana Lu" userId="76d7ce9a-58f9-4227-9ce6-18dcc353422d" providerId="ADAL" clId="{904131BE-C209-498C-8F17-DD06A758A642}" dt="2024-08-09T13:42:42.715" v="3482" actId="478"/>
          <ac:spMkLst>
            <pc:docMk/>
            <pc:sldMk cId="783132662" sldId="1095"/>
            <ac:spMk id="9" creationId="{63D3BB14-1496-D9D3-30DC-301845D06F92}"/>
          </ac:spMkLst>
        </pc:spChg>
        <pc:spChg chg="del">
          <ac:chgData name="Jana Lu" userId="76d7ce9a-58f9-4227-9ce6-18dcc353422d" providerId="ADAL" clId="{904131BE-C209-498C-8F17-DD06A758A642}" dt="2024-08-09T13:42:42.715" v="3482" actId="478"/>
          <ac:spMkLst>
            <pc:docMk/>
            <pc:sldMk cId="783132662" sldId="1095"/>
            <ac:spMk id="10" creationId="{76A85FBD-1E3F-613B-272F-FFB2116C92E0}"/>
          </ac:spMkLst>
        </pc:spChg>
        <pc:spChg chg="del">
          <ac:chgData name="Jana Lu" userId="76d7ce9a-58f9-4227-9ce6-18dcc353422d" providerId="ADAL" clId="{904131BE-C209-498C-8F17-DD06A758A642}" dt="2024-08-09T13:42:42.715" v="3482" actId="478"/>
          <ac:spMkLst>
            <pc:docMk/>
            <pc:sldMk cId="783132662" sldId="1095"/>
            <ac:spMk id="11" creationId="{B81DBB2F-D44B-3638-9863-A460F2FD64AB}"/>
          </ac:spMkLst>
        </pc:spChg>
        <pc:spChg chg="del">
          <ac:chgData name="Jana Lu" userId="76d7ce9a-58f9-4227-9ce6-18dcc353422d" providerId="ADAL" clId="{904131BE-C209-498C-8F17-DD06A758A642}" dt="2024-08-09T13:42:42.715" v="3482" actId="478"/>
          <ac:spMkLst>
            <pc:docMk/>
            <pc:sldMk cId="783132662" sldId="1095"/>
            <ac:spMk id="12" creationId="{74730454-0AE3-6BC7-E9BD-39D74B961EB2}"/>
          </ac:spMkLst>
        </pc:spChg>
        <pc:spChg chg="del">
          <ac:chgData name="Jana Lu" userId="76d7ce9a-58f9-4227-9ce6-18dcc353422d" providerId="ADAL" clId="{904131BE-C209-498C-8F17-DD06A758A642}" dt="2024-08-09T13:42:42.715" v="3482" actId="478"/>
          <ac:spMkLst>
            <pc:docMk/>
            <pc:sldMk cId="783132662" sldId="1095"/>
            <ac:spMk id="13" creationId="{F92F2791-A88B-0231-0547-610F3EBA5945}"/>
          </ac:spMkLst>
        </pc:spChg>
        <pc:spChg chg="del">
          <ac:chgData name="Jana Lu" userId="76d7ce9a-58f9-4227-9ce6-18dcc353422d" providerId="ADAL" clId="{904131BE-C209-498C-8F17-DD06A758A642}" dt="2024-08-09T13:42:42.715" v="3482" actId="478"/>
          <ac:spMkLst>
            <pc:docMk/>
            <pc:sldMk cId="783132662" sldId="1095"/>
            <ac:spMk id="14" creationId="{FBA5027D-8F34-4CF7-7C94-E9F887901F7A}"/>
          </ac:spMkLst>
        </pc:spChg>
        <pc:spChg chg="del">
          <ac:chgData name="Jana Lu" userId="76d7ce9a-58f9-4227-9ce6-18dcc353422d" providerId="ADAL" clId="{904131BE-C209-498C-8F17-DD06A758A642}" dt="2024-08-09T13:42:42.715" v="3482" actId="478"/>
          <ac:spMkLst>
            <pc:docMk/>
            <pc:sldMk cId="783132662" sldId="1095"/>
            <ac:spMk id="15" creationId="{FB5C14B0-00AD-0663-AE03-BDA12485D5C6}"/>
          </ac:spMkLst>
        </pc:spChg>
        <pc:spChg chg="del">
          <ac:chgData name="Jana Lu" userId="76d7ce9a-58f9-4227-9ce6-18dcc353422d" providerId="ADAL" clId="{904131BE-C209-498C-8F17-DD06A758A642}" dt="2024-08-09T13:42:42.715" v="3482" actId="478"/>
          <ac:spMkLst>
            <pc:docMk/>
            <pc:sldMk cId="783132662" sldId="1095"/>
            <ac:spMk id="16" creationId="{F1804AE2-283C-9B86-00DD-6C8C17EA842A}"/>
          </ac:spMkLst>
        </pc:spChg>
        <pc:spChg chg="del">
          <ac:chgData name="Jana Lu" userId="76d7ce9a-58f9-4227-9ce6-18dcc353422d" providerId="ADAL" clId="{904131BE-C209-498C-8F17-DD06A758A642}" dt="2024-08-09T13:42:42.715" v="3482" actId="478"/>
          <ac:spMkLst>
            <pc:docMk/>
            <pc:sldMk cId="783132662" sldId="1095"/>
            <ac:spMk id="17" creationId="{1571F4EF-4ED5-7664-9211-328C9A8134DC}"/>
          </ac:spMkLst>
        </pc:spChg>
        <pc:spChg chg="del">
          <ac:chgData name="Jana Lu" userId="76d7ce9a-58f9-4227-9ce6-18dcc353422d" providerId="ADAL" clId="{904131BE-C209-498C-8F17-DD06A758A642}" dt="2024-08-09T13:42:42.715" v="3482" actId="478"/>
          <ac:spMkLst>
            <pc:docMk/>
            <pc:sldMk cId="783132662" sldId="1095"/>
            <ac:spMk id="18" creationId="{851D3674-7D41-7660-6B42-B05F2B079888}"/>
          </ac:spMkLst>
        </pc:spChg>
        <pc:spChg chg="del">
          <ac:chgData name="Jana Lu" userId="76d7ce9a-58f9-4227-9ce6-18dcc353422d" providerId="ADAL" clId="{904131BE-C209-498C-8F17-DD06A758A642}" dt="2024-08-09T13:42:42.715" v="3482" actId="478"/>
          <ac:spMkLst>
            <pc:docMk/>
            <pc:sldMk cId="783132662" sldId="1095"/>
            <ac:spMk id="19" creationId="{F6971922-EF93-3C49-F36A-9D4B9DB27B3F}"/>
          </ac:spMkLst>
        </pc:spChg>
        <pc:spChg chg="del">
          <ac:chgData name="Jana Lu" userId="76d7ce9a-58f9-4227-9ce6-18dcc353422d" providerId="ADAL" clId="{904131BE-C209-498C-8F17-DD06A758A642}" dt="2024-08-09T13:42:42.715" v="3482" actId="478"/>
          <ac:spMkLst>
            <pc:docMk/>
            <pc:sldMk cId="783132662" sldId="1095"/>
            <ac:spMk id="20" creationId="{24FBD818-5539-DD4B-7C9C-294C09B804F8}"/>
          </ac:spMkLst>
        </pc:spChg>
        <pc:spChg chg="del">
          <ac:chgData name="Jana Lu" userId="76d7ce9a-58f9-4227-9ce6-18dcc353422d" providerId="ADAL" clId="{904131BE-C209-498C-8F17-DD06A758A642}" dt="2024-08-09T13:42:42.715" v="3482" actId="478"/>
          <ac:spMkLst>
            <pc:docMk/>
            <pc:sldMk cId="783132662" sldId="1095"/>
            <ac:spMk id="21" creationId="{3938CBED-74EC-3E5E-AA87-F1E6378DA0B1}"/>
          </ac:spMkLst>
        </pc:spChg>
        <pc:spChg chg="del">
          <ac:chgData name="Jana Lu" userId="76d7ce9a-58f9-4227-9ce6-18dcc353422d" providerId="ADAL" clId="{904131BE-C209-498C-8F17-DD06A758A642}" dt="2024-08-09T13:42:42.715" v="3482" actId="478"/>
          <ac:spMkLst>
            <pc:docMk/>
            <pc:sldMk cId="783132662" sldId="1095"/>
            <ac:spMk id="22" creationId="{EAA9EF17-A4E7-067E-0D4E-E76FBBDE7125}"/>
          </ac:spMkLst>
        </pc:spChg>
        <pc:spChg chg="mod">
          <ac:chgData name="Jana Lu" userId="76d7ce9a-58f9-4227-9ce6-18dcc353422d" providerId="ADAL" clId="{904131BE-C209-498C-8F17-DD06A758A642}" dt="2024-08-09T13:42:49.410" v="3484" actId="13244"/>
          <ac:spMkLst>
            <pc:docMk/>
            <pc:sldMk cId="783132662" sldId="1095"/>
            <ac:spMk id="23" creationId="{CB5A04C6-2A0E-948A-1EB5-6926FC1186FA}"/>
          </ac:spMkLst>
        </pc:spChg>
        <pc:spChg chg="mod">
          <ac:chgData name="Jana Lu" userId="76d7ce9a-58f9-4227-9ce6-18dcc353422d" providerId="ADAL" clId="{904131BE-C209-498C-8F17-DD06A758A642}" dt="2024-08-09T13:42:46.110" v="3483" actId="13244"/>
          <ac:spMkLst>
            <pc:docMk/>
            <pc:sldMk cId="783132662" sldId="1095"/>
            <ac:spMk id="24" creationId="{FAD4069C-7458-43EB-B137-F7C4D3846C25}"/>
          </ac:spMkLst>
        </pc:spChg>
        <pc:grpChg chg="mod">
          <ac:chgData name="Jana Lu" userId="76d7ce9a-58f9-4227-9ce6-18dcc353422d" providerId="ADAL" clId="{904131BE-C209-498C-8F17-DD06A758A642}" dt="2024-08-09T13:44:23.345" v="3488" actId="962"/>
          <ac:grpSpMkLst>
            <pc:docMk/>
            <pc:sldMk cId="783132662" sldId="1095"/>
            <ac:grpSpMk id="40" creationId="{BAFF8664-3727-C22F-C591-89E596296E9C}"/>
          </ac:grpSpMkLst>
        </pc:grpChg>
        <pc:grpChg chg="mod">
          <ac:chgData name="Jana Lu" userId="76d7ce9a-58f9-4227-9ce6-18dcc353422d" providerId="ADAL" clId="{904131BE-C209-498C-8F17-DD06A758A642}" dt="2024-08-09T13:43:25.760" v="3486" actId="962"/>
          <ac:grpSpMkLst>
            <pc:docMk/>
            <pc:sldMk cId="783132662" sldId="1095"/>
            <ac:grpSpMk id="48" creationId="{9B9301D9-51B5-1A98-5257-3346E5FC3EC4}"/>
          </ac:grpSpMkLst>
        </pc:grp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3:42:18.627" v="3480"/>
              <pc2:cmMkLst xmlns:pc2="http://schemas.microsoft.com/office/powerpoint/2019/9/main/command">
                <pc:docMk/>
                <pc:sldMk cId="783132662" sldId="1095"/>
                <pc2:cmMk id="{475BA060-4A24-46A4-9116-AFAE4D8C480D}"/>
              </pc2:cmMkLst>
              <pc226:cmRplyChg chg="add">
                <pc226:chgData name="Jana Lu" userId="76d7ce9a-58f9-4227-9ce6-18dcc353422d" providerId="ADAL" clId="{904131BE-C209-498C-8F17-DD06A758A642}" dt="2024-08-09T13:42:18.627" v="3480"/>
                <pc2:cmRplyMkLst xmlns:pc2="http://schemas.microsoft.com/office/powerpoint/2019/9/main/command">
                  <pc:docMk/>
                  <pc:sldMk cId="783132662" sldId="1095"/>
                  <pc2:cmMk id="{475BA060-4A24-46A4-9116-AFAE4D8C480D}"/>
                  <pc2:cmRplyMk id="{8C0EF522-538D-4FE5-8371-23BE5A72E196}"/>
                </pc2:cmRplyMkLst>
              </pc226:cmRplyChg>
            </pc226:cmChg>
          </p:ext>
        </pc:extLst>
      </pc:sldChg>
      <pc:sldChg chg="delSp modSp modNotesTx">
        <pc:chgData name="Jana Lu" userId="76d7ce9a-58f9-4227-9ce6-18dcc353422d" providerId="ADAL" clId="{904131BE-C209-498C-8F17-DD06A758A642}" dt="2024-08-09T16:08:24.180" v="6634" actId="20577"/>
        <pc:sldMkLst>
          <pc:docMk/>
          <pc:sldMk cId="3023557585" sldId="1096"/>
        </pc:sldMkLst>
        <pc:spChg chg="del">
          <ac:chgData name="Jana Lu" userId="76d7ce9a-58f9-4227-9ce6-18dcc353422d" providerId="ADAL" clId="{904131BE-C209-498C-8F17-DD06A758A642}" dt="2024-08-09T13:44:39.979" v="3489" actId="478"/>
          <ac:spMkLst>
            <pc:docMk/>
            <pc:sldMk cId="3023557585" sldId="1096"/>
            <ac:spMk id="3" creationId="{9E628C07-C9C7-39BF-DDA2-7D30E5011F11}"/>
          </ac:spMkLst>
        </pc:spChg>
        <pc:spChg chg="del">
          <ac:chgData name="Jana Lu" userId="76d7ce9a-58f9-4227-9ce6-18dcc353422d" providerId="ADAL" clId="{904131BE-C209-498C-8F17-DD06A758A642}" dt="2024-08-09T13:44:39.979" v="3489" actId="478"/>
          <ac:spMkLst>
            <pc:docMk/>
            <pc:sldMk cId="3023557585" sldId="1096"/>
            <ac:spMk id="4" creationId="{F51E1DA1-8A1F-9466-2E66-F7B3932602AD}"/>
          </ac:spMkLst>
        </pc:spChg>
        <pc:spChg chg="del">
          <ac:chgData name="Jana Lu" userId="76d7ce9a-58f9-4227-9ce6-18dcc353422d" providerId="ADAL" clId="{904131BE-C209-498C-8F17-DD06A758A642}" dt="2024-08-09T13:44:39.979" v="3489" actId="478"/>
          <ac:spMkLst>
            <pc:docMk/>
            <pc:sldMk cId="3023557585" sldId="1096"/>
            <ac:spMk id="5" creationId="{32CC1D5C-0D4A-6E4A-DFF3-4C4557C3889C}"/>
          </ac:spMkLst>
        </pc:spChg>
        <pc:spChg chg="del">
          <ac:chgData name="Jana Lu" userId="76d7ce9a-58f9-4227-9ce6-18dcc353422d" providerId="ADAL" clId="{904131BE-C209-498C-8F17-DD06A758A642}" dt="2024-08-09T13:44:39.979" v="3489" actId="478"/>
          <ac:spMkLst>
            <pc:docMk/>
            <pc:sldMk cId="3023557585" sldId="1096"/>
            <ac:spMk id="6" creationId="{4FBE2DF7-6A7A-81EB-4EFD-4A373C4C787D}"/>
          </ac:spMkLst>
        </pc:spChg>
        <pc:spChg chg="del">
          <ac:chgData name="Jana Lu" userId="76d7ce9a-58f9-4227-9ce6-18dcc353422d" providerId="ADAL" clId="{904131BE-C209-498C-8F17-DD06A758A642}" dt="2024-08-09T13:44:39.979" v="3489" actId="478"/>
          <ac:spMkLst>
            <pc:docMk/>
            <pc:sldMk cId="3023557585" sldId="1096"/>
            <ac:spMk id="7" creationId="{DC5D6D31-C59A-E429-D6A0-A29F6BF1CECD}"/>
          </ac:spMkLst>
        </pc:spChg>
        <pc:spChg chg="del">
          <ac:chgData name="Jana Lu" userId="76d7ce9a-58f9-4227-9ce6-18dcc353422d" providerId="ADAL" clId="{904131BE-C209-498C-8F17-DD06A758A642}" dt="2024-08-09T13:44:39.979" v="3489" actId="478"/>
          <ac:spMkLst>
            <pc:docMk/>
            <pc:sldMk cId="3023557585" sldId="1096"/>
            <ac:spMk id="8" creationId="{B7898CAE-439B-24C5-CA6D-4D1ECCE5CD4D}"/>
          </ac:spMkLst>
        </pc:spChg>
        <pc:spChg chg="del">
          <ac:chgData name="Jana Lu" userId="76d7ce9a-58f9-4227-9ce6-18dcc353422d" providerId="ADAL" clId="{904131BE-C209-498C-8F17-DD06A758A642}" dt="2024-08-09T13:44:39.979" v="3489" actId="478"/>
          <ac:spMkLst>
            <pc:docMk/>
            <pc:sldMk cId="3023557585" sldId="1096"/>
            <ac:spMk id="9" creationId="{5BA95ED8-9C90-0440-4F9B-6ED140C0DAE5}"/>
          </ac:spMkLst>
        </pc:spChg>
        <pc:spChg chg="del">
          <ac:chgData name="Jana Lu" userId="76d7ce9a-58f9-4227-9ce6-18dcc353422d" providerId="ADAL" clId="{904131BE-C209-498C-8F17-DD06A758A642}" dt="2024-08-09T13:44:39.979" v="3489" actId="478"/>
          <ac:spMkLst>
            <pc:docMk/>
            <pc:sldMk cId="3023557585" sldId="1096"/>
            <ac:spMk id="10" creationId="{7B2F4156-7A3F-5C4F-8963-8055E4CB1FA5}"/>
          </ac:spMkLst>
        </pc:spChg>
        <pc:spChg chg="del">
          <ac:chgData name="Jana Lu" userId="76d7ce9a-58f9-4227-9ce6-18dcc353422d" providerId="ADAL" clId="{904131BE-C209-498C-8F17-DD06A758A642}" dt="2024-08-09T13:44:39.979" v="3489" actId="478"/>
          <ac:spMkLst>
            <pc:docMk/>
            <pc:sldMk cId="3023557585" sldId="1096"/>
            <ac:spMk id="11" creationId="{9D41657C-45DE-7048-13BC-56AF01C5D1D6}"/>
          </ac:spMkLst>
        </pc:spChg>
        <pc:spChg chg="del">
          <ac:chgData name="Jana Lu" userId="76d7ce9a-58f9-4227-9ce6-18dcc353422d" providerId="ADAL" clId="{904131BE-C209-498C-8F17-DD06A758A642}" dt="2024-08-09T13:44:39.979" v="3489" actId="478"/>
          <ac:spMkLst>
            <pc:docMk/>
            <pc:sldMk cId="3023557585" sldId="1096"/>
            <ac:spMk id="12" creationId="{C1FACBA8-B3B5-1DBA-C8C5-FB3CC296F10B}"/>
          </ac:spMkLst>
        </pc:spChg>
        <pc:spChg chg="del">
          <ac:chgData name="Jana Lu" userId="76d7ce9a-58f9-4227-9ce6-18dcc353422d" providerId="ADAL" clId="{904131BE-C209-498C-8F17-DD06A758A642}" dt="2024-08-09T13:44:39.979" v="3489" actId="478"/>
          <ac:spMkLst>
            <pc:docMk/>
            <pc:sldMk cId="3023557585" sldId="1096"/>
            <ac:spMk id="13" creationId="{B55C9BAF-FA60-AC30-CBC8-42753F39DDDA}"/>
          </ac:spMkLst>
        </pc:spChg>
        <pc:spChg chg="del">
          <ac:chgData name="Jana Lu" userId="76d7ce9a-58f9-4227-9ce6-18dcc353422d" providerId="ADAL" clId="{904131BE-C209-498C-8F17-DD06A758A642}" dt="2024-08-09T13:44:39.979" v="3489" actId="478"/>
          <ac:spMkLst>
            <pc:docMk/>
            <pc:sldMk cId="3023557585" sldId="1096"/>
            <ac:spMk id="14" creationId="{3F0F2EFB-1E23-599A-BBBC-9AF07C261011}"/>
          </ac:spMkLst>
        </pc:spChg>
        <pc:spChg chg="del">
          <ac:chgData name="Jana Lu" userId="76d7ce9a-58f9-4227-9ce6-18dcc353422d" providerId="ADAL" clId="{904131BE-C209-498C-8F17-DD06A758A642}" dt="2024-08-09T13:44:39.979" v="3489" actId="478"/>
          <ac:spMkLst>
            <pc:docMk/>
            <pc:sldMk cId="3023557585" sldId="1096"/>
            <ac:spMk id="15" creationId="{99DF5118-FB96-7334-EAF3-30BDFEFA7106}"/>
          </ac:spMkLst>
        </pc:spChg>
        <pc:spChg chg="del">
          <ac:chgData name="Jana Lu" userId="76d7ce9a-58f9-4227-9ce6-18dcc353422d" providerId="ADAL" clId="{904131BE-C209-498C-8F17-DD06A758A642}" dt="2024-08-09T13:44:39.979" v="3489" actId="478"/>
          <ac:spMkLst>
            <pc:docMk/>
            <pc:sldMk cId="3023557585" sldId="1096"/>
            <ac:spMk id="16" creationId="{EB3B8279-CDB8-27D7-61D9-A69400120835}"/>
          </ac:spMkLst>
        </pc:spChg>
        <pc:spChg chg="del">
          <ac:chgData name="Jana Lu" userId="76d7ce9a-58f9-4227-9ce6-18dcc353422d" providerId="ADAL" clId="{904131BE-C209-498C-8F17-DD06A758A642}" dt="2024-08-09T13:44:39.979" v="3489" actId="478"/>
          <ac:spMkLst>
            <pc:docMk/>
            <pc:sldMk cId="3023557585" sldId="1096"/>
            <ac:spMk id="17" creationId="{5FCC6F8B-66CE-AB35-902B-15385BBB2DB5}"/>
          </ac:spMkLst>
        </pc:spChg>
        <pc:spChg chg="del">
          <ac:chgData name="Jana Lu" userId="76d7ce9a-58f9-4227-9ce6-18dcc353422d" providerId="ADAL" clId="{904131BE-C209-498C-8F17-DD06A758A642}" dt="2024-08-09T13:44:39.979" v="3489" actId="478"/>
          <ac:spMkLst>
            <pc:docMk/>
            <pc:sldMk cId="3023557585" sldId="1096"/>
            <ac:spMk id="18" creationId="{F033C126-83B2-2F1B-B66F-887A9A65FE2E}"/>
          </ac:spMkLst>
        </pc:spChg>
        <pc:spChg chg="del">
          <ac:chgData name="Jana Lu" userId="76d7ce9a-58f9-4227-9ce6-18dcc353422d" providerId="ADAL" clId="{904131BE-C209-498C-8F17-DD06A758A642}" dt="2024-08-09T13:44:39.979" v="3489" actId="478"/>
          <ac:spMkLst>
            <pc:docMk/>
            <pc:sldMk cId="3023557585" sldId="1096"/>
            <ac:spMk id="19" creationId="{26BCFCB5-F6AF-6717-FB55-6768064AE491}"/>
          </ac:spMkLst>
        </pc:spChg>
        <pc:spChg chg="del">
          <ac:chgData name="Jana Lu" userId="76d7ce9a-58f9-4227-9ce6-18dcc353422d" providerId="ADAL" clId="{904131BE-C209-498C-8F17-DD06A758A642}" dt="2024-08-09T13:44:39.979" v="3489" actId="478"/>
          <ac:spMkLst>
            <pc:docMk/>
            <pc:sldMk cId="3023557585" sldId="1096"/>
            <ac:spMk id="20" creationId="{16B31ED4-1CA0-10F2-5246-F6AFA6DBD1A9}"/>
          </ac:spMkLst>
        </pc:spChg>
        <pc:spChg chg="del">
          <ac:chgData name="Jana Lu" userId="76d7ce9a-58f9-4227-9ce6-18dcc353422d" providerId="ADAL" clId="{904131BE-C209-498C-8F17-DD06A758A642}" dt="2024-08-09T13:44:42.127" v="3490" actId="478"/>
          <ac:spMkLst>
            <pc:docMk/>
            <pc:sldMk cId="3023557585" sldId="1096"/>
            <ac:spMk id="21" creationId="{76E5E0F1-03C9-CC07-F7A2-F6EC69A95F51}"/>
          </ac:spMkLst>
        </pc:spChg>
        <pc:spChg chg="del">
          <ac:chgData name="Jana Lu" userId="76d7ce9a-58f9-4227-9ce6-18dcc353422d" providerId="ADAL" clId="{904131BE-C209-498C-8F17-DD06A758A642}" dt="2024-08-09T13:44:42.127" v="3490" actId="478"/>
          <ac:spMkLst>
            <pc:docMk/>
            <pc:sldMk cId="3023557585" sldId="1096"/>
            <ac:spMk id="22" creationId="{8860C372-E211-872B-45C9-BF7A0BF7E6E0}"/>
          </ac:spMkLst>
        </pc:spChg>
        <pc:spChg chg="mod">
          <ac:chgData name="Jana Lu" userId="76d7ce9a-58f9-4227-9ce6-18dcc353422d" providerId="ADAL" clId="{904131BE-C209-498C-8F17-DD06A758A642}" dt="2024-08-09T13:44:44.750" v="3491" actId="13244"/>
          <ac:spMkLst>
            <pc:docMk/>
            <pc:sldMk cId="3023557585" sldId="1096"/>
            <ac:spMk id="23" creationId="{47197BFA-1804-62D4-6B59-2CF9FDF8B7E2}"/>
          </ac:spMkLst>
        </pc:spChg>
        <pc:spChg chg="mod">
          <ac:chgData name="Jana Lu" userId="76d7ce9a-58f9-4227-9ce6-18dcc353422d" providerId="ADAL" clId="{904131BE-C209-498C-8F17-DD06A758A642}" dt="2024-08-09T13:44:52.663" v="3492" actId="13244"/>
          <ac:spMkLst>
            <pc:docMk/>
            <pc:sldMk cId="3023557585" sldId="1096"/>
            <ac:spMk id="24" creationId="{ABEB4F1F-CC44-18D5-53B0-8F197A913D4D}"/>
          </ac:spMkLst>
        </pc:spChg>
        <pc:grpChg chg="mod">
          <ac:chgData name="Jana Lu" userId="76d7ce9a-58f9-4227-9ce6-18dcc353422d" providerId="ADAL" clId="{904131BE-C209-498C-8F17-DD06A758A642}" dt="2024-08-09T13:47:24.293" v="3496" actId="962"/>
          <ac:grpSpMkLst>
            <pc:docMk/>
            <pc:sldMk cId="3023557585" sldId="1096"/>
            <ac:grpSpMk id="44" creationId="{096ED4D7-9183-F871-0600-D157525BAE02}"/>
          </ac:grpSpMkLst>
        </pc:grpChg>
      </pc:sldChg>
      <pc:sldChg chg="delSp modSp modNotesTx">
        <pc:chgData name="Jana Lu" userId="76d7ce9a-58f9-4227-9ce6-18dcc353422d" providerId="ADAL" clId="{904131BE-C209-498C-8F17-DD06A758A642}" dt="2024-08-09T16:08:26.836" v="6635" actId="20577"/>
        <pc:sldMkLst>
          <pc:docMk/>
          <pc:sldMk cId="2155875123" sldId="1097"/>
        </pc:sldMkLst>
        <pc:spChg chg="del">
          <ac:chgData name="Jana Lu" userId="76d7ce9a-58f9-4227-9ce6-18dcc353422d" providerId="ADAL" clId="{904131BE-C209-498C-8F17-DD06A758A642}" dt="2024-08-09T13:47:39.358" v="3497" actId="478"/>
          <ac:spMkLst>
            <pc:docMk/>
            <pc:sldMk cId="2155875123" sldId="1097"/>
            <ac:spMk id="12" creationId="{B3DD858A-E700-C19F-C1E2-9D50FBB6FAB3}"/>
          </ac:spMkLst>
        </pc:spChg>
        <pc:spChg chg="del">
          <ac:chgData name="Jana Lu" userId="76d7ce9a-58f9-4227-9ce6-18dcc353422d" providerId="ADAL" clId="{904131BE-C209-498C-8F17-DD06A758A642}" dt="2024-08-09T13:47:39.358" v="3497" actId="478"/>
          <ac:spMkLst>
            <pc:docMk/>
            <pc:sldMk cId="2155875123" sldId="1097"/>
            <ac:spMk id="13" creationId="{9F3C6EFF-F743-6ABD-F885-9D8DC7E3E5B7}"/>
          </ac:spMkLst>
        </pc:spChg>
        <pc:spChg chg="del">
          <ac:chgData name="Jana Lu" userId="76d7ce9a-58f9-4227-9ce6-18dcc353422d" providerId="ADAL" clId="{904131BE-C209-498C-8F17-DD06A758A642}" dt="2024-08-09T13:47:39.358" v="3497" actId="478"/>
          <ac:spMkLst>
            <pc:docMk/>
            <pc:sldMk cId="2155875123" sldId="1097"/>
            <ac:spMk id="14" creationId="{4A7C4F0A-826B-6143-0F53-FD464A1B3E5B}"/>
          </ac:spMkLst>
        </pc:spChg>
        <pc:spChg chg="del">
          <ac:chgData name="Jana Lu" userId="76d7ce9a-58f9-4227-9ce6-18dcc353422d" providerId="ADAL" clId="{904131BE-C209-498C-8F17-DD06A758A642}" dt="2024-08-09T13:47:39.358" v="3497" actId="478"/>
          <ac:spMkLst>
            <pc:docMk/>
            <pc:sldMk cId="2155875123" sldId="1097"/>
            <ac:spMk id="15" creationId="{4B7BF9B7-1808-97D3-A5DE-5CFBF986EC09}"/>
          </ac:spMkLst>
        </pc:spChg>
        <pc:spChg chg="del">
          <ac:chgData name="Jana Lu" userId="76d7ce9a-58f9-4227-9ce6-18dcc353422d" providerId="ADAL" clId="{904131BE-C209-498C-8F17-DD06A758A642}" dt="2024-08-09T13:47:39.358" v="3497" actId="478"/>
          <ac:spMkLst>
            <pc:docMk/>
            <pc:sldMk cId="2155875123" sldId="1097"/>
            <ac:spMk id="16" creationId="{8E58FE0B-6672-03AE-6A84-38E446FDF99B}"/>
          </ac:spMkLst>
        </pc:spChg>
        <pc:spChg chg="del">
          <ac:chgData name="Jana Lu" userId="76d7ce9a-58f9-4227-9ce6-18dcc353422d" providerId="ADAL" clId="{904131BE-C209-498C-8F17-DD06A758A642}" dt="2024-08-09T13:47:39.358" v="3497" actId="478"/>
          <ac:spMkLst>
            <pc:docMk/>
            <pc:sldMk cId="2155875123" sldId="1097"/>
            <ac:spMk id="17" creationId="{948A2446-65D4-B3F3-B827-789E9917DEDF}"/>
          </ac:spMkLst>
        </pc:spChg>
        <pc:spChg chg="del">
          <ac:chgData name="Jana Lu" userId="76d7ce9a-58f9-4227-9ce6-18dcc353422d" providerId="ADAL" clId="{904131BE-C209-498C-8F17-DD06A758A642}" dt="2024-08-09T13:47:39.358" v="3497" actId="478"/>
          <ac:spMkLst>
            <pc:docMk/>
            <pc:sldMk cId="2155875123" sldId="1097"/>
            <ac:spMk id="18" creationId="{D914312F-218F-B7C5-ADAC-8EA0D5052C03}"/>
          </ac:spMkLst>
        </pc:spChg>
        <pc:spChg chg="del">
          <ac:chgData name="Jana Lu" userId="76d7ce9a-58f9-4227-9ce6-18dcc353422d" providerId="ADAL" clId="{904131BE-C209-498C-8F17-DD06A758A642}" dt="2024-08-09T13:47:39.358" v="3497" actId="478"/>
          <ac:spMkLst>
            <pc:docMk/>
            <pc:sldMk cId="2155875123" sldId="1097"/>
            <ac:spMk id="19" creationId="{84C11D0D-8297-E42D-FA1D-04FF1530506F}"/>
          </ac:spMkLst>
        </pc:spChg>
        <pc:spChg chg="del">
          <ac:chgData name="Jana Lu" userId="76d7ce9a-58f9-4227-9ce6-18dcc353422d" providerId="ADAL" clId="{904131BE-C209-498C-8F17-DD06A758A642}" dt="2024-08-09T13:47:39.358" v="3497" actId="478"/>
          <ac:spMkLst>
            <pc:docMk/>
            <pc:sldMk cId="2155875123" sldId="1097"/>
            <ac:spMk id="20" creationId="{FC2E7888-5F4C-D735-4EEF-24443AA5B2B1}"/>
          </ac:spMkLst>
        </pc:spChg>
        <pc:spChg chg="del">
          <ac:chgData name="Jana Lu" userId="76d7ce9a-58f9-4227-9ce6-18dcc353422d" providerId="ADAL" clId="{904131BE-C209-498C-8F17-DD06A758A642}" dt="2024-08-09T13:47:39.358" v="3497" actId="478"/>
          <ac:spMkLst>
            <pc:docMk/>
            <pc:sldMk cId="2155875123" sldId="1097"/>
            <ac:spMk id="21" creationId="{EE0805E9-A209-D504-5C67-02AA7B9EFEB5}"/>
          </ac:spMkLst>
        </pc:spChg>
        <pc:spChg chg="del">
          <ac:chgData name="Jana Lu" userId="76d7ce9a-58f9-4227-9ce6-18dcc353422d" providerId="ADAL" clId="{904131BE-C209-498C-8F17-DD06A758A642}" dt="2024-08-09T13:47:39.358" v="3497" actId="478"/>
          <ac:spMkLst>
            <pc:docMk/>
            <pc:sldMk cId="2155875123" sldId="1097"/>
            <ac:spMk id="22" creationId="{5647DA8A-0ED3-98C5-EE72-C168D8CA7821}"/>
          </ac:spMkLst>
        </pc:spChg>
        <pc:spChg chg="mod">
          <ac:chgData name="Jana Lu" userId="76d7ce9a-58f9-4227-9ce6-18dcc353422d" providerId="ADAL" clId="{904131BE-C209-498C-8F17-DD06A758A642}" dt="2024-08-09T13:47:45.894" v="3498" actId="13244"/>
          <ac:spMkLst>
            <pc:docMk/>
            <pc:sldMk cId="2155875123" sldId="1097"/>
            <ac:spMk id="24" creationId="{71EB1376-77E9-A6D4-05AF-66110A048F38}"/>
          </ac:spMkLst>
        </pc:spChg>
      </pc:sldChg>
      <pc:sldChg chg="delSp modSp modNotesTx">
        <pc:chgData name="Jana Lu" userId="76d7ce9a-58f9-4227-9ce6-18dcc353422d" providerId="ADAL" clId="{904131BE-C209-498C-8F17-DD06A758A642}" dt="2024-08-09T16:08:44.609" v="6638" actId="20577"/>
        <pc:sldMkLst>
          <pc:docMk/>
          <pc:sldMk cId="2004500490" sldId="1099"/>
        </pc:sldMkLst>
        <pc:spChg chg="del">
          <ac:chgData name="Jana Lu" userId="76d7ce9a-58f9-4227-9ce6-18dcc353422d" providerId="ADAL" clId="{904131BE-C209-498C-8F17-DD06A758A642}" dt="2024-08-09T14:09:33.495" v="4348" actId="478"/>
          <ac:spMkLst>
            <pc:docMk/>
            <pc:sldMk cId="2004500490" sldId="1099"/>
            <ac:spMk id="3" creationId="{ADAC0983-037E-DDE7-3797-253D29730339}"/>
          </ac:spMkLst>
        </pc:spChg>
        <pc:spChg chg="del">
          <ac:chgData name="Jana Lu" userId="76d7ce9a-58f9-4227-9ce6-18dcc353422d" providerId="ADAL" clId="{904131BE-C209-498C-8F17-DD06A758A642}" dt="2024-08-09T14:09:33.495" v="4348" actId="478"/>
          <ac:spMkLst>
            <pc:docMk/>
            <pc:sldMk cId="2004500490" sldId="1099"/>
            <ac:spMk id="4" creationId="{B67BB3E3-DA4C-7635-6402-653907652AAE}"/>
          </ac:spMkLst>
        </pc:spChg>
        <pc:spChg chg="del">
          <ac:chgData name="Jana Lu" userId="76d7ce9a-58f9-4227-9ce6-18dcc353422d" providerId="ADAL" clId="{904131BE-C209-498C-8F17-DD06A758A642}" dt="2024-08-09T14:09:33.495" v="4348" actId="478"/>
          <ac:spMkLst>
            <pc:docMk/>
            <pc:sldMk cId="2004500490" sldId="1099"/>
            <ac:spMk id="5" creationId="{41DC9EB1-9589-8C3C-6782-16D0F956A2FC}"/>
          </ac:spMkLst>
        </pc:spChg>
        <pc:spChg chg="del">
          <ac:chgData name="Jana Lu" userId="76d7ce9a-58f9-4227-9ce6-18dcc353422d" providerId="ADAL" clId="{904131BE-C209-498C-8F17-DD06A758A642}" dt="2024-08-09T14:09:33.495" v="4348" actId="478"/>
          <ac:spMkLst>
            <pc:docMk/>
            <pc:sldMk cId="2004500490" sldId="1099"/>
            <ac:spMk id="6" creationId="{8FF0CC66-56BB-57B5-2FE2-CB8EA4151424}"/>
          </ac:spMkLst>
        </pc:spChg>
        <pc:spChg chg="del">
          <ac:chgData name="Jana Lu" userId="76d7ce9a-58f9-4227-9ce6-18dcc353422d" providerId="ADAL" clId="{904131BE-C209-498C-8F17-DD06A758A642}" dt="2024-08-09T14:09:33.495" v="4348" actId="478"/>
          <ac:spMkLst>
            <pc:docMk/>
            <pc:sldMk cId="2004500490" sldId="1099"/>
            <ac:spMk id="7" creationId="{CE8234AF-57FD-95F4-C692-0DA7EC29D737}"/>
          </ac:spMkLst>
        </pc:spChg>
        <pc:spChg chg="del">
          <ac:chgData name="Jana Lu" userId="76d7ce9a-58f9-4227-9ce6-18dcc353422d" providerId="ADAL" clId="{904131BE-C209-498C-8F17-DD06A758A642}" dt="2024-08-09T14:09:30.927" v="4347" actId="478"/>
          <ac:spMkLst>
            <pc:docMk/>
            <pc:sldMk cId="2004500490" sldId="1099"/>
            <ac:spMk id="8" creationId="{1DDD9406-6EE5-2578-4ED7-9019B8C8ECFD}"/>
          </ac:spMkLst>
        </pc:spChg>
        <pc:spChg chg="del">
          <ac:chgData name="Jana Lu" userId="76d7ce9a-58f9-4227-9ce6-18dcc353422d" providerId="ADAL" clId="{904131BE-C209-498C-8F17-DD06A758A642}" dt="2024-08-09T14:09:30.927" v="4347" actId="478"/>
          <ac:spMkLst>
            <pc:docMk/>
            <pc:sldMk cId="2004500490" sldId="1099"/>
            <ac:spMk id="9" creationId="{1251EBCD-AF02-75CB-4C86-F3C31DDDE83A}"/>
          </ac:spMkLst>
        </pc:spChg>
        <pc:spChg chg="del">
          <ac:chgData name="Jana Lu" userId="76d7ce9a-58f9-4227-9ce6-18dcc353422d" providerId="ADAL" clId="{904131BE-C209-498C-8F17-DD06A758A642}" dt="2024-08-09T14:09:30.927" v="4347" actId="478"/>
          <ac:spMkLst>
            <pc:docMk/>
            <pc:sldMk cId="2004500490" sldId="1099"/>
            <ac:spMk id="10" creationId="{03CB7D63-1BBF-9C0F-E6B1-9E1D2DE07BDB}"/>
          </ac:spMkLst>
        </pc:spChg>
        <pc:spChg chg="del">
          <ac:chgData name="Jana Lu" userId="76d7ce9a-58f9-4227-9ce6-18dcc353422d" providerId="ADAL" clId="{904131BE-C209-498C-8F17-DD06A758A642}" dt="2024-08-09T14:09:33.495" v="4348" actId="478"/>
          <ac:spMkLst>
            <pc:docMk/>
            <pc:sldMk cId="2004500490" sldId="1099"/>
            <ac:spMk id="11" creationId="{637CFF88-B217-4509-BC52-5475EEC5DF63}"/>
          </ac:spMkLst>
        </pc:spChg>
        <pc:spChg chg="del">
          <ac:chgData name="Jana Lu" userId="76d7ce9a-58f9-4227-9ce6-18dcc353422d" providerId="ADAL" clId="{904131BE-C209-498C-8F17-DD06A758A642}" dt="2024-08-09T14:09:33.495" v="4348" actId="478"/>
          <ac:spMkLst>
            <pc:docMk/>
            <pc:sldMk cId="2004500490" sldId="1099"/>
            <ac:spMk id="12" creationId="{0BF18356-5CFE-6459-9EA4-725F5A397D3F}"/>
          </ac:spMkLst>
        </pc:spChg>
        <pc:spChg chg="del">
          <ac:chgData name="Jana Lu" userId="76d7ce9a-58f9-4227-9ce6-18dcc353422d" providerId="ADAL" clId="{904131BE-C209-498C-8F17-DD06A758A642}" dt="2024-08-09T14:09:33.495" v="4348" actId="478"/>
          <ac:spMkLst>
            <pc:docMk/>
            <pc:sldMk cId="2004500490" sldId="1099"/>
            <ac:spMk id="13" creationId="{244AB66C-D25F-7BA9-95F4-F9212C2D6B4E}"/>
          </ac:spMkLst>
        </pc:spChg>
        <pc:spChg chg="del">
          <ac:chgData name="Jana Lu" userId="76d7ce9a-58f9-4227-9ce6-18dcc353422d" providerId="ADAL" clId="{904131BE-C209-498C-8F17-DD06A758A642}" dt="2024-08-09T14:09:33.495" v="4348" actId="478"/>
          <ac:spMkLst>
            <pc:docMk/>
            <pc:sldMk cId="2004500490" sldId="1099"/>
            <ac:spMk id="14" creationId="{B3CAAA77-73A7-8951-2A53-E247E6404657}"/>
          </ac:spMkLst>
        </pc:spChg>
        <pc:spChg chg="del">
          <ac:chgData name="Jana Lu" userId="76d7ce9a-58f9-4227-9ce6-18dcc353422d" providerId="ADAL" clId="{904131BE-C209-498C-8F17-DD06A758A642}" dt="2024-08-09T14:09:33.495" v="4348" actId="478"/>
          <ac:spMkLst>
            <pc:docMk/>
            <pc:sldMk cId="2004500490" sldId="1099"/>
            <ac:spMk id="15" creationId="{B5FFA61D-BB3F-3CDA-2E9F-88D2F558EA78}"/>
          </ac:spMkLst>
        </pc:spChg>
        <pc:spChg chg="del">
          <ac:chgData name="Jana Lu" userId="76d7ce9a-58f9-4227-9ce6-18dcc353422d" providerId="ADAL" clId="{904131BE-C209-498C-8F17-DD06A758A642}" dt="2024-08-09T14:09:33.495" v="4348" actId="478"/>
          <ac:spMkLst>
            <pc:docMk/>
            <pc:sldMk cId="2004500490" sldId="1099"/>
            <ac:spMk id="16" creationId="{13387EF2-EBD3-4060-81CB-973CFA39B306}"/>
          </ac:spMkLst>
        </pc:spChg>
        <pc:spChg chg="del">
          <ac:chgData name="Jana Lu" userId="76d7ce9a-58f9-4227-9ce6-18dcc353422d" providerId="ADAL" clId="{904131BE-C209-498C-8F17-DD06A758A642}" dt="2024-08-09T14:09:33.495" v="4348" actId="478"/>
          <ac:spMkLst>
            <pc:docMk/>
            <pc:sldMk cId="2004500490" sldId="1099"/>
            <ac:spMk id="17" creationId="{9DE41DDD-1AA7-593D-78FA-D95136A4CA7B}"/>
          </ac:spMkLst>
        </pc:spChg>
        <pc:spChg chg="del">
          <ac:chgData name="Jana Lu" userId="76d7ce9a-58f9-4227-9ce6-18dcc353422d" providerId="ADAL" clId="{904131BE-C209-498C-8F17-DD06A758A642}" dt="2024-08-09T14:09:33.495" v="4348" actId="478"/>
          <ac:spMkLst>
            <pc:docMk/>
            <pc:sldMk cId="2004500490" sldId="1099"/>
            <ac:spMk id="18" creationId="{511BE3F6-5A20-7BE8-FB9E-01CA7DEEDED5}"/>
          </ac:spMkLst>
        </pc:spChg>
        <pc:spChg chg="del">
          <ac:chgData name="Jana Lu" userId="76d7ce9a-58f9-4227-9ce6-18dcc353422d" providerId="ADAL" clId="{904131BE-C209-498C-8F17-DD06A758A642}" dt="2024-08-09T14:09:33.495" v="4348" actId="478"/>
          <ac:spMkLst>
            <pc:docMk/>
            <pc:sldMk cId="2004500490" sldId="1099"/>
            <ac:spMk id="19" creationId="{42BDC834-CDCC-79C5-8238-6DED007ABC0C}"/>
          </ac:spMkLst>
        </pc:spChg>
        <pc:spChg chg="del">
          <ac:chgData name="Jana Lu" userId="76d7ce9a-58f9-4227-9ce6-18dcc353422d" providerId="ADAL" clId="{904131BE-C209-498C-8F17-DD06A758A642}" dt="2024-08-09T14:09:33.495" v="4348" actId="478"/>
          <ac:spMkLst>
            <pc:docMk/>
            <pc:sldMk cId="2004500490" sldId="1099"/>
            <ac:spMk id="20" creationId="{1BB5D318-E32A-BFDA-8C00-EC212C0024DC}"/>
          </ac:spMkLst>
        </pc:spChg>
        <pc:spChg chg="del">
          <ac:chgData name="Jana Lu" userId="76d7ce9a-58f9-4227-9ce6-18dcc353422d" providerId="ADAL" clId="{904131BE-C209-498C-8F17-DD06A758A642}" dt="2024-08-09T14:09:33.495" v="4348" actId="478"/>
          <ac:spMkLst>
            <pc:docMk/>
            <pc:sldMk cId="2004500490" sldId="1099"/>
            <ac:spMk id="21" creationId="{EF918EC4-7EB0-F262-9F5C-DB55874B9A51}"/>
          </ac:spMkLst>
        </pc:spChg>
        <pc:spChg chg="del">
          <ac:chgData name="Jana Lu" userId="76d7ce9a-58f9-4227-9ce6-18dcc353422d" providerId="ADAL" clId="{904131BE-C209-498C-8F17-DD06A758A642}" dt="2024-08-09T14:09:35.582" v="4349" actId="478"/>
          <ac:spMkLst>
            <pc:docMk/>
            <pc:sldMk cId="2004500490" sldId="1099"/>
            <ac:spMk id="22" creationId="{E2E5BCF7-92F7-A85F-1A48-309817041EA5}"/>
          </ac:spMkLst>
        </pc:spChg>
        <pc:spChg chg="mod">
          <ac:chgData name="Jana Lu" userId="76d7ce9a-58f9-4227-9ce6-18dcc353422d" providerId="ADAL" clId="{904131BE-C209-498C-8F17-DD06A758A642}" dt="2024-08-09T14:09:42.511" v="4351" actId="13244"/>
          <ac:spMkLst>
            <pc:docMk/>
            <pc:sldMk cId="2004500490" sldId="1099"/>
            <ac:spMk id="23" creationId="{6B307A01-F4B9-B2A7-3006-6DB71FF998EC}"/>
          </ac:spMkLst>
        </pc:spChg>
        <pc:spChg chg="mod">
          <ac:chgData name="Jana Lu" userId="76d7ce9a-58f9-4227-9ce6-18dcc353422d" providerId="ADAL" clId="{904131BE-C209-498C-8F17-DD06A758A642}" dt="2024-08-09T14:09:38.693" v="4350" actId="13244"/>
          <ac:spMkLst>
            <pc:docMk/>
            <pc:sldMk cId="2004500490" sldId="1099"/>
            <ac:spMk id="24" creationId="{EE4568EE-5A7C-86B0-E7A6-F1B39C9BD68A}"/>
          </ac:spMkLst>
        </pc:spChg>
        <pc:picChg chg="mod">
          <ac:chgData name="Jana Lu" userId="76d7ce9a-58f9-4227-9ce6-18dcc353422d" providerId="ADAL" clId="{904131BE-C209-498C-8F17-DD06A758A642}" dt="2024-08-09T14:08:05.599" v="4218" actId="962"/>
          <ac:picMkLst>
            <pc:docMk/>
            <pc:sldMk cId="2004500490" sldId="1099"/>
            <ac:picMk id="25" creationId="{526C560A-F9FC-A60D-C5CB-02B1041DC59E}"/>
          </ac:picMkLst>
        </pc:picChg>
        <pc:picChg chg="mod">
          <ac:chgData name="Jana Lu" userId="76d7ce9a-58f9-4227-9ce6-18dcc353422d" providerId="ADAL" clId="{904131BE-C209-498C-8F17-DD06A758A642}" dt="2024-08-09T14:09:45.160" v="4352" actId="13244"/>
          <ac:picMkLst>
            <pc:docMk/>
            <pc:sldMk cId="2004500490" sldId="1099"/>
            <ac:picMk id="26" creationId="{E392A3FB-700C-A0B6-AB3E-F7182213E10A}"/>
          </ac:picMkLst>
        </pc:picChg>
      </pc:sldChg>
      <pc:sldChg chg="delSp modSp mod modNotesTx">
        <pc:chgData name="Jana Lu" userId="76d7ce9a-58f9-4227-9ce6-18dcc353422d" providerId="ADAL" clId="{904131BE-C209-498C-8F17-DD06A758A642}" dt="2024-08-09T16:08:50.376" v="6640" actId="20577"/>
        <pc:sldMkLst>
          <pc:docMk/>
          <pc:sldMk cId="2744100076" sldId="1101"/>
        </pc:sldMkLst>
        <pc:spChg chg="mod">
          <ac:chgData name="Jana Lu" userId="76d7ce9a-58f9-4227-9ce6-18dcc353422d" providerId="ADAL" clId="{904131BE-C209-498C-8F17-DD06A758A642}" dt="2024-08-09T14:18:22.433" v="4682" actId="20577"/>
          <ac:spMkLst>
            <pc:docMk/>
            <pc:sldMk cId="2744100076" sldId="1101"/>
            <ac:spMk id="2" creationId="{8A84C205-D9C0-5BAF-D648-48C7DFFB412B}"/>
          </ac:spMkLst>
        </pc:spChg>
        <pc:spChg chg="del">
          <ac:chgData name="Jana Lu" userId="76d7ce9a-58f9-4227-9ce6-18dcc353422d" providerId="ADAL" clId="{904131BE-C209-498C-8F17-DD06A758A642}" dt="2024-08-09T14:17:30.030" v="4638" actId="478"/>
          <ac:spMkLst>
            <pc:docMk/>
            <pc:sldMk cId="2744100076" sldId="1101"/>
            <ac:spMk id="3" creationId="{DCAFA5CA-5B81-A019-7069-63E7EAE1C224}"/>
          </ac:spMkLst>
        </pc:spChg>
        <pc:spChg chg="del">
          <ac:chgData name="Jana Lu" userId="76d7ce9a-58f9-4227-9ce6-18dcc353422d" providerId="ADAL" clId="{904131BE-C209-498C-8F17-DD06A758A642}" dt="2024-08-09T14:17:30.030" v="4638" actId="478"/>
          <ac:spMkLst>
            <pc:docMk/>
            <pc:sldMk cId="2744100076" sldId="1101"/>
            <ac:spMk id="4" creationId="{DBD1FF5E-6C20-05AD-767B-77E89B70FD2B}"/>
          </ac:spMkLst>
        </pc:spChg>
        <pc:spChg chg="del">
          <ac:chgData name="Jana Lu" userId="76d7ce9a-58f9-4227-9ce6-18dcc353422d" providerId="ADAL" clId="{904131BE-C209-498C-8F17-DD06A758A642}" dt="2024-08-09T14:17:30.030" v="4638" actId="478"/>
          <ac:spMkLst>
            <pc:docMk/>
            <pc:sldMk cId="2744100076" sldId="1101"/>
            <ac:spMk id="5" creationId="{66205D3B-9FB0-ECBA-9688-D64C7A6E0122}"/>
          </ac:spMkLst>
        </pc:spChg>
        <pc:spChg chg="del">
          <ac:chgData name="Jana Lu" userId="76d7ce9a-58f9-4227-9ce6-18dcc353422d" providerId="ADAL" clId="{904131BE-C209-498C-8F17-DD06A758A642}" dt="2024-08-09T14:17:30.030" v="4638" actId="478"/>
          <ac:spMkLst>
            <pc:docMk/>
            <pc:sldMk cId="2744100076" sldId="1101"/>
            <ac:spMk id="6" creationId="{0A529EED-BA47-3168-630F-E2A74A1B1578}"/>
          </ac:spMkLst>
        </pc:spChg>
        <pc:spChg chg="del">
          <ac:chgData name="Jana Lu" userId="76d7ce9a-58f9-4227-9ce6-18dcc353422d" providerId="ADAL" clId="{904131BE-C209-498C-8F17-DD06A758A642}" dt="2024-08-09T14:17:30.030" v="4638" actId="478"/>
          <ac:spMkLst>
            <pc:docMk/>
            <pc:sldMk cId="2744100076" sldId="1101"/>
            <ac:spMk id="7" creationId="{7F31F898-5ADA-DD92-2B7D-E684718219DE}"/>
          </ac:spMkLst>
        </pc:spChg>
        <pc:spChg chg="del">
          <ac:chgData name="Jana Lu" userId="76d7ce9a-58f9-4227-9ce6-18dcc353422d" providerId="ADAL" clId="{904131BE-C209-498C-8F17-DD06A758A642}" dt="2024-08-09T14:17:30.030" v="4638" actId="478"/>
          <ac:spMkLst>
            <pc:docMk/>
            <pc:sldMk cId="2744100076" sldId="1101"/>
            <ac:spMk id="8" creationId="{AB70CA01-35B0-94A1-D15C-00459F1DA5A4}"/>
          </ac:spMkLst>
        </pc:spChg>
        <pc:spChg chg="del">
          <ac:chgData name="Jana Lu" userId="76d7ce9a-58f9-4227-9ce6-18dcc353422d" providerId="ADAL" clId="{904131BE-C209-498C-8F17-DD06A758A642}" dt="2024-08-09T14:17:30.030" v="4638" actId="478"/>
          <ac:spMkLst>
            <pc:docMk/>
            <pc:sldMk cId="2744100076" sldId="1101"/>
            <ac:spMk id="9" creationId="{949E871A-D2BC-7328-A097-25581351B089}"/>
          </ac:spMkLst>
        </pc:spChg>
        <pc:spChg chg="del">
          <ac:chgData name="Jana Lu" userId="76d7ce9a-58f9-4227-9ce6-18dcc353422d" providerId="ADAL" clId="{904131BE-C209-498C-8F17-DD06A758A642}" dt="2024-08-09T14:17:30.030" v="4638" actId="478"/>
          <ac:spMkLst>
            <pc:docMk/>
            <pc:sldMk cId="2744100076" sldId="1101"/>
            <ac:spMk id="10" creationId="{2E4FC741-1676-E8AA-7319-DA34D74E1024}"/>
          </ac:spMkLst>
        </pc:spChg>
        <pc:spChg chg="del">
          <ac:chgData name="Jana Lu" userId="76d7ce9a-58f9-4227-9ce6-18dcc353422d" providerId="ADAL" clId="{904131BE-C209-498C-8F17-DD06A758A642}" dt="2024-08-09T14:17:30.030" v="4638" actId="478"/>
          <ac:spMkLst>
            <pc:docMk/>
            <pc:sldMk cId="2744100076" sldId="1101"/>
            <ac:spMk id="11" creationId="{9B268397-1730-761C-493C-CDE61444BF06}"/>
          </ac:spMkLst>
        </pc:spChg>
        <pc:spChg chg="del">
          <ac:chgData name="Jana Lu" userId="76d7ce9a-58f9-4227-9ce6-18dcc353422d" providerId="ADAL" clId="{904131BE-C209-498C-8F17-DD06A758A642}" dt="2024-08-09T14:17:30.030" v="4638" actId="478"/>
          <ac:spMkLst>
            <pc:docMk/>
            <pc:sldMk cId="2744100076" sldId="1101"/>
            <ac:spMk id="12" creationId="{A80A954F-52D2-CAF7-8032-A9D4DC147E81}"/>
          </ac:spMkLst>
        </pc:spChg>
        <pc:spChg chg="del">
          <ac:chgData name="Jana Lu" userId="76d7ce9a-58f9-4227-9ce6-18dcc353422d" providerId="ADAL" clId="{904131BE-C209-498C-8F17-DD06A758A642}" dt="2024-08-09T14:17:30.030" v="4638" actId="478"/>
          <ac:spMkLst>
            <pc:docMk/>
            <pc:sldMk cId="2744100076" sldId="1101"/>
            <ac:spMk id="13" creationId="{0BF0C186-630A-BAC9-5A80-E3F6FA05D83D}"/>
          </ac:spMkLst>
        </pc:spChg>
        <pc:spChg chg="del">
          <ac:chgData name="Jana Lu" userId="76d7ce9a-58f9-4227-9ce6-18dcc353422d" providerId="ADAL" clId="{904131BE-C209-498C-8F17-DD06A758A642}" dt="2024-08-09T14:17:30.030" v="4638" actId="478"/>
          <ac:spMkLst>
            <pc:docMk/>
            <pc:sldMk cId="2744100076" sldId="1101"/>
            <ac:spMk id="14" creationId="{8F9728FA-2A4C-84E9-6B3D-00B0C8F0FEAC}"/>
          </ac:spMkLst>
        </pc:spChg>
        <pc:spChg chg="del">
          <ac:chgData name="Jana Lu" userId="76d7ce9a-58f9-4227-9ce6-18dcc353422d" providerId="ADAL" clId="{904131BE-C209-498C-8F17-DD06A758A642}" dt="2024-08-09T14:17:30.030" v="4638" actId="478"/>
          <ac:spMkLst>
            <pc:docMk/>
            <pc:sldMk cId="2744100076" sldId="1101"/>
            <ac:spMk id="15" creationId="{F2968B33-56CE-B1BD-D117-E443CB8F91C5}"/>
          </ac:spMkLst>
        </pc:spChg>
        <pc:spChg chg="del">
          <ac:chgData name="Jana Lu" userId="76d7ce9a-58f9-4227-9ce6-18dcc353422d" providerId="ADAL" clId="{904131BE-C209-498C-8F17-DD06A758A642}" dt="2024-08-09T14:17:30.030" v="4638" actId="478"/>
          <ac:spMkLst>
            <pc:docMk/>
            <pc:sldMk cId="2744100076" sldId="1101"/>
            <ac:spMk id="16" creationId="{2DDB6524-1F48-8FD8-3823-8274F048970C}"/>
          </ac:spMkLst>
        </pc:spChg>
        <pc:spChg chg="del">
          <ac:chgData name="Jana Lu" userId="76d7ce9a-58f9-4227-9ce6-18dcc353422d" providerId="ADAL" clId="{904131BE-C209-498C-8F17-DD06A758A642}" dt="2024-08-09T14:17:30.030" v="4638" actId="478"/>
          <ac:spMkLst>
            <pc:docMk/>
            <pc:sldMk cId="2744100076" sldId="1101"/>
            <ac:spMk id="17" creationId="{ED07B0CC-14BC-AAB1-EAE5-DD9D2102A73D}"/>
          </ac:spMkLst>
        </pc:spChg>
        <pc:spChg chg="del">
          <ac:chgData name="Jana Lu" userId="76d7ce9a-58f9-4227-9ce6-18dcc353422d" providerId="ADAL" clId="{904131BE-C209-498C-8F17-DD06A758A642}" dt="2024-08-09T14:17:30.030" v="4638" actId="478"/>
          <ac:spMkLst>
            <pc:docMk/>
            <pc:sldMk cId="2744100076" sldId="1101"/>
            <ac:spMk id="18" creationId="{19256928-79F9-245C-5E22-F862A9DF4763}"/>
          </ac:spMkLst>
        </pc:spChg>
        <pc:spChg chg="del">
          <ac:chgData name="Jana Lu" userId="76d7ce9a-58f9-4227-9ce6-18dcc353422d" providerId="ADAL" clId="{904131BE-C209-498C-8F17-DD06A758A642}" dt="2024-08-09T14:17:30.030" v="4638" actId="478"/>
          <ac:spMkLst>
            <pc:docMk/>
            <pc:sldMk cId="2744100076" sldId="1101"/>
            <ac:spMk id="19" creationId="{4702F412-B73E-77D3-6AD5-C27DD3D025DB}"/>
          </ac:spMkLst>
        </pc:spChg>
        <pc:spChg chg="del">
          <ac:chgData name="Jana Lu" userId="76d7ce9a-58f9-4227-9ce6-18dcc353422d" providerId="ADAL" clId="{904131BE-C209-498C-8F17-DD06A758A642}" dt="2024-08-09T14:17:30.030" v="4638" actId="478"/>
          <ac:spMkLst>
            <pc:docMk/>
            <pc:sldMk cId="2744100076" sldId="1101"/>
            <ac:spMk id="20" creationId="{0B5A656C-BF44-E6B1-F95C-6C5CA988E367}"/>
          </ac:spMkLst>
        </pc:spChg>
        <pc:spChg chg="del">
          <ac:chgData name="Jana Lu" userId="76d7ce9a-58f9-4227-9ce6-18dcc353422d" providerId="ADAL" clId="{904131BE-C209-498C-8F17-DD06A758A642}" dt="2024-08-09T14:17:30.030" v="4638" actId="478"/>
          <ac:spMkLst>
            <pc:docMk/>
            <pc:sldMk cId="2744100076" sldId="1101"/>
            <ac:spMk id="21" creationId="{029AFD37-97D5-C927-1A57-F5784240AA7D}"/>
          </ac:spMkLst>
        </pc:spChg>
        <pc:spChg chg="del">
          <ac:chgData name="Jana Lu" userId="76d7ce9a-58f9-4227-9ce6-18dcc353422d" providerId="ADAL" clId="{904131BE-C209-498C-8F17-DD06A758A642}" dt="2024-08-09T14:17:30.030" v="4638" actId="478"/>
          <ac:spMkLst>
            <pc:docMk/>
            <pc:sldMk cId="2744100076" sldId="1101"/>
            <ac:spMk id="22" creationId="{802AD672-9DF8-604D-97FC-7B35C9D24DBE}"/>
          </ac:spMkLst>
        </pc:spChg>
        <pc:spChg chg="ord">
          <ac:chgData name="Jana Lu" userId="76d7ce9a-58f9-4227-9ce6-18dcc353422d" providerId="ADAL" clId="{904131BE-C209-498C-8F17-DD06A758A642}" dt="2024-08-09T15:52:05.409" v="6591" actId="13244"/>
          <ac:spMkLst>
            <pc:docMk/>
            <pc:sldMk cId="2744100076" sldId="1101"/>
            <ac:spMk id="23" creationId="{F8DAB998-C6D8-A32B-AA1A-EBAB3EB65BFC}"/>
          </ac:spMkLst>
        </pc:spChg>
        <pc:spChg chg="mod">
          <ac:chgData name="Jana Lu" userId="76d7ce9a-58f9-4227-9ce6-18dcc353422d" providerId="ADAL" clId="{904131BE-C209-498C-8F17-DD06A758A642}" dt="2024-08-09T14:17:33.093" v="4639" actId="13244"/>
          <ac:spMkLst>
            <pc:docMk/>
            <pc:sldMk cId="2744100076" sldId="1101"/>
            <ac:spMk id="24" creationId="{7AB2F566-4E77-B20E-487B-FCA51F5CCF5E}"/>
          </ac:spMkLst>
        </pc:spChg>
        <pc:grpChg chg="del mod">
          <ac:chgData name="Jana Lu" userId="76d7ce9a-58f9-4227-9ce6-18dcc353422d" providerId="ADAL" clId="{904131BE-C209-498C-8F17-DD06A758A642}" dt="2024-08-09T14:20:15.346" v="4684" actId="165"/>
          <ac:grpSpMkLst>
            <pc:docMk/>
            <pc:sldMk cId="2744100076" sldId="1101"/>
            <ac:grpSpMk id="25" creationId="{DC856EC6-8941-2DC2-BFC7-93D8288480EF}"/>
          </ac:grpSpMkLst>
        </pc:grpChg>
        <pc:picChg chg="mod topLvl">
          <ac:chgData name="Jana Lu" userId="76d7ce9a-58f9-4227-9ce6-18dcc353422d" providerId="ADAL" clId="{904131BE-C209-498C-8F17-DD06A758A642}" dt="2024-08-09T14:23:43.930" v="4859" actId="962"/>
          <ac:picMkLst>
            <pc:docMk/>
            <pc:sldMk cId="2744100076" sldId="1101"/>
            <ac:picMk id="26" creationId="{099565D0-CB3A-E226-3119-E5E0004EAA26}"/>
          </ac:picMkLst>
        </pc:picChg>
        <pc:picChg chg="mod topLvl">
          <ac:chgData name="Jana Lu" userId="76d7ce9a-58f9-4227-9ce6-18dcc353422d" providerId="ADAL" clId="{904131BE-C209-498C-8F17-DD06A758A642}" dt="2024-08-09T15:52:15.142" v="6592" actId="962"/>
          <ac:picMkLst>
            <pc:docMk/>
            <pc:sldMk cId="2744100076" sldId="1101"/>
            <ac:picMk id="27" creationId="{CA5E94F6-C5F5-3948-2FD9-35CBB857A741}"/>
          </ac:picMkLst>
        </pc:picChg>
        <pc:picChg chg="mod topLvl">
          <ac:chgData name="Jana Lu" userId="76d7ce9a-58f9-4227-9ce6-18dcc353422d" providerId="ADAL" clId="{904131BE-C209-498C-8F17-DD06A758A642}" dt="2024-08-09T14:23:28.108" v="4857" actId="962"/>
          <ac:picMkLst>
            <pc:docMk/>
            <pc:sldMk cId="2744100076" sldId="1101"/>
            <ac:picMk id="28" creationId="{575127F1-63B9-4085-226A-EE9DB6E030D9}"/>
          </ac:picMkLst>
        </pc:picChg>
      </pc:sldChg>
      <pc:sldChg chg="modSp">
        <pc:chgData name="Jana Lu" userId="76d7ce9a-58f9-4227-9ce6-18dcc353422d" providerId="ADAL" clId="{904131BE-C209-498C-8F17-DD06A758A642}" dt="2024-08-09T14:24:48.893" v="4952" actId="13244"/>
        <pc:sldMkLst>
          <pc:docMk/>
          <pc:sldMk cId="2933302461" sldId="1102"/>
        </pc:sldMkLst>
        <pc:spChg chg="mod">
          <ac:chgData name="Jana Lu" userId="76d7ce9a-58f9-4227-9ce6-18dcc353422d" providerId="ADAL" clId="{904131BE-C209-498C-8F17-DD06A758A642}" dt="2024-08-09T14:24:48.893" v="4952" actId="13244"/>
          <ac:spMkLst>
            <pc:docMk/>
            <pc:sldMk cId="2933302461" sldId="1102"/>
            <ac:spMk id="23" creationId="{4FE86788-A0E3-8BCF-FE91-A868AE85965D}"/>
          </ac:spMkLst>
        </pc:spChg>
        <pc:spChg chg="mod">
          <ac:chgData name="Jana Lu" userId="76d7ce9a-58f9-4227-9ce6-18dcc353422d" providerId="ADAL" clId="{904131BE-C209-498C-8F17-DD06A758A642}" dt="2024-08-09T14:24:38.504" v="4950" actId="13244"/>
          <ac:spMkLst>
            <pc:docMk/>
            <pc:sldMk cId="2933302461" sldId="1102"/>
            <ac:spMk id="25" creationId="{D436AEFF-6FDD-7F60-5175-E9C85F935857}"/>
          </ac:spMkLst>
        </pc:spChg>
        <pc:spChg chg="mod">
          <ac:chgData name="Jana Lu" userId="76d7ce9a-58f9-4227-9ce6-18dcc353422d" providerId="ADAL" clId="{904131BE-C209-498C-8F17-DD06A758A642}" dt="2024-08-09T14:24:43.672" v="4951" actId="13244"/>
          <ac:spMkLst>
            <pc:docMk/>
            <pc:sldMk cId="2933302461" sldId="1102"/>
            <ac:spMk id="26" creationId="{BBA3578F-C017-6795-7A90-10432A47E21E}"/>
          </ac:spMkLst>
        </pc:spChg>
        <pc:picChg chg="mod">
          <ac:chgData name="Jana Lu" userId="76d7ce9a-58f9-4227-9ce6-18dcc353422d" providerId="ADAL" clId="{904131BE-C209-498C-8F17-DD06A758A642}" dt="2024-08-09T14:24:21.376" v="4949" actId="962"/>
          <ac:picMkLst>
            <pc:docMk/>
            <pc:sldMk cId="2933302461" sldId="1102"/>
            <ac:picMk id="2" creationId="{855C90C1-C9ED-67C5-DB16-AB7E800EB08F}"/>
          </ac:picMkLst>
        </pc:picChg>
      </pc:sldChg>
      <pc:sldChg chg="delSp modSp modNotesTx">
        <pc:chgData name="Jana Lu" userId="76d7ce9a-58f9-4227-9ce6-18dcc353422d" providerId="ADAL" clId="{904131BE-C209-498C-8F17-DD06A758A642}" dt="2024-08-09T16:09:10.311" v="6642" actId="20577"/>
        <pc:sldMkLst>
          <pc:docMk/>
          <pc:sldMk cId="1594400139" sldId="1104"/>
        </pc:sldMkLst>
        <pc:spChg chg="del">
          <ac:chgData name="Jana Lu" userId="76d7ce9a-58f9-4227-9ce6-18dcc353422d" providerId="ADAL" clId="{904131BE-C209-498C-8F17-DD06A758A642}" dt="2024-08-09T14:30:53" v="4958" actId="478"/>
          <ac:spMkLst>
            <pc:docMk/>
            <pc:sldMk cId="1594400139" sldId="1104"/>
            <ac:spMk id="4" creationId="{3503E543-E3BF-7B76-CB48-58B96C902D85}"/>
          </ac:spMkLst>
        </pc:spChg>
        <pc:spChg chg="del">
          <ac:chgData name="Jana Lu" userId="76d7ce9a-58f9-4227-9ce6-18dcc353422d" providerId="ADAL" clId="{904131BE-C209-498C-8F17-DD06A758A642}" dt="2024-08-09T14:30:53" v="4958" actId="478"/>
          <ac:spMkLst>
            <pc:docMk/>
            <pc:sldMk cId="1594400139" sldId="1104"/>
            <ac:spMk id="5" creationId="{3741A5F2-2888-ADD1-EA7C-C02E246D0720}"/>
          </ac:spMkLst>
        </pc:spChg>
        <pc:spChg chg="del">
          <ac:chgData name="Jana Lu" userId="76d7ce9a-58f9-4227-9ce6-18dcc353422d" providerId="ADAL" clId="{904131BE-C209-498C-8F17-DD06A758A642}" dt="2024-08-09T14:30:53" v="4958" actId="478"/>
          <ac:spMkLst>
            <pc:docMk/>
            <pc:sldMk cId="1594400139" sldId="1104"/>
            <ac:spMk id="6" creationId="{C3F18C7F-5CA1-EB7C-F14D-74F260D9DA47}"/>
          </ac:spMkLst>
        </pc:spChg>
        <pc:spChg chg="del">
          <ac:chgData name="Jana Lu" userId="76d7ce9a-58f9-4227-9ce6-18dcc353422d" providerId="ADAL" clId="{904131BE-C209-498C-8F17-DD06A758A642}" dt="2024-08-09T14:30:53" v="4958" actId="478"/>
          <ac:spMkLst>
            <pc:docMk/>
            <pc:sldMk cId="1594400139" sldId="1104"/>
            <ac:spMk id="7" creationId="{C9E3F390-3313-E576-3C08-8E589167FD4B}"/>
          </ac:spMkLst>
        </pc:spChg>
        <pc:spChg chg="del">
          <ac:chgData name="Jana Lu" userId="76d7ce9a-58f9-4227-9ce6-18dcc353422d" providerId="ADAL" clId="{904131BE-C209-498C-8F17-DD06A758A642}" dt="2024-08-09T14:30:53" v="4958" actId="478"/>
          <ac:spMkLst>
            <pc:docMk/>
            <pc:sldMk cId="1594400139" sldId="1104"/>
            <ac:spMk id="8" creationId="{3C0E157F-421E-F48B-9239-C1028D78CF23}"/>
          </ac:spMkLst>
        </pc:spChg>
        <pc:spChg chg="del">
          <ac:chgData name="Jana Lu" userId="76d7ce9a-58f9-4227-9ce6-18dcc353422d" providerId="ADAL" clId="{904131BE-C209-498C-8F17-DD06A758A642}" dt="2024-08-09T14:30:53" v="4958" actId="478"/>
          <ac:spMkLst>
            <pc:docMk/>
            <pc:sldMk cId="1594400139" sldId="1104"/>
            <ac:spMk id="9" creationId="{4168BEB2-9022-A674-E77C-7B911C14AED4}"/>
          </ac:spMkLst>
        </pc:spChg>
        <pc:spChg chg="del">
          <ac:chgData name="Jana Lu" userId="76d7ce9a-58f9-4227-9ce6-18dcc353422d" providerId="ADAL" clId="{904131BE-C209-498C-8F17-DD06A758A642}" dt="2024-08-09T14:30:53" v="4958" actId="478"/>
          <ac:spMkLst>
            <pc:docMk/>
            <pc:sldMk cId="1594400139" sldId="1104"/>
            <ac:spMk id="10" creationId="{61EF6CEB-A7BA-0E27-4E76-CF48E57A3554}"/>
          </ac:spMkLst>
        </pc:spChg>
        <pc:spChg chg="del">
          <ac:chgData name="Jana Lu" userId="76d7ce9a-58f9-4227-9ce6-18dcc353422d" providerId="ADAL" clId="{904131BE-C209-498C-8F17-DD06A758A642}" dt="2024-08-09T14:30:53" v="4958" actId="478"/>
          <ac:spMkLst>
            <pc:docMk/>
            <pc:sldMk cId="1594400139" sldId="1104"/>
            <ac:spMk id="11" creationId="{CDDD38DF-06B8-A533-C444-E1DEF244108D}"/>
          </ac:spMkLst>
        </pc:spChg>
        <pc:spChg chg="del">
          <ac:chgData name="Jana Lu" userId="76d7ce9a-58f9-4227-9ce6-18dcc353422d" providerId="ADAL" clId="{904131BE-C209-498C-8F17-DD06A758A642}" dt="2024-08-09T14:30:53" v="4958" actId="478"/>
          <ac:spMkLst>
            <pc:docMk/>
            <pc:sldMk cId="1594400139" sldId="1104"/>
            <ac:spMk id="12" creationId="{2A7F0B9B-0C5A-A642-33E1-BADC25F9ABAB}"/>
          </ac:spMkLst>
        </pc:spChg>
        <pc:spChg chg="del">
          <ac:chgData name="Jana Lu" userId="76d7ce9a-58f9-4227-9ce6-18dcc353422d" providerId="ADAL" clId="{904131BE-C209-498C-8F17-DD06A758A642}" dt="2024-08-09T14:30:53" v="4958" actId="478"/>
          <ac:spMkLst>
            <pc:docMk/>
            <pc:sldMk cId="1594400139" sldId="1104"/>
            <ac:spMk id="13" creationId="{00BEC67C-127D-8FEB-1C86-451E1F83BCCD}"/>
          </ac:spMkLst>
        </pc:spChg>
        <pc:spChg chg="del">
          <ac:chgData name="Jana Lu" userId="76d7ce9a-58f9-4227-9ce6-18dcc353422d" providerId="ADAL" clId="{904131BE-C209-498C-8F17-DD06A758A642}" dt="2024-08-09T14:30:53" v="4958" actId="478"/>
          <ac:spMkLst>
            <pc:docMk/>
            <pc:sldMk cId="1594400139" sldId="1104"/>
            <ac:spMk id="14" creationId="{FD07C89A-7452-1C65-93D3-17DCA861DE48}"/>
          </ac:spMkLst>
        </pc:spChg>
        <pc:spChg chg="del">
          <ac:chgData name="Jana Lu" userId="76d7ce9a-58f9-4227-9ce6-18dcc353422d" providerId="ADAL" clId="{904131BE-C209-498C-8F17-DD06A758A642}" dt="2024-08-09T14:30:53" v="4958" actId="478"/>
          <ac:spMkLst>
            <pc:docMk/>
            <pc:sldMk cId="1594400139" sldId="1104"/>
            <ac:spMk id="15" creationId="{4A43F94C-3AB5-4D38-77F5-E893053732CA}"/>
          </ac:spMkLst>
        </pc:spChg>
        <pc:spChg chg="del">
          <ac:chgData name="Jana Lu" userId="76d7ce9a-58f9-4227-9ce6-18dcc353422d" providerId="ADAL" clId="{904131BE-C209-498C-8F17-DD06A758A642}" dt="2024-08-09T14:30:53" v="4958" actId="478"/>
          <ac:spMkLst>
            <pc:docMk/>
            <pc:sldMk cId="1594400139" sldId="1104"/>
            <ac:spMk id="16" creationId="{98E65C01-4D56-B760-87D3-F6B822E1A653}"/>
          </ac:spMkLst>
        </pc:spChg>
        <pc:spChg chg="del">
          <ac:chgData name="Jana Lu" userId="76d7ce9a-58f9-4227-9ce6-18dcc353422d" providerId="ADAL" clId="{904131BE-C209-498C-8F17-DD06A758A642}" dt="2024-08-09T14:30:53" v="4958" actId="478"/>
          <ac:spMkLst>
            <pc:docMk/>
            <pc:sldMk cId="1594400139" sldId="1104"/>
            <ac:spMk id="17" creationId="{58CC39CD-D2C4-03A5-7422-99BCAA364001}"/>
          </ac:spMkLst>
        </pc:spChg>
        <pc:spChg chg="del">
          <ac:chgData name="Jana Lu" userId="76d7ce9a-58f9-4227-9ce6-18dcc353422d" providerId="ADAL" clId="{904131BE-C209-498C-8F17-DD06A758A642}" dt="2024-08-09T14:30:53" v="4958" actId="478"/>
          <ac:spMkLst>
            <pc:docMk/>
            <pc:sldMk cId="1594400139" sldId="1104"/>
            <ac:spMk id="18" creationId="{19585ABB-4FED-1C6E-7127-64AEE6C45CF9}"/>
          </ac:spMkLst>
        </pc:spChg>
        <pc:spChg chg="del">
          <ac:chgData name="Jana Lu" userId="76d7ce9a-58f9-4227-9ce6-18dcc353422d" providerId="ADAL" clId="{904131BE-C209-498C-8F17-DD06A758A642}" dt="2024-08-09T14:30:53" v="4958" actId="478"/>
          <ac:spMkLst>
            <pc:docMk/>
            <pc:sldMk cId="1594400139" sldId="1104"/>
            <ac:spMk id="19" creationId="{84680173-5CF9-2DD2-C5C6-6A6C9955499D}"/>
          </ac:spMkLst>
        </pc:spChg>
        <pc:spChg chg="del">
          <ac:chgData name="Jana Lu" userId="76d7ce9a-58f9-4227-9ce6-18dcc353422d" providerId="ADAL" clId="{904131BE-C209-498C-8F17-DD06A758A642}" dt="2024-08-09T14:30:53" v="4958" actId="478"/>
          <ac:spMkLst>
            <pc:docMk/>
            <pc:sldMk cId="1594400139" sldId="1104"/>
            <ac:spMk id="20" creationId="{962E8B4A-A13C-8CFC-1A86-A0EA951F3557}"/>
          </ac:spMkLst>
        </pc:spChg>
        <pc:spChg chg="del">
          <ac:chgData name="Jana Lu" userId="76d7ce9a-58f9-4227-9ce6-18dcc353422d" providerId="ADAL" clId="{904131BE-C209-498C-8F17-DD06A758A642}" dt="2024-08-09T14:30:53" v="4958" actId="478"/>
          <ac:spMkLst>
            <pc:docMk/>
            <pc:sldMk cId="1594400139" sldId="1104"/>
            <ac:spMk id="21" creationId="{68624A79-599F-958E-F5C5-18B00135AB83}"/>
          </ac:spMkLst>
        </pc:spChg>
        <pc:spChg chg="del">
          <ac:chgData name="Jana Lu" userId="76d7ce9a-58f9-4227-9ce6-18dcc353422d" providerId="ADAL" clId="{904131BE-C209-498C-8F17-DD06A758A642}" dt="2024-08-09T14:30:53" v="4958" actId="478"/>
          <ac:spMkLst>
            <pc:docMk/>
            <pc:sldMk cId="1594400139" sldId="1104"/>
            <ac:spMk id="22" creationId="{CA69DB2D-611D-FC0A-E32A-B24DBA569E99}"/>
          </ac:spMkLst>
        </pc:spChg>
        <pc:spChg chg="mod">
          <ac:chgData name="Jana Lu" userId="76d7ce9a-58f9-4227-9ce6-18dcc353422d" providerId="ADAL" clId="{904131BE-C209-498C-8F17-DD06A758A642}" dt="2024-08-09T14:31:10.463" v="4960" actId="13244"/>
          <ac:spMkLst>
            <pc:docMk/>
            <pc:sldMk cId="1594400139" sldId="1104"/>
            <ac:spMk id="23" creationId="{C6F59B15-3B9F-A0D8-103D-5011B98F9BBA}"/>
          </ac:spMkLst>
        </pc:spChg>
        <pc:spChg chg="mod">
          <ac:chgData name="Jana Lu" userId="76d7ce9a-58f9-4227-9ce6-18dcc353422d" providerId="ADAL" clId="{904131BE-C209-498C-8F17-DD06A758A642}" dt="2024-08-09T14:31:05.926" v="4959" actId="13244"/>
          <ac:spMkLst>
            <pc:docMk/>
            <pc:sldMk cId="1594400139" sldId="1104"/>
            <ac:spMk id="24" creationId="{44DC4DB9-BB8C-D977-7FC4-CD47B1C7B688}"/>
          </ac:spMkLst>
        </pc:spChg>
        <pc:picChg chg="mod">
          <ac:chgData name="Jana Lu" userId="76d7ce9a-58f9-4227-9ce6-18dcc353422d" providerId="ADAL" clId="{904131BE-C209-498C-8F17-DD06A758A642}" dt="2024-08-09T15:52:43.228" v="6593" actId="13244"/>
          <ac:picMkLst>
            <pc:docMk/>
            <pc:sldMk cId="1594400139" sldId="1104"/>
            <ac:picMk id="25" creationId="{77668D19-FBB0-D3EB-F5B0-8EEDF4352869}"/>
          </ac:picMkLst>
        </pc:picChg>
      </pc:sldChg>
      <pc:sldChg chg="delSp modSp mod modCm modNotesTx">
        <pc:chgData name="Jana Lu" userId="76d7ce9a-58f9-4227-9ce6-18dcc353422d" providerId="ADAL" clId="{904131BE-C209-498C-8F17-DD06A758A642}" dt="2024-08-09T16:09:14.192" v="6643" actId="20577"/>
        <pc:sldMkLst>
          <pc:docMk/>
          <pc:sldMk cId="1469355655" sldId="1105"/>
        </pc:sldMkLst>
        <pc:spChg chg="mod">
          <ac:chgData name="Jana Lu" userId="76d7ce9a-58f9-4227-9ce6-18dcc353422d" providerId="ADAL" clId="{904131BE-C209-498C-8F17-DD06A758A642}" dt="2024-08-09T14:45:17.976" v="4973" actId="20577"/>
          <ac:spMkLst>
            <pc:docMk/>
            <pc:sldMk cId="1469355655" sldId="1105"/>
            <ac:spMk id="2" creationId="{2FA65FF3-2285-F013-9C75-091A2500CB40}"/>
          </ac:spMkLst>
        </pc:spChg>
        <pc:spChg chg="mod">
          <ac:chgData name="Jana Lu" userId="76d7ce9a-58f9-4227-9ce6-18dcc353422d" providerId="ADAL" clId="{904131BE-C209-498C-8F17-DD06A758A642}" dt="2024-08-09T14:45:20.466" v="4975" actId="20577"/>
          <ac:spMkLst>
            <pc:docMk/>
            <pc:sldMk cId="1469355655" sldId="1105"/>
            <ac:spMk id="3" creationId="{749816EA-7907-FD42-7CFF-023E0169B23A}"/>
          </ac:spMkLst>
        </pc:spChg>
        <pc:spChg chg="ord">
          <ac:chgData name="Jana Lu" userId="76d7ce9a-58f9-4227-9ce6-18dcc353422d" providerId="ADAL" clId="{904131BE-C209-498C-8F17-DD06A758A642}" dt="2024-08-09T15:32:11.580" v="6249" actId="13244"/>
          <ac:spMkLst>
            <pc:docMk/>
            <pc:sldMk cId="1469355655" sldId="1105"/>
            <ac:spMk id="4" creationId="{D33C1AE2-7958-D77E-9931-E7B3E5C75E7D}"/>
          </ac:spMkLst>
        </pc:spChg>
        <pc:spChg chg="del">
          <ac:chgData name="Jana Lu" userId="76d7ce9a-58f9-4227-9ce6-18dcc353422d" providerId="ADAL" clId="{904131BE-C209-498C-8F17-DD06A758A642}" dt="2024-08-09T14:43:42.084" v="4967" actId="478"/>
          <ac:spMkLst>
            <pc:docMk/>
            <pc:sldMk cId="1469355655" sldId="1105"/>
            <ac:spMk id="5" creationId="{9A125C7C-D898-0513-EA3F-1AA5A5F49578}"/>
          </ac:spMkLst>
        </pc:spChg>
        <pc:spChg chg="del">
          <ac:chgData name="Jana Lu" userId="76d7ce9a-58f9-4227-9ce6-18dcc353422d" providerId="ADAL" clId="{904131BE-C209-498C-8F17-DD06A758A642}" dt="2024-08-09T14:43:42.084" v="4967" actId="478"/>
          <ac:spMkLst>
            <pc:docMk/>
            <pc:sldMk cId="1469355655" sldId="1105"/>
            <ac:spMk id="6" creationId="{362ED2FD-D4D8-3CC8-02F3-19374F8319D5}"/>
          </ac:spMkLst>
        </pc:spChg>
        <pc:spChg chg="del">
          <ac:chgData name="Jana Lu" userId="76d7ce9a-58f9-4227-9ce6-18dcc353422d" providerId="ADAL" clId="{904131BE-C209-498C-8F17-DD06A758A642}" dt="2024-08-09T14:43:42.084" v="4967" actId="478"/>
          <ac:spMkLst>
            <pc:docMk/>
            <pc:sldMk cId="1469355655" sldId="1105"/>
            <ac:spMk id="7" creationId="{C946B18D-B716-2FEE-DB5A-68193196BC51}"/>
          </ac:spMkLst>
        </pc:spChg>
        <pc:spChg chg="del">
          <ac:chgData name="Jana Lu" userId="76d7ce9a-58f9-4227-9ce6-18dcc353422d" providerId="ADAL" clId="{904131BE-C209-498C-8F17-DD06A758A642}" dt="2024-08-09T14:43:42.084" v="4967" actId="478"/>
          <ac:spMkLst>
            <pc:docMk/>
            <pc:sldMk cId="1469355655" sldId="1105"/>
            <ac:spMk id="8" creationId="{1CBBD233-8859-DCFC-DFFC-04BAC98AB431}"/>
          </ac:spMkLst>
        </pc:spChg>
        <pc:spChg chg="del">
          <ac:chgData name="Jana Lu" userId="76d7ce9a-58f9-4227-9ce6-18dcc353422d" providerId="ADAL" clId="{904131BE-C209-498C-8F17-DD06A758A642}" dt="2024-08-09T14:43:42.084" v="4967" actId="478"/>
          <ac:spMkLst>
            <pc:docMk/>
            <pc:sldMk cId="1469355655" sldId="1105"/>
            <ac:spMk id="9" creationId="{AD0582B2-28BA-38C8-0E79-461ACD83B3D5}"/>
          </ac:spMkLst>
        </pc:spChg>
        <pc:spChg chg="del">
          <ac:chgData name="Jana Lu" userId="76d7ce9a-58f9-4227-9ce6-18dcc353422d" providerId="ADAL" clId="{904131BE-C209-498C-8F17-DD06A758A642}" dt="2024-08-09T14:43:42.084" v="4967" actId="478"/>
          <ac:spMkLst>
            <pc:docMk/>
            <pc:sldMk cId="1469355655" sldId="1105"/>
            <ac:spMk id="10" creationId="{93B5A73B-B214-979F-8037-55CF6143594F}"/>
          </ac:spMkLst>
        </pc:spChg>
        <pc:spChg chg="del">
          <ac:chgData name="Jana Lu" userId="76d7ce9a-58f9-4227-9ce6-18dcc353422d" providerId="ADAL" clId="{904131BE-C209-498C-8F17-DD06A758A642}" dt="2024-08-09T14:43:42.084" v="4967" actId="478"/>
          <ac:spMkLst>
            <pc:docMk/>
            <pc:sldMk cId="1469355655" sldId="1105"/>
            <ac:spMk id="11" creationId="{52F7682E-5F89-D1B8-D4D5-C88701756C77}"/>
          </ac:spMkLst>
        </pc:spChg>
        <pc:spChg chg="del">
          <ac:chgData name="Jana Lu" userId="76d7ce9a-58f9-4227-9ce6-18dcc353422d" providerId="ADAL" clId="{904131BE-C209-498C-8F17-DD06A758A642}" dt="2024-08-09T14:43:42.084" v="4967" actId="478"/>
          <ac:spMkLst>
            <pc:docMk/>
            <pc:sldMk cId="1469355655" sldId="1105"/>
            <ac:spMk id="12" creationId="{D531E9A7-5036-6E2A-968D-F77C0677164C}"/>
          </ac:spMkLst>
        </pc:spChg>
        <pc:spChg chg="del">
          <ac:chgData name="Jana Lu" userId="76d7ce9a-58f9-4227-9ce6-18dcc353422d" providerId="ADAL" clId="{904131BE-C209-498C-8F17-DD06A758A642}" dt="2024-08-09T14:43:42.084" v="4967" actId="478"/>
          <ac:spMkLst>
            <pc:docMk/>
            <pc:sldMk cId="1469355655" sldId="1105"/>
            <ac:spMk id="13" creationId="{07043D65-B5E6-2374-B5C6-66F6F51CB1F5}"/>
          </ac:spMkLst>
        </pc:spChg>
        <pc:spChg chg="del">
          <ac:chgData name="Jana Lu" userId="76d7ce9a-58f9-4227-9ce6-18dcc353422d" providerId="ADAL" clId="{904131BE-C209-498C-8F17-DD06A758A642}" dt="2024-08-09T14:43:42.084" v="4967" actId="478"/>
          <ac:spMkLst>
            <pc:docMk/>
            <pc:sldMk cId="1469355655" sldId="1105"/>
            <ac:spMk id="14" creationId="{89B461E6-7C2C-1EFB-9A04-9579C9B6E3CB}"/>
          </ac:spMkLst>
        </pc:spChg>
        <pc:spChg chg="del">
          <ac:chgData name="Jana Lu" userId="76d7ce9a-58f9-4227-9ce6-18dcc353422d" providerId="ADAL" clId="{904131BE-C209-498C-8F17-DD06A758A642}" dt="2024-08-09T14:43:42.084" v="4967" actId="478"/>
          <ac:spMkLst>
            <pc:docMk/>
            <pc:sldMk cId="1469355655" sldId="1105"/>
            <ac:spMk id="15" creationId="{0B33AD94-49E8-0987-747A-ABE0828DAB2A}"/>
          </ac:spMkLst>
        </pc:spChg>
        <pc:spChg chg="del">
          <ac:chgData name="Jana Lu" userId="76d7ce9a-58f9-4227-9ce6-18dcc353422d" providerId="ADAL" clId="{904131BE-C209-498C-8F17-DD06A758A642}" dt="2024-08-09T14:43:42.084" v="4967" actId="478"/>
          <ac:spMkLst>
            <pc:docMk/>
            <pc:sldMk cId="1469355655" sldId="1105"/>
            <ac:spMk id="16" creationId="{54EF90C3-FD89-A5A9-46FC-FA053D633690}"/>
          </ac:spMkLst>
        </pc:spChg>
        <pc:spChg chg="del">
          <ac:chgData name="Jana Lu" userId="76d7ce9a-58f9-4227-9ce6-18dcc353422d" providerId="ADAL" clId="{904131BE-C209-498C-8F17-DD06A758A642}" dt="2024-08-09T14:43:42.084" v="4967" actId="478"/>
          <ac:spMkLst>
            <pc:docMk/>
            <pc:sldMk cId="1469355655" sldId="1105"/>
            <ac:spMk id="17" creationId="{8BA900EF-52E2-251C-DDED-E0AE77FB3213}"/>
          </ac:spMkLst>
        </pc:spChg>
        <pc:spChg chg="del">
          <ac:chgData name="Jana Lu" userId="76d7ce9a-58f9-4227-9ce6-18dcc353422d" providerId="ADAL" clId="{904131BE-C209-498C-8F17-DD06A758A642}" dt="2024-08-09T14:43:42.084" v="4967" actId="478"/>
          <ac:spMkLst>
            <pc:docMk/>
            <pc:sldMk cId="1469355655" sldId="1105"/>
            <ac:spMk id="18" creationId="{038B0361-D7C4-5AE0-6510-66709193F3EC}"/>
          </ac:spMkLst>
        </pc:spChg>
        <pc:spChg chg="del">
          <ac:chgData name="Jana Lu" userId="76d7ce9a-58f9-4227-9ce6-18dcc353422d" providerId="ADAL" clId="{904131BE-C209-498C-8F17-DD06A758A642}" dt="2024-08-09T14:43:42.084" v="4967" actId="478"/>
          <ac:spMkLst>
            <pc:docMk/>
            <pc:sldMk cId="1469355655" sldId="1105"/>
            <ac:spMk id="19" creationId="{955C8377-208F-2CD6-BDB0-266EC08721E8}"/>
          </ac:spMkLst>
        </pc:spChg>
        <pc:spChg chg="del">
          <ac:chgData name="Jana Lu" userId="76d7ce9a-58f9-4227-9ce6-18dcc353422d" providerId="ADAL" clId="{904131BE-C209-498C-8F17-DD06A758A642}" dt="2024-08-09T14:43:42.084" v="4967" actId="478"/>
          <ac:spMkLst>
            <pc:docMk/>
            <pc:sldMk cId="1469355655" sldId="1105"/>
            <ac:spMk id="20" creationId="{581ED419-CA7B-7AEF-EA47-FCFDAF214F70}"/>
          </ac:spMkLst>
        </pc:spChg>
        <pc:spChg chg="del">
          <ac:chgData name="Jana Lu" userId="76d7ce9a-58f9-4227-9ce6-18dcc353422d" providerId="ADAL" clId="{904131BE-C209-498C-8F17-DD06A758A642}" dt="2024-08-09T14:43:42.084" v="4967" actId="478"/>
          <ac:spMkLst>
            <pc:docMk/>
            <pc:sldMk cId="1469355655" sldId="1105"/>
            <ac:spMk id="21" creationId="{3927EE24-9C3C-8358-7B09-753D41CBE5D5}"/>
          </ac:spMkLst>
        </pc:spChg>
        <pc:spChg chg="del">
          <ac:chgData name="Jana Lu" userId="76d7ce9a-58f9-4227-9ce6-18dcc353422d" providerId="ADAL" clId="{904131BE-C209-498C-8F17-DD06A758A642}" dt="2024-08-09T14:43:42.084" v="4967" actId="478"/>
          <ac:spMkLst>
            <pc:docMk/>
            <pc:sldMk cId="1469355655" sldId="1105"/>
            <ac:spMk id="22" creationId="{EFC0CDA1-D6B7-3D47-CE99-2AFFEA076BAC}"/>
          </ac:spMkLst>
        </pc:spChg>
        <pc:spChg chg="ord">
          <ac:chgData name="Jana Lu" userId="76d7ce9a-58f9-4227-9ce6-18dcc353422d" providerId="ADAL" clId="{904131BE-C209-498C-8F17-DD06A758A642}" dt="2024-08-09T15:52:56.283" v="6595" actId="13244"/>
          <ac:spMkLst>
            <pc:docMk/>
            <pc:sldMk cId="1469355655" sldId="1105"/>
            <ac:spMk id="23" creationId="{682E13CD-BF63-8625-7DEE-8A3EF7A7CBFA}"/>
          </ac:spMkLst>
        </pc:spChg>
        <pc:spChg chg="mod">
          <ac:chgData name="Jana Lu" userId="76d7ce9a-58f9-4227-9ce6-18dcc353422d" providerId="ADAL" clId="{904131BE-C209-498C-8F17-DD06A758A642}" dt="2024-08-09T14:43:45.218" v="4968" actId="13244"/>
          <ac:spMkLst>
            <pc:docMk/>
            <pc:sldMk cId="1469355655" sldId="1105"/>
            <ac:spMk id="24" creationId="{871177CB-5475-2B62-8396-60D7BD770C14}"/>
          </ac:spMkLst>
        </pc:spChg>
        <pc:picChg chg="mod">
          <ac:chgData name="Jana Lu" userId="76d7ce9a-58f9-4227-9ce6-18dcc353422d" providerId="ADAL" clId="{904131BE-C209-498C-8F17-DD06A758A642}" dt="2024-08-09T15:52:53.709" v="6594" actId="13244"/>
          <ac:picMkLst>
            <pc:docMk/>
            <pc:sldMk cId="1469355655" sldId="1105"/>
            <ac:picMk id="25" creationId="{26406721-D1A1-81D8-9CA4-1EB5EE69D2BF}"/>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4:43:17.695" v="4966"/>
              <pc2:cmMkLst xmlns:pc2="http://schemas.microsoft.com/office/powerpoint/2019/9/main/command">
                <pc:docMk/>
                <pc:sldMk cId="1469355655" sldId="1105"/>
                <pc2:cmMk id="{B823A81A-594B-484E-8BBE-0316B328A686}"/>
              </pc2:cmMkLst>
              <pc226:cmRplyChg chg="add">
                <pc226:chgData name="Jana Lu" userId="76d7ce9a-58f9-4227-9ce6-18dcc353422d" providerId="ADAL" clId="{904131BE-C209-498C-8F17-DD06A758A642}" dt="2024-08-09T14:43:17.695" v="4966"/>
                <pc2:cmRplyMkLst xmlns:pc2="http://schemas.microsoft.com/office/powerpoint/2019/9/main/command">
                  <pc:docMk/>
                  <pc:sldMk cId="1469355655" sldId="1105"/>
                  <pc2:cmMk id="{B823A81A-594B-484E-8BBE-0316B328A686}"/>
                  <pc2:cmRplyMk id="{866E438F-F87C-4D70-9B0F-59A60FB0060C}"/>
                </pc2:cmRplyMkLst>
              </pc226:cmRplyChg>
            </pc226:cmChg>
          </p:ext>
        </pc:extLst>
      </pc:sldChg>
      <pc:sldChg chg="delSp modSp mod modNotesTx">
        <pc:chgData name="Jana Lu" userId="76d7ce9a-58f9-4227-9ce6-18dcc353422d" providerId="ADAL" clId="{904131BE-C209-498C-8F17-DD06A758A642}" dt="2024-08-09T16:09:25.936" v="6646" actId="20577"/>
        <pc:sldMkLst>
          <pc:docMk/>
          <pc:sldMk cId="4203552070" sldId="1107"/>
        </pc:sldMkLst>
        <pc:spChg chg="del">
          <ac:chgData name="Jana Lu" userId="76d7ce9a-58f9-4227-9ce6-18dcc353422d" providerId="ADAL" clId="{904131BE-C209-498C-8F17-DD06A758A642}" dt="2024-08-09T15:05:12.026" v="6149" actId="478"/>
          <ac:spMkLst>
            <pc:docMk/>
            <pc:sldMk cId="4203552070" sldId="1107"/>
            <ac:spMk id="4" creationId="{EAF405C2-C0F4-0FAC-9BED-FED2C87AD50A}"/>
          </ac:spMkLst>
        </pc:spChg>
        <pc:spChg chg="del">
          <ac:chgData name="Jana Lu" userId="76d7ce9a-58f9-4227-9ce6-18dcc353422d" providerId="ADAL" clId="{904131BE-C209-498C-8F17-DD06A758A642}" dt="2024-08-09T15:05:12.026" v="6149" actId="478"/>
          <ac:spMkLst>
            <pc:docMk/>
            <pc:sldMk cId="4203552070" sldId="1107"/>
            <ac:spMk id="5" creationId="{3972280F-C073-A55F-9305-40B0A776E5B3}"/>
          </ac:spMkLst>
        </pc:spChg>
        <pc:spChg chg="del">
          <ac:chgData name="Jana Lu" userId="76d7ce9a-58f9-4227-9ce6-18dcc353422d" providerId="ADAL" clId="{904131BE-C209-498C-8F17-DD06A758A642}" dt="2024-08-09T15:05:12.026" v="6149" actId="478"/>
          <ac:spMkLst>
            <pc:docMk/>
            <pc:sldMk cId="4203552070" sldId="1107"/>
            <ac:spMk id="6" creationId="{2C170194-1295-A7C6-FB48-39498F18A9E6}"/>
          </ac:spMkLst>
        </pc:spChg>
        <pc:spChg chg="del">
          <ac:chgData name="Jana Lu" userId="76d7ce9a-58f9-4227-9ce6-18dcc353422d" providerId="ADAL" clId="{904131BE-C209-498C-8F17-DD06A758A642}" dt="2024-08-09T15:05:12.026" v="6149" actId="478"/>
          <ac:spMkLst>
            <pc:docMk/>
            <pc:sldMk cId="4203552070" sldId="1107"/>
            <ac:spMk id="7" creationId="{35E8D24F-99F4-A9BE-667B-D1DA3D3A16EA}"/>
          </ac:spMkLst>
        </pc:spChg>
        <pc:spChg chg="del">
          <ac:chgData name="Jana Lu" userId="76d7ce9a-58f9-4227-9ce6-18dcc353422d" providerId="ADAL" clId="{904131BE-C209-498C-8F17-DD06A758A642}" dt="2024-08-09T15:05:12.026" v="6149" actId="478"/>
          <ac:spMkLst>
            <pc:docMk/>
            <pc:sldMk cId="4203552070" sldId="1107"/>
            <ac:spMk id="8" creationId="{1DDCEFEA-8810-4AD8-7A37-74402E501771}"/>
          </ac:spMkLst>
        </pc:spChg>
        <pc:spChg chg="del">
          <ac:chgData name="Jana Lu" userId="76d7ce9a-58f9-4227-9ce6-18dcc353422d" providerId="ADAL" clId="{904131BE-C209-498C-8F17-DD06A758A642}" dt="2024-08-09T15:05:12.026" v="6149" actId="478"/>
          <ac:spMkLst>
            <pc:docMk/>
            <pc:sldMk cId="4203552070" sldId="1107"/>
            <ac:spMk id="9" creationId="{1F1EEBB4-2355-78A9-3BE1-477D334B5119}"/>
          </ac:spMkLst>
        </pc:spChg>
        <pc:spChg chg="del">
          <ac:chgData name="Jana Lu" userId="76d7ce9a-58f9-4227-9ce6-18dcc353422d" providerId="ADAL" clId="{904131BE-C209-498C-8F17-DD06A758A642}" dt="2024-08-09T15:05:12.026" v="6149" actId="478"/>
          <ac:spMkLst>
            <pc:docMk/>
            <pc:sldMk cId="4203552070" sldId="1107"/>
            <ac:spMk id="10" creationId="{03188228-8AB3-CAC7-6830-A407FECBEBB6}"/>
          </ac:spMkLst>
        </pc:spChg>
        <pc:spChg chg="del">
          <ac:chgData name="Jana Lu" userId="76d7ce9a-58f9-4227-9ce6-18dcc353422d" providerId="ADAL" clId="{904131BE-C209-498C-8F17-DD06A758A642}" dt="2024-08-09T15:05:12.026" v="6149" actId="478"/>
          <ac:spMkLst>
            <pc:docMk/>
            <pc:sldMk cId="4203552070" sldId="1107"/>
            <ac:spMk id="11" creationId="{1D61C4B6-BBEA-6C36-6C92-814C1C1DE0E7}"/>
          </ac:spMkLst>
        </pc:spChg>
        <pc:spChg chg="del">
          <ac:chgData name="Jana Lu" userId="76d7ce9a-58f9-4227-9ce6-18dcc353422d" providerId="ADAL" clId="{904131BE-C209-498C-8F17-DD06A758A642}" dt="2024-08-09T15:05:12.026" v="6149" actId="478"/>
          <ac:spMkLst>
            <pc:docMk/>
            <pc:sldMk cId="4203552070" sldId="1107"/>
            <ac:spMk id="12" creationId="{6B52C445-CF94-38D9-F21B-298A35D370F4}"/>
          </ac:spMkLst>
        </pc:spChg>
        <pc:spChg chg="del">
          <ac:chgData name="Jana Lu" userId="76d7ce9a-58f9-4227-9ce6-18dcc353422d" providerId="ADAL" clId="{904131BE-C209-498C-8F17-DD06A758A642}" dt="2024-08-09T15:05:12.026" v="6149" actId="478"/>
          <ac:spMkLst>
            <pc:docMk/>
            <pc:sldMk cId="4203552070" sldId="1107"/>
            <ac:spMk id="13" creationId="{6C69F0DB-DCD3-9B45-93B1-600BCCEC91B3}"/>
          </ac:spMkLst>
        </pc:spChg>
        <pc:spChg chg="del">
          <ac:chgData name="Jana Lu" userId="76d7ce9a-58f9-4227-9ce6-18dcc353422d" providerId="ADAL" clId="{904131BE-C209-498C-8F17-DD06A758A642}" dt="2024-08-09T15:05:12.026" v="6149" actId="478"/>
          <ac:spMkLst>
            <pc:docMk/>
            <pc:sldMk cId="4203552070" sldId="1107"/>
            <ac:spMk id="14" creationId="{C87A7CF2-97A1-7797-3263-74EC4B288D27}"/>
          </ac:spMkLst>
        </pc:spChg>
        <pc:spChg chg="del">
          <ac:chgData name="Jana Lu" userId="76d7ce9a-58f9-4227-9ce6-18dcc353422d" providerId="ADAL" clId="{904131BE-C209-498C-8F17-DD06A758A642}" dt="2024-08-09T15:05:12.026" v="6149" actId="478"/>
          <ac:spMkLst>
            <pc:docMk/>
            <pc:sldMk cId="4203552070" sldId="1107"/>
            <ac:spMk id="15" creationId="{8D70A3F3-F7C6-32DA-3303-21B14F6EBA7E}"/>
          </ac:spMkLst>
        </pc:spChg>
        <pc:spChg chg="del">
          <ac:chgData name="Jana Lu" userId="76d7ce9a-58f9-4227-9ce6-18dcc353422d" providerId="ADAL" clId="{904131BE-C209-498C-8F17-DD06A758A642}" dt="2024-08-09T15:05:12.026" v="6149" actId="478"/>
          <ac:spMkLst>
            <pc:docMk/>
            <pc:sldMk cId="4203552070" sldId="1107"/>
            <ac:spMk id="16" creationId="{0A55396E-1DBD-A1CA-8C97-9F00E3F95E49}"/>
          </ac:spMkLst>
        </pc:spChg>
        <pc:spChg chg="del">
          <ac:chgData name="Jana Lu" userId="76d7ce9a-58f9-4227-9ce6-18dcc353422d" providerId="ADAL" clId="{904131BE-C209-498C-8F17-DD06A758A642}" dt="2024-08-09T15:05:12.026" v="6149" actId="478"/>
          <ac:spMkLst>
            <pc:docMk/>
            <pc:sldMk cId="4203552070" sldId="1107"/>
            <ac:spMk id="17" creationId="{038D2D80-7E9F-F0D9-E296-15BD8B917B21}"/>
          </ac:spMkLst>
        </pc:spChg>
        <pc:spChg chg="del">
          <ac:chgData name="Jana Lu" userId="76d7ce9a-58f9-4227-9ce6-18dcc353422d" providerId="ADAL" clId="{904131BE-C209-498C-8F17-DD06A758A642}" dt="2024-08-09T15:05:12.026" v="6149" actId="478"/>
          <ac:spMkLst>
            <pc:docMk/>
            <pc:sldMk cId="4203552070" sldId="1107"/>
            <ac:spMk id="18" creationId="{A41D73E9-CB72-69F9-D202-40D47F9C6FA8}"/>
          </ac:spMkLst>
        </pc:spChg>
        <pc:spChg chg="del">
          <ac:chgData name="Jana Lu" userId="76d7ce9a-58f9-4227-9ce6-18dcc353422d" providerId="ADAL" clId="{904131BE-C209-498C-8F17-DD06A758A642}" dt="2024-08-09T15:05:12.026" v="6149" actId="478"/>
          <ac:spMkLst>
            <pc:docMk/>
            <pc:sldMk cId="4203552070" sldId="1107"/>
            <ac:spMk id="19" creationId="{7FC7C1F2-3BDC-3555-61B6-8F12A454B3FB}"/>
          </ac:spMkLst>
        </pc:spChg>
        <pc:spChg chg="del">
          <ac:chgData name="Jana Lu" userId="76d7ce9a-58f9-4227-9ce6-18dcc353422d" providerId="ADAL" clId="{904131BE-C209-498C-8F17-DD06A758A642}" dt="2024-08-09T15:05:12.026" v="6149" actId="478"/>
          <ac:spMkLst>
            <pc:docMk/>
            <pc:sldMk cId="4203552070" sldId="1107"/>
            <ac:spMk id="20" creationId="{9E598698-891B-31D3-82EA-11EDFD2DD846}"/>
          </ac:spMkLst>
        </pc:spChg>
        <pc:spChg chg="del">
          <ac:chgData name="Jana Lu" userId="76d7ce9a-58f9-4227-9ce6-18dcc353422d" providerId="ADAL" clId="{904131BE-C209-498C-8F17-DD06A758A642}" dt="2024-08-09T15:05:12.026" v="6149" actId="478"/>
          <ac:spMkLst>
            <pc:docMk/>
            <pc:sldMk cId="4203552070" sldId="1107"/>
            <ac:spMk id="21" creationId="{39B2731B-F416-4897-C3A0-5230C06AFE33}"/>
          </ac:spMkLst>
        </pc:spChg>
        <pc:spChg chg="del">
          <ac:chgData name="Jana Lu" userId="76d7ce9a-58f9-4227-9ce6-18dcc353422d" providerId="ADAL" clId="{904131BE-C209-498C-8F17-DD06A758A642}" dt="2024-08-09T15:05:12.026" v="6149" actId="478"/>
          <ac:spMkLst>
            <pc:docMk/>
            <pc:sldMk cId="4203552070" sldId="1107"/>
            <ac:spMk id="22" creationId="{5D4604EF-FA09-9185-96B7-3512FFEA442B}"/>
          </ac:spMkLst>
        </pc:spChg>
        <pc:spChg chg="mod">
          <ac:chgData name="Jana Lu" userId="76d7ce9a-58f9-4227-9ce6-18dcc353422d" providerId="ADAL" clId="{904131BE-C209-498C-8F17-DD06A758A642}" dt="2024-08-09T15:05:56.376" v="6155" actId="13244"/>
          <ac:spMkLst>
            <pc:docMk/>
            <pc:sldMk cId="4203552070" sldId="1107"/>
            <ac:spMk id="23" creationId="{C01822F8-60B9-577D-17DC-33B1CFE4A73B}"/>
          </ac:spMkLst>
        </pc:spChg>
        <pc:spChg chg="mod">
          <ac:chgData name="Jana Lu" userId="76d7ce9a-58f9-4227-9ce6-18dcc353422d" providerId="ADAL" clId="{904131BE-C209-498C-8F17-DD06A758A642}" dt="2024-08-09T15:05:15.052" v="6150" actId="13244"/>
          <ac:spMkLst>
            <pc:docMk/>
            <pc:sldMk cId="4203552070" sldId="1107"/>
            <ac:spMk id="24" creationId="{4D76462B-2DC8-02BB-0717-CBC7070B39F8}"/>
          </ac:spMkLst>
        </pc:spChg>
        <pc:picChg chg="mod ord">
          <ac:chgData name="Jana Lu" userId="76d7ce9a-58f9-4227-9ce6-18dcc353422d" providerId="ADAL" clId="{904131BE-C209-498C-8F17-DD06A758A642}" dt="2024-08-09T15:53:13.162" v="6596" actId="13244"/>
          <ac:picMkLst>
            <pc:docMk/>
            <pc:sldMk cId="4203552070" sldId="1107"/>
            <ac:picMk id="25" creationId="{978055D3-9921-5FBE-E3EB-4F15ABD8EC2D}"/>
          </ac:picMkLst>
        </pc:picChg>
        <pc:picChg chg="mod ord">
          <ac:chgData name="Jana Lu" userId="76d7ce9a-58f9-4227-9ce6-18dcc353422d" providerId="ADAL" clId="{904131BE-C209-498C-8F17-DD06A758A642}" dt="2024-08-09T15:23:01.544" v="6202" actId="13244"/>
          <ac:picMkLst>
            <pc:docMk/>
            <pc:sldMk cId="4203552070" sldId="1107"/>
            <ac:picMk id="26" creationId="{4E76C6B7-85B1-424F-7B9B-1D8ADF082502}"/>
          </ac:picMkLst>
        </pc:picChg>
      </pc:sldChg>
      <pc:sldChg chg="delSp modSp modCm modNotesTx">
        <pc:chgData name="Jana Lu" userId="76d7ce9a-58f9-4227-9ce6-18dcc353422d" providerId="ADAL" clId="{904131BE-C209-498C-8F17-DD06A758A642}" dt="2024-08-09T16:09:29.868" v="6647" actId="20577"/>
        <pc:sldMkLst>
          <pc:docMk/>
          <pc:sldMk cId="1148389803" sldId="1108"/>
        </pc:sldMkLst>
        <pc:spChg chg="mod">
          <ac:chgData name="Jana Lu" userId="76d7ce9a-58f9-4227-9ce6-18dcc353422d" providerId="ADAL" clId="{904131BE-C209-498C-8F17-DD06A758A642}" dt="2024-08-09T15:09:19.605" v="6175" actId="20577"/>
          <ac:spMkLst>
            <pc:docMk/>
            <pc:sldMk cId="1148389803" sldId="1108"/>
            <ac:spMk id="4" creationId="{D05788F8-E482-071E-924F-EF3F65435FE6}"/>
          </ac:spMkLst>
        </pc:spChg>
        <pc:spChg chg="del">
          <ac:chgData name="Jana Lu" userId="76d7ce9a-58f9-4227-9ce6-18dcc353422d" providerId="ADAL" clId="{904131BE-C209-498C-8F17-DD06A758A642}" dt="2024-08-09T15:07:08.966" v="6162" actId="478"/>
          <ac:spMkLst>
            <pc:docMk/>
            <pc:sldMk cId="1148389803" sldId="1108"/>
            <ac:spMk id="5" creationId="{8EFB9D6D-AD9A-C31F-8222-8296B2F02BD1}"/>
          </ac:spMkLst>
        </pc:spChg>
        <pc:spChg chg="del">
          <ac:chgData name="Jana Lu" userId="76d7ce9a-58f9-4227-9ce6-18dcc353422d" providerId="ADAL" clId="{904131BE-C209-498C-8F17-DD06A758A642}" dt="2024-08-09T15:07:08.966" v="6162" actId="478"/>
          <ac:spMkLst>
            <pc:docMk/>
            <pc:sldMk cId="1148389803" sldId="1108"/>
            <ac:spMk id="6" creationId="{475B4A08-C621-2DBE-2ACA-A976FD3A77F1}"/>
          </ac:spMkLst>
        </pc:spChg>
        <pc:spChg chg="del">
          <ac:chgData name="Jana Lu" userId="76d7ce9a-58f9-4227-9ce6-18dcc353422d" providerId="ADAL" clId="{904131BE-C209-498C-8F17-DD06A758A642}" dt="2024-08-09T15:07:08.966" v="6162" actId="478"/>
          <ac:spMkLst>
            <pc:docMk/>
            <pc:sldMk cId="1148389803" sldId="1108"/>
            <ac:spMk id="7" creationId="{9960AC50-CD87-4BAD-CDC9-C542EAC207F5}"/>
          </ac:spMkLst>
        </pc:spChg>
        <pc:spChg chg="del">
          <ac:chgData name="Jana Lu" userId="76d7ce9a-58f9-4227-9ce6-18dcc353422d" providerId="ADAL" clId="{904131BE-C209-498C-8F17-DD06A758A642}" dt="2024-08-09T15:07:08.966" v="6162" actId="478"/>
          <ac:spMkLst>
            <pc:docMk/>
            <pc:sldMk cId="1148389803" sldId="1108"/>
            <ac:spMk id="8" creationId="{98051264-9F73-E29B-9D2F-732CFF3A6550}"/>
          </ac:spMkLst>
        </pc:spChg>
        <pc:spChg chg="del">
          <ac:chgData name="Jana Lu" userId="76d7ce9a-58f9-4227-9ce6-18dcc353422d" providerId="ADAL" clId="{904131BE-C209-498C-8F17-DD06A758A642}" dt="2024-08-09T15:07:08.966" v="6162" actId="478"/>
          <ac:spMkLst>
            <pc:docMk/>
            <pc:sldMk cId="1148389803" sldId="1108"/>
            <ac:spMk id="9" creationId="{F190B165-7387-55DB-F90F-42653BDF61EF}"/>
          </ac:spMkLst>
        </pc:spChg>
        <pc:spChg chg="del">
          <ac:chgData name="Jana Lu" userId="76d7ce9a-58f9-4227-9ce6-18dcc353422d" providerId="ADAL" clId="{904131BE-C209-498C-8F17-DD06A758A642}" dt="2024-08-09T15:07:08.966" v="6162" actId="478"/>
          <ac:spMkLst>
            <pc:docMk/>
            <pc:sldMk cId="1148389803" sldId="1108"/>
            <ac:spMk id="10" creationId="{CD2D664D-885B-D947-4D4F-FD4846A124C8}"/>
          </ac:spMkLst>
        </pc:spChg>
        <pc:spChg chg="del">
          <ac:chgData name="Jana Lu" userId="76d7ce9a-58f9-4227-9ce6-18dcc353422d" providerId="ADAL" clId="{904131BE-C209-498C-8F17-DD06A758A642}" dt="2024-08-09T15:07:04.660" v="6160" actId="478"/>
          <ac:spMkLst>
            <pc:docMk/>
            <pc:sldMk cId="1148389803" sldId="1108"/>
            <ac:spMk id="11" creationId="{5A77E1DE-B1FD-665E-5FDC-671858690CC2}"/>
          </ac:spMkLst>
        </pc:spChg>
        <pc:spChg chg="del">
          <ac:chgData name="Jana Lu" userId="76d7ce9a-58f9-4227-9ce6-18dcc353422d" providerId="ADAL" clId="{904131BE-C209-498C-8F17-DD06A758A642}" dt="2024-08-09T15:07:04.660" v="6160" actId="478"/>
          <ac:spMkLst>
            <pc:docMk/>
            <pc:sldMk cId="1148389803" sldId="1108"/>
            <ac:spMk id="12" creationId="{1437B45E-AF56-1AF8-BF19-A74FA628AFEA}"/>
          </ac:spMkLst>
        </pc:spChg>
        <pc:spChg chg="del">
          <ac:chgData name="Jana Lu" userId="76d7ce9a-58f9-4227-9ce6-18dcc353422d" providerId="ADAL" clId="{904131BE-C209-498C-8F17-DD06A758A642}" dt="2024-08-09T15:07:04.660" v="6160" actId="478"/>
          <ac:spMkLst>
            <pc:docMk/>
            <pc:sldMk cId="1148389803" sldId="1108"/>
            <ac:spMk id="13" creationId="{580CA9DD-C4C5-1658-9F63-436B6A86B280}"/>
          </ac:spMkLst>
        </pc:spChg>
        <pc:spChg chg="del">
          <ac:chgData name="Jana Lu" userId="76d7ce9a-58f9-4227-9ce6-18dcc353422d" providerId="ADAL" clId="{904131BE-C209-498C-8F17-DD06A758A642}" dt="2024-08-09T15:07:04.660" v="6160" actId="478"/>
          <ac:spMkLst>
            <pc:docMk/>
            <pc:sldMk cId="1148389803" sldId="1108"/>
            <ac:spMk id="14" creationId="{004EF3CE-2FB5-644D-66AD-602FE5336B57}"/>
          </ac:spMkLst>
        </pc:spChg>
        <pc:spChg chg="del">
          <ac:chgData name="Jana Lu" userId="76d7ce9a-58f9-4227-9ce6-18dcc353422d" providerId="ADAL" clId="{904131BE-C209-498C-8F17-DD06A758A642}" dt="2024-08-09T15:07:10.802" v="6163" actId="478"/>
          <ac:spMkLst>
            <pc:docMk/>
            <pc:sldMk cId="1148389803" sldId="1108"/>
            <ac:spMk id="15" creationId="{9BF188DD-D76C-1FBC-7F0A-5E28E6ACE1C5}"/>
          </ac:spMkLst>
        </pc:spChg>
        <pc:spChg chg="del">
          <ac:chgData name="Jana Lu" userId="76d7ce9a-58f9-4227-9ce6-18dcc353422d" providerId="ADAL" clId="{904131BE-C209-498C-8F17-DD06A758A642}" dt="2024-08-09T15:07:10.802" v="6163" actId="478"/>
          <ac:spMkLst>
            <pc:docMk/>
            <pc:sldMk cId="1148389803" sldId="1108"/>
            <ac:spMk id="16" creationId="{DDF85DAB-EC9B-D1A4-29AC-C97F594DF2D9}"/>
          </ac:spMkLst>
        </pc:spChg>
        <pc:spChg chg="del">
          <ac:chgData name="Jana Lu" userId="76d7ce9a-58f9-4227-9ce6-18dcc353422d" providerId="ADAL" clId="{904131BE-C209-498C-8F17-DD06A758A642}" dt="2024-08-09T15:07:10.802" v="6163" actId="478"/>
          <ac:spMkLst>
            <pc:docMk/>
            <pc:sldMk cId="1148389803" sldId="1108"/>
            <ac:spMk id="17" creationId="{8F6575B7-4574-A2CA-EDF1-2559A92915DE}"/>
          </ac:spMkLst>
        </pc:spChg>
        <pc:spChg chg="del">
          <ac:chgData name="Jana Lu" userId="76d7ce9a-58f9-4227-9ce6-18dcc353422d" providerId="ADAL" clId="{904131BE-C209-498C-8F17-DD06A758A642}" dt="2024-08-09T15:07:10.802" v="6163" actId="478"/>
          <ac:spMkLst>
            <pc:docMk/>
            <pc:sldMk cId="1148389803" sldId="1108"/>
            <ac:spMk id="18" creationId="{E67CB1A3-4C89-E803-BE6B-A0DECB8D2760}"/>
          </ac:spMkLst>
        </pc:spChg>
        <pc:spChg chg="del">
          <ac:chgData name="Jana Lu" userId="76d7ce9a-58f9-4227-9ce6-18dcc353422d" providerId="ADAL" clId="{904131BE-C209-498C-8F17-DD06A758A642}" dt="2024-08-09T15:07:14.923" v="6165" actId="478"/>
          <ac:spMkLst>
            <pc:docMk/>
            <pc:sldMk cId="1148389803" sldId="1108"/>
            <ac:spMk id="19" creationId="{6D2B5618-D845-7FCC-AAC3-708300C8A02F}"/>
          </ac:spMkLst>
        </pc:spChg>
        <pc:spChg chg="del mod">
          <ac:chgData name="Jana Lu" userId="76d7ce9a-58f9-4227-9ce6-18dcc353422d" providerId="ADAL" clId="{904131BE-C209-498C-8F17-DD06A758A642}" dt="2024-08-09T15:07:25.776" v="6167" actId="478"/>
          <ac:spMkLst>
            <pc:docMk/>
            <pc:sldMk cId="1148389803" sldId="1108"/>
            <ac:spMk id="20" creationId="{1113DB31-067C-D4DB-EF5B-CA9C672C7A8B}"/>
          </ac:spMkLst>
        </pc:spChg>
        <pc:spChg chg="del">
          <ac:chgData name="Jana Lu" userId="76d7ce9a-58f9-4227-9ce6-18dcc353422d" providerId="ADAL" clId="{904131BE-C209-498C-8F17-DD06A758A642}" dt="2024-08-09T15:07:28.559" v="6168" actId="478"/>
          <ac:spMkLst>
            <pc:docMk/>
            <pc:sldMk cId="1148389803" sldId="1108"/>
            <ac:spMk id="21" creationId="{AFDB12D7-799F-DD29-76B1-4251C30DABBE}"/>
          </ac:spMkLst>
        </pc:spChg>
        <pc:spChg chg="del mod">
          <ac:chgData name="Jana Lu" userId="76d7ce9a-58f9-4227-9ce6-18dcc353422d" providerId="ADAL" clId="{904131BE-C209-498C-8F17-DD06A758A642}" dt="2024-08-09T15:07:25.776" v="6167" actId="478"/>
          <ac:spMkLst>
            <pc:docMk/>
            <pc:sldMk cId="1148389803" sldId="1108"/>
            <ac:spMk id="22" creationId="{A55C66AB-6996-F0D5-23FD-43818ED43F37}"/>
          </ac:spMkLst>
        </pc:spChg>
        <pc:spChg chg="mod">
          <ac:chgData name="Jana Lu" userId="76d7ce9a-58f9-4227-9ce6-18dcc353422d" providerId="ADAL" clId="{904131BE-C209-498C-8F17-DD06A758A642}" dt="2024-08-09T15:07:40.826" v="6170" actId="13244"/>
          <ac:spMkLst>
            <pc:docMk/>
            <pc:sldMk cId="1148389803" sldId="1108"/>
            <ac:spMk id="23" creationId="{31BE42FD-6A9C-C84D-18B7-F3CE4C92E731}"/>
          </ac:spMkLst>
        </pc:spChg>
        <pc:spChg chg="mod">
          <ac:chgData name="Jana Lu" userId="76d7ce9a-58f9-4227-9ce6-18dcc353422d" providerId="ADAL" clId="{904131BE-C209-498C-8F17-DD06A758A642}" dt="2024-08-09T15:07:31.946" v="6169" actId="13244"/>
          <ac:spMkLst>
            <pc:docMk/>
            <pc:sldMk cId="1148389803" sldId="1108"/>
            <ac:spMk id="24" creationId="{003F3850-EB84-E31D-A373-A48A7EE9AFFD}"/>
          </ac:spMkLst>
        </pc:spChg>
        <pc:picChg chg="mod">
          <ac:chgData name="Jana Lu" userId="76d7ce9a-58f9-4227-9ce6-18dcc353422d" providerId="ADAL" clId="{904131BE-C209-498C-8F17-DD06A758A642}" dt="2024-08-09T15:09:07.528" v="6173" actId="13244"/>
          <ac:picMkLst>
            <pc:docMk/>
            <pc:sldMk cId="1148389803" sldId="1108"/>
            <ac:picMk id="29" creationId="{B8C9C8F3-3ECF-D370-3C2F-60ACA9E60469}"/>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5:06:24.993" v="6157"/>
              <pc2:cmMkLst xmlns:pc2="http://schemas.microsoft.com/office/powerpoint/2019/9/main/command">
                <pc:docMk/>
                <pc:sldMk cId="1148389803" sldId="1108"/>
                <pc2:cmMk id="{6F427CB7-41F7-49C1-A149-DAFFC1DF169D}"/>
              </pc2:cmMkLst>
              <pc226:cmRplyChg chg="add">
                <pc226:chgData name="Jana Lu" userId="76d7ce9a-58f9-4227-9ce6-18dcc353422d" providerId="ADAL" clId="{904131BE-C209-498C-8F17-DD06A758A642}" dt="2024-08-09T15:06:24.993" v="6157"/>
                <pc2:cmRplyMkLst xmlns:pc2="http://schemas.microsoft.com/office/powerpoint/2019/9/main/command">
                  <pc:docMk/>
                  <pc:sldMk cId="1148389803" sldId="1108"/>
                  <pc2:cmMk id="{6F427CB7-41F7-49C1-A149-DAFFC1DF169D}"/>
                  <pc2:cmRplyMk id="{B3F02E42-A2C0-4378-8071-5681D789F665}"/>
                </pc2:cmRplyMkLst>
              </pc226:cmRplyChg>
            </pc226:cmChg>
          </p:ext>
        </pc:extLst>
      </pc:sldChg>
      <pc:sldChg chg="delSp modSp modNotesTx">
        <pc:chgData name="Jana Lu" userId="76d7ce9a-58f9-4227-9ce6-18dcc353422d" providerId="ADAL" clId="{904131BE-C209-498C-8F17-DD06A758A642}" dt="2024-08-09T16:09:33.292" v="6648" actId="20577"/>
        <pc:sldMkLst>
          <pc:docMk/>
          <pc:sldMk cId="1449522046" sldId="1109"/>
        </pc:sldMkLst>
        <pc:spChg chg="mod">
          <ac:chgData name="Jana Lu" userId="76d7ce9a-58f9-4227-9ce6-18dcc353422d" providerId="ADAL" clId="{904131BE-C209-498C-8F17-DD06A758A642}" dt="2024-08-09T15:13:46.446" v="6191" actId="20577"/>
          <ac:spMkLst>
            <pc:docMk/>
            <pc:sldMk cId="1449522046" sldId="1109"/>
            <ac:spMk id="4" creationId="{6BE27E62-6520-5B52-E49E-6A36D7E9A436}"/>
          </ac:spMkLst>
        </pc:spChg>
        <pc:spChg chg="mod">
          <ac:chgData name="Jana Lu" userId="76d7ce9a-58f9-4227-9ce6-18dcc353422d" providerId="ADAL" clId="{904131BE-C209-498C-8F17-DD06A758A642}" dt="2024-08-09T15:13:49.493" v="6193" actId="20577"/>
          <ac:spMkLst>
            <pc:docMk/>
            <pc:sldMk cId="1449522046" sldId="1109"/>
            <ac:spMk id="5" creationId="{658C2046-B784-8491-8363-5E81391791AB}"/>
          </ac:spMkLst>
        </pc:spChg>
        <pc:spChg chg="del">
          <ac:chgData name="Jana Lu" userId="76d7ce9a-58f9-4227-9ce6-18dcc353422d" providerId="ADAL" clId="{904131BE-C209-498C-8F17-DD06A758A642}" dt="2024-08-09T15:09:28.559" v="6176" actId="478"/>
          <ac:spMkLst>
            <pc:docMk/>
            <pc:sldMk cId="1449522046" sldId="1109"/>
            <ac:spMk id="7" creationId="{D243C092-2B2F-213D-D699-945B95F02D80}"/>
          </ac:spMkLst>
        </pc:spChg>
        <pc:spChg chg="del">
          <ac:chgData name="Jana Lu" userId="76d7ce9a-58f9-4227-9ce6-18dcc353422d" providerId="ADAL" clId="{904131BE-C209-498C-8F17-DD06A758A642}" dt="2024-08-09T15:09:28.559" v="6176" actId="478"/>
          <ac:spMkLst>
            <pc:docMk/>
            <pc:sldMk cId="1449522046" sldId="1109"/>
            <ac:spMk id="8" creationId="{20A1B9EC-4C07-CB66-733E-97608FC913A1}"/>
          </ac:spMkLst>
        </pc:spChg>
        <pc:spChg chg="del">
          <ac:chgData name="Jana Lu" userId="76d7ce9a-58f9-4227-9ce6-18dcc353422d" providerId="ADAL" clId="{904131BE-C209-498C-8F17-DD06A758A642}" dt="2024-08-09T15:09:28.559" v="6176" actId="478"/>
          <ac:spMkLst>
            <pc:docMk/>
            <pc:sldMk cId="1449522046" sldId="1109"/>
            <ac:spMk id="9" creationId="{8060E8D9-F481-24D6-6B73-D7975D22DED2}"/>
          </ac:spMkLst>
        </pc:spChg>
        <pc:spChg chg="del">
          <ac:chgData name="Jana Lu" userId="76d7ce9a-58f9-4227-9ce6-18dcc353422d" providerId="ADAL" clId="{904131BE-C209-498C-8F17-DD06A758A642}" dt="2024-08-09T15:09:28.559" v="6176" actId="478"/>
          <ac:spMkLst>
            <pc:docMk/>
            <pc:sldMk cId="1449522046" sldId="1109"/>
            <ac:spMk id="10" creationId="{E08FF90D-5B3B-6259-E543-176C35D02208}"/>
          </ac:spMkLst>
        </pc:spChg>
        <pc:spChg chg="del">
          <ac:chgData name="Jana Lu" userId="76d7ce9a-58f9-4227-9ce6-18dcc353422d" providerId="ADAL" clId="{904131BE-C209-498C-8F17-DD06A758A642}" dt="2024-08-09T15:09:28.559" v="6176" actId="478"/>
          <ac:spMkLst>
            <pc:docMk/>
            <pc:sldMk cId="1449522046" sldId="1109"/>
            <ac:spMk id="11" creationId="{DC152887-4287-5C78-80B8-720CD6DDC5B2}"/>
          </ac:spMkLst>
        </pc:spChg>
        <pc:spChg chg="del">
          <ac:chgData name="Jana Lu" userId="76d7ce9a-58f9-4227-9ce6-18dcc353422d" providerId="ADAL" clId="{904131BE-C209-498C-8F17-DD06A758A642}" dt="2024-08-09T15:09:28.559" v="6176" actId="478"/>
          <ac:spMkLst>
            <pc:docMk/>
            <pc:sldMk cId="1449522046" sldId="1109"/>
            <ac:spMk id="12" creationId="{7CAA846E-5B99-CDAF-90A4-3444C416B655}"/>
          </ac:spMkLst>
        </pc:spChg>
        <pc:spChg chg="del">
          <ac:chgData name="Jana Lu" userId="76d7ce9a-58f9-4227-9ce6-18dcc353422d" providerId="ADAL" clId="{904131BE-C209-498C-8F17-DD06A758A642}" dt="2024-08-09T15:09:28.559" v="6176" actId="478"/>
          <ac:spMkLst>
            <pc:docMk/>
            <pc:sldMk cId="1449522046" sldId="1109"/>
            <ac:spMk id="13" creationId="{D0620BDF-2C06-0FF7-6B3A-9B0733DB2AB3}"/>
          </ac:spMkLst>
        </pc:spChg>
        <pc:spChg chg="del">
          <ac:chgData name="Jana Lu" userId="76d7ce9a-58f9-4227-9ce6-18dcc353422d" providerId="ADAL" clId="{904131BE-C209-498C-8F17-DD06A758A642}" dt="2024-08-09T15:09:28.559" v="6176" actId="478"/>
          <ac:spMkLst>
            <pc:docMk/>
            <pc:sldMk cId="1449522046" sldId="1109"/>
            <ac:spMk id="14" creationId="{3369DCB6-4B29-D289-B030-B3A44D9EFE3D}"/>
          </ac:spMkLst>
        </pc:spChg>
        <pc:spChg chg="del">
          <ac:chgData name="Jana Lu" userId="76d7ce9a-58f9-4227-9ce6-18dcc353422d" providerId="ADAL" clId="{904131BE-C209-498C-8F17-DD06A758A642}" dt="2024-08-09T15:09:28.559" v="6176" actId="478"/>
          <ac:spMkLst>
            <pc:docMk/>
            <pc:sldMk cId="1449522046" sldId="1109"/>
            <ac:spMk id="15" creationId="{57A016F3-445E-1B47-52C6-AE483F7718F6}"/>
          </ac:spMkLst>
        </pc:spChg>
        <pc:spChg chg="del">
          <ac:chgData name="Jana Lu" userId="76d7ce9a-58f9-4227-9ce6-18dcc353422d" providerId="ADAL" clId="{904131BE-C209-498C-8F17-DD06A758A642}" dt="2024-08-09T15:09:28.559" v="6176" actId="478"/>
          <ac:spMkLst>
            <pc:docMk/>
            <pc:sldMk cId="1449522046" sldId="1109"/>
            <ac:spMk id="16" creationId="{7F214155-63AB-135F-AFA7-05F5DEE4FC16}"/>
          </ac:spMkLst>
        </pc:spChg>
        <pc:spChg chg="del">
          <ac:chgData name="Jana Lu" userId="76d7ce9a-58f9-4227-9ce6-18dcc353422d" providerId="ADAL" clId="{904131BE-C209-498C-8F17-DD06A758A642}" dt="2024-08-09T15:09:28.559" v="6176" actId="478"/>
          <ac:spMkLst>
            <pc:docMk/>
            <pc:sldMk cId="1449522046" sldId="1109"/>
            <ac:spMk id="17" creationId="{B89AAADD-291A-19A6-02C0-F998253532AF}"/>
          </ac:spMkLst>
        </pc:spChg>
        <pc:spChg chg="del">
          <ac:chgData name="Jana Lu" userId="76d7ce9a-58f9-4227-9ce6-18dcc353422d" providerId="ADAL" clId="{904131BE-C209-498C-8F17-DD06A758A642}" dt="2024-08-09T15:09:28.559" v="6176" actId="478"/>
          <ac:spMkLst>
            <pc:docMk/>
            <pc:sldMk cId="1449522046" sldId="1109"/>
            <ac:spMk id="18" creationId="{6057159C-708E-3BCD-743A-0F3BAF9DAFE9}"/>
          </ac:spMkLst>
        </pc:spChg>
        <pc:spChg chg="del">
          <ac:chgData name="Jana Lu" userId="76d7ce9a-58f9-4227-9ce6-18dcc353422d" providerId="ADAL" clId="{904131BE-C209-498C-8F17-DD06A758A642}" dt="2024-08-09T15:09:28.559" v="6176" actId="478"/>
          <ac:spMkLst>
            <pc:docMk/>
            <pc:sldMk cId="1449522046" sldId="1109"/>
            <ac:spMk id="19" creationId="{9E6E99C5-F2FC-D2A9-A18F-378E23ABAF51}"/>
          </ac:spMkLst>
        </pc:spChg>
        <pc:spChg chg="del">
          <ac:chgData name="Jana Lu" userId="76d7ce9a-58f9-4227-9ce6-18dcc353422d" providerId="ADAL" clId="{904131BE-C209-498C-8F17-DD06A758A642}" dt="2024-08-09T15:09:28.559" v="6176" actId="478"/>
          <ac:spMkLst>
            <pc:docMk/>
            <pc:sldMk cId="1449522046" sldId="1109"/>
            <ac:spMk id="20" creationId="{FCE8E422-86E1-2BC2-C48B-561178A57F42}"/>
          </ac:spMkLst>
        </pc:spChg>
        <pc:spChg chg="del">
          <ac:chgData name="Jana Lu" userId="76d7ce9a-58f9-4227-9ce6-18dcc353422d" providerId="ADAL" clId="{904131BE-C209-498C-8F17-DD06A758A642}" dt="2024-08-09T15:09:28.559" v="6176" actId="478"/>
          <ac:spMkLst>
            <pc:docMk/>
            <pc:sldMk cId="1449522046" sldId="1109"/>
            <ac:spMk id="21" creationId="{F4D13F6F-882C-3414-7ED8-704EC29E7181}"/>
          </ac:spMkLst>
        </pc:spChg>
        <pc:spChg chg="del">
          <ac:chgData name="Jana Lu" userId="76d7ce9a-58f9-4227-9ce6-18dcc353422d" providerId="ADAL" clId="{904131BE-C209-498C-8F17-DD06A758A642}" dt="2024-08-09T15:09:29.961" v="6177" actId="478"/>
          <ac:spMkLst>
            <pc:docMk/>
            <pc:sldMk cId="1449522046" sldId="1109"/>
            <ac:spMk id="22" creationId="{6CA6BF9D-E42C-755C-7AF7-05262AF498D5}"/>
          </ac:spMkLst>
        </pc:spChg>
        <pc:spChg chg="mod">
          <ac:chgData name="Jana Lu" userId="76d7ce9a-58f9-4227-9ce6-18dcc353422d" providerId="ADAL" clId="{904131BE-C209-498C-8F17-DD06A758A642}" dt="2024-08-09T15:09:33.509" v="6178" actId="13244"/>
          <ac:spMkLst>
            <pc:docMk/>
            <pc:sldMk cId="1449522046" sldId="1109"/>
            <ac:spMk id="24" creationId="{2F816098-127E-9D3D-2AC7-3585B1E121C1}"/>
          </ac:spMkLst>
        </pc:spChg>
        <pc:spChg chg="del">
          <ac:chgData name="Jana Lu" userId="76d7ce9a-58f9-4227-9ce6-18dcc353422d" providerId="ADAL" clId="{904131BE-C209-498C-8F17-DD06A758A642}" dt="2024-08-09T15:09:28.559" v="6176" actId="478"/>
          <ac:spMkLst>
            <pc:docMk/>
            <pc:sldMk cId="1449522046" sldId="1109"/>
            <ac:spMk id="31" creationId="{C8B2E653-DC8F-0C9F-0A90-E64D1792DBC4}"/>
          </ac:spMkLst>
        </pc:spChg>
        <pc:grpChg chg="mod">
          <ac:chgData name="Jana Lu" userId="76d7ce9a-58f9-4227-9ce6-18dcc353422d" providerId="ADAL" clId="{904131BE-C209-498C-8F17-DD06A758A642}" dt="2024-08-09T15:13:35.647" v="6187" actId="962"/>
          <ac:grpSpMkLst>
            <pc:docMk/>
            <pc:sldMk cId="1449522046" sldId="1109"/>
            <ac:grpSpMk id="3" creationId="{7D3B0B32-1C00-2147-4AC5-DAEA109F5EE0}"/>
          </ac:grpSpMkLst>
        </pc:grpChg>
      </pc:sldChg>
      <pc:sldChg chg="delSp modSp mod modCm modNotesTx">
        <pc:chgData name="Jana Lu" userId="76d7ce9a-58f9-4227-9ce6-18dcc353422d" providerId="ADAL" clId="{904131BE-C209-498C-8F17-DD06A758A642}" dt="2024-08-09T16:09:45.777" v="6651"/>
        <pc:sldMkLst>
          <pc:docMk/>
          <pc:sldMk cId="2611384788" sldId="1111"/>
        </pc:sldMkLst>
        <pc:spChg chg="ord">
          <ac:chgData name="Jana Lu" userId="76d7ce9a-58f9-4227-9ce6-18dcc353422d" providerId="ADAL" clId="{904131BE-C209-498C-8F17-DD06A758A642}" dt="2024-08-09T15:25:07.009" v="6209" actId="13244"/>
          <ac:spMkLst>
            <pc:docMk/>
            <pc:sldMk cId="2611384788" sldId="1111"/>
            <ac:spMk id="4" creationId="{4FFAF941-0F0E-CDD4-DD4F-3A4E7D2E6C71}"/>
          </ac:spMkLst>
        </pc:spChg>
        <pc:spChg chg="del">
          <ac:chgData name="Jana Lu" userId="76d7ce9a-58f9-4227-9ce6-18dcc353422d" providerId="ADAL" clId="{904131BE-C209-498C-8F17-DD06A758A642}" dt="2024-08-09T15:24:22.303" v="6204" actId="478"/>
          <ac:spMkLst>
            <pc:docMk/>
            <pc:sldMk cId="2611384788" sldId="1111"/>
            <ac:spMk id="5" creationId="{E77DA9B3-31AA-3FD8-30BB-68DE1AE1FF2E}"/>
          </ac:spMkLst>
        </pc:spChg>
        <pc:spChg chg="del">
          <ac:chgData name="Jana Lu" userId="76d7ce9a-58f9-4227-9ce6-18dcc353422d" providerId="ADAL" clId="{904131BE-C209-498C-8F17-DD06A758A642}" dt="2024-08-09T15:24:22.303" v="6204" actId="478"/>
          <ac:spMkLst>
            <pc:docMk/>
            <pc:sldMk cId="2611384788" sldId="1111"/>
            <ac:spMk id="6" creationId="{9364EE6C-3E15-7542-5D6F-19A09A89989D}"/>
          </ac:spMkLst>
        </pc:spChg>
        <pc:spChg chg="del">
          <ac:chgData name="Jana Lu" userId="76d7ce9a-58f9-4227-9ce6-18dcc353422d" providerId="ADAL" clId="{904131BE-C209-498C-8F17-DD06A758A642}" dt="2024-08-09T15:24:22.303" v="6204" actId="478"/>
          <ac:spMkLst>
            <pc:docMk/>
            <pc:sldMk cId="2611384788" sldId="1111"/>
            <ac:spMk id="7" creationId="{E92F05B3-BC6E-D4A3-B1EF-849AD74AAE9C}"/>
          </ac:spMkLst>
        </pc:spChg>
        <pc:spChg chg="del">
          <ac:chgData name="Jana Lu" userId="76d7ce9a-58f9-4227-9ce6-18dcc353422d" providerId="ADAL" clId="{904131BE-C209-498C-8F17-DD06A758A642}" dt="2024-08-09T15:24:22.303" v="6204" actId="478"/>
          <ac:spMkLst>
            <pc:docMk/>
            <pc:sldMk cId="2611384788" sldId="1111"/>
            <ac:spMk id="8" creationId="{EC442A03-6408-97EC-E3AE-C319272AF359}"/>
          </ac:spMkLst>
        </pc:spChg>
        <pc:spChg chg="del">
          <ac:chgData name="Jana Lu" userId="76d7ce9a-58f9-4227-9ce6-18dcc353422d" providerId="ADAL" clId="{904131BE-C209-498C-8F17-DD06A758A642}" dt="2024-08-09T15:24:22.303" v="6204" actId="478"/>
          <ac:spMkLst>
            <pc:docMk/>
            <pc:sldMk cId="2611384788" sldId="1111"/>
            <ac:spMk id="9" creationId="{727685AB-2A05-AA10-5F11-6325064A0D09}"/>
          </ac:spMkLst>
        </pc:spChg>
        <pc:spChg chg="del">
          <ac:chgData name="Jana Lu" userId="76d7ce9a-58f9-4227-9ce6-18dcc353422d" providerId="ADAL" clId="{904131BE-C209-498C-8F17-DD06A758A642}" dt="2024-08-09T15:24:22.303" v="6204" actId="478"/>
          <ac:spMkLst>
            <pc:docMk/>
            <pc:sldMk cId="2611384788" sldId="1111"/>
            <ac:spMk id="10" creationId="{9135180B-2684-F8F6-C56C-4C62BE268D7A}"/>
          </ac:spMkLst>
        </pc:spChg>
        <pc:spChg chg="del">
          <ac:chgData name="Jana Lu" userId="76d7ce9a-58f9-4227-9ce6-18dcc353422d" providerId="ADAL" clId="{904131BE-C209-498C-8F17-DD06A758A642}" dt="2024-08-09T15:24:22.303" v="6204" actId="478"/>
          <ac:spMkLst>
            <pc:docMk/>
            <pc:sldMk cId="2611384788" sldId="1111"/>
            <ac:spMk id="11" creationId="{E00E6205-F323-2BC8-972D-0E5A2227C722}"/>
          </ac:spMkLst>
        </pc:spChg>
        <pc:spChg chg="del">
          <ac:chgData name="Jana Lu" userId="76d7ce9a-58f9-4227-9ce6-18dcc353422d" providerId="ADAL" clId="{904131BE-C209-498C-8F17-DD06A758A642}" dt="2024-08-09T15:24:22.303" v="6204" actId="478"/>
          <ac:spMkLst>
            <pc:docMk/>
            <pc:sldMk cId="2611384788" sldId="1111"/>
            <ac:spMk id="12" creationId="{422C3BD7-4E16-E23A-55AE-3C7C3D625EE1}"/>
          </ac:spMkLst>
        </pc:spChg>
        <pc:spChg chg="del">
          <ac:chgData name="Jana Lu" userId="76d7ce9a-58f9-4227-9ce6-18dcc353422d" providerId="ADAL" clId="{904131BE-C209-498C-8F17-DD06A758A642}" dt="2024-08-09T15:24:22.303" v="6204" actId="478"/>
          <ac:spMkLst>
            <pc:docMk/>
            <pc:sldMk cId="2611384788" sldId="1111"/>
            <ac:spMk id="13" creationId="{F7C72DFD-8C65-6CA3-9311-7881C43E462A}"/>
          </ac:spMkLst>
        </pc:spChg>
        <pc:spChg chg="del">
          <ac:chgData name="Jana Lu" userId="76d7ce9a-58f9-4227-9ce6-18dcc353422d" providerId="ADAL" clId="{904131BE-C209-498C-8F17-DD06A758A642}" dt="2024-08-09T15:24:22.303" v="6204" actId="478"/>
          <ac:spMkLst>
            <pc:docMk/>
            <pc:sldMk cId="2611384788" sldId="1111"/>
            <ac:spMk id="14" creationId="{137A591A-F4E7-65D8-F859-B957C8405F40}"/>
          </ac:spMkLst>
        </pc:spChg>
        <pc:spChg chg="del">
          <ac:chgData name="Jana Lu" userId="76d7ce9a-58f9-4227-9ce6-18dcc353422d" providerId="ADAL" clId="{904131BE-C209-498C-8F17-DD06A758A642}" dt="2024-08-09T15:24:22.303" v="6204" actId="478"/>
          <ac:spMkLst>
            <pc:docMk/>
            <pc:sldMk cId="2611384788" sldId="1111"/>
            <ac:spMk id="15" creationId="{5A3FC55E-CDBE-0C21-8164-990E3EB77ACD}"/>
          </ac:spMkLst>
        </pc:spChg>
        <pc:spChg chg="del">
          <ac:chgData name="Jana Lu" userId="76d7ce9a-58f9-4227-9ce6-18dcc353422d" providerId="ADAL" clId="{904131BE-C209-498C-8F17-DD06A758A642}" dt="2024-08-09T15:24:22.303" v="6204" actId="478"/>
          <ac:spMkLst>
            <pc:docMk/>
            <pc:sldMk cId="2611384788" sldId="1111"/>
            <ac:spMk id="16" creationId="{05B39B8B-F3CF-C741-00B8-CA77FB82F254}"/>
          </ac:spMkLst>
        </pc:spChg>
        <pc:spChg chg="del">
          <ac:chgData name="Jana Lu" userId="76d7ce9a-58f9-4227-9ce6-18dcc353422d" providerId="ADAL" clId="{904131BE-C209-498C-8F17-DD06A758A642}" dt="2024-08-09T15:24:22.303" v="6204" actId="478"/>
          <ac:spMkLst>
            <pc:docMk/>
            <pc:sldMk cId="2611384788" sldId="1111"/>
            <ac:spMk id="17" creationId="{659913C6-7281-6F6B-B452-63471479262A}"/>
          </ac:spMkLst>
        </pc:spChg>
        <pc:spChg chg="del">
          <ac:chgData name="Jana Lu" userId="76d7ce9a-58f9-4227-9ce6-18dcc353422d" providerId="ADAL" clId="{904131BE-C209-498C-8F17-DD06A758A642}" dt="2024-08-09T15:24:22.303" v="6204" actId="478"/>
          <ac:spMkLst>
            <pc:docMk/>
            <pc:sldMk cId="2611384788" sldId="1111"/>
            <ac:spMk id="18" creationId="{127CB6EA-C780-B01F-726B-89BDD1242273}"/>
          </ac:spMkLst>
        </pc:spChg>
        <pc:spChg chg="del">
          <ac:chgData name="Jana Lu" userId="76d7ce9a-58f9-4227-9ce6-18dcc353422d" providerId="ADAL" clId="{904131BE-C209-498C-8F17-DD06A758A642}" dt="2024-08-09T15:24:22.303" v="6204" actId="478"/>
          <ac:spMkLst>
            <pc:docMk/>
            <pc:sldMk cId="2611384788" sldId="1111"/>
            <ac:spMk id="19" creationId="{1A8F5166-C82B-7748-56FD-3D1C1B368040}"/>
          </ac:spMkLst>
        </pc:spChg>
        <pc:spChg chg="del">
          <ac:chgData name="Jana Lu" userId="76d7ce9a-58f9-4227-9ce6-18dcc353422d" providerId="ADAL" clId="{904131BE-C209-498C-8F17-DD06A758A642}" dt="2024-08-09T15:24:22.303" v="6204" actId="478"/>
          <ac:spMkLst>
            <pc:docMk/>
            <pc:sldMk cId="2611384788" sldId="1111"/>
            <ac:spMk id="20" creationId="{0CBCA3E9-7B29-F7B6-07AB-1DC224310EA5}"/>
          </ac:spMkLst>
        </pc:spChg>
        <pc:spChg chg="del">
          <ac:chgData name="Jana Lu" userId="76d7ce9a-58f9-4227-9ce6-18dcc353422d" providerId="ADAL" clId="{904131BE-C209-498C-8F17-DD06A758A642}" dt="2024-08-09T15:24:22.303" v="6204" actId="478"/>
          <ac:spMkLst>
            <pc:docMk/>
            <pc:sldMk cId="2611384788" sldId="1111"/>
            <ac:spMk id="21" creationId="{5BEB2D57-5758-7271-EF09-784BB094A8CE}"/>
          </ac:spMkLst>
        </pc:spChg>
        <pc:spChg chg="del">
          <ac:chgData name="Jana Lu" userId="76d7ce9a-58f9-4227-9ce6-18dcc353422d" providerId="ADAL" clId="{904131BE-C209-498C-8F17-DD06A758A642}" dt="2024-08-09T15:24:25.163" v="6205" actId="478"/>
          <ac:spMkLst>
            <pc:docMk/>
            <pc:sldMk cId="2611384788" sldId="1111"/>
            <ac:spMk id="22" creationId="{85BC986A-BA39-7669-A932-B5ABD3355623}"/>
          </ac:spMkLst>
        </pc:spChg>
        <pc:spChg chg="ord">
          <ac:chgData name="Jana Lu" userId="76d7ce9a-58f9-4227-9ce6-18dcc353422d" providerId="ADAL" clId="{904131BE-C209-498C-8F17-DD06A758A642}" dt="2024-08-09T15:53:25.236" v="6597" actId="13244"/>
          <ac:spMkLst>
            <pc:docMk/>
            <pc:sldMk cId="2611384788" sldId="1111"/>
            <ac:spMk id="23" creationId="{7EDC3981-B60C-40C7-AA06-8BFA0FEB55A1}"/>
          </ac:spMkLst>
        </pc:spChg>
        <pc:spChg chg="ord">
          <ac:chgData name="Jana Lu" userId="76d7ce9a-58f9-4227-9ce6-18dcc353422d" providerId="ADAL" clId="{904131BE-C209-498C-8F17-DD06A758A642}" dt="2024-08-09T15:24:34.396" v="6206" actId="13244"/>
          <ac:spMkLst>
            <pc:docMk/>
            <pc:sldMk cId="2611384788" sldId="1111"/>
            <ac:spMk id="24" creationId="{95CAF1C8-8D0C-FA3F-8C93-69729968B4BE}"/>
          </ac:spMkLst>
        </pc:spChg>
        <pc:picChg chg="mod">
          <ac:chgData name="Jana Lu" userId="76d7ce9a-58f9-4227-9ce6-18dcc353422d" providerId="ADAL" clId="{904131BE-C209-498C-8F17-DD06A758A642}" dt="2024-08-09T15:25:06.909" v="6208" actId="962"/>
          <ac:picMkLst>
            <pc:docMk/>
            <pc:sldMk cId="2611384788" sldId="1111"/>
            <ac:picMk id="2050" creationId="{C1B02A1B-F206-41E4-4595-7D8C8C8CBD38}"/>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6:09:45.777" v="6651"/>
              <pc2:cmMkLst xmlns:pc2="http://schemas.microsoft.com/office/powerpoint/2019/9/main/command">
                <pc:docMk/>
                <pc:sldMk cId="2611384788" sldId="1111"/>
                <pc2:cmMk id="{0F1AE714-8283-496B-9279-8F2ABB69E3F4}"/>
              </pc2:cmMkLst>
              <pc226:cmRplyChg chg="add mod">
                <pc226:chgData name="Jana Lu" userId="76d7ce9a-58f9-4227-9ce6-18dcc353422d" providerId="ADAL" clId="{904131BE-C209-498C-8F17-DD06A758A642}" dt="2024-08-09T16:09:45.777" v="6651"/>
                <pc2:cmRplyMkLst xmlns:pc2="http://schemas.microsoft.com/office/powerpoint/2019/9/main/command">
                  <pc:docMk/>
                  <pc:sldMk cId="2611384788" sldId="1111"/>
                  <pc2:cmMk id="{0F1AE714-8283-496B-9279-8F2ABB69E3F4}"/>
                  <pc2:cmRplyMk id="{0C9C9993-851D-4C2B-BB93-157369C268F5}"/>
                </pc2:cmRplyMkLst>
              </pc226:cmRplyChg>
            </pc226:cmChg>
          </p:ext>
        </pc:extLst>
      </pc:sldChg>
      <pc:sldChg chg="delSp modSp mod modNotesTx">
        <pc:chgData name="Jana Lu" userId="76d7ce9a-58f9-4227-9ce6-18dcc353422d" providerId="ADAL" clId="{904131BE-C209-498C-8F17-DD06A758A642}" dt="2024-08-09T16:09:49.264" v="6652" actId="20577"/>
        <pc:sldMkLst>
          <pc:docMk/>
          <pc:sldMk cId="3867429863" sldId="1112"/>
        </pc:sldMkLst>
        <pc:spChg chg="ord">
          <ac:chgData name="Jana Lu" userId="76d7ce9a-58f9-4227-9ce6-18dcc353422d" providerId="ADAL" clId="{904131BE-C209-498C-8F17-DD06A758A642}" dt="2024-08-09T15:25:40.081" v="6218" actId="13244"/>
          <ac:spMkLst>
            <pc:docMk/>
            <pc:sldMk cId="3867429863" sldId="1112"/>
            <ac:spMk id="5" creationId="{F783A87C-40AE-E17D-4BEE-56838567DA6F}"/>
          </ac:spMkLst>
        </pc:spChg>
        <pc:spChg chg="del">
          <ac:chgData name="Jana Lu" userId="76d7ce9a-58f9-4227-9ce6-18dcc353422d" providerId="ADAL" clId="{904131BE-C209-498C-8F17-DD06A758A642}" dt="2024-08-09T15:25:19.659" v="6210" actId="478"/>
          <ac:spMkLst>
            <pc:docMk/>
            <pc:sldMk cId="3867429863" sldId="1112"/>
            <ac:spMk id="6" creationId="{F168B596-A20A-BDBF-2AAE-240B8DB91182}"/>
          </ac:spMkLst>
        </pc:spChg>
        <pc:spChg chg="del">
          <ac:chgData name="Jana Lu" userId="76d7ce9a-58f9-4227-9ce6-18dcc353422d" providerId="ADAL" clId="{904131BE-C209-498C-8F17-DD06A758A642}" dt="2024-08-09T15:25:19.659" v="6210" actId="478"/>
          <ac:spMkLst>
            <pc:docMk/>
            <pc:sldMk cId="3867429863" sldId="1112"/>
            <ac:spMk id="7" creationId="{CC057137-EF21-B662-0BE5-73F0EDACA03B}"/>
          </ac:spMkLst>
        </pc:spChg>
        <pc:spChg chg="del">
          <ac:chgData name="Jana Lu" userId="76d7ce9a-58f9-4227-9ce6-18dcc353422d" providerId="ADAL" clId="{904131BE-C209-498C-8F17-DD06A758A642}" dt="2024-08-09T15:25:19.659" v="6210" actId="478"/>
          <ac:spMkLst>
            <pc:docMk/>
            <pc:sldMk cId="3867429863" sldId="1112"/>
            <ac:spMk id="8" creationId="{B4C23D2A-4B4F-4CE7-1AB9-6F1B309E1665}"/>
          </ac:spMkLst>
        </pc:spChg>
        <pc:spChg chg="del">
          <ac:chgData name="Jana Lu" userId="76d7ce9a-58f9-4227-9ce6-18dcc353422d" providerId="ADAL" clId="{904131BE-C209-498C-8F17-DD06A758A642}" dt="2024-08-09T15:25:19.659" v="6210" actId="478"/>
          <ac:spMkLst>
            <pc:docMk/>
            <pc:sldMk cId="3867429863" sldId="1112"/>
            <ac:spMk id="9" creationId="{0BFAD875-9CBC-D37B-416C-7977A065B054}"/>
          </ac:spMkLst>
        </pc:spChg>
        <pc:spChg chg="del">
          <ac:chgData name="Jana Lu" userId="76d7ce9a-58f9-4227-9ce6-18dcc353422d" providerId="ADAL" clId="{904131BE-C209-498C-8F17-DD06A758A642}" dt="2024-08-09T15:25:19.659" v="6210" actId="478"/>
          <ac:spMkLst>
            <pc:docMk/>
            <pc:sldMk cId="3867429863" sldId="1112"/>
            <ac:spMk id="10" creationId="{04087F24-6D76-78B8-FC35-8917EB8A6F18}"/>
          </ac:spMkLst>
        </pc:spChg>
        <pc:spChg chg="del">
          <ac:chgData name="Jana Lu" userId="76d7ce9a-58f9-4227-9ce6-18dcc353422d" providerId="ADAL" clId="{904131BE-C209-498C-8F17-DD06A758A642}" dt="2024-08-09T15:25:19.659" v="6210" actId="478"/>
          <ac:spMkLst>
            <pc:docMk/>
            <pc:sldMk cId="3867429863" sldId="1112"/>
            <ac:spMk id="11" creationId="{3F7A1162-2F5A-4424-3AAC-2D4CF4ED4FF0}"/>
          </ac:spMkLst>
        </pc:spChg>
        <pc:spChg chg="del">
          <ac:chgData name="Jana Lu" userId="76d7ce9a-58f9-4227-9ce6-18dcc353422d" providerId="ADAL" clId="{904131BE-C209-498C-8F17-DD06A758A642}" dt="2024-08-09T15:25:19.659" v="6210" actId="478"/>
          <ac:spMkLst>
            <pc:docMk/>
            <pc:sldMk cId="3867429863" sldId="1112"/>
            <ac:spMk id="12" creationId="{B23C439C-5452-6871-BF8D-73D1DC416334}"/>
          </ac:spMkLst>
        </pc:spChg>
        <pc:spChg chg="del">
          <ac:chgData name="Jana Lu" userId="76d7ce9a-58f9-4227-9ce6-18dcc353422d" providerId="ADAL" clId="{904131BE-C209-498C-8F17-DD06A758A642}" dt="2024-08-09T15:25:19.659" v="6210" actId="478"/>
          <ac:spMkLst>
            <pc:docMk/>
            <pc:sldMk cId="3867429863" sldId="1112"/>
            <ac:spMk id="13" creationId="{2E0B6207-B7DE-7F06-BA38-64C2D33EBCB8}"/>
          </ac:spMkLst>
        </pc:spChg>
        <pc:spChg chg="del">
          <ac:chgData name="Jana Lu" userId="76d7ce9a-58f9-4227-9ce6-18dcc353422d" providerId="ADAL" clId="{904131BE-C209-498C-8F17-DD06A758A642}" dt="2024-08-09T15:25:19.659" v="6210" actId="478"/>
          <ac:spMkLst>
            <pc:docMk/>
            <pc:sldMk cId="3867429863" sldId="1112"/>
            <ac:spMk id="14" creationId="{1F8924CF-8A26-B94F-3F54-060E92D79403}"/>
          </ac:spMkLst>
        </pc:spChg>
        <pc:spChg chg="del">
          <ac:chgData name="Jana Lu" userId="76d7ce9a-58f9-4227-9ce6-18dcc353422d" providerId="ADAL" clId="{904131BE-C209-498C-8F17-DD06A758A642}" dt="2024-08-09T15:25:19.659" v="6210" actId="478"/>
          <ac:spMkLst>
            <pc:docMk/>
            <pc:sldMk cId="3867429863" sldId="1112"/>
            <ac:spMk id="15" creationId="{1C3CF0F9-3F08-FF29-5AF5-44F07E7E93BB}"/>
          </ac:spMkLst>
        </pc:spChg>
        <pc:spChg chg="del">
          <ac:chgData name="Jana Lu" userId="76d7ce9a-58f9-4227-9ce6-18dcc353422d" providerId="ADAL" clId="{904131BE-C209-498C-8F17-DD06A758A642}" dt="2024-08-09T15:25:19.659" v="6210" actId="478"/>
          <ac:spMkLst>
            <pc:docMk/>
            <pc:sldMk cId="3867429863" sldId="1112"/>
            <ac:spMk id="16" creationId="{EDA89994-7AC3-875B-9500-C216B051CC55}"/>
          </ac:spMkLst>
        </pc:spChg>
        <pc:spChg chg="del">
          <ac:chgData name="Jana Lu" userId="76d7ce9a-58f9-4227-9ce6-18dcc353422d" providerId="ADAL" clId="{904131BE-C209-498C-8F17-DD06A758A642}" dt="2024-08-09T15:25:21.359" v="6211" actId="478"/>
          <ac:spMkLst>
            <pc:docMk/>
            <pc:sldMk cId="3867429863" sldId="1112"/>
            <ac:spMk id="17" creationId="{332B53B6-4B2A-9853-DED9-02CF1F2CF66A}"/>
          </ac:spMkLst>
        </pc:spChg>
        <pc:spChg chg="del">
          <ac:chgData name="Jana Lu" userId="76d7ce9a-58f9-4227-9ce6-18dcc353422d" providerId="ADAL" clId="{904131BE-C209-498C-8F17-DD06A758A642}" dt="2024-08-09T15:25:22.692" v="6212" actId="478"/>
          <ac:spMkLst>
            <pc:docMk/>
            <pc:sldMk cId="3867429863" sldId="1112"/>
            <ac:spMk id="18" creationId="{7F259BD5-D478-61F8-CB91-F7D88B5AF86F}"/>
          </ac:spMkLst>
        </pc:spChg>
        <pc:spChg chg="del">
          <ac:chgData name="Jana Lu" userId="76d7ce9a-58f9-4227-9ce6-18dcc353422d" providerId="ADAL" clId="{904131BE-C209-498C-8F17-DD06A758A642}" dt="2024-08-09T15:25:23.943" v="6213" actId="478"/>
          <ac:spMkLst>
            <pc:docMk/>
            <pc:sldMk cId="3867429863" sldId="1112"/>
            <ac:spMk id="19" creationId="{49C9C64D-7C62-1887-BE7A-D20A24A2DA84}"/>
          </ac:spMkLst>
        </pc:spChg>
        <pc:spChg chg="del">
          <ac:chgData name="Jana Lu" userId="76d7ce9a-58f9-4227-9ce6-18dcc353422d" providerId="ADAL" clId="{904131BE-C209-498C-8F17-DD06A758A642}" dt="2024-08-09T15:25:24.895" v="6214" actId="478"/>
          <ac:spMkLst>
            <pc:docMk/>
            <pc:sldMk cId="3867429863" sldId="1112"/>
            <ac:spMk id="20" creationId="{C51C4E07-E38E-F906-6875-0B2360AA5CFD}"/>
          </ac:spMkLst>
        </pc:spChg>
        <pc:spChg chg="del">
          <ac:chgData name="Jana Lu" userId="76d7ce9a-58f9-4227-9ce6-18dcc353422d" providerId="ADAL" clId="{904131BE-C209-498C-8F17-DD06A758A642}" dt="2024-08-09T15:25:25.564" v="6215" actId="478"/>
          <ac:spMkLst>
            <pc:docMk/>
            <pc:sldMk cId="3867429863" sldId="1112"/>
            <ac:spMk id="21" creationId="{9E878527-C61B-6013-A1A6-C5474844D363}"/>
          </ac:spMkLst>
        </pc:spChg>
        <pc:spChg chg="del">
          <ac:chgData name="Jana Lu" userId="76d7ce9a-58f9-4227-9ce6-18dcc353422d" providerId="ADAL" clId="{904131BE-C209-498C-8F17-DD06A758A642}" dt="2024-08-09T15:25:27.044" v="6216" actId="478"/>
          <ac:spMkLst>
            <pc:docMk/>
            <pc:sldMk cId="3867429863" sldId="1112"/>
            <ac:spMk id="22" creationId="{70771369-3E5B-E059-005A-6AA8F2F4AD56}"/>
          </ac:spMkLst>
        </pc:spChg>
        <pc:spChg chg="ord">
          <ac:chgData name="Jana Lu" userId="76d7ce9a-58f9-4227-9ce6-18dcc353422d" providerId="ADAL" clId="{904131BE-C209-498C-8F17-DD06A758A642}" dt="2024-08-09T15:25:31.415" v="6217" actId="13244"/>
          <ac:spMkLst>
            <pc:docMk/>
            <pc:sldMk cId="3867429863" sldId="1112"/>
            <ac:spMk id="24" creationId="{FBB17E51-68FD-D8FD-54B4-BFC21FDBC9C0}"/>
          </ac:spMkLst>
        </pc:spChg>
        <pc:picChg chg="mod ord">
          <ac:chgData name="Jana Lu" userId="76d7ce9a-58f9-4227-9ce6-18dcc353422d" providerId="ADAL" clId="{904131BE-C209-498C-8F17-DD06A758A642}" dt="2024-08-09T15:27:57.117" v="6220" actId="962"/>
          <ac:picMkLst>
            <pc:docMk/>
            <pc:sldMk cId="3867429863" sldId="1112"/>
            <ac:picMk id="39" creationId="{B8C1AB22-FDED-67EF-1BD2-4FB15CC2E668}"/>
          </ac:picMkLst>
        </pc:picChg>
      </pc:sldChg>
      <pc:sldChg chg="delSp modSp mod">
        <pc:chgData name="Jana Lu" userId="76d7ce9a-58f9-4227-9ce6-18dcc353422d" providerId="ADAL" clId="{904131BE-C209-498C-8F17-DD06A758A642}" dt="2024-08-09T15:48:00.451" v="6524" actId="13244"/>
        <pc:sldMkLst>
          <pc:docMk/>
          <pc:sldMk cId="2794043861" sldId="1114"/>
        </pc:sldMkLst>
        <pc:spChg chg="ord">
          <ac:chgData name="Jana Lu" userId="76d7ce9a-58f9-4227-9ce6-18dcc353422d" providerId="ADAL" clId="{904131BE-C209-498C-8F17-DD06A758A642}" dt="2024-08-09T15:48:00.451" v="6524" actId="13244"/>
          <ac:spMkLst>
            <pc:docMk/>
            <pc:sldMk cId="2794043861" sldId="1114"/>
            <ac:spMk id="25" creationId="{F43F93A3-9938-DC35-BF1B-215393329ECE}"/>
          </ac:spMkLst>
        </pc:spChg>
        <pc:spChg chg="del">
          <ac:chgData name="Jana Lu" userId="76d7ce9a-58f9-4227-9ce6-18dcc353422d" providerId="ADAL" clId="{904131BE-C209-498C-8F17-DD06A758A642}" dt="2024-08-09T15:47:57.480" v="6523" actId="478"/>
          <ac:spMkLst>
            <pc:docMk/>
            <pc:sldMk cId="2794043861" sldId="1114"/>
            <ac:spMk id="27" creationId="{7C2F82F2-A8D2-81F9-A0B7-C9F9237E563C}"/>
          </ac:spMkLst>
        </pc:spChg>
        <pc:spChg chg="del">
          <ac:chgData name="Jana Lu" userId="76d7ce9a-58f9-4227-9ce6-18dcc353422d" providerId="ADAL" clId="{904131BE-C209-498C-8F17-DD06A758A642}" dt="2024-08-09T15:47:57.480" v="6523" actId="478"/>
          <ac:spMkLst>
            <pc:docMk/>
            <pc:sldMk cId="2794043861" sldId="1114"/>
            <ac:spMk id="28" creationId="{8095D71F-D86B-04FE-1231-2A7C11192113}"/>
          </ac:spMkLst>
        </pc:spChg>
        <pc:spChg chg="del">
          <ac:chgData name="Jana Lu" userId="76d7ce9a-58f9-4227-9ce6-18dcc353422d" providerId="ADAL" clId="{904131BE-C209-498C-8F17-DD06A758A642}" dt="2024-08-09T15:47:57.480" v="6523" actId="478"/>
          <ac:spMkLst>
            <pc:docMk/>
            <pc:sldMk cId="2794043861" sldId="1114"/>
            <ac:spMk id="29" creationId="{F06AF216-23BE-5BC0-A839-09A6B438FC61}"/>
          </ac:spMkLst>
        </pc:spChg>
        <pc:spChg chg="del">
          <ac:chgData name="Jana Lu" userId="76d7ce9a-58f9-4227-9ce6-18dcc353422d" providerId="ADAL" clId="{904131BE-C209-498C-8F17-DD06A758A642}" dt="2024-08-09T15:47:57.480" v="6523" actId="478"/>
          <ac:spMkLst>
            <pc:docMk/>
            <pc:sldMk cId="2794043861" sldId="1114"/>
            <ac:spMk id="30" creationId="{BF85BBA0-41FF-936E-7C75-535677465D49}"/>
          </ac:spMkLst>
        </pc:spChg>
        <pc:spChg chg="del">
          <ac:chgData name="Jana Lu" userId="76d7ce9a-58f9-4227-9ce6-18dcc353422d" providerId="ADAL" clId="{904131BE-C209-498C-8F17-DD06A758A642}" dt="2024-08-09T15:47:57.480" v="6523" actId="478"/>
          <ac:spMkLst>
            <pc:docMk/>
            <pc:sldMk cId="2794043861" sldId="1114"/>
            <ac:spMk id="31" creationId="{B7747A68-7CF4-9320-4DA6-69B8AAF2C5F1}"/>
          </ac:spMkLst>
        </pc:spChg>
        <pc:spChg chg="del">
          <ac:chgData name="Jana Lu" userId="76d7ce9a-58f9-4227-9ce6-18dcc353422d" providerId="ADAL" clId="{904131BE-C209-498C-8F17-DD06A758A642}" dt="2024-08-09T15:47:57.480" v="6523" actId="478"/>
          <ac:spMkLst>
            <pc:docMk/>
            <pc:sldMk cId="2794043861" sldId="1114"/>
            <ac:spMk id="32" creationId="{E9A39404-44B2-0BB6-930C-A5968C4F6A5E}"/>
          </ac:spMkLst>
        </pc:spChg>
        <pc:spChg chg="del">
          <ac:chgData name="Jana Lu" userId="76d7ce9a-58f9-4227-9ce6-18dcc353422d" providerId="ADAL" clId="{904131BE-C209-498C-8F17-DD06A758A642}" dt="2024-08-09T15:47:57.480" v="6523" actId="478"/>
          <ac:spMkLst>
            <pc:docMk/>
            <pc:sldMk cId="2794043861" sldId="1114"/>
            <ac:spMk id="33" creationId="{B40E64C4-840A-A402-BEDB-8C78AFA407A6}"/>
          </ac:spMkLst>
        </pc:spChg>
        <pc:spChg chg="del">
          <ac:chgData name="Jana Lu" userId="76d7ce9a-58f9-4227-9ce6-18dcc353422d" providerId="ADAL" clId="{904131BE-C209-498C-8F17-DD06A758A642}" dt="2024-08-09T15:47:57.480" v="6523" actId="478"/>
          <ac:spMkLst>
            <pc:docMk/>
            <pc:sldMk cId="2794043861" sldId="1114"/>
            <ac:spMk id="34" creationId="{6D1B0517-B550-972C-F4B3-A68A91E92AF1}"/>
          </ac:spMkLst>
        </pc:spChg>
        <pc:spChg chg="del">
          <ac:chgData name="Jana Lu" userId="76d7ce9a-58f9-4227-9ce6-18dcc353422d" providerId="ADAL" clId="{904131BE-C209-498C-8F17-DD06A758A642}" dt="2024-08-09T15:47:57.480" v="6523" actId="478"/>
          <ac:spMkLst>
            <pc:docMk/>
            <pc:sldMk cId="2794043861" sldId="1114"/>
            <ac:spMk id="35" creationId="{760C25E0-170A-C3A9-F8B0-B6405B9C13FA}"/>
          </ac:spMkLst>
        </pc:spChg>
        <pc:spChg chg="del">
          <ac:chgData name="Jana Lu" userId="76d7ce9a-58f9-4227-9ce6-18dcc353422d" providerId="ADAL" clId="{904131BE-C209-498C-8F17-DD06A758A642}" dt="2024-08-09T15:47:57.480" v="6523" actId="478"/>
          <ac:spMkLst>
            <pc:docMk/>
            <pc:sldMk cId="2794043861" sldId="1114"/>
            <ac:spMk id="36" creationId="{710B7980-1983-23EC-0AD1-BC6951B5E1CC}"/>
          </ac:spMkLst>
        </pc:spChg>
        <pc:spChg chg="del">
          <ac:chgData name="Jana Lu" userId="76d7ce9a-58f9-4227-9ce6-18dcc353422d" providerId="ADAL" clId="{904131BE-C209-498C-8F17-DD06A758A642}" dt="2024-08-09T15:47:57.480" v="6523" actId="478"/>
          <ac:spMkLst>
            <pc:docMk/>
            <pc:sldMk cId="2794043861" sldId="1114"/>
            <ac:spMk id="37" creationId="{29B3BAEC-4619-A0E3-B2C2-B8AB4052510A}"/>
          </ac:spMkLst>
        </pc:spChg>
        <pc:spChg chg="del">
          <ac:chgData name="Jana Lu" userId="76d7ce9a-58f9-4227-9ce6-18dcc353422d" providerId="ADAL" clId="{904131BE-C209-498C-8F17-DD06A758A642}" dt="2024-08-09T15:47:57.480" v="6523" actId="478"/>
          <ac:spMkLst>
            <pc:docMk/>
            <pc:sldMk cId="2794043861" sldId="1114"/>
            <ac:spMk id="38" creationId="{DCC8695D-C328-A3D8-550F-877B0D65292F}"/>
          </ac:spMkLst>
        </pc:spChg>
        <pc:spChg chg="del">
          <ac:chgData name="Jana Lu" userId="76d7ce9a-58f9-4227-9ce6-18dcc353422d" providerId="ADAL" clId="{904131BE-C209-498C-8F17-DD06A758A642}" dt="2024-08-09T15:47:57.480" v="6523" actId="478"/>
          <ac:spMkLst>
            <pc:docMk/>
            <pc:sldMk cId="2794043861" sldId="1114"/>
            <ac:spMk id="39" creationId="{C3E7FC02-1A4C-2F38-0D5F-B7FA445176FE}"/>
          </ac:spMkLst>
        </pc:spChg>
        <pc:spChg chg="del">
          <ac:chgData name="Jana Lu" userId="76d7ce9a-58f9-4227-9ce6-18dcc353422d" providerId="ADAL" clId="{904131BE-C209-498C-8F17-DD06A758A642}" dt="2024-08-09T15:47:57.480" v="6523" actId="478"/>
          <ac:spMkLst>
            <pc:docMk/>
            <pc:sldMk cId="2794043861" sldId="1114"/>
            <ac:spMk id="40" creationId="{C2384E96-94A3-11CE-1CB1-2AB90258CC46}"/>
          </ac:spMkLst>
        </pc:spChg>
        <pc:spChg chg="del">
          <ac:chgData name="Jana Lu" userId="76d7ce9a-58f9-4227-9ce6-18dcc353422d" providerId="ADAL" clId="{904131BE-C209-498C-8F17-DD06A758A642}" dt="2024-08-09T15:47:57.480" v="6523" actId="478"/>
          <ac:spMkLst>
            <pc:docMk/>
            <pc:sldMk cId="2794043861" sldId="1114"/>
            <ac:spMk id="41" creationId="{9A606DB8-DAF2-866D-45DD-A236017C1762}"/>
          </ac:spMkLst>
        </pc:spChg>
        <pc:spChg chg="del">
          <ac:chgData name="Jana Lu" userId="76d7ce9a-58f9-4227-9ce6-18dcc353422d" providerId="ADAL" clId="{904131BE-C209-498C-8F17-DD06A758A642}" dt="2024-08-09T15:47:57.480" v="6523" actId="478"/>
          <ac:spMkLst>
            <pc:docMk/>
            <pc:sldMk cId="2794043861" sldId="1114"/>
            <ac:spMk id="42" creationId="{46410104-52CE-73EB-0954-F3C6F26386C8}"/>
          </ac:spMkLst>
        </pc:spChg>
        <pc:spChg chg="del">
          <ac:chgData name="Jana Lu" userId="76d7ce9a-58f9-4227-9ce6-18dcc353422d" providerId="ADAL" clId="{904131BE-C209-498C-8F17-DD06A758A642}" dt="2024-08-09T15:47:57.480" v="6523" actId="478"/>
          <ac:spMkLst>
            <pc:docMk/>
            <pc:sldMk cId="2794043861" sldId="1114"/>
            <ac:spMk id="43" creationId="{CC04A2DC-1DB6-1D55-EE30-5907B17F43BC}"/>
          </ac:spMkLst>
        </pc:spChg>
        <pc:spChg chg="del">
          <ac:chgData name="Jana Lu" userId="76d7ce9a-58f9-4227-9ce6-18dcc353422d" providerId="ADAL" clId="{904131BE-C209-498C-8F17-DD06A758A642}" dt="2024-08-09T15:47:57.480" v="6523" actId="478"/>
          <ac:spMkLst>
            <pc:docMk/>
            <pc:sldMk cId="2794043861" sldId="1114"/>
            <ac:spMk id="44" creationId="{24935CFF-5CBA-2DA2-4F10-3E9D71C6B8C2}"/>
          </ac:spMkLst>
        </pc:spChg>
        <pc:spChg chg="del">
          <ac:chgData name="Jana Lu" userId="76d7ce9a-58f9-4227-9ce6-18dcc353422d" providerId="ADAL" clId="{904131BE-C209-498C-8F17-DD06A758A642}" dt="2024-08-09T15:47:57.480" v="6523" actId="478"/>
          <ac:spMkLst>
            <pc:docMk/>
            <pc:sldMk cId="2794043861" sldId="1114"/>
            <ac:spMk id="45" creationId="{CC4165E8-7D8A-51B2-3CAA-26E48E880B61}"/>
          </ac:spMkLst>
        </pc:spChg>
        <pc:spChg chg="del">
          <ac:chgData name="Jana Lu" userId="76d7ce9a-58f9-4227-9ce6-18dcc353422d" providerId="ADAL" clId="{904131BE-C209-498C-8F17-DD06A758A642}" dt="2024-08-09T15:47:57.480" v="6523" actId="478"/>
          <ac:spMkLst>
            <pc:docMk/>
            <pc:sldMk cId="2794043861" sldId="1114"/>
            <ac:spMk id="46" creationId="{8B116738-173B-E173-4074-082FBB7992A9}"/>
          </ac:spMkLst>
        </pc:spChg>
      </pc:sldChg>
      <pc:sldChg chg="modSp mod">
        <pc:chgData name="Jana Lu" userId="76d7ce9a-58f9-4227-9ce6-18dcc353422d" providerId="ADAL" clId="{904131BE-C209-498C-8F17-DD06A758A642}" dt="2024-08-09T15:48:12.065" v="6526" actId="13244"/>
        <pc:sldMkLst>
          <pc:docMk/>
          <pc:sldMk cId="298981352" sldId="1115"/>
        </pc:sldMkLst>
        <pc:spChg chg="ord">
          <ac:chgData name="Jana Lu" userId="76d7ce9a-58f9-4227-9ce6-18dcc353422d" providerId="ADAL" clId="{904131BE-C209-498C-8F17-DD06A758A642}" dt="2024-08-09T15:48:12.065" v="6526" actId="13244"/>
          <ac:spMkLst>
            <pc:docMk/>
            <pc:sldMk cId="298981352" sldId="1115"/>
            <ac:spMk id="23" creationId="{EB6A386F-5C36-AD75-4BDE-D98BE8E2E43D}"/>
          </ac:spMkLst>
        </pc:spChg>
        <pc:spChg chg="ord">
          <ac:chgData name="Jana Lu" userId="76d7ce9a-58f9-4227-9ce6-18dcc353422d" providerId="ADAL" clId="{904131BE-C209-498C-8F17-DD06A758A642}" dt="2024-08-09T15:48:09.162" v="6525" actId="13244"/>
          <ac:spMkLst>
            <pc:docMk/>
            <pc:sldMk cId="298981352" sldId="1115"/>
            <ac:spMk id="25" creationId="{0E83F4C9-7606-D662-C8E1-8432C331B324}"/>
          </ac:spMkLst>
        </pc:spChg>
      </pc:sldChg>
      <pc:sldChg chg="delSp modSp mod modCm">
        <pc:chgData name="Jana Lu" userId="76d7ce9a-58f9-4227-9ce6-18dcc353422d" providerId="ADAL" clId="{904131BE-C209-498C-8F17-DD06A758A642}" dt="2024-08-09T16:23:50.575" v="6668" actId="20577"/>
        <pc:sldMkLst>
          <pc:docMk/>
          <pc:sldMk cId="745060949" sldId="1116"/>
        </pc:sldMkLst>
        <pc:spChg chg="mod ord">
          <ac:chgData name="Jana Lu" userId="76d7ce9a-58f9-4227-9ce6-18dcc353422d" providerId="ADAL" clId="{904131BE-C209-498C-8F17-DD06A758A642}" dt="2024-08-09T16:23:50.575" v="6668" actId="20577"/>
          <ac:spMkLst>
            <pc:docMk/>
            <pc:sldMk cId="745060949" sldId="1116"/>
            <ac:spMk id="7" creationId="{5DEA5B30-808F-05FC-279A-91DD5FCE37BC}"/>
          </ac:spMkLst>
        </pc:spChg>
        <pc:spChg chg="del">
          <ac:chgData name="Jana Lu" userId="76d7ce9a-58f9-4227-9ce6-18dcc353422d" providerId="ADAL" clId="{904131BE-C209-498C-8F17-DD06A758A642}" dt="2024-08-09T15:49:28.409" v="6570" actId="478"/>
          <ac:spMkLst>
            <pc:docMk/>
            <pc:sldMk cId="745060949" sldId="1116"/>
            <ac:spMk id="9" creationId="{5FC4B63B-57DE-3188-FD60-53F12D6FE06C}"/>
          </ac:spMkLst>
        </pc:spChg>
        <pc:spChg chg="del">
          <ac:chgData name="Jana Lu" userId="76d7ce9a-58f9-4227-9ce6-18dcc353422d" providerId="ADAL" clId="{904131BE-C209-498C-8F17-DD06A758A642}" dt="2024-08-09T15:49:28.409" v="6570" actId="478"/>
          <ac:spMkLst>
            <pc:docMk/>
            <pc:sldMk cId="745060949" sldId="1116"/>
            <ac:spMk id="10" creationId="{CFAAB0D0-C19C-B604-778D-D0D8923B6657}"/>
          </ac:spMkLst>
        </pc:spChg>
        <pc:spChg chg="del">
          <ac:chgData name="Jana Lu" userId="76d7ce9a-58f9-4227-9ce6-18dcc353422d" providerId="ADAL" clId="{904131BE-C209-498C-8F17-DD06A758A642}" dt="2024-08-09T15:49:28.409" v="6570" actId="478"/>
          <ac:spMkLst>
            <pc:docMk/>
            <pc:sldMk cId="745060949" sldId="1116"/>
            <ac:spMk id="11" creationId="{3C251680-77D3-BAE8-B19D-B75AC05760D1}"/>
          </ac:spMkLst>
        </pc:spChg>
        <pc:spChg chg="del">
          <ac:chgData name="Jana Lu" userId="76d7ce9a-58f9-4227-9ce6-18dcc353422d" providerId="ADAL" clId="{904131BE-C209-498C-8F17-DD06A758A642}" dt="2024-08-09T15:49:28.409" v="6570" actId="478"/>
          <ac:spMkLst>
            <pc:docMk/>
            <pc:sldMk cId="745060949" sldId="1116"/>
            <ac:spMk id="12" creationId="{0A9B4915-A0B6-DDED-2DEE-876BFF0C6E3F}"/>
          </ac:spMkLst>
        </pc:spChg>
        <pc:spChg chg="del">
          <ac:chgData name="Jana Lu" userId="76d7ce9a-58f9-4227-9ce6-18dcc353422d" providerId="ADAL" clId="{904131BE-C209-498C-8F17-DD06A758A642}" dt="2024-08-09T15:49:28.409" v="6570" actId="478"/>
          <ac:spMkLst>
            <pc:docMk/>
            <pc:sldMk cId="745060949" sldId="1116"/>
            <ac:spMk id="13" creationId="{E9D9FC0E-37DF-3F8A-2D8C-03047AF5E4CB}"/>
          </ac:spMkLst>
        </pc:spChg>
        <pc:spChg chg="del">
          <ac:chgData name="Jana Lu" userId="76d7ce9a-58f9-4227-9ce6-18dcc353422d" providerId="ADAL" clId="{904131BE-C209-498C-8F17-DD06A758A642}" dt="2024-08-09T15:49:28.409" v="6570" actId="478"/>
          <ac:spMkLst>
            <pc:docMk/>
            <pc:sldMk cId="745060949" sldId="1116"/>
            <ac:spMk id="14" creationId="{E7B8739C-4EAF-73FD-704F-F9FD6690ACF5}"/>
          </ac:spMkLst>
        </pc:spChg>
        <pc:spChg chg="del">
          <ac:chgData name="Jana Lu" userId="76d7ce9a-58f9-4227-9ce6-18dcc353422d" providerId="ADAL" clId="{904131BE-C209-498C-8F17-DD06A758A642}" dt="2024-08-09T15:49:28.409" v="6570" actId="478"/>
          <ac:spMkLst>
            <pc:docMk/>
            <pc:sldMk cId="745060949" sldId="1116"/>
            <ac:spMk id="15" creationId="{FEAA79E8-DCCA-1550-61F3-4E1E936CE2D3}"/>
          </ac:spMkLst>
        </pc:spChg>
        <pc:spChg chg="del">
          <ac:chgData name="Jana Lu" userId="76d7ce9a-58f9-4227-9ce6-18dcc353422d" providerId="ADAL" clId="{904131BE-C209-498C-8F17-DD06A758A642}" dt="2024-08-09T15:49:28.409" v="6570" actId="478"/>
          <ac:spMkLst>
            <pc:docMk/>
            <pc:sldMk cId="745060949" sldId="1116"/>
            <ac:spMk id="16" creationId="{8782A89D-A462-2DE1-329F-462676BA2C00}"/>
          </ac:spMkLst>
        </pc:spChg>
        <pc:spChg chg="del">
          <ac:chgData name="Jana Lu" userId="76d7ce9a-58f9-4227-9ce6-18dcc353422d" providerId="ADAL" clId="{904131BE-C209-498C-8F17-DD06A758A642}" dt="2024-08-09T15:49:28.409" v="6570" actId="478"/>
          <ac:spMkLst>
            <pc:docMk/>
            <pc:sldMk cId="745060949" sldId="1116"/>
            <ac:spMk id="17" creationId="{8D53EAC0-F6C8-9969-388A-E097E6FD5C1E}"/>
          </ac:spMkLst>
        </pc:spChg>
        <pc:spChg chg="del">
          <ac:chgData name="Jana Lu" userId="76d7ce9a-58f9-4227-9ce6-18dcc353422d" providerId="ADAL" clId="{904131BE-C209-498C-8F17-DD06A758A642}" dt="2024-08-09T15:49:28.409" v="6570" actId="478"/>
          <ac:spMkLst>
            <pc:docMk/>
            <pc:sldMk cId="745060949" sldId="1116"/>
            <ac:spMk id="18" creationId="{A03450AB-BC2F-57A3-FAEC-618BB2294A91}"/>
          </ac:spMkLst>
        </pc:spChg>
        <pc:spChg chg="del">
          <ac:chgData name="Jana Lu" userId="76d7ce9a-58f9-4227-9ce6-18dcc353422d" providerId="ADAL" clId="{904131BE-C209-498C-8F17-DD06A758A642}" dt="2024-08-09T15:49:28.409" v="6570" actId="478"/>
          <ac:spMkLst>
            <pc:docMk/>
            <pc:sldMk cId="745060949" sldId="1116"/>
            <ac:spMk id="19" creationId="{289E853F-E072-F0F0-AAD7-7E20D5E10B51}"/>
          </ac:spMkLst>
        </pc:spChg>
        <pc:spChg chg="del">
          <ac:chgData name="Jana Lu" userId="76d7ce9a-58f9-4227-9ce6-18dcc353422d" providerId="ADAL" clId="{904131BE-C209-498C-8F17-DD06A758A642}" dt="2024-08-09T15:49:28.409" v="6570" actId="478"/>
          <ac:spMkLst>
            <pc:docMk/>
            <pc:sldMk cId="745060949" sldId="1116"/>
            <ac:spMk id="20" creationId="{9E4DC87C-9B92-16FD-A5A0-906573D9F7DC}"/>
          </ac:spMkLst>
        </pc:spChg>
        <pc:spChg chg="del">
          <ac:chgData name="Jana Lu" userId="76d7ce9a-58f9-4227-9ce6-18dcc353422d" providerId="ADAL" clId="{904131BE-C209-498C-8F17-DD06A758A642}" dt="2024-08-09T15:49:28.409" v="6570" actId="478"/>
          <ac:spMkLst>
            <pc:docMk/>
            <pc:sldMk cId="745060949" sldId="1116"/>
            <ac:spMk id="21" creationId="{8C011258-BFE5-3F8E-AAD7-977CB1BB2294}"/>
          </ac:spMkLst>
        </pc:spChg>
        <pc:spChg chg="del">
          <ac:chgData name="Jana Lu" userId="76d7ce9a-58f9-4227-9ce6-18dcc353422d" providerId="ADAL" clId="{904131BE-C209-498C-8F17-DD06A758A642}" dt="2024-08-09T15:49:28.409" v="6570" actId="478"/>
          <ac:spMkLst>
            <pc:docMk/>
            <pc:sldMk cId="745060949" sldId="1116"/>
            <ac:spMk id="22" creationId="{03E31D31-5365-1A78-61BA-7A605EAD5F06}"/>
          </ac:spMkLst>
        </pc:spChg>
        <pc:spChg chg="del">
          <ac:chgData name="Jana Lu" userId="76d7ce9a-58f9-4227-9ce6-18dcc353422d" providerId="ADAL" clId="{904131BE-C209-498C-8F17-DD06A758A642}" dt="2024-08-09T15:49:28.409" v="6570" actId="478"/>
          <ac:spMkLst>
            <pc:docMk/>
            <pc:sldMk cId="745060949" sldId="1116"/>
            <ac:spMk id="23" creationId="{8E6A0EBF-9DD9-897F-FE3D-8BFBA3B392D8}"/>
          </ac:spMkLst>
        </pc:spChg>
        <pc:spChg chg="del">
          <ac:chgData name="Jana Lu" userId="76d7ce9a-58f9-4227-9ce6-18dcc353422d" providerId="ADAL" clId="{904131BE-C209-498C-8F17-DD06A758A642}" dt="2024-08-09T15:49:28.409" v="6570" actId="478"/>
          <ac:spMkLst>
            <pc:docMk/>
            <pc:sldMk cId="745060949" sldId="1116"/>
            <ac:spMk id="24" creationId="{8DDDF3FA-DDE4-AE0F-F6E9-2754BD153D86}"/>
          </ac:spMkLst>
        </pc:spChg>
        <pc:spChg chg="del">
          <ac:chgData name="Jana Lu" userId="76d7ce9a-58f9-4227-9ce6-18dcc353422d" providerId="ADAL" clId="{904131BE-C209-498C-8F17-DD06A758A642}" dt="2024-08-09T15:49:28.409" v="6570" actId="478"/>
          <ac:spMkLst>
            <pc:docMk/>
            <pc:sldMk cId="745060949" sldId="1116"/>
            <ac:spMk id="25" creationId="{0BCBD448-8B87-A71C-36C0-292FB532F5B5}"/>
          </ac:spMkLst>
        </pc:spChg>
        <pc:spChg chg="del">
          <ac:chgData name="Jana Lu" userId="76d7ce9a-58f9-4227-9ce6-18dcc353422d" providerId="ADAL" clId="{904131BE-C209-498C-8F17-DD06A758A642}" dt="2024-08-09T15:49:28.409" v="6570" actId="478"/>
          <ac:spMkLst>
            <pc:docMk/>
            <pc:sldMk cId="745060949" sldId="1116"/>
            <ac:spMk id="26" creationId="{EB1D4393-2EFF-0D9C-1725-072B7CD07E8C}"/>
          </ac:spMkLst>
        </pc:spChg>
        <pc:spChg chg="del">
          <ac:chgData name="Jana Lu" userId="76d7ce9a-58f9-4227-9ce6-18dcc353422d" providerId="ADAL" clId="{904131BE-C209-498C-8F17-DD06A758A642}" dt="2024-08-09T15:49:28.409" v="6570" actId="478"/>
          <ac:spMkLst>
            <pc:docMk/>
            <pc:sldMk cId="745060949" sldId="1116"/>
            <ac:spMk id="27" creationId="{F3F07750-91CA-6977-7F4C-97879B5C4355}"/>
          </ac:spMkLst>
        </pc:spChg>
        <pc:spChg chg="del">
          <ac:chgData name="Jana Lu" userId="76d7ce9a-58f9-4227-9ce6-18dcc353422d" providerId="ADAL" clId="{904131BE-C209-498C-8F17-DD06A758A642}" dt="2024-08-09T15:49:29.798" v="6571" actId="478"/>
          <ac:spMkLst>
            <pc:docMk/>
            <pc:sldMk cId="745060949" sldId="1116"/>
            <ac:spMk id="28" creationId="{280F038C-B62B-9F77-47A0-5595CA3F552C}"/>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5:48:51.194" v="6533"/>
              <pc2:cmMkLst xmlns:pc2="http://schemas.microsoft.com/office/powerpoint/2019/9/main/command">
                <pc:docMk/>
                <pc:sldMk cId="745060949" sldId="1116"/>
                <pc2:cmMk id="{2C798F62-9886-4835-9FD4-7718D5828B03}"/>
              </pc2:cmMkLst>
              <pc226:cmRplyChg chg="add">
                <pc226:chgData name="Jana Lu" userId="76d7ce9a-58f9-4227-9ce6-18dcc353422d" providerId="ADAL" clId="{904131BE-C209-498C-8F17-DD06A758A642}" dt="2024-08-09T15:48:51.194" v="6533"/>
                <pc2:cmRplyMkLst xmlns:pc2="http://schemas.microsoft.com/office/powerpoint/2019/9/main/command">
                  <pc:docMk/>
                  <pc:sldMk cId="745060949" sldId="1116"/>
                  <pc2:cmMk id="{2C798F62-9886-4835-9FD4-7718D5828B03}"/>
                  <pc2:cmRplyMk id="{E1E3E001-BA93-47FD-B81E-E07EDF7FAC2F}"/>
                </pc2:cmRplyMkLst>
              </pc226:cmRplyChg>
            </pc226:cmChg>
          </p:ext>
        </pc:extLst>
      </pc:sldChg>
      <pc:sldChg chg="delSp modSp mod">
        <pc:chgData name="Jana Lu" userId="76d7ce9a-58f9-4227-9ce6-18dcc353422d" providerId="ADAL" clId="{904131BE-C209-498C-8F17-DD06A758A642}" dt="2024-08-09T16:24:03.175" v="6676" actId="20577"/>
        <pc:sldMkLst>
          <pc:docMk/>
          <pc:sldMk cId="3574351433" sldId="1117"/>
        </pc:sldMkLst>
        <pc:spChg chg="mod ord">
          <ac:chgData name="Jana Lu" userId="76d7ce9a-58f9-4227-9ce6-18dcc353422d" providerId="ADAL" clId="{904131BE-C209-498C-8F17-DD06A758A642}" dt="2024-08-09T16:24:03.175" v="6676" actId="20577"/>
          <ac:spMkLst>
            <pc:docMk/>
            <pc:sldMk cId="3574351433" sldId="1117"/>
            <ac:spMk id="7" creationId="{5DEA5B30-808F-05FC-279A-91DD5FCE37BC}"/>
          </ac:spMkLst>
        </pc:spChg>
        <pc:spChg chg="del">
          <ac:chgData name="Jana Lu" userId="76d7ce9a-58f9-4227-9ce6-18dcc353422d" providerId="ADAL" clId="{904131BE-C209-498C-8F17-DD06A758A642}" dt="2024-08-09T15:49:33.772" v="6572" actId="478"/>
          <ac:spMkLst>
            <pc:docMk/>
            <pc:sldMk cId="3574351433" sldId="1117"/>
            <ac:spMk id="9" creationId="{5FC4B63B-57DE-3188-FD60-53F12D6FE06C}"/>
          </ac:spMkLst>
        </pc:spChg>
        <pc:spChg chg="del">
          <ac:chgData name="Jana Lu" userId="76d7ce9a-58f9-4227-9ce6-18dcc353422d" providerId="ADAL" clId="{904131BE-C209-498C-8F17-DD06A758A642}" dt="2024-08-09T15:49:33.772" v="6572" actId="478"/>
          <ac:spMkLst>
            <pc:docMk/>
            <pc:sldMk cId="3574351433" sldId="1117"/>
            <ac:spMk id="10" creationId="{CFAAB0D0-C19C-B604-778D-D0D8923B6657}"/>
          </ac:spMkLst>
        </pc:spChg>
        <pc:spChg chg="del">
          <ac:chgData name="Jana Lu" userId="76d7ce9a-58f9-4227-9ce6-18dcc353422d" providerId="ADAL" clId="{904131BE-C209-498C-8F17-DD06A758A642}" dt="2024-08-09T15:49:33.772" v="6572" actId="478"/>
          <ac:spMkLst>
            <pc:docMk/>
            <pc:sldMk cId="3574351433" sldId="1117"/>
            <ac:spMk id="11" creationId="{3C251680-77D3-BAE8-B19D-B75AC05760D1}"/>
          </ac:spMkLst>
        </pc:spChg>
        <pc:spChg chg="del">
          <ac:chgData name="Jana Lu" userId="76d7ce9a-58f9-4227-9ce6-18dcc353422d" providerId="ADAL" clId="{904131BE-C209-498C-8F17-DD06A758A642}" dt="2024-08-09T15:49:33.772" v="6572" actId="478"/>
          <ac:spMkLst>
            <pc:docMk/>
            <pc:sldMk cId="3574351433" sldId="1117"/>
            <ac:spMk id="12" creationId="{0A9B4915-A0B6-DDED-2DEE-876BFF0C6E3F}"/>
          </ac:spMkLst>
        </pc:spChg>
        <pc:spChg chg="del">
          <ac:chgData name="Jana Lu" userId="76d7ce9a-58f9-4227-9ce6-18dcc353422d" providerId="ADAL" clId="{904131BE-C209-498C-8F17-DD06A758A642}" dt="2024-08-09T15:49:33.772" v="6572" actId="478"/>
          <ac:spMkLst>
            <pc:docMk/>
            <pc:sldMk cId="3574351433" sldId="1117"/>
            <ac:spMk id="13" creationId="{E9D9FC0E-37DF-3F8A-2D8C-03047AF5E4CB}"/>
          </ac:spMkLst>
        </pc:spChg>
        <pc:spChg chg="del">
          <ac:chgData name="Jana Lu" userId="76d7ce9a-58f9-4227-9ce6-18dcc353422d" providerId="ADAL" clId="{904131BE-C209-498C-8F17-DD06A758A642}" dt="2024-08-09T15:49:33.772" v="6572" actId="478"/>
          <ac:spMkLst>
            <pc:docMk/>
            <pc:sldMk cId="3574351433" sldId="1117"/>
            <ac:spMk id="14" creationId="{E7B8739C-4EAF-73FD-704F-F9FD6690ACF5}"/>
          </ac:spMkLst>
        </pc:spChg>
        <pc:spChg chg="del">
          <ac:chgData name="Jana Lu" userId="76d7ce9a-58f9-4227-9ce6-18dcc353422d" providerId="ADAL" clId="{904131BE-C209-498C-8F17-DD06A758A642}" dt="2024-08-09T15:49:33.772" v="6572" actId="478"/>
          <ac:spMkLst>
            <pc:docMk/>
            <pc:sldMk cId="3574351433" sldId="1117"/>
            <ac:spMk id="15" creationId="{FEAA79E8-DCCA-1550-61F3-4E1E936CE2D3}"/>
          </ac:spMkLst>
        </pc:spChg>
        <pc:spChg chg="del">
          <ac:chgData name="Jana Lu" userId="76d7ce9a-58f9-4227-9ce6-18dcc353422d" providerId="ADAL" clId="{904131BE-C209-498C-8F17-DD06A758A642}" dt="2024-08-09T15:49:33.772" v="6572" actId="478"/>
          <ac:spMkLst>
            <pc:docMk/>
            <pc:sldMk cId="3574351433" sldId="1117"/>
            <ac:spMk id="16" creationId="{8782A89D-A462-2DE1-329F-462676BA2C00}"/>
          </ac:spMkLst>
        </pc:spChg>
        <pc:spChg chg="del">
          <ac:chgData name="Jana Lu" userId="76d7ce9a-58f9-4227-9ce6-18dcc353422d" providerId="ADAL" clId="{904131BE-C209-498C-8F17-DD06A758A642}" dt="2024-08-09T15:49:33.772" v="6572" actId="478"/>
          <ac:spMkLst>
            <pc:docMk/>
            <pc:sldMk cId="3574351433" sldId="1117"/>
            <ac:spMk id="17" creationId="{8D53EAC0-F6C8-9969-388A-E097E6FD5C1E}"/>
          </ac:spMkLst>
        </pc:spChg>
        <pc:spChg chg="del">
          <ac:chgData name="Jana Lu" userId="76d7ce9a-58f9-4227-9ce6-18dcc353422d" providerId="ADAL" clId="{904131BE-C209-498C-8F17-DD06A758A642}" dt="2024-08-09T15:49:33.772" v="6572" actId="478"/>
          <ac:spMkLst>
            <pc:docMk/>
            <pc:sldMk cId="3574351433" sldId="1117"/>
            <ac:spMk id="18" creationId="{A03450AB-BC2F-57A3-FAEC-618BB2294A91}"/>
          </ac:spMkLst>
        </pc:spChg>
        <pc:spChg chg="del">
          <ac:chgData name="Jana Lu" userId="76d7ce9a-58f9-4227-9ce6-18dcc353422d" providerId="ADAL" clId="{904131BE-C209-498C-8F17-DD06A758A642}" dt="2024-08-09T15:49:33.772" v="6572" actId="478"/>
          <ac:spMkLst>
            <pc:docMk/>
            <pc:sldMk cId="3574351433" sldId="1117"/>
            <ac:spMk id="19" creationId="{289E853F-E072-F0F0-AAD7-7E20D5E10B51}"/>
          </ac:spMkLst>
        </pc:spChg>
        <pc:spChg chg="del">
          <ac:chgData name="Jana Lu" userId="76d7ce9a-58f9-4227-9ce6-18dcc353422d" providerId="ADAL" clId="{904131BE-C209-498C-8F17-DD06A758A642}" dt="2024-08-09T15:49:33.772" v="6572" actId="478"/>
          <ac:spMkLst>
            <pc:docMk/>
            <pc:sldMk cId="3574351433" sldId="1117"/>
            <ac:spMk id="20" creationId="{9E4DC87C-9B92-16FD-A5A0-906573D9F7DC}"/>
          </ac:spMkLst>
        </pc:spChg>
        <pc:spChg chg="del">
          <ac:chgData name="Jana Lu" userId="76d7ce9a-58f9-4227-9ce6-18dcc353422d" providerId="ADAL" clId="{904131BE-C209-498C-8F17-DD06A758A642}" dt="2024-08-09T15:49:33.772" v="6572" actId="478"/>
          <ac:spMkLst>
            <pc:docMk/>
            <pc:sldMk cId="3574351433" sldId="1117"/>
            <ac:spMk id="21" creationId="{8C011258-BFE5-3F8E-AAD7-977CB1BB2294}"/>
          </ac:spMkLst>
        </pc:spChg>
        <pc:spChg chg="del">
          <ac:chgData name="Jana Lu" userId="76d7ce9a-58f9-4227-9ce6-18dcc353422d" providerId="ADAL" clId="{904131BE-C209-498C-8F17-DD06A758A642}" dt="2024-08-09T15:49:33.772" v="6572" actId="478"/>
          <ac:spMkLst>
            <pc:docMk/>
            <pc:sldMk cId="3574351433" sldId="1117"/>
            <ac:spMk id="22" creationId="{03E31D31-5365-1A78-61BA-7A605EAD5F06}"/>
          </ac:spMkLst>
        </pc:spChg>
        <pc:spChg chg="del">
          <ac:chgData name="Jana Lu" userId="76d7ce9a-58f9-4227-9ce6-18dcc353422d" providerId="ADAL" clId="{904131BE-C209-498C-8F17-DD06A758A642}" dt="2024-08-09T15:49:33.772" v="6572" actId="478"/>
          <ac:spMkLst>
            <pc:docMk/>
            <pc:sldMk cId="3574351433" sldId="1117"/>
            <ac:spMk id="23" creationId="{8E6A0EBF-9DD9-897F-FE3D-8BFBA3B392D8}"/>
          </ac:spMkLst>
        </pc:spChg>
        <pc:spChg chg="del">
          <ac:chgData name="Jana Lu" userId="76d7ce9a-58f9-4227-9ce6-18dcc353422d" providerId="ADAL" clId="{904131BE-C209-498C-8F17-DD06A758A642}" dt="2024-08-09T15:49:33.772" v="6572" actId="478"/>
          <ac:spMkLst>
            <pc:docMk/>
            <pc:sldMk cId="3574351433" sldId="1117"/>
            <ac:spMk id="24" creationId="{8DDDF3FA-DDE4-AE0F-F6E9-2754BD153D86}"/>
          </ac:spMkLst>
        </pc:spChg>
        <pc:spChg chg="del">
          <ac:chgData name="Jana Lu" userId="76d7ce9a-58f9-4227-9ce6-18dcc353422d" providerId="ADAL" clId="{904131BE-C209-498C-8F17-DD06A758A642}" dt="2024-08-09T15:49:33.772" v="6572" actId="478"/>
          <ac:spMkLst>
            <pc:docMk/>
            <pc:sldMk cId="3574351433" sldId="1117"/>
            <ac:spMk id="25" creationId="{0BCBD448-8B87-A71C-36C0-292FB532F5B5}"/>
          </ac:spMkLst>
        </pc:spChg>
        <pc:spChg chg="del">
          <ac:chgData name="Jana Lu" userId="76d7ce9a-58f9-4227-9ce6-18dcc353422d" providerId="ADAL" clId="{904131BE-C209-498C-8F17-DD06A758A642}" dt="2024-08-09T15:49:33.772" v="6572" actId="478"/>
          <ac:spMkLst>
            <pc:docMk/>
            <pc:sldMk cId="3574351433" sldId="1117"/>
            <ac:spMk id="26" creationId="{EB1D4393-2EFF-0D9C-1725-072B7CD07E8C}"/>
          </ac:spMkLst>
        </pc:spChg>
        <pc:spChg chg="del">
          <ac:chgData name="Jana Lu" userId="76d7ce9a-58f9-4227-9ce6-18dcc353422d" providerId="ADAL" clId="{904131BE-C209-498C-8F17-DD06A758A642}" dt="2024-08-09T15:49:33.772" v="6572" actId="478"/>
          <ac:spMkLst>
            <pc:docMk/>
            <pc:sldMk cId="3574351433" sldId="1117"/>
            <ac:spMk id="27" creationId="{F3F07750-91CA-6977-7F4C-97879B5C4355}"/>
          </ac:spMkLst>
        </pc:spChg>
        <pc:spChg chg="del">
          <ac:chgData name="Jana Lu" userId="76d7ce9a-58f9-4227-9ce6-18dcc353422d" providerId="ADAL" clId="{904131BE-C209-498C-8F17-DD06A758A642}" dt="2024-08-09T15:49:33.772" v="6572" actId="478"/>
          <ac:spMkLst>
            <pc:docMk/>
            <pc:sldMk cId="3574351433" sldId="1117"/>
            <ac:spMk id="28" creationId="{280F038C-B62B-9F77-47A0-5595CA3F552C}"/>
          </ac:spMkLst>
        </pc:spChg>
      </pc:sldChg>
      <pc:sldChg chg="delSp modSp mod">
        <pc:chgData name="Jana Lu" userId="76d7ce9a-58f9-4227-9ce6-18dcc353422d" providerId="ADAL" clId="{904131BE-C209-498C-8F17-DD06A758A642}" dt="2024-08-09T16:24:08.309" v="6680" actId="20577"/>
        <pc:sldMkLst>
          <pc:docMk/>
          <pc:sldMk cId="3377203137" sldId="1118"/>
        </pc:sldMkLst>
        <pc:spChg chg="mod ord">
          <ac:chgData name="Jana Lu" userId="76d7ce9a-58f9-4227-9ce6-18dcc353422d" providerId="ADAL" clId="{904131BE-C209-498C-8F17-DD06A758A642}" dt="2024-08-09T16:24:08.309" v="6680" actId="20577"/>
          <ac:spMkLst>
            <pc:docMk/>
            <pc:sldMk cId="3377203137" sldId="1118"/>
            <ac:spMk id="7" creationId="{5DEA5B30-808F-05FC-279A-91DD5FCE37BC}"/>
          </ac:spMkLst>
        </pc:spChg>
        <pc:spChg chg="mod">
          <ac:chgData name="Jana Lu" userId="76d7ce9a-58f9-4227-9ce6-18dcc353422d" providerId="ADAL" clId="{904131BE-C209-498C-8F17-DD06A758A642}" dt="2024-08-08T20:55:19.469" v="2248" actId="20577"/>
          <ac:spMkLst>
            <pc:docMk/>
            <pc:sldMk cId="3377203137" sldId="1118"/>
            <ac:spMk id="8" creationId="{66A0CC65-75C7-1229-C738-4A2211308706}"/>
          </ac:spMkLst>
        </pc:spChg>
        <pc:spChg chg="del">
          <ac:chgData name="Jana Lu" userId="76d7ce9a-58f9-4227-9ce6-18dcc353422d" providerId="ADAL" clId="{904131BE-C209-498C-8F17-DD06A758A642}" dt="2024-08-09T15:49:37.844" v="6573" actId="478"/>
          <ac:spMkLst>
            <pc:docMk/>
            <pc:sldMk cId="3377203137" sldId="1118"/>
            <ac:spMk id="9" creationId="{5FC4B63B-57DE-3188-FD60-53F12D6FE06C}"/>
          </ac:spMkLst>
        </pc:spChg>
        <pc:spChg chg="del">
          <ac:chgData name="Jana Lu" userId="76d7ce9a-58f9-4227-9ce6-18dcc353422d" providerId="ADAL" clId="{904131BE-C209-498C-8F17-DD06A758A642}" dt="2024-08-09T15:49:37.844" v="6573" actId="478"/>
          <ac:spMkLst>
            <pc:docMk/>
            <pc:sldMk cId="3377203137" sldId="1118"/>
            <ac:spMk id="10" creationId="{CFAAB0D0-C19C-B604-778D-D0D8923B6657}"/>
          </ac:spMkLst>
        </pc:spChg>
        <pc:spChg chg="del">
          <ac:chgData name="Jana Lu" userId="76d7ce9a-58f9-4227-9ce6-18dcc353422d" providerId="ADAL" clId="{904131BE-C209-498C-8F17-DD06A758A642}" dt="2024-08-09T15:49:37.844" v="6573" actId="478"/>
          <ac:spMkLst>
            <pc:docMk/>
            <pc:sldMk cId="3377203137" sldId="1118"/>
            <ac:spMk id="11" creationId="{3C251680-77D3-BAE8-B19D-B75AC05760D1}"/>
          </ac:spMkLst>
        </pc:spChg>
        <pc:spChg chg="del">
          <ac:chgData name="Jana Lu" userId="76d7ce9a-58f9-4227-9ce6-18dcc353422d" providerId="ADAL" clId="{904131BE-C209-498C-8F17-DD06A758A642}" dt="2024-08-09T15:49:37.844" v="6573" actId="478"/>
          <ac:spMkLst>
            <pc:docMk/>
            <pc:sldMk cId="3377203137" sldId="1118"/>
            <ac:spMk id="12" creationId="{0A9B4915-A0B6-DDED-2DEE-876BFF0C6E3F}"/>
          </ac:spMkLst>
        </pc:spChg>
        <pc:spChg chg="del">
          <ac:chgData name="Jana Lu" userId="76d7ce9a-58f9-4227-9ce6-18dcc353422d" providerId="ADAL" clId="{904131BE-C209-498C-8F17-DD06A758A642}" dt="2024-08-09T15:49:37.844" v="6573" actId="478"/>
          <ac:spMkLst>
            <pc:docMk/>
            <pc:sldMk cId="3377203137" sldId="1118"/>
            <ac:spMk id="13" creationId="{E9D9FC0E-37DF-3F8A-2D8C-03047AF5E4CB}"/>
          </ac:spMkLst>
        </pc:spChg>
        <pc:spChg chg="del">
          <ac:chgData name="Jana Lu" userId="76d7ce9a-58f9-4227-9ce6-18dcc353422d" providerId="ADAL" clId="{904131BE-C209-498C-8F17-DD06A758A642}" dt="2024-08-09T15:49:37.844" v="6573" actId="478"/>
          <ac:spMkLst>
            <pc:docMk/>
            <pc:sldMk cId="3377203137" sldId="1118"/>
            <ac:spMk id="14" creationId="{E7B8739C-4EAF-73FD-704F-F9FD6690ACF5}"/>
          </ac:spMkLst>
        </pc:spChg>
        <pc:spChg chg="del">
          <ac:chgData name="Jana Lu" userId="76d7ce9a-58f9-4227-9ce6-18dcc353422d" providerId="ADAL" clId="{904131BE-C209-498C-8F17-DD06A758A642}" dt="2024-08-09T15:49:37.844" v="6573" actId="478"/>
          <ac:spMkLst>
            <pc:docMk/>
            <pc:sldMk cId="3377203137" sldId="1118"/>
            <ac:spMk id="15" creationId="{FEAA79E8-DCCA-1550-61F3-4E1E936CE2D3}"/>
          </ac:spMkLst>
        </pc:spChg>
        <pc:spChg chg="del">
          <ac:chgData name="Jana Lu" userId="76d7ce9a-58f9-4227-9ce6-18dcc353422d" providerId="ADAL" clId="{904131BE-C209-498C-8F17-DD06A758A642}" dt="2024-08-09T15:49:37.844" v="6573" actId="478"/>
          <ac:spMkLst>
            <pc:docMk/>
            <pc:sldMk cId="3377203137" sldId="1118"/>
            <ac:spMk id="16" creationId="{8782A89D-A462-2DE1-329F-462676BA2C00}"/>
          </ac:spMkLst>
        </pc:spChg>
        <pc:spChg chg="del">
          <ac:chgData name="Jana Lu" userId="76d7ce9a-58f9-4227-9ce6-18dcc353422d" providerId="ADAL" clId="{904131BE-C209-498C-8F17-DD06A758A642}" dt="2024-08-09T15:49:37.844" v="6573" actId="478"/>
          <ac:spMkLst>
            <pc:docMk/>
            <pc:sldMk cId="3377203137" sldId="1118"/>
            <ac:spMk id="17" creationId="{8D53EAC0-F6C8-9969-388A-E097E6FD5C1E}"/>
          </ac:spMkLst>
        </pc:spChg>
        <pc:spChg chg="del">
          <ac:chgData name="Jana Lu" userId="76d7ce9a-58f9-4227-9ce6-18dcc353422d" providerId="ADAL" clId="{904131BE-C209-498C-8F17-DD06A758A642}" dt="2024-08-09T15:49:37.844" v="6573" actId="478"/>
          <ac:spMkLst>
            <pc:docMk/>
            <pc:sldMk cId="3377203137" sldId="1118"/>
            <ac:spMk id="18" creationId="{A03450AB-BC2F-57A3-FAEC-618BB2294A91}"/>
          </ac:spMkLst>
        </pc:spChg>
        <pc:spChg chg="del">
          <ac:chgData name="Jana Lu" userId="76d7ce9a-58f9-4227-9ce6-18dcc353422d" providerId="ADAL" clId="{904131BE-C209-498C-8F17-DD06A758A642}" dt="2024-08-09T15:49:37.844" v="6573" actId="478"/>
          <ac:spMkLst>
            <pc:docMk/>
            <pc:sldMk cId="3377203137" sldId="1118"/>
            <ac:spMk id="19" creationId="{289E853F-E072-F0F0-AAD7-7E20D5E10B51}"/>
          </ac:spMkLst>
        </pc:spChg>
        <pc:spChg chg="del">
          <ac:chgData name="Jana Lu" userId="76d7ce9a-58f9-4227-9ce6-18dcc353422d" providerId="ADAL" clId="{904131BE-C209-498C-8F17-DD06A758A642}" dt="2024-08-09T15:49:37.844" v="6573" actId="478"/>
          <ac:spMkLst>
            <pc:docMk/>
            <pc:sldMk cId="3377203137" sldId="1118"/>
            <ac:spMk id="20" creationId="{9E4DC87C-9B92-16FD-A5A0-906573D9F7DC}"/>
          </ac:spMkLst>
        </pc:spChg>
        <pc:spChg chg="del">
          <ac:chgData name="Jana Lu" userId="76d7ce9a-58f9-4227-9ce6-18dcc353422d" providerId="ADAL" clId="{904131BE-C209-498C-8F17-DD06A758A642}" dt="2024-08-09T15:49:37.844" v="6573" actId="478"/>
          <ac:spMkLst>
            <pc:docMk/>
            <pc:sldMk cId="3377203137" sldId="1118"/>
            <ac:spMk id="21" creationId="{8C011258-BFE5-3F8E-AAD7-977CB1BB2294}"/>
          </ac:spMkLst>
        </pc:spChg>
        <pc:spChg chg="del">
          <ac:chgData name="Jana Lu" userId="76d7ce9a-58f9-4227-9ce6-18dcc353422d" providerId="ADAL" clId="{904131BE-C209-498C-8F17-DD06A758A642}" dt="2024-08-09T15:49:37.844" v="6573" actId="478"/>
          <ac:spMkLst>
            <pc:docMk/>
            <pc:sldMk cId="3377203137" sldId="1118"/>
            <ac:spMk id="22" creationId="{03E31D31-5365-1A78-61BA-7A605EAD5F06}"/>
          </ac:spMkLst>
        </pc:spChg>
        <pc:spChg chg="del">
          <ac:chgData name="Jana Lu" userId="76d7ce9a-58f9-4227-9ce6-18dcc353422d" providerId="ADAL" clId="{904131BE-C209-498C-8F17-DD06A758A642}" dt="2024-08-09T15:49:37.844" v="6573" actId="478"/>
          <ac:spMkLst>
            <pc:docMk/>
            <pc:sldMk cId="3377203137" sldId="1118"/>
            <ac:spMk id="23" creationId="{8E6A0EBF-9DD9-897F-FE3D-8BFBA3B392D8}"/>
          </ac:spMkLst>
        </pc:spChg>
        <pc:spChg chg="del">
          <ac:chgData name="Jana Lu" userId="76d7ce9a-58f9-4227-9ce6-18dcc353422d" providerId="ADAL" clId="{904131BE-C209-498C-8F17-DD06A758A642}" dt="2024-08-09T15:49:37.844" v="6573" actId="478"/>
          <ac:spMkLst>
            <pc:docMk/>
            <pc:sldMk cId="3377203137" sldId="1118"/>
            <ac:spMk id="24" creationId="{8DDDF3FA-DDE4-AE0F-F6E9-2754BD153D86}"/>
          </ac:spMkLst>
        </pc:spChg>
        <pc:spChg chg="del">
          <ac:chgData name="Jana Lu" userId="76d7ce9a-58f9-4227-9ce6-18dcc353422d" providerId="ADAL" clId="{904131BE-C209-498C-8F17-DD06A758A642}" dt="2024-08-09T15:49:37.844" v="6573" actId="478"/>
          <ac:spMkLst>
            <pc:docMk/>
            <pc:sldMk cId="3377203137" sldId="1118"/>
            <ac:spMk id="25" creationId="{0BCBD448-8B87-A71C-36C0-292FB532F5B5}"/>
          </ac:spMkLst>
        </pc:spChg>
        <pc:spChg chg="del">
          <ac:chgData name="Jana Lu" userId="76d7ce9a-58f9-4227-9ce6-18dcc353422d" providerId="ADAL" clId="{904131BE-C209-498C-8F17-DD06A758A642}" dt="2024-08-09T15:49:37.844" v="6573" actId="478"/>
          <ac:spMkLst>
            <pc:docMk/>
            <pc:sldMk cId="3377203137" sldId="1118"/>
            <ac:spMk id="26" creationId="{EB1D4393-2EFF-0D9C-1725-072B7CD07E8C}"/>
          </ac:spMkLst>
        </pc:spChg>
        <pc:spChg chg="del">
          <ac:chgData name="Jana Lu" userId="76d7ce9a-58f9-4227-9ce6-18dcc353422d" providerId="ADAL" clId="{904131BE-C209-498C-8F17-DD06A758A642}" dt="2024-08-09T15:49:37.844" v="6573" actId="478"/>
          <ac:spMkLst>
            <pc:docMk/>
            <pc:sldMk cId="3377203137" sldId="1118"/>
            <ac:spMk id="27" creationId="{F3F07750-91CA-6977-7F4C-97879B5C4355}"/>
          </ac:spMkLst>
        </pc:spChg>
        <pc:spChg chg="del">
          <ac:chgData name="Jana Lu" userId="76d7ce9a-58f9-4227-9ce6-18dcc353422d" providerId="ADAL" clId="{904131BE-C209-498C-8F17-DD06A758A642}" dt="2024-08-09T15:49:37.844" v="6573" actId="478"/>
          <ac:spMkLst>
            <pc:docMk/>
            <pc:sldMk cId="3377203137" sldId="1118"/>
            <ac:spMk id="28" creationId="{280F038C-B62B-9F77-47A0-5595CA3F552C}"/>
          </ac:spMkLst>
        </pc:spChg>
      </pc:sldChg>
      <pc:sldChg chg="delSp modSp mod">
        <pc:chgData name="Jana Lu" userId="76d7ce9a-58f9-4227-9ce6-18dcc353422d" providerId="ADAL" clId="{904131BE-C209-498C-8F17-DD06A758A642}" dt="2024-08-09T16:24:13.025" v="6684" actId="20577"/>
        <pc:sldMkLst>
          <pc:docMk/>
          <pc:sldMk cId="4109920718" sldId="1119"/>
        </pc:sldMkLst>
        <pc:spChg chg="mod ord">
          <ac:chgData name="Jana Lu" userId="76d7ce9a-58f9-4227-9ce6-18dcc353422d" providerId="ADAL" clId="{904131BE-C209-498C-8F17-DD06A758A642}" dt="2024-08-09T16:24:13.025" v="6684" actId="20577"/>
          <ac:spMkLst>
            <pc:docMk/>
            <pc:sldMk cId="4109920718" sldId="1119"/>
            <ac:spMk id="7" creationId="{5DEA5B30-808F-05FC-279A-91DD5FCE37BC}"/>
          </ac:spMkLst>
        </pc:spChg>
        <pc:spChg chg="mod">
          <ac:chgData name="Jana Lu" userId="76d7ce9a-58f9-4227-9ce6-18dcc353422d" providerId="ADAL" clId="{904131BE-C209-498C-8F17-DD06A758A642}" dt="2024-08-08T20:55:07.907" v="2240"/>
          <ac:spMkLst>
            <pc:docMk/>
            <pc:sldMk cId="4109920718" sldId="1119"/>
            <ac:spMk id="8" creationId="{66A0CC65-75C7-1229-C738-4A2211308706}"/>
          </ac:spMkLst>
        </pc:spChg>
        <pc:spChg chg="del">
          <ac:chgData name="Jana Lu" userId="76d7ce9a-58f9-4227-9ce6-18dcc353422d" providerId="ADAL" clId="{904131BE-C209-498C-8F17-DD06A758A642}" dt="2024-08-09T15:49:41.148" v="6574" actId="478"/>
          <ac:spMkLst>
            <pc:docMk/>
            <pc:sldMk cId="4109920718" sldId="1119"/>
            <ac:spMk id="9" creationId="{5FC4B63B-57DE-3188-FD60-53F12D6FE06C}"/>
          </ac:spMkLst>
        </pc:spChg>
        <pc:spChg chg="del">
          <ac:chgData name="Jana Lu" userId="76d7ce9a-58f9-4227-9ce6-18dcc353422d" providerId="ADAL" clId="{904131BE-C209-498C-8F17-DD06A758A642}" dt="2024-08-09T15:49:41.148" v="6574" actId="478"/>
          <ac:spMkLst>
            <pc:docMk/>
            <pc:sldMk cId="4109920718" sldId="1119"/>
            <ac:spMk id="10" creationId="{CFAAB0D0-C19C-B604-778D-D0D8923B6657}"/>
          </ac:spMkLst>
        </pc:spChg>
        <pc:spChg chg="del">
          <ac:chgData name="Jana Lu" userId="76d7ce9a-58f9-4227-9ce6-18dcc353422d" providerId="ADAL" clId="{904131BE-C209-498C-8F17-DD06A758A642}" dt="2024-08-09T15:49:41.148" v="6574" actId="478"/>
          <ac:spMkLst>
            <pc:docMk/>
            <pc:sldMk cId="4109920718" sldId="1119"/>
            <ac:spMk id="11" creationId="{3C251680-77D3-BAE8-B19D-B75AC05760D1}"/>
          </ac:spMkLst>
        </pc:spChg>
        <pc:spChg chg="del">
          <ac:chgData name="Jana Lu" userId="76d7ce9a-58f9-4227-9ce6-18dcc353422d" providerId="ADAL" clId="{904131BE-C209-498C-8F17-DD06A758A642}" dt="2024-08-09T15:49:41.148" v="6574" actId="478"/>
          <ac:spMkLst>
            <pc:docMk/>
            <pc:sldMk cId="4109920718" sldId="1119"/>
            <ac:spMk id="12" creationId="{0A9B4915-A0B6-DDED-2DEE-876BFF0C6E3F}"/>
          </ac:spMkLst>
        </pc:spChg>
        <pc:spChg chg="del">
          <ac:chgData name="Jana Lu" userId="76d7ce9a-58f9-4227-9ce6-18dcc353422d" providerId="ADAL" clId="{904131BE-C209-498C-8F17-DD06A758A642}" dt="2024-08-09T15:49:41.148" v="6574" actId="478"/>
          <ac:spMkLst>
            <pc:docMk/>
            <pc:sldMk cId="4109920718" sldId="1119"/>
            <ac:spMk id="13" creationId="{E9D9FC0E-37DF-3F8A-2D8C-03047AF5E4CB}"/>
          </ac:spMkLst>
        </pc:spChg>
        <pc:spChg chg="del">
          <ac:chgData name="Jana Lu" userId="76d7ce9a-58f9-4227-9ce6-18dcc353422d" providerId="ADAL" clId="{904131BE-C209-498C-8F17-DD06A758A642}" dt="2024-08-09T15:49:41.148" v="6574" actId="478"/>
          <ac:spMkLst>
            <pc:docMk/>
            <pc:sldMk cId="4109920718" sldId="1119"/>
            <ac:spMk id="14" creationId="{E7B8739C-4EAF-73FD-704F-F9FD6690ACF5}"/>
          </ac:spMkLst>
        </pc:spChg>
        <pc:spChg chg="del">
          <ac:chgData name="Jana Lu" userId="76d7ce9a-58f9-4227-9ce6-18dcc353422d" providerId="ADAL" clId="{904131BE-C209-498C-8F17-DD06A758A642}" dt="2024-08-09T15:49:41.148" v="6574" actId="478"/>
          <ac:spMkLst>
            <pc:docMk/>
            <pc:sldMk cId="4109920718" sldId="1119"/>
            <ac:spMk id="15" creationId="{FEAA79E8-DCCA-1550-61F3-4E1E936CE2D3}"/>
          </ac:spMkLst>
        </pc:spChg>
        <pc:spChg chg="del">
          <ac:chgData name="Jana Lu" userId="76d7ce9a-58f9-4227-9ce6-18dcc353422d" providerId="ADAL" clId="{904131BE-C209-498C-8F17-DD06A758A642}" dt="2024-08-09T15:49:41.148" v="6574" actId="478"/>
          <ac:spMkLst>
            <pc:docMk/>
            <pc:sldMk cId="4109920718" sldId="1119"/>
            <ac:spMk id="16" creationId="{8782A89D-A462-2DE1-329F-462676BA2C00}"/>
          </ac:spMkLst>
        </pc:spChg>
        <pc:spChg chg="del">
          <ac:chgData name="Jana Lu" userId="76d7ce9a-58f9-4227-9ce6-18dcc353422d" providerId="ADAL" clId="{904131BE-C209-498C-8F17-DD06A758A642}" dt="2024-08-09T15:49:41.148" v="6574" actId="478"/>
          <ac:spMkLst>
            <pc:docMk/>
            <pc:sldMk cId="4109920718" sldId="1119"/>
            <ac:spMk id="17" creationId="{8D53EAC0-F6C8-9969-388A-E097E6FD5C1E}"/>
          </ac:spMkLst>
        </pc:spChg>
        <pc:spChg chg="del">
          <ac:chgData name="Jana Lu" userId="76d7ce9a-58f9-4227-9ce6-18dcc353422d" providerId="ADAL" clId="{904131BE-C209-498C-8F17-DD06A758A642}" dt="2024-08-09T15:49:41.148" v="6574" actId="478"/>
          <ac:spMkLst>
            <pc:docMk/>
            <pc:sldMk cId="4109920718" sldId="1119"/>
            <ac:spMk id="18" creationId="{A03450AB-BC2F-57A3-FAEC-618BB2294A91}"/>
          </ac:spMkLst>
        </pc:spChg>
        <pc:spChg chg="del">
          <ac:chgData name="Jana Lu" userId="76d7ce9a-58f9-4227-9ce6-18dcc353422d" providerId="ADAL" clId="{904131BE-C209-498C-8F17-DD06A758A642}" dt="2024-08-09T15:49:41.148" v="6574" actId="478"/>
          <ac:spMkLst>
            <pc:docMk/>
            <pc:sldMk cId="4109920718" sldId="1119"/>
            <ac:spMk id="19" creationId="{289E853F-E072-F0F0-AAD7-7E20D5E10B51}"/>
          </ac:spMkLst>
        </pc:spChg>
        <pc:spChg chg="del">
          <ac:chgData name="Jana Lu" userId="76d7ce9a-58f9-4227-9ce6-18dcc353422d" providerId="ADAL" clId="{904131BE-C209-498C-8F17-DD06A758A642}" dt="2024-08-09T15:49:41.148" v="6574" actId="478"/>
          <ac:spMkLst>
            <pc:docMk/>
            <pc:sldMk cId="4109920718" sldId="1119"/>
            <ac:spMk id="20" creationId="{9E4DC87C-9B92-16FD-A5A0-906573D9F7DC}"/>
          </ac:spMkLst>
        </pc:spChg>
        <pc:spChg chg="del">
          <ac:chgData name="Jana Lu" userId="76d7ce9a-58f9-4227-9ce6-18dcc353422d" providerId="ADAL" clId="{904131BE-C209-498C-8F17-DD06A758A642}" dt="2024-08-09T15:49:41.148" v="6574" actId="478"/>
          <ac:spMkLst>
            <pc:docMk/>
            <pc:sldMk cId="4109920718" sldId="1119"/>
            <ac:spMk id="21" creationId="{8C011258-BFE5-3F8E-AAD7-977CB1BB2294}"/>
          </ac:spMkLst>
        </pc:spChg>
        <pc:spChg chg="del">
          <ac:chgData name="Jana Lu" userId="76d7ce9a-58f9-4227-9ce6-18dcc353422d" providerId="ADAL" clId="{904131BE-C209-498C-8F17-DD06A758A642}" dt="2024-08-09T15:49:41.148" v="6574" actId="478"/>
          <ac:spMkLst>
            <pc:docMk/>
            <pc:sldMk cId="4109920718" sldId="1119"/>
            <ac:spMk id="22" creationId="{03E31D31-5365-1A78-61BA-7A605EAD5F06}"/>
          </ac:spMkLst>
        </pc:spChg>
        <pc:spChg chg="del">
          <ac:chgData name="Jana Lu" userId="76d7ce9a-58f9-4227-9ce6-18dcc353422d" providerId="ADAL" clId="{904131BE-C209-498C-8F17-DD06A758A642}" dt="2024-08-09T15:49:41.148" v="6574" actId="478"/>
          <ac:spMkLst>
            <pc:docMk/>
            <pc:sldMk cId="4109920718" sldId="1119"/>
            <ac:spMk id="23" creationId="{8E6A0EBF-9DD9-897F-FE3D-8BFBA3B392D8}"/>
          </ac:spMkLst>
        </pc:spChg>
        <pc:spChg chg="del">
          <ac:chgData name="Jana Lu" userId="76d7ce9a-58f9-4227-9ce6-18dcc353422d" providerId="ADAL" clId="{904131BE-C209-498C-8F17-DD06A758A642}" dt="2024-08-09T15:49:41.148" v="6574" actId="478"/>
          <ac:spMkLst>
            <pc:docMk/>
            <pc:sldMk cId="4109920718" sldId="1119"/>
            <ac:spMk id="24" creationId="{8DDDF3FA-DDE4-AE0F-F6E9-2754BD153D86}"/>
          </ac:spMkLst>
        </pc:spChg>
        <pc:spChg chg="del">
          <ac:chgData name="Jana Lu" userId="76d7ce9a-58f9-4227-9ce6-18dcc353422d" providerId="ADAL" clId="{904131BE-C209-498C-8F17-DD06A758A642}" dt="2024-08-09T15:49:41.148" v="6574" actId="478"/>
          <ac:spMkLst>
            <pc:docMk/>
            <pc:sldMk cId="4109920718" sldId="1119"/>
            <ac:spMk id="25" creationId="{0BCBD448-8B87-A71C-36C0-292FB532F5B5}"/>
          </ac:spMkLst>
        </pc:spChg>
        <pc:spChg chg="del">
          <ac:chgData name="Jana Lu" userId="76d7ce9a-58f9-4227-9ce6-18dcc353422d" providerId="ADAL" clId="{904131BE-C209-498C-8F17-DD06A758A642}" dt="2024-08-09T15:49:41.148" v="6574" actId="478"/>
          <ac:spMkLst>
            <pc:docMk/>
            <pc:sldMk cId="4109920718" sldId="1119"/>
            <ac:spMk id="26" creationId="{EB1D4393-2EFF-0D9C-1725-072B7CD07E8C}"/>
          </ac:spMkLst>
        </pc:spChg>
        <pc:spChg chg="del">
          <ac:chgData name="Jana Lu" userId="76d7ce9a-58f9-4227-9ce6-18dcc353422d" providerId="ADAL" clId="{904131BE-C209-498C-8F17-DD06A758A642}" dt="2024-08-09T15:49:41.148" v="6574" actId="478"/>
          <ac:spMkLst>
            <pc:docMk/>
            <pc:sldMk cId="4109920718" sldId="1119"/>
            <ac:spMk id="27" creationId="{F3F07750-91CA-6977-7F4C-97879B5C4355}"/>
          </ac:spMkLst>
        </pc:spChg>
        <pc:spChg chg="del">
          <ac:chgData name="Jana Lu" userId="76d7ce9a-58f9-4227-9ce6-18dcc353422d" providerId="ADAL" clId="{904131BE-C209-498C-8F17-DD06A758A642}" dt="2024-08-09T15:49:41.148" v="6574" actId="478"/>
          <ac:spMkLst>
            <pc:docMk/>
            <pc:sldMk cId="4109920718" sldId="1119"/>
            <ac:spMk id="28" creationId="{280F038C-B62B-9F77-47A0-5595CA3F552C}"/>
          </ac:spMkLst>
        </pc:spChg>
      </pc:sldChg>
      <pc:sldChg chg="delSp modSp mod">
        <pc:chgData name="Jana Lu" userId="76d7ce9a-58f9-4227-9ce6-18dcc353422d" providerId="ADAL" clId="{904131BE-C209-498C-8F17-DD06A758A642}" dt="2024-08-09T16:24:19.826" v="6688" actId="20577"/>
        <pc:sldMkLst>
          <pc:docMk/>
          <pc:sldMk cId="342620529" sldId="1120"/>
        </pc:sldMkLst>
        <pc:spChg chg="mod ord">
          <ac:chgData name="Jana Lu" userId="76d7ce9a-58f9-4227-9ce6-18dcc353422d" providerId="ADAL" clId="{904131BE-C209-498C-8F17-DD06A758A642}" dt="2024-08-09T16:24:19.826" v="6688" actId="20577"/>
          <ac:spMkLst>
            <pc:docMk/>
            <pc:sldMk cId="342620529" sldId="1120"/>
            <ac:spMk id="7" creationId="{5DEA5B30-808F-05FC-279A-91DD5FCE37BC}"/>
          </ac:spMkLst>
        </pc:spChg>
        <pc:spChg chg="del">
          <ac:chgData name="Jana Lu" userId="76d7ce9a-58f9-4227-9ce6-18dcc353422d" providerId="ADAL" clId="{904131BE-C209-498C-8F17-DD06A758A642}" dt="2024-08-09T15:49:44.712" v="6575" actId="478"/>
          <ac:spMkLst>
            <pc:docMk/>
            <pc:sldMk cId="342620529" sldId="1120"/>
            <ac:spMk id="9" creationId="{5FC4B63B-57DE-3188-FD60-53F12D6FE06C}"/>
          </ac:spMkLst>
        </pc:spChg>
        <pc:spChg chg="del">
          <ac:chgData name="Jana Lu" userId="76d7ce9a-58f9-4227-9ce6-18dcc353422d" providerId="ADAL" clId="{904131BE-C209-498C-8F17-DD06A758A642}" dt="2024-08-09T15:49:44.712" v="6575" actId="478"/>
          <ac:spMkLst>
            <pc:docMk/>
            <pc:sldMk cId="342620529" sldId="1120"/>
            <ac:spMk id="10" creationId="{CFAAB0D0-C19C-B604-778D-D0D8923B6657}"/>
          </ac:spMkLst>
        </pc:spChg>
        <pc:spChg chg="del">
          <ac:chgData name="Jana Lu" userId="76d7ce9a-58f9-4227-9ce6-18dcc353422d" providerId="ADAL" clId="{904131BE-C209-498C-8F17-DD06A758A642}" dt="2024-08-09T15:49:44.712" v="6575" actId="478"/>
          <ac:spMkLst>
            <pc:docMk/>
            <pc:sldMk cId="342620529" sldId="1120"/>
            <ac:spMk id="11" creationId="{3C251680-77D3-BAE8-B19D-B75AC05760D1}"/>
          </ac:spMkLst>
        </pc:spChg>
        <pc:spChg chg="del">
          <ac:chgData name="Jana Lu" userId="76d7ce9a-58f9-4227-9ce6-18dcc353422d" providerId="ADAL" clId="{904131BE-C209-498C-8F17-DD06A758A642}" dt="2024-08-09T15:49:44.712" v="6575" actId="478"/>
          <ac:spMkLst>
            <pc:docMk/>
            <pc:sldMk cId="342620529" sldId="1120"/>
            <ac:spMk id="12" creationId="{0A9B4915-A0B6-DDED-2DEE-876BFF0C6E3F}"/>
          </ac:spMkLst>
        </pc:spChg>
        <pc:spChg chg="del">
          <ac:chgData name="Jana Lu" userId="76d7ce9a-58f9-4227-9ce6-18dcc353422d" providerId="ADAL" clId="{904131BE-C209-498C-8F17-DD06A758A642}" dt="2024-08-09T15:49:44.712" v="6575" actId="478"/>
          <ac:spMkLst>
            <pc:docMk/>
            <pc:sldMk cId="342620529" sldId="1120"/>
            <ac:spMk id="13" creationId="{E9D9FC0E-37DF-3F8A-2D8C-03047AF5E4CB}"/>
          </ac:spMkLst>
        </pc:spChg>
        <pc:spChg chg="del">
          <ac:chgData name="Jana Lu" userId="76d7ce9a-58f9-4227-9ce6-18dcc353422d" providerId="ADAL" clId="{904131BE-C209-498C-8F17-DD06A758A642}" dt="2024-08-09T15:49:44.712" v="6575" actId="478"/>
          <ac:spMkLst>
            <pc:docMk/>
            <pc:sldMk cId="342620529" sldId="1120"/>
            <ac:spMk id="14" creationId="{E7B8739C-4EAF-73FD-704F-F9FD6690ACF5}"/>
          </ac:spMkLst>
        </pc:spChg>
        <pc:spChg chg="del">
          <ac:chgData name="Jana Lu" userId="76d7ce9a-58f9-4227-9ce6-18dcc353422d" providerId="ADAL" clId="{904131BE-C209-498C-8F17-DD06A758A642}" dt="2024-08-09T15:49:44.712" v="6575" actId="478"/>
          <ac:spMkLst>
            <pc:docMk/>
            <pc:sldMk cId="342620529" sldId="1120"/>
            <ac:spMk id="15" creationId="{FEAA79E8-DCCA-1550-61F3-4E1E936CE2D3}"/>
          </ac:spMkLst>
        </pc:spChg>
        <pc:spChg chg="del">
          <ac:chgData name="Jana Lu" userId="76d7ce9a-58f9-4227-9ce6-18dcc353422d" providerId="ADAL" clId="{904131BE-C209-498C-8F17-DD06A758A642}" dt="2024-08-09T15:49:44.712" v="6575" actId="478"/>
          <ac:spMkLst>
            <pc:docMk/>
            <pc:sldMk cId="342620529" sldId="1120"/>
            <ac:spMk id="16" creationId="{8782A89D-A462-2DE1-329F-462676BA2C00}"/>
          </ac:spMkLst>
        </pc:spChg>
        <pc:spChg chg="del">
          <ac:chgData name="Jana Lu" userId="76d7ce9a-58f9-4227-9ce6-18dcc353422d" providerId="ADAL" clId="{904131BE-C209-498C-8F17-DD06A758A642}" dt="2024-08-09T15:49:44.712" v="6575" actId="478"/>
          <ac:spMkLst>
            <pc:docMk/>
            <pc:sldMk cId="342620529" sldId="1120"/>
            <ac:spMk id="17" creationId="{8D53EAC0-F6C8-9969-388A-E097E6FD5C1E}"/>
          </ac:spMkLst>
        </pc:spChg>
        <pc:spChg chg="del">
          <ac:chgData name="Jana Lu" userId="76d7ce9a-58f9-4227-9ce6-18dcc353422d" providerId="ADAL" clId="{904131BE-C209-498C-8F17-DD06A758A642}" dt="2024-08-09T15:49:44.712" v="6575" actId="478"/>
          <ac:spMkLst>
            <pc:docMk/>
            <pc:sldMk cId="342620529" sldId="1120"/>
            <ac:spMk id="18" creationId="{A03450AB-BC2F-57A3-FAEC-618BB2294A91}"/>
          </ac:spMkLst>
        </pc:spChg>
        <pc:spChg chg="del">
          <ac:chgData name="Jana Lu" userId="76d7ce9a-58f9-4227-9ce6-18dcc353422d" providerId="ADAL" clId="{904131BE-C209-498C-8F17-DD06A758A642}" dt="2024-08-09T15:49:44.712" v="6575" actId="478"/>
          <ac:spMkLst>
            <pc:docMk/>
            <pc:sldMk cId="342620529" sldId="1120"/>
            <ac:spMk id="19" creationId="{289E853F-E072-F0F0-AAD7-7E20D5E10B51}"/>
          </ac:spMkLst>
        </pc:spChg>
        <pc:spChg chg="del">
          <ac:chgData name="Jana Lu" userId="76d7ce9a-58f9-4227-9ce6-18dcc353422d" providerId="ADAL" clId="{904131BE-C209-498C-8F17-DD06A758A642}" dt="2024-08-09T15:49:44.712" v="6575" actId="478"/>
          <ac:spMkLst>
            <pc:docMk/>
            <pc:sldMk cId="342620529" sldId="1120"/>
            <ac:spMk id="20" creationId="{9E4DC87C-9B92-16FD-A5A0-906573D9F7DC}"/>
          </ac:spMkLst>
        </pc:spChg>
        <pc:spChg chg="del">
          <ac:chgData name="Jana Lu" userId="76d7ce9a-58f9-4227-9ce6-18dcc353422d" providerId="ADAL" clId="{904131BE-C209-498C-8F17-DD06A758A642}" dt="2024-08-09T15:49:44.712" v="6575" actId="478"/>
          <ac:spMkLst>
            <pc:docMk/>
            <pc:sldMk cId="342620529" sldId="1120"/>
            <ac:spMk id="21" creationId="{8C011258-BFE5-3F8E-AAD7-977CB1BB2294}"/>
          </ac:spMkLst>
        </pc:spChg>
        <pc:spChg chg="del">
          <ac:chgData name="Jana Lu" userId="76d7ce9a-58f9-4227-9ce6-18dcc353422d" providerId="ADAL" clId="{904131BE-C209-498C-8F17-DD06A758A642}" dt="2024-08-09T15:49:44.712" v="6575" actId="478"/>
          <ac:spMkLst>
            <pc:docMk/>
            <pc:sldMk cId="342620529" sldId="1120"/>
            <ac:spMk id="22" creationId="{03E31D31-5365-1A78-61BA-7A605EAD5F06}"/>
          </ac:spMkLst>
        </pc:spChg>
        <pc:spChg chg="del">
          <ac:chgData name="Jana Lu" userId="76d7ce9a-58f9-4227-9ce6-18dcc353422d" providerId="ADAL" clId="{904131BE-C209-498C-8F17-DD06A758A642}" dt="2024-08-09T15:49:44.712" v="6575" actId="478"/>
          <ac:spMkLst>
            <pc:docMk/>
            <pc:sldMk cId="342620529" sldId="1120"/>
            <ac:spMk id="23" creationId="{8E6A0EBF-9DD9-897F-FE3D-8BFBA3B392D8}"/>
          </ac:spMkLst>
        </pc:spChg>
        <pc:spChg chg="del">
          <ac:chgData name="Jana Lu" userId="76d7ce9a-58f9-4227-9ce6-18dcc353422d" providerId="ADAL" clId="{904131BE-C209-498C-8F17-DD06A758A642}" dt="2024-08-09T15:49:44.712" v="6575" actId="478"/>
          <ac:spMkLst>
            <pc:docMk/>
            <pc:sldMk cId="342620529" sldId="1120"/>
            <ac:spMk id="24" creationId="{8DDDF3FA-DDE4-AE0F-F6E9-2754BD153D86}"/>
          </ac:spMkLst>
        </pc:spChg>
        <pc:spChg chg="del">
          <ac:chgData name="Jana Lu" userId="76d7ce9a-58f9-4227-9ce6-18dcc353422d" providerId="ADAL" clId="{904131BE-C209-498C-8F17-DD06A758A642}" dt="2024-08-09T15:49:44.712" v="6575" actId="478"/>
          <ac:spMkLst>
            <pc:docMk/>
            <pc:sldMk cId="342620529" sldId="1120"/>
            <ac:spMk id="25" creationId="{0BCBD448-8B87-A71C-36C0-292FB532F5B5}"/>
          </ac:spMkLst>
        </pc:spChg>
        <pc:spChg chg="del">
          <ac:chgData name="Jana Lu" userId="76d7ce9a-58f9-4227-9ce6-18dcc353422d" providerId="ADAL" clId="{904131BE-C209-498C-8F17-DD06A758A642}" dt="2024-08-09T15:49:44.712" v="6575" actId="478"/>
          <ac:spMkLst>
            <pc:docMk/>
            <pc:sldMk cId="342620529" sldId="1120"/>
            <ac:spMk id="26" creationId="{EB1D4393-2EFF-0D9C-1725-072B7CD07E8C}"/>
          </ac:spMkLst>
        </pc:spChg>
        <pc:spChg chg="del">
          <ac:chgData name="Jana Lu" userId="76d7ce9a-58f9-4227-9ce6-18dcc353422d" providerId="ADAL" clId="{904131BE-C209-498C-8F17-DD06A758A642}" dt="2024-08-09T15:49:44.712" v="6575" actId="478"/>
          <ac:spMkLst>
            <pc:docMk/>
            <pc:sldMk cId="342620529" sldId="1120"/>
            <ac:spMk id="27" creationId="{F3F07750-91CA-6977-7F4C-97879B5C4355}"/>
          </ac:spMkLst>
        </pc:spChg>
        <pc:spChg chg="del">
          <ac:chgData name="Jana Lu" userId="76d7ce9a-58f9-4227-9ce6-18dcc353422d" providerId="ADAL" clId="{904131BE-C209-498C-8F17-DD06A758A642}" dt="2024-08-09T15:49:44.712" v="6575" actId="478"/>
          <ac:spMkLst>
            <pc:docMk/>
            <pc:sldMk cId="342620529" sldId="1120"/>
            <ac:spMk id="28" creationId="{280F038C-B62B-9F77-47A0-5595CA3F552C}"/>
          </ac:spMkLst>
        </pc:spChg>
      </pc:sldChg>
      <pc:sldChg chg="delSp modSp mod">
        <pc:chgData name="Jana Lu" userId="76d7ce9a-58f9-4227-9ce6-18dcc353422d" providerId="ADAL" clId="{904131BE-C209-498C-8F17-DD06A758A642}" dt="2024-08-09T16:24:25.160" v="6692" actId="20577"/>
        <pc:sldMkLst>
          <pc:docMk/>
          <pc:sldMk cId="3061205256" sldId="1121"/>
        </pc:sldMkLst>
        <pc:spChg chg="mod ord">
          <ac:chgData name="Jana Lu" userId="76d7ce9a-58f9-4227-9ce6-18dcc353422d" providerId="ADAL" clId="{904131BE-C209-498C-8F17-DD06A758A642}" dt="2024-08-09T16:24:25.160" v="6692" actId="20577"/>
          <ac:spMkLst>
            <pc:docMk/>
            <pc:sldMk cId="3061205256" sldId="1121"/>
            <ac:spMk id="7" creationId="{5DEA5B30-808F-05FC-279A-91DD5FCE37BC}"/>
          </ac:spMkLst>
        </pc:spChg>
        <pc:spChg chg="del">
          <ac:chgData name="Jana Lu" userId="76d7ce9a-58f9-4227-9ce6-18dcc353422d" providerId="ADAL" clId="{904131BE-C209-498C-8F17-DD06A758A642}" dt="2024-08-09T15:49:48.476" v="6576" actId="478"/>
          <ac:spMkLst>
            <pc:docMk/>
            <pc:sldMk cId="3061205256" sldId="1121"/>
            <ac:spMk id="9" creationId="{5FC4B63B-57DE-3188-FD60-53F12D6FE06C}"/>
          </ac:spMkLst>
        </pc:spChg>
        <pc:spChg chg="del">
          <ac:chgData name="Jana Lu" userId="76d7ce9a-58f9-4227-9ce6-18dcc353422d" providerId="ADAL" clId="{904131BE-C209-498C-8F17-DD06A758A642}" dt="2024-08-09T15:49:48.476" v="6576" actId="478"/>
          <ac:spMkLst>
            <pc:docMk/>
            <pc:sldMk cId="3061205256" sldId="1121"/>
            <ac:spMk id="10" creationId="{CFAAB0D0-C19C-B604-778D-D0D8923B6657}"/>
          </ac:spMkLst>
        </pc:spChg>
        <pc:spChg chg="del">
          <ac:chgData name="Jana Lu" userId="76d7ce9a-58f9-4227-9ce6-18dcc353422d" providerId="ADAL" clId="{904131BE-C209-498C-8F17-DD06A758A642}" dt="2024-08-09T15:49:48.476" v="6576" actId="478"/>
          <ac:spMkLst>
            <pc:docMk/>
            <pc:sldMk cId="3061205256" sldId="1121"/>
            <ac:spMk id="11" creationId="{3C251680-77D3-BAE8-B19D-B75AC05760D1}"/>
          </ac:spMkLst>
        </pc:spChg>
        <pc:spChg chg="del">
          <ac:chgData name="Jana Lu" userId="76d7ce9a-58f9-4227-9ce6-18dcc353422d" providerId="ADAL" clId="{904131BE-C209-498C-8F17-DD06A758A642}" dt="2024-08-09T15:49:48.476" v="6576" actId="478"/>
          <ac:spMkLst>
            <pc:docMk/>
            <pc:sldMk cId="3061205256" sldId="1121"/>
            <ac:spMk id="12" creationId="{0A9B4915-A0B6-DDED-2DEE-876BFF0C6E3F}"/>
          </ac:spMkLst>
        </pc:spChg>
        <pc:spChg chg="del">
          <ac:chgData name="Jana Lu" userId="76d7ce9a-58f9-4227-9ce6-18dcc353422d" providerId="ADAL" clId="{904131BE-C209-498C-8F17-DD06A758A642}" dt="2024-08-09T15:49:48.476" v="6576" actId="478"/>
          <ac:spMkLst>
            <pc:docMk/>
            <pc:sldMk cId="3061205256" sldId="1121"/>
            <ac:spMk id="13" creationId="{E9D9FC0E-37DF-3F8A-2D8C-03047AF5E4CB}"/>
          </ac:spMkLst>
        </pc:spChg>
        <pc:spChg chg="del">
          <ac:chgData name="Jana Lu" userId="76d7ce9a-58f9-4227-9ce6-18dcc353422d" providerId="ADAL" clId="{904131BE-C209-498C-8F17-DD06A758A642}" dt="2024-08-09T15:49:48.476" v="6576" actId="478"/>
          <ac:spMkLst>
            <pc:docMk/>
            <pc:sldMk cId="3061205256" sldId="1121"/>
            <ac:spMk id="14" creationId="{E7B8739C-4EAF-73FD-704F-F9FD6690ACF5}"/>
          </ac:spMkLst>
        </pc:spChg>
        <pc:spChg chg="del">
          <ac:chgData name="Jana Lu" userId="76d7ce9a-58f9-4227-9ce6-18dcc353422d" providerId="ADAL" clId="{904131BE-C209-498C-8F17-DD06A758A642}" dt="2024-08-09T15:49:48.476" v="6576" actId="478"/>
          <ac:spMkLst>
            <pc:docMk/>
            <pc:sldMk cId="3061205256" sldId="1121"/>
            <ac:spMk id="15" creationId="{FEAA79E8-DCCA-1550-61F3-4E1E936CE2D3}"/>
          </ac:spMkLst>
        </pc:spChg>
        <pc:spChg chg="del">
          <ac:chgData name="Jana Lu" userId="76d7ce9a-58f9-4227-9ce6-18dcc353422d" providerId="ADAL" clId="{904131BE-C209-498C-8F17-DD06A758A642}" dt="2024-08-09T15:49:48.476" v="6576" actId="478"/>
          <ac:spMkLst>
            <pc:docMk/>
            <pc:sldMk cId="3061205256" sldId="1121"/>
            <ac:spMk id="16" creationId="{8782A89D-A462-2DE1-329F-462676BA2C00}"/>
          </ac:spMkLst>
        </pc:spChg>
        <pc:spChg chg="del">
          <ac:chgData name="Jana Lu" userId="76d7ce9a-58f9-4227-9ce6-18dcc353422d" providerId="ADAL" clId="{904131BE-C209-498C-8F17-DD06A758A642}" dt="2024-08-09T15:49:48.476" v="6576" actId="478"/>
          <ac:spMkLst>
            <pc:docMk/>
            <pc:sldMk cId="3061205256" sldId="1121"/>
            <ac:spMk id="17" creationId="{8D53EAC0-F6C8-9969-388A-E097E6FD5C1E}"/>
          </ac:spMkLst>
        </pc:spChg>
        <pc:spChg chg="del">
          <ac:chgData name="Jana Lu" userId="76d7ce9a-58f9-4227-9ce6-18dcc353422d" providerId="ADAL" clId="{904131BE-C209-498C-8F17-DD06A758A642}" dt="2024-08-09T15:49:48.476" v="6576" actId="478"/>
          <ac:spMkLst>
            <pc:docMk/>
            <pc:sldMk cId="3061205256" sldId="1121"/>
            <ac:spMk id="18" creationId="{A03450AB-BC2F-57A3-FAEC-618BB2294A91}"/>
          </ac:spMkLst>
        </pc:spChg>
        <pc:spChg chg="del">
          <ac:chgData name="Jana Lu" userId="76d7ce9a-58f9-4227-9ce6-18dcc353422d" providerId="ADAL" clId="{904131BE-C209-498C-8F17-DD06A758A642}" dt="2024-08-09T15:49:48.476" v="6576" actId="478"/>
          <ac:spMkLst>
            <pc:docMk/>
            <pc:sldMk cId="3061205256" sldId="1121"/>
            <ac:spMk id="19" creationId="{289E853F-E072-F0F0-AAD7-7E20D5E10B51}"/>
          </ac:spMkLst>
        </pc:spChg>
        <pc:spChg chg="del">
          <ac:chgData name="Jana Lu" userId="76d7ce9a-58f9-4227-9ce6-18dcc353422d" providerId="ADAL" clId="{904131BE-C209-498C-8F17-DD06A758A642}" dt="2024-08-09T15:49:48.476" v="6576" actId="478"/>
          <ac:spMkLst>
            <pc:docMk/>
            <pc:sldMk cId="3061205256" sldId="1121"/>
            <ac:spMk id="20" creationId="{9E4DC87C-9B92-16FD-A5A0-906573D9F7DC}"/>
          </ac:spMkLst>
        </pc:spChg>
        <pc:spChg chg="del">
          <ac:chgData name="Jana Lu" userId="76d7ce9a-58f9-4227-9ce6-18dcc353422d" providerId="ADAL" clId="{904131BE-C209-498C-8F17-DD06A758A642}" dt="2024-08-09T15:49:48.476" v="6576" actId="478"/>
          <ac:spMkLst>
            <pc:docMk/>
            <pc:sldMk cId="3061205256" sldId="1121"/>
            <ac:spMk id="21" creationId="{8C011258-BFE5-3F8E-AAD7-977CB1BB2294}"/>
          </ac:spMkLst>
        </pc:spChg>
        <pc:spChg chg="del">
          <ac:chgData name="Jana Lu" userId="76d7ce9a-58f9-4227-9ce6-18dcc353422d" providerId="ADAL" clId="{904131BE-C209-498C-8F17-DD06A758A642}" dt="2024-08-09T15:49:48.476" v="6576" actId="478"/>
          <ac:spMkLst>
            <pc:docMk/>
            <pc:sldMk cId="3061205256" sldId="1121"/>
            <ac:spMk id="22" creationId="{03E31D31-5365-1A78-61BA-7A605EAD5F06}"/>
          </ac:spMkLst>
        </pc:spChg>
        <pc:spChg chg="del">
          <ac:chgData name="Jana Lu" userId="76d7ce9a-58f9-4227-9ce6-18dcc353422d" providerId="ADAL" clId="{904131BE-C209-498C-8F17-DD06A758A642}" dt="2024-08-09T15:49:48.476" v="6576" actId="478"/>
          <ac:spMkLst>
            <pc:docMk/>
            <pc:sldMk cId="3061205256" sldId="1121"/>
            <ac:spMk id="23" creationId="{8E6A0EBF-9DD9-897F-FE3D-8BFBA3B392D8}"/>
          </ac:spMkLst>
        </pc:spChg>
        <pc:spChg chg="del">
          <ac:chgData name="Jana Lu" userId="76d7ce9a-58f9-4227-9ce6-18dcc353422d" providerId="ADAL" clId="{904131BE-C209-498C-8F17-DD06A758A642}" dt="2024-08-09T15:49:48.476" v="6576" actId="478"/>
          <ac:spMkLst>
            <pc:docMk/>
            <pc:sldMk cId="3061205256" sldId="1121"/>
            <ac:spMk id="24" creationId="{8DDDF3FA-DDE4-AE0F-F6E9-2754BD153D86}"/>
          </ac:spMkLst>
        </pc:spChg>
        <pc:spChg chg="del">
          <ac:chgData name="Jana Lu" userId="76d7ce9a-58f9-4227-9ce6-18dcc353422d" providerId="ADAL" clId="{904131BE-C209-498C-8F17-DD06A758A642}" dt="2024-08-09T15:49:48.476" v="6576" actId="478"/>
          <ac:spMkLst>
            <pc:docMk/>
            <pc:sldMk cId="3061205256" sldId="1121"/>
            <ac:spMk id="25" creationId="{0BCBD448-8B87-A71C-36C0-292FB532F5B5}"/>
          </ac:spMkLst>
        </pc:spChg>
        <pc:spChg chg="del">
          <ac:chgData name="Jana Lu" userId="76d7ce9a-58f9-4227-9ce6-18dcc353422d" providerId="ADAL" clId="{904131BE-C209-498C-8F17-DD06A758A642}" dt="2024-08-09T15:49:48.476" v="6576" actId="478"/>
          <ac:spMkLst>
            <pc:docMk/>
            <pc:sldMk cId="3061205256" sldId="1121"/>
            <ac:spMk id="26" creationId="{EB1D4393-2EFF-0D9C-1725-072B7CD07E8C}"/>
          </ac:spMkLst>
        </pc:spChg>
        <pc:spChg chg="del">
          <ac:chgData name="Jana Lu" userId="76d7ce9a-58f9-4227-9ce6-18dcc353422d" providerId="ADAL" clId="{904131BE-C209-498C-8F17-DD06A758A642}" dt="2024-08-09T15:49:48.476" v="6576" actId="478"/>
          <ac:spMkLst>
            <pc:docMk/>
            <pc:sldMk cId="3061205256" sldId="1121"/>
            <ac:spMk id="27" creationId="{F3F07750-91CA-6977-7F4C-97879B5C4355}"/>
          </ac:spMkLst>
        </pc:spChg>
        <pc:spChg chg="del">
          <ac:chgData name="Jana Lu" userId="76d7ce9a-58f9-4227-9ce6-18dcc353422d" providerId="ADAL" clId="{904131BE-C209-498C-8F17-DD06A758A642}" dt="2024-08-09T15:49:48.476" v="6576" actId="478"/>
          <ac:spMkLst>
            <pc:docMk/>
            <pc:sldMk cId="3061205256" sldId="1121"/>
            <ac:spMk id="28" creationId="{280F038C-B62B-9F77-47A0-5595CA3F552C}"/>
          </ac:spMkLst>
        </pc:spChg>
      </pc:sldChg>
      <pc:sldChg chg="delSp modSp mod">
        <pc:chgData name="Jana Lu" userId="76d7ce9a-58f9-4227-9ce6-18dcc353422d" providerId="ADAL" clId="{904131BE-C209-498C-8F17-DD06A758A642}" dt="2024-08-09T16:24:30.092" v="6696" actId="20577"/>
        <pc:sldMkLst>
          <pc:docMk/>
          <pc:sldMk cId="1938620109" sldId="1122"/>
        </pc:sldMkLst>
        <pc:spChg chg="mod ord">
          <ac:chgData name="Jana Lu" userId="76d7ce9a-58f9-4227-9ce6-18dcc353422d" providerId="ADAL" clId="{904131BE-C209-498C-8F17-DD06A758A642}" dt="2024-08-09T16:24:30.092" v="6696" actId="20577"/>
          <ac:spMkLst>
            <pc:docMk/>
            <pc:sldMk cId="1938620109" sldId="1122"/>
            <ac:spMk id="7" creationId="{5DEA5B30-808F-05FC-279A-91DD5FCE37BC}"/>
          </ac:spMkLst>
        </pc:spChg>
        <pc:spChg chg="del">
          <ac:chgData name="Jana Lu" userId="76d7ce9a-58f9-4227-9ce6-18dcc353422d" providerId="ADAL" clId="{904131BE-C209-498C-8F17-DD06A758A642}" dt="2024-08-09T15:49:52.439" v="6577" actId="478"/>
          <ac:spMkLst>
            <pc:docMk/>
            <pc:sldMk cId="1938620109" sldId="1122"/>
            <ac:spMk id="9" creationId="{5FC4B63B-57DE-3188-FD60-53F12D6FE06C}"/>
          </ac:spMkLst>
        </pc:spChg>
        <pc:spChg chg="del">
          <ac:chgData name="Jana Lu" userId="76d7ce9a-58f9-4227-9ce6-18dcc353422d" providerId="ADAL" clId="{904131BE-C209-498C-8F17-DD06A758A642}" dt="2024-08-09T15:49:52.439" v="6577" actId="478"/>
          <ac:spMkLst>
            <pc:docMk/>
            <pc:sldMk cId="1938620109" sldId="1122"/>
            <ac:spMk id="10" creationId="{CFAAB0D0-C19C-B604-778D-D0D8923B6657}"/>
          </ac:spMkLst>
        </pc:spChg>
        <pc:spChg chg="del">
          <ac:chgData name="Jana Lu" userId="76d7ce9a-58f9-4227-9ce6-18dcc353422d" providerId="ADAL" clId="{904131BE-C209-498C-8F17-DD06A758A642}" dt="2024-08-09T15:49:52.439" v="6577" actId="478"/>
          <ac:spMkLst>
            <pc:docMk/>
            <pc:sldMk cId="1938620109" sldId="1122"/>
            <ac:spMk id="11" creationId="{3C251680-77D3-BAE8-B19D-B75AC05760D1}"/>
          </ac:spMkLst>
        </pc:spChg>
        <pc:spChg chg="del">
          <ac:chgData name="Jana Lu" userId="76d7ce9a-58f9-4227-9ce6-18dcc353422d" providerId="ADAL" clId="{904131BE-C209-498C-8F17-DD06A758A642}" dt="2024-08-09T15:49:52.439" v="6577" actId="478"/>
          <ac:spMkLst>
            <pc:docMk/>
            <pc:sldMk cId="1938620109" sldId="1122"/>
            <ac:spMk id="12" creationId="{0A9B4915-A0B6-DDED-2DEE-876BFF0C6E3F}"/>
          </ac:spMkLst>
        </pc:spChg>
        <pc:spChg chg="del">
          <ac:chgData name="Jana Lu" userId="76d7ce9a-58f9-4227-9ce6-18dcc353422d" providerId="ADAL" clId="{904131BE-C209-498C-8F17-DD06A758A642}" dt="2024-08-09T15:49:52.439" v="6577" actId="478"/>
          <ac:spMkLst>
            <pc:docMk/>
            <pc:sldMk cId="1938620109" sldId="1122"/>
            <ac:spMk id="13" creationId="{E9D9FC0E-37DF-3F8A-2D8C-03047AF5E4CB}"/>
          </ac:spMkLst>
        </pc:spChg>
        <pc:spChg chg="del">
          <ac:chgData name="Jana Lu" userId="76d7ce9a-58f9-4227-9ce6-18dcc353422d" providerId="ADAL" clId="{904131BE-C209-498C-8F17-DD06A758A642}" dt="2024-08-09T15:49:52.439" v="6577" actId="478"/>
          <ac:spMkLst>
            <pc:docMk/>
            <pc:sldMk cId="1938620109" sldId="1122"/>
            <ac:spMk id="14" creationId="{E7B8739C-4EAF-73FD-704F-F9FD6690ACF5}"/>
          </ac:spMkLst>
        </pc:spChg>
        <pc:spChg chg="del">
          <ac:chgData name="Jana Lu" userId="76d7ce9a-58f9-4227-9ce6-18dcc353422d" providerId="ADAL" clId="{904131BE-C209-498C-8F17-DD06A758A642}" dt="2024-08-09T15:49:52.439" v="6577" actId="478"/>
          <ac:spMkLst>
            <pc:docMk/>
            <pc:sldMk cId="1938620109" sldId="1122"/>
            <ac:spMk id="15" creationId="{FEAA79E8-DCCA-1550-61F3-4E1E936CE2D3}"/>
          </ac:spMkLst>
        </pc:spChg>
        <pc:spChg chg="del">
          <ac:chgData name="Jana Lu" userId="76d7ce9a-58f9-4227-9ce6-18dcc353422d" providerId="ADAL" clId="{904131BE-C209-498C-8F17-DD06A758A642}" dt="2024-08-09T15:49:52.439" v="6577" actId="478"/>
          <ac:spMkLst>
            <pc:docMk/>
            <pc:sldMk cId="1938620109" sldId="1122"/>
            <ac:spMk id="16" creationId="{8782A89D-A462-2DE1-329F-462676BA2C00}"/>
          </ac:spMkLst>
        </pc:spChg>
        <pc:spChg chg="del">
          <ac:chgData name="Jana Lu" userId="76d7ce9a-58f9-4227-9ce6-18dcc353422d" providerId="ADAL" clId="{904131BE-C209-498C-8F17-DD06A758A642}" dt="2024-08-09T15:49:52.439" v="6577" actId="478"/>
          <ac:spMkLst>
            <pc:docMk/>
            <pc:sldMk cId="1938620109" sldId="1122"/>
            <ac:spMk id="17" creationId="{8D53EAC0-F6C8-9969-388A-E097E6FD5C1E}"/>
          </ac:spMkLst>
        </pc:spChg>
        <pc:spChg chg="del">
          <ac:chgData name="Jana Lu" userId="76d7ce9a-58f9-4227-9ce6-18dcc353422d" providerId="ADAL" clId="{904131BE-C209-498C-8F17-DD06A758A642}" dt="2024-08-09T15:49:52.439" v="6577" actId="478"/>
          <ac:spMkLst>
            <pc:docMk/>
            <pc:sldMk cId="1938620109" sldId="1122"/>
            <ac:spMk id="18" creationId="{A03450AB-BC2F-57A3-FAEC-618BB2294A91}"/>
          </ac:spMkLst>
        </pc:spChg>
        <pc:spChg chg="del">
          <ac:chgData name="Jana Lu" userId="76d7ce9a-58f9-4227-9ce6-18dcc353422d" providerId="ADAL" clId="{904131BE-C209-498C-8F17-DD06A758A642}" dt="2024-08-09T15:49:52.439" v="6577" actId="478"/>
          <ac:spMkLst>
            <pc:docMk/>
            <pc:sldMk cId="1938620109" sldId="1122"/>
            <ac:spMk id="19" creationId="{289E853F-E072-F0F0-AAD7-7E20D5E10B51}"/>
          </ac:spMkLst>
        </pc:spChg>
        <pc:spChg chg="del">
          <ac:chgData name="Jana Lu" userId="76d7ce9a-58f9-4227-9ce6-18dcc353422d" providerId="ADAL" clId="{904131BE-C209-498C-8F17-DD06A758A642}" dt="2024-08-09T15:49:52.439" v="6577" actId="478"/>
          <ac:spMkLst>
            <pc:docMk/>
            <pc:sldMk cId="1938620109" sldId="1122"/>
            <ac:spMk id="20" creationId="{9E4DC87C-9B92-16FD-A5A0-906573D9F7DC}"/>
          </ac:spMkLst>
        </pc:spChg>
        <pc:spChg chg="del">
          <ac:chgData name="Jana Lu" userId="76d7ce9a-58f9-4227-9ce6-18dcc353422d" providerId="ADAL" clId="{904131BE-C209-498C-8F17-DD06A758A642}" dt="2024-08-09T15:49:52.439" v="6577" actId="478"/>
          <ac:spMkLst>
            <pc:docMk/>
            <pc:sldMk cId="1938620109" sldId="1122"/>
            <ac:spMk id="21" creationId="{8C011258-BFE5-3F8E-AAD7-977CB1BB2294}"/>
          </ac:spMkLst>
        </pc:spChg>
        <pc:spChg chg="del">
          <ac:chgData name="Jana Lu" userId="76d7ce9a-58f9-4227-9ce6-18dcc353422d" providerId="ADAL" clId="{904131BE-C209-498C-8F17-DD06A758A642}" dt="2024-08-09T15:49:52.439" v="6577" actId="478"/>
          <ac:spMkLst>
            <pc:docMk/>
            <pc:sldMk cId="1938620109" sldId="1122"/>
            <ac:spMk id="22" creationId="{03E31D31-5365-1A78-61BA-7A605EAD5F06}"/>
          </ac:spMkLst>
        </pc:spChg>
        <pc:spChg chg="del">
          <ac:chgData name="Jana Lu" userId="76d7ce9a-58f9-4227-9ce6-18dcc353422d" providerId="ADAL" clId="{904131BE-C209-498C-8F17-DD06A758A642}" dt="2024-08-09T15:49:52.439" v="6577" actId="478"/>
          <ac:spMkLst>
            <pc:docMk/>
            <pc:sldMk cId="1938620109" sldId="1122"/>
            <ac:spMk id="23" creationId="{8E6A0EBF-9DD9-897F-FE3D-8BFBA3B392D8}"/>
          </ac:spMkLst>
        </pc:spChg>
        <pc:spChg chg="del">
          <ac:chgData name="Jana Lu" userId="76d7ce9a-58f9-4227-9ce6-18dcc353422d" providerId="ADAL" clId="{904131BE-C209-498C-8F17-DD06A758A642}" dt="2024-08-09T15:49:52.439" v="6577" actId="478"/>
          <ac:spMkLst>
            <pc:docMk/>
            <pc:sldMk cId="1938620109" sldId="1122"/>
            <ac:spMk id="24" creationId="{8DDDF3FA-DDE4-AE0F-F6E9-2754BD153D86}"/>
          </ac:spMkLst>
        </pc:spChg>
        <pc:spChg chg="del">
          <ac:chgData name="Jana Lu" userId="76d7ce9a-58f9-4227-9ce6-18dcc353422d" providerId="ADAL" clId="{904131BE-C209-498C-8F17-DD06A758A642}" dt="2024-08-09T15:49:52.439" v="6577" actId="478"/>
          <ac:spMkLst>
            <pc:docMk/>
            <pc:sldMk cId="1938620109" sldId="1122"/>
            <ac:spMk id="25" creationId="{0BCBD448-8B87-A71C-36C0-292FB532F5B5}"/>
          </ac:spMkLst>
        </pc:spChg>
        <pc:spChg chg="del">
          <ac:chgData name="Jana Lu" userId="76d7ce9a-58f9-4227-9ce6-18dcc353422d" providerId="ADAL" clId="{904131BE-C209-498C-8F17-DD06A758A642}" dt="2024-08-09T15:49:52.439" v="6577" actId="478"/>
          <ac:spMkLst>
            <pc:docMk/>
            <pc:sldMk cId="1938620109" sldId="1122"/>
            <ac:spMk id="26" creationId="{EB1D4393-2EFF-0D9C-1725-072B7CD07E8C}"/>
          </ac:spMkLst>
        </pc:spChg>
        <pc:spChg chg="del">
          <ac:chgData name="Jana Lu" userId="76d7ce9a-58f9-4227-9ce6-18dcc353422d" providerId="ADAL" clId="{904131BE-C209-498C-8F17-DD06A758A642}" dt="2024-08-09T15:49:52.439" v="6577" actId="478"/>
          <ac:spMkLst>
            <pc:docMk/>
            <pc:sldMk cId="1938620109" sldId="1122"/>
            <ac:spMk id="27" creationId="{F3F07750-91CA-6977-7F4C-97879B5C4355}"/>
          </ac:spMkLst>
        </pc:spChg>
        <pc:spChg chg="del">
          <ac:chgData name="Jana Lu" userId="76d7ce9a-58f9-4227-9ce6-18dcc353422d" providerId="ADAL" clId="{904131BE-C209-498C-8F17-DD06A758A642}" dt="2024-08-09T15:49:52.439" v="6577" actId="478"/>
          <ac:spMkLst>
            <pc:docMk/>
            <pc:sldMk cId="1938620109" sldId="1122"/>
            <ac:spMk id="28" creationId="{280F038C-B62B-9F77-47A0-5595CA3F552C}"/>
          </ac:spMkLst>
        </pc:spChg>
      </pc:sldChg>
      <pc:sldChg chg="delSp modSp mod modCm">
        <pc:chgData name="Jana Lu" userId="76d7ce9a-58f9-4227-9ce6-18dcc353422d" providerId="ADAL" clId="{904131BE-C209-498C-8F17-DD06A758A642}" dt="2024-08-09T15:51:23.342" v="6587" actId="13244"/>
        <pc:sldMkLst>
          <pc:docMk/>
          <pc:sldMk cId="924955195" sldId="1123"/>
        </pc:sldMkLst>
        <pc:spChg chg="mod">
          <ac:chgData name="Jana Lu" userId="76d7ce9a-58f9-4227-9ce6-18dcc353422d" providerId="ADAL" clId="{904131BE-C209-498C-8F17-DD06A758A642}" dt="2024-08-08T20:42:18.719" v="2194" actId="20577"/>
          <ac:spMkLst>
            <pc:docMk/>
            <pc:sldMk cId="924955195" sldId="1123"/>
            <ac:spMk id="2" creationId="{CBEBE4D1-27DD-7EDE-0E82-9F559391D766}"/>
          </ac:spMkLst>
        </pc:spChg>
        <pc:spChg chg="mod">
          <ac:chgData name="Jana Lu" userId="76d7ce9a-58f9-4227-9ce6-18dcc353422d" providerId="ADAL" clId="{904131BE-C209-498C-8F17-DD06A758A642}" dt="2024-08-08T20:42:23.457" v="2198" actId="20577"/>
          <ac:spMkLst>
            <pc:docMk/>
            <pc:sldMk cId="924955195" sldId="1123"/>
            <ac:spMk id="3" creationId="{1A69EE34-DB0D-68D1-27DE-94575D426313}"/>
          </ac:spMkLst>
        </pc:spChg>
        <pc:spChg chg="del">
          <ac:chgData name="Jana Lu" userId="76d7ce9a-58f9-4227-9ce6-18dcc353422d" providerId="ADAL" clId="{904131BE-C209-498C-8F17-DD06A758A642}" dt="2024-08-08T20:46:20.547" v="2207" actId="478"/>
          <ac:spMkLst>
            <pc:docMk/>
            <pc:sldMk cId="924955195" sldId="1123"/>
            <ac:spMk id="4" creationId="{BE9E03B2-E5D3-2DB7-9703-1E94189AFBD1}"/>
          </ac:spMkLst>
        </pc:spChg>
        <pc:spChg chg="del">
          <ac:chgData name="Jana Lu" userId="76d7ce9a-58f9-4227-9ce6-18dcc353422d" providerId="ADAL" clId="{904131BE-C209-498C-8F17-DD06A758A642}" dt="2024-08-08T20:46:20.547" v="2207" actId="478"/>
          <ac:spMkLst>
            <pc:docMk/>
            <pc:sldMk cId="924955195" sldId="1123"/>
            <ac:spMk id="5" creationId="{DF390EFB-71DF-DC38-9109-0B0CD0B9EF37}"/>
          </ac:spMkLst>
        </pc:spChg>
        <pc:spChg chg="del">
          <ac:chgData name="Jana Lu" userId="76d7ce9a-58f9-4227-9ce6-18dcc353422d" providerId="ADAL" clId="{904131BE-C209-498C-8F17-DD06A758A642}" dt="2024-08-08T20:46:20.547" v="2207" actId="478"/>
          <ac:spMkLst>
            <pc:docMk/>
            <pc:sldMk cId="924955195" sldId="1123"/>
            <ac:spMk id="6" creationId="{9947747F-CE37-C680-5481-FFB3390044F9}"/>
          </ac:spMkLst>
        </pc:spChg>
        <pc:spChg chg="del">
          <ac:chgData name="Jana Lu" userId="76d7ce9a-58f9-4227-9ce6-18dcc353422d" providerId="ADAL" clId="{904131BE-C209-498C-8F17-DD06A758A642}" dt="2024-08-08T20:46:20.547" v="2207" actId="478"/>
          <ac:spMkLst>
            <pc:docMk/>
            <pc:sldMk cId="924955195" sldId="1123"/>
            <ac:spMk id="7" creationId="{5FF38101-DD05-8837-FDB3-FE33F0A91C8C}"/>
          </ac:spMkLst>
        </pc:spChg>
        <pc:spChg chg="del">
          <ac:chgData name="Jana Lu" userId="76d7ce9a-58f9-4227-9ce6-18dcc353422d" providerId="ADAL" clId="{904131BE-C209-498C-8F17-DD06A758A642}" dt="2024-08-08T20:46:20.547" v="2207" actId="478"/>
          <ac:spMkLst>
            <pc:docMk/>
            <pc:sldMk cId="924955195" sldId="1123"/>
            <ac:spMk id="8" creationId="{F4833CE0-8734-C701-6074-64E88636E554}"/>
          </ac:spMkLst>
        </pc:spChg>
        <pc:spChg chg="del">
          <ac:chgData name="Jana Lu" userId="76d7ce9a-58f9-4227-9ce6-18dcc353422d" providerId="ADAL" clId="{904131BE-C209-498C-8F17-DD06A758A642}" dt="2024-08-08T20:46:20.547" v="2207" actId="478"/>
          <ac:spMkLst>
            <pc:docMk/>
            <pc:sldMk cId="924955195" sldId="1123"/>
            <ac:spMk id="9" creationId="{9DB6F9DB-E151-351E-F695-4E9126748C01}"/>
          </ac:spMkLst>
        </pc:spChg>
        <pc:spChg chg="del">
          <ac:chgData name="Jana Lu" userId="76d7ce9a-58f9-4227-9ce6-18dcc353422d" providerId="ADAL" clId="{904131BE-C209-498C-8F17-DD06A758A642}" dt="2024-08-08T20:46:20.547" v="2207" actId="478"/>
          <ac:spMkLst>
            <pc:docMk/>
            <pc:sldMk cId="924955195" sldId="1123"/>
            <ac:spMk id="10" creationId="{0F0E3343-BB34-72C2-3CD3-0E36F76CBC2F}"/>
          </ac:spMkLst>
        </pc:spChg>
        <pc:spChg chg="del">
          <ac:chgData name="Jana Lu" userId="76d7ce9a-58f9-4227-9ce6-18dcc353422d" providerId="ADAL" clId="{904131BE-C209-498C-8F17-DD06A758A642}" dt="2024-08-08T20:46:20.547" v="2207" actId="478"/>
          <ac:spMkLst>
            <pc:docMk/>
            <pc:sldMk cId="924955195" sldId="1123"/>
            <ac:spMk id="11" creationId="{A6039C69-31FF-1FD4-476C-563F03A19391}"/>
          </ac:spMkLst>
        </pc:spChg>
        <pc:spChg chg="del">
          <ac:chgData name="Jana Lu" userId="76d7ce9a-58f9-4227-9ce6-18dcc353422d" providerId="ADAL" clId="{904131BE-C209-498C-8F17-DD06A758A642}" dt="2024-08-08T20:46:20.547" v="2207" actId="478"/>
          <ac:spMkLst>
            <pc:docMk/>
            <pc:sldMk cId="924955195" sldId="1123"/>
            <ac:spMk id="12" creationId="{E88C51CE-730D-5785-25F9-2C0C1755CE74}"/>
          </ac:spMkLst>
        </pc:spChg>
        <pc:spChg chg="del">
          <ac:chgData name="Jana Lu" userId="76d7ce9a-58f9-4227-9ce6-18dcc353422d" providerId="ADAL" clId="{904131BE-C209-498C-8F17-DD06A758A642}" dt="2024-08-08T20:46:20.547" v="2207" actId="478"/>
          <ac:spMkLst>
            <pc:docMk/>
            <pc:sldMk cId="924955195" sldId="1123"/>
            <ac:spMk id="13" creationId="{8815F31F-E986-5E35-8777-910CEBB4D68C}"/>
          </ac:spMkLst>
        </pc:spChg>
        <pc:spChg chg="del">
          <ac:chgData name="Jana Lu" userId="76d7ce9a-58f9-4227-9ce6-18dcc353422d" providerId="ADAL" clId="{904131BE-C209-498C-8F17-DD06A758A642}" dt="2024-08-08T20:46:20.547" v="2207" actId="478"/>
          <ac:spMkLst>
            <pc:docMk/>
            <pc:sldMk cId="924955195" sldId="1123"/>
            <ac:spMk id="14" creationId="{269B4BA2-41F8-1B3C-845E-F1E5F781F2FD}"/>
          </ac:spMkLst>
        </pc:spChg>
        <pc:spChg chg="del">
          <ac:chgData name="Jana Lu" userId="76d7ce9a-58f9-4227-9ce6-18dcc353422d" providerId="ADAL" clId="{904131BE-C209-498C-8F17-DD06A758A642}" dt="2024-08-08T20:46:20.547" v="2207" actId="478"/>
          <ac:spMkLst>
            <pc:docMk/>
            <pc:sldMk cId="924955195" sldId="1123"/>
            <ac:spMk id="15" creationId="{FBB6F25B-47B0-BD49-98CF-B507D81776D7}"/>
          </ac:spMkLst>
        </pc:spChg>
        <pc:spChg chg="del">
          <ac:chgData name="Jana Lu" userId="76d7ce9a-58f9-4227-9ce6-18dcc353422d" providerId="ADAL" clId="{904131BE-C209-498C-8F17-DD06A758A642}" dt="2024-08-08T20:46:20.547" v="2207" actId="478"/>
          <ac:spMkLst>
            <pc:docMk/>
            <pc:sldMk cId="924955195" sldId="1123"/>
            <ac:spMk id="16" creationId="{754B56A5-5639-35E0-2703-26D2802D997C}"/>
          </ac:spMkLst>
        </pc:spChg>
        <pc:spChg chg="del">
          <ac:chgData name="Jana Lu" userId="76d7ce9a-58f9-4227-9ce6-18dcc353422d" providerId="ADAL" clId="{904131BE-C209-498C-8F17-DD06A758A642}" dt="2024-08-08T20:46:20.547" v="2207" actId="478"/>
          <ac:spMkLst>
            <pc:docMk/>
            <pc:sldMk cId="924955195" sldId="1123"/>
            <ac:spMk id="17" creationId="{A0A13C15-CAD5-884C-4A02-F47C22ECF5AF}"/>
          </ac:spMkLst>
        </pc:spChg>
        <pc:spChg chg="del">
          <ac:chgData name="Jana Lu" userId="76d7ce9a-58f9-4227-9ce6-18dcc353422d" providerId="ADAL" clId="{904131BE-C209-498C-8F17-DD06A758A642}" dt="2024-08-08T20:46:20.547" v="2207" actId="478"/>
          <ac:spMkLst>
            <pc:docMk/>
            <pc:sldMk cId="924955195" sldId="1123"/>
            <ac:spMk id="18" creationId="{6C17286E-B6A8-FFAC-C521-EA109BB6F908}"/>
          </ac:spMkLst>
        </pc:spChg>
        <pc:spChg chg="del">
          <ac:chgData name="Jana Lu" userId="76d7ce9a-58f9-4227-9ce6-18dcc353422d" providerId="ADAL" clId="{904131BE-C209-498C-8F17-DD06A758A642}" dt="2024-08-08T20:46:20.547" v="2207" actId="478"/>
          <ac:spMkLst>
            <pc:docMk/>
            <pc:sldMk cId="924955195" sldId="1123"/>
            <ac:spMk id="19" creationId="{7C4EB8F5-719C-DA15-4701-FE48F9D95E9C}"/>
          </ac:spMkLst>
        </pc:spChg>
        <pc:spChg chg="del">
          <ac:chgData name="Jana Lu" userId="76d7ce9a-58f9-4227-9ce6-18dcc353422d" providerId="ADAL" clId="{904131BE-C209-498C-8F17-DD06A758A642}" dt="2024-08-08T20:46:20.547" v="2207" actId="478"/>
          <ac:spMkLst>
            <pc:docMk/>
            <pc:sldMk cId="924955195" sldId="1123"/>
            <ac:spMk id="20" creationId="{3CE3C4C1-17DD-FF06-1B05-007852B0C98A}"/>
          </ac:spMkLst>
        </pc:spChg>
        <pc:spChg chg="del">
          <ac:chgData name="Jana Lu" userId="76d7ce9a-58f9-4227-9ce6-18dcc353422d" providerId="ADAL" clId="{904131BE-C209-498C-8F17-DD06A758A642}" dt="2024-08-08T20:46:20.547" v="2207" actId="478"/>
          <ac:spMkLst>
            <pc:docMk/>
            <pc:sldMk cId="924955195" sldId="1123"/>
            <ac:spMk id="21" creationId="{E714102E-F4DE-DBFE-7EF1-1DBA82A7CBBB}"/>
          </ac:spMkLst>
        </pc:spChg>
        <pc:spChg chg="del">
          <ac:chgData name="Jana Lu" userId="76d7ce9a-58f9-4227-9ce6-18dcc353422d" providerId="ADAL" clId="{904131BE-C209-498C-8F17-DD06A758A642}" dt="2024-08-08T20:46:20.547" v="2207" actId="478"/>
          <ac:spMkLst>
            <pc:docMk/>
            <pc:sldMk cId="924955195" sldId="1123"/>
            <ac:spMk id="22" creationId="{28D686B7-D48B-BB81-3A21-B290DB2B7745}"/>
          </ac:spMkLst>
        </pc:spChg>
        <pc:spChg chg="mod">
          <ac:chgData name="Jana Lu" userId="76d7ce9a-58f9-4227-9ce6-18dcc353422d" providerId="ADAL" clId="{904131BE-C209-498C-8F17-DD06A758A642}" dt="2024-08-08T20:46:08.343" v="2205" actId="13244"/>
          <ac:spMkLst>
            <pc:docMk/>
            <pc:sldMk cId="924955195" sldId="1123"/>
            <ac:spMk id="24" creationId="{8AD9B563-8390-10DC-64D2-D6184FBF3C3F}"/>
          </ac:spMkLst>
        </pc:spChg>
        <pc:picChg chg="mod ord">
          <ac:chgData name="Jana Lu" userId="76d7ce9a-58f9-4227-9ce6-18dcc353422d" providerId="ADAL" clId="{904131BE-C209-498C-8F17-DD06A758A642}" dt="2024-08-09T15:51:23.342" v="6587" actId="13244"/>
          <ac:picMkLst>
            <pc:docMk/>
            <pc:sldMk cId="924955195" sldId="1123"/>
            <ac:picMk id="26" creationId="{48605140-F808-2695-3D0F-4F88B9B28E07}"/>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8T20:45:39.103" v="2204"/>
              <pc2:cmMkLst xmlns:pc2="http://schemas.microsoft.com/office/powerpoint/2019/9/main/command">
                <pc:docMk/>
                <pc:sldMk cId="924955195" sldId="1123"/>
                <pc2:cmMk id="{892B8583-C924-450D-A105-3A032006BA22}"/>
              </pc2:cmMkLst>
              <pc226:cmRplyChg chg="add del mod">
                <pc226:chgData name="Jana Lu" userId="76d7ce9a-58f9-4227-9ce6-18dcc353422d" providerId="ADAL" clId="{904131BE-C209-498C-8F17-DD06A758A642}" dt="2024-08-08T20:41:25.592" v="2183"/>
                <pc2:cmRplyMkLst xmlns:pc2="http://schemas.microsoft.com/office/powerpoint/2019/9/main/command">
                  <pc:docMk/>
                  <pc:sldMk cId="924955195" sldId="1123"/>
                  <pc2:cmMk id="{892B8583-C924-450D-A105-3A032006BA22}"/>
                  <pc2:cmRplyMk id="{E2D30C3F-6774-49B5-8462-A4D762FD8D83}"/>
                </pc2:cmRplyMkLst>
              </pc226:cmRplyChg>
              <pc226:cmRplyChg chg="add">
                <pc226:chgData name="Jana Lu" userId="76d7ce9a-58f9-4227-9ce6-18dcc353422d" providerId="ADAL" clId="{904131BE-C209-498C-8F17-DD06A758A642}" dt="2024-08-08T20:45:39.103" v="2204"/>
                <pc2:cmRplyMkLst xmlns:pc2="http://schemas.microsoft.com/office/powerpoint/2019/9/main/command">
                  <pc:docMk/>
                  <pc:sldMk cId="924955195" sldId="1123"/>
                  <pc2:cmMk id="{892B8583-C924-450D-A105-3A032006BA22}"/>
                  <pc2:cmRplyMk id="{AA239548-2680-41F6-8AAF-9DDFEA37DB36}"/>
                </pc2:cmRplyMkLst>
              </pc226:cmRplyChg>
            </pc226:cmChg>
          </p:ext>
        </pc:extLst>
      </pc:sldChg>
      <pc:sldChg chg="addSp delSp modSp modCm modNotesTx">
        <pc:chgData name="Jana Lu" userId="76d7ce9a-58f9-4227-9ce6-18dcc353422d" providerId="ADAL" clId="{904131BE-C209-498C-8F17-DD06A758A642}" dt="2024-08-09T16:08:41.795" v="6637"/>
        <pc:sldMkLst>
          <pc:docMk/>
          <pc:sldMk cId="4200709785" sldId="1125"/>
        </pc:sldMkLst>
        <pc:spChg chg="mod">
          <ac:chgData name="Jana Lu" userId="76d7ce9a-58f9-4227-9ce6-18dcc353422d" providerId="ADAL" clId="{904131BE-C209-498C-8F17-DD06A758A642}" dt="2024-08-09T13:51:47.643" v="3515" actId="13244"/>
          <ac:spMkLst>
            <pc:docMk/>
            <pc:sldMk cId="4200709785" sldId="1125"/>
            <ac:spMk id="3" creationId="{4F71A857-4031-BDD3-B1A0-E6D1C978D4DB}"/>
          </ac:spMkLst>
        </pc:spChg>
        <pc:spChg chg="mod">
          <ac:chgData name="Jana Lu" userId="76d7ce9a-58f9-4227-9ce6-18dcc353422d" providerId="ADAL" clId="{904131BE-C209-498C-8F17-DD06A758A642}" dt="2024-08-09T14:05:21.778" v="3885" actId="1035"/>
          <ac:spMkLst>
            <pc:docMk/>
            <pc:sldMk cId="4200709785" sldId="1125"/>
            <ac:spMk id="4" creationId="{99BEAFE9-FFA4-2804-CED4-E1229E4B6EFA}"/>
          </ac:spMkLst>
        </pc:spChg>
        <pc:spChg chg="mod">
          <ac:chgData name="Jana Lu" userId="76d7ce9a-58f9-4227-9ce6-18dcc353422d" providerId="ADAL" clId="{904131BE-C209-498C-8F17-DD06A758A642}" dt="2024-08-09T14:05:21.778" v="3885" actId="1035"/>
          <ac:spMkLst>
            <pc:docMk/>
            <pc:sldMk cId="4200709785" sldId="1125"/>
            <ac:spMk id="5" creationId="{FAF0EEDE-C271-5666-1193-BEE05B944E76}"/>
          </ac:spMkLst>
        </pc:spChg>
        <pc:spChg chg="mod">
          <ac:chgData name="Jana Lu" userId="76d7ce9a-58f9-4227-9ce6-18dcc353422d" providerId="ADAL" clId="{904131BE-C209-498C-8F17-DD06A758A642}" dt="2024-08-09T14:05:21.778" v="3885" actId="1035"/>
          <ac:spMkLst>
            <pc:docMk/>
            <pc:sldMk cId="4200709785" sldId="1125"/>
            <ac:spMk id="10" creationId="{709589C8-7E88-1BF8-4683-6B2D5B4A3415}"/>
          </ac:spMkLst>
        </pc:spChg>
        <pc:spChg chg="mod">
          <ac:chgData name="Jana Lu" userId="76d7ce9a-58f9-4227-9ce6-18dcc353422d" providerId="ADAL" clId="{904131BE-C209-498C-8F17-DD06A758A642}" dt="2024-08-09T14:05:21.778" v="3885" actId="1035"/>
          <ac:spMkLst>
            <pc:docMk/>
            <pc:sldMk cId="4200709785" sldId="1125"/>
            <ac:spMk id="11" creationId="{B17B31A7-1A25-C58D-BBC6-3A951C429070}"/>
          </ac:spMkLst>
        </pc:spChg>
        <pc:spChg chg="mod">
          <ac:chgData name="Jana Lu" userId="76d7ce9a-58f9-4227-9ce6-18dcc353422d" providerId="ADAL" clId="{904131BE-C209-498C-8F17-DD06A758A642}" dt="2024-08-09T14:06:55.160" v="3905" actId="20577"/>
          <ac:spMkLst>
            <pc:docMk/>
            <pc:sldMk cId="4200709785" sldId="1125"/>
            <ac:spMk id="12" creationId="{B3DD858A-E700-C19F-C1E2-9D50FBB6FAB3}"/>
          </ac:spMkLst>
        </pc:spChg>
        <pc:spChg chg="add del">
          <ac:chgData name="Jana Lu" userId="76d7ce9a-58f9-4227-9ce6-18dcc353422d" providerId="ADAL" clId="{904131BE-C209-498C-8F17-DD06A758A642}" dt="2024-08-09T13:52:15.227" v="3517" actId="478"/>
          <ac:spMkLst>
            <pc:docMk/>
            <pc:sldMk cId="4200709785" sldId="1125"/>
            <ac:spMk id="13" creationId="{9F3C6EFF-F743-6ABD-F885-9D8DC7E3E5B7}"/>
          </ac:spMkLst>
        </pc:spChg>
        <pc:spChg chg="add del">
          <ac:chgData name="Jana Lu" userId="76d7ce9a-58f9-4227-9ce6-18dcc353422d" providerId="ADAL" clId="{904131BE-C209-498C-8F17-DD06A758A642}" dt="2024-08-09T13:52:15.227" v="3517" actId="478"/>
          <ac:spMkLst>
            <pc:docMk/>
            <pc:sldMk cId="4200709785" sldId="1125"/>
            <ac:spMk id="14" creationId="{4A7C4F0A-826B-6143-0F53-FD464A1B3E5B}"/>
          </ac:spMkLst>
        </pc:spChg>
        <pc:spChg chg="add del">
          <ac:chgData name="Jana Lu" userId="76d7ce9a-58f9-4227-9ce6-18dcc353422d" providerId="ADAL" clId="{904131BE-C209-498C-8F17-DD06A758A642}" dt="2024-08-09T13:52:15.227" v="3517" actId="478"/>
          <ac:spMkLst>
            <pc:docMk/>
            <pc:sldMk cId="4200709785" sldId="1125"/>
            <ac:spMk id="15" creationId="{4B7BF9B7-1808-97D3-A5DE-5CFBF986EC09}"/>
          </ac:spMkLst>
        </pc:spChg>
        <pc:spChg chg="add del">
          <ac:chgData name="Jana Lu" userId="76d7ce9a-58f9-4227-9ce6-18dcc353422d" providerId="ADAL" clId="{904131BE-C209-498C-8F17-DD06A758A642}" dt="2024-08-09T13:52:15.227" v="3517" actId="478"/>
          <ac:spMkLst>
            <pc:docMk/>
            <pc:sldMk cId="4200709785" sldId="1125"/>
            <ac:spMk id="16" creationId="{8E58FE0B-6672-03AE-6A84-38E446FDF99B}"/>
          </ac:spMkLst>
        </pc:spChg>
        <pc:spChg chg="add del">
          <ac:chgData name="Jana Lu" userId="76d7ce9a-58f9-4227-9ce6-18dcc353422d" providerId="ADAL" clId="{904131BE-C209-498C-8F17-DD06A758A642}" dt="2024-08-09T13:52:35.197" v="3518" actId="478"/>
          <ac:spMkLst>
            <pc:docMk/>
            <pc:sldMk cId="4200709785" sldId="1125"/>
            <ac:spMk id="17" creationId="{948A2446-65D4-B3F3-B827-789E9917DEDF}"/>
          </ac:spMkLst>
        </pc:spChg>
        <pc:spChg chg="add del">
          <ac:chgData name="Jana Lu" userId="76d7ce9a-58f9-4227-9ce6-18dcc353422d" providerId="ADAL" clId="{904131BE-C209-498C-8F17-DD06A758A642}" dt="2024-08-09T13:52:35.197" v="3518" actId="478"/>
          <ac:spMkLst>
            <pc:docMk/>
            <pc:sldMk cId="4200709785" sldId="1125"/>
            <ac:spMk id="18" creationId="{D914312F-218F-B7C5-ADAC-8EA0D5052C03}"/>
          </ac:spMkLst>
        </pc:spChg>
        <pc:spChg chg="add del">
          <ac:chgData name="Jana Lu" userId="76d7ce9a-58f9-4227-9ce6-18dcc353422d" providerId="ADAL" clId="{904131BE-C209-498C-8F17-DD06A758A642}" dt="2024-08-09T13:52:35.197" v="3518" actId="478"/>
          <ac:spMkLst>
            <pc:docMk/>
            <pc:sldMk cId="4200709785" sldId="1125"/>
            <ac:spMk id="19" creationId="{84C11D0D-8297-E42D-FA1D-04FF1530506F}"/>
          </ac:spMkLst>
        </pc:spChg>
        <pc:spChg chg="add del">
          <ac:chgData name="Jana Lu" userId="76d7ce9a-58f9-4227-9ce6-18dcc353422d" providerId="ADAL" clId="{904131BE-C209-498C-8F17-DD06A758A642}" dt="2024-08-09T13:52:35.197" v="3518" actId="478"/>
          <ac:spMkLst>
            <pc:docMk/>
            <pc:sldMk cId="4200709785" sldId="1125"/>
            <ac:spMk id="20" creationId="{FC2E7888-5F4C-D735-4EEF-24443AA5B2B1}"/>
          </ac:spMkLst>
        </pc:spChg>
        <pc:spChg chg="add del">
          <ac:chgData name="Jana Lu" userId="76d7ce9a-58f9-4227-9ce6-18dcc353422d" providerId="ADAL" clId="{904131BE-C209-498C-8F17-DD06A758A642}" dt="2024-08-09T13:52:35.197" v="3518" actId="478"/>
          <ac:spMkLst>
            <pc:docMk/>
            <pc:sldMk cId="4200709785" sldId="1125"/>
            <ac:spMk id="21" creationId="{EE0805E9-A209-D504-5C67-02AA7B9EFEB5}"/>
          </ac:spMkLst>
        </pc:spChg>
        <pc:spChg chg="add del">
          <ac:chgData name="Jana Lu" userId="76d7ce9a-58f9-4227-9ce6-18dcc353422d" providerId="ADAL" clId="{904131BE-C209-498C-8F17-DD06A758A642}" dt="2024-08-09T13:52:35.197" v="3518" actId="478"/>
          <ac:spMkLst>
            <pc:docMk/>
            <pc:sldMk cId="4200709785" sldId="1125"/>
            <ac:spMk id="22" creationId="{5647DA8A-0ED3-98C5-EE72-C168D8CA7821}"/>
          </ac:spMkLst>
        </pc:spChg>
        <pc:spChg chg="mod">
          <ac:chgData name="Jana Lu" userId="76d7ce9a-58f9-4227-9ce6-18dcc353422d" providerId="ADAL" clId="{904131BE-C209-498C-8F17-DD06A758A642}" dt="2024-08-09T14:06:44.098" v="3891" actId="13244"/>
          <ac:spMkLst>
            <pc:docMk/>
            <pc:sldMk cId="4200709785" sldId="1125"/>
            <ac:spMk id="23" creationId="{BE40737F-75C7-D784-8A48-0B68503D0ABA}"/>
          </ac:spMkLst>
        </pc:spChg>
        <pc:spChg chg="mod">
          <ac:chgData name="Jana Lu" userId="76d7ce9a-58f9-4227-9ce6-18dcc353422d" providerId="ADAL" clId="{904131BE-C209-498C-8F17-DD06A758A642}" dt="2024-08-09T13:51:26.677" v="3512" actId="13244"/>
          <ac:spMkLst>
            <pc:docMk/>
            <pc:sldMk cId="4200709785" sldId="1125"/>
            <ac:spMk id="24" creationId="{71EB1376-77E9-A6D4-05AF-66110A048F38}"/>
          </ac:spMkLst>
        </pc:spChg>
        <pc:spChg chg="mod">
          <ac:chgData name="Jana Lu" userId="76d7ce9a-58f9-4227-9ce6-18dcc353422d" providerId="ADAL" clId="{904131BE-C209-498C-8F17-DD06A758A642}" dt="2024-08-09T14:06:03.179" v="3889" actId="14100"/>
          <ac:spMkLst>
            <pc:docMk/>
            <pc:sldMk cId="4200709785" sldId="1125"/>
            <ac:spMk id="26" creationId="{E0513BB1-1470-3565-D869-2944B84EAD83}"/>
          </ac:spMkLst>
        </pc:spChg>
        <pc:spChg chg="add del">
          <ac:chgData name="Jana Lu" userId="76d7ce9a-58f9-4227-9ce6-18dcc353422d" providerId="ADAL" clId="{904131BE-C209-498C-8F17-DD06A758A642}" dt="2024-08-09T13:52:15.227" v="3517" actId="478"/>
          <ac:spMkLst>
            <pc:docMk/>
            <pc:sldMk cId="4200709785" sldId="1125"/>
            <ac:spMk id="28" creationId="{0500D476-AA85-8F9E-83A5-CEC885A4E975}"/>
          </ac:spMkLst>
        </pc:spChg>
        <pc:spChg chg="add del">
          <ac:chgData name="Jana Lu" userId="76d7ce9a-58f9-4227-9ce6-18dcc353422d" providerId="ADAL" clId="{904131BE-C209-498C-8F17-DD06A758A642}" dt="2024-08-09T13:52:15.227" v="3517" actId="478"/>
          <ac:spMkLst>
            <pc:docMk/>
            <pc:sldMk cId="4200709785" sldId="1125"/>
            <ac:spMk id="30" creationId="{B1C583C5-A75B-4C46-A955-027739428D1A}"/>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6:08:41.795" v="6637"/>
              <pc2:cmMkLst xmlns:pc2="http://schemas.microsoft.com/office/powerpoint/2019/9/main/command">
                <pc:docMk/>
                <pc:sldMk cId="4200709785" sldId="1125"/>
                <pc2:cmMk id="{31251F60-D87C-4B13-B214-472C4E585EC7}"/>
              </pc2:cmMkLst>
              <pc226:cmRplyChg chg="add mod">
                <pc226:chgData name="Jana Lu" userId="76d7ce9a-58f9-4227-9ce6-18dcc353422d" providerId="ADAL" clId="{904131BE-C209-498C-8F17-DD06A758A642}" dt="2024-08-09T16:08:41.795" v="6637"/>
                <pc2:cmRplyMkLst xmlns:pc2="http://schemas.microsoft.com/office/powerpoint/2019/9/main/command">
                  <pc:docMk/>
                  <pc:sldMk cId="4200709785" sldId="1125"/>
                  <pc2:cmMk id="{31251F60-D87C-4B13-B214-472C4E585EC7}"/>
                  <pc2:cmRplyMk id="{0B35E77A-376D-4968-81AE-7CAF8D99ADB1}"/>
                </pc2:cmRplyMkLst>
              </pc226:cmRplyChg>
              <pc226:cmRplyChg chg="add del">
                <pc226:chgData name="Jana Lu" userId="76d7ce9a-58f9-4227-9ce6-18dcc353422d" providerId="ADAL" clId="{904131BE-C209-498C-8F17-DD06A758A642}" dt="2024-08-09T13:51:08.283" v="3510"/>
                <pc2:cmRplyMkLst xmlns:pc2="http://schemas.microsoft.com/office/powerpoint/2019/9/main/command">
                  <pc:docMk/>
                  <pc:sldMk cId="4200709785" sldId="1125"/>
                  <pc2:cmMk id="{31251F60-D87C-4B13-B214-472C4E585EC7}"/>
                  <pc2:cmRplyMk id="{3D8FA2FF-AB01-4092-B14D-E4DA422486B1}"/>
                </pc2:cmRplyMkLst>
              </pc226:cmRplyChg>
            </pc226:cmChg>
          </p:ext>
        </pc:extLst>
      </pc:sldChg>
      <pc:sldChg chg="delSp modSp mod modCm modNotesTx">
        <pc:chgData name="Jana Lu" userId="76d7ce9a-58f9-4227-9ce6-18dcc353422d" providerId="ADAL" clId="{904131BE-C209-498C-8F17-DD06A758A642}" dt="2024-08-09T17:06:57.187" v="6697"/>
        <pc:sldMkLst>
          <pc:docMk/>
          <pc:sldMk cId="1865490156" sldId="1131"/>
        </pc:sldMkLst>
        <pc:spChg chg="mod">
          <ac:chgData name="Jana Lu" userId="76d7ce9a-58f9-4227-9ce6-18dcc353422d" providerId="ADAL" clId="{904131BE-C209-498C-8F17-DD06A758A642}" dt="2024-08-09T14:25:20.694" v="4954" actId="13244"/>
          <ac:spMkLst>
            <pc:docMk/>
            <pc:sldMk cId="1865490156" sldId="1131"/>
            <ac:spMk id="24" creationId="{6B6F47CB-4878-E260-FA1E-954155587CD6}"/>
          </ac:spMkLst>
        </pc:spChg>
        <pc:spChg chg="del">
          <ac:chgData name="Jana Lu" userId="76d7ce9a-58f9-4227-9ce6-18dcc353422d" providerId="ADAL" clId="{904131BE-C209-498C-8F17-DD06A758A642}" dt="2024-08-09T14:25:05.710" v="4953" actId="478"/>
          <ac:spMkLst>
            <pc:docMk/>
            <pc:sldMk cId="1865490156" sldId="1131"/>
            <ac:spMk id="28" creationId="{17C96812-54C6-C460-28B7-32903AAC966B}"/>
          </ac:spMkLst>
        </pc:spChg>
        <pc:spChg chg="del">
          <ac:chgData name="Jana Lu" userId="76d7ce9a-58f9-4227-9ce6-18dcc353422d" providerId="ADAL" clId="{904131BE-C209-498C-8F17-DD06A758A642}" dt="2024-08-09T14:25:05.710" v="4953" actId="478"/>
          <ac:spMkLst>
            <pc:docMk/>
            <pc:sldMk cId="1865490156" sldId="1131"/>
            <ac:spMk id="37" creationId="{E134AADF-F2A4-92D2-6EC4-E7C57640B93E}"/>
          </ac:spMkLst>
        </pc:spChg>
        <pc:spChg chg="del">
          <ac:chgData name="Jana Lu" userId="76d7ce9a-58f9-4227-9ce6-18dcc353422d" providerId="ADAL" clId="{904131BE-C209-498C-8F17-DD06A758A642}" dt="2024-08-09T14:25:05.710" v="4953" actId="478"/>
          <ac:spMkLst>
            <pc:docMk/>
            <pc:sldMk cId="1865490156" sldId="1131"/>
            <ac:spMk id="40" creationId="{E03D5E58-672E-B848-47E1-C50A4BB0B854}"/>
          </ac:spMkLst>
        </pc:spChg>
        <pc:spChg chg="del">
          <ac:chgData name="Jana Lu" userId="76d7ce9a-58f9-4227-9ce6-18dcc353422d" providerId="ADAL" clId="{904131BE-C209-498C-8F17-DD06A758A642}" dt="2024-08-09T14:25:05.710" v="4953" actId="478"/>
          <ac:spMkLst>
            <pc:docMk/>
            <pc:sldMk cId="1865490156" sldId="1131"/>
            <ac:spMk id="41" creationId="{EEFA36D3-630F-69C0-FA01-B591A3E4731F}"/>
          </ac:spMkLst>
        </pc:spChg>
        <pc:spChg chg="del">
          <ac:chgData name="Jana Lu" userId="76d7ce9a-58f9-4227-9ce6-18dcc353422d" providerId="ADAL" clId="{904131BE-C209-498C-8F17-DD06A758A642}" dt="2024-08-09T14:25:05.710" v="4953" actId="478"/>
          <ac:spMkLst>
            <pc:docMk/>
            <pc:sldMk cId="1865490156" sldId="1131"/>
            <ac:spMk id="42" creationId="{925721BA-5916-04F6-D3D3-BC0BEF4BBE96}"/>
          </ac:spMkLst>
        </pc:spChg>
        <pc:spChg chg="del">
          <ac:chgData name="Jana Lu" userId="76d7ce9a-58f9-4227-9ce6-18dcc353422d" providerId="ADAL" clId="{904131BE-C209-498C-8F17-DD06A758A642}" dt="2024-08-09T14:25:05.710" v="4953" actId="478"/>
          <ac:spMkLst>
            <pc:docMk/>
            <pc:sldMk cId="1865490156" sldId="1131"/>
            <ac:spMk id="43" creationId="{9BBE9A7C-1B08-BD5D-3C9F-946819C5E3AE}"/>
          </ac:spMkLst>
        </pc:spChg>
        <pc:spChg chg="del">
          <ac:chgData name="Jana Lu" userId="76d7ce9a-58f9-4227-9ce6-18dcc353422d" providerId="ADAL" clId="{904131BE-C209-498C-8F17-DD06A758A642}" dt="2024-08-09T14:25:05.710" v="4953" actId="478"/>
          <ac:spMkLst>
            <pc:docMk/>
            <pc:sldMk cId="1865490156" sldId="1131"/>
            <ac:spMk id="44" creationId="{A21F783B-DB8B-11EA-7653-CC87337108D9}"/>
          </ac:spMkLst>
        </pc:spChg>
        <pc:spChg chg="del">
          <ac:chgData name="Jana Lu" userId="76d7ce9a-58f9-4227-9ce6-18dcc353422d" providerId="ADAL" clId="{904131BE-C209-498C-8F17-DD06A758A642}" dt="2024-08-09T14:25:05.710" v="4953" actId="478"/>
          <ac:spMkLst>
            <pc:docMk/>
            <pc:sldMk cId="1865490156" sldId="1131"/>
            <ac:spMk id="45" creationId="{0B3C42D3-6D6F-07D4-6827-FBBA5EEE7492}"/>
          </ac:spMkLst>
        </pc:spChg>
        <pc:spChg chg="del">
          <ac:chgData name="Jana Lu" userId="76d7ce9a-58f9-4227-9ce6-18dcc353422d" providerId="ADAL" clId="{904131BE-C209-498C-8F17-DD06A758A642}" dt="2024-08-09T14:25:05.710" v="4953" actId="478"/>
          <ac:spMkLst>
            <pc:docMk/>
            <pc:sldMk cId="1865490156" sldId="1131"/>
            <ac:spMk id="46" creationId="{58E92ED5-A3F4-CC06-5192-363CA7DF1A24}"/>
          </ac:spMkLst>
        </pc:spChg>
        <pc:spChg chg="del">
          <ac:chgData name="Jana Lu" userId="76d7ce9a-58f9-4227-9ce6-18dcc353422d" providerId="ADAL" clId="{904131BE-C209-498C-8F17-DD06A758A642}" dt="2024-08-09T14:25:05.710" v="4953" actId="478"/>
          <ac:spMkLst>
            <pc:docMk/>
            <pc:sldMk cId="1865490156" sldId="1131"/>
            <ac:spMk id="47" creationId="{ED0EE8C5-B179-356B-F4CC-F41A556B1B0D}"/>
          </ac:spMkLst>
        </pc:spChg>
        <pc:spChg chg="del">
          <ac:chgData name="Jana Lu" userId="76d7ce9a-58f9-4227-9ce6-18dcc353422d" providerId="ADAL" clId="{904131BE-C209-498C-8F17-DD06A758A642}" dt="2024-08-09T14:25:05.710" v="4953" actId="478"/>
          <ac:spMkLst>
            <pc:docMk/>
            <pc:sldMk cId="1865490156" sldId="1131"/>
            <ac:spMk id="48" creationId="{04CB993B-8D1E-85A6-F7AA-AEC4178540BF}"/>
          </ac:spMkLst>
        </pc:spChg>
        <pc:spChg chg="del">
          <ac:chgData name="Jana Lu" userId="76d7ce9a-58f9-4227-9ce6-18dcc353422d" providerId="ADAL" clId="{904131BE-C209-498C-8F17-DD06A758A642}" dt="2024-08-09T14:25:05.710" v="4953" actId="478"/>
          <ac:spMkLst>
            <pc:docMk/>
            <pc:sldMk cId="1865490156" sldId="1131"/>
            <ac:spMk id="49" creationId="{D29A2E81-6A71-C381-9369-404FF393F818}"/>
          </ac:spMkLst>
        </pc:spChg>
        <pc:spChg chg="del">
          <ac:chgData name="Jana Lu" userId="76d7ce9a-58f9-4227-9ce6-18dcc353422d" providerId="ADAL" clId="{904131BE-C209-498C-8F17-DD06A758A642}" dt="2024-08-09T14:25:05.710" v="4953" actId="478"/>
          <ac:spMkLst>
            <pc:docMk/>
            <pc:sldMk cId="1865490156" sldId="1131"/>
            <ac:spMk id="50" creationId="{97741C74-9270-6753-BA03-C20BE5028997}"/>
          </ac:spMkLst>
        </pc:spChg>
        <pc:spChg chg="del">
          <ac:chgData name="Jana Lu" userId="76d7ce9a-58f9-4227-9ce6-18dcc353422d" providerId="ADAL" clId="{904131BE-C209-498C-8F17-DD06A758A642}" dt="2024-08-09T14:25:05.710" v="4953" actId="478"/>
          <ac:spMkLst>
            <pc:docMk/>
            <pc:sldMk cId="1865490156" sldId="1131"/>
            <ac:spMk id="51" creationId="{6CB45D28-DD63-073D-9945-EAC80481EDC1}"/>
          </ac:spMkLst>
        </pc:spChg>
        <pc:spChg chg="del">
          <ac:chgData name="Jana Lu" userId="76d7ce9a-58f9-4227-9ce6-18dcc353422d" providerId="ADAL" clId="{904131BE-C209-498C-8F17-DD06A758A642}" dt="2024-08-09T14:25:05.710" v="4953" actId="478"/>
          <ac:spMkLst>
            <pc:docMk/>
            <pc:sldMk cId="1865490156" sldId="1131"/>
            <ac:spMk id="52" creationId="{9D5E2DB6-FA6F-C7BB-A3EA-AE9266D4F9C6}"/>
          </ac:spMkLst>
        </pc:spChg>
        <pc:spChg chg="del">
          <ac:chgData name="Jana Lu" userId="76d7ce9a-58f9-4227-9ce6-18dcc353422d" providerId="ADAL" clId="{904131BE-C209-498C-8F17-DD06A758A642}" dt="2024-08-09T14:25:05.710" v="4953" actId="478"/>
          <ac:spMkLst>
            <pc:docMk/>
            <pc:sldMk cId="1865490156" sldId="1131"/>
            <ac:spMk id="53" creationId="{FDA698DE-F087-482F-AA75-AECFB25CBD6D}"/>
          </ac:spMkLst>
        </pc:spChg>
        <pc:spChg chg="del">
          <ac:chgData name="Jana Lu" userId="76d7ce9a-58f9-4227-9ce6-18dcc353422d" providerId="ADAL" clId="{904131BE-C209-498C-8F17-DD06A758A642}" dt="2024-08-09T14:25:05.710" v="4953" actId="478"/>
          <ac:spMkLst>
            <pc:docMk/>
            <pc:sldMk cId="1865490156" sldId="1131"/>
            <ac:spMk id="54" creationId="{60215C8F-2BF9-3EFD-4ED9-02319B1F7F94}"/>
          </ac:spMkLst>
        </pc:spChg>
        <pc:spChg chg="del">
          <ac:chgData name="Jana Lu" userId="76d7ce9a-58f9-4227-9ce6-18dcc353422d" providerId="ADAL" clId="{904131BE-C209-498C-8F17-DD06A758A642}" dt="2024-08-09T14:25:05.710" v="4953" actId="478"/>
          <ac:spMkLst>
            <pc:docMk/>
            <pc:sldMk cId="1865490156" sldId="1131"/>
            <ac:spMk id="55" creationId="{0EE4041F-6836-A636-45D9-B2F877EA3676}"/>
          </ac:spMkLst>
        </pc:spChg>
        <pc:spChg chg="del">
          <ac:chgData name="Jana Lu" userId="76d7ce9a-58f9-4227-9ce6-18dcc353422d" providerId="ADAL" clId="{904131BE-C209-498C-8F17-DD06A758A642}" dt="2024-08-09T14:25:05.710" v="4953" actId="478"/>
          <ac:spMkLst>
            <pc:docMk/>
            <pc:sldMk cId="1865490156" sldId="1131"/>
            <ac:spMk id="56" creationId="{127ABEAF-EB83-7FA4-F8DE-624DC6457C77}"/>
          </ac:spMkLst>
        </pc:spChg>
        <pc:grpChg chg="mod">
          <ac:chgData name="Jana Lu" userId="76d7ce9a-58f9-4227-9ce6-18dcc353422d" providerId="ADAL" clId="{904131BE-C209-498C-8F17-DD06A758A642}" dt="2024-08-09T15:16:51.080" v="6199" actId="962"/>
          <ac:grpSpMkLst>
            <pc:docMk/>
            <pc:sldMk cId="1865490156" sldId="1131"/>
            <ac:grpSpMk id="60" creationId="{88EDBBAC-55B3-BEFE-64C4-B67B9C4C3959}"/>
          </ac:grpSpMkLst>
        </pc:grp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7:06:57.187" v="6697"/>
              <pc2:cmMkLst xmlns:pc2="http://schemas.microsoft.com/office/powerpoint/2019/9/main/command">
                <pc:docMk/>
                <pc:sldMk cId="1865490156" sldId="1131"/>
                <pc2:cmMk id="{7A57B550-2E17-45FE-8D57-2D3E5F6D46FF}"/>
              </pc2:cmMkLst>
              <pc226:cmRplyChg chg="add del">
                <pc226:chgData name="Jana Lu" userId="76d7ce9a-58f9-4227-9ce6-18dcc353422d" providerId="ADAL" clId="{904131BE-C209-498C-8F17-DD06A758A642}" dt="2024-08-09T15:19:00.629" v="6200"/>
                <pc2:cmRplyMkLst xmlns:pc2="http://schemas.microsoft.com/office/powerpoint/2019/9/main/command">
                  <pc:docMk/>
                  <pc:sldMk cId="1865490156" sldId="1131"/>
                  <pc2:cmMk id="{7A57B550-2E17-45FE-8D57-2D3E5F6D46FF}"/>
                  <pc2:cmRplyMk id="{18B30CE9-5952-4E1C-A3F8-E8E21825D7A6}"/>
                </pc2:cmRplyMkLst>
              </pc226:cmRplyChg>
              <pc226:cmRplyChg chg="add">
                <pc226:chgData name="Jana Lu" userId="76d7ce9a-58f9-4227-9ce6-18dcc353422d" providerId="ADAL" clId="{904131BE-C209-498C-8F17-DD06A758A642}" dt="2024-08-09T17:06:57.187" v="6697"/>
                <pc2:cmRplyMkLst xmlns:pc2="http://schemas.microsoft.com/office/powerpoint/2019/9/main/command">
                  <pc:docMk/>
                  <pc:sldMk cId="1865490156" sldId="1131"/>
                  <pc2:cmMk id="{7A57B550-2E17-45FE-8D57-2D3E5F6D46FF}"/>
                  <pc2:cmRplyMk id="{816361EE-5C08-4766-BD44-0A9A7DE36F24}"/>
                </pc2:cmRplyMkLst>
              </pc226:cmRplyChg>
            </pc226:cmChg>
          </p:ext>
        </pc:extLst>
      </pc:sldChg>
      <pc:sldChg chg="addSp delSp modSp mod delCm modCm modNotesTx">
        <pc:chgData name="Jana Lu" userId="76d7ce9a-58f9-4227-9ce6-18dcc353422d" providerId="ADAL" clId="{904131BE-C209-498C-8F17-DD06A758A642}" dt="2024-08-09T16:15:15.624" v="6662" actId="962"/>
        <pc:sldMkLst>
          <pc:docMk/>
          <pc:sldMk cId="1662939774" sldId="1132"/>
        </pc:sldMkLst>
        <pc:spChg chg="mod">
          <ac:chgData name="Jana Lu" userId="76d7ce9a-58f9-4227-9ce6-18dcc353422d" providerId="ADAL" clId="{904131BE-C209-498C-8F17-DD06A758A642}" dt="2024-08-08T20:18:30.054" v="635" actId="20577"/>
          <ac:spMkLst>
            <pc:docMk/>
            <pc:sldMk cId="1662939774" sldId="1132"/>
            <ac:spMk id="2" creationId="{4EDF8A6B-9DAA-4FDB-3E01-D8839B4EA9DA}"/>
          </ac:spMkLst>
        </pc:spChg>
        <pc:spChg chg="del">
          <ac:chgData name="Jana Lu" userId="76d7ce9a-58f9-4227-9ce6-18dcc353422d" providerId="ADAL" clId="{904131BE-C209-498C-8F17-DD06A758A642}" dt="2024-08-08T20:35:14.104" v="2097" actId="478"/>
          <ac:spMkLst>
            <pc:docMk/>
            <pc:sldMk cId="1662939774" sldId="1132"/>
            <ac:spMk id="4" creationId="{F5CF3BC9-DF5D-CCE2-86E9-EFF35EF391DC}"/>
          </ac:spMkLst>
        </pc:spChg>
        <pc:spChg chg="del">
          <ac:chgData name="Jana Lu" userId="76d7ce9a-58f9-4227-9ce6-18dcc353422d" providerId="ADAL" clId="{904131BE-C209-498C-8F17-DD06A758A642}" dt="2024-08-08T20:35:14.104" v="2097" actId="478"/>
          <ac:spMkLst>
            <pc:docMk/>
            <pc:sldMk cId="1662939774" sldId="1132"/>
            <ac:spMk id="5" creationId="{2634FE27-8164-C31C-3F6B-B82337B8523B}"/>
          </ac:spMkLst>
        </pc:spChg>
        <pc:spChg chg="del">
          <ac:chgData name="Jana Lu" userId="76d7ce9a-58f9-4227-9ce6-18dcc353422d" providerId="ADAL" clId="{904131BE-C209-498C-8F17-DD06A758A642}" dt="2024-08-08T20:35:14.104" v="2097" actId="478"/>
          <ac:spMkLst>
            <pc:docMk/>
            <pc:sldMk cId="1662939774" sldId="1132"/>
            <ac:spMk id="6" creationId="{81F1E26B-A8C5-FBB4-6519-8B6D8402D619}"/>
          </ac:spMkLst>
        </pc:spChg>
        <pc:spChg chg="del">
          <ac:chgData name="Jana Lu" userId="76d7ce9a-58f9-4227-9ce6-18dcc353422d" providerId="ADAL" clId="{904131BE-C209-498C-8F17-DD06A758A642}" dt="2024-08-08T20:35:14.104" v="2097" actId="478"/>
          <ac:spMkLst>
            <pc:docMk/>
            <pc:sldMk cId="1662939774" sldId="1132"/>
            <ac:spMk id="7" creationId="{8260E82E-60BC-ABAA-138A-7B95BB8E285A}"/>
          </ac:spMkLst>
        </pc:spChg>
        <pc:spChg chg="del">
          <ac:chgData name="Jana Lu" userId="76d7ce9a-58f9-4227-9ce6-18dcc353422d" providerId="ADAL" clId="{904131BE-C209-498C-8F17-DD06A758A642}" dt="2024-08-08T20:35:14.104" v="2097" actId="478"/>
          <ac:spMkLst>
            <pc:docMk/>
            <pc:sldMk cId="1662939774" sldId="1132"/>
            <ac:spMk id="8" creationId="{5119C97A-04E7-0297-43F8-517413DE6A37}"/>
          </ac:spMkLst>
        </pc:spChg>
        <pc:spChg chg="del">
          <ac:chgData name="Jana Lu" userId="76d7ce9a-58f9-4227-9ce6-18dcc353422d" providerId="ADAL" clId="{904131BE-C209-498C-8F17-DD06A758A642}" dt="2024-08-08T20:35:14.104" v="2097" actId="478"/>
          <ac:spMkLst>
            <pc:docMk/>
            <pc:sldMk cId="1662939774" sldId="1132"/>
            <ac:spMk id="9" creationId="{A243C9F5-0D2F-311F-E39B-62123658DFE0}"/>
          </ac:spMkLst>
        </pc:spChg>
        <pc:spChg chg="del">
          <ac:chgData name="Jana Lu" userId="76d7ce9a-58f9-4227-9ce6-18dcc353422d" providerId="ADAL" clId="{904131BE-C209-498C-8F17-DD06A758A642}" dt="2024-08-08T20:35:14.104" v="2097" actId="478"/>
          <ac:spMkLst>
            <pc:docMk/>
            <pc:sldMk cId="1662939774" sldId="1132"/>
            <ac:spMk id="10" creationId="{DB628506-3E97-556A-41BC-A2B7C7239966}"/>
          </ac:spMkLst>
        </pc:spChg>
        <pc:spChg chg="del">
          <ac:chgData name="Jana Lu" userId="76d7ce9a-58f9-4227-9ce6-18dcc353422d" providerId="ADAL" clId="{904131BE-C209-498C-8F17-DD06A758A642}" dt="2024-08-08T20:35:14.104" v="2097" actId="478"/>
          <ac:spMkLst>
            <pc:docMk/>
            <pc:sldMk cId="1662939774" sldId="1132"/>
            <ac:spMk id="11" creationId="{D8742408-D6C1-8C24-9247-A19B2A8D0BBD}"/>
          </ac:spMkLst>
        </pc:spChg>
        <pc:spChg chg="del">
          <ac:chgData name="Jana Lu" userId="76d7ce9a-58f9-4227-9ce6-18dcc353422d" providerId="ADAL" clId="{904131BE-C209-498C-8F17-DD06A758A642}" dt="2024-08-08T20:35:14.104" v="2097" actId="478"/>
          <ac:spMkLst>
            <pc:docMk/>
            <pc:sldMk cId="1662939774" sldId="1132"/>
            <ac:spMk id="12" creationId="{52E8D1C1-586A-CAA9-1428-B83E81EEEB2E}"/>
          </ac:spMkLst>
        </pc:spChg>
        <pc:spChg chg="del">
          <ac:chgData name="Jana Lu" userId="76d7ce9a-58f9-4227-9ce6-18dcc353422d" providerId="ADAL" clId="{904131BE-C209-498C-8F17-DD06A758A642}" dt="2024-08-08T20:35:14.104" v="2097" actId="478"/>
          <ac:spMkLst>
            <pc:docMk/>
            <pc:sldMk cId="1662939774" sldId="1132"/>
            <ac:spMk id="13" creationId="{5A30AA42-C6AB-CF4B-7A60-EC0A64A259F9}"/>
          </ac:spMkLst>
        </pc:spChg>
        <pc:spChg chg="del">
          <ac:chgData name="Jana Lu" userId="76d7ce9a-58f9-4227-9ce6-18dcc353422d" providerId="ADAL" clId="{904131BE-C209-498C-8F17-DD06A758A642}" dt="2024-08-08T20:35:14.104" v="2097" actId="478"/>
          <ac:spMkLst>
            <pc:docMk/>
            <pc:sldMk cId="1662939774" sldId="1132"/>
            <ac:spMk id="14" creationId="{1ADD4B7F-D9D7-6270-F836-3603C4068F23}"/>
          </ac:spMkLst>
        </pc:spChg>
        <pc:spChg chg="del">
          <ac:chgData name="Jana Lu" userId="76d7ce9a-58f9-4227-9ce6-18dcc353422d" providerId="ADAL" clId="{904131BE-C209-498C-8F17-DD06A758A642}" dt="2024-08-08T20:35:14.104" v="2097" actId="478"/>
          <ac:spMkLst>
            <pc:docMk/>
            <pc:sldMk cId="1662939774" sldId="1132"/>
            <ac:spMk id="15" creationId="{39824355-8E8D-B4F6-EDA7-EF3AF4C7EDE4}"/>
          </ac:spMkLst>
        </pc:spChg>
        <pc:spChg chg="del">
          <ac:chgData name="Jana Lu" userId="76d7ce9a-58f9-4227-9ce6-18dcc353422d" providerId="ADAL" clId="{904131BE-C209-498C-8F17-DD06A758A642}" dt="2024-08-08T20:35:14.104" v="2097" actId="478"/>
          <ac:spMkLst>
            <pc:docMk/>
            <pc:sldMk cId="1662939774" sldId="1132"/>
            <ac:spMk id="16" creationId="{DD41C41C-B6E0-EEF3-28E9-C240F368A713}"/>
          </ac:spMkLst>
        </pc:spChg>
        <pc:spChg chg="del">
          <ac:chgData name="Jana Lu" userId="76d7ce9a-58f9-4227-9ce6-18dcc353422d" providerId="ADAL" clId="{904131BE-C209-498C-8F17-DD06A758A642}" dt="2024-08-08T20:35:14.104" v="2097" actId="478"/>
          <ac:spMkLst>
            <pc:docMk/>
            <pc:sldMk cId="1662939774" sldId="1132"/>
            <ac:spMk id="17" creationId="{07A838CB-017C-8740-C591-E78C357EBF4E}"/>
          </ac:spMkLst>
        </pc:spChg>
        <pc:spChg chg="del">
          <ac:chgData name="Jana Lu" userId="76d7ce9a-58f9-4227-9ce6-18dcc353422d" providerId="ADAL" clId="{904131BE-C209-498C-8F17-DD06A758A642}" dt="2024-08-08T20:35:14.104" v="2097" actId="478"/>
          <ac:spMkLst>
            <pc:docMk/>
            <pc:sldMk cId="1662939774" sldId="1132"/>
            <ac:spMk id="18" creationId="{44DB5C97-66D9-BD3F-B59E-C9550D34E7E7}"/>
          </ac:spMkLst>
        </pc:spChg>
        <pc:spChg chg="del">
          <ac:chgData name="Jana Lu" userId="76d7ce9a-58f9-4227-9ce6-18dcc353422d" providerId="ADAL" clId="{904131BE-C209-498C-8F17-DD06A758A642}" dt="2024-08-08T20:35:14.104" v="2097" actId="478"/>
          <ac:spMkLst>
            <pc:docMk/>
            <pc:sldMk cId="1662939774" sldId="1132"/>
            <ac:spMk id="19" creationId="{10713733-9377-2B58-1CE4-CB15FF030722}"/>
          </ac:spMkLst>
        </pc:spChg>
        <pc:spChg chg="del">
          <ac:chgData name="Jana Lu" userId="76d7ce9a-58f9-4227-9ce6-18dcc353422d" providerId="ADAL" clId="{904131BE-C209-498C-8F17-DD06A758A642}" dt="2024-08-08T20:35:14.104" v="2097" actId="478"/>
          <ac:spMkLst>
            <pc:docMk/>
            <pc:sldMk cId="1662939774" sldId="1132"/>
            <ac:spMk id="20" creationId="{824F18E1-ED83-8E91-2AA8-0C8AF5846D97}"/>
          </ac:spMkLst>
        </pc:spChg>
        <pc:spChg chg="del">
          <ac:chgData name="Jana Lu" userId="76d7ce9a-58f9-4227-9ce6-18dcc353422d" providerId="ADAL" clId="{904131BE-C209-498C-8F17-DD06A758A642}" dt="2024-08-08T20:35:14.104" v="2097" actId="478"/>
          <ac:spMkLst>
            <pc:docMk/>
            <pc:sldMk cId="1662939774" sldId="1132"/>
            <ac:spMk id="21" creationId="{E06E9740-9FFC-0329-32D1-E6BD4AF1AFB2}"/>
          </ac:spMkLst>
        </pc:spChg>
        <pc:spChg chg="del">
          <ac:chgData name="Jana Lu" userId="76d7ce9a-58f9-4227-9ce6-18dcc353422d" providerId="ADAL" clId="{904131BE-C209-498C-8F17-DD06A758A642}" dt="2024-08-08T20:35:14.104" v="2097" actId="478"/>
          <ac:spMkLst>
            <pc:docMk/>
            <pc:sldMk cId="1662939774" sldId="1132"/>
            <ac:spMk id="22" creationId="{F1CEC0BD-CF36-5414-67B0-50605F49CC85}"/>
          </ac:spMkLst>
        </pc:spChg>
        <pc:spChg chg="mod ord">
          <ac:chgData name="Jana Lu" userId="76d7ce9a-58f9-4227-9ce6-18dcc353422d" providerId="ADAL" clId="{904131BE-C209-498C-8F17-DD06A758A642}" dt="2024-08-09T16:14:52.789" v="6661" actId="13244"/>
          <ac:spMkLst>
            <pc:docMk/>
            <pc:sldMk cId="1662939774" sldId="1132"/>
            <ac:spMk id="23" creationId="{17EA1346-7615-E47C-5A50-1E57E874B9B9}"/>
          </ac:spMkLst>
        </pc:spChg>
        <pc:spChg chg="mod">
          <ac:chgData name="Jana Lu" userId="76d7ce9a-58f9-4227-9ce6-18dcc353422d" providerId="ADAL" clId="{904131BE-C209-498C-8F17-DD06A758A642}" dt="2024-08-08T20:34:31.704" v="2091" actId="13244"/>
          <ac:spMkLst>
            <pc:docMk/>
            <pc:sldMk cId="1662939774" sldId="1132"/>
            <ac:spMk id="24" creationId="{C58EC7B9-1932-4C1F-E7D6-FD43227B60B8}"/>
          </ac:spMkLst>
        </pc:spChg>
        <pc:spChg chg="mod">
          <ac:chgData name="Jana Lu" userId="76d7ce9a-58f9-4227-9ce6-18dcc353422d" providerId="ADAL" clId="{904131BE-C209-498C-8F17-DD06A758A642}" dt="2024-08-08T20:35:38.711" v="2101" actId="167"/>
          <ac:spMkLst>
            <pc:docMk/>
            <pc:sldMk cId="1662939774" sldId="1132"/>
            <ac:spMk id="25" creationId="{684E2A77-D3A0-0173-59AE-0173DC80D488}"/>
          </ac:spMkLst>
        </pc:spChg>
        <pc:spChg chg="mod">
          <ac:chgData name="Jana Lu" userId="76d7ce9a-58f9-4227-9ce6-18dcc353422d" providerId="ADAL" clId="{904131BE-C209-498C-8F17-DD06A758A642}" dt="2024-08-08T20:35:43.286" v="2102" actId="167"/>
          <ac:spMkLst>
            <pc:docMk/>
            <pc:sldMk cId="1662939774" sldId="1132"/>
            <ac:spMk id="27" creationId="{3A942B1B-3D9A-2C79-3396-79EA818933CF}"/>
          </ac:spMkLst>
        </pc:spChg>
        <pc:spChg chg="mod">
          <ac:chgData name="Jana Lu" userId="76d7ce9a-58f9-4227-9ce6-18dcc353422d" providerId="ADAL" clId="{904131BE-C209-498C-8F17-DD06A758A642}" dt="2024-08-08T20:35:49.493" v="2103" actId="13244"/>
          <ac:spMkLst>
            <pc:docMk/>
            <pc:sldMk cId="1662939774" sldId="1132"/>
            <ac:spMk id="29" creationId="{35627078-1FA8-3BD4-A64F-535A2B97A7B7}"/>
          </ac:spMkLst>
        </pc:spChg>
        <pc:picChg chg="add mod">
          <ac:chgData name="Jana Lu" userId="76d7ce9a-58f9-4227-9ce6-18dcc353422d" providerId="ADAL" clId="{904131BE-C209-498C-8F17-DD06A758A642}" dt="2024-08-09T16:15:15.624" v="6662" actId="962"/>
          <ac:picMkLst>
            <pc:docMk/>
            <pc:sldMk cId="1662939774" sldId="1132"/>
            <ac:picMk id="26" creationId="{94BDFE37-320D-AF4A-200B-E8E4D5C3A36E}"/>
          </ac:picMkLst>
        </pc:picChg>
        <pc:picChg chg="del mod">
          <ac:chgData name="Jana Lu" userId="76d7ce9a-58f9-4227-9ce6-18dcc353422d" providerId="ADAL" clId="{904131BE-C209-498C-8F17-DD06A758A642}" dt="2024-08-09T16:01:06.067" v="6616" actId="478"/>
          <ac:picMkLst>
            <pc:docMk/>
            <pc:sldMk cId="1662939774" sldId="1132"/>
            <ac:picMk id="1026" creationId="{70A26F48-99D2-475A-A3C2-EE83EA838CB5}"/>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904131BE-C209-498C-8F17-DD06A758A642}" dt="2024-08-09T16:01:32.999" v="6623"/>
              <pc2:cmMkLst xmlns:pc2="http://schemas.microsoft.com/office/powerpoint/2019/9/main/command">
                <pc:docMk/>
                <pc:sldMk cId="1662939774" sldId="1132"/>
                <pc2:cmMk id="{D45B45E5-369B-4073-A5E8-6E1CE4AAC2DB}"/>
              </pc2:cmMkLst>
            </pc226:cmChg>
            <pc226:cmChg xmlns:pc226="http://schemas.microsoft.com/office/powerpoint/2022/06/main/command" chg="">
              <pc226:chgData name="Jana Lu" userId="76d7ce9a-58f9-4227-9ce6-18dcc353422d" providerId="ADAL" clId="{904131BE-C209-498C-8F17-DD06A758A642}" dt="2024-08-08T20:34:19.172" v="2090"/>
              <pc2:cmMkLst xmlns:pc2="http://schemas.microsoft.com/office/powerpoint/2019/9/main/command">
                <pc:docMk/>
                <pc:sldMk cId="1662939774" sldId="1132"/>
                <pc2:cmMk id="{CBBF0CED-DBF9-4C8E-93F5-855B9AE98CEB}"/>
              </pc2:cmMkLst>
              <pc226:cmRplyChg chg="add">
                <pc226:chgData name="Jana Lu" userId="76d7ce9a-58f9-4227-9ce6-18dcc353422d" providerId="ADAL" clId="{904131BE-C209-498C-8F17-DD06A758A642}" dt="2024-08-08T20:34:19.172" v="2090"/>
                <pc2:cmRplyMkLst xmlns:pc2="http://schemas.microsoft.com/office/powerpoint/2019/9/main/command">
                  <pc:docMk/>
                  <pc:sldMk cId="1662939774" sldId="1132"/>
                  <pc2:cmMk id="{CBBF0CED-DBF9-4C8E-93F5-855B9AE98CEB}"/>
                  <pc2:cmRplyMk id="{86948D0C-1D8D-459D-8D3A-5710630BA887}"/>
                </pc2:cmRplyMkLst>
              </pc226:cmRplyChg>
            </pc226:cmChg>
          </p:ext>
        </pc:extLst>
      </pc:sldChg>
      <pc:sldChg chg="addSp delSp modSp mod modNotesTx">
        <pc:chgData name="Jana Lu" userId="76d7ce9a-58f9-4227-9ce6-18dcc353422d" providerId="ADAL" clId="{904131BE-C209-498C-8F17-DD06A758A642}" dt="2024-08-09T16:08:47.759" v="6639" actId="20577"/>
        <pc:sldMkLst>
          <pc:docMk/>
          <pc:sldMk cId="1438014763" sldId="1133"/>
        </pc:sldMkLst>
        <pc:spChg chg="mod">
          <ac:chgData name="Jana Lu" userId="76d7ce9a-58f9-4227-9ce6-18dcc353422d" providerId="ADAL" clId="{904131BE-C209-498C-8F17-DD06A758A642}" dt="2024-08-09T14:12:00.705" v="4396" actId="179"/>
          <ac:spMkLst>
            <pc:docMk/>
            <pc:sldMk cId="1438014763" sldId="1133"/>
            <ac:spMk id="2" creationId="{A5B0C38A-E3C8-F401-194A-553F1CC22181}"/>
          </ac:spMkLst>
        </pc:spChg>
        <pc:spChg chg="del">
          <ac:chgData name="Jana Lu" userId="76d7ce9a-58f9-4227-9ce6-18dcc353422d" providerId="ADAL" clId="{904131BE-C209-498C-8F17-DD06A758A642}" dt="2024-08-09T14:09:57.860" v="4353" actId="478"/>
          <ac:spMkLst>
            <pc:docMk/>
            <pc:sldMk cId="1438014763" sldId="1133"/>
            <ac:spMk id="3" creationId="{152A5D1D-D163-8220-4445-F6AF74B81E80}"/>
          </ac:spMkLst>
        </pc:spChg>
        <pc:spChg chg="add del mod">
          <ac:chgData name="Jana Lu" userId="76d7ce9a-58f9-4227-9ce6-18dcc353422d" providerId="ADAL" clId="{904131BE-C209-498C-8F17-DD06A758A642}" dt="2024-08-09T14:15:46.646" v="4595"/>
          <ac:spMkLst>
            <pc:docMk/>
            <pc:sldMk cId="1438014763" sldId="1133"/>
            <ac:spMk id="4" creationId="{8C1488AD-3163-3DAD-E8C7-2E93AE0DB46F}"/>
          </ac:spMkLst>
        </pc:spChg>
        <pc:spChg chg="del">
          <ac:chgData name="Jana Lu" userId="76d7ce9a-58f9-4227-9ce6-18dcc353422d" providerId="ADAL" clId="{904131BE-C209-498C-8F17-DD06A758A642}" dt="2024-08-09T14:09:57.860" v="4353" actId="478"/>
          <ac:spMkLst>
            <pc:docMk/>
            <pc:sldMk cId="1438014763" sldId="1133"/>
            <ac:spMk id="5" creationId="{920A5CEC-42E4-DEC2-5698-6DC2E1C01C7B}"/>
          </ac:spMkLst>
        </pc:spChg>
        <pc:spChg chg="mod">
          <ac:chgData name="Jana Lu" userId="76d7ce9a-58f9-4227-9ce6-18dcc353422d" providerId="ADAL" clId="{904131BE-C209-498C-8F17-DD06A758A642}" dt="2024-08-09T14:16:56.505" v="4602" actId="13244"/>
          <ac:spMkLst>
            <pc:docMk/>
            <pc:sldMk cId="1438014763" sldId="1133"/>
            <ac:spMk id="6" creationId="{34631E6C-C01E-587D-C1DA-EAFD756D2ADE}"/>
          </ac:spMkLst>
        </pc:spChg>
        <pc:spChg chg="del">
          <ac:chgData name="Jana Lu" userId="76d7ce9a-58f9-4227-9ce6-18dcc353422d" providerId="ADAL" clId="{904131BE-C209-498C-8F17-DD06A758A642}" dt="2024-08-09T14:09:57.860" v="4353" actId="478"/>
          <ac:spMkLst>
            <pc:docMk/>
            <pc:sldMk cId="1438014763" sldId="1133"/>
            <ac:spMk id="8" creationId="{F07D2F74-35C3-78A1-9981-356D3329AB5B}"/>
          </ac:spMkLst>
        </pc:spChg>
        <pc:spChg chg="del">
          <ac:chgData name="Jana Lu" userId="76d7ce9a-58f9-4227-9ce6-18dcc353422d" providerId="ADAL" clId="{904131BE-C209-498C-8F17-DD06A758A642}" dt="2024-08-09T14:09:57.860" v="4353" actId="478"/>
          <ac:spMkLst>
            <pc:docMk/>
            <pc:sldMk cId="1438014763" sldId="1133"/>
            <ac:spMk id="9" creationId="{01D94E09-B04A-C0FB-DF1B-0BB116452601}"/>
          </ac:spMkLst>
        </pc:spChg>
        <pc:spChg chg="del">
          <ac:chgData name="Jana Lu" userId="76d7ce9a-58f9-4227-9ce6-18dcc353422d" providerId="ADAL" clId="{904131BE-C209-498C-8F17-DD06A758A642}" dt="2024-08-09T14:09:57.860" v="4353" actId="478"/>
          <ac:spMkLst>
            <pc:docMk/>
            <pc:sldMk cId="1438014763" sldId="1133"/>
            <ac:spMk id="10" creationId="{F4D8C237-358B-04EC-2789-BB53E2E45725}"/>
          </ac:spMkLst>
        </pc:spChg>
        <pc:spChg chg="del">
          <ac:chgData name="Jana Lu" userId="76d7ce9a-58f9-4227-9ce6-18dcc353422d" providerId="ADAL" clId="{904131BE-C209-498C-8F17-DD06A758A642}" dt="2024-08-09T14:09:57.860" v="4353" actId="478"/>
          <ac:spMkLst>
            <pc:docMk/>
            <pc:sldMk cId="1438014763" sldId="1133"/>
            <ac:spMk id="11" creationId="{E97C7C89-9940-4943-EC5C-C53D8A73C67B}"/>
          </ac:spMkLst>
        </pc:spChg>
        <pc:spChg chg="del">
          <ac:chgData name="Jana Lu" userId="76d7ce9a-58f9-4227-9ce6-18dcc353422d" providerId="ADAL" clId="{904131BE-C209-498C-8F17-DD06A758A642}" dt="2024-08-09T14:09:57.860" v="4353" actId="478"/>
          <ac:spMkLst>
            <pc:docMk/>
            <pc:sldMk cId="1438014763" sldId="1133"/>
            <ac:spMk id="12" creationId="{08323E28-0567-E7AD-C9A0-05DEEA7D068A}"/>
          </ac:spMkLst>
        </pc:spChg>
        <pc:spChg chg="del">
          <ac:chgData name="Jana Lu" userId="76d7ce9a-58f9-4227-9ce6-18dcc353422d" providerId="ADAL" clId="{904131BE-C209-498C-8F17-DD06A758A642}" dt="2024-08-09T14:09:57.860" v="4353" actId="478"/>
          <ac:spMkLst>
            <pc:docMk/>
            <pc:sldMk cId="1438014763" sldId="1133"/>
            <ac:spMk id="13" creationId="{B095B2B2-B101-D8EC-33C0-F769855EE584}"/>
          </ac:spMkLst>
        </pc:spChg>
        <pc:spChg chg="del">
          <ac:chgData name="Jana Lu" userId="76d7ce9a-58f9-4227-9ce6-18dcc353422d" providerId="ADAL" clId="{904131BE-C209-498C-8F17-DD06A758A642}" dt="2024-08-09T14:09:57.860" v="4353" actId="478"/>
          <ac:spMkLst>
            <pc:docMk/>
            <pc:sldMk cId="1438014763" sldId="1133"/>
            <ac:spMk id="14" creationId="{E1978DB7-892D-EA9F-B365-8AC42ADBE027}"/>
          </ac:spMkLst>
        </pc:spChg>
        <pc:spChg chg="del">
          <ac:chgData name="Jana Lu" userId="76d7ce9a-58f9-4227-9ce6-18dcc353422d" providerId="ADAL" clId="{904131BE-C209-498C-8F17-DD06A758A642}" dt="2024-08-09T14:09:57.860" v="4353" actId="478"/>
          <ac:spMkLst>
            <pc:docMk/>
            <pc:sldMk cId="1438014763" sldId="1133"/>
            <ac:spMk id="15" creationId="{CF51A230-5D7F-0F17-0B75-F7BD074880B1}"/>
          </ac:spMkLst>
        </pc:spChg>
        <pc:spChg chg="del">
          <ac:chgData name="Jana Lu" userId="76d7ce9a-58f9-4227-9ce6-18dcc353422d" providerId="ADAL" clId="{904131BE-C209-498C-8F17-DD06A758A642}" dt="2024-08-09T14:09:57.860" v="4353" actId="478"/>
          <ac:spMkLst>
            <pc:docMk/>
            <pc:sldMk cId="1438014763" sldId="1133"/>
            <ac:spMk id="16" creationId="{C690B846-94DB-A53F-5088-6F914E515682}"/>
          </ac:spMkLst>
        </pc:spChg>
        <pc:spChg chg="del">
          <ac:chgData name="Jana Lu" userId="76d7ce9a-58f9-4227-9ce6-18dcc353422d" providerId="ADAL" clId="{904131BE-C209-498C-8F17-DD06A758A642}" dt="2024-08-09T14:09:57.860" v="4353" actId="478"/>
          <ac:spMkLst>
            <pc:docMk/>
            <pc:sldMk cId="1438014763" sldId="1133"/>
            <ac:spMk id="17" creationId="{D7B4F02E-D834-AF14-6040-13279F60D932}"/>
          </ac:spMkLst>
        </pc:spChg>
        <pc:spChg chg="del">
          <ac:chgData name="Jana Lu" userId="76d7ce9a-58f9-4227-9ce6-18dcc353422d" providerId="ADAL" clId="{904131BE-C209-498C-8F17-DD06A758A642}" dt="2024-08-09T14:09:57.860" v="4353" actId="478"/>
          <ac:spMkLst>
            <pc:docMk/>
            <pc:sldMk cId="1438014763" sldId="1133"/>
            <ac:spMk id="18" creationId="{EC9BC181-5C65-B9B6-05E9-5C56E76A441A}"/>
          </ac:spMkLst>
        </pc:spChg>
        <pc:spChg chg="del">
          <ac:chgData name="Jana Lu" userId="76d7ce9a-58f9-4227-9ce6-18dcc353422d" providerId="ADAL" clId="{904131BE-C209-498C-8F17-DD06A758A642}" dt="2024-08-09T14:09:57.860" v="4353" actId="478"/>
          <ac:spMkLst>
            <pc:docMk/>
            <pc:sldMk cId="1438014763" sldId="1133"/>
            <ac:spMk id="19" creationId="{4A61AB2F-0EC8-BA2F-759F-C815EA1E8F92}"/>
          </ac:spMkLst>
        </pc:spChg>
        <pc:spChg chg="del">
          <ac:chgData name="Jana Lu" userId="76d7ce9a-58f9-4227-9ce6-18dcc353422d" providerId="ADAL" clId="{904131BE-C209-498C-8F17-DD06A758A642}" dt="2024-08-09T14:09:57.860" v="4353" actId="478"/>
          <ac:spMkLst>
            <pc:docMk/>
            <pc:sldMk cId="1438014763" sldId="1133"/>
            <ac:spMk id="20" creationId="{AE639240-966C-CBE1-982F-A2444D50EF53}"/>
          </ac:spMkLst>
        </pc:spChg>
        <pc:spChg chg="del">
          <ac:chgData name="Jana Lu" userId="76d7ce9a-58f9-4227-9ce6-18dcc353422d" providerId="ADAL" clId="{904131BE-C209-498C-8F17-DD06A758A642}" dt="2024-08-09T14:09:57.860" v="4353" actId="478"/>
          <ac:spMkLst>
            <pc:docMk/>
            <pc:sldMk cId="1438014763" sldId="1133"/>
            <ac:spMk id="21" creationId="{16084F40-8507-CA2B-D79F-35EEBC712959}"/>
          </ac:spMkLst>
        </pc:spChg>
        <pc:spChg chg="del">
          <ac:chgData name="Jana Lu" userId="76d7ce9a-58f9-4227-9ce6-18dcc353422d" providerId="ADAL" clId="{904131BE-C209-498C-8F17-DD06A758A642}" dt="2024-08-09T14:09:57.860" v="4353" actId="478"/>
          <ac:spMkLst>
            <pc:docMk/>
            <pc:sldMk cId="1438014763" sldId="1133"/>
            <ac:spMk id="22" creationId="{C63B4F50-6228-12D9-9C3B-36B32DA8F7E6}"/>
          </ac:spMkLst>
        </pc:spChg>
        <pc:spChg chg="mod">
          <ac:chgData name="Jana Lu" userId="76d7ce9a-58f9-4227-9ce6-18dcc353422d" providerId="ADAL" clId="{904131BE-C209-498C-8F17-DD06A758A642}" dt="2024-08-09T14:10:03.743" v="4354" actId="13244"/>
          <ac:spMkLst>
            <pc:docMk/>
            <pc:sldMk cId="1438014763" sldId="1133"/>
            <ac:spMk id="23" creationId="{D8BB2AB7-9DFB-8981-4BD4-DAF88DC451CE}"/>
          </ac:spMkLst>
        </pc:spChg>
        <pc:spChg chg="mod">
          <ac:chgData name="Jana Lu" userId="76d7ce9a-58f9-4227-9ce6-18dcc353422d" providerId="ADAL" clId="{904131BE-C209-498C-8F17-DD06A758A642}" dt="2024-08-09T14:16:38.843" v="4601" actId="20577"/>
          <ac:spMkLst>
            <pc:docMk/>
            <pc:sldMk cId="1438014763" sldId="1133"/>
            <ac:spMk id="29" creationId="{BC8A4B5B-7556-3975-4FB1-9CA7C9F120D2}"/>
          </ac:spMkLst>
        </pc:spChg>
      </pc:sldChg>
      <pc:sldChg chg="delSp modSp modNotesTx">
        <pc:chgData name="Jana Lu" userId="76d7ce9a-58f9-4227-9ce6-18dcc353422d" providerId="ADAL" clId="{904131BE-C209-498C-8F17-DD06A758A642}" dt="2024-08-09T16:09:22.476" v="6645" actId="20577"/>
        <pc:sldMkLst>
          <pc:docMk/>
          <pc:sldMk cId="2460926899" sldId="1139"/>
        </pc:sldMkLst>
        <pc:spChg chg="mod">
          <ac:chgData name="Jana Lu" userId="76d7ce9a-58f9-4227-9ce6-18dcc353422d" providerId="ADAL" clId="{904131BE-C209-498C-8F17-DD06A758A642}" dt="2024-08-09T15:01:18.898" v="6138" actId="20577"/>
          <ac:spMkLst>
            <pc:docMk/>
            <pc:sldMk cId="2460926899" sldId="1139"/>
            <ac:spMk id="3" creationId="{452FB371-B068-EC85-55F9-385130312C62}"/>
          </ac:spMkLst>
        </pc:spChg>
        <pc:spChg chg="del">
          <ac:chgData name="Jana Lu" userId="76d7ce9a-58f9-4227-9ce6-18dcc353422d" providerId="ADAL" clId="{904131BE-C209-498C-8F17-DD06A758A642}" dt="2024-08-09T15:01:27.263" v="6139" actId="478"/>
          <ac:spMkLst>
            <pc:docMk/>
            <pc:sldMk cId="2460926899" sldId="1139"/>
            <ac:spMk id="4" creationId="{76079959-107D-F9F6-6C41-83C6B5A3942B}"/>
          </ac:spMkLst>
        </pc:spChg>
        <pc:spChg chg="del">
          <ac:chgData name="Jana Lu" userId="76d7ce9a-58f9-4227-9ce6-18dcc353422d" providerId="ADAL" clId="{904131BE-C209-498C-8F17-DD06A758A642}" dt="2024-08-09T15:01:27.263" v="6139" actId="478"/>
          <ac:spMkLst>
            <pc:docMk/>
            <pc:sldMk cId="2460926899" sldId="1139"/>
            <ac:spMk id="5" creationId="{EDF70A3D-AB6E-EDC2-5BD7-09BC559F21D2}"/>
          </ac:spMkLst>
        </pc:spChg>
        <pc:spChg chg="del">
          <ac:chgData name="Jana Lu" userId="76d7ce9a-58f9-4227-9ce6-18dcc353422d" providerId="ADAL" clId="{904131BE-C209-498C-8F17-DD06A758A642}" dt="2024-08-09T15:01:27.263" v="6139" actId="478"/>
          <ac:spMkLst>
            <pc:docMk/>
            <pc:sldMk cId="2460926899" sldId="1139"/>
            <ac:spMk id="6" creationId="{1A223154-CABA-F822-296E-436351D59EE0}"/>
          </ac:spMkLst>
        </pc:spChg>
        <pc:spChg chg="del">
          <ac:chgData name="Jana Lu" userId="76d7ce9a-58f9-4227-9ce6-18dcc353422d" providerId="ADAL" clId="{904131BE-C209-498C-8F17-DD06A758A642}" dt="2024-08-09T15:01:27.263" v="6139" actId="478"/>
          <ac:spMkLst>
            <pc:docMk/>
            <pc:sldMk cId="2460926899" sldId="1139"/>
            <ac:spMk id="7" creationId="{86A1EEAA-BEB3-C472-6E0E-E62833347350}"/>
          </ac:spMkLst>
        </pc:spChg>
        <pc:spChg chg="del">
          <ac:chgData name="Jana Lu" userId="76d7ce9a-58f9-4227-9ce6-18dcc353422d" providerId="ADAL" clId="{904131BE-C209-498C-8F17-DD06A758A642}" dt="2024-08-09T15:01:27.263" v="6139" actId="478"/>
          <ac:spMkLst>
            <pc:docMk/>
            <pc:sldMk cId="2460926899" sldId="1139"/>
            <ac:spMk id="8" creationId="{906FE216-F518-A4E2-1721-3931B13303DA}"/>
          </ac:spMkLst>
        </pc:spChg>
        <pc:spChg chg="del">
          <ac:chgData name="Jana Lu" userId="76d7ce9a-58f9-4227-9ce6-18dcc353422d" providerId="ADAL" clId="{904131BE-C209-498C-8F17-DD06A758A642}" dt="2024-08-09T15:01:27.263" v="6139" actId="478"/>
          <ac:spMkLst>
            <pc:docMk/>
            <pc:sldMk cId="2460926899" sldId="1139"/>
            <ac:spMk id="9" creationId="{791EB02F-442B-BB59-4448-F63B5E725941}"/>
          </ac:spMkLst>
        </pc:spChg>
        <pc:spChg chg="del">
          <ac:chgData name="Jana Lu" userId="76d7ce9a-58f9-4227-9ce6-18dcc353422d" providerId="ADAL" clId="{904131BE-C209-498C-8F17-DD06A758A642}" dt="2024-08-09T15:01:27.263" v="6139" actId="478"/>
          <ac:spMkLst>
            <pc:docMk/>
            <pc:sldMk cId="2460926899" sldId="1139"/>
            <ac:spMk id="10" creationId="{BF079BED-CE0C-D5E3-999A-2389A4A714CE}"/>
          </ac:spMkLst>
        </pc:spChg>
        <pc:spChg chg="del">
          <ac:chgData name="Jana Lu" userId="76d7ce9a-58f9-4227-9ce6-18dcc353422d" providerId="ADAL" clId="{904131BE-C209-498C-8F17-DD06A758A642}" dt="2024-08-09T15:01:27.263" v="6139" actId="478"/>
          <ac:spMkLst>
            <pc:docMk/>
            <pc:sldMk cId="2460926899" sldId="1139"/>
            <ac:spMk id="11" creationId="{A01BBA68-7F63-E75B-3D37-F01CBDA12807}"/>
          </ac:spMkLst>
        </pc:spChg>
        <pc:spChg chg="del">
          <ac:chgData name="Jana Lu" userId="76d7ce9a-58f9-4227-9ce6-18dcc353422d" providerId="ADAL" clId="{904131BE-C209-498C-8F17-DD06A758A642}" dt="2024-08-09T15:01:27.263" v="6139" actId="478"/>
          <ac:spMkLst>
            <pc:docMk/>
            <pc:sldMk cId="2460926899" sldId="1139"/>
            <ac:spMk id="12" creationId="{27EF68F4-233C-E351-8F39-8E5534CBD7CE}"/>
          </ac:spMkLst>
        </pc:spChg>
        <pc:spChg chg="del">
          <ac:chgData name="Jana Lu" userId="76d7ce9a-58f9-4227-9ce6-18dcc353422d" providerId="ADAL" clId="{904131BE-C209-498C-8F17-DD06A758A642}" dt="2024-08-09T15:01:27.263" v="6139" actId="478"/>
          <ac:spMkLst>
            <pc:docMk/>
            <pc:sldMk cId="2460926899" sldId="1139"/>
            <ac:spMk id="13" creationId="{FD4BC917-0160-FCB1-5D21-BCC117D68EB2}"/>
          </ac:spMkLst>
        </pc:spChg>
        <pc:spChg chg="del">
          <ac:chgData name="Jana Lu" userId="76d7ce9a-58f9-4227-9ce6-18dcc353422d" providerId="ADAL" clId="{904131BE-C209-498C-8F17-DD06A758A642}" dt="2024-08-09T15:01:27.263" v="6139" actId="478"/>
          <ac:spMkLst>
            <pc:docMk/>
            <pc:sldMk cId="2460926899" sldId="1139"/>
            <ac:spMk id="14" creationId="{692C9A83-D4BE-BD27-F1AC-B3128DCA1EA1}"/>
          </ac:spMkLst>
        </pc:spChg>
        <pc:spChg chg="del">
          <ac:chgData name="Jana Lu" userId="76d7ce9a-58f9-4227-9ce6-18dcc353422d" providerId="ADAL" clId="{904131BE-C209-498C-8F17-DD06A758A642}" dt="2024-08-09T15:01:27.263" v="6139" actId="478"/>
          <ac:spMkLst>
            <pc:docMk/>
            <pc:sldMk cId="2460926899" sldId="1139"/>
            <ac:spMk id="15" creationId="{35A379C8-8772-0839-A8D7-A5C738BA38F8}"/>
          </ac:spMkLst>
        </pc:spChg>
        <pc:spChg chg="del">
          <ac:chgData name="Jana Lu" userId="76d7ce9a-58f9-4227-9ce6-18dcc353422d" providerId="ADAL" clId="{904131BE-C209-498C-8F17-DD06A758A642}" dt="2024-08-09T15:01:27.263" v="6139" actId="478"/>
          <ac:spMkLst>
            <pc:docMk/>
            <pc:sldMk cId="2460926899" sldId="1139"/>
            <ac:spMk id="16" creationId="{82B14838-79C7-8083-2399-69DE62FF7B78}"/>
          </ac:spMkLst>
        </pc:spChg>
        <pc:spChg chg="del">
          <ac:chgData name="Jana Lu" userId="76d7ce9a-58f9-4227-9ce6-18dcc353422d" providerId="ADAL" clId="{904131BE-C209-498C-8F17-DD06A758A642}" dt="2024-08-09T15:01:27.263" v="6139" actId="478"/>
          <ac:spMkLst>
            <pc:docMk/>
            <pc:sldMk cId="2460926899" sldId="1139"/>
            <ac:spMk id="17" creationId="{A72C7600-154A-79C9-9DAD-DB5EDCDB909A}"/>
          </ac:spMkLst>
        </pc:spChg>
        <pc:spChg chg="del">
          <ac:chgData name="Jana Lu" userId="76d7ce9a-58f9-4227-9ce6-18dcc353422d" providerId="ADAL" clId="{904131BE-C209-498C-8F17-DD06A758A642}" dt="2024-08-09T15:01:27.263" v="6139" actId="478"/>
          <ac:spMkLst>
            <pc:docMk/>
            <pc:sldMk cId="2460926899" sldId="1139"/>
            <ac:spMk id="18" creationId="{710E0411-84EF-C95D-DEDF-B8E1D33B9B5E}"/>
          </ac:spMkLst>
        </pc:spChg>
        <pc:spChg chg="del">
          <ac:chgData name="Jana Lu" userId="76d7ce9a-58f9-4227-9ce6-18dcc353422d" providerId="ADAL" clId="{904131BE-C209-498C-8F17-DD06A758A642}" dt="2024-08-09T15:01:27.263" v="6139" actId="478"/>
          <ac:spMkLst>
            <pc:docMk/>
            <pc:sldMk cId="2460926899" sldId="1139"/>
            <ac:spMk id="19" creationId="{BF409476-B59F-FC17-6342-714C0CEDBB14}"/>
          </ac:spMkLst>
        </pc:spChg>
        <pc:spChg chg="del">
          <ac:chgData name="Jana Lu" userId="76d7ce9a-58f9-4227-9ce6-18dcc353422d" providerId="ADAL" clId="{904131BE-C209-498C-8F17-DD06A758A642}" dt="2024-08-09T15:01:27.263" v="6139" actId="478"/>
          <ac:spMkLst>
            <pc:docMk/>
            <pc:sldMk cId="2460926899" sldId="1139"/>
            <ac:spMk id="20" creationId="{34ADF757-8414-D0FE-BC2B-28A3C46E7D37}"/>
          </ac:spMkLst>
        </pc:spChg>
        <pc:spChg chg="del">
          <ac:chgData name="Jana Lu" userId="76d7ce9a-58f9-4227-9ce6-18dcc353422d" providerId="ADAL" clId="{904131BE-C209-498C-8F17-DD06A758A642}" dt="2024-08-09T15:01:27.263" v="6139" actId="478"/>
          <ac:spMkLst>
            <pc:docMk/>
            <pc:sldMk cId="2460926899" sldId="1139"/>
            <ac:spMk id="21" creationId="{CBBC8370-9471-EBE6-2163-159C82AF551F}"/>
          </ac:spMkLst>
        </pc:spChg>
        <pc:spChg chg="del">
          <ac:chgData name="Jana Lu" userId="76d7ce9a-58f9-4227-9ce6-18dcc353422d" providerId="ADAL" clId="{904131BE-C209-498C-8F17-DD06A758A642}" dt="2024-08-09T15:01:27.263" v="6139" actId="478"/>
          <ac:spMkLst>
            <pc:docMk/>
            <pc:sldMk cId="2460926899" sldId="1139"/>
            <ac:spMk id="22" creationId="{1D9D7FEF-9AE9-8527-3393-9924EC6EDE56}"/>
          </ac:spMkLst>
        </pc:spChg>
        <pc:spChg chg="mod">
          <ac:chgData name="Jana Lu" userId="76d7ce9a-58f9-4227-9ce6-18dcc353422d" providerId="ADAL" clId="{904131BE-C209-498C-8F17-DD06A758A642}" dt="2024-08-09T15:01:33.459" v="6141" actId="13244"/>
          <ac:spMkLst>
            <pc:docMk/>
            <pc:sldMk cId="2460926899" sldId="1139"/>
            <ac:spMk id="24" creationId="{EE640221-EADD-0EE6-12BD-C9101D425949}"/>
          </ac:spMkLst>
        </pc:spChg>
        <pc:picChg chg="mod">
          <ac:chgData name="Jana Lu" userId="76d7ce9a-58f9-4227-9ce6-18dcc353422d" providerId="ADAL" clId="{904131BE-C209-498C-8F17-DD06A758A642}" dt="2024-08-09T15:04:54.059" v="6148" actId="962"/>
          <ac:picMkLst>
            <pc:docMk/>
            <pc:sldMk cId="2460926899" sldId="1139"/>
            <ac:picMk id="5122" creationId="{0CBE866D-F366-4D66-B323-E2FF659EC043}"/>
          </ac:picMkLst>
        </pc:picChg>
      </pc:sldChg>
      <pc:sldChg chg="delSp modSp modNotesTx">
        <pc:chgData name="Jana Lu" userId="76d7ce9a-58f9-4227-9ce6-18dcc353422d" providerId="ADAL" clId="{904131BE-C209-498C-8F17-DD06A758A642}" dt="2024-08-09T16:09:18.011" v="6644" actId="20577"/>
        <pc:sldMkLst>
          <pc:docMk/>
          <pc:sldMk cId="2509805002" sldId="1142"/>
        </pc:sldMkLst>
        <pc:spChg chg="mod">
          <ac:chgData name="Jana Lu" userId="76d7ce9a-58f9-4227-9ce6-18dcc353422d" providerId="ADAL" clId="{904131BE-C209-498C-8F17-DD06A758A642}" dt="2024-08-09T14:58:07.993" v="5885" actId="20577"/>
          <ac:spMkLst>
            <pc:docMk/>
            <pc:sldMk cId="2509805002" sldId="1142"/>
            <ac:spMk id="2" creationId="{15658241-E647-8C38-C137-3AD6CD617E18}"/>
          </ac:spMkLst>
        </pc:spChg>
        <pc:spChg chg="del">
          <ac:chgData name="Jana Lu" userId="76d7ce9a-58f9-4227-9ce6-18dcc353422d" providerId="ADAL" clId="{904131BE-C209-498C-8F17-DD06A758A642}" dt="2024-08-09T14:45:31.626" v="4976" actId="478"/>
          <ac:spMkLst>
            <pc:docMk/>
            <pc:sldMk cId="2509805002" sldId="1142"/>
            <ac:spMk id="6" creationId="{F579096B-4103-2FE6-8987-DA2A29CE0F24}"/>
          </ac:spMkLst>
        </pc:spChg>
        <pc:spChg chg="del">
          <ac:chgData name="Jana Lu" userId="76d7ce9a-58f9-4227-9ce6-18dcc353422d" providerId="ADAL" clId="{904131BE-C209-498C-8F17-DD06A758A642}" dt="2024-08-09T14:45:31.626" v="4976" actId="478"/>
          <ac:spMkLst>
            <pc:docMk/>
            <pc:sldMk cId="2509805002" sldId="1142"/>
            <ac:spMk id="7" creationId="{B9A77AEA-E495-7EC2-2E01-D29FA815FAFE}"/>
          </ac:spMkLst>
        </pc:spChg>
        <pc:spChg chg="del">
          <ac:chgData name="Jana Lu" userId="76d7ce9a-58f9-4227-9ce6-18dcc353422d" providerId="ADAL" clId="{904131BE-C209-498C-8F17-DD06A758A642}" dt="2024-08-09T14:45:31.626" v="4976" actId="478"/>
          <ac:spMkLst>
            <pc:docMk/>
            <pc:sldMk cId="2509805002" sldId="1142"/>
            <ac:spMk id="8" creationId="{0964538B-B1AE-5AF0-8EFA-25FDD54017EE}"/>
          </ac:spMkLst>
        </pc:spChg>
        <pc:spChg chg="del">
          <ac:chgData name="Jana Lu" userId="76d7ce9a-58f9-4227-9ce6-18dcc353422d" providerId="ADAL" clId="{904131BE-C209-498C-8F17-DD06A758A642}" dt="2024-08-09T14:45:31.626" v="4976" actId="478"/>
          <ac:spMkLst>
            <pc:docMk/>
            <pc:sldMk cId="2509805002" sldId="1142"/>
            <ac:spMk id="9" creationId="{BAF4AE77-5119-69C6-AA01-49BB7B766286}"/>
          </ac:spMkLst>
        </pc:spChg>
        <pc:spChg chg="del">
          <ac:chgData name="Jana Lu" userId="76d7ce9a-58f9-4227-9ce6-18dcc353422d" providerId="ADAL" clId="{904131BE-C209-498C-8F17-DD06A758A642}" dt="2024-08-09T14:45:31.626" v="4976" actId="478"/>
          <ac:spMkLst>
            <pc:docMk/>
            <pc:sldMk cId="2509805002" sldId="1142"/>
            <ac:spMk id="10" creationId="{06AC5167-81FB-9DDC-588E-8B65C60343D3}"/>
          </ac:spMkLst>
        </pc:spChg>
        <pc:spChg chg="del">
          <ac:chgData name="Jana Lu" userId="76d7ce9a-58f9-4227-9ce6-18dcc353422d" providerId="ADAL" clId="{904131BE-C209-498C-8F17-DD06A758A642}" dt="2024-08-09T14:45:31.626" v="4976" actId="478"/>
          <ac:spMkLst>
            <pc:docMk/>
            <pc:sldMk cId="2509805002" sldId="1142"/>
            <ac:spMk id="11" creationId="{90F86112-9A09-1A31-A01A-E63A91E859BA}"/>
          </ac:spMkLst>
        </pc:spChg>
        <pc:spChg chg="del">
          <ac:chgData name="Jana Lu" userId="76d7ce9a-58f9-4227-9ce6-18dcc353422d" providerId="ADAL" clId="{904131BE-C209-498C-8F17-DD06A758A642}" dt="2024-08-09T14:45:31.626" v="4976" actId="478"/>
          <ac:spMkLst>
            <pc:docMk/>
            <pc:sldMk cId="2509805002" sldId="1142"/>
            <ac:spMk id="12" creationId="{EE2F5B07-89EB-21EC-8394-8E4CA4973C35}"/>
          </ac:spMkLst>
        </pc:spChg>
        <pc:spChg chg="del">
          <ac:chgData name="Jana Lu" userId="76d7ce9a-58f9-4227-9ce6-18dcc353422d" providerId="ADAL" clId="{904131BE-C209-498C-8F17-DD06A758A642}" dt="2024-08-09T14:45:31.626" v="4976" actId="478"/>
          <ac:spMkLst>
            <pc:docMk/>
            <pc:sldMk cId="2509805002" sldId="1142"/>
            <ac:spMk id="13" creationId="{1DBF63A5-4B30-EDEC-AA86-88071AA367C7}"/>
          </ac:spMkLst>
        </pc:spChg>
        <pc:spChg chg="del">
          <ac:chgData name="Jana Lu" userId="76d7ce9a-58f9-4227-9ce6-18dcc353422d" providerId="ADAL" clId="{904131BE-C209-498C-8F17-DD06A758A642}" dt="2024-08-09T14:45:31.626" v="4976" actId="478"/>
          <ac:spMkLst>
            <pc:docMk/>
            <pc:sldMk cId="2509805002" sldId="1142"/>
            <ac:spMk id="14" creationId="{04ECC94C-AC11-291C-E90C-2B17C0DCE809}"/>
          </ac:spMkLst>
        </pc:spChg>
        <pc:spChg chg="del">
          <ac:chgData name="Jana Lu" userId="76d7ce9a-58f9-4227-9ce6-18dcc353422d" providerId="ADAL" clId="{904131BE-C209-498C-8F17-DD06A758A642}" dt="2024-08-09T14:45:31.626" v="4976" actId="478"/>
          <ac:spMkLst>
            <pc:docMk/>
            <pc:sldMk cId="2509805002" sldId="1142"/>
            <ac:spMk id="15" creationId="{0EAAD584-5ECD-9A08-2D79-1544BF632995}"/>
          </ac:spMkLst>
        </pc:spChg>
        <pc:spChg chg="del">
          <ac:chgData name="Jana Lu" userId="76d7ce9a-58f9-4227-9ce6-18dcc353422d" providerId="ADAL" clId="{904131BE-C209-498C-8F17-DD06A758A642}" dt="2024-08-09T14:45:31.626" v="4976" actId="478"/>
          <ac:spMkLst>
            <pc:docMk/>
            <pc:sldMk cId="2509805002" sldId="1142"/>
            <ac:spMk id="16" creationId="{1FCF8931-5A15-C746-B2B6-09B02CCCD59A}"/>
          </ac:spMkLst>
        </pc:spChg>
        <pc:spChg chg="del">
          <ac:chgData name="Jana Lu" userId="76d7ce9a-58f9-4227-9ce6-18dcc353422d" providerId="ADAL" clId="{904131BE-C209-498C-8F17-DD06A758A642}" dt="2024-08-09T14:45:31.626" v="4976" actId="478"/>
          <ac:spMkLst>
            <pc:docMk/>
            <pc:sldMk cId="2509805002" sldId="1142"/>
            <ac:spMk id="17" creationId="{9B9346D7-0E6B-FD07-3015-99506C5749E5}"/>
          </ac:spMkLst>
        </pc:spChg>
        <pc:spChg chg="del">
          <ac:chgData name="Jana Lu" userId="76d7ce9a-58f9-4227-9ce6-18dcc353422d" providerId="ADAL" clId="{904131BE-C209-498C-8F17-DD06A758A642}" dt="2024-08-09T14:45:31.626" v="4976" actId="478"/>
          <ac:spMkLst>
            <pc:docMk/>
            <pc:sldMk cId="2509805002" sldId="1142"/>
            <ac:spMk id="18" creationId="{F005C441-B1B1-9649-E18F-E5CFB7B1A3DF}"/>
          </ac:spMkLst>
        </pc:spChg>
        <pc:spChg chg="del">
          <ac:chgData name="Jana Lu" userId="76d7ce9a-58f9-4227-9ce6-18dcc353422d" providerId="ADAL" clId="{904131BE-C209-498C-8F17-DD06A758A642}" dt="2024-08-09T14:45:31.626" v="4976" actId="478"/>
          <ac:spMkLst>
            <pc:docMk/>
            <pc:sldMk cId="2509805002" sldId="1142"/>
            <ac:spMk id="19" creationId="{967158F6-4D6B-EF58-7259-94B046092112}"/>
          </ac:spMkLst>
        </pc:spChg>
        <pc:spChg chg="del">
          <ac:chgData name="Jana Lu" userId="76d7ce9a-58f9-4227-9ce6-18dcc353422d" providerId="ADAL" clId="{904131BE-C209-498C-8F17-DD06A758A642}" dt="2024-08-09T14:45:31.626" v="4976" actId="478"/>
          <ac:spMkLst>
            <pc:docMk/>
            <pc:sldMk cId="2509805002" sldId="1142"/>
            <ac:spMk id="20" creationId="{D8F6DB64-CC50-7C39-1642-6885410D0249}"/>
          </ac:spMkLst>
        </pc:spChg>
        <pc:spChg chg="del">
          <ac:chgData name="Jana Lu" userId="76d7ce9a-58f9-4227-9ce6-18dcc353422d" providerId="ADAL" clId="{904131BE-C209-498C-8F17-DD06A758A642}" dt="2024-08-09T14:45:31.626" v="4976" actId="478"/>
          <ac:spMkLst>
            <pc:docMk/>
            <pc:sldMk cId="2509805002" sldId="1142"/>
            <ac:spMk id="21" creationId="{BCBB116B-5757-CDB7-ECF7-5CC0EA3EC7FF}"/>
          </ac:spMkLst>
        </pc:spChg>
        <pc:spChg chg="del">
          <ac:chgData name="Jana Lu" userId="76d7ce9a-58f9-4227-9ce6-18dcc353422d" providerId="ADAL" clId="{904131BE-C209-498C-8F17-DD06A758A642}" dt="2024-08-09T14:45:31.626" v="4976" actId="478"/>
          <ac:spMkLst>
            <pc:docMk/>
            <pc:sldMk cId="2509805002" sldId="1142"/>
            <ac:spMk id="22" creationId="{8DDB0205-E4DB-310C-8403-D41FE93D11C7}"/>
          </ac:spMkLst>
        </pc:spChg>
        <pc:spChg chg="mod">
          <ac:chgData name="Jana Lu" userId="76d7ce9a-58f9-4227-9ce6-18dcc353422d" providerId="ADAL" clId="{904131BE-C209-498C-8F17-DD06A758A642}" dt="2024-08-09T14:45:39.643" v="4978" actId="13244"/>
          <ac:spMkLst>
            <pc:docMk/>
            <pc:sldMk cId="2509805002" sldId="1142"/>
            <ac:spMk id="23" creationId="{2BBBC004-5A03-8C61-2181-370158B459BE}"/>
          </ac:spMkLst>
        </pc:spChg>
        <pc:spChg chg="mod">
          <ac:chgData name="Jana Lu" userId="76d7ce9a-58f9-4227-9ce6-18dcc353422d" providerId="ADAL" clId="{904131BE-C209-498C-8F17-DD06A758A642}" dt="2024-08-09T14:45:35.044" v="4977" actId="13244"/>
          <ac:spMkLst>
            <pc:docMk/>
            <pc:sldMk cId="2509805002" sldId="1142"/>
            <ac:spMk id="24" creationId="{F18C69DA-58A0-B603-920B-7414A26C4006}"/>
          </ac:spMkLst>
        </pc:spChg>
        <pc:spChg chg="mod">
          <ac:chgData name="Jana Lu" userId="76d7ce9a-58f9-4227-9ce6-18dcc353422d" providerId="ADAL" clId="{904131BE-C209-498C-8F17-DD06A758A642}" dt="2024-08-09T15:01:14.659" v="6136" actId="20577"/>
          <ac:spMkLst>
            <pc:docMk/>
            <pc:sldMk cId="2509805002" sldId="1142"/>
            <ac:spMk id="28" creationId="{543FFE91-23D2-85F8-1518-D73ACE061480}"/>
          </ac:spMkLst>
        </pc:spChg>
        <pc:spChg chg="del">
          <ac:chgData name="Jana Lu" userId="76d7ce9a-58f9-4227-9ce6-18dcc353422d" providerId="ADAL" clId="{904131BE-C209-498C-8F17-DD06A758A642}" dt="2024-08-09T14:45:31.626" v="4976" actId="478"/>
          <ac:spMkLst>
            <pc:docMk/>
            <pc:sldMk cId="2509805002" sldId="1142"/>
            <ac:spMk id="30" creationId="{DC6BC99B-3C44-1E2A-1DFF-7BA45C07DD94}"/>
          </ac:spMkLst>
        </pc:spChg>
        <pc:graphicFrameChg chg="mod">
          <ac:chgData name="Jana Lu" userId="76d7ce9a-58f9-4227-9ce6-18dcc353422d" providerId="ADAL" clId="{904131BE-C209-498C-8F17-DD06A758A642}" dt="2024-08-09T14:58:03.409" v="5883" actId="962"/>
          <ac:graphicFrameMkLst>
            <pc:docMk/>
            <pc:sldMk cId="2509805002" sldId="1142"/>
            <ac:graphicFrameMk id="31" creationId="{CBC67148-8A83-0ED1-5B5D-23C3DB2C5003}"/>
          </ac:graphicFrameMkLst>
        </pc:graphicFrameChg>
        <pc:graphicFrameChg chg="mod">
          <ac:chgData name="Jana Lu" userId="76d7ce9a-58f9-4227-9ce6-18dcc353422d" providerId="ADAL" clId="{904131BE-C209-498C-8F17-DD06A758A642}" dt="2024-08-09T15:01:08.683" v="6134" actId="962"/>
          <ac:graphicFrameMkLst>
            <pc:docMk/>
            <pc:sldMk cId="2509805002" sldId="1142"/>
            <ac:graphicFrameMk id="32" creationId="{85AA10AD-BB09-6922-6BAE-D41B9431D5A4}"/>
          </ac:graphicFrameMkLst>
        </pc:graphicFrameChg>
      </pc:sldChg>
      <pc:sldChg chg="delSp modSp modNotesTx">
        <pc:chgData name="Jana Lu" userId="76d7ce9a-58f9-4227-9ce6-18dcc353422d" providerId="ADAL" clId="{904131BE-C209-498C-8F17-DD06A758A642}" dt="2024-08-09T16:09:36.682" v="6649" actId="20577"/>
        <pc:sldMkLst>
          <pc:docMk/>
          <pc:sldMk cId="110546182" sldId="1143"/>
        </pc:sldMkLst>
        <pc:spChg chg="del">
          <ac:chgData name="Jana Lu" userId="76d7ce9a-58f9-4227-9ce6-18dcc353422d" providerId="ADAL" clId="{904131BE-C209-498C-8F17-DD06A758A642}" dt="2024-08-09T15:13:58.267" v="6194" actId="478"/>
          <ac:spMkLst>
            <pc:docMk/>
            <pc:sldMk cId="110546182" sldId="1143"/>
            <ac:spMk id="3" creationId="{92C6CB39-2CBB-37BF-C9F0-5BDCBBB27537}"/>
          </ac:spMkLst>
        </pc:spChg>
        <pc:spChg chg="del">
          <ac:chgData name="Jana Lu" userId="76d7ce9a-58f9-4227-9ce6-18dcc353422d" providerId="ADAL" clId="{904131BE-C209-498C-8F17-DD06A758A642}" dt="2024-08-09T15:13:58.267" v="6194" actId="478"/>
          <ac:spMkLst>
            <pc:docMk/>
            <pc:sldMk cId="110546182" sldId="1143"/>
            <ac:spMk id="4" creationId="{BC2538A3-D895-A2DE-85EA-1AFFEBDEB319}"/>
          </ac:spMkLst>
        </pc:spChg>
        <pc:spChg chg="del">
          <ac:chgData name="Jana Lu" userId="76d7ce9a-58f9-4227-9ce6-18dcc353422d" providerId="ADAL" clId="{904131BE-C209-498C-8F17-DD06A758A642}" dt="2024-08-09T15:13:58.267" v="6194" actId="478"/>
          <ac:spMkLst>
            <pc:docMk/>
            <pc:sldMk cId="110546182" sldId="1143"/>
            <ac:spMk id="5" creationId="{C4392577-99E2-95E8-9B8A-1CF2E88DC257}"/>
          </ac:spMkLst>
        </pc:spChg>
        <pc:spChg chg="del">
          <ac:chgData name="Jana Lu" userId="76d7ce9a-58f9-4227-9ce6-18dcc353422d" providerId="ADAL" clId="{904131BE-C209-498C-8F17-DD06A758A642}" dt="2024-08-09T15:13:58.267" v="6194" actId="478"/>
          <ac:spMkLst>
            <pc:docMk/>
            <pc:sldMk cId="110546182" sldId="1143"/>
            <ac:spMk id="6" creationId="{855ABBBE-6F26-4351-804D-5A7403B0F6DC}"/>
          </ac:spMkLst>
        </pc:spChg>
        <pc:spChg chg="del">
          <ac:chgData name="Jana Lu" userId="76d7ce9a-58f9-4227-9ce6-18dcc353422d" providerId="ADAL" clId="{904131BE-C209-498C-8F17-DD06A758A642}" dt="2024-08-09T15:13:58.267" v="6194" actId="478"/>
          <ac:spMkLst>
            <pc:docMk/>
            <pc:sldMk cId="110546182" sldId="1143"/>
            <ac:spMk id="7" creationId="{47C41D81-E2CD-184D-282B-7622241F6624}"/>
          </ac:spMkLst>
        </pc:spChg>
        <pc:spChg chg="del">
          <ac:chgData name="Jana Lu" userId="76d7ce9a-58f9-4227-9ce6-18dcc353422d" providerId="ADAL" clId="{904131BE-C209-498C-8F17-DD06A758A642}" dt="2024-08-09T15:13:58.267" v="6194" actId="478"/>
          <ac:spMkLst>
            <pc:docMk/>
            <pc:sldMk cId="110546182" sldId="1143"/>
            <ac:spMk id="8" creationId="{036E1E4B-4BF8-B994-4022-4DDB69B36732}"/>
          </ac:spMkLst>
        </pc:spChg>
        <pc:spChg chg="del">
          <ac:chgData name="Jana Lu" userId="76d7ce9a-58f9-4227-9ce6-18dcc353422d" providerId="ADAL" clId="{904131BE-C209-498C-8F17-DD06A758A642}" dt="2024-08-09T15:13:58.267" v="6194" actId="478"/>
          <ac:spMkLst>
            <pc:docMk/>
            <pc:sldMk cId="110546182" sldId="1143"/>
            <ac:spMk id="9" creationId="{D26C17DB-C74A-993F-4FB5-66158D572FEA}"/>
          </ac:spMkLst>
        </pc:spChg>
        <pc:spChg chg="del">
          <ac:chgData name="Jana Lu" userId="76d7ce9a-58f9-4227-9ce6-18dcc353422d" providerId="ADAL" clId="{904131BE-C209-498C-8F17-DD06A758A642}" dt="2024-08-09T15:13:58.267" v="6194" actId="478"/>
          <ac:spMkLst>
            <pc:docMk/>
            <pc:sldMk cId="110546182" sldId="1143"/>
            <ac:spMk id="10" creationId="{6EEECB0B-5149-934F-470D-5B4F1E80FECB}"/>
          </ac:spMkLst>
        </pc:spChg>
        <pc:spChg chg="del">
          <ac:chgData name="Jana Lu" userId="76d7ce9a-58f9-4227-9ce6-18dcc353422d" providerId="ADAL" clId="{904131BE-C209-498C-8F17-DD06A758A642}" dt="2024-08-09T15:13:58.267" v="6194" actId="478"/>
          <ac:spMkLst>
            <pc:docMk/>
            <pc:sldMk cId="110546182" sldId="1143"/>
            <ac:spMk id="11" creationId="{14B0C2A2-FC9C-C08E-44F8-31FDC9CEA9C1}"/>
          </ac:spMkLst>
        </pc:spChg>
        <pc:spChg chg="del">
          <ac:chgData name="Jana Lu" userId="76d7ce9a-58f9-4227-9ce6-18dcc353422d" providerId="ADAL" clId="{904131BE-C209-498C-8F17-DD06A758A642}" dt="2024-08-09T15:13:58.267" v="6194" actId="478"/>
          <ac:spMkLst>
            <pc:docMk/>
            <pc:sldMk cId="110546182" sldId="1143"/>
            <ac:spMk id="12" creationId="{6514AEEC-CCF9-983A-A3BC-A07BC442DA17}"/>
          </ac:spMkLst>
        </pc:spChg>
        <pc:spChg chg="del">
          <ac:chgData name="Jana Lu" userId="76d7ce9a-58f9-4227-9ce6-18dcc353422d" providerId="ADAL" clId="{904131BE-C209-498C-8F17-DD06A758A642}" dt="2024-08-09T15:13:58.267" v="6194" actId="478"/>
          <ac:spMkLst>
            <pc:docMk/>
            <pc:sldMk cId="110546182" sldId="1143"/>
            <ac:spMk id="13" creationId="{8157DF3D-15B5-AE8A-534C-CF9A8D62CD7B}"/>
          </ac:spMkLst>
        </pc:spChg>
        <pc:spChg chg="del">
          <ac:chgData name="Jana Lu" userId="76d7ce9a-58f9-4227-9ce6-18dcc353422d" providerId="ADAL" clId="{904131BE-C209-498C-8F17-DD06A758A642}" dt="2024-08-09T15:13:58.267" v="6194" actId="478"/>
          <ac:spMkLst>
            <pc:docMk/>
            <pc:sldMk cId="110546182" sldId="1143"/>
            <ac:spMk id="14" creationId="{F36D193A-D073-DC8F-34F5-2901D6CD7B25}"/>
          </ac:spMkLst>
        </pc:spChg>
        <pc:spChg chg="del">
          <ac:chgData name="Jana Lu" userId="76d7ce9a-58f9-4227-9ce6-18dcc353422d" providerId="ADAL" clId="{904131BE-C209-498C-8F17-DD06A758A642}" dt="2024-08-09T15:13:58.267" v="6194" actId="478"/>
          <ac:spMkLst>
            <pc:docMk/>
            <pc:sldMk cId="110546182" sldId="1143"/>
            <ac:spMk id="15" creationId="{58B80DAA-5010-24F9-08A1-1C377ED4B36E}"/>
          </ac:spMkLst>
        </pc:spChg>
        <pc:spChg chg="del">
          <ac:chgData name="Jana Lu" userId="76d7ce9a-58f9-4227-9ce6-18dcc353422d" providerId="ADAL" clId="{904131BE-C209-498C-8F17-DD06A758A642}" dt="2024-08-09T15:13:58.267" v="6194" actId="478"/>
          <ac:spMkLst>
            <pc:docMk/>
            <pc:sldMk cId="110546182" sldId="1143"/>
            <ac:spMk id="16" creationId="{265869AF-D1EE-A74B-CF22-95FFC8148B39}"/>
          </ac:spMkLst>
        </pc:spChg>
        <pc:spChg chg="del">
          <ac:chgData name="Jana Lu" userId="76d7ce9a-58f9-4227-9ce6-18dcc353422d" providerId="ADAL" clId="{904131BE-C209-498C-8F17-DD06A758A642}" dt="2024-08-09T15:13:58.267" v="6194" actId="478"/>
          <ac:spMkLst>
            <pc:docMk/>
            <pc:sldMk cId="110546182" sldId="1143"/>
            <ac:spMk id="17" creationId="{903D0B8E-1B8A-E08C-9389-BBD7277E8B7B}"/>
          </ac:spMkLst>
        </pc:spChg>
        <pc:spChg chg="del">
          <ac:chgData name="Jana Lu" userId="76d7ce9a-58f9-4227-9ce6-18dcc353422d" providerId="ADAL" clId="{904131BE-C209-498C-8F17-DD06A758A642}" dt="2024-08-09T15:13:58.267" v="6194" actId="478"/>
          <ac:spMkLst>
            <pc:docMk/>
            <pc:sldMk cId="110546182" sldId="1143"/>
            <ac:spMk id="18" creationId="{A615D76F-F2CE-6942-9B55-99C96EF4E9A8}"/>
          </ac:spMkLst>
        </pc:spChg>
        <pc:spChg chg="del">
          <ac:chgData name="Jana Lu" userId="76d7ce9a-58f9-4227-9ce6-18dcc353422d" providerId="ADAL" clId="{904131BE-C209-498C-8F17-DD06A758A642}" dt="2024-08-09T15:13:58.267" v="6194" actId="478"/>
          <ac:spMkLst>
            <pc:docMk/>
            <pc:sldMk cId="110546182" sldId="1143"/>
            <ac:spMk id="19" creationId="{0CDA5ED2-F07F-5600-2092-70243F3B26CD}"/>
          </ac:spMkLst>
        </pc:spChg>
        <pc:spChg chg="del">
          <ac:chgData name="Jana Lu" userId="76d7ce9a-58f9-4227-9ce6-18dcc353422d" providerId="ADAL" clId="{904131BE-C209-498C-8F17-DD06A758A642}" dt="2024-08-09T15:13:58.267" v="6194" actId="478"/>
          <ac:spMkLst>
            <pc:docMk/>
            <pc:sldMk cId="110546182" sldId="1143"/>
            <ac:spMk id="20" creationId="{D6A90ADF-199B-E825-96CA-7DAA52E0325E}"/>
          </ac:spMkLst>
        </pc:spChg>
        <pc:spChg chg="del">
          <ac:chgData name="Jana Lu" userId="76d7ce9a-58f9-4227-9ce6-18dcc353422d" providerId="ADAL" clId="{904131BE-C209-498C-8F17-DD06A758A642}" dt="2024-08-09T15:13:58.267" v="6194" actId="478"/>
          <ac:spMkLst>
            <pc:docMk/>
            <pc:sldMk cId="110546182" sldId="1143"/>
            <ac:spMk id="21" creationId="{ABFE2EC6-33E3-A6D4-2E67-8A55688D209E}"/>
          </ac:spMkLst>
        </pc:spChg>
        <pc:spChg chg="del">
          <ac:chgData name="Jana Lu" userId="76d7ce9a-58f9-4227-9ce6-18dcc353422d" providerId="ADAL" clId="{904131BE-C209-498C-8F17-DD06A758A642}" dt="2024-08-09T15:13:58.267" v="6194" actId="478"/>
          <ac:spMkLst>
            <pc:docMk/>
            <pc:sldMk cId="110546182" sldId="1143"/>
            <ac:spMk id="22" creationId="{9E6E0D27-D49F-70D0-28C3-C58A2C199353}"/>
          </ac:spMkLst>
        </pc:spChg>
        <pc:spChg chg="mod">
          <ac:chgData name="Jana Lu" userId="76d7ce9a-58f9-4227-9ce6-18dcc353422d" providerId="ADAL" clId="{904131BE-C209-498C-8F17-DD06A758A642}" dt="2024-08-09T15:14:13.893" v="6196" actId="13244"/>
          <ac:spMkLst>
            <pc:docMk/>
            <pc:sldMk cId="110546182" sldId="1143"/>
            <ac:spMk id="23" creationId="{311E88DF-2236-8443-FE12-89C8C1E85B53}"/>
          </ac:spMkLst>
        </pc:spChg>
        <pc:spChg chg="mod">
          <ac:chgData name="Jana Lu" userId="76d7ce9a-58f9-4227-9ce6-18dcc353422d" providerId="ADAL" clId="{904131BE-C209-498C-8F17-DD06A758A642}" dt="2024-08-09T15:14:01.713" v="6195" actId="13244"/>
          <ac:spMkLst>
            <pc:docMk/>
            <pc:sldMk cId="110546182" sldId="1143"/>
            <ac:spMk id="24" creationId="{B0358439-288D-E19A-088F-7BD96762C17C}"/>
          </ac:spMkLst>
        </pc:spChg>
        <pc:graphicFrameChg chg="mod">
          <ac:chgData name="Jana Lu" userId="76d7ce9a-58f9-4227-9ce6-18dcc353422d" providerId="ADAL" clId="{904131BE-C209-498C-8F17-DD06A758A642}" dt="2024-08-09T15:15:34.109" v="6197" actId="962"/>
          <ac:graphicFrameMkLst>
            <pc:docMk/>
            <pc:sldMk cId="110546182" sldId="1143"/>
            <ac:graphicFrameMk id="25" creationId="{886F132B-B9D5-5B7F-7CC4-05F3F7CC99FE}"/>
          </ac:graphicFrameMkLst>
        </pc:graphicFrameChg>
      </pc:sldChg>
      <pc:sldChg chg="delSp modSp mod modNotesTx">
        <pc:chgData name="Jana Lu" userId="76d7ce9a-58f9-4227-9ce6-18dcc353422d" providerId="ADAL" clId="{904131BE-C209-498C-8F17-DD06A758A642}" dt="2024-08-09T16:09:52.344" v="6653" actId="20577"/>
        <pc:sldMkLst>
          <pc:docMk/>
          <pc:sldMk cId="2299900500" sldId="1144"/>
        </pc:sldMkLst>
        <pc:spChg chg="ord">
          <ac:chgData name="Jana Lu" userId="76d7ce9a-58f9-4227-9ce6-18dcc353422d" providerId="ADAL" clId="{904131BE-C209-498C-8F17-DD06A758A642}" dt="2024-08-09T15:28:59.459" v="6232" actId="13244"/>
          <ac:spMkLst>
            <pc:docMk/>
            <pc:sldMk cId="2299900500" sldId="1144"/>
            <ac:spMk id="3" creationId="{E91B9630-CAC0-0DA7-0D02-5DBD0C6820F9}"/>
          </ac:spMkLst>
        </pc:spChg>
        <pc:spChg chg="del">
          <ac:chgData name="Jana Lu" userId="76d7ce9a-58f9-4227-9ce6-18dcc353422d" providerId="ADAL" clId="{904131BE-C209-498C-8F17-DD06A758A642}" dt="2024-08-09T15:28:01.336" v="6221" actId="478"/>
          <ac:spMkLst>
            <pc:docMk/>
            <pc:sldMk cId="2299900500" sldId="1144"/>
            <ac:spMk id="4" creationId="{73ABDF69-AAF5-F3AA-D7FB-CB394886BA69}"/>
          </ac:spMkLst>
        </pc:spChg>
        <pc:spChg chg="del">
          <ac:chgData name="Jana Lu" userId="76d7ce9a-58f9-4227-9ce6-18dcc353422d" providerId="ADAL" clId="{904131BE-C209-498C-8F17-DD06A758A642}" dt="2024-08-09T15:28:01.336" v="6221" actId="478"/>
          <ac:spMkLst>
            <pc:docMk/>
            <pc:sldMk cId="2299900500" sldId="1144"/>
            <ac:spMk id="5" creationId="{D3C499D6-5DE5-60E3-930A-82D7ED2E1DB3}"/>
          </ac:spMkLst>
        </pc:spChg>
        <pc:spChg chg="del">
          <ac:chgData name="Jana Lu" userId="76d7ce9a-58f9-4227-9ce6-18dcc353422d" providerId="ADAL" clId="{904131BE-C209-498C-8F17-DD06A758A642}" dt="2024-08-09T15:28:01.336" v="6221" actId="478"/>
          <ac:spMkLst>
            <pc:docMk/>
            <pc:sldMk cId="2299900500" sldId="1144"/>
            <ac:spMk id="6" creationId="{141BC939-9581-E99E-2113-6233F870A09D}"/>
          </ac:spMkLst>
        </pc:spChg>
        <pc:spChg chg="del">
          <ac:chgData name="Jana Lu" userId="76d7ce9a-58f9-4227-9ce6-18dcc353422d" providerId="ADAL" clId="{904131BE-C209-498C-8F17-DD06A758A642}" dt="2024-08-09T15:28:01.336" v="6221" actId="478"/>
          <ac:spMkLst>
            <pc:docMk/>
            <pc:sldMk cId="2299900500" sldId="1144"/>
            <ac:spMk id="7" creationId="{67D02A90-66A5-4172-B46A-F7E726EA928A}"/>
          </ac:spMkLst>
        </pc:spChg>
        <pc:spChg chg="del">
          <ac:chgData name="Jana Lu" userId="76d7ce9a-58f9-4227-9ce6-18dcc353422d" providerId="ADAL" clId="{904131BE-C209-498C-8F17-DD06A758A642}" dt="2024-08-09T15:28:01.336" v="6221" actId="478"/>
          <ac:spMkLst>
            <pc:docMk/>
            <pc:sldMk cId="2299900500" sldId="1144"/>
            <ac:spMk id="8" creationId="{61116D43-1550-843C-B50F-70CCC41BE661}"/>
          </ac:spMkLst>
        </pc:spChg>
        <pc:spChg chg="del">
          <ac:chgData name="Jana Lu" userId="76d7ce9a-58f9-4227-9ce6-18dcc353422d" providerId="ADAL" clId="{904131BE-C209-498C-8F17-DD06A758A642}" dt="2024-08-09T15:28:01.336" v="6221" actId="478"/>
          <ac:spMkLst>
            <pc:docMk/>
            <pc:sldMk cId="2299900500" sldId="1144"/>
            <ac:spMk id="9" creationId="{12992B13-6B6E-7EEB-4002-16E36E6E6D44}"/>
          </ac:spMkLst>
        </pc:spChg>
        <pc:spChg chg="del">
          <ac:chgData name="Jana Lu" userId="76d7ce9a-58f9-4227-9ce6-18dcc353422d" providerId="ADAL" clId="{904131BE-C209-498C-8F17-DD06A758A642}" dt="2024-08-09T15:28:01.336" v="6221" actId="478"/>
          <ac:spMkLst>
            <pc:docMk/>
            <pc:sldMk cId="2299900500" sldId="1144"/>
            <ac:spMk id="10" creationId="{ED04FD6A-91C4-BBB3-2076-35700A1525E8}"/>
          </ac:spMkLst>
        </pc:spChg>
        <pc:spChg chg="del">
          <ac:chgData name="Jana Lu" userId="76d7ce9a-58f9-4227-9ce6-18dcc353422d" providerId="ADAL" clId="{904131BE-C209-498C-8F17-DD06A758A642}" dt="2024-08-09T15:28:01.336" v="6221" actId="478"/>
          <ac:spMkLst>
            <pc:docMk/>
            <pc:sldMk cId="2299900500" sldId="1144"/>
            <ac:spMk id="11" creationId="{6DA20514-4493-4943-3B51-60BEA1FC4ED1}"/>
          </ac:spMkLst>
        </pc:spChg>
        <pc:spChg chg="del">
          <ac:chgData name="Jana Lu" userId="76d7ce9a-58f9-4227-9ce6-18dcc353422d" providerId="ADAL" clId="{904131BE-C209-498C-8F17-DD06A758A642}" dt="2024-08-09T15:28:01.336" v="6221" actId="478"/>
          <ac:spMkLst>
            <pc:docMk/>
            <pc:sldMk cId="2299900500" sldId="1144"/>
            <ac:spMk id="12" creationId="{07F89583-B3F4-2EF6-9732-E0854CB77279}"/>
          </ac:spMkLst>
        </pc:spChg>
        <pc:spChg chg="del">
          <ac:chgData name="Jana Lu" userId="76d7ce9a-58f9-4227-9ce6-18dcc353422d" providerId="ADAL" clId="{904131BE-C209-498C-8F17-DD06A758A642}" dt="2024-08-09T15:28:01.336" v="6221" actId="478"/>
          <ac:spMkLst>
            <pc:docMk/>
            <pc:sldMk cId="2299900500" sldId="1144"/>
            <ac:spMk id="13" creationId="{91AB84B0-2B57-B97E-5CF5-9B406226D4FB}"/>
          </ac:spMkLst>
        </pc:spChg>
        <pc:spChg chg="del">
          <ac:chgData name="Jana Lu" userId="76d7ce9a-58f9-4227-9ce6-18dcc353422d" providerId="ADAL" clId="{904131BE-C209-498C-8F17-DD06A758A642}" dt="2024-08-09T15:28:01.336" v="6221" actId="478"/>
          <ac:spMkLst>
            <pc:docMk/>
            <pc:sldMk cId="2299900500" sldId="1144"/>
            <ac:spMk id="14" creationId="{BF4E13FB-F787-98B9-3990-1308702F2151}"/>
          </ac:spMkLst>
        </pc:spChg>
        <pc:spChg chg="del">
          <ac:chgData name="Jana Lu" userId="76d7ce9a-58f9-4227-9ce6-18dcc353422d" providerId="ADAL" clId="{904131BE-C209-498C-8F17-DD06A758A642}" dt="2024-08-09T15:28:01.336" v="6221" actId="478"/>
          <ac:spMkLst>
            <pc:docMk/>
            <pc:sldMk cId="2299900500" sldId="1144"/>
            <ac:spMk id="15" creationId="{6CDE82B9-C949-4C72-5CF2-F2A94BF1931E}"/>
          </ac:spMkLst>
        </pc:spChg>
        <pc:spChg chg="del">
          <ac:chgData name="Jana Lu" userId="76d7ce9a-58f9-4227-9ce6-18dcc353422d" providerId="ADAL" clId="{904131BE-C209-498C-8F17-DD06A758A642}" dt="2024-08-09T15:28:01.336" v="6221" actId="478"/>
          <ac:spMkLst>
            <pc:docMk/>
            <pc:sldMk cId="2299900500" sldId="1144"/>
            <ac:spMk id="16" creationId="{B06B9D43-C63F-AE6E-C9CC-D28537106352}"/>
          </ac:spMkLst>
        </pc:spChg>
        <pc:spChg chg="del">
          <ac:chgData name="Jana Lu" userId="76d7ce9a-58f9-4227-9ce6-18dcc353422d" providerId="ADAL" clId="{904131BE-C209-498C-8F17-DD06A758A642}" dt="2024-08-09T15:28:01.336" v="6221" actId="478"/>
          <ac:spMkLst>
            <pc:docMk/>
            <pc:sldMk cId="2299900500" sldId="1144"/>
            <ac:spMk id="17" creationId="{BD5A0042-8957-6006-0EE4-2F95B96A4116}"/>
          </ac:spMkLst>
        </pc:spChg>
        <pc:spChg chg="del">
          <ac:chgData name="Jana Lu" userId="76d7ce9a-58f9-4227-9ce6-18dcc353422d" providerId="ADAL" clId="{904131BE-C209-498C-8F17-DD06A758A642}" dt="2024-08-09T15:28:01.336" v="6221" actId="478"/>
          <ac:spMkLst>
            <pc:docMk/>
            <pc:sldMk cId="2299900500" sldId="1144"/>
            <ac:spMk id="18" creationId="{7D2E2E2E-C54D-C491-126C-77300725B773}"/>
          </ac:spMkLst>
        </pc:spChg>
        <pc:spChg chg="del">
          <ac:chgData name="Jana Lu" userId="76d7ce9a-58f9-4227-9ce6-18dcc353422d" providerId="ADAL" clId="{904131BE-C209-498C-8F17-DD06A758A642}" dt="2024-08-09T15:28:01.336" v="6221" actId="478"/>
          <ac:spMkLst>
            <pc:docMk/>
            <pc:sldMk cId="2299900500" sldId="1144"/>
            <ac:spMk id="19" creationId="{529F91A8-C2AF-2CD5-5E96-EC23A8EA4B78}"/>
          </ac:spMkLst>
        </pc:spChg>
        <pc:spChg chg="del">
          <ac:chgData name="Jana Lu" userId="76d7ce9a-58f9-4227-9ce6-18dcc353422d" providerId="ADAL" clId="{904131BE-C209-498C-8F17-DD06A758A642}" dt="2024-08-09T15:28:01.336" v="6221" actId="478"/>
          <ac:spMkLst>
            <pc:docMk/>
            <pc:sldMk cId="2299900500" sldId="1144"/>
            <ac:spMk id="20" creationId="{99D6AE87-F9E2-13F5-FDF8-BED3889A696F}"/>
          </ac:spMkLst>
        </pc:spChg>
        <pc:spChg chg="del">
          <ac:chgData name="Jana Lu" userId="76d7ce9a-58f9-4227-9ce6-18dcc353422d" providerId="ADAL" clId="{904131BE-C209-498C-8F17-DD06A758A642}" dt="2024-08-09T15:28:01.336" v="6221" actId="478"/>
          <ac:spMkLst>
            <pc:docMk/>
            <pc:sldMk cId="2299900500" sldId="1144"/>
            <ac:spMk id="21" creationId="{4544DE29-418E-B34F-2F33-D6483161C48C}"/>
          </ac:spMkLst>
        </pc:spChg>
        <pc:spChg chg="del">
          <ac:chgData name="Jana Lu" userId="76d7ce9a-58f9-4227-9ce6-18dcc353422d" providerId="ADAL" clId="{904131BE-C209-498C-8F17-DD06A758A642}" dt="2024-08-09T15:28:01.336" v="6221" actId="478"/>
          <ac:spMkLst>
            <pc:docMk/>
            <pc:sldMk cId="2299900500" sldId="1144"/>
            <ac:spMk id="22" creationId="{859CEAE8-EE1F-0F08-C708-21F00A69B2ED}"/>
          </ac:spMkLst>
        </pc:spChg>
        <pc:spChg chg="ord">
          <ac:chgData name="Jana Lu" userId="76d7ce9a-58f9-4227-9ce6-18dcc353422d" providerId="ADAL" clId="{904131BE-C209-498C-8F17-DD06A758A642}" dt="2024-08-09T15:28:09.229" v="6223" actId="13244"/>
          <ac:spMkLst>
            <pc:docMk/>
            <pc:sldMk cId="2299900500" sldId="1144"/>
            <ac:spMk id="23" creationId="{85B00134-0266-5AF4-DDDE-8D0A0DB5A992}"/>
          </ac:spMkLst>
        </pc:spChg>
        <pc:spChg chg="ord">
          <ac:chgData name="Jana Lu" userId="76d7ce9a-58f9-4227-9ce6-18dcc353422d" providerId="ADAL" clId="{904131BE-C209-498C-8F17-DD06A758A642}" dt="2024-08-09T15:28:04.859" v="6222" actId="13244"/>
          <ac:spMkLst>
            <pc:docMk/>
            <pc:sldMk cId="2299900500" sldId="1144"/>
            <ac:spMk id="24" creationId="{3FE2F2E8-B9C8-23AA-9FCB-21DF718B120D}"/>
          </ac:spMkLst>
        </pc:spChg>
        <pc:spChg chg="ord">
          <ac:chgData name="Jana Lu" userId="76d7ce9a-58f9-4227-9ce6-18dcc353422d" providerId="ADAL" clId="{904131BE-C209-498C-8F17-DD06A758A642}" dt="2024-08-09T15:29:30.969" v="6234" actId="13244"/>
          <ac:spMkLst>
            <pc:docMk/>
            <pc:sldMk cId="2299900500" sldId="1144"/>
            <ac:spMk id="29" creationId="{F36D0CFD-5B27-50CF-1C60-D899F0DAF13D}"/>
          </ac:spMkLst>
        </pc:spChg>
        <pc:spChg chg="ord">
          <ac:chgData name="Jana Lu" userId="76d7ce9a-58f9-4227-9ce6-18dcc353422d" providerId="ADAL" clId="{904131BE-C209-498C-8F17-DD06A758A642}" dt="2024-08-09T15:29:21.933" v="6233" actId="13244"/>
          <ac:spMkLst>
            <pc:docMk/>
            <pc:sldMk cId="2299900500" sldId="1144"/>
            <ac:spMk id="30" creationId="{479535C9-076D-8DFE-EEA8-54382B8B7E5A}"/>
          </ac:spMkLst>
        </pc:spChg>
        <pc:picChg chg="mod">
          <ac:chgData name="Jana Lu" userId="76d7ce9a-58f9-4227-9ce6-18dcc353422d" providerId="ADAL" clId="{904131BE-C209-498C-8F17-DD06A758A642}" dt="2024-08-09T15:28:26.496" v="6224" actId="962"/>
          <ac:picMkLst>
            <pc:docMk/>
            <pc:sldMk cId="2299900500" sldId="1144"/>
            <ac:picMk id="7174" creationId="{652F01AA-D0B8-D07B-68E2-E1063754F619}"/>
          </ac:picMkLst>
        </pc:picChg>
        <pc:cxnChg chg="mod ord">
          <ac:chgData name="Jana Lu" userId="76d7ce9a-58f9-4227-9ce6-18dcc353422d" providerId="ADAL" clId="{904131BE-C209-498C-8F17-DD06A758A642}" dt="2024-08-09T15:30:18.243" v="6239" actId="13244"/>
          <ac:cxnSpMkLst>
            <pc:docMk/>
            <pc:sldMk cId="2299900500" sldId="1144"/>
            <ac:cxnSpMk id="34" creationId="{551A14C6-0574-827C-AE61-0BCC9EA73932}"/>
          </ac:cxnSpMkLst>
        </pc:cxnChg>
        <pc:cxnChg chg="mod ord">
          <ac:chgData name="Jana Lu" userId="76d7ce9a-58f9-4227-9ce6-18dcc353422d" providerId="ADAL" clId="{904131BE-C209-498C-8F17-DD06A758A642}" dt="2024-08-09T15:30:00.696" v="6236" actId="13244"/>
          <ac:cxnSpMkLst>
            <pc:docMk/>
            <pc:sldMk cId="2299900500" sldId="1144"/>
            <ac:cxnSpMk id="39" creationId="{AD99E53F-C112-5937-479A-85D36A70449C}"/>
          </ac:cxnSpMkLst>
        </pc:cxnChg>
        <pc:cxnChg chg="mod ord">
          <ac:chgData name="Jana Lu" userId="76d7ce9a-58f9-4227-9ce6-18dcc353422d" providerId="ADAL" clId="{904131BE-C209-498C-8F17-DD06A758A642}" dt="2024-08-09T15:30:05.426" v="6237" actId="13244"/>
          <ac:cxnSpMkLst>
            <pc:docMk/>
            <pc:sldMk cId="2299900500" sldId="1144"/>
            <ac:cxnSpMk id="41" creationId="{9F3D890B-2122-837D-5F70-118BC3A49633}"/>
          </ac:cxnSpMkLst>
        </pc:cxnChg>
        <pc:cxnChg chg="mod ord">
          <ac:chgData name="Jana Lu" userId="76d7ce9a-58f9-4227-9ce6-18dcc353422d" providerId="ADAL" clId="{904131BE-C209-498C-8F17-DD06A758A642}" dt="2024-08-09T15:30:14.359" v="6238" actId="13244"/>
          <ac:cxnSpMkLst>
            <pc:docMk/>
            <pc:sldMk cId="2299900500" sldId="1144"/>
            <ac:cxnSpMk id="47" creationId="{D61A108F-8322-4415-CAB7-0BDDF3D78214}"/>
          </ac:cxnSpMkLst>
        </pc:cxnChg>
        <pc:cxnChg chg="mod ord">
          <ac:chgData name="Jana Lu" userId="76d7ce9a-58f9-4227-9ce6-18dcc353422d" providerId="ADAL" clId="{904131BE-C209-498C-8F17-DD06A758A642}" dt="2024-08-09T15:30:52.659" v="6242" actId="13244"/>
          <ac:cxnSpMkLst>
            <pc:docMk/>
            <pc:sldMk cId="2299900500" sldId="1144"/>
            <ac:cxnSpMk id="49" creationId="{0963D7D7-18D8-16BA-5642-76B35C27995E}"/>
          </ac:cxnSpMkLst>
        </pc:cxnChg>
        <pc:cxnChg chg="mod ord">
          <ac:chgData name="Jana Lu" userId="76d7ce9a-58f9-4227-9ce6-18dcc353422d" providerId="ADAL" clId="{904131BE-C209-498C-8F17-DD06A758A642}" dt="2024-08-09T15:30:54.351" v="6243" actId="13244"/>
          <ac:cxnSpMkLst>
            <pc:docMk/>
            <pc:sldMk cId="2299900500" sldId="1144"/>
            <ac:cxnSpMk id="51" creationId="{F8595E50-A431-0798-0E19-3CD24D8AAE99}"/>
          </ac:cxnSpMkLst>
        </pc:cxnChg>
        <pc:cxnChg chg="mod ord">
          <ac:chgData name="Jana Lu" userId="76d7ce9a-58f9-4227-9ce6-18dcc353422d" providerId="ADAL" clId="{904131BE-C209-498C-8F17-DD06A758A642}" dt="2024-08-09T15:30:51.019" v="6241" actId="13244"/>
          <ac:cxnSpMkLst>
            <pc:docMk/>
            <pc:sldMk cId="2299900500" sldId="1144"/>
            <ac:cxnSpMk id="54" creationId="{06B64FE7-1A20-F234-C56A-3210B16EE0B7}"/>
          </ac:cxnSpMkLst>
        </pc:cxnChg>
      </pc:sldChg>
      <pc:sldChg chg="modSp mod">
        <pc:chgData name="Jana Lu" userId="76d7ce9a-58f9-4227-9ce6-18dcc353422d" providerId="ADAL" clId="{904131BE-C209-498C-8F17-DD06A758A642}" dt="2024-08-09T15:50:51.299" v="6585" actId="13244"/>
        <pc:sldMkLst>
          <pc:docMk/>
          <pc:sldMk cId="3887193936" sldId="1146"/>
        </pc:sldMkLst>
        <pc:spChg chg="ord">
          <ac:chgData name="Jana Lu" userId="76d7ce9a-58f9-4227-9ce6-18dcc353422d" providerId="ADAL" clId="{904131BE-C209-498C-8F17-DD06A758A642}" dt="2024-08-09T15:50:51.299" v="6585" actId="13244"/>
          <ac:spMkLst>
            <pc:docMk/>
            <pc:sldMk cId="3887193936" sldId="1146"/>
            <ac:spMk id="2" creationId="{57DB54F3-04F0-6493-AAC6-2307B4D569EA}"/>
          </ac:spMkLst>
        </pc:spChg>
      </pc:sldChg>
      <pc:sldChg chg="delSp modSp mod modCm">
        <pc:chgData name="Jana Lu" userId="76d7ce9a-58f9-4227-9ce6-18dcc353422d" providerId="ADAL" clId="{904131BE-C209-498C-8F17-DD06A758A642}" dt="2024-08-09T15:33:54.102" v="6305" actId="962"/>
        <pc:sldMkLst>
          <pc:docMk/>
          <pc:sldMk cId="1192451559" sldId="1147"/>
        </pc:sldMkLst>
        <pc:spChg chg="del">
          <ac:chgData name="Jana Lu" userId="76d7ce9a-58f9-4227-9ce6-18dcc353422d" providerId="ADAL" clId="{904131BE-C209-498C-8F17-DD06A758A642}" dt="2024-08-09T15:33:25.837" v="6259" actId="478"/>
          <ac:spMkLst>
            <pc:docMk/>
            <pc:sldMk cId="1192451559" sldId="1147"/>
            <ac:spMk id="30" creationId="{7E247627-7658-F77F-FC11-F7D2C5D94712}"/>
          </ac:spMkLst>
        </pc:spChg>
        <pc:spChg chg="del">
          <ac:chgData name="Jana Lu" userId="76d7ce9a-58f9-4227-9ce6-18dcc353422d" providerId="ADAL" clId="{904131BE-C209-498C-8F17-DD06A758A642}" dt="2024-08-09T15:33:25.837" v="6259" actId="478"/>
          <ac:spMkLst>
            <pc:docMk/>
            <pc:sldMk cId="1192451559" sldId="1147"/>
            <ac:spMk id="31" creationId="{088166E2-0A5C-F8E9-1E6C-02E58D159E10}"/>
          </ac:spMkLst>
        </pc:spChg>
        <pc:spChg chg="del">
          <ac:chgData name="Jana Lu" userId="76d7ce9a-58f9-4227-9ce6-18dcc353422d" providerId="ADAL" clId="{904131BE-C209-498C-8F17-DD06A758A642}" dt="2024-08-09T15:33:25.837" v="6259" actId="478"/>
          <ac:spMkLst>
            <pc:docMk/>
            <pc:sldMk cId="1192451559" sldId="1147"/>
            <ac:spMk id="32" creationId="{81BA5953-7E83-2353-796D-6511604130E9}"/>
          </ac:spMkLst>
        </pc:spChg>
        <pc:spChg chg="del">
          <ac:chgData name="Jana Lu" userId="76d7ce9a-58f9-4227-9ce6-18dcc353422d" providerId="ADAL" clId="{904131BE-C209-498C-8F17-DD06A758A642}" dt="2024-08-09T15:33:25.837" v="6259" actId="478"/>
          <ac:spMkLst>
            <pc:docMk/>
            <pc:sldMk cId="1192451559" sldId="1147"/>
            <ac:spMk id="33" creationId="{1CABC0B4-10C2-2A8C-C943-B48923396175}"/>
          </ac:spMkLst>
        </pc:spChg>
        <pc:spChg chg="del">
          <ac:chgData name="Jana Lu" userId="76d7ce9a-58f9-4227-9ce6-18dcc353422d" providerId="ADAL" clId="{904131BE-C209-498C-8F17-DD06A758A642}" dt="2024-08-09T15:33:25.837" v="6259" actId="478"/>
          <ac:spMkLst>
            <pc:docMk/>
            <pc:sldMk cId="1192451559" sldId="1147"/>
            <ac:spMk id="34" creationId="{5E8924E3-EAE7-39DB-80C8-C4E58E3526AE}"/>
          </ac:spMkLst>
        </pc:spChg>
        <pc:spChg chg="del">
          <ac:chgData name="Jana Lu" userId="76d7ce9a-58f9-4227-9ce6-18dcc353422d" providerId="ADAL" clId="{904131BE-C209-498C-8F17-DD06A758A642}" dt="2024-08-09T15:33:25.837" v="6259" actId="478"/>
          <ac:spMkLst>
            <pc:docMk/>
            <pc:sldMk cId="1192451559" sldId="1147"/>
            <ac:spMk id="35" creationId="{45BBCCC1-4FCE-3225-3B20-219B354536DB}"/>
          </ac:spMkLst>
        </pc:spChg>
        <pc:spChg chg="del">
          <ac:chgData name="Jana Lu" userId="76d7ce9a-58f9-4227-9ce6-18dcc353422d" providerId="ADAL" clId="{904131BE-C209-498C-8F17-DD06A758A642}" dt="2024-08-09T15:33:25.837" v="6259" actId="478"/>
          <ac:spMkLst>
            <pc:docMk/>
            <pc:sldMk cId="1192451559" sldId="1147"/>
            <ac:spMk id="36" creationId="{5FCC4368-D257-E501-85AB-72C34EB64AFA}"/>
          </ac:spMkLst>
        </pc:spChg>
        <pc:spChg chg="del">
          <ac:chgData name="Jana Lu" userId="76d7ce9a-58f9-4227-9ce6-18dcc353422d" providerId="ADAL" clId="{904131BE-C209-498C-8F17-DD06A758A642}" dt="2024-08-09T15:33:25.837" v="6259" actId="478"/>
          <ac:spMkLst>
            <pc:docMk/>
            <pc:sldMk cId="1192451559" sldId="1147"/>
            <ac:spMk id="37" creationId="{342B7509-02E2-8D06-57E2-FF6A3DF78025}"/>
          </ac:spMkLst>
        </pc:spChg>
        <pc:spChg chg="del">
          <ac:chgData name="Jana Lu" userId="76d7ce9a-58f9-4227-9ce6-18dcc353422d" providerId="ADAL" clId="{904131BE-C209-498C-8F17-DD06A758A642}" dt="2024-08-09T15:33:25.837" v="6259" actId="478"/>
          <ac:spMkLst>
            <pc:docMk/>
            <pc:sldMk cId="1192451559" sldId="1147"/>
            <ac:spMk id="38" creationId="{6466D715-FF78-EA83-BFDB-70E8C2B0ED87}"/>
          </ac:spMkLst>
        </pc:spChg>
        <pc:spChg chg="del">
          <ac:chgData name="Jana Lu" userId="76d7ce9a-58f9-4227-9ce6-18dcc353422d" providerId="ADAL" clId="{904131BE-C209-498C-8F17-DD06A758A642}" dt="2024-08-09T15:33:25.837" v="6259" actId="478"/>
          <ac:spMkLst>
            <pc:docMk/>
            <pc:sldMk cId="1192451559" sldId="1147"/>
            <ac:spMk id="39" creationId="{FD8017C1-E26B-B449-7E7F-0A0E0D1BB9D4}"/>
          </ac:spMkLst>
        </pc:spChg>
        <pc:spChg chg="del">
          <ac:chgData name="Jana Lu" userId="76d7ce9a-58f9-4227-9ce6-18dcc353422d" providerId="ADAL" clId="{904131BE-C209-498C-8F17-DD06A758A642}" dt="2024-08-09T15:33:25.837" v="6259" actId="478"/>
          <ac:spMkLst>
            <pc:docMk/>
            <pc:sldMk cId="1192451559" sldId="1147"/>
            <ac:spMk id="40" creationId="{39DF7283-CDDE-3A76-EDFD-22CDACAACB31}"/>
          </ac:spMkLst>
        </pc:spChg>
        <pc:spChg chg="del">
          <ac:chgData name="Jana Lu" userId="76d7ce9a-58f9-4227-9ce6-18dcc353422d" providerId="ADAL" clId="{904131BE-C209-498C-8F17-DD06A758A642}" dt="2024-08-09T15:33:25.837" v="6259" actId="478"/>
          <ac:spMkLst>
            <pc:docMk/>
            <pc:sldMk cId="1192451559" sldId="1147"/>
            <ac:spMk id="41" creationId="{19CD43E4-4325-6C48-FB01-0139A1AFBC78}"/>
          </ac:spMkLst>
        </pc:spChg>
        <pc:spChg chg="del">
          <ac:chgData name="Jana Lu" userId="76d7ce9a-58f9-4227-9ce6-18dcc353422d" providerId="ADAL" clId="{904131BE-C209-498C-8F17-DD06A758A642}" dt="2024-08-09T15:33:25.837" v="6259" actId="478"/>
          <ac:spMkLst>
            <pc:docMk/>
            <pc:sldMk cId="1192451559" sldId="1147"/>
            <ac:spMk id="42" creationId="{8D190544-C28A-6473-7F7F-C3E59DE2293C}"/>
          </ac:spMkLst>
        </pc:spChg>
        <pc:spChg chg="del">
          <ac:chgData name="Jana Lu" userId="76d7ce9a-58f9-4227-9ce6-18dcc353422d" providerId="ADAL" clId="{904131BE-C209-498C-8F17-DD06A758A642}" dt="2024-08-09T15:33:25.837" v="6259" actId="478"/>
          <ac:spMkLst>
            <pc:docMk/>
            <pc:sldMk cId="1192451559" sldId="1147"/>
            <ac:spMk id="43" creationId="{97AA5EFC-EBCA-B3DA-BFA6-B4F6DFE01DF2}"/>
          </ac:spMkLst>
        </pc:spChg>
        <pc:spChg chg="del">
          <ac:chgData name="Jana Lu" userId="76d7ce9a-58f9-4227-9ce6-18dcc353422d" providerId="ADAL" clId="{904131BE-C209-498C-8F17-DD06A758A642}" dt="2024-08-09T15:33:25.837" v="6259" actId="478"/>
          <ac:spMkLst>
            <pc:docMk/>
            <pc:sldMk cId="1192451559" sldId="1147"/>
            <ac:spMk id="44" creationId="{746CF3EA-10BA-10D7-1F70-0B1678BE2AEE}"/>
          </ac:spMkLst>
        </pc:spChg>
        <pc:spChg chg="del">
          <ac:chgData name="Jana Lu" userId="76d7ce9a-58f9-4227-9ce6-18dcc353422d" providerId="ADAL" clId="{904131BE-C209-498C-8F17-DD06A758A642}" dt="2024-08-09T15:33:25.837" v="6259" actId="478"/>
          <ac:spMkLst>
            <pc:docMk/>
            <pc:sldMk cId="1192451559" sldId="1147"/>
            <ac:spMk id="45" creationId="{69206973-134A-A1C1-C23B-AB2792C50D01}"/>
          </ac:spMkLst>
        </pc:spChg>
        <pc:spChg chg="del">
          <ac:chgData name="Jana Lu" userId="76d7ce9a-58f9-4227-9ce6-18dcc353422d" providerId="ADAL" clId="{904131BE-C209-498C-8F17-DD06A758A642}" dt="2024-08-09T15:33:25.837" v="6259" actId="478"/>
          <ac:spMkLst>
            <pc:docMk/>
            <pc:sldMk cId="1192451559" sldId="1147"/>
            <ac:spMk id="46" creationId="{0C64F694-3D56-30EF-C52D-D97A345FDFF3}"/>
          </ac:spMkLst>
        </pc:spChg>
        <pc:spChg chg="del">
          <ac:chgData name="Jana Lu" userId="76d7ce9a-58f9-4227-9ce6-18dcc353422d" providerId="ADAL" clId="{904131BE-C209-498C-8F17-DD06A758A642}" dt="2024-08-09T15:33:25.837" v="6259" actId="478"/>
          <ac:spMkLst>
            <pc:docMk/>
            <pc:sldMk cId="1192451559" sldId="1147"/>
            <ac:spMk id="47" creationId="{D05C3F5F-EB86-9AB8-A4A7-966A2B4478B2}"/>
          </ac:spMkLst>
        </pc:spChg>
        <pc:spChg chg="del">
          <ac:chgData name="Jana Lu" userId="76d7ce9a-58f9-4227-9ce6-18dcc353422d" providerId="ADAL" clId="{904131BE-C209-498C-8F17-DD06A758A642}" dt="2024-08-09T15:33:25.837" v="6259" actId="478"/>
          <ac:spMkLst>
            <pc:docMk/>
            <pc:sldMk cId="1192451559" sldId="1147"/>
            <ac:spMk id="48" creationId="{09AD8AB9-F5D0-72E0-1BD6-1CABCAD0BEB3}"/>
          </ac:spMkLst>
        </pc:spChg>
        <pc:picChg chg="mod ord">
          <ac:chgData name="Jana Lu" userId="76d7ce9a-58f9-4227-9ce6-18dcc353422d" providerId="ADAL" clId="{904131BE-C209-498C-8F17-DD06A758A642}" dt="2024-08-09T15:33:54.102" v="6305" actId="962"/>
          <ac:picMkLst>
            <pc:docMk/>
            <pc:sldMk cId="1192451559" sldId="1147"/>
            <ac:picMk id="3" creationId="{1BB9D2C0-2C94-562E-2BEA-D890C99A5504}"/>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04131BE-C209-498C-8F17-DD06A758A642}" dt="2024-08-09T15:33:18.909" v="6258"/>
              <pc2:cmMkLst xmlns:pc2="http://schemas.microsoft.com/office/powerpoint/2019/9/main/command">
                <pc:docMk/>
                <pc:sldMk cId="1192451559" sldId="1147"/>
                <pc2:cmMk id="{6B3CF13D-E1CC-4D89-B84E-C1B29EBC8F0C}"/>
              </pc2:cmMkLst>
              <pc226:cmRplyChg chg="add">
                <pc226:chgData name="Jana Lu" userId="76d7ce9a-58f9-4227-9ce6-18dcc353422d" providerId="ADAL" clId="{904131BE-C209-498C-8F17-DD06A758A642}" dt="2024-08-09T15:33:18.909" v="6258"/>
                <pc2:cmRplyMkLst xmlns:pc2="http://schemas.microsoft.com/office/powerpoint/2019/9/main/command">
                  <pc:docMk/>
                  <pc:sldMk cId="1192451559" sldId="1147"/>
                  <pc2:cmMk id="{6B3CF13D-E1CC-4D89-B84E-C1B29EBC8F0C}"/>
                  <pc2:cmRplyMk id="{A82B84EF-4BBC-49E5-B7BE-DA9C77C45D31}"/>
                </pc2:cmRplyMkLst>
              </pc226:cmRplyChg>
            </pc226:cmChg>
          </p:ext>
        </pc:extLst>
      </pc:sldChg>
      <pc:sldChg chg="delSp modSp mod">
        <pc:chgData name="Jana Lu" userId="76d7ce9a-58f9-4227-9ce6-18dcc353422d" providerId="ADAL" clId="{904131BE-C209-498C-8F17-DD06A758A642}" dt="2024-08-09T15:34:55.193" v="6379" actId="962"/>
        <pc:sldMkLst>
          <pc:docMk/>
          <pc:sldMk cId="3729270941" sldId="1148"/>
        </pc:sldMkLst>
        <pc:spChg chg="ord">
          <ac:chgData name="Jana Lu" userId="76d7ce9a-58f9-4227-9ce6-18dcc353422d" providerId="ADAL" clId="{904131BE-C209-498C-8F17-DD06A758A642}" dt="2024-08-09T15:34:22.735" v="6309" actId="13244"/>
          <ac:spMkLst>
            <pc:docMk/>
            <pc:sldMk cId="3729270941" sldId="1148"/>
            <ac:spMk id="2" creationId="{D8FCCA01-D351-9D3A-8F51-1951DEDFC528}"/>
          </ac:spMkLst>
        </pc:spChg>
        <pc:spChg chg="del">
          <ac:chgData name="Jana Lu" userId="76d7ce9a-58f9-4227-9ce6-18dcc353422d" providerId="ADAL" clId="{904131BE-C209-498C-8F17-DD06A758A642}" dt="2024-08-09T15:34:11.590" v="6306" actId="478"/>
          <ac:spMkLst>
            <pc:docMk/>
            <pc:sldMk cId="3729270941" sldId="1148"/>
            <ac:spMk id="5" creationId="{E2A2C9E1-1CD4-C9F0-1AE1-EB5CA07CA3FF}"/>
          </ac:spMkLst>
        </pc:spChg>
        <pc:spChg chg="del">
          <ac:chgData name="Jana Lu" userId="76d7ce9a-58f9-4227-9ce6-18dcc353422d" providerId="ADAL" clId="{904131BE-C209-498C-8F17-DD06A758A642}" dt="2024-08-09T15:34:11.590" v="6306" actId="478"/>
          <ac:spMkLst>
            <pc:docMk/>
            <pc:sldMk cId="3729270941" sldId="1148"/>
            <ac:spMk id="30" creationId="{7E247627-7658-F77F-FC11-F7D2C5D94712}"/>
          </ac:spMkLst>
        </pc:spChg>
        <pc:spChg chg="del">
          <ac:chgData name="Jana Lu" userId="76d7ce9a-58f9-4227-9ce6-18dcc353422d" providerId="ADAL" clId="{904131BE-C209-498C-8F17-DD06A758A642}" dt="2024-08-09T15:34:11.590" v="6306" actId="478"/>
          <ac:spMkLst>
            <pc:docMk/>
            <pc:sldMk cId="3729270941" sldId="1148"/>
            <ac:spMk id="31" creationId="{088166E2-0A5C-F8E9-1E6C-02E58D159E10}"/>
          </ac:spMkLst>
        </pc:spChg>
        <pc:spChg chg="del">
          <ac:chgData name="Jana Lu" userId="76d7ce9a-58f9-4227-9ce6-18dcc353422d" providerId="ADAL" clId="{904131BE-C209-498C-8F17-DD06A758A642}" dt="2024-08-09T15:34:11.590" v="6306" actId="478"/>
          <ac:spMkLst>
            <pc:docMk/>
            <pc:sldMk cId="3729270941" sldId="1148"/>
            <ac:spMk id="32" creationId="{81BA5953-7E83-2353-796D-6511604130E9}"/>
          </ac:spMkLst>
        </pc:spChg>
        <pc:spChg chg="del">
          <ac:chgData name="Jana Lu" userId="76d7ce9a-58f9-4227-9ce6-18dcc353422d" providerId="ADAL" clId="{904131BE-C209-498C-8F17-DD06A758A642}" dt="2024-08-09T15:34:11.590" v="6306" actId="478"/>
          <ac:spMkLst>
            <pc:docMk/>
            <pc:sldMk cId="3729270941" sldId="1148"/>
            <ac:spMk id="33" creationId="{1CABC0B4-10C2-2A8C-C943-B48923396175}"/>
          </ac:spMkLst>
        </pc:spChg>
        <pc:spChg chg="del">
          <ac:chgData name="Jana Lu" userId="76d7ce9a-58f9-4227-9ce6-18dcc353422d" providerId="ADAL" clId="{904131BE-C209-498C-8F17-DD06A758A642}" dt="2024-08-09T15:34:11.590" v="6306" actId="478"/>
          <ac:spMkLst>
            <pc:docMk/>
            <pc:sldMk cId="3729270941" sldId="1148"/>
            <ac:spMk id="34" creationId="{5E8924E3-EAE7-39DB-80C8-C4E58E3526AE}"/>
          </ac:spMkLst>
        </pc:spChg>
        <pc:spChg chg="del">
          <ac:chgData name="Jana Lu" userId="76d7ce9a-58f9-4227-9ce6-18dcc353422d" providerId="ADAL" clId="{904131BE-C209-498C-8F17-DD06A758A642}" dt="2024-08-09T15:34:11.590" v="6306" actId="478"/>
          <ac:spMkLst>
            <pc:docMk/>
            <pc:sldMk cId="3729270941" sldId="1148"/>
            <ac:spMk id="35" creationId="{45BBCCC1-4FCE-3225-3B20-219B354536DB}"/>
          </ac:spMkLst>
        </pc:spChg>
        <pc:spChg chg="del">
          <ac:chgData name="Jana Lu" userId="76d7ce9a-58f9-4227-9ce6-18dcc353422d" providerId="ADAL" clId="{904131BE-C209-498C-8F17-DD06A758A642}" dt="2024-08-09T15:34:11.590" v="6306" actId="478"/>
          <ac:spMkLst>
            <pc:docMk/>
            <pc:sldMk cId="3729270941" sldId="1148"/>
            <ac:spMk id="36" creationId="{5FCC4368-D257-E501-85AB-72C34EB64AFA}"/>
          </ac:spMkLst>
        </pc:spChg>
        <pc:spChg chg="del">
          <ac:chgData name="Jana Lu" userId="76d7ce9a-58f9-4227-9ce6-18dcc353422d" providerId="ADAL" clId="{904131BE-C209-498C-8F17-DD06A758A642}" dt="2024-08-09T15:34:11.590" v="6306" actId="478"/>
          <ac:spMkLst>
            <pc:docMk/>
            <pc:sldMk cId="3729270941" sldId="1148"/>
            <ac:spMk id="37" creationId="{342B7509-02E2-8D06-57E2-FF6A3DF78025}"/>
          </ac:spMkLst>
        </pc:spChg>
        <pc:spChg chg="del">
          <ac:chgData name="Jana Lu" userId="76d7ce9a-58f9-4227-9ce6-18dcc353422d" providerId="ADAL" clId="{904131BE-C209-498C-8F17-DD06A758A642}" dt="2024-08-09T15:34:11.590" v="6306" actId="478"/>
          <ac:spMkLst>
            <pc:docMk/>
            <pc:sldMk cId="3729270941" sldId="1148"/>
            <ac:spMk id="38" creationId="{6466D715-FF78-EA83-BFDB-70E8C2B0ED87}"/>
          </ac:spMkLst>
        </pc:spChg>
        <pc:spChg chg="del">
          <ac:chgData name="Jana Lu" userId="76d7ce9a-58f9-4227-9ce6-18dcc353422d" providerId="ADAL" clId="{904131BE-C209-498C-8F17-DD06A758A642}" dt="2024-08-09T15:34:11.590" v="6306" actId="478"/>
          <ac:spMkLst>
            <pc:docMk/>
            <pc:sldMk cId="3729270941" sldId="1148"/>
            <ac:spMk id="39" creationId="{FD8017C1-E26B-B449-7E7F-0A0E0D1BB9D4}"/>
          </ac:spMkLst>
        </pc:spChg>
        <pc:spChg chg="del">
          <ac:chgData name="Jana Lu" userId="76d7ce9a-58f9-4227-9ce6-18dcc353422d" providerId="ADAL" clId="{904131BE-C209-498C-8F17-DD06A758A642}" dt="2024-08-09T15:34:11.590" v="6306" actId="478"/>
          <ac:spMkLst>
            <pc:docMk/>
            <pc:sldMk cId="3729270941" sldId="1148"/>
            <ac:spMk id="40" creationId="{39DF7283-CDDE-3A76-EDFD-22CDACAACB31}"/>
          </ac:spMkLst>
        </pc:spChg>
        <pc:spChg chg="del">
          <ac:chgData name="Jana Lu" userId="76d7ce9a-58f9-4227-9ce6-18dcc353422d" providerId="ADAL" clId="{904131BE-C209-498C-8F17-DD06A758A642}" dt="2024-08-09T15:34:11.590" v="6306" actId="478"/>
          <ac:spMkLst>
            <pc:docMk/>
            <pc:sldMk cId="3729270941" sldId="1148"/>
            <ac:spMk id="41" creationId="{19CD43E4-4325-6C48-FB01-0139A1AFBC78}"/>
          </ac:spMkLst>
        </pc:spChg>
        <pc:spChg chg="del">
          <ac:chgData name="Jana Lu" userId="76d7ce9a-58f9-4227-9ce6-18dcc353422d" providerId="ADAL" clId="{904131BE-C209-498C-8F17-DD06A758A642}" dt="2024-08-09T15:34:11.590" v="6306" actId="478"/>
          <ac:spMkLst>
            <pc:docMk/>
            <pc:sldMk cId="3729270941" sldId="1148"/>
            <ac:spMk id="42" creationId="{8D190544-C28A-6473-7F7F-C3E59DE2293C}"/>
          </ac:spMkLst>
        </pc:spChg>
        <pc:spChg chg="del">
          <ac:chgData name="Jana Lu" userId="76d7ce9a-58f9-4227-9ce6-18dcc353422d" providerId="ADAL" clId="{904131BE-C209-498C-8F17-DD06A758A642}" dt="2024-08-09T15:34:11.590" v="6306" actId="478"/>
          <ac:spMkLst>
            <pc:docMk/>
            <pc:sldMk cId="3729270941" sldId="1148"/>
            <ac:spMk id="43" creationId="{97AA5EFC-EBCA-B3DA-BFA6-B4F6DFE01DF2}"/>
          </ac:spMkLst>
        </pc:spChg>
        <pc:spChg chg="del">
          <ac:chgData name="Jana Lu" userId="76d7ce9a-58f9-4227-9ce6-18dcc353422d" providerId="ADAL" clId="{904131BE-C209-498C-8F17-DD06A758A642}" dt="2024-08-09T15:34:11.590" v="6306" actId="478"/>
          <ac:spMkLst>
            <pc:docMk/>
            <pc:sldMk cId="3729270941" sldId="1148"/>
            <ac:spMk id="44" creationId="{746CF3EA-10BA-10D7-1F70-0B1678BE2AEE}"/>
          </ac:spMkLst>
        </pc:spChg>
        <pc:spChg chg="del">
          <ac:chgData name="Jana Lu" userId="76d7ce9a-58f9-4227-9ce6-18dcc353422d" providerId="ADAL" clId="{904131BE-C209-498C-8F17-DD06A758A642}" dt="2024-08-09T15:34:11.590" v="6306" actId="478"/>
          <ac:spMkLst>
            <pc:docMk/>
            <pc:sldMk cId="3729270941" sldId="1148"/>
            <ac:spMk id="45" creationId="{69206973-134A-A1C1-C23B-AB2792C50D01}"/>
          </ac:spMkLst>
        </pc:spChg>
        <pc:spChg chg="del">
          <ac:chgData name="Jana Lu" userId="76d7ce9a-58f9-4227-9ce6-18dcc353422d" providerId="ADAL" clId="{904131BE-C209-498C-8F17-DD06A758A642}" dt="2024-08-09T15:34:11.590" v="6306" actId="478"/>
          <ac:spMkLst>
            <pc:docMk/>
            <pc:sldMk cId="3729270941" sldId="1148"/>
            <ac:spMk id="46" creationId="{0C64F694-3D56-30EF-C52D-D97A345FDFF3}"/>
          </ac:spMkLst>
        </pc:spChg>
        <pc:spChg chg="del">
          <ac:chgData name="Jana Lu" userId="76d7ce9a-58f9-4227-9ce6-18dcc353422d" providerId="ADAL" clId="{904131BE-C209-498C-8F17-DD06A758A642}" dt="2024-08-09T15:34:15.346" v="6307" actId="478"/>
          <ac:spMkLst>
            <pc:docMk/>
            <pc:sldMk cId="3729270941" sldId="1148"/>
            <ac:spMk id="47" creationId="{D05C3F5F-EB86-9AB8-A4A7-966A2B4478B2}"/>
          </ac:spMkLst>
        </pc:spChg>
        <pc:spChg chg="del">
          <ac:chgData name="Jana Lu" userId="76d7ce9a-58f9-4227-9ce6-18dcc353422d" providerId="ADAL" clId="{904131BE-C209-498C-8F17-DD06A758A642}" dt="2024-08-09T15:34:16.477" v="6308" actId="478"/>
          <ac:spMkLst>
            <pc:docMk/>
            <pc:sldMk cId="3729270941" sldId="1148"/>
            <ac:spMk id="48" creationId="{09AD8AB9-F5D0-72E0-1BD6-1CABCAD0BEB3}"/>
          </ac:spMkLst>
        </pc:spChg>
        <pc:picChg chg="mod">
          <ac:chgData name="Jana Lu" userId="76d7ce9a-58f9-4227-9ce6-18dcc353422d" providerId="ADAL" clId="{904131BE-C209-498C-8F17-DD06A758A642}" dt="2024-08-09T15:34:35.142" v="6317" actId="962"/>
          <ac:picMkLst>
            <pc:docMk/>
            <pc:sldMk cId="3729270941" sldId="1148"/>
            <ac:picMk id="7" creationId="{C0AAD677-8687-AB43-5EF2-74D7A6AA4434}"/>
          </ac:picMkLst>
        </pc:picChg>
        <pc:picChg chg="mod">
          <ac:chgData name="Jana Lu" userId="76d7ce9a-58f9-4227-9ce6-18dcc353422d" providerId="ADAL" clId="{904131BE-C209-498C-8F17-DD06A758A642}" dt="2024-08-09T15:34:55.193" v="6379" actId="962"/>
          <ac:picMkLst>
            <pc:docMk/>
            <pc:sldMk cId="3729270941" sldId="1148"/>
            <ac:picMk id="8" creationId="{BF674A90-1C29-5991-1B0E-B61CFDDC1397}"/>
          </ac:picMkLst>
        </pc:picChg>
      </pc:sldChg>
      <pc:sldChg chg="delSp modSp mod">
        <pc:chgData name="Jana Lu" userId="76d7ce9a-58f9-4227-9ce6-18dcc353422d" providerId="ADAL" clId="{904131BE-C209-498C-8F17-DD06A758A642}" dt="2024-08-09T15:47:47.019" v="6522" actId="13244"/>
        <pc:sldMkLst>
          <pc:docMk/>
          <pc:sldMk cId="1719510604" sldId="1150"/>
        </pc:sldMkLst>
        <pc:spChg chg="ord">
          <ac:chgData name="Jana Lu" userId="76d7ce9a-58f9-4227-9ce6-18dcc353422d" providerId="ADAL" clId="{904131BE-C209-498C-8F17-DD06A758A642}" dt="2024-08-09T15:47:47.019" v="6522" actId="13244"/>
          <ac:spMkLst>
            <pc:docMk/>
            <pc:sldMk cId="1719510604" sldId="1150"/>
            <ac:spMk id="2" creationId="{D8FCCA01-D351-9D3A-8F51-1951DEDFC528}"/>
          </ac:spMkLst>
        </pc:spChg>
        <pc:spChg chg="del">
          <ac:chgData name="Jana Lu" userId="76d7ce9a-58f9-4227-9ce6-18dcc353422d" providerId="ADAL" clId="{904131BE-C209-498C-8F17-DD06A758A642}" dt="2024-08-09T15:41:42.076" v="6516" actId="478"/>
          <ac:spMkLst>
            <pc:docMk/>
            <pc:sldMk cId="1719510604" sldId="1150"/>
            <ac:spMk id="5" creationId="{E2A2C9E1-1CD4-C9F0-1AE1-EB5CA07CA3FF}"/>
          </ac:spMkLst>
        </pc:spChg>
        <pc:spChg chg="del">
          <ac:chgData name="Jana Lu" userId="76d7ce9a-58f9-4227-9ce6-18dcc353422d" providerId="ADAL" clId="{904131BE-C209-498C-8F17-DD06A758A642}" dt="2024-08-09T15:41:42.076" v="6516" actId="478"/>
          <ac:spMkLst>
            <pc:docMk/>
            <pc:sldMk cId="1719510604" sldId="1150"/>
            <ac:spMk id="30" creationId="{7E247627-7658-F77F-FC11-F7D2C5D94712}"/>
          </ac:spMkLst>
        </pc:spChg>
        <pc:spChg chg="del">
          <ac:chgData name="Jana Lu" userId="76d7ce9a-58f9-4227-9ce6-18dcc353422d" providerId="ADAL" clId="{904131BE-C209-498C-8F17-DD06A758A642}" dt="2024-08-09T15:41:42.076" v="6516" actId="478"/>
          <ac:spMkLst>
            <pc:docMk/>
            <pc:sldMk cId="1719510604" sldId="1150"/>
            <ac:spMk id="31" creationId="{088166E2-0A5C-F8E9-1E6C-02E58D159E10}"/>
          </ac:spMkLst>
        </pc:spChg>
        <pc:spChg chg="del">
          <ac:chgData name="Jana Lu" userId="76d7ce9a-58f9-4227-9ce6-18dcc353422d" providerId="ADAL" clId="{904131BE-C209-498C-8F17-DD06A758A642}" dt="2024-08-09T15:41:42.076" v="6516" actId="478"/>
          <ac:spMkLst>
            <pc:docMk/>
            <pc:sldMk cId="1719510604" sldId="1150"/>
            <ac:spMk id="32" creationId="{81BA5953-7E83-2353-796D-6511604130E9}"/>
          </ac:spMkLst>
        </pc:spChg>
        <pc:spChg chg="del">
          <ac:chgData name="Jana Lu" userId="76d7ce9a-58f9-4227-9ce6-18dcc353422d" providerId="ADAL" clId="{904131BE-C209-498C-8F17-DD06A758A642}" dt="2024-08-09T15:41:42.076" v="6516" actId="478"/>
          <ac:spMkLst>
            <pc:docMk/>
            <pc:sldMk cId="1719510604" sldId="1150"/>
            <ac:spMk id="33" creationId="{1CABC0B4-10C2-2A8C-C943-B48923396175}"/>
          </ac:spMkLst>
        </pc:spChg>
        <pc:spChg chg="del">
          <ac:chgData name="Jana Lu" userId="76d7ce9a-58f9-4227-9ce6-18dcc353422d" providerId="ADAL" clId="{904131BE-C209-498C-8F17-DD06A758A642}" dt="2024-08-09T15:41:42.076" v="6516" actId="478"/>
          <ac:spMkLst>
            <pc:docMk/>
            <pc:sldMk cId="1719510604" sldId="1150"/>
            <ac:spMk id="34" creationId="{5E8924E3-EAE7-39DB-80C8-C4E58E3526AE}"/>
          </ac:spMkLst>
        </pc:spChg>
        <pc:spChg chg="del">
          <ac:chgData name="Jana Lu" userId="76d7ce9a-58f9-4227-9ce6-18dcc353422d" providerId="ADAL" clId="{904131BE-C209-498C-8F17-DD06A758A642}" dt="2024-08-09T15:41:42.076" v="6516" actId="478"/>
          <ac:spMkLst>
            <pc:docMk/>
            <pc:sldMk cId="1719510604" sldId="1150"/>
            <ac:spMk id="35" creationId="{45BBCCC1-4FCE-3225-3B20-219B354536DB}"/>
          </ac:spMkLst>
        </pc:spChg>
        <pc:spChg chg="del">
          <ac:chgData name="Jana Lu" userId="76d7ce9a-58f9-4227-9ce6-18dcc353422d" providerId="ADAL" clId="{904131BE-C209-498C-8F17-DD06A758A642}" dt="2024-08-09T15:41:42.076" v="6516" actId="478"/>
          <ac:spMkLst>
            <pc:docMk/>
            <pc:sldMk cId="1719510604" sldId="1150"/>
            <ac:spMk id="36" creationId="{5FCC4368-D257-E501-85AB-72C34EB64AFA}"/>
          </ac:spMkLst>
        </pc:spChg>
        <pc:spChg chg="del">
          <ac:chgData name="Jana Lu" userId="76d7ce9a-58f9-4227-9ce6-18dcc353422d" providerId="ADAL" clId="{904131BE-C209-498C-8F17-DD06A758A642}" dt="2024-08-09T15:41:42.076" v="6516" actId="478"/>
          <ac:spMkLst>
            <pc:docMk/>
            <pc:sldMk cId="1719510604" sldId="1150"/>
            <ac:spMk id="37" creationId="{342B7509-02E2-8D06-57E2-FF6A3DF78025}"/>
          </ac:spMkLst>
        </pc:spChg>
        <pc:spChg chg="del">
          <ac:chgData name="Jana Lu" userId="76d7ce9a-58f9-4227-9ce6-18dcc353422d" providerId="ADAL" clId="{904131BE-C209-498C-8F17-DD06A758A642}" dt="2024-08-09T15:41:42.076" v="6516" actId="478"/>
          <ac:spMkLst>
            <pc:docMk/>
            <pc:sldMk cId="1719510604" sldId="1150"/>
            <ac:spMk id="38" creationId="{6466D715-FF78-EA83-BFDB-70E8C2B0ED87}"/>
          </ac:spMkLst>
        </pc:spChg>
        <pc:spChg chg="del">
          <ac:chgData name="Jana Lu" userId="76d7ce9a-58f9-4227-9ce6-18dcc353422d" providerId="ADAL" clId="{904131BE-C209-498C-8F17-DD06A758A642}" dt="2024-08-09T15:41:42.076" v="6516" actId="478"/>
          <ac:spMkLst>
            <pc:docMk/>
            <pc:sldMk cId="1719510604" sldId="1150"/>
            <ac:spMk id="39" creationId="{FD8017C1-E26B-B449-7E7F-0A0E0D1BB9D4}"/>
          </ac:spMkLst>
        </pc:spChg>
        <pc:spChg chg="del">
          <ac:chgData name="Jana Lu" userId="76d7ce9a-58f9-4227-9ce6-18dcc353422d" providerId="ADAL" clId="{904131BE-C209-498C-8F17-DD06A758A642}" dt="2024-08-09T15:41:42.076" v="6516" actId="478"/>
          <ac:spMkLst>
            <pc:docMk/>
            <pc:sldMk cId="1719510604" sldId="1150"/>
            <ac:spMk id="40" creationId="{39DF7283-CDDE-3A76-EDFD-22CDACAACB31}"/>
          </ac:spMkLst>
        </pc:spChg>
        <pc:spChg chg="del">
          <ac:chgData name="Jana Lu" userId="76d7ce9a-58f9-4227-9ce6-18dcc353422d" providerId="ADAL" clId="{904131BE-C209-498C-8F17-DD06A758A642}" dt="2024-08-09T15:41:42.076" v="6516" actId="478"/>
          <ac:spMkLst>
            <pc:docMk/>
            <pc:sldMk cId="1719510604" sldId="1150"/>
            <ac:spMk id="41" creationId="{19CD43E4-4325-6C48-FB01-0139A1AFBC78}"/>
          </ac:spMkLst>
        </pc:spChg>
        <pc:spChg chg="del">
          <ac:chgData name="Jana Lu" userId="76d7ce9a-58f9-4227-9ce6-18dcc353422d" providerId="ADAL" clId="{904131BE-C209-498C-8F17-DD06A758A642}" dt="2024-08-09T15:41:42.076" v="6516" actId="478"/>
          <ac:spMkLst>
            <pc:docMk/>
            <pc:sldMk cId="1719510604" sldId="1150"/>
            <ac:spMk id="42" creationId="{8D190544-C28A-6473-7F7F-C3E59DE2293C}"/>
          </ac:spMkLst>
        </pc:spChg>
        <pc:spChg chg="del">
          <ac:chgData name="Jana Lu" userId="76d7ce9a-58f9-4227-9ce6-18dcc353422d" providerId="ADAL" clId="{904131BE-C209-498C-8F17-DD06A758A642}" dt="2024-08-09T15:41:42.076" v="6516" actId="478"/>
          <ac:spMkLst>
            <pc:docMk/>
            <pc:sldMk cId="1719510604" sldId="1150"/>
            <ac:spMk id="43" creationId="{97AA5EFC-EBCA-B3DA-BFA6-B4F6DFE01DF2}"/>
          </ac:spMkLst>
        </pc:spChg>
        <pc:spChg chg="del">
          <ac:chgData name="Jana Lu" userId="76d7ce9a-58f9-4227-9ce6-18dcc353422d" providerId="ADAL" clId="{904131BE-C209-498C-8F17-DD06A758A642}" dt="2024-08-09T15:41:42.076" v="6516" actId="478"/>
          <ac:spMkLst>
            <pc:docMk/>
            <pc:sldMk cId="1719510604" sldId="1150"/>
            <ac:spMk id="44" creationId="{746CF3EA-10BA-10D7-1F70-0B1678BE2AEE}"/>
          </ac:spMkLst>
        </pc:spChg>
        <pc:spChg chg="del">
          <ac:chgData name="Jana Lu" userId="76d7ce9a-58f9-4227-9ce6-18dcc353422d" providerId="ADAL" clId="{904131BE-C209-498C-8F17-DD06A758A642}" dt="2024-08-09T15:41:42.076" v="6516" actId="478"/>
          <ac:spMkLst>
            <pc:docMk/>
            <pc:sldMk cId="1719510604" sldId="1150"/>
            <ac:spMk id="45" creationId="{69206973-134A-A1C1-C23B-AB2792C50D01}"/>
          </ac:spMkLst>
        </pc:spChg>
        <pc:spChg chg="del">
          <ac:chgData name="Jana Lu" userId="76d7ce9a-58f9-4227-9ce6-18dcc353422d" providerId="ADAL" clId="{904131BE-C209-498C-8F17-DD06A758A642}" dt="2024-08-09T15:41:42.076" v="6516" actId="478"/>
          <ac:spMkLst>
            <pc:docMk/>
            <pc:sldMk cId="1719510604" sldId="1150"/>
            <ac:spMk id="46" creationId="{0C64F694-3D56-30EF-C52D-D97A345FDFF3}"/>
          </ac:spMkLst>
        </pc:spChg>
        <pc:spChg chg="del">
          <ac:chgData name="Jana Lu" userId="76d7ce9a-58f9-4227-9ce6-18dcc353422d" providerId="ADAL" clId="{904131BE-C209-498C-8F17-DD06A758A642}" dt="2024-08-09T15:41:42.076" v="6516" actId="478"/>
          <ac:spMkLst>
            <pc:docMk/>
            <pc:sldMk cId="1719510604" sldId="1150"/>
            <ac:spMk id="47" creationId="{D05C3F5F-EB86-9AB8-A4A7-966A2B4478B2}"/>
          </ac:spMkLst>
        </pc:spChg>
        <pc:spChg chg="del">
          <ac:chgData name="Jana Lu" userId="76d7ce9a-58f9-4227-9ce6-18dcc353422d" providerId="ADAL" clId="{904131BE-C209-498C-8F17-DD06A758A642}" dt="2024-08-09T15:41:42.076" v="6516" actId="478"/>
          <ac:spMkLst>
            <pc:docMk/>
            <pc:sldMk cId="1719510604" sldId="1150"/>
            <ac:spMk id="48" creationId="{09AD8AB9-F5D0-72E0-1BD6-1CABCAD0BEB3}"/>
          </ac:spMkLst>
        </pc:spChg>
        <pc:picChg chg="mod ord">
          <ac:chgData name="Jana Lu" userId="76d7ce9a-58f9-4227-9ce6-18dcc353422d" providerId="ADAL" clId="{904131BE-C209-498C-8F17-DD06A758A642}" dt="2024-08-09T15:47:46.926" v="6521" actId="962"/>
          <ac:picMkLst>
            <pc:docMk/>
            <pc:sldMk cId="1719510604" sldId="1150"/>
            <ac:picMk id="13" creationId="{20CC372F-5480-A3C1-C275-78D9D688DBC5}"/>
          </ac:picMkLst>
        </pc:picChg>
      </pc:sldChg>
      <pc:sldChg chg="delSp modSp mod modNotesTx">
        <pc:chgData name="Jana Lu" userId="76d7ce9a-58f9-4227-9ce6-18dcc353422d" providerId="ADAL" clId="{904131BE-C209-498C-8F17-DD06A758A642}" dt="2024-08-09T16:12:12.711" v="6660"/>
        <pc:sldMkLst>
          <pc:docMk/>
          <pc:sldMk cId="2766743655" sldId="1151"/>
        </pc:sldMkLst>
        <pc:spChg chg="mod">
          <ac:chgData name="Jana Lu" userId="76d7ce9a-58f9-4227-9ce6-18dcc353422d" providerId="ADAL" clId="{904131BE-C209-498C-8F17-DD06A758A642}" dt="2024-08-09T16:12:03.342" v="6658" actId="1035"/>
          <ac:spMkLst>
            <pc:docMk/>
            <pc:sldMk cId="2766743655" sldId="1151"/>
            <ac:spMk id="3" creationId="{9313A05E-A3DF-E16C-53F3-E650839BC8F2}"/>
          </ac:spMkLst>
        </pc:spChg>
        <pc:spChg chg="ord">
          <ac:chgData name="Jana Lu" userId="76d7ce9a-58f9-4227-9ce6-18dcc353422d" providerId="ADAL" clId="{904131BE-C209-498C-8F17-DD06A758A642}" dt="2024-08-09T15:57:41.125" v="6610" actId="13244"/>
          <ac:spMkLst>
            <pc:docMk/>
            <pc:sldMk cId="2766743655" sldId="1151"/>
            <ac:spMk id="4" creationId="{35C96C0F-D899-D7EE-A952-D40FFB8292F4}"/>
          </ac:spMkLst>
        </pc:spChg>
        <pc:spChg chg="del">
          <ac:chgData name="Jana Lu" userId="76d7ce9a-58f9-4227-9ce6-18dcc353422d" providerId="ADAL" clId="{904131BE-C209-498C-8F17-DD06A758A642}" dt="2024-08-09T15:31:59.959" v="6247" actId="478"/>
          <ac:spMkLst>
            <pc:docMk/>
            <pc:sldMk cId="2766743655" sldId="1151"/>
            <ac:spMk id="5" creationId="{2FFB845E-E86B-70AD-764E-CC591E71EEFD}"/>
          </ac:spMkLst>
        </pc:spChg>
        <pc:spChg chg="del">
          <ac:chgData name="Jana Lu" userId="76d7ce9a-58f9-4227-9ce6-18dcc353422d" providerId="ADAL" clId="{904131BE-C209-498C-8F17-DD06A758A642}" dt="2024-08-09T15:31:59.959" v="6247" actId="478"/>
          <ac:spMkLst>
            <pc:docMk/>
            <pc:sldMk cId="2766743655" sldId="1151"/>
            <ac:spMk id="6" creationId="{D3F44AFB-5183-4E01-D2E4-D718F6D71631}"/>
          </ac:spMkLst>
        </pc:spChg>
        <pc:spChg chg="del">
          <ac:chgData name="Jana Lu" userId="76d7ce9a-58f9-4227-9ce6-18dcc353422d" providerId="ADAL" clId="{904131BE-C209-498C-8F17-DD06A758A642}" dt="2024-08-09T15:31:59.959" v="6247" actId="478"/>
          <ac:spMkLst>
            <pc:docMk/>
            <pc:sldMk cId="2766743655" sldId="1151"/>
            <ac:spMk id="7" creationId="{AA1F392C-CB9B-A8EB-BFBC-1ED836C662B3}"/>
          </ac:spMkLst>
        </pc:spChg>
        <pc:spChg chg="del">
          <ac:chgData name="Jana Lu" userId="76d7ce9a-58f9-4227-9ce6-18dcc353422d" providerId="ADAL" clId="{904131BE-C209-498C-8F17-DD06A758A642}" dt="2024-08-09T15:31:59.959" v="6247" actId="478"/>
          <ac:spMkLst>
            <pc:docMk/>
            <pc:sldMk cId="2766743655" sldId="1151"/>
            <ac:spMk id="8" creationId="{D14ADED5-A5FF-D353-62AD-FF0D8764AD18}"/>
          </ac:spMkLst>
        </pc:spChg>
        <pc:spChg chg="del">
          <ac:chgData name="Jana Lu" userId="76d7ce9a-58f9-4227-9ce6-18dcc353422d" providerId="ADAL" clId="{904131BE-C209-498C-8F17-DD06A758A642}" dt="2024-08-09T15:31:59.959" v="6247" actId="478"/>
          <ac:spMkLst>
            <pc:docMk/>
            <pc:sldMk cId="2766743655" sldId="1151"/>
            <ac:spMk id="9" creationId="{A2780540-F900-9F8C-C6DD-90E2B025AFD6}"/>
          </ac:spMkLst>
        </pc:spChg>
        <pc:spChg chg="del">
          <ac:chgData name="Jana Lu" userId="76d7ce9a-58f9-4227-9ce6-18dcc353422d" providerId="ADAL" clId="{904131BE-C209-498C-8F17-DD06A758A642}" dt="2024-08-09T15:31:59.959" v="6247" actId="478"/>
          <ac:spMkLst>
            <pc:docMk/>
            <pc:sldMk cId="2766743655" sldId="1151"/>
            <ac:spMk id="10" creationId="{A563DE74-9464-DD2B-AEBB-8C684E279ABA}"/>
          </ac:spMkLst>
        </pc:spChg>
        <pc:spChg chg="del">
          <ac:chgData name="Jana Lu" userId="76d7ce9a-58f9-4227-9ce6-18dcc353422d" providerId="ADAL" clId="{904131BE-C209-498C-8F17-DD06A758A642}" dt="2024-08-09T15:31:59.959" v="6247" actId="478"/>
          <ac:spMkLst>
            <pc:docMk/>
            <pc:sldMk cId="2766743655" sldId="1151"/>
            <ac:spMk id="11" creationId="{5B805DD4-251D-7ADA-94C4-CF45BEF11E1A}"/>
          </ac:spMkLst>
        </pc:spChg>
        <pc:spChg chg="del">
          <ac:chgData name="Jana Lu" userId="76d7ce9a-58f9-4227-9ce6-18dcc353422d" providerId="ADAL" clId="{904131BE-C209-498C-8F17-DD06A758A642}" dt="2024-08-09T15:31:59.959" v="6247" actId="478"/>
          <ac:spMkLst>
            <pc:docMk/>
            <pc:sldMk cId="2766743655" sldId="1151"/>
            <ac:spMk id="12" creationId="{F338DBD3-388E-3612-F5CA-40C128C7C2F7}"/>
          </ac:spMkLst>
        </pc:spChg>
        <pc:spChg chg="del">
          <ac:chgData name="Jana Lu" userId="76d7ce9a-58f9-4227-9ce6-18dcc353422d" providerId="ADAL" clId="{904131BE-C209-498C-8F17-DD06A758A642}" dt="2024-08-09T15:31:59.959" v="6247" actId="478"/>
          <ac:spMkLst>
            <pc:docMk/>
            <pc:sldMk cId="2766743655" sldId="1151"/>
            <ac:spMk id="13" creationId="{C5632AE5-B2AB-5CA6-ACED-089192A6D531}"/>
          </ac:spMkLst>
        </pc:spChg>
        <pc:spChg chg="del">
          <ac:chgData name="Jana Lu" userId="76d7ce9a-58f9-4227-9ce6-18dcc353422d" providerId="ADAL" clId="{904131BE-C209-498C-8F17-DD06A758A642}" dt="2024-08-09T15:31:59.959" v="6247" actId="478"/>
          <ac:spMkLst>
            <pc:docMk/>
            <pc:sldMk cId="2766743655" sldId="1151"/>
            <ac:spMk id="14" creationId="{C5AA757B-2564-A666-2596-58A7602C6336}"/>
          </ac:spMkLst>
        </pc:spChg>
        <pc:spChg chg="del">
          <ac:chgData name="Jana Lu" userId="76d7ce9a-58f9-4227-9ce6-18dcc353422d" providerId="ADAL" clId="{904131BE-C209-498C-8F17-DD06A758A642}" dt="2024-08-09T15:31:59.959" v="6247" actId="478"/>
          <ac:spMkLst>
            <pc:docMk/>
            <pc:sldMk cId="2766743655" sldId="1151"/>
            <ac:spMk id="15" creationId="{3C27FCCE-5DAE-1655-DB34-8D4EBB99733E}"/>
          </ac:spMkLst>
        </pc:spChg>
        <pc:spChg chg="del">
          <ac:chgData name="Jana Lu" userId="76d7ce9a-58f9-4227-9ce6-18dcc353422d" providerId="ADAL" clId="{904131BE-C209-498C-8F17-DD06A758A642}" dt="2024-08-09T15:31:59.959" v="6247" actId="478"/>
          <ac:spMkLst>
            <pc:docMk/>
            <pc:sldMk cId="2766743655" sldId="1151"/>
            <ac:spMk id="16" creationId="{18AC2B53-B173-4D54-F080-14FC2210B0B4}"/>
          </ac:spMkLst>
        </pc:spChg>
        <pc:spChg chg="del">
          <ac:chgData name="Jana Lu" userId="76d7ce9a-58f9-4227-9ce6-18dcc353422d" providerId="ADAL" clId="{904131BE-C209-498C-8F17-DD06A758A642}" dt="2024-08-09T15:31:59.959" v="6247" actId="478"/>
          <ac:spMkLst>
            <pc:docMk/>
            <pc:sldMk cId="2766743655" sldId="1151"/>
            <ac:spMk id="17" creationId="{05780FAA-3023-62D8-1002-71E4E80054FA}"/>
          </ac:spMkLst>
        </pc:spChg>
        <pc:spChg chg="del">
          <ac:chgData name="Jana Lu" userId="76d7ce9a-58f9-4227-9ce6-18dcc353422d" providerId="ADAL" clId="{904131BE-C209-498C-8F17-DD06A758A642}" dt="2024-08-09T15:31:59.959" v="6247" actId="478"/>
          <ac:spMkLst>
            <pc:docMk/>
            <pc:sldMk cId="2766743655" sldId="1151"/>
            <ac:spMk id="18" creationId="{E2A8F125-2A48-FE13-9F0B-A4DFC033D0D4}"/>
          </ac:spMkLst>
        </pc:spChg>
        <pc:spChg chg="del">
          <ac:chgData name="Jana Lu" userId="76d7ce9a-58f9-4227-9ce6-18dcc353422d" providerId="ADAL" clId="{904131BE-C209-498C-8F17-DD06A758A642}" dt="2024-08-09T15:31:59.959" v="6247" actId="478"/>
          <ac:spMkLst>
            <pc:docMk/>
            <pc:sldMk cId="2766743655" sldId="1151"/>
            <ac:spMk id="19" creationId="{1D404CE5-E934-3C5D-11D6-32C085867B48}"/>
          </ac:spMkLst>
        </pc:spChg>
        <pc:spChg chg="del">
          <ac:chgData name="Jana Lu" userId="76d7ce9a-58f9-4227-9ce6-18dcc353422d" providerId="ADAL" clId="{904131BE-C209-498C-8F17-DD06A758A642}" dt="2024-08-09T15:31:59.959" v="6247" actId="478"/>
          <ac:spMkLst>
            <pc:docMk/>
            <pc:sldMk cId="2766743655" sldId="1151"/>
            <ac:spMk id="20" creationId="{F5E1D772-5418-2E9F-D68E-974590F18EA4}"/>
          </ac:spMkLst>
        </pc:spChg>
        <pc:spChg chg="del">
          <ac:chgData name="Jana Lu" userId="76d7ce9a-58f9-4227-9ce6-18dcc353422d" providerId="ADAL" clId="{904131BE-C209-498C-8F17-DD06A758A642}" dt="2024-08-09T15:31:59.959" v="6247" actId="478"/>
          <ac:spMkLst>
            <pc:docMk/>
            <pc:sldMk cId="2766743655" sldId="1151"/>
            <ac:spMk id="21" creationId="{CB693A86-C2C6-A497-CEFF-F014A1E0C991}"/>
          </ac:spMkLst>
        </pc:spChg>
        <pc:spChg chg="del">
          <ac:chgData name="Jana Lu" userId="76d7ce9a-58f9-4227-9ce6-18dcc353422d" providerId="ADAL" clId="{904131BE-C209-498C-8F17-DD06A758A642}" dt="2024-08-09T15:31:59.959" v="6247" actId="478"/>
          <ac:spMkLst>
            <pc:docMk/>
            <pc:sldMk cId="2766743655" sldId="1151"/>
            <ac:spMk id="22" creationId="{BAB8FAA1-8AA6-C023-CCEB-DADA50A4F54F}"/>
          </ac:spMkLst>
        </pc:spChg>
        <pc:spChg chg="ord">
          <ac:chgData name="Jana Lu" userId="76d7ce9a-58f9-4227-9ce6-18dcc353422d" providerId="ADAL" clId="{904131BE-C209-498C-8F17-DD06A758A642}" dt="2024-08-09T15:32:30.634" v="6251" actId="13244"/>
          <ac:spMkLst>
            <pc:docMk/>
            <pc:sldMk cId="2766743655" sldId="1151"/>
            <ac:spMk id="23" creationId="{7D77AC3A-97F9-7A17-2895-A176750D5635}"/>
          </ac:spMkLst>
        </pc:spChg>
        <pc:spChg chg="ord">
          <ac:chgData name="Jana Lu" userId="76d7ce9a-58f9-4227-9ce6-18dcc353422d" providerId="ADAL" clId="{904131BE-C209-498C-8F17-DD06A758A642}" dt="2024-08-09T15:32:22.226" v="6250" actId="13244"/>
          <ac:spMkLst>
            <pc:docMk/>
            <pc:sldMk cId="2766743655" sldId="1151"/>
            <ac:spMk id="24" creationId="{9111F08E-47C5-4843-32A1-231DF06D713F}"/>
          </ac:spMkLst>
        </pc:spChg>
        <pc:picChg chg="mod">
          <ac:chgData name="Jana Lu" userId="76d7ce9a-58f9-4227-9ce6-18dcc353422d" providerId="ADAL" clId="{904131BE-C209-498C-8F17-DD06A758A642}" dt="2024-08-09T16:12:12.711" v="6660"/>
          <ac:picMkLst>
            <pc:docMk/>
            <pc:sldMk cId="2766743655" sldId="1151"/>
            <ac:picMk id="27" creationId="{F04D6768-37BB-9D35-6EA3-D09236BE7FFD}"/>
          </ac:picMkLst>
        </pc:picChg>
        <pc:picChg chg="mod">
          <ac:chgData name="Jana Lu" userId="76d7ce9a-58f9-4227-9ce6-18dcc353422d" providerId="ADAL" clId="{904131BE-C209-498C-8F17-DD06A758A642}" dt="2024-08-09T16:12:10.192" v="6659"/>
          <ac:picMkLst>
            <pc:docMk/>
            <pc:sldMk cId="2766743655" sldId="1151"/>
            <ac:picMk id="1026" creationId="{20FFBB77-8EE6-2661-6E15-6668AAACAE36}"/>
          </ac:picMkLst>
        </pc:picChg>
      </pc:sldChg>
      <pc:sldChg chg="delSp modSp mod modNotesTx">
        <pc:chgData name="Jana Lu" userId="76d7ce9a-58f9-4227-9ce6-18dcc353422d" providerId="ADAL" clId="{904131BE-C209-498C-8F17-DD06A758A642}" dt="2024-08-09T16:10:04.292" v="6655" actId="20577"/>
        <pc:sldMkLst>
          <pc:docMk/>
          <pc:sldMk cId="3317339958" sldId="1152"/>
        </pc:sldMkLst>
        <pc:spChg chg="del">
          <ac:chgData name="Jana Lu" userId="76d7ce9a-58f9-4227-9ce6-18dcc353422d" providerId="ADAL" clId="{904131BE-C209-498C-8F17-DD06A758A642}" dt="2024-08-09T15:36:25.359" v="6506" actId="478"/>
          <ac:spMkLst>
            <pc:docMk/>
            <pc:sldMk cId="3317339958" sldId="1152"/>
            <ac:spMk id="25" creationId="{CEE9C85D-46AF-6FE2-1A09-DA04DABD0ADB}"/>
          </ac:spMkLst>
        </pc:spChg>
        <pc:spChg chg="del">
          <ac:chgData name="Jana Lu" userId="76d7ce9a-58f9-4227-9ce6-18dcc353422d" providerId="ADAL" clId="{904131BE-C209-498C-8F17-DD06A758A642}" dt="2024-08-09T15:36:25.359" v="6506" actId="478"/>
          <ac:spMkLst>
            <pc:docMk/>
            <pc:sldMk cId="3317339958" sldId="1152"/>
            <ac:spMk id="26" creationId="{65F57A6A-E0EB-93DD-A1CF-56B817B0E2F7}"/>
          </ac:spMkLst>
        </pc:spChg>
        <pc:spChg chg="del">
          <ac:chgData name="Jana Lu" userId="76d7ce9a-58f9-4227-9ce6-18dcc353422d" providerId="ADAL" clId="{904131BE-C209-498C-8F17-DD06A758A642}" dt="2024-08-09T15:36:25.359" v="6506" actId="478"/>
          <ac:spMkLst>
            <pc:docMk/>
            <pc:sldMk cId="3317339958" sldId="1152"/>
            <ac:spMk id="27" creationId="{D0F75870-609E-8830-2087-12E4F5C22E4B}"/>
          </ac:spMkLst>
        </pc:spChg>
        <pc:spChg chg="del">
          <ac:chgData name="Jana Lu" userId="76d7ce9a-58f9-4227-9ce6-18dcc353422d" providerId="ADAL" clId="{904131BE-C209-498C-8F17-DD06A758A642}" dt="2024-08-09T15:36:25.359" v="6506" actId="478"/>
          <ac:spMkLst>
            <pc:docMk/>
            <pc:sldMk cId="3317339958" sldId="1152"/>
            <ac:spMk id="28" creationId="{1FB64A40-C12A-48BA-6B53-10657FEB42E2}"/>
          </ac:spMkLst>
        </pc:spChg>
        <pc:spChg chg="del">
          <ac:chgData name="Jana Lu" userId="76d7ce9a-58f9-4227-9ce6-18dcc353422d" providerId="ADAL" clId="{904131BE-C209-498C-8F17-DD06A758A642}" dt="2024-08-09T15:36:25.359" v="6506" actId="478"/>
          <ac:spMkLst>
            <pc:docMk/>
            <pc:sldMk cId="3317339958" sldId="1152"/>
            <ac:spMk id="29" creationId="{A4E7A29D-4D38-59A4-C769-34D9AF8EA221}"/>
          </ac:spMkLst>
        </pc:spChg>
        <pc:spChg chg="del">
          <ac:chgData name="Jana Lu" userId="76d7ce9a-58f9-4227-9ce6-18dcc353422d" providerId="ADAL" clId="{904131BE-C209-498C-8F17-DD06A758A642}" dt="2024-08-09T15:36:25.359" v="6506" actId="478"/>
          <ac:spMkLst>
            <pc:docMk/>
            <pc:sldMk cId="3317339958" sldId="1152"/>
            <ac:spMk id="30" creationId="{CE280FDF-BD62-1B0F-4AA5-032ACDBF081F}"/>
          </ac:spMkLst>
        </pc:spChg>
        <pc:spChg chg="del">
          <ac:chgData name="Jana Lu" userId="76d7ce9a-58f9-4227-9ce6-18dcc353422d" providerId="ADAL" clId="{904131BE-C209-498C-8F17-DD06A758A642}" dt="2024-08-09T15:36:25.359" v="6506" actId="478"/>
          <ac:spMkLst>
            <pc:docMk/>
            <pc:sldMk cId="3317339958" sldId="1152"/>
            <ac:spMk id="31" creationId="{CB41C5D1-7512-202D-D3A8-3BB79E019585}"/>
          </ac:spMkLst>
        </pc:spChg>
        <pc:spChg chg="del">
          <ac:chgData name="Jana Lu" userId="76d7ce9a-58f9-4227-9ce6-18dcc353422d" providerId="ADAL" clId="{904131BE-C209-498C-8F17-DD06A758A642}" dt="2024-08-09T15:36:25.359" v="6506" actId="478"/>
          <ac:spMkLst>
            <pc:docMk/>
            <pc:sldMk cId="3317339958" sldId="1152"/>
            <ac:spMk id="32" creationId="{C7DE3717-8A34-33BD-91CC-DA4DB09B7F36}"/>
          </ac:spMkLst>
        </pc:spChg>
        <pc:spChg chg="del">
          <ac:chgData name="Jana Lu" userId="76d7ce9a-58f9-4227-9ce6-18dcc353422d" providerId="ADAL" clId="{904131BE-C209-498C-8F17-DD06A758A642}" dt="2024-08-09T15:36:25.359" v="6506" actId="478"/>
          <ac:spMkLst>
            <pc:docMk/>
            <pc:sldMk cId="3317339958" sldId="1152"/>
            <ac:spMk id="33" creationId="{42DC8A19-3E30-5082-67D3-6CBB4B7A9425}"/>
          </ac:spMkLst>
        </pc:spChg>
        <pc:spChg chg="del">
          <ac:chgData name="Jana Lu" userId="76d7ce9a-58f9-4227-9ce6-18dcc353422d" providerId="ADAL" clId="{904131BE-C209-498C-8F17-DD06A758A642}" dt="2024-08-09T15:36:25.359" v="6506" actId="478"/>
          <ac:spMkLst>
            <pc:docMk/>
            <pc:sldMk cId="3317339958" sldId="1152"/>
            <ac:spMk id="34" creationId="{D673937C-C29F-DCB9-CEB4-51D174D47148}"/>
          </ac:spMkLst>
        </pc:spChg>
        <pc:spChg chg="del">
          <ac:chgData name="Jana Lu" userId="76d7ce9a-58f9-4227-9ce6-18dcc353422d" providerId="ADAL" clId="{904131BE-C209-498C-8F17-DD06A758A642}" dt="2024-08-09T15:36:25.359" v="6506" actId="478"/>
          <ac:spMkLst>
            <pc:docMk/>
            <pc:sldMk cId="3317339958" sldId="1152"/>
            <ac:spMk id="36" creationId="{98CDC049-13AD-B473-F5A2-278ABCCD79C1}"/>
          </ac:spMkLst>
        </pc:spChg>
        <pc:spChg chg="del">
          <ac:chgData name="Jana Lu" userId="76d7ce9a-58f9-4227-9ce6-18dcc353422d" providerId="ADAL" clId="{904131BE-C209-498C-8F17-DD06A758A642}" dt="2024-08-09T15:36:25.359" v="6506" actId="478"/>
          <ac:spMkLst>
            <pc:docMk/>
            <pc:sldMk cId="3317339958" sldId="1152"/>
            <ac:spMk id="37" creationId="{DA636CC7-F1CF-CE09-1E7D-1441653D4999}"/>
          </ac:spMkLst>
        </pc:spChg>
        <pc:spChg chg="del">
          <ac:chgData name="Jana Lu" userId="76d7ce9a-58f9-4227-9ce6-18dcc353422d" providerId="ADAL" clId="{904131BE-C209-498C-8F17-DD06A758A642}" dt="2024-08-09T15:36:25.359" v="6506" actId="478"/>
          <ac:spMkLst>
            <pc:docMk/>
            <pc:sldMk cId="3317339958" sldId="1152"/>
            <ac:spMk id="38" creationId="{C5D17C78-5130-A901-7BDF-9CECC112D201}"/>
          </ac:spMkLst>
        </pc:spChg>
        <pc:spChg chg="del">
          <ac:chgData name="Jana Lu" userId="76d7ce9a-58f9-4227-9ce6-18dcc353422d" providerId="ADAL" clId="{904131BE-C209-498C-8F17-DD06A758A642}" dt="2024-08-09T15:36:25.359" v="6506" actId="478"/>
          <ac:spMkLst>
            <pc:docMk/>
            <pc:sldMk cId="3317339958" sldId="1152"/>
            <ac:spMk id="39" creationId="{D7798BAD-CFD7-AC00-CF14-9915040E910B}"/>
          </ac:spMkLst>
        </pc:spChg>
        <pc:spChg chg="del">
          <ac:chgData name="Jana Lu" userId="76d7ce9a-58f9-4227-9ce6-18dcc353422d" providerId="ADAL" clId="{904131BE-C209-498C-8F17-DD06A758A642}" dt="2024-08-09T15:36:25.359" v="6506" actId="478"/>
          <ac:spMkLst>
            <pc:docMk/>
            <pc:sldMk cId="3317339958" sldId="1152"/>
            <ac:spMk id="40" creationId="{57553DFF-2BC2-E6A3-AF73-0404D4BC5108}"/>
          </ac:spMkLst>
        </pc:spChg>
        <pc:spChg chg="del">
          <ac:chgData name="Jana Lu" userId="76d7ce9a-58f9-4227-9ce6-18dcc353422d" providerId="ADAL" clId="{904131BE-C209-498C-8F17-DD06A758A642}" dt="2024-08-09T15:36:25.359" v="6506" actId="478"/>
          <ac:spMkLst>
            <pc:docMk/>
            <pc:sldMk cId="3317339958" sldId="1152"/>
            <ac:spMk id="41" creationId="{F6A01FE2-4B32-B1BD-2C57-34C37E6C4740}"/>
          </ac:spMkLst>
        </pc:spChg>
        <pc:spChg chg="del">
          <ac:chgData name="Jana Lu" userId="76d7ce9a-58f9-4227-9ce6-18dcc353422d" providerId="ADAL" clId="{904131BE-C209-498C-8F17-DD06A758A642}" dt="2024-08-09T15:36:25.359" v="6506" actId="478"/>
          <ac:spMkLst>
            <pc:docMk/>
            <pc:sldMk cId="3317339958" sldId="1152"/>
            <ac:spMk id="42" creationId="{52C5E7FF-099C-B1F1-B5CD-FE46D723ED8E}"/>
          </ac:spMkLst>
        </pc:spChg>
        <pc:spChg chg="del">
          <ac:chgData name="Jana Lu" userId="76d7ce9a-58f9-4227-9ce6-18dcc353422d" providerId="ADAL" clId="{904131BE-C209-498C-8F17-DD06A758A642}" dt="2024-08-09T15:36:25.359" v="6506" actId="478"/>
          <ac:spMkLst>
            <pc:docMk/>
            <pc:sldMk cId="3317339958" sldId="1152"/>
            <ac:spMk id="43" creationId="{F6DA9734-12F2-16AE-403C-4374883DCD9D}"/>
          </ac:spMkLst>
        </pc:spChg>
        <pc:spChg chg="del">
          <ac:chgData name="Jana Lu" userId="76d7ce9a-58f9-4227-9ce6-18dcc353422d" providerId="ADAL" clId="{904131BE-C209-498C-8F17-DD06A758A642}" dt="2024-08-09T15:36:25.359" v="6506" actId="478"/>
          <ac:spMkLst>
            <pc:docMk/>
            <pc:sldMk cId="3317339958" sldId="1152"/>
            <ac:spMk id="44" creationId="{8B2DBB4C-D21F-5C66-0A98-F27109A2F178}"/>
          </ac:spMkLst>
        </pc:spChg>
        <pc:picChg chg="mod ord">
          <ac:chgData name="Jana Lu" userId="76d7ce9a-58f9-4227-9ce6-18dcc353422d" providerId="ADAL" clId="{904131BE-C209-498C-8F17-DD06A758A642}" dt="2024-08-09T15:40:53.609" v="6511" actId="962"/>
          <ac:picMkLst>
            <pc:docMk/>
            <pc:sldMk cId="3317339958" sldId="1152"/>
            <ac:picMk id="35" creationId="{391280CA-14DE-B552-6E68-564DA4149B00}"/>
          </ac:picMkLst>
        </pc:picChg>
      </pc:sldChg>
      <pc:sldChg chg="delSp mod delCm modNotesTx">
        <pc:chgData name="Jana Lu" userId="76d7ce9a-58f9-4227-9ce6-18dcc353422d" providerId="ADAL" clId="{904131BE-C209-498C-8F17-DD06A758A642}" dt="2024-08-09T16:10:07.859" v="6656" actId="20577"/>
        <pc:sldMkLst>
          <pc:docMk/>
          <pc:sldMk cId="2287502631" sldId="1153"/>
        </pc:sldMkLst>
        <pc:spChg chg="del">
          <ac:chgData name="Jana Lu" userId="76d7ce9a-58f9-4227-9ce6-18dcc353422d" providerId="ADAL" clId="{904131BE-C209-498C-8F17-DD06A758A642}" dt="2024-08-09T15:41:27.576" v="6515" actId="478"/>
          <ac:spMkLst>
            <pc:docMk/>
            <pc:sldMk cId="2287502631" sldId="1153"/>
            <ac:spMk id="8" creationId="{D3B3D7D9-4034-1A4C-6030-C3F6137B9C14}"/>
          </ac:spMkLst>
        </pc:spChg>
        <pc:spChg chg="del">
          <ac:chgData name="Jana Lu" userId="76d7ce9a-58f9-4227-9ce6-18dcc353422d" providerId="ADAL" clId="{904131BE-C209-498C-8F17-DD06A758A642}" dt="2024-08-09T15:41:27.576" v="6515" actId="478"/>
          <ac:spMkLst>
            <pc:docMk/>
            <pc:sldMk cId="2287502631" sldId="1153"/>
            <ac:spMk id="10" creationId="{40D86E95-BDCD-7D97-75E1-8A1B49630B65}"/>
          </ac:spMkLst>
        </pc:spChg>
        <pc:spChg chg="del">
          <ac:chgData name="Jana Lu" userId="76d7ce9a-58f9-4227-9ce6-18dcc353422d" providerId="ADAL" clId="{904131BE-C209-498C-8F17-DD06A758A642}" dt="2024-08-09T15:41:27.576" v="6515" actId="478"/>
          <ac:spMkLst>
            <pc:docMk/>
            <pc:sldMk cId="2287502631" sldId="1153"/>
            <ac:spMk id="25" creationId="{DB8A67F5-CC25-5867-4699-8FB1D10CE139}"/>
          </ac:spMkLst>
        </pc:spChg>
        <pc:spChg chg="del">
          <ac:chgData name="Jana Lu" userId="76d7ce9a-58f9-4227-9ce6-18dcc353422d" providerId="ADAL" clId="{904131BE-C209-498C-8F17-DD06A758A642}" dt="2024-08-09T15:41:27.576" v="6515" actId="478"/>
          <ac:spMkLst>
            <pc:docMk/>
            <pc:sldMk cId="2287502631" sldId="1153"/>
            <ac:spMk id="27" creationId="{6ED3BC40-A374-9C2B-DE96-1334C6C0A0EC}"/>
          </ac:spMkLst>
        </pc:spChg>
        <pc:spChg chg="del">
          <ac:chgData name="Jana Lu" userId="76d7ce9a-58f9-4227-9ce6-18dcc353422d" providerId="ADAL" clId="{904131BE-C209-498C-8F17-DD06A758A642}" dt="2024-08-09T15:41:27.576" v="6515" actId="478"/>
          <ac:spMkLst>
            <pc:docMk/>
            <pc:sldMk cId="2287502631" sldId="1153"/>
            <ac:spMk id="28" creationId="{33133954-E68D-6213-CB9F-3FE0B9DD5B93}"/>
          </ac:spMkLst>
        </pc:spChg>
        <pc:spChg chg="del">
          <ac:chgData name="Jana Lu" userId="76d7ce9a-58f9-4227-9ce6-18dcc353422d" providerId="ADAL" clId="{904131BE-C209-498C-8F17-DD06A758A642}" dt="2024-08-09T15:41:27.576" v="6515" actId="478"/>
          <ac:spMkLst>
            <pc:docMk/>
            <pc:sldMk cId="2287502631" sldId="1153"/>
            <ac:spMk id="29" creationId="{B1112157-7BF7-12A3-8154-DEEEC5DC5292}"/>
          </ac:spMkLst>
        </pc:spChg>
        <pc:spChg chg="del">
          <ac:chgData name="Jana Lu" userId="76d7ce9a-58f9-4227-9ce6-18dcc353422d" providerId="ADAL" clId="{904131BE-C209-498C-8F17-DD06A758A642}" dt="2024-08-09T15:41:27.576" v="6515" actId="478"/>
          <ac:spMkLst>
            <pc:docMk/>
            <pc:sldMk cId="2287502631" sldId="1153"/>
            <ac:spMk id="30" creationId="{FA78F32F-76F0-E149-512F-A313AE04F5B6}"/>
          </ac:spMkLst>
        </pc:spChg>
        <pc:spChg chg="del">
          <ac:chgData name="Jana Lu" userId="76d7ce9a-58f9-4227-9ce6-18dcc353422d" providerId="ADAL" clId="{904131BE-C209-498C-8F17-DD06A758A642}" dt="2024-08-09T15:41:27.576" v="6515" actId="478"/>
          <ac:spMkLst>
            <pc:docMk/>
            <pc:sldMk cId="2287502631" sldId="1153"/>
            <ac:spMk id="31" creationId="{D4C858B9-1923-E528-7D81-BAD45F75F608}"/>
          </ac:spMkLst>
        </pc:spChg>
        <pc:spChg chg="del">
          <ac:chgData name="Jana Lu" userId="76d7ce9a-58f9-4227-9ce6-18dcc353422d" providerId="ADAL" clId="{904131BE-C209-498C-8F17-DD06A758A642}" dt="2024-08-09T15:41:27.576" v="6515" actId="478"/>
          <ac:spMkLst>
            <pc:docMk/>
            <pc:sldMk cId="2287502631" sldId="1153"/>
            <ac:spMk id="32" creationId="{1FE56C02-5535-8A57-DE33-66CE062356C0}"/>
          </ac:spMkLst>
        </pc:spChg>
        <pc:spChg chg="del">
          <ac:chgData name="Jana Lu" userId="76d7ce9a-58f9-4227-9ce6-18dcc353422d" providerId="ADAL" clId="{904131BE-C209-498C-8F17-DD06A758A642}" dt="2024-08-09T15:41:27.576" v="6515" actId="478"/>
          <ac:spMkLst>
            <pc:docMk/>
            <pc:sldMk cId="2287502631" sldId="1153"/>
            <ac:spMk id="33" creationId="{A1FE0264-EDA1-F262-1EDF-C9CC6C6D22A9}"/>
          </ac:spMkLst>
        </pc:spChg>
        <pc:spChg chg="del">
          <ac:chgData name="Jana Lu" userId="76d7ce9a-58f9-4227-9ce6-18dcc353422d" providerId="ADAL" clId="{904131BE-C209-498C-8F17-DD06A758A642}" dt="2024-08-09T15:41:27.576" v="6515" actId="478"/>
          <ac:spMkLst>
            <pc:docMk/>
            <pc:sldMk cId="2287502631" sldId="1153"/>
            <ac:spMk id="34" creationId="{A92B4FFB-05DE-BA75-821C-92E8E4FEB8C2}"/>
          </ac:spMkLst>
        </pc:spChg>
        <pc:spChg chg="del">
          <ac:chgData name="Jana Lu" userId="76d7ce9a-58f9-4227-9ce6-18dcc353422d" providerId="ADAL" clId="{904131BE-C209-498C-8F17-DD06A758A642}" dt="2024-08-09T15:41:27.576" v="6515" actId="478"/>
          <ac:spMkLst>
            <pc:docMk/>
            <pc:sldMk cId="2287502631" sldId="1153"/>
            <ac:spMk id="35" creationId="{C20CDCAA-0533-0EF9-2202-D4D26D6476BF}"/>
          </ac:spMkLst>
        </pc:spChg>
        <pc:spChg chg="del">
          <ac:chgData name="Jana Lu" userId="76d7ce9a-58f9-4227-9ce6-18dcc353422d" providerId="ADAL" clId="{904131BE-C209-498C-8F17-DD06A758A642}" dt="2024-08-09T15:41:27.576" v="6515" actId="478"/>
          <ac:spMkLst>
            <pc:docMk/>
            <pc:sldMk cId="2287502631" sldId="1153"/>
            <ac:spMk id="36" creationId="{CEC62578-6A86-290F-D349-58418529B5B3}"/>
          </ac:spMkLst>
        </pc:spChg>
        <pc:extLst>
          <p:ext xmlns:p="http://schemas.openxmlformats.org/presentationml/2006/main" uri="{D6D511B9-2390-475A-947B-AFAB55BFBCF1}">
            <pc226:cmChg xmlns:pc226="http://schemas.microsoft.com/office/powerpoint/2022/06/main/command" chg="del">
              <pc226:chgData name="Jana Lu" userId="76d7ce9a-58f9-4227-9ce6-18dcc353422d" providerId="ADAL" clId="{904131BE-C209-498C-8F17-DD06A758A642}" dt="2024-08-09T15:41:23.594" v="6514"/>
              <pc2:cmMkLst xmlns:pc2="http://schemas.microsoft.com/office/powerpoint/2019/9/main/command">
                <pc:docMk/>
                <pc:sldMk cId="2287502631" sldId="1153"/>
                <pc2:cmMk id="{C7B45337-6E65-4AC4-A6C8-E311EAFDAC41}"/>
              </pc2:cmMkLst>
            </pc226:cmChg>
            <pc226:cmChg xmlns:pc226="http://schemas.microsoft.com/office/powerpoint/2022/06/main/command" chg="del">
              <pc226:chgData name="Jana Lu" userId="76d7ce9a-58f9-4227-9ce6-18dcc353422d" providerId="ADAL" clId="{904131BE-C209-498C-8F17-DD06A758A642}" dt="2024-08-09T15:41:20.971" v="6512"/>
              <pc2:cmMkLst xmlns:pc2="http://schemas.microsoft.com/office/powerpoint/2019/9/main/command">
                <pc:docMk/>
                <pc:sldMk cId="2287502631" sldId="1153"/>
                <pc2:cmMk id="{FB10ABAF-CB2B-47C2-AA96-E9588E771344}"/>
              </pc2:cmMkLst>
            </pc226:cmChg>
            <pc226:cmChg xmlns:pc226="http://schemas.microsoft.com/office/powerpoint/2022/06/main/command" chg="del">
              <pc226:chgData name="Jana Lu" userId="76d7ce9a-58f9-4227-9ce6-18dcc353422d" providerId="ADAL" clId="{904131BE-C209-498C-8F17-DD06A758A642}" dt="2024-08-09T15:41:22.309" v="6513"/>
              <pc2:cmMkLst xmlns:pc2="http://schemas.microsoft.com/office/powerpoint/2019/9/main/command">
                <pc:docMk/>
                <pc:sldMk cId="2287502631" sldId="1153"/>
                <pc2:cmMk id="{2C9E01BD-0BC3-43B8-95F9-941D7D965D6A}"/>
              </pc2:cmMkLst>
            </pc226:cmChg>
          </p:ext>
        </pc:extLst>
      </pc:sldChg>
    </pc:docChg>
  </pc:docChgLst>
  <pc:docChgLst>
    <pc:chgData name="Jana Lu" userId="76d7ce9a-58f9-4227-9ce6-18dcc353422d" providerId="ADAL" clId="{0E3A33CA-DF38-4FC0-9F2F-6EC3A260F924}"/>
    <pc:docChg chg="modSld">
      <pc:chgData name="Jana Lu" userId="76d7ce9a-58f9-4227-9ce6-18dcc353422d" providerId="ADAL" clId="{0E3A33CA-DF38-4FC0-9F2F-6EC3A260F924}" dt="2024-05-29T19:17:56.493" v="2" actId="20577"/>
      <pc:docMkLst>
        <pc:docMk/>
      </pc:docMkLst>
      <pc:sldChg chg="modSp mod">
        <pc:chgData name="Jana Lu" userId="76d7ce9a-58f9-4227-9ce6-18dcc353422d" providerId="ADAL" clId="{0E3A33CA-DF38-4FC0-9F2F-6EC3A260F924}" dt="2024-05-29T19:17:56.493" v="2" actId="20577"/>
        <pc:sldMkLst>
          <pc:docMk/>
          <pc:sldMk cId="745060949" sldId="1116"/>
        </pc:sldMkLst>
        <pc:spChg chg="mod">
          <ac:chgData name="Jana Lu" userId="76d7ce9a-58f9-4227-9ce6-18dcc353422d" providerId="ADAL" clId="{0E3A33CA-DF38-4FC0-9F2F-6EC3A260F924}" dt="2024-05-29T19:17:56.493" v="2" actId="20577"/>
          <ac:spMkLst>
            <pc:docMk/>
            <pc:sldMk cId="745060949" sldId="1116"/>
            <ac:spMk id="8" creationId="{66A0CC65-75C7-1229-C738-4A2211308706}"/>
          </ac:spMkLst>
        </pc:spChg>
      </pc:sldChg>
    </pc:docChg>
  </pc:docChgLst>
  <pc:docChgLst>
    <pc:chgData name="Kathleen Speck" userId="1c3bee05-3f30-471c-9c5c-6f1d82c4dd7a" providerId="ADAL" clId="{BB7F989A-94B0-45D3-86D5-D029D582E771}"/>
    <pc:docChg chg="modSld">
      <pc:chgData name="Kathleen Speck" userId="1c3bee05-3f30-471c-9c5c-6f1d82c4dd7a" providerId="ADAL" clId="{BB7F989A-94B0-45D3-86D5-D029D582E771}" dt="2024-06-30T16:22:07.808" v="48" actId="255"/>
      <pc:docMkLst>
        <pc:docMk/>
      </pc:docMkLst>
      <pc:sldChg chg="modSp mod">
        <pc:chgData name="Kathleen Speck" userId="1c3bee05-3f30-471c-9c5c-6f1d82c4dd7a" providerId="ADAL" clId="{BB7F989A-94B0-45D3-86D5-D029D582E771}" dt="2024-06-30T16:21:24.990" v="35" actId="20577"/>
        <pc:sldMkLst>
          <pc:docMk/>
          <pc:sldMk cId="298981352" sldId="1115"/>
        </pc:sldMkLst>
        <pc:spChg chg="mod">
          <ac:chgData name="Kathleen Speck" userId="1c3bee05-3f30-471c-9c5c-6f1d82c4dd7a" providerId="ADAL" clId="{BB7F989A-94B0-45D3-86D5-D029D582E771}" dt="2024-06-30T16:21:24.990" v="35" actId="20577"/>
          <ac:spMkLst>
            <pc:docMk/>
            <pc:sldMk cId="298981352" sldId="1115"/>
            <ac:spMk id="26" creationId="{C3BD932D-4B55-57BC-D5B3-8FED647E936B}"/>
          </ac:spMkLst>
        </pc:spChg>
      </pc:sldChg>
      <pc:sldChg chg="modSp mod modCm">
        <pc:chgData name="Kathleen Speck" userId="1c3bee05-3f30-471c-9c5c-6f1d82c4dd7a" providerId="ADAL" clId="{BB7F989A-94B0-45D3-86D5-D029D582E771}" dt="2024-06-30T16:22:07.808" v="48" actId="255"/>
        <pc:sldMkLst>
          <pc:docMk/>
          <pc:sldMk cId="1865490156" sldId="1131"/>
        </pc:sldMkLst>
        <pc:spChg chg="mod">
          <ac:chgData name="Kathleen Speck" userId="1c3bee05-3f30-471c-9c5c-6f1d82c4dd7a" providerId="ADAL" clId="{BB7F989A-94B0-45D3-86D5-D029D582E771}" dt="2024-06-30T16:22:07.808" v="48" actId="255"/>
          <ac:spMkLst>
            <pc:docMk/>
            <pc:sldMk cId="1865490156" sldId="1131"/>
            <ac:spMk id="27" creationId="{93D7A2AC-3420-955D-AB0E-B10984C6BDF0}"/>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BB7F989A-94B0-45D3-86D5-D029D582E771}" dt="2024-06-30T16:21:54.430" v="47" actId="20577"/>
              <pc2:cmMkLst xmlns:pc2="http://schemas.microsoft.com/office/powerpoint/2019/9/main/command">
                <pc:docMk/>
                <pc:sldMk cId="1865490156" sldId="1131"/>
                <pc2:cmMk id="{EBC0A2B9-2D25-4F08-B484-8648E83A28B0}"/>
              </pc2:cmMkLst>
            </pc226:cmChg>
            <pc226:cmChg xmlns:pc226="http://schemas.microsoft.com/office/powerpoint/2022/06/main/command" chg="mod">
              <pc226:chgData name="Kathleen Speck" userId="1c3bee05-3f30-471c-9c5c-6f1d82c4dd7a" providerId="ADAL" clId="{BB7F989A-94B0-45D3-86D5-D029D582E771}" dt="2024-06-30T16:21:54.430" v="47" actId="20577"/>
              <pc2:cmMkLst xmlns:pc2="http://schemas.microsoft.com/office/powerpoint/2019/9/main/command">
                <pc:docMk/>
                <pc:sldMk cId="1865490156" sldId="1131"/>
                <pc2:cmMk id="{B1BCC8E3-3975-448E-8208-405CE3292817}"/>
              </pc2:cmMkLst>
            </pc226:cmChg>
            <pc226:cmChg xmlns:pc226="http://schemas.microsoft.com/office/powerpoint/2022/06/main/command" chg="mod">
              <pc226:chgData name="Kathleen Speck" userId="1c3bee05-3f30-471c-9c5c-6f1d82c4dd7a" providerId="ADAL" clId="{BB7F989A-94B0-45D3-86D5-D029D582E771}" dt="2024-06-30T16:21:54.430" v="47" actId="20577"/>
              <pc2:cmMkLst xmlns:pc2="http://schemas.microsoft.com/office/powerpoint/2019/9/main/command">
                <pc:docMk/>
                <pc:sldMk cId="1865490156" sldId="1131"/>
                <pc2:cmMk id="{C935E4F5-ABBE-49F9-BDCF-DB195B883BA4}"/>
              </pc2:cmMkLst>
            </pc226:cmChg>
          </p:ext>
        </pc:extLst>
      </pc:sldChg>
    </pc:docChg>
  </pc:docChgLst>
  <pc:docChgLst>
    <pc:chgData name="Kathleen Speck" userId="1c3bee05-3f30-471c-9c5c-6f1d82c4dd7a" providerId="ADAL" clId="{3E64FBBC-4466-44D1-88EE-77A83ABEB874}"/>
    <pc:docChg chg="modSld">
      <pc:chgData name="Kathleen Speck" userId="1c3bee05-3f30-471c-9c5c-6f1d82c4dd7a" providerId="ADAL" clId="{3E64FBBC-4466-44D1-88EE-77A83ABEB874}" dt="2024-10-16T01:14:04" v="3" actId="20577"/>
      <pc:docMkLst>
        <pc:docMk/>
      </pc:docMkLst>
      <pc:sldChg chg="modNotesTx">
        <pc:chgData name="Kathleen Speck" userId="1c3bee05-3f30-471c-9c5c-6f1d82c4dd7a" providerId="ADAL" clId="{3E64FBBC-4466-44D1-88EE-77A83ABEB874}" dt="2024-10-16T01:12:18.891" v="2" actId="6549"/>
        <pc:sldMkLst>
          <pc:docMk/>
          <pc:sldMk cId="910675259" sldId="1087"/>
        </pc:sldMkLst>
      </pc:sldChg>
      <pc:sldChg chg="modNotesTx">
        <pc:chgData name="Kathleen Speck" userId="1c3bee05-3f30-471c-9c5c-6f1d82c4dd7a" providerId="ADAL" clId="{3E64FBBC-4466-44D1-88EE-77A83ABEB874}" dt="2024-10-16T01:12:09.868" v="1" actId="6549"/>
        <pc:sldMkLst>
          <pc:docMk/>
          <pc:sldMk cId="1150780404" sldId="1088"/>
        </pc:sldMkLst>
      </pc:sldChg>
      <pc:sldChg chg="modNotesTx">
        <pc:chgData name="Kathleen Speck" userId="1c3bee05-3f30-471c-9c5c-6f1d82c4dd7a" providerId="ADAL" clId="{3E64FBBC-4466-44D1-88EE-77A83ABEB874}" dt="2024-10-16T01:11:42.061" v="0" actId="6549"/>
        <pc:sldMkLst>
          <pc:docMk/>
          <pc:sldMk cId="924955195" sldId="1123"/>
        </pc:sldMkLst>
      </pc:sldChg>
      <pc:sldChg chg="modSp mod">
        <pc:chgData name="Kathleen Speck" userId="1c3bee05-3f30-471c-9c5c-6f1d82c4dd7a" providerId="ADAL" clId="{3E64FBBC-4466-44D1-88EE-77A83ABEB874}" dt="2024-10-16T01:14:04" v="3" actId="20577"/>
        <pc:sldMkLst>
          <pc:docMk/>
          <pc:sldMk cId="1865490156" sldId="1131"/>
        </pc:sldMkLst>
        <pc:spChg chg="mod">
          <ac:chgData name="Kathleen Speck" userId="1c3bee05-3f30-471c-9c5c-6f1d82c4dd7a" providerId="ADAL" clId="{3E64FBBC-4466-44D1-88EE-77A83ABEB874}" dt="2024-10-16T01:14:04" v="3" actId="20577"/>
          <ac:spMkLst>
            <pc:docMk/>
            <pc:sldMk cId="1865490156" sldId="1131"/>
            <ac:spMk id="71" creationId="{CAB61F9C-67D7-ABB7-F155-E17F7EC65EF2}"/>
          </ac:spMkLst>
        </pc:spChg>
      </pc:sldChg>
    </pc:docChg>
  </pc:docChgLst>
  <pc:docChgLst>
    <pc:chgData name="Jana Lu" userId="76d7ce9a-58f9-4227-9ce6-18dcc353422d" providerId="ADAL" clId="{DDBD521C-D4A7-41C1-80AC-D3BFD85FDA71}"/>
    <pc:docChg chg="undo redo custSel addSld delSld modSld">
      <pc:chgData name="Jana Lu" userId="76d7ce9a-58f9-4227-9ce6-18dcc353422d" providerId="ADAL" clId="{DDBD521C-D4A7-41C1-80AC-D3BFD85FDA71}" dt="2024-05-22T05:53:27.234" v="18661" actId="11"/>
      <pc:docMkLst>
        <pc:docMk/>
      </pc:docMkLst>
      <pc:sldChg chg="modSp mod">
        <pc:chgData name="Jana Lu" userId="76d7ce9a-58f9-4227-9ce6-18dcc353422d" providerId="ADAL" clId="{DDBD521C-D4A7-41C1-80AC-D3BFD85FDA71}" dt="2024-05-08T18:35:12.275" v="364" actId="13244"/>
        <pc:sldMkLst>
          <pc:docMk/>
          <pc:sldMk cId="3914304202" sldId="256"/>
        </pc:sldMkLst>
        <pc:spChg chg="ord">
          <ac:chgData name="Jana Lu" userId="76d7ce9a-58f9-4227-9ce6-18dcc353422d" providerId="ADAL" clId="{DDBD521C-D4A7-41C1-80AC-D3BFD85FDA71}" dt="2024-05-08T18:35:12.275" v="364" actId="13244"/>
          <ac:spMkLst>
            <pc:docMk/>
            <pc:sldMk cId="3914304202" sldId="256"/>
            <ac:spMk id="2" creationId="{57DB54F3-04F0-6493-AAC6-2307B4D569EA}"/>
          </ac:spMkLst>
        </pc:spChg>
      </pc:sldChg>
      <pc:sldChg chg="modSp mod">
        <pc:chgData name="Jana Lu" userId="76d7ce9a-58f9-4227-9ce6-18dcc353422d" providerId="ADAL" clId="{DDBD521C-D4A7-41C1-80AC-D3BFD85FDA71}" dt="2024-05-20T16:31:34.318" v="13497" actId="948"/>
        <pc:sldMkLst>
          <pc:docMk/>
          <pc:sldMk cId="1450091703" sldId="259"/>
        </pc:sldMkLst>
        <pc:spChg chg="mod">
          <ac:chgData name="Jana Lu" userId="76d7ce9a-58f9-4227-9ce6-18dcc353422d" providerId="ADAL" clId="{DDBD521C-D4A7-41C1-80AC-D3BFD85FDA71}" dt="2024-05-20T16:31:34.318" v="13497" actId="948"/>
          <ac:spMkLst>
            <pc:docMk/>
            <pc:sldMk cId="1450091703" sldId="259"/>
            <ac:spMk id="4" creationId="{EE0991A1-988E-C3BD-E0FC-429B7DF9B61B}"/>
          </ac:spMkLst>
        </pc:spChg>
        <pc:spChg chg="mod">
          <ac:chgData name="Jana Lu" userId="76d7ce9a-58f9-4227-9ce6-18dcc353422d" providerId="ADAL" clId="{DDBD521C-D4A7-41C1-80AC-D3BFD85FDA71}" dt="2024-05-08T18:35:28.358" v="367" actId="962"/>
          <ac:spMkLst>
            <pc:docMk/>
            <pc:sldMk cId="1450091703" sldId="259"/>
            <ac:spMk id="5" creationId="{9CDB0B18-DFE7-9657-0686-5C86867EEBD5}"/>
          </ac:spMkLst>
        </pc:spChg>
        <pc:spChg chg="mod">
          <ac:chgData name="Jana Lu" userId="76d7ce9a-58f9-4227-9ce6-18dcc353422d" providerId="ADAL" clId="{DDBD521C-D4A7-41C1-80AC-D3BFD85FDA71}" dt="2024-05-08T18:35:28.793" v="368" actId="962"/>
          <ac:spMkLst>
            <pc:docMk/>
            <pc:sldMk cId="1450091703" sldId="259"/>
            <ac:spMk id="6" creationId="{7EC75973-329D-ADAE-8558-F24CB295A5D1}"/>
          </ac:spMkLst>
        </pc:spChg>
        <pc:spChg chg="mod">
          <ac:chgData name="Jana Lu" userId="76d7ce9a-58f9-4227-9ce6-18dcc353422d" providerId="ADAL" clId="{DDBD521C-D4A7-41C1-80AC-D3BFD85FDA71}" dt="2024-05-08T18:35:29.358" v="369" actId="962"/>
          <ac:spMkLst>
            <pc:docMk/>
            <pc:sldMk cId="1450091703" sldId="259"/>
            <ac:spMk id="7" creationId="{A9FDBA32-9F56-B3D2-D681-C12E7E36452D}"/>
          </ac:spMkLst>
        </pc:spChg>
        <pc:spChg chg="mod">
          <ac:chgData name="Jana Lu" userId="76d7ce9a-58f9-4227-9ce6-18dcc353422d" providerId="ADAL" clId="{DDBD521C-D4A7-41C1-80AC-D3BFD85FDA71}" dt="2024-05-08T18:35:29.814" v="370" actId="962"/>
          <ac:spMkLst>
            <pc:docMk/>
            <pc:sldMk cId="1450091703" sldId="259"/>
            <ac:spMk id="8" creationId="{2958DFD8-2A34-32B6-1320-3E84E81E8D2B}"/>
          </ac:spMkLst>
        </pc:spChg>
        <pc:spChg chg="ord">
          <ac:chgData name="Jana Lu" userId="76d7ce9a-58f9-4227-9ce6-18dcc353422d" providerId="ADAL" clId="{DDBD521C-D4A7-41C1-80AC-D3BFD85FDA71}" dt="2024-05-08T18:35:23.058" v="365" actId="13244"/>
          <ac:spMkLst>
            <pc:docMk/>
            <pc:sldMk cId="1450091703" sldId="259"/>
            <ac:spMk id="9" creationId="{3907478C-ADEA-B146-97F5-5CC471CE6586}"/>
          </ac:spMkLst>
        </pc:spChg>
        <pc:spChg chg="mod">
          <ac:chgData name="Jana Lu" userId="76d7ce9a-58f9-4227-9ce6-18dcc353422d" providerId="ADAL" clId="{DDBD521C-D4A7-41C1-80AC-D3BFD85FDA71}" dt="2024-05-08T18:35:30.208" v="371" actId="962"/>
          <ac:spMkLst>
            <pc:docMk/>
            <pc:sldMk cId="1450091703" sldId="259"/>
            <ac:spMk id="11" creationId="{CCE6C10E-9D3D-56F2-7176-3CC4847B9B32}"/>
          </ac:spMkLst>
        </pc:spChg>
        <pc:spChg chg="mod">
          <ac:chgData name="Jana Lu" userId="76d7ce9a-58f9-4227-9ce6-18dcc353422d" providerId="ADAL" clId="{DDBD521C-D4A7-41C1-80AC-D3BFD85FDA71}" dt="2024-05-08T18:35:31.024" v="372" actId="962"/>
          <ac:spMkLst>
            <pc:docMk/>
            <pc:sldMk cId="1450091703" sldId="259"/>
            <ac:spMk id="12" creationId="{DA53B438-28DD-9D10-9FCF-EB43752223E6}"/>
          </ac:spMkLst>
        </pc:spChg>
        <pc:spChg chg="mod">
          <ac:chgData name="Jana Lu" userId="76d7ce9a-58f9-4227-9ce6-18dcc353422d" providerId="ADAL" clId="{DDBD521C-D4A7-41C1-80AC-D3BFD85FDA71}" dt="2024-05-08T18:35:31.524" v="373" actId="962"/>
          <ac:spMkLst>
            <pc:docMk/>
            <pc:sldMk cId="1450091703" sldId="259"/>
            <ac:spMk id="13" creationId="{B0DD2871-2423-3CB1-B7BC-64663A634111}"/>
          </ac:spMkLst>
        </pc:spChg>
        <pc:spChg chg="mod">
          <ac:chgData name="Jana Lu" userId="76d7ce9a-58f9-4227-9ce6-18dcc353422d" providerId="ADAL" clId="{DDBD521C-D4A7-41C1-80AC-D3BFD85FDA71}" dt="2024-05-08T18:35:31.958" v="374" actId="962"/>
          <ac:spMkLst>
            <pc:docMk/>
            <pc:sldMk cId="1450091703" sldId="259"/>
            <ac:spMk id="14" creationId="{1E30D14A-B268-25E9-2599-0398DBE28AE5}"/>
          </ac:spMkLst>
        </pc:spChg>
        <pc:spChg chg="mod">
          <ac:chgData name="Jana Lu" userId="76d7ce9a-58f9-4227-9ce6-18dcc353422d" providerId="ADAL" clId="{DDBD521C-D4A7-41C1-80AC-D3BFD85FDA71}" dt="2024-05-08T18:35:32.308" v="375" actId="962"/>
          <ac:spMkLst>
            <pc:docMk/>
            <pc:sldMk cId="1450091703" sldId="259"/>
            <ac:spMk id="15" creationId="{DC2D184A-652B-E602-467C-E51BA7E9F3D0}"/>
          </ac:spMkLst>
        </pc:spChg>
        <pc:spChg chg="mod">
          <ac:chgData name="Jana Lu" userId="76d7ce9a-58f9-4227-9ce6-18dcc353422d" providerId="ADAL" clId="{DDBD521C-D4A7-41C1-80AC-D3BFD85FDA71}" dt="2024-05-08T18:35:32.754" v="376" actId="962"/>
          <ac:spMkLst>
            <pc:docMk/>
            <pc:sldMk cId="1450091703" sldId="259"/>
            <ac:spMk id="16" creationId="{408DBBCB-E702-F633-0314-5E2EEAAC2F90}"/>
          </ac:spMkLst>
        </pc:spChg>
        <pc:spChg chg="mod">
          <ac:chgData name="Jana Lu" userId="76d7ce9a-58f9-4227-9ce6-18dcc353422d" providerId="ADAL" clId="{DDBD521C-D4A7-41C1-80AC-D3BFD85FDA71}" dt="2024-05-08T18:35:33.105" v="377" actId="962"/>
          <ac:spMkLst>
            <pc:docMk/>
            <pc:sldMk cId="1450091703" sldId="259"/>
            <ac:spMk id="17" creationId="{727FB0FB-F4B8-748B-8C8F-F24ECCF846BB}"/>
          </ac:spMkLst>
        </pc:spChg>
        <pc:spChg chg="mod">
          <ac:chgData name="Jana Lu" userId="76d7ce9a-58f9-4227-9ce6-18dcc353422d" providerId="ADAL" clId="{DDBD521C-D4A7-41C1-80AC-D3BFD85FDA71}" dt="2024-05-08T18:35:33.518" v="378" actId="962"/>
          <ac:spMkLst>
            <pc:docMk/>
            <pc:sldMk cId="1450091703" sldId="259"/>
            <ac:spMk id="18" creationId="{AEEEC67E-6DEB-DA85-419B-5CA59EEFEFC7}"/>
          </ac:spMkLst>
        </pc:spChg>
        <pc:spChg chg="mod">
          <ac:chgData name="Jana Lu" userId="76d7ce9a-58f9-4227-9ce6-18dcc353422d" providerId="ADAL" clId="{DDBD521C-D4A7-41C1-80AC-D3BFD85FDA71}" dt="2024-05-08T18:35:33.901" v="379" actId="962"/>
          <ac:spMkLst>
            <pc:docMk/>
            <pc:sldMk cId="1450091703" sldId="259"/>
            <ac:spMk id="19" creationId="{5ED75A57-7FE1-1587-0C3C-696DBEAE31B1}"/>
          </ac:spMkLst>
        </pc:spChg>
        <pc:spChg chg="mod">
          <ac:chgData name="Jana Lu" userId="76d7ce9a-58f9-4227-9ce6-18dcc353422d" providerId="ADAL" clId="{DDBD521C-D4A7-41C1-80AC-D3BFD85FDA71}" dt="2024-05-08T18:35:34.283" v="380" actId="962"/>
          <ac:spMkLst>
            <pc:docMk/>
            <pc:sldMk cId="1450091703" sldId="259"/>
            <ac:spMk id="20" creationId="{C071D035-0296-5DDF-127C-96C23825379A}"/>
          </ac:spMkLst>
        </pc:spChg>
        <pc:spChg chg="mod">
          <ac:chgData name="Jana Lu" userId="76d7ce9a-58f9-4227-9ce6-18dcc353422d" providerId="ADAL" clId="{DDBD521C-D4A7-41C1-80AC-D3BFD85FDA71}" dt="2024-05-08T18:35:34.634" v="381" actId="962"/>
          <ac:spMkLst>
            <pc:docMk/>
            <pc:sldMk cId="1450091703" sldId="259"/>
            <ac:spMk id="21" creationId="{0D870BA7-B4BE-A4D9-720C-E1EBE0E31486}"/>
          </ac:spMkLst>
        </pc:spChg>
        <pc:spChg chg="mod">
          <ac:chgData name="Jana Lu" userId="76d7ce9a-58f9-4227-9ce6-18dcc353422d" providerId="ADAL" clId="{DDBD521C-D4A7-41C1-80AC-D3BFD85FDA71}" dt="2024-05-08T18:35:35.063" v="382" actId="962"/>
          <ac:spMkLst>
            <pc:docMk/>
            <pc:sldMk cId="1450091703" sldId="259"/>
            <ac:spMk id="22" creationId="{C0DBB1DC-64D5-63EC-6ADE-C0C84CC2EFFB}"/>
          </ac:spMkLst>
        </pc:spChg>
        <pc:spChg chg="mod">
          <ac:chgData name="Jana Lu" userId="76d7ce9a-58f9-4227-9ce6-18dcc353422d" providerId="ADAL" clId="{DDBD521C-D4A7-41C1-80AC-D3BFD85FDA71}" dt="2024-05-08T18:35:35.478" v="383" actId="962"/>
          <ac:spMkLst>
            <pc:docMk/>
            <pc:sldMk cId="1450091703" sldId="259"/>
            <ac:spMk id="23" creationId="{E4A2865A-88E2-73C6-E8F5-7D79C5609896}"/>
          </ac:spMkLst>
        </pc:spChg>
        <pc:spChg chg="mod">
          <ac:chgData name="Jana Lu" userId="76d7ce9a-58f9-4227-9ce6-18dcc353422d" providerId="ADAL" clId="{DDBD521C-D4A7-41C1-80AC-D3BFD85FDA71}" dt="2024-05-08T18:35:35.991" v="384" actId="962"/>
          <ac:spMkLst>
            <pc:docMk/>
            <pc:sldMk cId="1450091703" sldId="259"/>
            <ac:spMk id="24" creationId="{C32DA432-0412-D9EB-1D5C-98FF09C2CE08}"/>
          </ac:spMkLst>
        </pc:spChg>
        <pc:spChg chg="mod">
          <ac:chgData name="Jana Lu" userId="76d7ce9a-58f9-4227-9ce6-18dcc353422d" providerId="ADAL" clId="{DDBD521C-D4A7-41C1-80AC-D3BFD85FDA71}" dt="2024-05-08T18:35:36.355" v="385" actId="962"/>
          <ac:spMkLst>
            <pc:docMk/>
            <pc:sldMk cId="1450091703" sldId="259"/>
            <ac:spMk id="25" creationId="{592ED4F8-CA6A-E391-1546-1DB09CE3F59E}"/>
          </ac:spMkLst>
        </pc:spChg>
        <pc:spChg chg="mod">
          <ac:chgData name="Jana Lu" userId="76d7ce9a-58f9-4227-9ce6-18dcc353422d" providerId="ADAL" clId="{DDBD521C-D4A7-41C1-80AC-D3BFD85FDA71}" dt="2024-05-08T18:35:36.769" v="386" actId="962"/>
          <ac:spMkLst>
            <pc:docMk/>
            <pc:sldMk cId="1450091703" sldId="259"/>
            <ac:spMk id="26" creationId="{A2505AF5-D1F9-71E2-A900-CEE56388B701}"/>
          </ac:spMkLst>
        </pc:spChg>
        <pc:spChg chg="ord">
          <ac:chgData name="Jana Lu" userId="76d7ce9a-58f9-4227-9ce6-18dcc353422d" providerId="ADAL" clId="{DDBD521C-D4A7-41C1-80AC-D3BFD85FDA71}" dt="2024-05-08T18:35:27.294" v="366" actId="13244"/>
          <ac:spMkLst>
            <pc:docMk/>
            <pc:sldMk cId="1450091703" sldId="259"/>
            <ac:spMk id="49" creationId="{F97A80AC-A925-D2BD-03EF-80EA95EAD120}"/>
          </ac:spMkLst>
        </pc:spChg>
      </pc:sldChg>
      <pc:sldChg chg="modSp mod">
        <pc:chgData name="Jana Lu" userId="76d7ce9a-58f9-4227-9ce6-18dcc353422d" providerId="ADAL" clId="{DDBD521C-D4A7-41C1-80AC-D3BFD85FDA71}" dt="2024-05-13T18:09:32.770" v="5260" actId="12788"/>
        <pc:sldMkLst>
          <pc:docMk/>
          <pc:sldMk cId="357199285" sldId="1080"/>
        </pc:sldMkLst>
        <pc:spChg chg="ord">
          <ac:chgData name="Jana Lu" userId="76d7ce9a-58f9-4227-9ce6-18dcc353422d" providerId="ADAL" clId="{DDBD521C-D4A7-41C1-80AC-D3BFD85FDA71}" dt="2024-05-08T18:36:11.764" v="389" actId="13244"/>
          <ac:spMkLst>
            <pc:docMk/>
            <pc:sldMk cId="357199285" sldId="1080"/>
            <ac:spMk id="2" creationId="{F76415D6-582B-4618-BD4F-0000988650EE}"/>
          </ac:spMkLst>
        </pc:spChg>
        <pc:spChg chg="mod ord">
          <ac:chgData name="Jana Lu" userId="76d7ce9a-58f9-4227-9ce6-18dcc353422d" providerId="ADAL" clId="{DDBD521C-D4A7-41C1-80AC-D3BFD85FDA71}" dt="2024-05-08T18:36:04.591" v="387" actId="13244"/>
          <ac:spMkLst>
            <pc:docMk/>
            <pc:sldMk cId="357199285" sldId="1080"/>
            <ac:spMk id="3" creationId="{A8BF0FC1-4077-628B-C254-314D296FD7D2}"/>
          </ac:spMkLst>
        </pc:spChg>
        <pc:spChg chg="mod">
          <ac:chgData name="Jana Lu" userId="76d7ce9a-58f9-4227-9ce6-18dcc353422d" providerId="ADAL" clId="{DDBD521C-D4A7-41C1-80AC-D3BFD85FDA71}" dt="2024-05-13T18:09:32.770" v="5260" actId="12788"/>
          <ac:spMkLst>
            <pc:docMk/>
            <pc:sldMk cId="357199285" sldId="1080"/>
            <ac:spMk id="5" creationId="{59D09A69-C571-5CC3-8E9B-96B986DE8BBB}"/>
          </ac:spMkLst>
        </pc:spChg>
        <pc:spChg chg="mod">
          <ac:chgData name="Jana Lu" userId="76d7ce9a-58f9-4227-9ce6-18dcc353422d" providerId="ADAL" clId="{DDBD521C-D4A7-41C1-80AC-D3BFD85FDA71}" dt="2024-05-08T18:36:12.993" v="390" actId="962"/>
          <ac:spMkLst>
            <pc:docMk/>
            <pc:sldMk cId="357199285" sldId="1080"/>
            <ac:spMk id="6" creationId="{955249E2-695E-7CFB-81F8-4DBE61DD087B}"/>
          </ac:spMkLst>
        </pc:spChg>
        <pc:spChg chg="mod">
          <ac:chgData name="Jana Lu" userId="76d7ce9a-58f9-4227-9ce6-18dcc353422d" providerId="ADAL" clId="{DDBD521C-D4A7-41C1-80AC-D3BFD85FDA71}" dt="2024-05-08T18:36:13.521" v="391" actId="962"/>
          <ac:spMkLst>
            <pc:docMk/>
            <pc:sldMk cId="357199285" sldId="1080"/>
            <ac:spMk id="7" creationId="{F35FB76F-28AA-ED6D-2315-6895F9010436}"/>
          </ac:spMkLst>
        </pc:spChg>
        <pc:spChg chg="mod">
          <ac:chgData name="Jana Lu" userId="76d7ce9a-58f9-4227-9ce6-18dcc353422d" providerId="ADAL" clId="{DDBD521C-D4A7-41C1-80AC-D3BFD85FDA71}" dt="2024-05-08T18:36:13.948" v="392" actId="962"/>
          <ac:spMkLst>
            <pc:docMk/>
            <pc:sldMk cId="357199285" sldId="1080"/>
            <ac:spMk id="8" creationId="{B3AFA489-9612-88C4-4FEE-94DAC50A46DD}"/>
          </ac:spMkLst>
        </pc:spChg>
        <pc:spChg chg="mod">
          <ac:chgData name="Jana Lu" userId="76d7ce9a-58f9-4227-9ce6-18dcc353422d" providerId="ADAL" clId="{DDBD521C-D4A7-41C1-80AC-D3BFD85FDA71}" dt="2024-05-08T18:36:14.378" v="393" actId="962"/>
          <ac:spMkLst>
            <pc:docMk/>
            <pc:sldMk cId="357199285" sldId="1080"/>
            <ac:spMk id="9" creationId="{F45E476D-15E8-C984-A099-184C0212F533}"/>
          </ac:spMkLst>
        </pc:spChg>
        <pc:spChg chg="mod">
          <ac:chgData name="Jana Lu" userId="76d7ce9a-58f9-4227-9ce6-18dcc353422d" providerId="ADAL" clId="{DDBD521C-D4A7-41C1-80AC-D3BFD85FDA71}" dt="2024-05-08T18:36:14.951" v="394" actId="962"/>
          <ac:spMkLst>
            <pc:docMk/>
            <pc:sldMk cId="357199285" sldId="1080"/>
            <ac:spMk id="10" creationId="{3844597E-09CD-1A71-21C8-779B1A6B279D}"/>
          </ac:spMkLst>
        </pc:spChg>
        <pc:spChg chg="mod">
          <ac:chgData name="Jana Lu" userId="76d7ce9a-58f9-4227-9ce6-18dcc353422d" providerId="ADAL" clId="{DDBD521C-D4A7-41C1-80AC-D3BFD85FDA71}" dt="2024-05-08T18:36:15.358" v="395" actId="962"/>
          <ac:spMkLst>
            <pc:docMk/>
            <pc:sldMk cId="357199285" sldId="1080"/>
            <ac:spMk id="11" creationId="{9BCF0D03-D168-74C4-51B6-AC5EF34DEEAA}"/>
          </ac:spMkLst>
        </pc:spChg>
        <pc:spChg chg="mod">
          <ac:chgData name="Jana Lu" userId="76d7ce9a-58f9-4227-9ce6-18dcc353422d" providerId="ADAL" clId="{DDBD521C-D4A7-41C1-80AC-D3BFD85FDA71}" dt="2024-05-08T18:36:15.774" v="396" actId="962"/>
          <ac:spMkLst>
            <pc:docMk/>
            <pc:sldMk cId="357199285" sldId="1080"/>
            <ac:spMk id="12" creationId="{99BCECC5-6A92-444B-AC86-8CEA79857FEC}"/>
          </ac:spMkLst>
        </pc:spChg>
        <pc:spChg chg="mod">
          <ac:chgData name="Jana Lu" userId="76d7ce9a-58f9-4227-9ce6-18dcc353422d" providerId="ADAL" clId="{DDBD521C-D4A7-41C1-80AC-D3BFD85FDA71}" dt="2024-05-08T18:36:16.244" v="397" actId="962"/>
          <ac:spMkLst>
            <pc:docMk/>
            <pc:sldMk cId="357199285" sldId="1080"/>
            <ac:spMk id="13" creationId="{1868855D-85F7-6C71-13C9-F0196174B901}"/>
          </ac:spMkLst>
        </pc:spChg>
        <pc:spChg chg="mod">
          <ac:chgData name="Jana Lu" userId="76d7ce9a-58f9-4227-9ce6-18dcc353422d" providerId="ADAL" clId="{DDBD521C-D4A7-41C1-80AC-D3BFD85FDA71}" dt="2024-05-08T18:36:16.629" v="398" actId="962"/>
          <ac:spMkLst>
            <pc:docMk/>
            <pc:sldMk cId="357199285" sldId="1080"/>
            <ac:spMk id="14" creationId="{B4754FAE-5F34-881F-1036-AEF8622B1D49}"/>
          </ac:spMkLst>
        </pc:spChg>
        <pc:spChg chg="mod">
          <ac:chgData name="Jana Lu" userId="76d7ce9a-58f9-4227-9ce6-18dcc353422d" providerId="ADAL" clId="{DDBD521C-D4A7-41C1-80AC-D3BFD85FDA71}" dt="2024-05-08T18:36:17.029" v="399" actId="962"/>
          <ac:spMkLst>
            <pc:docMk/>
            <pc:sldMk cId="357199285" sldId="1080"/>
            <ac:spMk id="15" creationId="{71EA3C1E-357D-146F-9C5D-E3F3B10D61D5}"/>
          </ac:spMkLst>
        </pc:spChg>
        <pc:spChg chg="mod">
          <ac:chgData name="Jana Lu" userId="76d7ce9a-58f9-4227-9ce6-18dcc353422d" providerId="ADAL" clId="{DDBD521C-D4A7-41C1-80AC-D3BFD85FDA71}" dt="2024-05-08T18:36:17.430" v="400" actId="962"/>
          <ac:spMkLst>
            <pc:docMk/>
            <pc:sldMk cId="357199285" sldId="1080"/>
            <ac:spMk id="16" creationId="{60064CCD-31E1-909E-3950-43FAC7AF1C3A}"/>
          </ac:spMkLst>
        </pc:spChg>
        <pc:spChg chg="mod">
          <ac:chgData name="Jana Lu" userId="76d7ce9a-58f9-4227-9ce6-18dcc353422d" providerId="ADAL" clId="{DDBD521C-D4A7-41C1-80AC-D3BFD85FDA71}" dt="2024-05-08T18:36:17.841" v="401" actId="962"/>
          <ac:spMkLst>
            <pc:docMk/>
            <pc:sldMk cId="357199285" sldId="1080"/>
            <ac:spMk id="17" creationId="{CB62F390-3D99-E077-3DE3-C082116E14B7}"/>
          </ac:spMkLst>
        </pc:spChg>
        <pc:spChg chg="mod">
          <ac:chgData name="Jana Lu" userId="76d7ce9a-58f9-4227-9ce6-18dcc353422d" providerId="ADAL" clId="{DDBD521C-D4A7-41C1-80AC-D3BFD85FDA71}" dt="2024-05-08T18:36:18.232" v="402" actId="962"/>
          <ac:spMkLst>
            <pc:docMk/>
            <pc:sldMk cId="357199285" sldId="1080"/>
            <ac:spMk id="18" creationId="{B05A42A0-ED48-517A-637E-BAEF3346C3F4}"/>
          </ac:spMkLst>
        </pc:spChg>
        <pc:spChg chg="mod">
          <ac:chgData name="Jana Lu" userId="76d7ce9a-58f9-4227-9ce6-18dcc353422d" providerId="ADAL" clId="{DDBD521C-D4A7-41C1-80AC-D3BFD85FDA71}" dt="2024-05-08T18:36:18.636" v="403" actId="962"/>
          <ac:spMkLst>
            <pc:docMk/>
            <pc:sldMk cId="357199285" sldId="1080"/>
            <ac:spMk id="19" creationId="{8E0F74C6-E7A6-95A7-C377-D6AA9A4412F3}"/>
          </ac:spMkLst>
        </pc:spChg>
        <pc:spChg chg="mod">
          <ac:chgData name="Jana Lu" userId="76d7ce9a-58f9-4227-9ce6-18dcc353422d" providerId="ADAL" clId="{DDBD521C-D4A7-41C1-80AC-D3BFD85FDA71}" dt="2024-05-08T18:36:19.019" v="404" actId="962"/>
          <ac:spMkLst>
            <pc:docMk/>
            <pc:sldMk cId="357199285" sldId="1080"/>
            <ac:spMk id="20" creationId="{892D74C5-1048-1DB2-5991-FC9AAF2A47B8}"/>
          </ac:spMkLst>
        </pc:spChg>
        <pc:spChg chg="mod">
          <ac:chgData name="Jana Lu" userId="76d7ce9a-58f9-4227-9ce6-18dcc353422d" providerId="ADAL" clId="{DDBD521C-D4A7-41C1-80AC-D3BFD85FDA71}" dt="2024-05-08T18:36:19.391" v="405" actId="962"/>
          <ac:spMkLst>
            <pc:docMk/>
            <pc:sldMk cId="357199285" sldId="1080"/>
            <ac:spMk id="21" creationId="{C9DE4E27-6A32-D39B-0EB2-FCE082048005}"/>
          </ac:spMkLst>
        </pc:spChg>
        <pc:spChg chg="mod">
          <ac:chgData name="Jana Lu" userId="76d7ce9a-58f9-4227-9ce6-18dcc353422d" providerId="ADAL" clId="{DDBD521C-D4A7-41C1-80AC-D3BFD85FDA71}" dt="2024-05-08T18:36:19.879" v="406" actId="962"/>
          <ac:spMkLst>
            <pc:docMk/>
            <pc:sldMk cId="357199285" sldId="1080"/>
            <ac:spMk id="22" creationId="{467BD137-7CF8-B674-7D5E-78DF6DA0B039}"/>
          </ac:spMkLst>
        </pc:spChg>
        <pc:spChg chg="mod">
          <ac:chgData name="Jana Lu" userId="76d7ce9a-58f9-4227-9ce6-18dcc353422d" providerId="ADAL" clId="{DDBD521C-D4A7-41C1-80AC-D3BFD85FDA71}" dt="2024-05-08T18:36:20.338" v="407" actId="962"/>
          <ac:spMkLst>
            <pc:docMk/>
            <pc:sldMk cId="357199285" sldId="1080"/>
            <ac:spMk id="23" creationId="{DB1838A2-DEE4-5A18-006F-D231CC0068DC}"/>
          </ac:spMkLst>
        </pc:spChg>
        <pc:spChg chg="mod">
          <ac:chgData name="Jana Lu" userId="76d7ce9a-58f9-4227-9ce6-18dcc353422d" providerId="ADAL" clId="{DDBD521C-D4A7-41C1-80AC-D3BFD85FDA71}" dt="2024-05-08T18:36:20.852" v="408" actId="962"/>
          <ac:spMkLst>
            <pc:docMk/>
            <pc:sldMk cId="357199285" sldId="1080"/>
            <ac:spMk id="24" creationId="{6CF94AEB-780B-E677-46E3-4D8C98B8EE39}"/>
          </ac:spMkLst>
        </pc:spChg>
        <pc:spChg chg="mod">
          <ac:chgData name="Jana Lu" userId="76d7ce9a-58f9-4227-9ce6-18dcc353422d" providerId="ADAL" clId="{DDBD521C-D4A7-41C1-80AC-D3BFD85FDA71}" dt="2024-05-08T18:36:21.427" v="409" actId="962"/>
          <ac:spMkLst>
            <pc:docMk/>
            <pc:sldMk cId="357199285" sldId="1080"/>
            <ac:spMk id="25" creationId="{2CD97872-4839-4236-4DB7-C7DD9860CE67}"/>
          </ac:spMkLst>
        </pc:spChg>
        <pc:picChg chg="mod ord">
          <ac:chgData name="Jana Lu" userId="76d7ce9a-58f9-4227-9ce6-18dcc353422d" providerId="ADAL" clId="{DDBD521C-D4A7-41C1-80AC-D3BFD85FDA71}" dt="2024-05-08T18:40:09.458" v="981" actId="962"/>
          <ac:picMkLst>
            <pc:docMk/>
            <pc:sldMk cId="357199285" sldId="1080"/>
            <ac:picMk id="4" creationId="{4DC051B7-532A-B673-C80E-DC48D9E57BE1}"/>
          </ac:picMkLst>
        </pc:picChg>
      </pc:sldChg>
      <pc:sldChg chg="addSp delSp modSp mod addCm delCm modCm">
        <pc:chgData name="Jana Lu" userId="76d7ce9a-58f9-4227-9ce6-18dcc353422d" providerId="ADAL" clId="{DDBD521C-D4A7-41C1-80AC-D3BFD85FDA71}" dt="2024-05-22T05:48:21.011" v="18641" actId="1037"/>
        <pc:sldMkLst>
          <pc:docMk/>
          <pc:sldMk cId="4274934012" sldId="1081"/>
        </pc:sldMkLst>
        <pc:spChg chg="mod">
          <ac:chgData name="Jana Lu" userId="76d7ce9a-58f9-4227-9ce6-18dcc353422d" providerId="ADAL" clId="{DDBD521C-D4A7-41C1-80AC-D3BFD85FDA71}" dt="2024-05-22T02:38:47.083" v="16853" actId="404"/>
          <ac:spMkLst>
            <pc:docMk/>
            <pc:sldMk cId="4274934012" sldId="1081"/>
            <ac:spMk id="2" creationId="{7D82FFFA-F168-313E-F8E6-77D0C975A087}"/>
          </ac:spMkLst>
        </pc:spChg>
        <pc:spChg chg="mod">
          <ac:chgData name="Jana Lu" userId="76d7ce9a-58f9-4227-9ce6-18dcc353422d" providerId="ADAL" clId="{DDBD521C-D4A7-41C1-80AC-D3BFD85FDA71}" dt="2024-05-22T04:09:55.813" v="18076" actId="948"/>
          <ac:spMkLst>
            <pc:docMk/>
            <pc:sldMk cId="4274934012" sldId="1081"/>
            <ac:spMk id="3" creationId="{685A4A73-3542-225D-4C6A-0C174A8CD9E7}"/>
          </ac:spMkLst>
        </pc:spChg>
        <pc:spChg chg="del mod">
          <ac:chgData name="Jana Lu" userId="76d7ce9a-58f9-4227-9ce6-18dcc353422d" providerId="ADAL" clId="{DDBD521C-D4A7-41C1-80AC-D3BFD85FDA71}" dt="2024-05-14T19:36:34.006" v="6381" actId="478"/>
          <ac:spMkLst>
            <pc:docMk/>
            <pc:sldMk cId="4274934012" sldId="1081"/>
            <ac:spMk id="4" creationId="{645864E3-4510-74FC-2350-20B4F9321662}"/>
          </ac:spMkLst>
        </pc:spChg>
        <pc:spChg chg="add mod ord topLvl">
          <ac:chgData name="Jana Lu" userId="76d7ce9a-58f9-4227-9ce6-18dcc353422d" providerId="ADAL" clId="{DDBD521C-D4A7-41C1-80AC-D3BFD85FDA71}" dt="2024-05-22T02:03:38.787" v="16636" actId="12789"/>
          <ac:spMkLst>
            <pc:docMk/>
            <pc:sldMk cId="4274934012" sldId="1081"/>
            <ac:spMk id="4" creationId="{A8C91B21-4EC5-47F2-CD11-F49F6387EC71}"/>
          </ac:spMkLst>
        </pc:spChg>
        <pc:spChg chg="add mod topLvl">
          <ac:chgData name="Jana Lu" userId="76d7ce9a-58f9-4227-9ce6-18dcc353422d" providerId="ADAL" clId="{DDBD521C-D4A7-41C1-80AC-D3BFD85FDA71}" dt="2024-05-22T01:53:29.721" v="16598" actId="164"/>
          <ac:spMkLst>
            <pc:docMk/>
            <pc:sldMk cId="4274934012" sldId="1081"/>
            <ac:spMk id="25" creationId="{58F96D2F-9F2A-02DB-36C8-170270A3D558}"/>
          </ac:spMkLst>
        </pc:spChg>
        <pc:spChg chg="add mod ord topLvl">
          <ac:chgData name="Jana Lu" userId="76d7ce9a-58f9-4227-9ce6-18dcc353422d" providerId="ADAL" clId="{DDBD521C-D4A7-41C1-80AC-D3BFD85FDA71}" dt="2024-05-22T05:48:21.011" v="18641" actId="1037"/>
          <ac:spMkLst>
            <pc:docMk/>
            <pc:sldMk cId="4274934012" sldId="1081"/>
            <ac:spMk id="28" creationId="{3AF152A9-392F-F4FA-20D6-39C01873CBA5}"/>
          </ac:spMkLst>
        </pc:spChg>
        <pc:spChg chg="add mod">
          <ac:chgData name="Jana Lu" userId="76d7ce9a-58f9-4227-9ce6-18dcc353422d" providerId="ADAL" clId="{DDBD521C-D4A7-41C1-80AC-D3BFD85FDA71}" dt="2024-05-22T01:42:58.177" v="16528" actId="14100"/>
          <ac:spMkLst>
            <pc:docMk/>
            <pc:sldMk cId="4274934012" sldId="1081"/>
            <ac:spMk id="32" creationId="{53A008CF-3559-191E-39D7-879F50FF5B1F}"/>
          </ac:spMkLst>
        </pc:spChg>
        <pc:spChg chg="mod">
          <ac:chgData name="Jana Lu" userId="76d7ce9a-58f9-4227-9ce6-18dcc353422d" providerId="ADAL" clId="{DDBD521C-D4A7-41C1-80AC-D3BFD85FDA71}" dt="2024-05-22T02:17:53.961" v="16673" actId="2711"/>
          <ac:spMkLst>
            <pc:docMk/>
            <pc:sldMk cId="4274934012" sldId="1081"/>
            <ac:spMk id="34" creationId="{8B45E893-A8B6-7FE7-21B4-C9B2CFFE2216}"/>
          </ac:spMkLst>
        </pc:spChg>
        <pc:spChg chg="add mod">
          <ac:chgData name="Jana Lu" userId="76d7ce9a-58f9-4227-9ce6-18dcc353422d" providerId="ADAL" clId="{DDBD521C-D4A7-41C1-80AC-D3BFD85FDA71}" dt="2024-05-22T01:43:02.225" v="16530" actId="1038"/>
          <ac:spMkLst>
            <pc:docMk/>
            <pc:sldMk cId="4274934012" sldId="1081"/>
            <ac:spMk id="35" creationId="{25C0077A-0A08-6B7D-918F-85CFDDF7F215}"/>
          </ac:spMkLst>
        </pc:spChg>
        <pc:spChg chg="add mod">
          <ac:chgData name="Jana Lu" userId="76d7ce9a-58f9-4227-9ce6-18dcc353422d" providerId="ADAL" clId="{DDBD521C-D4A7-41C1-80AC-D3BFD85FDA71}" dt="2024-05-22T01:42:00.579" v="16515" actId="14100"/>
          <ac:spMkLst>
            <pc:docMk/>
            <pc:sldMk cId="4274934012" sldId="1081"/>
            <ac:spMk id="36" creationId="{18E4752C-3E01-6AEC-98C4-31EC6C54458A}"/>
          </ac:spMkLst>
        </pc:spChg>
        <pc:spChg chg="add mod">
          <ac:chgData name="Jana Lu" userId="76d7ce9a-58f9-4227-9ce6-18dcc353422d" providerId="ADAL" clId="{DDBD521C-D4A7-41C1-80AC-D3BFD85FDA71}" dt="2024-05-22T02:10:02.499" v="16662" actId="403"/>
          <ac:spMkLst>
            <pc:docMk/>
            <pc:sldMk cId="4274934012" sldId="1081"/>
            <ac:spMk id="40" creationId="{CD00070A-7894-A72E-C4A0-E12A5650F44A}"/>
          </ac:spMkLst>
        </pc:spChg>
        <pc:grpChg chg="add del mod topLvl">
          <ac:chgData name="Jana Lu" userId="76d7ce9a-58f9-4227-9ce6-18dcc353422d" providerId="ADAL" clId="{DDBD521C-D4A7-41C1-80AC-D3BFD85FDA71}" dt="2024-05-22T01:42:15.945" v="16519" actId="165"/>
          <ac:grpSpMkLst>
            <pc:docMk/>
            <pc:sldMk cId="4274934012" sldId="1081"/>
            <ac:grpSpMk id="27" creationId="{560BF836-E10D-1EF7-F5BD-DE49E47DB71B}"/>
          </ac:grpSpMkLst>
        </pc:grpChg>
        <pc:grpChg chg="add del mod">
          <ac:chgData name="Jana Lu" userId="76d7ce9a-58f9-4227-9ce6-18dcc353422d" providerId="ADAL" clId="{DDBD521C-D4A7-41C1-80AC-D3BFD85FDA71}" dt="2024-05-22T01:42:04.588" v="16516" actId="165"/>
          <ac:grpSpMkLst>
            <pc:docMk/>
            <pc:sldMk cId="4274934012" sldId="1081"/>
            <ac:grpSpMk id="29" creationId="{807CF0FB-0C5F-00F3-FADE-5BE76DD0FD39}"/>
          </ac:grpSpMkLst>
        </pc:grpChg>
        <pc:grpChg chg="add del mod">
          <ac:chgData name="Jana Lu" userId="76d7ce9a-58f9-4227-9ce6-18dcc353422d" providerId="ADAL" clId="{DDBD521C-D4A7-41C1-80AC-D3BFD85FDA71}" dt="2024-05-17T17:39:18.612" v="13382" actId="478"/>
          <ac:grpSpMkLst>
            <pc:docMk/>
            <pc:sldMk cId="4274934012" sldId="1081"/>
            <ac:grpSpMk id="30" creationId="{19F30DCD-445F-B23C-A70E-F987AB344B6F}"/>
          </ac:grpSpMkLst>
        </pc:grpChg>
        <pc:grpChg chg="add del mod">
          <ac:chgData name="Jana Lu" userId="76d7ce9a-58f9-4227-9ce6-18dcc353422d" providerId="ADAL" clId="{DDBD521C-D4A7-41C1-80AC-D3BFD85FDA71}" dt="2024-05-22T01:45:34.041" v="16531" actId="478"/>
          <ac:grpSpMkLst>
            <pc:docMk/>
            <pc:sldMk cId="4274934012" sldId="1081"/>
            <ac:grpSpMk id="38" creationId="{DD3D8770-7ABC-BA33-2EC9-2E6807603CBE}"/>
          </ac:grpSpMkLst>
        </pc:grpChg>
        <pc:grpChg chg="add mod">
          <ac:chgData name="Jana Lu" userId="76d7ce9a-58f9-4227-9ce6-18dcc353422d" providerId="ADAL" clId="{DDBD521C-D4A7-41C1-80AC-D3BFD85FDA71}" dt="2024-05-22T02:09:33.995" v="16658" actId="14100"/>
          <ac:grpSpMkLst>
            <pc:docMk/>
            <pc:sldMk cId="4274934012" sldId="1081"/>
            <ac:grpSpMk id="41" creationId="{5716D604-D36C-B9A7-42D0-9731F27970E1}"/>
          </ac:grpSpMkLst>
        </pc:grpChg>
        <pc:picChg chg="add del mod">
          <ac:chgData name="Jana Lu" userId="76d7ce9a-58f9-4227-9ce6-18dcc353422d" providerId="ADAL" clId="{DDBD521C-D4A7-41C1-80AC-D3BFD85FDA71}" dt="2024-05-14T19:11:12.229" v="5976" actId="478"/>
          <ac:picMkLst>
            <pc:docMk/>
            <pc:sldMk cId="4274934012" sldId="1081"/>
            <ac:picMk id="25" creationId="{3EA91A3C-0ADE-4157-93F0-12014D2FA0C7}"/>
          </ac:picMkLst>
        </pc:picChg>
        <pc:picChg chg="add mod topLvl">
          <ac:chgData name="Jana Lu" userId="76d7ce9a-58f9-4227-9ce6-18dcc353422d" providerId="ADAL" clId="{DDBD521C-D4A7-41C1-80AC-D3BFD85FDA71}" dt="2024-05-22T01:53:29.721" v="16598" actId="164"/>
          <ac:picMkLst>
            <pc:docMk/>
            <pc:sldMk cId="4274934012" sldId="1081"/>
            <ac:picMk id="26" creationId="{9AF7EEA1-4198-0E08-C42B-1653E33E0918}"/>
          </ac:picMkLst>
        </pc:picChg>
        <pc:picChg chg="add del mod">
          <ac:chgData name="Jana Lu" userId="76d7ce9a-58f9-4227-9ce6-18dcc353422d" providerId="ADAL" clId="{DDBD521C-D4A7-41C1-80AC-D3BFD85FDA71}" dt="2024-05-14T19:27:41.445" v="6244" actId="478"/>
          <ac:picMkLst>
            <pc:docMk/>
            <pc:sldMk cId="4274934012" sldId="1081"/>
            <ac:picMk id="26" creationId="{F71FF069-E5C8-DE4B-1805-6AFE7BDB8D42}"/>
          </ac:picMkLst>
        </pc:picChg>
        <pc:picChg chg="add del mod">
          <ac:chgData name="Jana Lu" userId="76d7ce9a-58f9-4227-9ce6-18dcc353422d" providerId="ADAL" clId="{DDBD521C-D4A7-41C1-80AC-D3BFD85FDA71}" dt="2024-05-14T19:18:26.931" v="6014" actId="1076"/>
          <ac:picMkLst>
            <pc:docMk/>
            <pc:sldMk cId="4274934012" sldId="1081"/>
            <ac:picMk id="27" creationId="{40387FE7-8212-AEF9-7CC9-FC456BC8BA25}"/>
          </ac:picMkLst>
        </pc:picChg>
        <pc:picChg chg="del mod topLvl">
          <ac:chgData name="Jana Lu" userId="76d7ce9a-58f9-4227-9ce6-18dcc353422d" providerId="ADAL" clId="{DDBD521C-D4A7-41C1-80AC-D3BFD85FDA71}" dt="2024-05-22T01:36:43.612" v="16451" actId="478"/>
          <ac:picMkLst>
            <pc:docMk/>
            <pc:sldMk cId="4274934012" sldId="1081"/>
            <ac:picMk id="31" creationId="{EC3ED54F-822B-38DF-7EE4-A9B4AE7DBE3E}"/>
          </ac:picMkLst>
        </pc:picChg>
        <pc:picChg chg="del">
          <ac:chgData name="Jana Lu" userId="76d7ce9a-58f9-4227-9ce6-18dcc353422d" providerId="ADAL" clId="{DDBD521C-D4A7-41C1-80AC-D3BFD85FDA71}" dt="2024-05-09T13:39:55.954" v="1088" actId="478"/>
          <ac:picMkLst>
            <pc:docMk/>
            <pc:sldMk cId="4274934012" sldId="1081"/>
            <ac:picMk id="32" creationId="{D713D89E-3C2C-EEDB-C81C-A9BF783265D0}"/>
          </ac:picMkLst>
        </pc:picChg>
        <pc:picChg chg="add del mod topLvl">
          <ac:chgData name="Jana Lu" userId="76d7ce9a-58f9-4227-9ce6-18dcc353422d" providerId="ADAL" clId="{DDBD521C-D4A7-41C1-80AC-D3BFD85FDA71}" dt="2024-05-17T17:39:18.612" v="13382" actId="478"/>
          <ac:picMkLst>
            <pc:docMk/>
            <pc:sldMk cId="4274934012" sldId="1081"/>
            <ac:picMk id="33" creationId="{F8BE0D88-64AB-C37E-F6E2-B5F4B158BACF}"/>
          </ac:picMkLst>
        </pc:picChg>
        <pc:picChg chg="add mod">
          <ac:chgData name="Jana Lu" userId="76d7ce9a-58f9-4227-9ce6-18dcc353422d" providerId="ADAL" clId="{DDBD521C-D4A7-41C1-80AC-D3BFD85FDA71}" dt="2024-05-22T01:40:45.461" v="16492" actId="164"/>
          <ac:picMkLst>
            <pc:docMk/>
            <pc:sldMk cId="4274934012" sldId="1081"/>
            <ac:picMk id="37" creationId="{573B046F-1D53-2F9E-8F72-E92CB4ACD59B}"/>
          </ac:picMkLst>
        </pc:picChg>
      </pc:sldChg>
      <pc:sldChg chg="addSp delSp modSp del mod addCm">
        <pc:chgData name="Jana Lu" userId="76d7ce9a-58f9-4227-9ce6-18dcc353422d" providerId="ADAL" clId="{DDBD521C-D4A7-41C1-80AC-D3BFD85FDA71}" dt="2024-05-14T20:40:36.906" v="6780" actId="47"/>
        <pc:sldMkLst>
          <pc:docMk/>
          <pc:sldMk cId="2624748810" sldId="1082"/>
        </pc:sldMkLst>
        <pc:spChg chg="mod">
          <ac:chgData name="Jana Lu" userId="76d7ce9a-58f9-4227-9ce6-18dcc353422d" providerId="ADAL" clId="{DDBD521C-D4A7-41C1-80AC-D3BFD85FDA71}" dt="2024-05-09T18:19:20.472" v="1734" actId="20577"/>
          <ac:spMkLst>
            <pc:docMk/>
            <pc:sldMk cId="2624748810" sldId="1082"/>
            <ac:spMk id="3" creationId="{31501CB4-96F7-0BEC-FF57-0C0CEC8B556E}"/>
          </ac:spMkLst>
        </pc:spChg>
        <pc:spChg chg="mod">
          <ac:chgData name="Jana Lu" userId="76d7ce9a-58f9-4227-9ce6-18dcc353422d" providerId="ADAL" clId="{DDBD521C-D4A7-41C1-80AC-D3BFD85FDA71}" dt="2024-05-08T18:46:21.858" v="984" actId="108"/>
          <ac:spMkLst>
            <pc:docMk/>
            <pc:sldMk cId="2624748810" sldId="1082"/>
            <ac:spMk id="4" creationId="{F5CF3BC9-DF5D-CCE2-86E9-EFF35EF391DC}"/>
          </ac:spMkLst>
        </pc:spChg>
        <pc:spChg chg="add del mod">
          <ac:chgData name="Jana Lu" userId="76d7ce9a-58f9-4227-9ce6-18dcc353422d" providerId="ADAL" clId="{DDBD521C-D4A7-41C1-80AC-D3BFD85FDA71}" dt="2024-05-08T18:46:53.102" v="986"/>
          <ac:spMkLst>
            <pc:docMk/>
            <pc:sldMk cId="2624748810" sldId="1082"/>
            <ac:spMk id="27" creationId="{DC286833-C588-4EB6-A842-AC00D885B40A}"/>
          </ac:spMkLst>
        </pc:spChg>
        <pc:spChg chg="add del mod">
          <ac:chgData name="Jana Lu" userId="76d7ce9a-58f9-4227-9ce6-18dcc353422d" providerId="ADAL" clId="{DDBD521C-D4A7-41C1-80AC-D3BFD85FDA71}" dt="2024-05-08T18:47:30.175" v="995"/>
          <ac:spMkLst>
            <pc:docMk/>
            <pc:sldMk cId="2624748810" sldId="1082"/>
            <ac:spMk id="28" creationId="{6F972CF4-C4C2-477F-AF33-E1A11BCFDCCF}"/>
          </ac:spMkLst>
        </pc:spChg>
        <pc:picChg chg="del">
          <ac:chgData name="Jana Lu" userId="76d7ce9a-58f9-4227-9ce6-18dcc353422d" providerId="ADAL" clId="{DDBD521C-D4A7-41C1-80AC-D3BFD85FDA71}" dt="2024-05-08T18:54:43.725" v="1051" actId="478"/>
          <ac:picMkLst>
            <pc:docMk/>
            <pc:sldMk cId="2624748810" sldId="1082"/>
            <ac:picMk id="25" creationId="{701EF72D-1985-8943-8541-994C7D8EAD9E}"/>
          </ac:picMkLst>
        </pc:picChg>
        <pc:picChg chg="add mod">
          <ac:chgData name="Jana Lu" userId="76d7ce9a-58f9-4227-9ce6-18dcc353422d" providerId="ADAL" clId="{DDBD521C-D4A7-41C1-80AC-D3BFD85FDA71}" dt="2024-05-12T00:45:55.343" v="3105" actId="14861"/>
          <ac:picMkLst>
            <pc:docMk/>
            <pc:sldMk cId="2624748810" sldId="1082"/>
            <ac:picMk id="1026" creationId="{70A26F48-99D2-475A-A3C2-EE83EA838CB5}"/>
          </ac:picMkLst>
        </pc:picChg>
      </pc:sldChg>
      <pc:sldChg chg="addSp delSp modSp mod addCm delCm modCm">
        <pc:chgData name="Jana Lu" userId="76d7ce9a-58f9-4227-9ce6-18dcc353422d" providerId="ADAL" clId="{DDBD521C-D4A7-41C1-80AC-D3BFD85FDA71}" dt="2024-05-14T19:11:23.999" v="5978"/>
        <pc:sldMkLst>
          <pc:docMk/>
          <pc:sldMk cId="225219314" sldId="1083"/>
        </pc:sldMkLst>
        <pc:spChg chg="add del mod">
          <ac:chgData name="Jana Lu" userId="76d7ce9a-58f9-4227-9ce6-18dcc353422d" providerId="ADAL" clId="{DDBD521C-D4A7-41C1-80AC-D3BFD85FDA71}" dt="2024-05-14T19:10:51.160" v="5974"/>
          <ac:spMkLst>
            <pc:docMk/>
            <pc:sldMk cId="225219314" sldId="1083"/>
            <ac:spMk id="2" creationId="{8E8D626D-F305-3295-C6FB-AD5EB45E0A95}"/>
          </ac:spMkLst>
        </pc:spChg>
        <pc:spChg chg="add del">
          <ac:chgData name="Jana Lu" userId="76d7ce9a-58f9-4227-9ce6-18dcc353422d" providerId="ADAL" clId="{DDBD521C-D4A7-41C1-80AC-D3BFD85FDA71}" dt="2024-05-09T16:22:14.265" v="1231" actId="22"/>
          <ac:spMkLst>
            <pc:docMk/>
            <pc:sldMk cId="225219314" sldId="1083"/>
            <ac:spMk id="8" creationId="{79471A6E-D3FD-493B-BD6A-3ECD8548E37E}"/>
          </ac:spMkLst>
        </pc:spChg>
        <pc:spChg chg="del">
          <ac:chgData name="Jana Lu" userId="76d7ce9a-58f9-4227-9ce6-18dcc353422d" providerId="ADAL" clId="{DDBD521C-D4A7-41C1-80AC-D3BFD85FDA71}" dt="2024-05-09T16:22:20.382" v="1232"/>
          <ac:spMkLst>
            <pc:docMk/>
            <pc:sldMk cId="225219314" sldId="1083"/>
            <ac:spMk id="27" creationId="{9AC8274F-651C-6299-F100-948E379959FA}"/>
          </ac:spMkLst>
        </pc:spChg>
        <pc:picChg chg="add del mod">
          <ac:chgData name="Jana Lu" userId="76d7ce9a-58f9-4227-9ce6-18dcc353422d" providerId="ADAL" clId="{DDBD521C-D4A7-41C1-80AC-D3BFD85FDA71}" dt="2024-05-14T19:10:49.705" v="5973" actId="478"/>
          <ac:picMkLst>
            <pc:docMk/>
            <pc:sldMk cId="225219314" sldId="1083"/>
            <ac:picMk id="3" creationId="{53DB9B6A-73CE-D54C-02BE-5DE5CBE0ECC5}"/>
          </ac:picMkLst>
        </pc:picChg>
        <pc:picChg chg="add mod">
          <ac:chgData name="Jana Lu" userId="76d7ce9a-58f9-4227-9ce6-18dcc353422d" providerId="ADAL" clId="{DDBD521C-D4A7-41C1-80AC-D3BFD85FDA71}" dt="2024-05-14T19:10:51.160" v="5974"/>
          <ac:picMkLst>
            <pc:docMk/>
            <pc:sldMk cId="225219314" sldId="1083"/>
            <ac:picMk id="4" creationId="{C73601EF-AB60-1112-DD39-2CF8E235C4D2}"/>
          </ac:picMkLst>
        </pc:picChg>
        <pc:picChg chg="add del mod">
          <ac:chgData name="Jana Lu" userId="76d7ce9a-58f9-4227-9ce6-18dcc353422d" providerId="ADAL" clId="{DDBD521C-D4A7-41C1-80AC-D3BFD85FDA71}" dt="2024-05-09T16:22:10.186" v="1228" actId="478"/>
          <ac:picMkLst>
            <pc:docMk/>
            <pc:sldMk cId="225219314" sldId="1083"/>
            <ac:picMk id="2050" creationId="{1B38F20F-6CE0-4D11-ABEA-E801F4EB5640}"/>
          </ac:picMkLst>
        </pc:picChg>
        <pc:picChg chg="add del mod">
          <ac:chgData name="Jana Lu" userId="76d7ce9a-58f9-4227-9ce6-18dcc353422d" providerId="ADAL" clId="{DDBD521C-D4A7-41C1-80AC-D3BFD85FDA71}" dt="2024-05-14T19:10:44.901" v="5970" actId="478"/>
          <ac:picMkLst>
            <pc:docMk/>
            <pc:sldMk cId="225219314" sldId="1083"/>
            <ac:picMk id="2052" creationId="{022E2DF6-FA44-4FB1-98D2-AB0C16616AAB}"/>
          </ac:picMkLst>
        </pc:picChg>
      </pc:sldChg>
      <pc:sldChg chg="addSp delSp modSp mod addCm delCm modCm">
        <pc:chgData name="Jana Lu" userId="76d7ce9a-58f9-4227-9ce6-18dcc353422d" providerId="ADAL" clId="{DDBD521C-D4A7-41C1-80AC-D3BFD85FDA71}" dt="2024-05-22T04:53:46.781" v="18363"/>
        <pc:sldMkLst>
          <pc:docMk/>
          <pc:sldMk cId="3308488576" sldId="1084"/>
        </pc:sldMkLst>
        <pc:spChg chg="add mod">
          <ac:chgData name="Jana Lu" userId="76d7ce9a-58f9-4227-9ce6-18dcc353422d" providerId="ADAL" clId="{DDBD521C-D4A7-41C1-80AC-D3BFD85FDA71}" dt="2024-05-22T04:53:46.781" v="18363"/>
          <ac:spMkLst>
            <pc:docMk/>
            <pc:sldMk cId="3308488576" sldId="1084"/>
            <ac:spMk id="4" creationId="{F5203D96-7287-122F-BBE1-ADFE7FC29985}"/>
          </ac:spMkLst>
        </pc:spChg>
        <pc:spChg chg="mod">
          <ac:chgData name="Jana Lu" userId="76d7ce9a-58f9-4227-9ce6-18dcc353422d" providerId="ADAL" clId="{DDBD521C-D4A7-41C1-80AC-D3BFD85FDA71}" dt="2024-05-22T03:04:53.448" v="17066" actId="14100"/>
          <ac:spMkLst>
            <pc:docMk/>
            <pc:sldMk cId="3308488576" sldId="1084"/>
            <ac:spMk id="7" creationId="{DD1C2F00-920E-84A2-3FCD-F3B37FAA621A}"/>
          </ac:spMkLst>
        </pc:spChg>
        <pc:spChg chg="del mod">
          <ac:chgData name="Jana Lu" userId="76d7ce9a-58f9-4227-9ce6-18dcc353422d" providerId="ADAL" clId="{DDBD521C-D4A7-41C1-80AC-D3BFD85FDA71}" dt="2024-05-22T02:31:14.137" v="16727" actId="478"/>
          <ac:spMkLst>
            <pc:docMk/>
            <pc:sldMk cId="3308488576" sldId="1084"/>
            <ac:spMk id="30" creationId="{4E717B4B-8C8F-F97D-BFB1-0B7304015496}"/>
          </ac:spMkLst>
        </pc:spChg>
        <pc:picChg chg="mod">
          <ac:chgData name="Jana Lu" userId="76d7ce9a-58f9-4227-9ce6-18dcc353422d" providerId="ADAL" clId="{DDBD521C-D4A7-41C1-80AC-D3BFD85FDA71}" dt="2024-05-22T03:00:37.089" v="17047" actId="1037"/>
          <ac:picMkLst>
            <pc:docMk/>
            <pc:sldMk cId="3308488576" sldId="1084"/>
            <ac:picMk id="28" creationId="{7F084FF1-AA16-A937-CFA4-2FF61A6FD7CF}"/>
          </ac:picMkLst>
        </pc:picChg>
        <pc:picChg chg="del mod">
          <ac:chgData name="Jana Lu" userId="76d7ce9a-58f9-4227-9ce6-18dcc353422d" providerId="ADAL" clId="{DDBD521C-D4A7-41C1-80AC-D3BFD85FDA71}" dt="2024-05-14T20:02:41.089" v="6469" actId="478"/>
          <ac:picMkLst>
            <pc:docMk/>
            <pc:sldMk cId="3308488576" sldId="1084"/>
            <ac:picMk id="29" creationId="{A2B4B922-675C-E7CE-38AF-94BAEF15E94F}"/>
          </ac:picMkLst>
        </pc:picChg>
        <pc:picChg chg="add mod">
          <ac:chgData name="Jana Lu" userId="76d7ce9a-58f9-4227-9ce6-18dcc353422d" providerId="ADAL" clId="{DDBD521C-D4A7-41C1-80AC-D3BFD85FDA71}" dt="2024-05-22T03:04:19.572" v="17059" actId="1076"/>
          <ac:picMkLst>
            <pc:docMk/>
            <pc:sldMk cId="3308488576" sldId="1084"/>
            <ac:picMk id="1026" creationId="{72F3F0D2-5EEB-B5C5-7A5C-F1D7D70CCF63}"/>
          </ac:picMkLst>
        </pc:picChg>
      </pc:sldChg>
      <pc:sldChg chg="addSp delSp modSp mod addCm delCm modCm">
        <pc:chgData name="Jana Lu" userId="76d7ce9a-58f9-4227-9ce6-18dcc353422d" providerId="ADAL" clId="{DDBD521C-D4A7-41C1-80AC-D3BFD85FDA71}" dt="2024-05-22T04:53:54.557" v="18364"/>
        <pc:sldMkLst>
          <pc:docMk/>
          <pc:sldMk cId="3051578557" sldId="1085"/>
        </pc:sldMkLst>
        <pc:spChg chg="mod">
          <ac:chgData name="Jana Lu" userId="76d7ce9a-58f9-4227-9ce6-18dcc353422d" providerId="ADAL" clId="{DDBD521C-D4A7-41C1-80AC-D3BFD85FDA71}" dt="2024-05-22T03:14:42.233" v="17285" actId="20577"/>
          <ac:spMkLst>
            <pc:docMk/>
            <pc:sldMk cId="3051578557" sldId="1085"/>
            <ac:spMk id="2" creationId="{CBEBE4D1-27DD-7EDE-0E82-9F559391D766}"/>
          </ac:spMkLst>
        </pc:spChg>
        <pc:spChg chg="mod">
          <ac:chgData name="Jana Lu" userId="76d7ce9a-58f9-4227-9ce6-18dcc353422d" providerId="ADAL" clId="{DDBD521C-D4A7-41C1-80AC-D3BFD85FDA71}" dt="2024-05-12T01:19:49.101" v="3142" actId="20577"/>
          <ac:spMkLst>
            <pc:docMk/>
            <pc:sldMk cId="3051578557" sldId="1085"/>
            <ac:spMk id="24" creationId="{8AD9B563-8390-10DC-64D2-D6184FBF3C3F}"/>
          </ac:spMkLst>
        </pc:spChg>
        <pc:spChg chg="del mod">
          <ac:chgData name="Jana Lu" userId="76d7ce9a-58f9-4227-9ce6-18dcc353422d" providerId="ADAL" clId="{DDBD521C-D4A7-41C1-80AC-D3BFD85FDA71}" dt="2024-05-22T03:15:38.099" v="17299" actId="478"/>
          <ac:spMkLst>
            <pc:docMk/>
            <pc:sldMk cId="3051578557" sldId="1085"/>
            <ac:spMk id="32" creationId="{86466667-5C43-DEC9-5E52-2A68F3FC7813}"/>
          </ac:spMkLst>
        </pc:spChg>
        <pc:spChg chg="add mod">
          <ac:chgData name="Jana Lu" userId="76d7ce9a-58f9-4227-9ce6-18dcc353422d" providerId="ADAL" clId="{DDBD521C-D4A7-41C1-80AC-D3BFD85FDA71}" dt="2024-05-22T04:53:54.557" v="18364"/>
          <ac:spMkLst>
            <pc:docMk/>
            <pc:sldMk cId="3051578557" sldId="1085"/>
            <ac:spMk id="33" creationId="{EAF970F7-6C83-9C8A-2D59-87108B0B479A}"/>
          </ac:spMkLst>
        </pc:spChg>
      </pc:sldChg>
      <pc:sldChg chg="addSp delSp modSp mod addCm delCm">
        <pc:chgData name="Jana Lu" userId="76d7ce9a-58f9-4227-9ce6-18dcc353422d" providerId="ADAL" clId="{DDBD521C-D4A7-41C1-80AC-D3BFD85FDA71}" dt="2024-05-22T04:54:11.298" v="18366"/>
        <pc:sldMkLst>
          <pc:docMk/>
          <pc:sldMk cId="3563254126" sldId="1086"/>
        </pc:sldMkLst>
        <pc:spChg chg="mod">
          <ac:chgData name="Jana Lu" userId="76d7ce9a-58f9-4227-9ce6-18dcc353422d" providerId="ADAL" clId="{DDBD521C-D4A7-41C1-80AC-D3BFD85FDA71}" dt="2024-05-22T03:21:42.340" v="17628" actId="1076"/>
          <ac:spMkLst>
            <pc:docMk/>
            <pc:sldMk cId="3563254126" sldId="1086"/>
            <ac:spMk id="2" creationId="{95E4BE30-4E0A-9FBE-DD21-844003AB862C}"/>
          </ac:spMkLst>
        </pc:spChg>
        <pc:spChg chg="mod">
          <ac:chgData name="Jana Lu" userId="76d7ce9a-58f9-4227-9ce6-18dcc353422d" providerId="ADAL" clId="{DDBD521C-D4A7-41C1-80AC-D3BFD85FDA71}" dt="2024-05-22T04:54:11.298" v="18366"/>
          <ac:spMkLst>
            <pc:docMk/>
            <pc:sldMk cId="3563254126" sldId="1086"/>
            <ac:spMk id="27" creationId="{CB786007-842E-6E6E-4F28-7D141E076A0C}"/>
          </ac:spMkLst>
        </pc:spChg>
        <pc:spChg chg="add del">
          <ac:chgData name="Jana Lu" userId="76d7ce9a-58f9-4227-9ce6-18dcc353422d" providerId="ADAL" clId="{DDBD521C-D4A7-41C1-80AC-D3BFD85FDA71}" dt="2024-05-09T17:31:34.614" v="1678" actId="22"/>
          <ac:spMkLst>
            <pc:docMk/>
            <pc:sldMk cId="3563254126" sldId="1086"/>
            <ac:spMk id="31" creationId="{E1D50442-BA1B-4652-8D7B-4505361FEC06}"/>
          </ac:spMkLst>
        </pc:spChg>
        <pc:picChg chg="del mod">
          <ac:chgData name="Jana Lu" userId="76d7ce9a-58f9-4227-9ce6-18dcc353422d" providerId="ADAL" clId="{DDBD521C-D4A7-41C1-80AC-D3BFD85FDA71}" dt="2024-05-09T17:29:59.783" v="1666" actId="478"/>
          <ac:picMkLst>
            <pc:docMk/>
            <pc:sldMk cId="3563254126" sldId="1086"/>
            <ac:picMk id="25" creationId="{2AEFE91B-32FE-E7D1-B3E7-C001A6A833E2}"/>
          </ac:picMkLst>
        </pc:picChg>
        <pc:picChg chg="del">
          <ac:chgData name="Jana Lu" userId="76d7ce9a-58f9-4227-9ce6-18dcc353422d" providerId="ADAL" clId="{DDBD521C-D4A7-41C1-80AC-D3BFD85FDA71}" dt="2024-05-09T17:29:58.878" v="1664" actId="478"/>
          <ac:picMkLst>
            <pc:docMk/>
            <pc:sldMk cId="3563254126" sldId="1086"/>
            <ac:picMk id="26" creationId="{5DDDDA88-E687-E653-F5F4-141BFB0AB7A2}"/>
          </ac:picMkLst>
        </pc:picChg>
        <pc:picChg chg="add mod">
          <ac:chgData name="Jana Lu" userId="76d7ce9a-58f9-4227-9ce6-18dcc353422d" providerId="ADAL" clId="{DDBD521C-D4A7-41C1-80AC-D3BFD85FDA71}" dt="2024-05-22T03:21:35.410" v="17626" actId="1037"/>
          <ac:picMkLst>
            <pc:docMk/>
            <pc:sldMk cId="3563254126" sldId="1086"/>
            <ac:picMk id="3074" creationId="{686B7DE0-6E2F-43D6-B4FE-BBC9BBF06342}"/>
          </ac:picMkLst>
        </pc:picChg>
        <pc:picChg chg="add del mod">
          <ac:chgData name="Jana Lu" userId="76d7ce9a-58f9-4227-9ce6-18dcc353422d" providerId="ADAL" clId="{DDBD521C-D4A7-41C1-80AC-D3BFD85FDA71}" dt="2024-05-09T17:31:30.985" v="1676"/>
          <ac:picMkLst>
            <pc:docMk/>
            <pc:sldMk cId="3563254126" sldId="1086"/>
            <ac:picMk id="3076" creationId="{3717194E-4029-475E-8562-DEFEE3D020E5}"/>
          </ac:picMkLst>
        </pc:picChg>
        <pc:picChg chg="add mod">
          <ac:chgData name="Jana Lu" userId="76d7ce9a-58f9-4227-9ce6-18dcc353422d" providerId="ADAL" clId="{DDBD521C-D4A7-41C1-80AC-D3BFD85FDA71}" dt="2024-05-22T03:21:35.410" v="17626" actId="1037"/>
          <ac:picMkLst>
            <pc:docMk/>
            <pc:sldMk cId="3563254126" sldId="1086"/>
            <ac:picMk id="3078" creationId="{413A10A7-5598-45FA-AFE6-FEB64FDE8C46}"/>
          </ac:picMkLst>
        </pc:picChg>
      </pc:sldChg>
      <pc:sldChg chg="addSp delSp modSp mod addCm delCm modCm">
        <pc:chgData name="Jana Lu" userId="76d7ce9a-58f9-4227-9ce6-18dcc353422d" providerId="ADAL" clId="{DDBD521C-D4A7-41C1-80AC-D3BFD85FDA71}" dt="2024-05-22T04:06:09.649" v="18036" actId="20577"/>
        <pc:sldMkLst>
          <pc:docMk/>
          <pc:sldMk cId="910675259" sldId="1087"/>
        </pc:sldMkLst>
        <pc:spChg chg="add mod">
          <ac:chgData name="Jana Lu" userId="76d7ce9a-58f9-4227-9ce6-18dcc353422d" providerId="ADAL" clId="{DDBD521C-D4A7-41C1-80AC-D3BFD85FDA71}" dt="2024-05-13T18:38:06.200" v="5460" actId="571"/>
          <ac:spMkLst>
            <pc:docMk/>
            <pc:sldMk cId="910675259" sldId="1087"/>
            <ac:spMk id="25" creationId="{0B67CA75-F50C-9855-4845-031F1C71CB24}"/>
          </ac:spMkLst>
        </pc:spChg>
        <pc:spChg chg="add del mod">
          <ac:chgData name="Jana Lu" userId="76d7ce9a-58f9-4227-9ce6-18dcc353422d" providerId="ADAL" clId="{DDBD521C-D4A7-41C1-80AC-D3BFD85FDA71}" dt="2024-05-22T04:06:09.649" v="18036" actId="20577"/>
          <ac:spMkLst>
            <pc:docMk/>
            <pc:sldMk cId="910675259" sldId="1087"/>
            <ac:spMk id="26" creationId="{F584FF05-8B14-4D35-DD0A-737AF74C9C25}"/>
          </ac:spMkLst>
        </pc:spChg>
        <pc:spChg chg="add del">
          <ac:chgData name="Jana Lu" userId="76d7ce9a-58f9-4227-9ce6-18dcc353422d" providerId="ADAL" clId="{DDBD521C-D4A7-41C1-80AC-D3BFD85FDA71}" dt="2024-05-22T03:35:45.802" v="17768" actId="22"/>
          <ac:spMkLst>
            <pc:docMk/>
            <pc:sldMk cId="910675259" sldId="1087"/>
            <ac:spMk id="28" creationId="{AA221889-94C5-1CEA-8790-E773CC049F9D}"/>
          </ac:spMkLst>
        </pc:spChg>
        <pc:spChg chg="mod">
          <ac:chgData name="Jana Lu" userId="76d7ce9a-58f9-4227-9ce6-18dcc353422d" providerId="ADAL" clId="{DDBD521C-D4A7-41C1-80AC-D3BFD85FDA71}" dt="2024-05-09T17:37:05.523" v="1691" actId="2711"/>
          <ac:spMkLst>
            <pc:docMk/>
            <pc:sldMk cId="910675259" sldId="1087"/>
            <ac:spMk id="68" creationId="{BA6C7744-B0CD-6644-BA41-CBF145D4BFB1}"/>
          </ac:spMkLst>
        </pc:spChg>
        <pc:spChg chg="mod">
          <ac:chgData name="Jana Lu" userId="76d7ce9a-58f9-4227-9ce6-18dcc353422d" providerId="ADAL" clId="{DDBD521C-D4A7-41C1-80AC-D3BFD85FDA71}" dt="2024-05-09T17:37:05.523" v="1691" actId="2711"/>
          <ac:spMkLst>
            <pc:docMk/>
            <pc:sldMk cId="910675259" sldId="1087"/>
            <ac:spMk id="69" creationId="{25674745-D453-F89A-E09A-15A6219B6FF3}"/>
          </ac:spMkLst>
        </pc:spChg>
        <pc:spChg chg="mod">
          <ac:chgData name="Jana Lu" userId="76d7ce9a-58f9-4227-9ce6-18dcc353422d" providerId="ADAL" clId="{DDBD521C-D4A7-41C1-80AC-D3BFD85FDA71}" dt="2024-05-09T17:37:05.523" v="1691" actId="2711"/>
          <ac:spMkLst>
            <pc:docMk/>
            <pc:sldMk cId="910675259" sldId="1087"/>
            <ac:spMk id="70" creationId="{4C6DEA35-1EDC-7B8D-6542-AE7B603A729D}"/>
          </ac:spMkLst>
        </pc:spChg>
        <pc:spChg chg="mod">
          <ac:chgData name="Jana Lu" userId="76d7ce9a-58f9-4227-9ce6-18dcc353422d" providerId="ADAL" clId="{DDBD521C-D4A7-41C1-80AC-D3BFD85FDA71}" dt="2024-05-09T17:37:05.523" v="1691" actId="2711"/>
          <ac:spMkLst>
            <pc:docMk/>
            <pc:sldMk cId="910675259" sldId="1087"/>
            <ac:spMk id="71" creationId="{D94E44FD-B84E-9BAD-2F95-A8778FD7092E}"/>
          </ac:spMkLst>
        </pc:spChg>
        <pc:spChg chg="mod">
          <ac:chgData name="Jana Lu" userId="76d7ce9a-58f9-4227-9ce6-18dcc353422d" providerId="ADAL" clId="{DDBD521C-D4A7-41C1-80AC-D3BFD85FDA71}" dt="2024-05-09T17:37:05.523" v="1691" actId="2711"/>
          <ac:spMkLst>
            <pc:docMk/>
            <pc:sldMk cId="910675259" sldId="1087"/>
            <ac:spMk id="72" creationId="{2950B26E-96D8-D0FA-69FF-C65CAA74D250}"/>
          </ac:spMkLst>
        </pc:spChg>
        <pc:spChg chg="mod">
          <ac:chgData name="Jana Lu" userId="76d7ce9a-58f9-4227-9ce6-18dcc353422d" providerId="ADAL" clId="{DDBD521C-D4A7-41C1-80AC-D3BFD85FDA71}" dt="2024-05-09T17:37:05.523" v="1691" actId="2711"/>
          <ac:spMkLst>
            <pc:docMk/>
            <pc:sldMk cId="910675259" sldId="1087"/>
            <ac:spMk id="73" creationId="{806770FF-933E-9E7B-B3B1-E134BE6CBEFE}"/>
          </ac:spMkLst>
        </pc:spChg>
        <pc:spChg chg="mod">
          <ac:chgData name="Jana Lu" userId="76d7ce9a-58f9-4227-9ce6-18dcc353422d" providerId="ADAL" clId="{DDBD521C-D4A7-41C1-80AC-D3BFD85FDA71}" dt="2024-05-22T03:33:27.698" v="17759" actId="20577"/>
          <ac:spMkLst>
            <pc:docMk/>
            <pc:sldMk cId="910675259" sldId="1087"/>
            <ac:spMk id="74" creationId="{8D82AAC5-EA28-1D9B-53BA-3620C441E678}"/>
          </ac:spMkLst>
        </pc:spChg>
        <pc:spChg chg="mod">
          <ac:chgData name="Jana Lu" userId="76d7ce9a-58f9-4227-9ce6-18dcc353422d" providerId="ADAL" clId="{DDBD521C-D4A7-41C1-80AC-D3BFD85FDA71}" dt="2024-05-13T18:38:06.200" v="5460" actId="571"/>
          <ac:spMkLst>
            <pc:docMk/>
            <pc:sldMk cId="910675259" sldId="1087"/>
            <ac:spMk id="76" creationId="{74B38AAF-ADE5-9898-83C2-19C4CCA5CC0C}"/>
          </ac:spMkLst>
        </pc:spChg>
        <pc:spChg chg="mod">
          <ac:chgData name="Jana Lu" userId="76d7ce9a-58f9-4227-9ce6-18dcc353422d" providerId="ADAL" clId="{DDBD521C-D4A7-41C1-80AC-D3BFD85FDA71}" dt="2024-05-22T03:33:23.181" v="17757" actId="20577"/>
          <ac:spMkLst>
            <pc:docMk/>
            <pc:sldMk cId="910675259" sldId="1087"/>
            <ac:spMk id="82" creationId="{9A843281-A5A9-F5A7-7088-02635C641ED0}"/>
          </ac:spMkLst>
        </pc:spChg>
        <pc:spChg chg="mod">
          <ac:chgData name="Jana Lu" userId="76d7ce9a-58f9-4227-9ce6-18dcc353422d" providerId="ADAL" clId="{DDBD521C-D4A7-41C1-80AC-D3BFD85FDA71}" dt="2024-05-13T18:38:06.200" v="5460" actId="571"/>
          <ac:spMkLst>
            <pc:docMk/>
            <pc:sldMk cId="910675259" sldId="1087"/>
            <ac:spMk id="83" creationId="{E77AD40E-E8B0-8FF2-C608-2FF8837BBC17}"/>
          </ac:spMkLst>
        </pc:spChg>
        <pc:spChg chg="mod">
          <ac:chgData name="Jana Lu" userId="76d7ce9a-58f9-4227-9ce6-18dcc353422d" providerId="ADAL" clId="{DDBD521C-D4A7-41C1-80AC-D3BFD85FDA71}" dt="2024-05-13T18:38:06.200" v="5460" actId="571"/>
          <ac:spMkLst>
            <pc:docMk/>
            <pc:sldMk cId="910675259" sldId="1087"/>
            <ac:spMk id="84" creationId="{85F51E4A-32DF-7013-FBC5-985819B4BA1B}"/>
          </ac:spMkLst>
        </pc:spChg>
        <pc:spChg chg="mod">
          <ac:chgData name="Jana Lu" userId="76d7ce9a-58f9-4227-9ce6-18dcc353422d" providerId="ADAL" clId="{DDBD521C-D4A7-41C1-80AC-D3BFD85FDA71}" dt="2024-05-13T18:38:06.200" v="5460" actId="571"/>
          <ac:spMkLst>
            <pc:docMk/>
            <pc:sldMk cId="910675259" sldId="1087"/>
            <ac:spMk id="85" creationId="{DC576FB7-141F-7A3F-9B68-661816410B07}"/>
          </ac:spMkLst>
        </pc:spChg>
        <pc:spChg chg="mod">
          <ac:chgData name="Jana Lu" userId="76d7ce9a-58f9-4227-9ce6-18dcc353422d" providerId="ADAL" clId="{DDBD521C-D4A7-41C1-80AC-D3BFD85FDA71}" dt="2024-05-13T18:38:06.200" v="5460" actId="571"/>
          <ac:spMkLst>
            <pc:docMk/>
            <pc:sldMk cId="910675259" sldId="1087"/>
            <ac:spMk id="86" creationId="{88F45D54-4BAB-ED23-1892-3DA5A020E34E}"/>
          </ac:spMkLst>
        </pc:spChg>
        <pc:spChg chg="mod">
          <ac:chgData name="Jana Lu" userId="76d7ce9a-58f9-4227-9ce6-18dcc353422d" providerId="ADAL" clId="{DDBD521C-D4A7-41C1-80AC-D3BFD85FDA71}" dt="2024-05-13T18:38:06.200" v="5460" actId="571"/>
          <ac:spMkLst>
            <pc:docMk/>
            <pc:sldMk cId="910675259" sldId="1087"/>
            <ac:spMk id="87" creationId="{F129E552-2527-A8CF-3168-903043E5F407}"/>
          </ac:spMkLst>
        </pc:spChg>
        <pc:spChg chg="mod">
          <ac:chgData name="Jana Lu" userId="76d7ce9a-58f9-4227-9ce6-18dcc353422d" providerId="ADAL" clId="{DDBD521C-D4A7-41C1-80AC-D3BFD85FDA71}" dt="2024-05-13T18:38:06.200" v="5460" actId="571"/>
          <ac:spMkLst>
            <pc:docMk/>
            <pc:sldMk cId="910675259" sldId="1087"/>
            <ac:spMk id="88" creationId="{60BDFAE6-BC55-CD46-F04D-E1245E9EF458}"/>
          </ac:spMkLst>
        </pc:spChg>
        <pc:spChg chg="mod">
          <ac:chgData name="Jana Lu" userId="76d7ce9a-58f9-4227-9ce6-18dcc353422d" providerId="ADAL" clId="{DDBD521C-D4A7-41C1-80AC-D3BFD85FDA71}" dt="2024-05-13T18:38:06.200" v="5460" actId="571"/>
          <ac:spMkLst>
            <pc:docMk/>
            <pc:sldMk cId="910675259" sldId="1087"/>
            <ac:spMk id="89" creationId="{5ECD0F30-509F-9B14-B957-F60BC8B4CA57}"/>
          </ac:spMkLst>
        </pc:spChg>
        <pc:spChg chg="mod">
          <ac:chgData name="Jana Lu" userId="76d7ce9a-58f9-4227-9ce6-18dcc353422d" providerId="ADAL" clId="{DDBD521C-D4A7-41C1-80AC-D3BFD85FDA71}" dt="2024-05-13T18:38:06.200" v="5460" actId="571"/>
          <ac:spMkLst>
            <pc:docMk/>
            <pc:sldMk cId="910675259" sldId="1087"/>
            <ac:spMk id="90" creationId="{C34CBD4C-753D-73A1-8CC8-2106BA91D38B}"/>
          </ac:spMkLst>
        </pc:spChg>
        <pc:spChg chg="mod">
          <ac:chgData name="Jana Lu" userId="76d7ce9a-58f9-4227-9ce6-18dcc353422d" providerId="ADAL" clId="{DDBD521C-D4A7-41C1-80AC-D3BFD85FDA71}" dt="2024-05-13T18:38:06.200" v="5460" actId="571"/>
          <ac:spMkLst>
            <pc:docMk/>
            <pc:sldMk cId="910675259" sldId="1087"/>
            <ac:spMk id="91" creationId="{9BA4E235-CC59-C9F8-284E-222E5580C2BC}"/>
          </ac:spMkLst>
        </pc:spChg>
        <pc:spChg chg="mod">
          <ac:chgData name="Jana Lu" userId="76d7ce9a-58f9-4227-9ce6-18dcc353422d" providerId="ADAL" clId="{DDBD521C-D4A7-41C1-80AC-D3BFD85FDA71}" dt="2024-05-13T18:38:06.200" v="5460" actId="571"/>
          <ac:spMkLst>
            <pc:docMk/>
            <pc:sldMk cId="910675259" sldId="1087"/>
            <ac:spMk id="92" creationId="{C70D4EB3-6087-33CC-109B-325759BC6599}"/>
          </ac:spMkLst>
        </pc:spChg>
        <pc:spChg chg="del">
          <ac:chgData name="Jana Lu" userId="76d7ce9a-58f9-4227-9ce6-18dcc353422d" providerId="ADAL" clId="{DDBD521C-D4A7-41C1-80AC-D3BFD85FDA71}" dt="2024-05-22T03:32:32.769" v="17738" actId="478"/>
          <ac:spMkLst>
            <pc:docMk/>
            <pc:sldMk cId="910675259" sldId="1087"/>
            <ac:spMk id="93" creationId="{A844C45D-B480-7546-960C-B62261EDC1C7}"/>
          </ac:spMkLst>
        </pc:spChg>
        <pc:grpChg chg="mod">
          <ac:chgData name="Jana Lu" userId="76d7ce9a-58f9-4227-9ce6-18dcc353422d" providerId="ADAL" clId="{DDBD521C-D4A7-41C1-80AC-D3BFD85FDA71}" dt="2024-05-13T18:39:16.161" v="5469" actId="1076"/>
          <ac:grpSpMkLst>
            <pc:docMk/>
            <pc:sldMk cId="910675259" sldId="1087"/>
            <ac:grpSpMk id="67" creationId="{B2397FD8-1532-3295-1830-66D13A10603C}"/>
          </ac:grpSpMkLst>
        </pc:grpChg>
        <pc:grpChg chg="mod">
          <ac:chgData name="Jana Lu" userId="76d7ce9a-58f9-4227-9ce6-18dcc353422d" providerId="ADAL" clId="{DDBD521C-D4A7-41C1-80AC-D3BFD85FDA71}" dt="2024-05-13T18:38:06.200" v="5460" actId="571"/>
          <ac:grpSpMkLst>
            <pc:docMk/>
            <pc:sldMk cId="910675259" sldId="1087"/>
            <ac:grpSpMk id="75" creationId="{BDD72EBB-4AE3-814F-9F88-0AD5BCE2F70E}"/>
          </ac:grpSpMkLst>
        </pc:grpChg>
        <pc:grpChg chg="mod">
          <ac:chgData name="Jana Lu" userId="76d7ce9a-58f9-4227-9ce6-18dcc353422d" providerId="ADAL" clId="{DDBD521C-D4A7-41C1-80AC-D3BFD85FDA71}" dt="2024-05-13T18:38:06.200" v="5460" actId="571"/>
          <ac:grpSpMkLst>
            <pc:docMk/>
            <pc:sldMk cId="910675259" sldId="1087"/>
            <ac:grpSpMk id="77" creationId="{8F7A7EFF-C946-1641-7EB5-6E7C3B7BCF2D}"/>
          </ac:grpSpMkLst>
        </pc:grpChg>
        <pc:grpChg chg="mod">
          <ac:chgData name="Jana Lu" userId="76d7ce9a-58f9-4227-9ce6-18dcc353422d" providerId="ADAL" clId="{DDBD521C-D4A7-41C1-80AC-D3BFD85FDA71}" dt="2024-05-13T18:38:06.200" v="5460" actId="571"/>
          <ac:grpSpMkLst>
            <pc:docMk/>
            <pc:sldMk cId="910675259" sldId="1087"/>
            <ac:grpSpMk id="78" creationId="{822D75B7-7CBE-5D6E-9DCE-6D5738B7E86E}"/>
          </ac:grpSpMkLst>
        </pc:grpChg>
        <pc:grpChg chg="mod">
          <ac:chgData name="Jana Lu" userId="76d7ce9a-58f9-4227-9ce6-18dcc353422d" providerId="ADAL" clId="{DDBD521C-D4A7-41C1-80AC-D3BFD85FDA71}" dt="2024-05-13T18:38:06.200" v="5460" actId="571"/>
          <ac:grpSpMkLst>
            <pc:docMk/>
            <pc:sldMk cId="910675259" sldId="1087"/>
            <ac:grpSpMk id="79" creationId="{D681E9E5-1452-7C27-0815-F504E441B1E8}"/>
          </ac:grpSpMkLst>
        </pc:grpChg>
        <pc:grpChg chg="mod">
          <ac:chgData name="Jana Lu" userId="76d7ce9a-58f9-4227-9ce6-18dcc353422d" providerId="ADAL" clId="{DDBD521C-D4A7-41C1-80AC-D3BFD85FDA71}" dt="2024-05-13T18:38:06.200" v="5460" actId="571"/>
          <ac:grpSpMkLst>
            <pc:docMk/>
            <pc:sldMk cId="910675259" sldId="1087"/>
            <ac:grpSpMk id="80" creationId="{CD90B15F-CFAB-1091-0ECF-C08AF05BB2B9}"/>
          </ac:grpSpMkLst>
        </pc:grpChg>
        <pc:grpChg chg="mod">
          <ac:chgData name="Jana Lu" userId="76d7ce9a-58f9-4227-9ce6-18dcc353422d" providerId="ADAL" clId="{DDBD521C-D4A7-41C1-80AC-D3BFD85FDA71}" dt="2024-05-13T18:38:06.200" v="5460" actId="571"/>
          <ac:grpSpMkLst>
            <pc:docMk/>
            <pc:sldMk cId="910675259" sldId="1087"/>
            <ac:grpSpMk id="81" creationId="{ECE2D08E-DCCD-3E31-528C-435875D6BD3C}"/>
          </ac:grpSpMkLst>
        </pc:grpChg>
      </pc:sldChg>
      <pc:sldChg chg="addSp delSp modSp mod addCm delCm modCm">
        <pc:chgData name="Jana Lu" userId="76d7ce9a-58f9-4227-9ce6-18dcc353422d" providerId="ADAL" clId="{DDBD521C-D4A7-41C1-80AC-D3BFD85FDA71}" dt="2024-05-22T04:54:24.081" v="18367"/>
        <pc:sldMkLst>
          <pc:docMk/>
          <pc:sldMk cId="1150780404" sldId="1088"/>
        </pc:sldMkLst>
        <pc:spChg chg="mod">
          <ac:chgData name="Jana Lu" userId="76d7ce9a-58f9-4227-9ce6-18dcc353422d" providerId="ADAL" clId="{DDBD521C-D4A7-41C1-80AC-D3BFD85FDA71}" dt="2024-05-22T03:42:02.682" v="17837" actId="20577"/>
          <ac:spMkLst>
            <pc:docMk/>
            <pc:sldMk cId="1150780404" sldId="1088"/>
            <ac:spMk id="2" creationId="{B508E5A0-B5BB-DC99-8E3D-1B83A4E11AE8}"/>
          </ac:spMkLst>
        </pc:spChg>
        <pc:spChg chg="mod">
          <ac:chgData name="Jana Lu" userId="76d7ce9a-58f9-4227-9ce6-18dcc353422d" providerId="ADAL" clId="{DDBD521C-D4A7-41C1-80AC-D3BFD85FDA71}" dt="2024-05-13T18:40:40.201" v="5543" actId="20577"/>
          <ac:spMkLst>
            <pc:docMk/>
            <pc:sldMk cId="1150780404" sldId="1088"/>
            <ac:spMk id="24" creationId="{64330B55-47D9-08E2-52F8-B09C3D6093ED}"/>
          </ac:spMkLst>
        </pc:spChg>
        <pc:spChg chg="add mod">
          <ac:chgData name="Jana Lu" userId="76d7ce9a-58f9-4227-9ce6-18dcc353422d" providerId="ADAL" clId="{DDBD521C-D4A7-41C1-80AC-D3BFD85FDA71}" dt="2024-05-22T04:54:24.081" v="18367"/>
          <ac:spMkLst>
            <pc:docMk/>
            <pc:sldMk cId="1150780404" sldId="1088"/>
            <ac:spMk id="26" creationId="{C105F9CA-D943-2204-354A-990A08FC5D65}"/>
          </ac:spMkLst>
        </pc:spChg>
        <pc:spChg chg="del mod">
          <ac:chgData name="Jana Lu" userId="76d7ce9a-58f9-4227-9ce6-18dcc353422d" providerId="ADAL" clId="{DDBD521C-D4A7-41C1-80AC-D3BFD85FDA71}" dt="2024-05-22T03:42:19.820" v="17838" actId="478"/>
          <ac:spMkLst>
            <pc:docMk/>
            <pc:sldMk cId="1150780404" sldId="1088"/>
            <ac:spMk id="31" creationId="{39FA44B9-0624-AA42-0828-DF3DCBA5BCEA}"/>
          </ac:spMkLst>
        </pc:spChg>
        <pc:grpChg chg="del">
          <ac:chgData name="Jana Lu" userId="76d7ce9a-58f9-4227-9ce6-18dcc353422d" providerId="ADAL" clId="{DDBD521C-D4A7-41C1-80AC-D3BFD85FDA71}" dt="2024-05-09T19:52:41.279" v="2636" actId="478"/>
          <ac:grpSpMkLst>
            <pc:docMk/>
            <pc:sldMk cId="1150780404" sldId="1088"/>
            <ac:grpSpMk id="28" creationId="{0F667347-7108-513A-EBF1-6D9AB4C53824}"/>
          </ac:grpSpMkLst>
        </pc:grpChg>
        <pc:picChg chg="mod">
          <ac:chgData name="Jana Lu" userId="76d7ce9a-58f9-4227-9ce6-18dcc353422d" providerId="ADAL" clId="{DDBD521C-D4A7-41C1-80AC-D3BFD85FDA71}" dt="2024-05-21T01:45:27.041" v="14052" actId="1036"/>
          <ac:picMkLst>
            <pc:docMk/>
            <pc:sldMk cId="1150780404" sldId="1088"/>
            <ac:picMk id="27" creationId="{B1B1A43F-CC6B-B0DA-9700-17907A8C19F7}"/>
          </ac:picMkLst>
        </pc:picChg>
        <pc:picChg chg="add mod">
          <ac:chgData name="Jana Lu" userId="76d7ce9a-58f9-4227-9ce6-18dcc353422d" providerId="ADAL" clId="{DDBD521C-D4A7-41C1-80AC-D3BFD85FDA71}" dt="2024-05-21T01:45:30.525" v="14055" actId="1036"/>
          <ac:picMkLst>
            <pc:docMk/>
            <pc:sldMk cId="1150780404" sldId="1088"/>
            <ac:picMk id="1026" creationId="{4EF20860-E2EE-43D9-AD41-41CEF7C72207}"/>
          </ac:picMkLst>
        </pc:picChg>
      </pc:sldChg>
      <pc:sldChg chg="addSp delSp modSp mod addCm delCm modCm">
        <pc:chgData name="Jana Lu" userId="76d7ce9a-58f9-4227-9ce6-18dcc353422d" providerId="ADAL" clId="{DDBD521C-D4A7-41C1-80AC-D3BFD85FDA71}" dt="2024-05-22T04:54:31.580" v="18368"/>
        <pc:sldMkLst>
          <pc:docMk/>
          <pc:sldMk cId="3472397949" sldId="1089"/>
        </pc:sldMkLst>
        <pc:spChg chg="mod">
          <ac:chgData name="Jana Lu" userId="76d7ce9a-58f9-4227-9ce6-18dcc353422d" providerId="ADAL" clId="{DDBD521C-D4A7-41C1-80AC-D3BFD85FDA71}" dt="2024-05-22T03:57:31.633" v="17937" actId="20577"/>
          <ac:spMkLst>
            <pc:docMk/>
            <pc:sldMk cId="3472397949" sldId="1089"/>
            <ac:spMk id="3" creationId="{1E4D5A7A-E390-08B6-06C6-534ED7CEBBF5}"/>
          </ac:spMkLst>
        </pc:spChg>
        <pc:spChg chg="mod">
          <ac:chgData name="Jana Lu" userId="76d7ce9a-58f9-4227-9ce6-18dcc353422d" providerId="ADAL" clId="{DDBD521C-D4A7-41C1-80AC-D3BFD85FDA71}" dt="2024-05-22T03:54:06.804" v="17906" actId="20577"/>
          <ac:spMkLst>
            <pc:docMk/>
            <pc:sldMk cId="3472397949" sldId="1089"/>
            <ac:spMk id="4" creationId="{309BA58F-743A-6557-4B39-B0BCF493FC04}"/>
          </ac:spMkLst>
        </pc:spChg>
        <pc:spChg chg="mod">
          <ac:chgData name="Jana Lu" userId="76d7ce9a-58f9-4227-9ce6-18dcc353422d" providerId="ADAL" clId="{DDBD521C-D4A7-41C1-80AC-D3BFD85FDA71}" dt="2024-05-22T03:57:28.130" v="17933" actId="20577"/>
          <ac:spMkLst>
            <pc:docMk/>
            <pc:sldMk cId="3472397949" sldId="1089"/>
            <ac:spMk id="5" creationId="{09115A85-B0D2-6F57-32C6-4F2F88BFC836}"/>
          </ac:spMkLst>
        </pc:spChg>
        <pc:spChg chg="mod">
          <ac:chgData name="Jana Lu" userId="76d7ce9a-58f9-4227-9ce6-18dcc353422d" providerId="ADAL" clId="{DDBD521C-D4A7-41C1-80AC-D3BFD85FDA71}" dt="2024-05-22T03:54:04.025" v="17904" actId="20577"/>
          <ac:spMkLst>
            <pc:docMk/>
            <pc:sldMk cId="3472397949" sldId="1089"/>
            <ac:spMk id="24" creationId="{E9D197E4-89F1-E8B5-4B8A-6E386AB6A8F6}"/>
          </ac:spMkLst>
        </pc:spChg>
        <pc:spChg chg="add del mod">
          <ac:chgData name="Jana Lu" userId="76d7ce9a-58f9-4227-9ce6-18dcc353422d" providerId="ADAL" clId="{DDBD521C-D4A7-41C1-80AC-D3BFD85FDA71}" dt="2024-05-22T03:47:56.354" v="17860" actId="478"/>
          <ac:spMkLst>
            <pc:docMk/>
            <pc:sldMk cId="3472397949" sldId="1089"/>
            <ac:spMk id="25" creationId="{13682DEB-1885-9028-3EBA-0F6FE10FD385}"/>
          </ac:spMkLst>
        </pc:spChg>
        <pc:spChg chg="add mod">
          <ac:chgData name="Jana Lu" userId="76d7ce9a-58f9-4227-9ce6-18dcc353422d" providerId="ADAL" clId="{DDBD521C-D4A7-41C1-80AC-D3BFD85FDA71}" dt="2024-05-22T04:54:31.580" v="18368"/>
          <ac:spMkLst>
            <pc:docMk/>
            <pc:sldMk cId="3472397949" sldId="1089"/>
            <ac:spMk id="27" creationId="{B5DAF44A-0180-EFDA-86E5-250BE1420DC2}"/>
          </ac:spMkLst>
        </pc:spChg>
        <pc:spChg chg="del mod">
          <ac:chgData name="Jana Lu" userId="76d7ce9a-58f9-4227-9ce6-18dcc353422d" providerId="ADAL" clId="{DDBD521C-D4A7-41C1-80AC-D3BFD85FDA71}" dt="2024-05-22T03:53:59.777" v="17898" actId="478"/>
          <ac:spMkLst>
            <pc:docMk/>
            <pc:sldMk cId="3472397949" sldId="1089"/>
            <ac:spMk id="28" creationId="{7023A183-6DAD-AFD6-55F7-FC76C1743F09}"/>
          </ac:spMkLst>
        </pc:spChg>
        <pc:spChg chg="mod">
          <ac:chgData name="Jana Lu" userId="76d7ce9a-58f9-4227-9ce6-18dcc353422d" providerId="ADAL" clId="{DDBD521C-D4A7-41C1-80AC-D3BFD85FDA71}" dt="2024-05-09T21:01:46.076" v="2668" actId="57"/>
          <ac:spMkLst>
            <pc:docMk/>
            <pc:sldMk cId="3472397949" sldId="1089"/>
            <ac:spMk id="33" creationId="{C83B4EE6-3719-CE96-0D11-425F426E171C}"/>
          </ac:spMkLst>
        </pc:spChg>
        <pc:spChg chg="add del mod">
          <ac:chgData name="Jana Lu" userId="76d7ce9a-58f9-4227-9ce6-18dcc353422d" providerId="ADAL" clId="{DDBD521C-D4A7-41C1-80AC-D3BFD85FDA71}" dt="2024-05-09T21:00:04.902" v="2659" actId="478"/>
          <ac:spMkLst>
            <pc:docMk/>
            <pc:sldMk cId="3472397949" sldId="1089"/>
            <ac:spMk id="34" creationId="{DF76872C-2D36-4D5D-9F78-1E1A6E9645A0}"/>
          </ac:spMkLst>
        </pc:spChg>
        <pc:picChg chg="mod modCrop">
          <ac:chgData name="Jana Lu" userId="76d7ce9a-58f9-4227-9ce6-18dcc353422d" providerId="ADAL" clId="{DDBD521C-D4A7-41C1-80AC-D3BFD85FDA71}" dt="2024-05-14T20:16:20.060" v="6510" actId="1037"/>
          <ac:picMkLst>
            <pc:docMk/>
            <pc:sldMk cId="3472397949" sldId="1089"/>
            <ac:picMk id="40" creationId="{2B718705-5A62-7BC9-D4E1-92FC242BF04B}"/>
          </ac:picMkLst>
        </pc:picChg>
      </pc:sldChg>
      <pc:sldChg chg="addSp delSp modSp mod addCm delCm modCm">
        <pc:chgData name="Jana Lu" userId="76d7ce9a-58f9-4227-9ce6-18dcc353422d" providerId="ADAL" clId="{DDBD521C-D4A7-41C1-80AC-D3BFD85FDA71}" dt="2024-05-22T04:54:40.562" v="18369"/>
        <pc:sldMkLst>
          <pc:docMk/>
          <pc:sldMk cId="1519977891" sldId="1090"/>
        </pc:sldMkLst>
        <pc:spChg chg="mod">
          <ac:chgData name="Jana Lu" userId="76d7ce9a-58f9-4227-9ce6-18dcc353422d" providerId="ADAL" clId="{DDBD521C-D4A7-41C1-80AC-D3BFD85FDA71}" dt="2024-05-22T03:57:36.465" v="17941" actId="20577"/>
          <ac:spMkLst>
            <pc:docMk/>
            <pc:sldMk cId="1519977891" sldId="1090"/>
            <ac:spMk id="4" creationId="{16AA3343-9B9C-FCE5-AAD2-1DEE0DAC32D2}"/>
          </ac:spMkLst>
        </pc:spChg>
        <pc:spChg chg="mod">
          <ac:chgData name="Jana Lu" userId="76d7ce9a-58f9-4227-9ce6-18dcc353422d" providerId="ADAL" clId="{DDBD521C-D4A7-41C1-80AC-D3BFD85FDA71}" dt="2024-05-22T03:55:19.847" v="17913" actId="20577"/>
          <ac:spMkLst>
            <pc:docMk/>
            <pc:sldMk cId="1519977891" sldId="1090"/>
            <ac:spMk id="24" creationId="{2695D113-1ACE-82A9-292A-F1079B32E6DD}"/>
          </ac:spMkLst>
        </pc:spChg>
        <pc:spChg chg="add mod">
          <ac:chgData name="Jana Lu" userId="76d7ce9a-58f9-4227-9ce6-18dcc353422d" providerId="ADAL" clId="{DDBD521C-D4A7-41C1-80AC-D3BFD85FDA71}" dt="2024-05-22T04:54:40.562" v="18369"/>
          <ac:spMkLst>
            <pc:docMk/>
            <pc:sldMk cId="1519977891" sldId="1090"/>
            <ac:spMk id="26" creationId="{EDB2824C-516C-CCFC-8E02-0DC532B05D2A}"/>
          </ac:spMkLst>
        </pc:spChg>
        <pc:spChg chg="del mod">
          <ac:chgData name="Jana Lu" userId="76d7ce9a-58f9-4227-9ce6-18dcc353422d" providerId="ADAL" clId="{DDBD521C-D4A7-41C1-80AC-D3BFD85FDA71}" dt="2024-05-22T03:55:57.963" v="17917" actId="478"/>
          <ac:spMkLst>
            <pc:docMk/>
            <pc:sldMk cId="1519977891" sldId="1090"/>
            <ac:spMk id="40" creationId="{2D46178B-13EB-9E03-AD3E-AC77B21DB86E}"/>
          </ac:spMkLst>
        </pc:spChg>
        <pc:picChg chg="mod modCrop">
          <ac:chgData name="Jana Lu" userId="76d7ce9a-58f9-4227-9ce6-18dcc353422d" providerId="ADAL" clId="{DDBD521C-D4A7-41C1-80AC-D3BFD85FDA71}" dt="2024-05-14T20:19:14.016" v="6527" actId="1076"/>
          <ac:picMkLst>
            <pc:docMk/>
            <pc:sldMk cId="1519977891" sldId="1090"/>
            <ac:picMk id="25" creationId="{78D328A5-93AC-9D71-7F12-312AD2786BE0}"/>
          </ac:picMkLst>
        </pc:picChg>
      </pc:sldChg>
      <pc:sldChg chg="addSp delSp modSp mod delCm modCm">
        <pc:chgData name="Jana Lu" userId="76d7ce9a-58f9-4227-9ce6-18dcc353422d" providerId="ADAL" clId="{DDBD521C-D4A7-41C1-80AC-D3BFD85FDA71}" dt="2024-05-22T04:06:32.535" v="18037" actId="478"/>
        <pc:sldMkLst>
          <pc:docMk/>
          <pc:sldMk cId="2158601917" sldId="1091"/>
        </pc:sldMkLst>
        <pc:spChg chg="mod">
          <ac:chgData name="Jana Lu" userId="76d7ce9a-58f9-4227-9ce6-18dcc353422d" providerId="ADAL" clId="{DDBD521C-D4A7-41C1-80AC-D3BFD85FDA71}" dt="2024-05-22T04:00:36.531" v="17976" actId="20577"/>
          <ac:spMkLst>
            <pc:docMk/>
            <pc:sldMk cId="2158601917" sldId="1091"/>
            <ac:spMk id="2" creationId="{F1C2AEE4-846C-2868-DEF7-FF165345C6B7}"/>
          </ac:spMkLst>
        </pc:spChg>
        <pc:spChg chg="mod">
          <ac:chgData name="Jana Lu" userId="76d7ce9a-58f9-4227-9ce6-18dcc353422d" providerId="ADAL" clId="{DDBD521C-D4A7-41C1-80AC-D3BFD85FDA71}" dt="2024-05-22T04:00:34.267" v="17974" actId="20577"/>
          <ac:spMkLst>
            <pc:docMk/>
            <pc:sldMk cId="2158601917" sldId="1091"/>
            <ac:spMk id="3" creationId="{F9DCC6EE-A338-2821-0013-E2848AC8BE35}"/>
          </ac:spMkLst>
        </pc:spChg>
        <pc:spChg chg="mod">
          <ac:chgData name="Jana Lu" userId="76d7ce9a-58f9-4227-9ce6-18dcc353422d" providerId="ADAL" clId="{DDBD521C-D4A7-41C1-80AC-D3BFD85FDA71}" dt="2024-05-08T18:47:44.964" v="997" actId="108"/>
          <ac:spMkLst>
            <pc:docMk/>
            <pc:sldMk cId="2158601917" sldId="1091"/>
            <ac:spMk id="4" creationId="{9D5E00FC-15F6-F7D7-6CED-613485D8C051}"/>
          </ac:spMkLst>
        </pc:spChg>
        <pc:spChg chg="mod">
          <ac:chgData name="Jana Lu" userId="76d7ce9a-58f9-4227-9ce6-18dcc353422d" providerId="ADAL" clId="{DDBD521C-D4A7-41C1-80AC-D3BFD85FDA71}" dt="2024-05-13T18:54:31.991" v="5670" actId="20577"/>
          <ac:spMkLst>
            <pc:docMk/>
            <pc:sldMk cId="2158601917" sldId="1091"/>
            <ac:spMk id="24" creationId="{346531E0-FF02-C9D7-A7C4-FEAC853E2CCA}"/>
          </ac:spMkLst>
        </pc:spChg>
        <pc:spChg chg="del mod">
          <ac:chgData name="Jana Lu" userId="76d7ce9a-58f9-4227-9ce6-18dcc353422d" providerId="ADAL" clId="{DDBD521C-D4A7-41C1-80AC-D3BFD85FDA71}" dt="2024-05-22T04:06:32.535" v="18037" actId="478"/>
          <ac:spMkLst>
            <pc:docMk/>
            <pc:sldMk cId="2158601917" sldId="1091"/>
            <ac:spMk id="27" creationId="{025389F1-4B46-80C9-2487-8B605AEF9E1C}"/>
          </ac:spMkLst>
        </pc:spChg>
        <pc:spChg chg="add mod">
          <ac:chgData name="Jana Lu" userId="76d7ce9a-58f9-4227-9ce6-18dcc353422d" providerId="ADAL" clId="{DDBD521C-D4A7-41C1-80AC-D3BFD85FDA71}" dt="2024-05-22T04:01:23.030" v="18000" actId="20577"/>
          <ac:spMkLst>
            <pc:docMk/>
            <pc:sldMk cId="2158601917" sldId="1091"/>
            <ac:spMk id="28" creationId="{F83D8BEB-F5D0-7C6C-B419-B98D110BB916}"/>
          </ac:spMkLst>
        </pc:spChg>
      </pc:sldChg>
      <pc:sldChg chg="addSp delSp modSp mod addCm delCm modCm">
        <pc:chgData name="Jana Lu" userId="76d7ce9a-58f9-4227-9ce6-18dcc353422d" providerId="ADAL" clId="{DDBD521C-D4A7-41C1-80AC-D3BFD85FDA71}" dt="2024-05-22T04:52:39.599" v="18342" actId="20577"/>
        <pc:sldMkLst>
          <pc:docMk/>
          <pc:sldMk cId="1587600605" sldId="1092"/>
        </pc:sldMkLst>
        <pc:spChg chg="mod">
          <ac:chgData name="Jana Lu" userId="76d7ce9a-58f9-4227-9ce6-18dcc353422d" providerId="ADAL" clId="{DDBD521C-D4A7-41C1-80AC-D3BFD85FDA71}" dt="2024-05-22T04:52:39.599" v="18342" actId="20577"/>
          <ac:spMkLst>
            <pc:docMk/>
            <pc:sldMk cId="1587600605" sldId="1092"/>
            <ac:spMk id="3" creationId="{1BEC8101-1200-0563-FB71-51E62EDA2EDD}"/>
          </ac:spMkLst>
        </pc:spChg>
        <pc:spChg chg="mod">
          <ac:chgData name="Jana Lu" userId="76d7ce9a-58f9-4227-9ce6-18dcc353422d" providerId="ADAL" clId="{DDBD521C-D4A7-41C1-80AC-D3BFD85FDA71}" dt="2024-05-22T04:09:01.280" v="18071" actId="20577"/>
          <ac:spMkLst>
            <pc:docMk/>
            <pc:sldMk cId="1587600605" sldId="1092"/>
            <ac:spMk id="4" creationId="{17F49F53-D412-2D6F-A08D-A5BA12D63842}"/>
          </ac:spMkLst>
        </pc:spChg>
        <pc:spChg chg="mod">
          <ac:chgData name="Jana Lu" userId="76d7ce9a-58f9-4227-9ce6-18dcc353422d" providerId="ADAL" clId="{DDBD521C-D4A7-41C1-80AC-D3BFD85FDA71}" dt="2024-05-22T04:10:09.969" v="18079" actId="1036"/>
          <ac:spMkLst>
            <pc:docMk/>
            <pc:sldMk cId="1587600605" sldId="1092"/>
            <ac:spMk id="5" creationId="{F3E2D05B-FF84-EE90-FD2F-8CB36A94885E}"/>
          </ac:spMkLst>
        </pc:spChg>
        <pc:spChg chg="mod">
          <ac:chgData name="Jana Lu" userId="76d7ce9a-58f9-4227-9ce6-18dcc353422d" providerId="ADAL" clId="{DDBD521C-D4A7-41C1-80AC-D3BFD85FDA71}" dt="2024-05-22T04:07:40.247" v="18051" actId="14100"/>
          <ac:spMkLst>
            <pc:docMk/>
            <pc:sldMk cId="1587600605" sldId="1092"/>
            <ac:spMk id="24" creationId="{3F7E9413-253C-0040-DD87-48DFE9378B23}"/>
          </ac:spMkLst>
        </pc:spChg>
        <pc:spChg chg="add del">
          <ac:chgData name="Jana Lu" userId="76d7ce9a-58f9-4227-9ce6-18dcc353422d" providerId="ADAL" clId="{DDBD521C-D4A7-41C1-80AC-D3BFD85FDA71}" dt="2024-05-12T01:30:50.778" v="3521" actId="478"/>
          <ac:spMkLst>
            <pc:docMk/>
            <pc:sldMk cId="1587600605" sldId="1092"/>
            <ac:spMk id="26" creationId="{B9FC3710-1EC0-AF3C-135D-0DC6154A0F0B}"/>
          </ac:spMkLst>
        </pc:spChg>
        <pc:spChg chg="add mod">
          <ac:chgData name="Jana Lu" userId="76d7ce9a-58f9-4227-9ce6-18dcc353422d" providerId="ADAL" clId="{DDBD521C-D4A7-41C1-80AC-D3BFD85FDA71}" dt="2024-05-22T04:12:40.598" v="18100" actId="6549"/>
          <ac:spMkLst>
            <pc:docMk/>
            <pc:sldMk cId="1587600605" sldId="1092"/>
            <ac:spMk id="26" creationId="{DA344AB5-183B-C840-8193-D477BA81A845}"/>
          </ac:spMkLst>
        </pc:spChg>
        <pc:spChg chg="del mod">
          <ac:chgData name="Jana Lu" userId="76d7ce9a-58f9-4227-9ce6-18dcc353422d" providerId="ADAL" clId="{DDBD521C-D4A7-41C1-80AC-D3BFD85FDA71}" dt="2024-05-22T04:09:26.230" v="18072" actId="478"/>
          <ac:spMkLst>
            <pc:docMk/>
            <pc:sldMk cId="1587600605" sldId="1092"/>
            <ac:spMk id="29" creationId="{CFB286B8-AF14-C608-81E1-8E9C5FAD3017}"/>
          </ac:spMkLst>
        </pc:spChg>
        <pc:picChg chg="mod modCrop">
          <ac:chgData name="Jana Lu" userId="76d7ce9a-58f9-4227-9ce6-18dcc353422d" providerId="ADAL" clId="{DDBD521C-D4A7-41C1-80AC-D3BFD85FDA71}" dt="2024-05-14T20:20:49.339" v="6538" actId="14100"/>
          <ac:picMkLst>
            <pc:docMk/>
            <pc:sldMk cId="1587600605" sldId="1092"/>
            <ac:picMk id="25" creationId="{B627DB9A-F6F8-AAE4-AFD4-D1FF812CBC7D}"/>
          </ac:picMkLst>
        </pc:picChg>
      </pc:sldChg>
      <pc:sldChg chg="addSp delSp modSp mod addCm">
        <pc:chgData name="Jana Lu" userId="76d7ce9a-58f9-4227-9ce6-18dcc353422d" providerId="ADAL" clId="{DDBD521C-D4A7-41C1-80AC-D3BFD85FDA71}" dt="2024-05-13T17:59:13.469" v="5212" actId="12789"/>
        <pc:sldMkLst>
          <pc:docMk/>
          <pc:sldMk cId="2920824935" sldId="1093"/>
        </pc:sldMkLst>
        <pc:spChg chg="add del">
          <ac:chgData name="Jana Lu" userId="76d7ce9a-58f9-4227-9ce6-18dcc353422d" providerId="ADAL" clId="{DDBD521C-D4A7-41C1-80AC-D3BFD85FDA71}" dt="2024-05-12T19:32:11.428" v="3766"/>
          <ac:spMkLst>
            <pc:docMk/>
            <pc:sldMk cId="2920824935" sldId="1093"/>
            <ac:spMk id="27" creationId="{96C1C654-6503-0B2F-93EF-405ECC6A705F}"/>
          </ac:spMkLst>
        </pc:spChg>
        <pc:picChg chg="add mod">
          <ac:chgData name="Jana Lu" userId="76d7ce9a-58f9-4227-9ce6-18dcc353422d" providerId="ADAL" clId="{DDBD521C-D4A7-41C1-80AC-D3BFD85FDA71}" dt="2024-05-12T19:26:37.352" v="3764" actId="14100"/>
          <ac:picMkLst>
            <pc:docMk/>
            <pc:sldMk cId="2920824935" sldId="1093"/>
            <ac:picMk id="2" creationId="{37A99B2E-B7B2-65A9-EB88-740A2B4BAFC7}"/>
          </ac:picMkLst>
        </pc:picChg>
        <pc:picChg chg="add mod">
          <ac:chgData name="Jana Lu" userId="76d7ce9a-58f9-4227-9ce6-18dcc353422d" providerId="ADAL" clId="{DDBD521C-D4A7-41C1-80AC-D3BFD85FDA71}" dt="2024-05-13T17:59:13.469" v="5212" actId="12789"/>
          <ac:picMkLst>
            <pc:docMk/>
            <pc:sldMk cId="2920824935" sldId="1093"/>
            <ac:picMk id="3" creationId="{CD6ABF7B-22D7-E311-0A97-3CE496BF097D}"/>
          </ac:picMkLst>
        </pc:picChg>
        <pc:picChg chg="add">
          <ac:chgData name="Jana Lu" userId="76d7ce9a-58f9-4227-9ce6-18dcc353422d" providerId="ADAL" clId="{DDBD521C-D4A7-41C1-80AC-D3BFD85FDA71}" dt="2024-05-12T19:25:03.056" v="3752"/>
          <ac:picMkLst>
            <pc:docMk/>
            <pc:sldMk cId="2920824935" sldId="1093"/>
            <ac:picMk id="1026" creationId="{DE155A9F-3FAE-89F5-453B-B779CB0350B0}"/>
          </ac:picMkLst>
        </pc:picChg>
        <pc:picChg chg="add mod">
          <ac:chgData name="Jana Lu" userId="76d7ce9a-58f9-4227-9ce6-18dcc353422d" providerId="ADAL" clId="{DDBD521C-D4A7-41C1-80AC-D3BFD85FDA71}" dt="2024-05-12T19:25:27.116" v="3756"/>
          <ac:picMkLst>
            <pc:docMk/>
            <pc:sldMk cId="2920824935" sldId="1093"/>
            <ac:picMk id="1028" creationId="{ACF767FA-7C84-1B6E-F6C4-5EF69F5F9876}"/>
          </ac:picMkLst>
        </pc:picChg>
        <pc:picChg chg="add mod">
          <ac:chgData name="Jana Lu" userId="76d7ce9a-58f9-4227-9ce6-18dcc353422d" providerId="ADAL" clId="{DDBD521C-D4A7-41C1-80AC-D3BFD85FDA71}" dt="2024-05-12T19:25:47.100" v="3758"/>
          <ac:picMkLst>
            <pc:docMk/>
            <pc:sldMk cId="2920824935" sldId="1093"/>
            <ac:picMk id="1030" creationId="{B793158A-DC37-D2E8-036F-B241C104250A}"/>
          </ac:picMkLst>
        </pc:picChg>
      </pc:sldChg>
      <pc:sldChg chg="addSp delSp modSp mod">
        <pc:chgData name="Jana Lu" userId="76d7ce9a-58f9-4227-9ce6-18dcc353422d" providerId="ADAL" clId="{DDBD521C-D4A7-41C1-80AC-D3BFD85FDA71}" dt="2024-05-22T04:16:03.480" v="18111" actId="20577"/>
        <pc:sldMkLst>
          <pc:docMk/>
          <pc:sldMk cId="1299335968" sldId="1094"/>
        </pc:sldMkLst>
        <pc:spChg chg="add mod">
          <ac:chgData name="Jana Lu" userId="76d7ce9a-58f9-4227-9ce6-18dcc353422d" providerId="ADAL" clId="{DDBD521C-D4A7-41C1-80AC-D3BFD85FDA71}" dt="2024-05-22T04:16:00.913" v="18109" actId="1076"/>
          <ac:spMkLst>
            <pc:docMk/>
            <pc:sldMk cId="1299335968" sldId="1094"/>
            <ac:spMk id="4" creationId="{F08C085D-CB5C-C22A-406F-7AA78CAFF465}"/>
          </ac:spMkLst>
        </pc:spChg>
        <pc:spChg chg="mod">
          <ac:chgData name="Jana Lu" userId="76d7ce9a-58f9-4227-9ce6-18dcc353422d" providerId="ADAL" clId="{DDBD521C-D4A7-41C1-80AC-D3BFD85FDA71}" dt="2024-05-22T04:16:03.480" v="18111" actId="20577"/>
          <ac:spMkLst>
            <pc:docMk/>
            <pc:sldMk cId="1299335968" sldId="1094"/>
            <ac:spMk id="6" creationId="{279F023B-26C1-6C77-FDB5-5E04A9B075C2}"/>
          </ac:spMkLst>
        </pc:spChg>
        <pc:spChg chg="del">
          <ac:chgData name="Jana Lu" userId="76d7ce9a-58f9-4227-9ce6-18dcc353422d" providerId="ADAL" clId="{DDBD521C-D4A7-41C1-80AC-D3BFD85FDA71}" dt="2024-05-22T04:15:42.254" v="18104" actId="478"/>
          <ac:spMkLst>
            <pc:docMk/>
            <pc:sldMk cId="1299335968" sldId="1094"/>
            <ac:spMk id="29" creationId="{674BF451-AE15-7A49-E2EC-64136C65635D}"/>
          </ac:spMkLst>
        </pc:spChg>
      </pc:sldChg>
      <pc:sldChg chg="addSp delSp modSp mod">
        <pc:chgData name="Jana Lu" userId="76d7ce9a-58f9-4227-9ce6-18dcc353422d" providerId="ADAL" clId="{DDBD521C-D4A7-41C1-80AC-D3BFD85FDA71}" dt="2024-05-22T04:17:45.365" v="18131" actId="20577"/>
        <pc:sldMkLst>
          <pc:docMk/>
          <pc:sldMk cId="783132662" sldId="1095"/>
        </pc:sldMkLst>
        <pc:spChg chg="mod">
          <ac:chgData name="Jana Lu" userId="76d7ce9a-58f9-4227-9ce6-18dcc353422d" providerId="ADAL" clId="{DDBD521C-D4A7-41C1-80AC-D3BFD85FDA71}" dt="2024-05-12T19:46:02.244" v="3774" actId="20577"/>
          <ac:spMkLst>
            <pc:docMk/>
            <pc:sldMk cId="783132662" sldId="1095"/>
            <ac:spMk id="2" creationId="{F1971F53-BDC0-1785-5718-A568AD472A96}"/>
          </ac:spMkLst>
        </pc:spChg>
        <pc:spChg chg="mod">
          <ac:chgData name="Jana Lu" userId="76d7ce9a-58f9-4227-9ce6-18dcc353422d" providerId="ADAL" clId="{DDBD521C-D4A7-41C1-80AC-D3BFD85FDA71}" dt="2024-05-22T04:17:45.365" v="18131" actId="20577"/>
          <ac:spMkLst>
            <pc:docMk/>
            <pc:sldMk cId="783132662" sldId="1095"/>
            <ac:spMk id="24" creationId="{FAD4069C-7458-43EB-B137-F7C4D3846C25}"/>
          </ac:spMkLst>
        </pc:spChg>
        <pc:spChg chg="add mod">
          <ac:chgData name="Jana Lu" userId="76d7ce9a-58f9-4227-9ce6-18dcc353422d" providerId="ADAL" clId="{DDBD521C-D4A7-41C1-80AC-D3BFD85FDA71}" dt="2024-05-22T04:17:42.060" v="18129" actId="6549"/>
          <ac:spMkLst>
            <pc:docMk/>
            <pc:sldMk cId="783132662" sldId="1095"/>
            <ac:spMk id="26" creationId="{40718DD5-0E02-05E3-01CE-BA77A6DCA288}"/>
          </ac:spMkLst>
        </pc:spChg>
        <pc:spChg chg="del mod">
          <ac:chgData name="Jana Lu" userId="76d7ce9a-58f9-4227-9ce6-18dcc353422d" providerId="ADAL" clId="{DDBD521C-D4A7-41C1-80AC-D3BFD85FDA71}" dt="2024-05-22T04:17:36.129" v="18126" actId="478"/>
          <ac:spMkLst>
            <pc:docMk/>
            <pc:sldMk cId="783132662" sldId="1095"/>
            <ac:spMk id="56" creationId="{0F1DF271-F7E6-39B8-A876-6D83285D113F}"/>
          </ac:spMkLst>
        </pc:spChg>
        <pc:grpChg chg="mod">
          <ac:chgData name="Jana Lu" userId="76d7ce9a-58f9-4227-9ce6-18dcc353422d" providerId="ADAL" clId="{DDBD521C-D4A7-41C1-80AC-D3BFD85FDA71}" dt="2024-05-12T19:45:36.843" v="3773" actId="14861"/>
          <ac:grpSpMkLst>
            <pc:docMk/>
            <pc:sldMk cId="783132662" sldId="1095"/>
            <ac:grpSpMk id="40" creationId="{BAFF8664-3727-C22F-C591-89E596296E9C}"/>
          </ac:grpSpMkLst>
        </pc:grpChg>
        <pc:grpChg chg="mod">
          <ac:chgData name="Jana Lu" userId="76d7ce9a-58f9-4227-9ce6-18dcc353422d" providerId="ADAL" clId="{DDBD521C-D4A7-41C1-80AC-D3BFD85FDA71}" dt="2024-05-12T19:45:32.594" v="3772" actId="14861"/>
          <ac:grpSpMkLst>
            <pc:docMk/>
            <pc:sldMk cId="783132662" sldId="1095"/>
            <ac:grpSpMk id="48" creationId="{9B9301D9-51B5-1A98-5257-3346E5FC3EC4}"/>
          </ac:grpSpMkLst>
        </pc:grpChg>
      </pc:sldChg>
      <pc:sldChg chg="addSp delSp modSp mod">
        <pc:chgData name="Jana Lu" userId="76d7ce9a-58f9-4227-9ce6-18dcc353422d" providerId="ADAL" clId="{DDBD521C-D4A7-41C1-80AC-D3BFD85FDA71}" dt="2024-05-22T04:55:26.946" v="18370"/>
        <pc:sldMkLst>
          <pc:docMk/>
          <pc:sldMk cId="3023557585" sldId="1096"/>
        </pc:sldMkLst>
        <pc:spChg chg="mod">
          <ac:chgData name="Jana Lu" userId="76d7ce9a-58f9-4227-9ce6-18dcc353422d" providerId="ADAL" clId="{DDBD521C-D4A7-41C1-80AC-D3BFD85FDA71}" dt="2024-05-13T19:11:34.998" v="5696" actId="20577"/>
          <ac:spMkLst>
            <pc:docMk/>
            <pc:sldMk cId="3023557585" sldId="1096"/>
            <ac:spMk id="24" creationId="{ABEB4F1F-CC44-18D5-53B0-8F197A913D4D}"/>
          </ac:spMkLst>
        </pc:spChg>
        <pc:spChg chg="add del mod">
          <ac:chgData name="Jana Lu" userId="76d7ce9a-58f9-4227-9ce6-18dcc353422d" providerId="ADAL" clId="{DDBD521C-D4A7-41C1-80AC-D3BFD85FDA71}" dt="2024-05-22T04:21:06.681" v="18176" actId="478"/>
          <ac:spMkLst>
            <pc:docMk/>
            <pc:sldMk cId="3023557585" sldId="1096"/>
            <ac:spMk id="25" creationId="{37E001CD-A895-B2BF-78BE-F42749518A3A}"/>
          </ac:spMkLst>
        </pc:spChg>
        <pc:spChg chg="add mod">
          <ac:chgData name="Jana Lu" userId="76d7ce9a-58f9-4227-9ce6-18dcc353422d" providerId="ADAL" clId="{DDBD521C-D4A7-41C1-80AC-D3BFD85FDA71}" dt="2024-05-22T04:55:26.946" v="18370"/>
          <ac:spMkLst>
            <pc:docMk/>
            <pc:sldMk cId="3023557585" sldId="1096"/>
            <ac:spMk id="26" creationId="{EDE01C4D-E315-8885-38AA-D86983A445ED}"/>
          </ac:spMkLst>
        </pc:spChg>
        <pc:spChg chg="mod">
          <ac:chgData name="Jana Lu" userId="76d7ce9a-58f9-4227-9ce6-18dcc353422d" providerId="ADAL" clId="{DDBD521C-D4A7-41C1-80AC-D3BFD85FDA71}" dt="2024-05-13T19:14:23.554" v="5712" actId="3064"/>
          <ac:spMkLst>
            <pc:docMk/>
            <pc:sldMk cId="3023557585" sldId="1096"/>
            <ac:spMk id="45" creationId="{E6F1A7BA-9071-9CC7-ED2C-30867C1BE8F1}"/>
          </ac:spMkLst>
        </pc:spChg>
        <pc:spChg chg="mod">
          <ac:chgData name="Jana Lu" userId="76d7ce9a-58f9-4227-9ce6-18dcc353422d" providerId="ADAL" clId="{DDBD521C-D4A7-41C1-80AC-D3BFD85FDA71}" dt="2024-05-13T19:14:53.411" v="5719" actId="3064"/>
          <ac:spMkLst>
            <pc:docMk/>
            <pc:sldMk cId="3023557585" sldId="1096"/>
            <ac:spMk id="46" creationId="{110F32BC-BDA5-2389-8E95-BE9A8046207A}"/>
          </ac:spMkLst>
        </pc:spChg>
        <pc:spChg chg="mod">
          <ac:chgData name="Jana Lu" userId="76d7ce9a-58f9-4227-9ce6-18dcc353422d" providerId="ADAL" clId="{DDBD521C-D4A7-41C1-80AC-D3BFD85FDA71}" dt="2024-05-13T19:14:39.892" v="5716" actId="3064"/>
          <ac:spMkLst>
            <pc:docMk/>
            <pc:sldMk cId="3023557585" sldId="1096"/>
            <ac:spMk id="47" creationId="{4BBE3637-0591-361E-C8FA-CEED5B916FB5}"/>
          </ac:spMkLst>
        </pc:spChg>
        <pc:spChg chg="mod">
          <ac:chgData name="Jana Lu" userId="76d7ce9a-58f9-4227-9ce6-18dcc353422d" providerId="ADAL" clId="{DDBD521C-D4A7-41C1-80AC-D3BFD85FDA71}" dt="2024-05-13T19:41:38.777" v="5772" actId="20577"/>
          <ac:spMkLst>
            <pc:docMk/>
            <pc:sldMk cId="3023557585" sldId="1096"/>
            <ac:spMk id="48" creationId="{1CEBC479-F2FD-03FA-9B11-B67C732C0410}"/>
          </ac:spMkLst>
        </pc:spChg>
        <pc:spChg chg="mod">
          <ac:chgData name="Jana Lu" userId="76d7ce9a-58f9-4227-9ce6-18dcc353422d" providerId="ADAL" clId="{DDBD521C-D4A7-41C1-80AC-D3BFD85FDA71}" dt="2024-05-21T01:49:45.359" v="14065" actId="1036"/>
          <ac:spMkLst>
            <pc:docMk/>
            <pc:sldMk cId="3023557585" sldId="1096"/>
            <ac:spMk id="49" creationId="{880F3A5D-B557-6F29-E770-D632BC0DD453}"/>
          </ac:spMkLst>
        </pc:spChg>
        <pc:spChg chg="del mod">
          <ac:chgData name="Jana Lu" userId="76d7ce9a-58f9-4227-9ce6-18dcc353422d" providerId="ADAL" clId="{DDBD521C-D4A7-41C1-80AC-D3BFD85FDA71}" dt="2024-05-22T04:18:50.446" v="18148" actId="478"/>
          <ac:spMkLst>
            <pc:docMk/>
            <pc:sldMk cId="3023557585" sldId="1096"/>
            <ac:spMk id="50" creationId="{51B89AD6-F477-3A36-8471-7235A6EDEC7E}"/>
          </ac:spMkLst>
        </pc:spChg>
        <pc:grpChg chg="mod">
          <ac:chgData name="Jana Lu" userId="76d7ce9a-58f9-4227-9ce6-18dcc353422d" providerId="ADAL" clId="{DDBD521C-D4A7-41C1-80AC-D3BFD85FDA71}" dt="2024-05-13T19:13:10.395" v="5708" actId="1076"/>
          <ac:grpSpMkLst>
            <pc:docMk/>
            <pc:sldMk cId="3023557585" sldId="1096"/>
            <ac:grpSpMk id="44" creationId="{096ED4D7-9183-F871-0600-D157525BAE02}"/>
          </ac:grpSpMkLst>
        </pc:grpChg>
      </pc:sldChg>
      <pc:sldChg chg="addSp delSp modSp mod">
        <pc:chgData name="Jana Lu" userId="76d7ce9a-58f9-4227-9ce6-18dcc353422d" providerId="ADAL" clId="{DDBD521C-D4A7-41C1-80AC-D3BFD85FDA71}" dt="2024-05-22T04:55:35.012" v="18371"/>
        <pc:sldMkLst>
          <pc:docMk/>
          <pc:sldMk cId="2155875123" sldId="1097"/>
        </pc:sldMkLst>
        <pc:spChg chg="add del mod">
          <ac:chgData name="Jana Lu" userId="76d7ce9a-58f9-4227-9ce6-18dcc353422d" providerId="ADAL" clId="{DDBD521C-D4A7-41C1-80AC-D3BFD85FDA71}" dt="2024-05-22T04:20:59.502" v="18174" actId="478"/>
          <ac:spMkLst>
            <pc:docMk/>
            <pc:sldMk cId="2155875123" sldId="1097"/>
            <ac:spMk id="2" creationId="{783F63CA-EA80-7421-DDB4-D0B994EB55A2}"/>
          </ac:spMkLst>
        </pc:spChg>
        <pc:spChg chg="mod">
          <ac:chgData name="Jana Lu" userId="76d7ce9a-58f9-4227-9ce6-18dcc353422d" providerId="ADAL" clId="{DDBD521C-D4A7-41C1-80AC-D3BFD85FDA71}" dt="2024-05-12T21:37:33.033" v="4754" actId="404"/>
          <ac:spMkLst>
            <pc:docMk/>
            <pc:sldMk cId="2155875123" sldId="1097"/>
            <ac:spMk id="3" creationId="{4F71A857-4031-BDD3-B1A0-E6D1C978D4DB}"/>
          </ac:spMkLst>
        </pc:spChg>
        <pc:spChg chg="mod">
          <ac:chgData name="Jana Lu" userId="76d7ce9a-58f9-4227-9ce6-18dcc353422d" providerId="ADAL" clId="{DDBD521C-D4A7-41C1-80AC-D3BFD85FDA71}" dt="2024-05-21T04:09:10.099" v="16068" actId="948"/>
          <ac:spMkLst>
            <pc:docMk/>
            <pc:sldMk cId="2155875123" sldId="1097"/>
            <ac:spMk id="4" creationId="{99BEAFE9-FFA4-2804-CED4-E1229E4B6EFA}"/>
          </ac:spMkLst>
        </pc:spChg>
        <pc:spChg chg="mod">
          <ac:chgData name="Jana Lu" userId="76d7ce9a-58f9-4227-9ce6-18dcc353422d" providerId="ADAL" clId="{DDBD521C-D4A7-41C1-80AC-D3BFD85FDA71}" dt="2024-05-21T04:09:10.099" v="16068" actId="948"/>
          <ac:spMkLst>
            <pc:docMk/>
            <pc:sldMk cId="2155875123" sldId="1097"/>
            <ac:spMk id="5" creationId="{FAF0EEDE-C271-5666-1193-BEE05B944E76}"/>
          </ac:spMkLst>
        </pc:spChg>
        <pc:spChg chg="mod">
          <ac:chgData name="Jana Lu" userId="76d7ce9a-58f9-4227-9ce6-18dcc353422d" providerId="ADAL" clId="{DDBD521C-D4A7-41C1-80AC-D3BFD85FDA71}" dt="2024-05-12T21:37:30.384" v="4752" actId="403"/>
          <ac:spMkLst>
            <pc:docMk/>
            <pc:sldMk cId="2155875123" sldId="1097"/>
            <ac:spMk id="6" creationId="{1406BC05-3228-924B-BB54-6F434314707D}"/>
          </ac:spMkLst>
        </pc:spChg>
        <pc:spChg chg="mod">
          <ac:chgData name="Jana Lu" userId="76d7ce9a-58f9-4227-9ce6-18dcc353422d" providerId="ADAL" clId="{DDBD521C-D4A7-41C1-80AC-D3BFD85FDA71}" dt="2024-05-21T04:09:10.099" v="16068" actId="948"/>
          <ac:spMkLst>
            <pc:docMk/>
            <pc:sldMk cId="2155875123" sldId="1097"/>
            <ac:spMk id="7" creationId="{718EF5BB-C427-49EF-80B1-E2FCE498CAEA}"/>
          </ac:spMkLst>
        </pc:spChg>
        <pc:spChg chg="mod">
          <ac:chgData name="Jana Lu" userId="76d7ce9a-58f9-4227-9ce6-18dcc353422d" providerId="ADAL" clId="{DDBD521C-D4A7-41C1-80AC-D3BFD85FDA71}" dt="2024-05-21T04:09:10.099" v="16068" actId="948"/>
          <ac:spMkLst>
            <pc:docMk/>
            <pc:sldMk cId="2155875123" sldId="1097"/>
            <ac:spMk id="8" creationId="{4D93A6DF-B654-2237-021A-C8B7EE0484E8}"/>
          </ac:spMkLst>
        </pc:spChg>
        <pc:spChg chg="mod">
          <ac:chgData name="Jana Lu" userId="76d7ce9a-58f9-4227-9ce6-18dcc353422d" providerId="ADAL" clId="{DDBD521C-D4A7-41C1-80AC-D3BFD85FDA71}" dt="2024-05-12T23:11:20.489" v="5204" actId="20577"/>
          <ac:spMkLst>
            <pc:docMk/>
            <pc:sldMk cId="2155875123" sldId="1097"/>
            <ac:spMk id="9" creationId="{979DDF9E-68D9-1815-FB62-D0F1E8C119DE}"/>
          </ac:spMkLst>
        </pc:spChg>
        <pc:spChg chg="mod">
          <ac:chgData name="Jana Lu" userId="76d7ce9a-58f9-4227-9ce6-18dcc353422d" providerId="ADAL" clId="{DDBD521C-D4A7-41C1-80AC-D3BFD85FDA71}" dt="2024-05-21T04:09:10.099" v="16068" actId="948"/>
          <ac:spMkLst>
            <pc:docMk/>
            <pc:sldMk cId="2155875123" sldId="1097"/>
            <ac:spMk id="10" creationId="{709589C8-7E88-1BF8-4683-6B2D5B4A3415}"/>
          </ac:spMkLst>
        </pc:spChg>
        <pc:spChg chg="mod">
          <ac:chgData name="Jana Lu" userId="76d7ce9a-58f9-4227-9ce6-18dcc353422d" providerId="ADAL" clId="{DDBD521C-D4A7-41C1-80AC-D3BFD85FDA71}" dt="2024-05-21T04:09:10.099" v="16068" actId="948"/>
          <ac:spMkLst>
            <pc:docMk/>
            <pc:sldMk cId="2155875123" sldId="1097"/>
            <ac:spMk id="11" creationId="{B17B31A7-1A25-C58D-BBC6-3A951C429070}"/>
          </ac:spMkLst>
        </pc:spChg>
        <pc:spChg chg="mod">
          <ac:chgData name="Jana Lu" userId="76d7ce9a-58f9-4227-9ce6-18dcc353422d" providerId="ADAL" clId="{DDBD521C-D4A7-41C1-80AC-D3BFD85FDA71}" dt="2024-05-12T23:10:51.524" v="5190" actId="20577"/>
          <ac:spMkLst>
            <pc:docMk/>
            <pc:sldMk cId="2155875123" sldId="1097"/>
            <ac:spMk id="24" creationId="{71EB1376-77E9-A6D4-05AF-66110A048F38}"/>
          </ac:spMkLst>
        </pc:spChg>
        <pc:spChg chg="del">
          <ac:chgData name="Jana Lu" userId="76d7ce9a-58f9-4227-9ce6-18dcc353422d" providerId="ADAL" clId="{DDBD521C-D4A7-41C1-80AC-D3BFD85FDA71}" dt="2024-05-22T04:19:03.929" v="18150" actId="478"/>
          <ac:spMkLst>
            <pc:docMk/>
            <pc:sldMk cId="2155875123" sldId="1097"/>
            <ac:spMk id="25" creationId="{C47A33A0-4241-2C81-7280-B2BB119CBF16}"/>
          </ac:spMkLst>
        </pc:spChg>
        <pc:spChg chg="add mod">
          <ac:chgData name="Jana Lu" userId="76d7ce9a-58f9-4227-9ce6-18dcc353422d" providerId="ADAL" clId="{DDBD521C-D4A7-41C1-80AC-D3BFD85FDA71}" dt="2024-05-22T04:55:35.012" v="18371"/>
          <ac:spMkLst>
            <pc:docMk/>
            <pc:sldMk cId="2155875123" sldId="1097"/>
            <ac:spMk id="26" creationId="{CDA25A73-B880-0695-4F1D-670FA46FD323}"/>
          </ac:spMkLst>
        </pc:spChg>
      </pc:sldChg>
      <pc:sldChg chg="modSp del mod addCm">
        <pc:chgData name="Jana Lu" userId="76d7ce9a-58f9-4227-9ce6-18dcc353422d" providerId="ADAL" clId="{DDBD521C-D4A7-41C1-80AC-D3BFD85FDA71}" dt="2024-05-14T20:26:07.150" v="6569" actId="2696"/>
        <pc:sldMkLst>
          <pc:docMk/>
          <pc:sldMk cId="3707795467" sldId="1098"/>
        </pc:sldMkLst>
        <pc:spChg chg="mod">
          <ac:chgData name="Jana Lu" userId="76d7ce9a-58f9-4227-9ce6-18dcc353422d" providerId="ADAL" clId="{DDBD521C-D4A7-41C1-80AC-D3BFD85FDA71}" dt="2024-05-12T20:46:29.398" v="3866" actId="20577"/>
          <ac:spMkLst>
            <pc:docMk/>
            <pc:sldMk cId="3707795467" sldId="1098"/>
            <ac:spMk id="2" creationId="{F2CFF4ED-A01D-A6C7-1450-28859FE9A3E2}"/>
          </ac:spMkLst>
        </pc:spChg>
        <pc:spChg chg="mod">
          <ac:chgData name="Jana Lu" userId="76d7ce9a-58f9-4227-9ce6-18dcc353422d" providerId="ADAL" clId="{DDBD521C-D4A7-41C1-80AC-D3BFD85FDA71}" dt="2024-05-12T23:10:38.643" v="5188" actId="20577"/>
          <ac:spMkLst>
            <pc:docMk/>
            <pc:sldMk cId="3707795467" sldId="1098"/>
            <ac:spMk id="24" creationId="{7812E1F5-71B7-BC69-3820-0F24BB0BE64C}"/>
          </ac:spMkLst>
        </pc:spChg>
      </pc:sldChg>
      <pc:sldChg chg="addSp delSp modSp mod">
        <pc:chgData name="Jana Lu" userId="76d7ce9a-58f9-4227-9ce6-18dcc353422d" providerId="ADAL" clId="{DDBD521C-D4A7-41C1-80AC-D3BFD85FDA71}" dt="2024-05-22T04:24:10.915" v="18218" actId="478"/>
        <pc:sldMkLst>
          <pc:docMk/>
          <pc:sldMk cId="2004500490" sldId="1099"/>
        </pc:sldMkLst>
        <pc:spChg chg="mod">
          <ac:chgData name="Jana Lu" userId="76d7ce9a-58f9-4227-9ce6-18dcc353422d" providerId="ADAL" clId="{DDBD521C-D4A7-41C1-80AC-D3BFD85FDA71}" dt="2024-05-21T02:00:13.929" v="14116" actId="27636"/>
          <ac:spMkLst>
            <pc:docMk/>
            <pc:sldMk cId="2004500490" sldId="1099"/>
            <ac:spMk id="2" creationId="{C515E041-67C3-54DC-8A0A-739172A4E67F}"/>
          </ac:spMkLst>
        </pc:spChg>
        <pc:spChg chg="mod">
          <ac:chgData name="Jana Lu" userId="76d7ce9a-58f9-4227-9ce6-18dcc353422d" providerId="ADAL" clId="{DDBD521C-D4A7-41C1-80AC-D3BFD85FDA71}" dt="2024-05-22T04:23:51.387" v="18213" actId="20577"/>
          <ac:spMkLst>
            <pc:docMk/>
            <pc:sldMk cId="2004500490" sldId="1099"/>
            <ac:spMk id="24" creationId="{EE4568EE-5A7C-86B0-E7A6-F1B39C9BD68A}"/>
          </ac:spMkLst>
        </pc:spChg>
        <pc:spChg chg="del mod">
          <ac:chgData name="Jana Lu" userId="76d7ce9a-58f9-4227-9ce6-18dcc353422d" providerId="ADAL" clId="{DDBD521C-D4A7-41C1-80AC-D3BFD85FDA71}" dt="2024-05-22T04:24:10.915" v="18218" actId="478"/>
          <ac:spMkLst>
            <pc:docMk/>
            <pc:sldMk cId="2004500490" sldId="1099"/>
            <ac:spMk id="27" creationId="{03A3AA6E-2ECE-4B4B-E5A6-497B2161BCF3}"/>
          </ac:spMkLst>
        </pc:spChg>
        <pc:spChg chg="add mod">
          <ac:chgData name="Jana Lu" userId="76d7ce9a-58f9-4227-9ce6-18dcc353422d" providerId="ADAL" clId="{DDBD521C-D4A7-41C1-80AC-D3BFD85FDA71}" dt="2024-05-22T04:24:00.940" v="18217" actId="20577"/>
          <ac:spMkLst>
            <pc:docMk/>
            <pc:sldMk cId="2004500490" sldId="1099"/>
            <ac:spMk id="29" creationId="{2778B612-14CF-79B2-9B13-15CA4575A869}"/>
          </ac:spMkLst>
        </pc:spChg>
        <pc:picChg chg="mod">
          <ac:chgData name="Jana Lu" userId="76d7ce9a-58f9-4227-9ce6-18dcc353422d" providerId="ADAL" clId="{DDBD521C-D4A7-41C1-80AC-D3BFD85FDA71}" dt="2024-05-12T21:47:38.110" v="4770" actId="14100"/>
          <ac:picMkLst>
            <pc:docMk/>
            <pc:sldMk cId="2004500490" sldId="1099"/>
            <ac:picMk id="25" creationId="{526C560A-F9FC-A60D-C5CB-02B1041DC59E}"/>
          </ac:picMkLst>
        </pc:picChg>
      </pc:sldChg>
      <pc:sldChg chg="modSp del mod">
        <pc:chgData name="Jana Lu" userId="76d7ce9a-58f9-4227-9ce6-18dcc353422d" providerId="ADAL" clId="{DDBD521C-D4A7-41C1-80AC-D3BFD85FDA71}" dt="2024-05-12T22:47:28.232" v="5066" actId="47"/>
        <pc:sldMkLst>
          <pc:docMk/>
          <pc:sldMk cId="2647813845" sldId="1100"/>
        </pc:sldMkLst>
        <pc:spChg chg="mod">
          <ac:chgData name="Jana Lu" userId="76d7ce9a-58f9-4227-9ce6-18dcc353422d" providerId="ADAL" clId="{DDBD521C-D4A7-41C1-80AC-D3BFD85FDA71}" dt="2024-05-12T22:41:35.022" v="4922" actId="20577"/>
          <ac:spMkLst>
            <pc:docMk/>
            <pc:sldMk cId="2647813845" sldId="1100"/>
            <ac:spMk id="2" creationId="{A5B0C38A-E3C8-F401-194A-553F1CC22181}"/>
          </ac:spMkLst>
        </pc:spChg>
        <pc:spChg chg="mod">
          <ac:chgData name="Jana Lu" userId="76d7ce9a-58f9-4227-9ce6-18dcc353422d" providerId="ADAL" clId="{DDBD521C-D4A7-41C1-80AC-D3BFD85FDA71}" dt="2024-05-12T22:34:01.930" v="4775" actId="20577"/>
          <ac:spMkLst>
            <pc:docMk/>
            <pc:sldMk cId="2647813845" sldId="1100"/>
            <ac:spMk id="3" creationId="{F68C1680-8367-50C9-5743-980E452FA508}"/>
          </ac:spMkLst>
        </pc:spChg>
      </pc:sldChg>
      <pc:sldChg chg="addSp delSp modSp mod">
        <pc:chgData name="Jana Lu" userId="76d7ce9a-58f9-4227-9ce6-18dcc353422d" providerId="ADAL" clId="{DDBD521C-D4A7-41C1-80AC-D3BFD85FDA71}" dt="2024-05-22T04:25:43.872" v="18226" actId="1076"/>
        <pc:sldMkLst>
          <pc:docMk/>
          <pc:sldMk cId="2744100076" sldId="1101"/>
        </pc:sldMkLst>
        <pc:spChg chg="mod">
          <ac:chgData name="Jana Lu" userId="76d7ce9a-58f9-4227-9ce6-18dcc353422d" providerId="ADAL" clId="{DDBD521C-D4A7-41C1-80AC-D3BFD85FDA71}" dt="2024-05-22T04:25:33.843" v="18223" actId="20577"/>
          <ac:spMkLst>
            <pc:docMk/>
            <pc:sldMk cId="2744100076" sldId="1101"/>
            <ac:spMk id="24" creationId="{7AB2F566-4E77-B20E-487B-FCA51F5CCF5E}"/>
          </ac:spMkLst>
        </pc:spChg>
        <pc:spChg chg="del">
          <ac:chgData name="Jana Lu" userId="76d7ce9a-58f9-4227-9ce6-18dcc353422d" providerId="ADAL" clId="{DDBD521C-D4A7-41C1-80AC-D3BFD85FDA71}" dt="2024-05-22T04:25:40.598" v="18224" actId="478"/>
          <ac:spMkLst>
            <pc:docMk/>
            <pc:sldMk cId="2744100076" sldId="1101"/>
            <ac:spMk id="29" creationId="{D55E2C9C-73C8-8539-1587-E35CD6E049D6}"/>
          </ac:spMkLst>
        </pc:spChg>
        <pc:spChg chg="add mod">
          <ac:chgData name="Jana Lu" userId="76d7ce9a-58f9-4227-9ce6-18dcc353422d" providerId="ADAL" clId="{DDBD521C-D4A7-41C1-80AC-D3BFD85FDA71}" dt="2024-05-22T04:25:43.872" v="18226" actId="1076"/>
          <ac:spMkLst>
            <pc:docMk/>
            <pc:sldMk cId="2744100076" sldId="1101"/>
            <ac:spMk id="30" creationId="{DFEB4C6D-C31F-2F50-CBB8-DEA1749E2316}"/>
          </ac:spMkLst>
        </pc:spChg>
      </pc:sldChg>
      <pc:sldChg chg="addSp delSp modSp addCm">
        <pc:chgData name="Jana Lu" userId="76d7ce9a-58f9-4227-9ce6-18dcc353422d" providerId="ADAL" clId="{DDBD521C-D4A7-41C1-80AC-D3BFD85FDA71}" dt="2024-05-14T20:49:33.156" v="6786"/>
        <pc:sldMkLst>
          <pc:docMk/>
          <pc:sldMk cId="2933302461" sldId="1102"/>
        </pc:sldMkLst>
        <pc:spChg chg="del">
          <ac:chgData name="Jana Lu" userId="76d7ce9a-58f9-4227-9ce6-18dcc353422d" providerId="ADAL" clId="{DDBD521C-D4A7-41C1-80AC-D3BFD85FDA71}" dt="2024-05-14T20:49:00.049" v="6785"/>
          <ac:spMkLst>
            <pc:docMk/>
            <pc:sldMk cId="2933302461" sldId="1102"/>
            <ac:spMk id="27" creationId="{4B5782CA-462C-D100-3CB1-3DEEE299ADF8}"/>
          </ac:spMkLst>
        </pc:spChg>
        <pc:picChg chg="add mod">
          <ac:chgData name="Jana Lu" userId="76d7ce9a-58f9-4227-9ce6-18dcc353422d" providerId="ADAL" clId="{DDBD521C-D4A7-41C1-80AC-D3BFD85FDA71}" dt="2024-05-14T20:49:00.049" v="6785"/>
          <ac:picMkLst>
            <pc:docMk/>
            <pc:sldMk cId="2933302461" sldId="1102"/>
            <ac:picMk id="2" creationId="{855C90C1-C9ED-67C5-DB16-AB7E800EB08F}"/>
          </ac:picMkLst>
        </pc:picChg>
      </pc:sldChg>
      <pc:sldChg chg="del">
        <pc:chgData name="Jana Lu" userId="76d7ce9a-58f9-4227-9ce6-18dcc353422d" providerId="ADAL" clId="{DDBD521C-D4A7-41C1-80AC-D3BFD85FDA71}" dt="2024-05-14T18:55:39.616" v="5933" actId="47"/>
        <pc:sldMkLst>
          <pc:docMk/>
          <pc:sldMk cId="2394349851" sldId="1103"/>
        </pc:sldMkLst>
      </pc:sldChg>
      <pc:sldChg chg="addSp delSp modSp mod">
        <pc:chgData name="Jana Lu" userId="76d7ce9a-58f9-4227-9ce6-18dcc353422d" providerId="ADAL" clId="{DDBD521C-D4A7-41C1-80AC-D3BFD85FDA71}" dt="2024-05-22T04:42:26.613" v="18282" actId="1076"/>
        <pc:sldMkLst>
          <pc:docMk/>
          <pc:sldMk cId="1594400139" sldId="1104"/>
        </pc:sldMkLst>
        <pc:spChg chg="mod">
          <ac:chgData name="Jana Lu" userId="76d7ce9a-58f9-4227-9ce6-18dcc353422d" providerId="ADAL" clId="{DDBD521C-D4A7-41C1-80AC-D3BFD85FDA71}" dt="2024-05-16T18:46:56.401" v="12273" actId="20577"/>
          <ac:spMkLst>
            <pc:docMk/>
            <pc:sldMk cId="1594400139" sldId="1104"/>
            <ac:spMk id="2" creationId="{4649BBE9-57FD-427E-9BBF-F37636BBE241}"/>
          </ac:spMkLst>
        </pc:spChg>
        <pc:spChg chg="mod">
          <ac:chgData name="Jana Lu" userId="76d7ce9a-58f9-4227-9ce6-18dcc353422d" providerId="ADAL" clId="{DDBD521C-D4A7-41C1-80AC-D3BFD85FDA71}" dt="2024-05-16T18:47:13.065" v="12285" actId="1035"/>
          <ac:spMkLst>
            <pc:docMk/>
            <pc:sldMk cId="1594400139" sldId="1104"/>
            <ac:spMk id="3" creationId="{89C7ABAA-12F9-63B1-7F08-5A378EA6A7DD}"/>
          </ac:spMkLst>
        </pc:spChg>
        <pc:spChg chg="del">
          <ac:chgData name="Jana Lu" userId="76d7ce9a-58f9-4227-9ce6-18dcc353422d" providerId="ADAL" clId="{DDBD521C-D4A7-41C1-80AC-D3BFD85FDA71}" dt="2024-05-22T04:42:16.848" v="18278" actId="478"/>
          <ac:spMkLst>
            <pc:docMk/>
            <pc:sldMk cId="1594400139" sldId="1104"/>
            <ac:spMk id="26" creationId="{B0BDBFA0-AC51-1918-F9C5-719046848ED7}"/>
          </ac:spMkLst>
        </pc:spChg>
        <pc:spChg chg="add del">
          <ac:chgData name="Jana Lu" userId="76d7ce9a-58f9-4227-9ce6-18dcc353422d" providerId="ADAL" clId="{DDBD521C-D4A7-41C1-80AC-D3BFD85FDA71}" dt="2024-05-22T04:42:20.779" v="18280" actId="22"/>
          <ac:spMkLst>
            <pc:docMk/>
            <pc:sldMk cId="1594400139" sldId="1104"/>
            <ac:spMk id="28" creationId="{6E747B8B-7AAC-93C3-5552-94B2AFE27D20}"/>
          </ac:spMkLst>
        </pc:spChg>
        <pc:spChg chg="add mod">
          <ac:chgData name="Jana Lu" userId="76d7ce9a-58f9-4227-9ce6-18dcc353422d" providerId="ADAL" clId="{DDBD521C-D4A7-41C1-80AC-D3BFD85FDA71}" dt="2024-05-22T04:42:26.613" v="18282" actId="1076"/>
          <ac:spMkLst>
            <pc:docMk/>
            <pc:sldMk cId="1594400139" sldId="1104"/>
            <ac:spMk id="30" creationId="{7EB93DF5-59CF-B0EF-DDB6-858BC8CEF209}"/>
          </ac:spMkLst>
        </pc:spChg>
        <pc:picChg chg="mod">
          <ac:chgData name="Jana Lu" userId="76d7ce9a-58f9-4227-9ce6-18dcc353422d" providerId="ADAL" clId="{DDBD521C-D4A7-41C1-80AC-D3BFD85FDA71}" dt="2024-05-16T18:47:13.065" v="12285" actId="1035"/>
          <ac:picMkLst>
            <pc:docMk/>
            <pc:sldMk cId="1594400139" sldId="1104"/>
            <ac:picMk id="25" creationId="{77668D19-FBB0-D3EB-F5B0-8EEDF4352869}"/>
          </ac:picMkLst>
        </pc:picChg>
      </pc:sldChg>
      <pc:sldChg chg="addSp delSp modSp mod">
        <pc:chgData name="Jana Lu" userId="76d7ce9a-58f9-4227-9ce6-18dcc353422d" providerId="ADAL" clId="{DDBD521C-D4A7-41C1-80AC-D3BFD85FDA71}" dt="2024-05-22T04:55:56.265" v="18372"/>
        <pc:sldMkLst>
          <pc:docMk/>
          <pc:sldMk cId="1469355655" sldId="1105"/>
        </pc:sldMkLst>
        <pc:spChg chg="mod">
          <ac:chgData name="Jana Lu" userId="76d7ce9a-58f9-4227-9ce6-18dcc353422d" providerId="ADAL" clId="{DDBD521C-D4A7-41C1-80AC-D3BFD85FDA71}" dt="2024-05-21T01:34:46.326" v="13920" actId="20577"/>
          <ac:spMkLst>
            <pc:docMk/>
            <pc:sldMk cId="1469355655" sldId="1105"/>
            <ac:spMk id="2" creationId="{2FA65FF3-2285-F013-9C75-091A2500CB40}"/>
          </ac:spMkLst>
        </pc:spChg>
        <pc:spChg chg="mod">
          <ac:chgData name="Jana Lu" userId="76d7ce9a-58f9-4227-9ce6-18dcc353422d" providerId="ADAL" clId="{DDBD521C-D4A7-41C1-80AC-D3BFD85FDA71}" dt="2024-05-21T01:40:08.199" v="13967" actId="1076"/>
          <ac:spMkLst>
            <pc:docMk/>
            <pc:sldMk cId="1469355655" sldId="1105"/>
            <ac:spMk id="3" creationId="{749816EA-7907-FD42-7CFF-023E0169B23A}"/>
          </ac:spMkLst>
        </pc:spChg>
        <pc:spChg chg="mod">
          <ac:chgData name="Jana Lu" userId="76d7ce9a-58f9-4227-9ce6-18dcc353422d" providerId="ADAL" clId="{DDBD521C-D4A7-41C1-80AC-D3BFD85FDA71}" dt="2024-05-21T01:39:47.558" v="13966" actId="14100"/>
          <ac:spMkLst>
            <pc:docMk/>
            <pc:sldMk cId="1469355655" sldId="1105"/>
            <ac:spMk id="4" creationId="{D33C1AE2-7958-D77E-9931-E7B3E5C75E7D}"/>
          </ac:spMkLst>
        </pc:spChg>
        <pc:spChg chg="del">
          <ac:chgData name="Jana Lu" userId="76d7ce9a-58f9-4227-9ce6-18dcc353422d" providerId="ADAL" clId="{DDBD521C-D4A7-41C1-80AC-D3BFD85FDA71}" dt="2024-05-22T04:42:59.118" v="18284" actId="478"/>
          <ac:spMkLst>
            <pc:docMk/>
            <pc:sldMk cId="1469355655" sldId="1105"/>
            <ac:spMk id="26" creationId="{E61E0B33-BDD7-C982-5274-1A17868B4C2E}"/>
          </ac:spMkLst>
        </pc:spChg>
        <pc:spChg chg="add del mod">
          <ac:chgData name="Jana Lu" userId="76d7ce9a-58f9-4227-9ce6-18dcc353422d" providerId="ADAL" clId="{DDBD521C-D4A7-41C1-80AC-D3BFD85FDA71}" dt="2024-05-22T04:42:40.496" v="18283" actId="478"/>
          <ac:spMkLst>
            <pc:docMk/>
            <pc:sldMk cId="1469355655" sldId="1105"/>
            <ac:spMk id="28" creationId="{9AF48044-3160-C5B3-9031-4C193F46DD2E}"/>
          </ac:spMkLst>
        </pc:spChg>
        <pc:spChg chg="add mod">
          <ac:chgData name="Jana Lu" userId="76d7ce9a-58f9-4227-9ce6-18dcc353422d" providerId="ADAL" clId="{DDBD521C-D4A7-41C1-80AC-D3BFD85FDA71}" dt="2024-05-22T04:55:56.265" v="18372"/>
          <ac:spMkLst>
            <pc:docMk/>
            <pc:sldMk cId="1469355655" sldId="1105"/>
            <ac:spMk id="29" creationId="{2982E9C5-B767-374C-E768-95CD9BA962A5}"/>
          </ac:spMkLst>
        </pc:spChg>
        <pc:picChg chg="mod">
          <ac:chgData name="Jana Lu" userId="76d7ce9a-58f9-4227-9ce6-18dcc353422d" providerId="ADAL" clId="{DDBD521C-D4A7-41C1-80AC-D3BFD85FDA71}" dt="2024-05-16T14:45:59.354" v="9120" actId="14100"/>
          <ac:picMkLst>
            <pc:docMk/>
            <pc:sldMk cId="1469355655" sldId="1105"/>
            <ac:picMk id="25" creationId="{26406721-D1A1-81D8-9CA4-1EB5EE69D2BF}"/>
          </ac:picMkLst>
        </pc:picChg>
      </pc:sldChg>
      <pc:sldChg chg="addSp modSp del mod addCm delCm modCm">
        <pc:chgData name="Jana Lu" userId="76d7ce9a-58f9-4227-9ce6-18dcc353422d" providerId="ADAL" clId="{DDBD521C-D4A7-41C1-80AC-D3BFD85FDA71}" dt="2024-05-21T01:20:35.942" v="13751" actId="47"/>
        <pc:sldMkLst>
          <pc:docMk/>
          <pc:sldMk cId="2330850299" sldId="1106"/>
        </pc:sldMkLst>
        <pc:spChg chg="mod">
          <ac:chgData name="Jana Lu" userId="76d7ce9a-58f9-4227-9ce6-18dcc353422d" providerId="ADAL" clId="{DDBD521C-D4A7-41C1-80AC-D3BFD85FDA71}" dt="2024-05-16T18:58:19.241" v="12465" actId="20577"/>
          <ac:spMkLst>
            <pc:docMk/>
            <pc:sldMk cId="2330850299" sldId="1106"/>
            <ac:spMk id="2" creationId="{15658241-E647-8C38-C137-3AD6CD617E18}"/>
          </ac:spMkLst>
        </pc:spChg>
        <pc:spChg chg="mod">
          <ac:chgData name="Jana Lu" userId="76d7ce9a-58f9-4227-9ce6-18dcc353422d" providerId="ADAL" clId="{DDBD521C-D4A7-41C1-80AC-D3BFD85FDA71}" dt="2024-05-16T15:01:38.376" v="9375" actId="27636"/>
          <ac:spMkLst>
            <pc:docMk/>
            <pc:sldMk cId="2330850299" sldId="1106"/>
            <ac:spMk id="3" creationId="{57298F95-1503-350D-9BAE-37A3ABBC7813}"/>
          </ac:spMkLst>
        </pc:spChg>
        <pc:spChg chg="mod">
          <ac:chgData name="Jana Lu" userId="76d7ce9a-58f9-4227-9ce6-18dcc353422d" providerId="ADAL" clId="{DDBD521C-D4A7-41C1-80AC-D3BFD85FDA71}" dt="2024-05-16T18:58:35.402" v="12478" actId="20577"/>
          <ac:spMkLst>
            <pc:docMk/>
            <pc:sldMk cId="2330850299" sldId="1106"/>
            <ac:spMk id="4" creationId="{2C4B8AB1-AA44-6214-2B9E-5DE2A93681F7}"/>
          </ac:spMkLst>
        </pc:spChg>
        <pc:spChg chg="mod">
          <ac:chgData name="Jana Lu" userId="76d7ce9a-58f9-4227-9ce6-18dcc353422d" providerId="ADAL" clId="{DDBD521C-D4A7-41C1-80AC-D3BFD85FDA71}" dt="2024-05-16T18:56:20.642" v="12432" actId="1036"/>
          <ac:spMkLst>
            <pc:docMk/>
            <pc:sldMk cId="2330850299" sldId="1106"/>
            <ac:spMk id="5" creationId="{862F02E9-3007-D760-5024-9C22FCFF7498}"/>
          </ac:spMkLst>
        </pc:spChg>
        <pc:picChg chg="add mod">
          <ac:chgData name="Jana Lu" userId="76d7ce9a-58f9-4227-9ce6-18dcc353422d" providerId="ADAL" clId="{DDBD521C-D4A7-41C1-80AC-D3BFD85FDA71}" dt="2024-05-16T18:56:30.321" v="12437" actId="1035"/>
          <ac:picMkLst>
            <pc:docMk/>
            <pc:sldMk cId="2330850299" sldId="1106"/>
            <ac:picMk id="1026" creationId="{BF18DB60-6EF4-F66B-82DA-E9140E1372C2}"/>
          </ac:picMkLst>
        </pc:picChg>
      </pc:sldChg>
      <pc:sldChg chg="addSp delSp modSp mod">
        <pc:chgData name="Jana Lu" userId="76d7ce9a-58f9-4227-9ce6-18dcc353422d" providerId="ADAL" clId="{DDBD521C-D4A7-41C1-80AC-D3BFD85FDA71}" dt="2024-05-22T04:51:17.312" v="18322"/>
        <pc:sldMkLst>
          <pc:docMk/>
          <pc:sldMk cId="4203552070" sldId="1107"/>
        </pc:sldMkLst>
        <pc:spChg chg="mod">
          <ac:chgData name="Jana Lu" userId="76d7ce9a-58f9-4227-9ce6-18dcc353422d" providerId="ADAL" clId="{DDBD521C-D4A7-41C1-80AC-D3BFD85FDA71}" dt="2024-05-16T15:09:35.923" v="9597" actId="1036"/>
          <ac:spMkLst>
            <pc:docMk/>
            <pc:sldMk cId="4203552070" sldId="1107"/>
            <ac:spMk id="2" creationId="{5DECCDE1-A84D-0C19-C336-F743B01D3192}"/>
          </ac:spMkLst>
        </pc:spChg>
        <pc:spChg chg="mod">
          <ac:chgData name="Jana Lu" userId="76d7ce9a-58f9-4227-9ce6-18dcc353422d" providerId="ADAL" clId="{DDBD521C-D4A7-41C1-80AC-D3BFD85FDA71}" dt="2024-05-16T15:09:35.923" v="9597" actId="1036"/>
          <ac:spMkLst>
            <pc:docMk/>
            <pc:sldMk cId="4203552070" sldId="1107"/>
            <ac:spMk id="3" creationId="{5E417B8B-4CD0-F1D4-8814-5A733E7ED317}"/>
          </ac:spMkLst>
        </pc:spChg>
        <pc:spChg chg="mod">
          <ac:chgData name="Jana Lu" userId="76d7ce9a-58f9-4227-9ce6-18dcc353422d" providerId="ADAL" clId="{DDBD521C-D4A7-41C1-80AC-D3BFD85FDA71}" dt="2024-05-22T04:49:27.418" v="18307" actId="20577"/>
          <ac:spMkLst>
            <pc:docMk/>
            <pc:sldMk cId="4203552070" sldId="1107"/>
            <ac:spMk id="24" creationId="{4D76462B-2DC8-02BB-0717-CBC7070B39F8}"/>
          </ac:spMkLst>
        </pc:spChg>
        <pc:spChg chg="del">
          <ac:chgData name="Jana Lu" userId="76d7ce9a-58f9-4227-9ce6-18dcc353422d" providerId="ADAL" clId="{DDBD521C-D4A7-41C1-80AC-D3BFD85FDA71}" dt="2024-05-22T04:49:31.849" v="18308" actId="478"/>
          <ac:spMkLst>
            <pc:docMk/>
            <pc:sldMk cId="4203552070" sldId="1107"/>
            <ac:spMk id="27" creationId="{C530E1B4-5032-BC40-7BC1-A7FDAA116BFF}"/>
          </ac:spMkLst>
        </pc:spChg>
        <pc:spChg chg="add mod">
          <ac:chgData name="Jana Lu" userId="76d7ce9a-58f9-4227-9ce6-18dcc353422d" providerId="ADAL" clId="{DDBD521C-D4A7-41C1-80AC-D3BFD85FDA71}" dt="2024-05-22T04:51:17.312" v="18322"/>
          <ac:spMkLst>
            <pc:docMk/>
            <pc:sldMk cId="4203552070" sldId="1107"/>
            <ac:spMk id="28" creationId="{07E0D614-1C03-4E33-0F14-1B063A7562AA}"/>
          </ac:spMkLst>
        </pc:spChg>
        <pc:picChg chg="mod">
          <ac:chgData name="Jana Lu" userId="76d7ce9a-58f9-4227-9ce6-18dcc353422d" providerId="ADAL" clId="{DDBD521C-D4A7-41C1-80AC-D3BFD85FDA71}" dt="2024-05-16T15:09:35.923" v="9597" actId="1036"/>
          <ac:picMkLst>
            <pc:docMk/>
            <pc:sldMk cId="4203552070" sldId="1107"/>
            <ac:picMk id="25" creationId="{978055D3-9921-5FBE-E3EB-4F15ABD8EC2D}"/>
          </ac:picMkLst>
        </pc:picChg>
        <pc:picChg chg="mod">
          <ac:chgData name="Jana Lu" userId="76d7ce9a-58f9-4227-9ce6-18dcc353422d" providerId="ADAL" clId="{DDBD521C-D4A7-41C1-80AC-D3BFD85FDA71}" dt="2024-05-16T15:09:35.923" v="9597" actId="1036"/>
          <ac:picMkLst>
            <pc:docMk/>
            <pc:sldMk cId="4203552070" sldId="1107"/>
            <ac:picMk id="26" creationId="{4E76C6B7-85B1-424F-7B9B-1D8ADF082502}"/>
          </ac:picMkLst>
        </pc:picChg>
      </pc:sldChg>
      <pc:sldChg chg="addSp delSp modSp mod addCm delCm modCm">
        <pc:chgData name="Jana Lu" userId="76d7ce9a-58f9-4227-9ce6-18dcc353422d" providerId="ADAL" clId="{DDBD521C-D4A7-41C1-80AC-D3BFD85FDA71}" dt="2024-05-22T05:05:26.212" v="18413" actId="1076"/>
        <pc:sldMkLst>
          <pc:docMk/>
          <pc:sldMk cId="1148389803" sldId="1108"/>
        </pc:sldMkLst>
        <pc:spChg chg="mod">
          <ac:chgData name="Jana Lu" userId="76d7ce9a-58f9-4227-9ce6-18dcc353422d" providerId="ADAL" clId="{DDBD521C-D4A7-41C1-80AC-D3BFD85FDA71}" dt="2024-05-21T02:16:43.739" v="14250" actId="1035"/>
          <ac:spMkLst>
            <pc:docMk/>
            <pc:sldMk cId="1148389803" sldId="1108"/>
            <ac:spMk id="2" creationId="{22BC8139-38F1-E512-9342-4BBB3F640235}"/>
          </ac:spMkLst>
        </pc:spChg>
        <pc:spChg chg="mod">
          <ac:chgData name="Jana Lu" userId="76d7ce9a-58f9-4227-9ce6-18dcc353422d" providerId="ADAL" clId="{DDBD521C-D4A7-41C1-80AC-D3BFD85FDA71}" dt="2024-05-22T05:01:13.195" v="18397" actId="14100"/>
          <ac:spMkLst>
            <pc:docMk/>
            <pc:sldMk cId="1148389803" sldId="1108"/>
            <ac:spMk id="3" creationId="{2616F1B3-76B4-AF09-FDA6-B544D7DEF5D5}"/>
          </ac:spMkLst>
        </pc:spChg>
        <pc:spChg chg="mod">
          <ac:chgData name="Jana Lu" userId="76d7ce9a-58f9-4227-9ce6-18dcc353422d" providerId="ADAL" clId="{DDBD521C-D4A7-41C1-80AC-D3BFD85FDA71}" dt="2024-05-22T05:03:12.539" v="18406" actId="14100"/>
          <ac:spMkLst>
            <pc:docMk/>
            <pc:sldMk cId="1148389803" sldId="1108"/>
            <ac:spMk id="4" creationId="{D05788F8-E482-071E-924F-EF3F65435FE6}"/>
          </ac:spMkLst>
        </pc:spChg>
        <pc:spChg chg="mod">
          <ac:chgData name="Jana Lu" userId="76d7ce9a-58f9-4227-9ce6-18dcc353422d" providerId="ADAL" clId="{DDBD521C-D4A7-41C1-80AC-D3BFD85FDA71}" dt="2024-05-22T04:51:49.812" v="18328" actId="20577"/>
          <ac:spMkLst>
            <pc:docMk/>
            <pc:sldMk cId="1148389803" sldId="1108"/>
            <ac:spMk id="24" creationId="{003F3850-EB84-E31D-A373-A48A7EE9AFFD}"/>
          </ac:spMkLst>
        </pc:spChg>
        <pc:spChg chg="del">
          <ac:chgData name="Jana Lu" userId="76d7ce9a-58f9-4227-9ce6-18dcc353422d" providerId="ADAL" clId="{DDBD521C-D4A7-41C1-80AC-D3BFD85FDA71}" dt="2024-05-16T15:29:58.459" v="9674" actId="478"/>
          <ac:spMkLst>
            <pc:docMk/>
            <pc:sldMk cId="1148389803" sldId="1108"/>
            <ac:spMk id="25" creationId="{D1BCA0A3-84AD-3E0C-D047-E8D2744E326B}"/>
          </ac:spMkLst>
        </pc:spChg>
        <pc:spChg chg="del mod">
          <ac:chgData name="Jana Lu" userId="76d7ce9a-58f9-4227-9ce6-18dcc353422d" providerId="ADAL" clId="{DDBD521C-D4A7-41C1-80AC-D3BFD85FDA71}" dt="2024-05-22T05:05:22.867" v="18412" actId="478"/>
          <ac:spMkLst>
            <pc:docMk/>
            <pc:sldMk cId="1148389803" sldId="1108"/>
            <ac:spMk id="27" creationId="{532FBC02-5DC8-D905-21A2-E6729348036E}"/>
          </ac:spMkLst>
        </pc:spChg>
        <pc:spChg chg="add mod">
          <ac:chgData name="Jana Lu" userId="76d7ce9a-58f9-4227-9ce6-18dcc353422d" providerId="ADAL" clId="{DDBD521C-D4A7-41C1-80AC-D3BFD85FDA71}" dt="2024-05-22T05:05:26.212" v="18413" actId="1076"/>
          <ac:spMkLst>
            <pc:docMk/>
            <pc:sldMk cId="1148389803" sldId="1108"/>
            <ac:spMk id="30" creationId="{7C767D89-2BFE-FE46-C4B8-2883C1336425}"/>
          </ac:spMkLst>
        </pc:spChg>
        <pc:picChg chg="del">
          <ac:chgData name="Jana Lu" userId="76d7ce9a-58f9-4227-9ce6-18dcc353422d" providerId="ADAL" clId="{DDBD521C-D4A7-41C1-80AC-D3BFD85FDA71}" dt="2024-05-16T15:29:05.825" v="9665" actId="478"/>
          <ac:picMkLst>
            <pc:docMk/>
            <pc:sldMk cId="1148389803" sldId="1108"/>
            <ac:picMk id="26" creationId="{03A45279-6C49-167C-AC72-F673215A3098}"/>
          </ac:picMkLst>
        </pc:picChg>
        <pc:picChg chg="add mod modCrop">
          <ac:chgData name="Jana Lu" userId="76d7ce9a-58f9-4227-9ce6-18dcc353422d" providerId="ADAL" clId="{DDBD521C-D4A7-41C1-80AC-D3BFD85FDA71}" dt="2024-05-21T02:16:23.556" v="14242" actId="14100"/>
          <ac:picMkLst>
            <pc:docMk/>
            <pc:sldMk cId="1148389803" sldId="1108"/>
            <ac:picMk id="29" creationId="{B8C9C8F3-3ECF-D370-3C2F-60ACA9E60469}"/>
          </ac:picMkLst>
        </pc:picChg>
      </pc:sldChg>
      <pc:sldChg chg="addSp delSp modSp mod addCm delCm modCm">
        <pc:chgData name="Jana Lu" userId="76d7ce9a-58f9-4227-9ce6-18dcc353422d" providerId="ADAL" clId="{DDBD521C-D4A7-41C1-80AC-D3BFD85FDA71}" dt="2024-05-22T05:20:49.183" v="18499" actId="11"/>
        <pc:sldMkLst>
          <pc:docMk/>
          <pc:sldMk cId="1449522046" sldId="1109"/>
        </pc:sldMkLst>
        <pc:spChg chg="mod">
          <ac:chgData name="Jana Lu" userId="76d7ce9a-58f9-4227-9ce6-18dcc353422d" providerId="ADAL" clId="{DDBD521C-D4A7-41C1-80AC-D3BFD85FDA71}" dt="2024-05-22T05:20:42.312" v="18498" actId="20577"/>
          <ac:spMkLst>
            <pc:docMk/>
            <pc:sldMk cId="1449522046" sldId="1109"/>
            <ac:spMk id="2" creationId="{3BEDA1CF-E057-9812-F8D7-9AE22C67E6A1}"/>
          </ac:spMkLst>
        </pc:spChg>
        <pc:spChg chg="mod">
          <ac:chgData name="Jana Lu" userId="76d7ce9a-58f9-4227-9ce6-18dcc353422d" providerId="ADAL" clId="{DDBD521C-D4A7-41C1-80AC-D3BFD85FDA71}" dt="2024-05-21T02:37:27.109" v="14409" actId="1036"/>
          <ac:spMkLst>
            <pc:docMk/>
            <pc:sldMk cId="1449522046" sldId="1109"/>
            <ac:spMk id="4" creationId="{6BE27E62-6520-5B52-E49E-6A36D7E9A436}"/>
          </ac:spMkLst>
        </pc:spChg>
        <pc:spChg chg="mod">
          <ac:chgData name="Jana Lu" userId="76d7ce9a-58f9-4227-9ce6-18dcc353422d" providerId="ADAL" clId="{DDBD521C-D4A7-41C1-80AC-D3BFD85FDA71}" dt="2024-05-21T02:37:27.109" v="14409" actId="1036"/>
          <ac:spMkLst>
            <pc:docMk/>
            <pc:sldMk cId="1449522046" sldId="1109"/>
            <ac:spMk id="5" creationId="{658C2046-B784-8491-8363-5E81391791AB}"/>
          </ac:spMkLst>
        </pc:spChg>
        <pc:spChg chg="mod">
          <ac:chgData name="Jana Lu" userId="76d7ce9a-58f9-4227-9ce6-18dcc353422d" providerId="ADAL" clId="{DDBD521C-D4A7-41C1-80AC-D3BFD85FDA71}" dt="2024-05-22T05:08:31.068" v="18448" actId="20577"/>
          <ac:spMkLst>
            <pc:docMk/>
            <pc:sldMk cId="1449522046" sldId="1109"/>
            <ac:spMk id="6" creationId="{525000B5-9336-E046-5431-01078DC24063}"/>
          </ac:spMkLst>
        </pc:spChg>
        <pc:spChg chg="mod">
          <ac:chgData name="Jana Lu" userId="76d7ce9a-58f9-4227-9ce6-18dcc353422d" providerId="ADAL" clId="{DDBD521C-D4A7-41C1-80AC-D3BFD85FDA71}" dt="2024-05-22T05:11:42.829" v="18477" actId="20577"/>
          <ac:spMkLst>
            <pc:docMk/>
            <pc:sldMk cId="1449522046" sldId="1109"/>
            <ac:spMk id="24" creationId="{2F816098-127E-9D3D-2AC7-3585B1E121C1}"/>
          </ac:spMkLst>
        </pc:spChg>
        <pc:spChg chg="del mod">
          <ac:chgData name="Jana Lu" userId="76d7ce9a-58f9-4227-9ce6-18dcc353422d" providerId="ADAL" clId="{DDBD521C-D4A7-41C1-80AC-D3BFD85FDA71}" dt="2024-05-22T05:07:21.362" v="18446" actId="478"/>
          <ac:spMkLst>
            <pc:docMk/>
            <pc:sldMk cId="1449522046" sldId="1109"/>
            <ac:spMk id="27" creationId="{FE949C32-9551-93EA-5965-EA29BEDFD585}"/>
          </ac:spMkLst>
        </pc:spChg>
        <pc:spChg chg="add mod">
          <ac:chgData name="Jana Lu" userId="76d7ce9a-58f9-4227-9ce6-18dcc353422d" providerId="ADAL" clId="{DDBD521C-D4A7-41C1-80AC-D3BFD85FDA71}" dt="2024-05-22T05:20:49.183" v="18499" actId="11"/>
          <ac:spMkLst>
            <pc:docMk/>
            <pc:sldMk cId="1449522046" sldId="1109"/>
            <ac:spMk id="29" creationId="{620948FB-3261-DE07-1A54-18BA78CB75B8}"/>
          </ac:spMkLst>
        </pc:spChg>
        <pc:spChg chg="add mod">
          <ac:chgData name="Jana Lu" userId="76d7ce9a-58f9-4227-9ce6-18dcc353422d" providerId="ADAL" clId="{DDBD521C-D4A7-41C1-80AC-D3BFD85FDA71}" dt="2024-05-22T05:07:21.395" v="18447" actId="27636"/>
          <ac:spMkLst>
            <pc:docMk/>
            <pc:sldMk cId="1449522046" sldId="1109"/>
            <ac:spMk id="31" creationId="{C8B2E653-DC8F-0C9F-0A90-E64D1792DBC4}"/>
          </ac:spMkLst>
        </pc:spChg>
        <pc:grpChg chg="add mod">
          <ac:chgData name="Jana Lu" userId="76d7ce9a-58f9-4227-9ce6-18dcc353422d" providerId="ADAL" clId="{DDBD521C-D4A7-41C1-80AC-D3BFD85FDA71}" dt="2024-05-21T02:37:57.804" v="14425" actId="12788"/>
          <ac:grpSpMkLst>
            <pc:docMk/>
            <pc:sldMk cId="1449522046" sldId="1109"/>
            <ac:grpSpMk id="3" creationId="{7D3B0B32-1C00-2147-4AC5-DAEA109F5EE0}"/>
          </ac:grpSpMkLst>
        </pc:grpChg>
        <pc:picChg chg="mod">
          <ac:chgData name="Jana Lu" userId="76d7ce9a-58f9-4227-9ce6-18dcc353422d" providerId="ADAL" clId="{DDBD521C-D4A7-41C1-80AC-D3BFD85FDA71}" dt="2024-05-21T02:37:57.804" v="14425" actId="12788"/>
          <ac:picMkLst>
            <pc:docMk/>
            <pc:sldMk cId="1449522046" sldId="1109"/>
            <ac:picMk id="25" creationId="{409C7390-FAD0-18BB-D3FD-B63107FA0E06}"/>
          </ac:picMkLst>
        </pc:picChg>
        <pc:picChg chg="mod">
          <ac:chgData name="Jana Lu" userId="76d7ce9a-58f9-4227-9ce6-18dcc353422d" providerId="ADAL" clId="{DDBD521C-D4A7-41C1-80AC-D3BFD85FDA71}" dt="2024-05-21T02:37:57.804" v="14425" actId="12788"/>
          <ac:picMkLst>
            <pc:docMk/>
            <pc:sldMk cId="1449522046" sldId="1109"/>
            <ac:picMk id="26" creationId="{32FA922F-F125-708F-DAEF-C37E95EE10EF}"/>
          </ac:picMkLst>
        </pc:picChg>
      </pc:sldChg>
      <pc:sldChg chg="modSp del mod addCm">
        <pc:chgData name="Jana Lu" userId="76d7ce9a-58f9-4227-9ce6-18dcc353422d" providerId="ADAL" clId="{DDBD521C-D4A7-41C1-80AC-D3BFD85FDA71}" dt="2024-05-16T16:05:24.992" v="10369" actId="47"/>
        <pc:sldMkLst>
          <pc:docMk/>
          <pc:sldMk cId="168755028" sldId="1110"/>
        </pc:sldMkLst>
        <pc:spChg chg="mod ord">
          <ac:chgData name="Jana Lu" userId="76d7ce9a-58f9-4227-9ce6-18dcc353422d" providerId="ADAL" clId="{DDBD521C-D4A7-41C1-80AC-D3BFD85FDA71}" dt="2024-05-16T16:01:11.441" v="10343" actId="207"/>
          <ac:spMkLst>
            <pc:docMk/>
            <pc:sldMk cId="168755028" sldId="1110"/>
            <ac:spMk id="27" creationId="{C758AF1E-C44C-D415-A046-B475803A0B84}"/>
          </ac:spMkLst>
        </pc:spChg>
        <pc:spChg chg="mod ord">
          <ac:chgData name="Jana Lu" userId="76d7ce9a-58f9-4227-9ce6-18dcc353422d" providerId="ADAL" clId="{DDBD521C-D4A7-41C1-80AC-D3BFD85FDA71}" dt="2024-05-16T16:01:17.941" v="10344" actId="207"/>
          <ac:spMkLst>
            <pc:docMk/>
            <pc:sldMk cId="168755028" sldId="1110"/>
            <ac:spMk id="28" creationId="{C9718981-A990-3461-75F6-05F2EF9628A0}"/>
          </ac:spMkLst>
        </pc:spChg>
        <pc:spChg chg="mod">
          <ac:chgData name="Jana Lu" userId="76d7ce9a-58f9-4227-9ce6-18dcc353422d" providerId="ADAL" clId="{DDBD521C-D4A7-41C1-80AC-D3BFD85FDA71}" dt="2024-05-16T16:01:17.941" v="10344" actId="207"/>
          <ac:spMkLst>
            <pc:docMk/>
            <pc:sldMk cId="168755028" sldId="1110"/>
            <ac:spMk id="29" creationId="{7858BAC1-601A-1344-0856-2445F79EB07E}"/>
          </ac:spMkLst>
        </pc:spChg>
        <pc:spChg chg="mod">
          <ac:chgData name="Jana Lu" userId="76d7ce9a-58f9-4227-9ce6-18dcc353422d" providerId="ADAL" clId="{DDBD521C-D4A7-41C1-80AC-D3BFD85FDA71}" dt="2024-05-16T16:01:17.941" v="10344" actId="207"/>
          <ac:spMkLst>
            <pc:docMk/>
            <pc:sldMk cId="168755028" sldId="1110"/>
            <ac:spMk id="30" creationId="{82F84E2F-ADD5-FFFE-67E1-BB0C1B4F5B95}"/>
          </ac:spMkLst>
        </pc:spChg>
        <pc:spChg chg="mod ord">
          <ac:chgData name="Jana Lu" userId="76d7ce9a-58f9-4227-9ce6-18dcc353422d" providerId="ADAL" clId="{DDBD521C-D4A7-41C1-80AC-D3BFD85FDA71}" dt="2024-05-16T16:01:17.941" v="10344" actId="207"/>
          <ac:spMkLst>
            <pc:docMk/>
            <pc:sldMk cId="168755028" sldId="1110"/>
            <ac:spMk id="31" creationId="{7301653D-C2A7-567C-12C0-9863741FDEE3}"/>
          </ac:spMkLst>
        </pc:spChg>
        <pc:spChg chg="mod ord">
          <ac:chgData name="Jana Lu" userId="76d7ce9a-58f9-4227-9ce6-18dcc353422d" providerId="ADAL" clId="{DDBD521C-D4A7-41C1-80AC-D3BFD85FDA71}" dt="2024-05-16T16:01:07.773" v="10342" actId="207"/>
          <ac:spMkLst>
            <pc:docMk/>
            <pc:sldMk cId="168755028" sldId="1110"/>
            <ac:spMk id="32" creationId="{8A9561D8-1964-2965-568D-31455828946B}"/>
          </ac:spMkLst>
        </pc:spChg>
      </pc:sldChg>
      <pc:sldChg chg="addSp delSp modSp mod addCm delCm modCm">
        <pc:chgData name="Jana Lu" userId="76d7ce9a-58f9-4227-9ce6-18dcc353422d" providerId="ADAL" clId="{DDBD521C-D4A7-41C1-80AC-D3BFD85FDA71}" dt="2024-05-22T05:22:01.531" v="18514" actId="255"/>
        <pc:sldMkLst>
          <pc:docMk/>
          <pc:sldMk cId="2611384788" sldId="1111"/>
        </pc:sldMkLst>
        <pc:spChg chg="mod">
          <ac:chgData name="Jana Lu" userId="76d7ce9a-58f9-4227-9ce6-18dcc353422d" providerId="ADAL" clId="{DDBD521C-D4A7-41C1-80AC-D3BFD85FDA71}" dt="2024-05-22T05:21:18.695" v="18507" actId="20577"/>
          <ac:spMkLst>
            <pc:docMk/>
            <pc:sldMk cId="2611384788" sldId="1111"/>
            <ac:spMk id="2" creationId="{C3BF2F9C-21DB-A8BE-76BA-7EBDED476355}"/>
          </ac:spMkLst>
        </pc:spChg>
        <pc:spChg chg="mod">
          <ac:chgData name="Jana Lu" userId="76d7ce9a-58f9-4227-9ce6-18dcc353422d" providerId="ADAL" clId="{DDBD521C-D4A7-41C1-80AC-D3BFD85FDA71}" dt="2024-05-21T03:07:12.102" v="15303" actId="1036"/>
          <ac:spMkLst>
            <pc:docMk/>
            <pc:sldMk cId="2611384788" sldId="1111"/>
            <ac:spMk id="3" creationId="{91316EE5-8BC2-D447-182C-EAAE1217F44C}"/>
          </ac:spMkLst>
        </pc:spChg>
        <pc:spChg chg="mod">
          <ac:chgData name="Jana Lu" userId="76d7ce9a-58f9-4227-9ce6-18dcc353422d" providerId="ADAL" clId="{DDBD521C-D4A7-41C1-80AC-D3BFD85FDA71}" dt="2024-05-16T19:31:51.135" v="12622" actId="1036"/>
          <ac:spMkLst>
            <pc:docMk/>
            <pc:sldMk cId="2611384788" sldId="1111"/>
            <ac:spMk id="4" creationId="{4FFAF941-0F0E-CDD4-DD4F-3A4E7D2E6C71}"/>
          </ac:spMkLst>
        </pc:spChg>
        <pc:spChg chg="mod">
          <ac:chgData name="Jana Lu" userId="76d7ce9a-58f9-4227-9ce6-18dcc353422d" providerId="ADAL" clId="{DDBD521C-D4A7-41C1-80AC-D3BFD85FDA71}" dt="2024-05-16T19:27:57.779" v="12525" actId="20577"/>
          <ac:spMkLst>
            <pc:docMk/>
            <pc:sldMk cId="2611384788" sldId="1111"/>
            <ac:spMk id="24" creationId="{95CAF1C8-8D0C-FA3F-8C93-69729968B4BE}"/>
          </ac:spMkLst>
        </pc:spChg>
        <pc:spChg chg="del">
          <ac:chgData name="Jana Lu" userId="76d7ce9a-58f9-4227-9ce6-18dcc353422d" providerId="ADAL" clId="{DDBD521C-D4A7-41C1-80AC-D3BFD85FDA71}" dt="2024-05-12T20:11:49.223" v="3784" actId="478"/>
          <ac:spMkLst>
            <pc:docMk/>
            <pc:sldMk cId="2611384788" sldId="1111"/>
            <ac:spMk id="25" creationId="{1A1AC0E0-D4AD-48EC-F670-C62892ED4E8F}"/>
          </ac:spMkLst>
        </pc:spChg>
        <pc:spChg chg="add mod">
          <ac:chgData name="Jana Lu" userId="76d7ce9a-58f9-4227-9ce6-18dcc353422d" providerId="ADAL" clId="{DDBD521C-D4A7-41C1-80AC-D3BFD85FDA71}" dt="2024-05-22T05:22:01.531" v="18514" actId="255"/>
          <ac:spMkLst>
            <pc:docMk/>
            <pc:sldMk cId="2611384788" sldId="1111"/>
            <ac:spMk id="26" creationId="{B89E471C-0140-BFEC-7FD1-2BE86949EA2D}"/>
          </ac:spMkLst>
        </pc:spChg>
        <pc:spChg chg="del">
          <ac:chgData name="Jana Lu" userId="76d7ce9a-58f9-4227-9ce6-18dcc353422d" providerId="ADAL" clId="{DDBD521C-D4A7-41C1-80AC-D3BFD85FDA71}" dt="2024-05-22T05:21:46.678" v="18510" actId="478"/>
          <ac:spMkLst>
            <pc:docMk/>
            <pc:sldMk cId="2611384788" sldId="1111"/>
            <ac:spMk id="27" creationId="{C77BC236-B8E7-83AE-3E6C-4F857838809D}"/>
          </ac:spMkLst>
        </pc:spChg>
        <pc:picChg chg="del">
          <ac:chgData name="Jana Lu" userId="76d7ce9a-58f9-4227-9ce6-18dcc353422d" providerId="ADAL" clId="{DDBD521C-D4A7-41C1-80AC-D3BFD85FDA71}" dt="2024-05-12T20:11:06.085" v="3780" actId="478"/>
          <ac:picMkLst>
            <pc:docMk/>
            <pc:sldMk cId="2611384788" sldId="1111"/>
            <ac:picMk id="26" creationId="{48D3BF33-BF99-BFCA-54DE-12EAB23DEEC0}"/>
          </ac:picMkLst>
        </pc:picChg>
        <pc:picChg chg="add mod">
          <ac:chgData name="Jana Lu" userId="76d7ce9a-58f9-4227-9ce6-18dcc353422d" providerId="ADAL" clId="{DDBD521C-D4A7-41C1-80AC-D3BFD85FDA71}" dt="2024-05-16T19:31:51.135" v="12622" actId="1036"/>
          <ac:picMkLst>
            <pc:docMk/>
            <pc:sldMk cId="2611384788" sldId="1111"/>
            <ac:picMk id="2050" creationId="{C1B02A1B-F206-41E4-4595-7D8C8C8CBD38}"/>
          </ac:picMkLst>
        </pc:picChg>
      </pc:sldChg>
      <pc:sldChg chg="addSp delSp modSp mod addCm delCm modCm">
        <pc:chgData name="Jana Lu" userId="76d7ce9a-58f9-4227-9ce6-18dcc353422d" providerId="ADAL" clId="{DDBD521C-D4A7-41C1-80AC-D3BFD85FDA71}" dt="2024-05-22T05:38:53.262" v="18600"/>
        <pc:sldMkLst>
          <pc:docMk/>
          <pc:sldMk cId="3867429863" sldId="1112"/>
        </pc:sldMkLst>
        <pc:spChg chg="mod">
          <ac:chgData name="Jana Lu" userId="76d7ce9a-58f9-4227-9ce6-18dcc353422d" providerId="ADAL" clId="{DDBD521C-D4A7-41C1-80AC-D3BFD85FDA71}" dt="2024-05-22T05:32:02.590" v="18555" actId="14100"/>
          <ac:spMkLst>
            <pc:docMk/>
            <pc:sldMk cId="3867429863" sldId="1112"/>
            <ac:spMk id="2" creationId="{407D85FF-68AA-0659-49F3-E1C3F4EF4B9A}"/>
          </ac:spMkLst>
        </pc:spChg>
        <pc:spChg chg="mod">
          <ac:chgData name="Jana Lu" userId="76d7ce9a-58f9-4227-9ce6-18dcc353422d" providerId="ADAL" clId="{DDBD521C-D4A7-41C1-80AC-D3BFD85FDA71}" dt="2024-05-22T05:38:04.497" v="18599" actId="27636"/>
          <ac:spMkLst>
            <pc:docMk/>
            <pc:sldMk cId="3867429863" sldId="1112"/>
            <ac:spMk id="3" creationId="{BF3839DF-B2A2-DE8C-8D90-822E159E3A05}"/>
          </ac:spMkLst>
        </pc:spChg>
        <pc:spChg chg="mod">
          <ac:chgData name="Jana Lu" userId="76d7ce9a-58f9-4227-9ce6-18dcc353422d" providerId="ADAL" clId="{DDBD521C-D4A7-41C1-80AC-D3BFD85FDA71}" dt="2024-05-22T05:33:13.984" v="18571" actId="1076"/>
          <ac:spMkLst>
            <pc:docMk/>
            <pc:sldMk cId="3867429863" sldId="1112"/>
            <ac:spMk id="4" creationId="{D4EA810D-465A-F82F-1499-AF70DC56A54B}"/>
          </ac:spMkLst>
        </pc:spChg>
        <pc:spChg chg="mod">
          <ac:chgData name="Jana Lu" userId="76d7ce9a-58f9-4227-9ce6-18dcc353422d" providerId="ADAL" clId="{DDBD521C-D4A7-41C1-80AC-D3BFD85FDA71}" dt="2024-05-22T05:32:50.262" v="18565" actId="1076"/>
          <ac:spMkLst>
            <pc:docMk/>
            <pc:sldMk cId="3867429863" sldId="1112"/>
            <ac:spMk id="5" creationId="{F783A87C-40AE-E17D-4BEE-56838567DA6F}"/>
          </ac:spMkLst>
        </pc:spChg>
        <pc:spChg chg="del">
          <ac:chgData name="Jana Lu" userId="76d7ce9a-58f9-4227-9ce6-18dcc353422d" providerId="ADAL" clId="{DDBD521C-D4A7-41C1-80AC-D3BFD85FDA71}" dt="2024-05-16T16:16:57.187" v="10529" actId="478"/>
          <ac:spMkLst>
            <pc:docMk/>
            <pc:sldMk cId="3867429863" sldId="1112"/>
            <ac:spMk id="25" creationId="{4E0EA3F1-0FB7-FDFB-F3A9-28B47BC15B82}"/>
          </ac:spMkLst>
        </pc:spChg>
        <pc:spChg chg="del mod">
          <ac:chgData name="Jana Lu" userId="76d7ce9a-58f9-4227-9ce6-18dcc353422d" providerId="ADAL" clId="{DDBD521C-D4A7-41C1-80AC-D3BFD85FDA71}" dt="2024-05-22T05:24:17.235" v="18528" actId="478"/>
          <ac:spMkLst>
            <pc:docMk/>
            <pc:sldMk cId="3867429863" sldId="1112"/>
            <ac:spMk id="27" creationId="{6A2666B8-CEAB-B2E1-6D85-3AF9003EA7F5}"/>
          </ac:spMkLst>
        </pc:spChg>
        <pc:spChg chg="add del mod">
          <ac:chgData name="Jana Lu" userId="76d7ce9a-58f9-4227-9ce6-18dcc353422d" providerId="ADAL" clId="{DDBD521C-D4A7-41C1-80AC-D3BFD85FDA71}" dt="2024-05-16T16:14:34.988" v="10479" actId="22"/>
          <ac:spMkLst>
            <pc:docMk/>
            <pc:sldMk cId="3867429863" sldId="1112"/>
            <ac:spMk id="29" creationId="{DEBCF0B5-E0E8-47C2-CF80-FCF7C26E13A0}"/>
          </ac:spMkLst>
        </pc:spChg>
        <pc:spChg chg="add del">
          <ac:chgData name="Jana Lu" userId="76d7ce9a-58f9-4227-9ce6-18dcc353422d" providerId="ADAL" clId="{DDBD521C-D4A7-41C1-80AC-D3BFD85FDA71}" dt="2024-05-16T16:15:31.504" v="10481" actId="22"/>
          <ac:spMkLst>
            <pc:docMk/>
            <pc:sldMk cId="3867429863" sldId="1112"/>
            <ac:spMk id="31" creationId="{3602E1A6-FA14-1574-C210-BA02C3FD7B2F}"/>
          </ac:spMkLst>
        </pc:spChg>
        <pc:spChg chg="add del mod">
          <ac:chgData name="Jana Lu" userId="76d7ce9a-58f9-4227-9ce6-18dcc353422d" providerId="ADAL" clId="{DDBD521C-D4A7-41C1-80AC-D3BFD85FDA71}" dt="2024-05-16T16:16:59.838" v="10530" actId="478"/>
          <ac:spMkLst>
            <pc:docMk/>
            <pc:sldMk cId="3867429863" sldId="1112"/>
            <ac:spMk id="33" creationId="{733EA416-FDED-750A-1C2D-DBC18B21B338}"/>
          </ac:spMkLst>
        </pc:spChg>
        <pc:spChg chg="add mod">
          <ac:chgData name="Jana Lu" userId="76d7ce9a-58f9-4227-9ce6-18dcc353422d" providerId="ADAL" clId="{DDBD521C-D4A7-41C1-80AC-D3BFD85FDA71}" dt="2024-05-22T05:24:14.962" v="18527" actId="255"/>
          <ac:spMkLst>
            <pc:docMk/>
            <pc:sldMk cId="3867429863" sldId="1112"/>
            <ac:spMk id="37" creationId="{01EDA621-7634-9047-FA9E-8D1881FBF30E}"/>
          </ac:spMkLst>
        </pc:spChg>
        <pc:picChg chg="del">
          <ac:chgData name="Jana Lu" userId="76d7ce9a-58f9-4227-9ce6-18dcc353422d" providerId="ADAL" clId="{DDBD521C-D4A7-41C1-80AC-D3BFD85FDA71}" dt="2024-05-16T16:17:32.124" v="10542" actId="478"/>
          <ac:picMkLst>
            <pc:docMk/>
            <pc:sldMk cId="3867429863" sldId="1112"/>
            <ac:picMk id="26" creationId="{A09A1B8A-836E-2CCD-9108-B8A08924B5F8}"/>
          </ac:picMkLst>
        </pc:picChg>
        <pc:picChg chg="add del mod modCrop">
          <ac:chgData name="Jana Lu" userId="76d7ce9a-58f9-4227-9ce6-18dcc353422d" providerId="ADAL" clId="{DDBD521C-D4A7-41C1-80AC-D3BFD85FDA71}" dt="2024-05-22T05:27:27.397" v="18529" actId="478"/>
          <ac:picMkLst>
            <pc:docMk/>
            <pc:sldMk cId="3867429863" sldId="1112"/>
            <ac:picMk id="35" creationId="{63249295-45E3-E181-2B74-493CFFBD67A3}"/>
          </ac:picMkLst>
        </pc:picChg>
        <pc:picChg chg="add mod modCrop">
          <ac:chgData name="Jana Lu" userId="76d7ce9a-58f9-4227-9ce6-18dcc353422d" providerId="ADAL" clId="{DDBD521C-D4A7-41C1-80AC-D3BFD85FDA71}" dt="2024-05-22T05:33:09.235" v="18570" actId="1076"/>
          <ac:picMkLst>
            <pc:docMk/>
            <pc:sldMk cId="3867429863" sldId="1112"/>
            <ac:picMk id="39" creationId="{B8C1AB22-FDED-67EF-1BD2-4FB15CC2E668}"/>
          </ac:picMkLst>
        </pc:picChg>
      </pc:sldChg>
      <pc:sldChg chg="delSp modSp del mod">
        <pc:chgData name="Jana Lu" userId="76d7ce9a-58f9-4227-9ce6-18dcc353422d" providerId="ADAL" clId="{DDBD521C-D4A7-41C1-80AC-D3BFD85FDA71}" dt="2024-05-21T04:12:11.955" v="16076" actId="47"/>
        <pc:sldMkLst>
          <pc:docMk/>
          <pc:sldMk cId="1097498762" sldId="1113"/>
        </pc:sldMkLst>
        <pc:spChg chg="mod topLvl">
          <ac:chgData name="Jana Lu" userId="76d7ce9a-58f9-4227-9ce6-18dcc353422d" providerId="ADAL" clId="{DDBD521C-D4A7-41C1-80AC-D3BFD85FDA71}" dt="2024-05-16T19:50:12.958" v="12821" actId="165"/>
          <ac:spMkLst>
            <pc:docMk/>
            <pc:sldMk cId="1097498762" sldId="1113"/>
            <ac:spMk id="50" creationId="{77D735CA-D5B9-5383-4600-C2E89EB797B0}"/>
          </ac:spMkLst>
        </pc:spChg>
        <pc:spChg chg="mod topLvl">
          <ac:chgData name="Jana Lu" userId="76d7ce9a-58f9-4227-9ce6-18dcc353422d" providerId="ADAL" clId="{DDBD521C-D4A7-41C1-80AC-D3BFD85FDA71}" dt="2024-05-16T19:50:12.958" v="12821" actId="165"/>
          <ac:spMkLst>
            <pc:docMk/>
            <pc:sldMk cId="1097498762" sldId="1113"/>
            <ac:spMk id="51" creationId="{DC83A6AA-1BE1-98C5-B216-1E3D42CF408C}"/>
          </ac:spMkLst>
        </pc:spChg>
        <pc:spChg chg="mod topLvl">
          <ac:chgData name="Jana Lu" userId="76d7ce9a-58f9-4227-9ce6-18dcc353422d" providerId="ADAL" clId="{DDBD521C-D4A7-41C1-80AC-D3BFD85FDA71}" dt="2024-05-16T19:50:12.958" v="12821" actId="165"/>
          <ac:spMkLst>
            <pc:docMk/>
            <pc:sldMk cId="1097498762" sldId="1113"/>
            <ac:spMk id="57" creationId="{7189EFD7-BC3C-5F8F-31F1-DBA112E6E061}"/>
          </ac:spMkLst>
        </pc:spChg>
        <pc:spChg chg="mod topLvl">
          <ac:chgData name="Jana Lu" userId="76d7ce9a-58f9-4227-9ce6-18dcc353422d" providerId="ADAL" clId="{DDBD521C-D4A7-41C1-80AC-D3BFD85FDA71}" dt="2024-05-16T19:50:12.958" v="12821" actId="165"/>
          <ac:spMkLst>
            <pc:docMk/>
            <pc:sldMk cId="1097498762" sldId="1113"/>
            <ac:spMk id="58" creationId="{DDF8856D-FD12-9D06-72ED-EC8E8B876E04}"/>
          </ac:spMkLst>
        </pc:spChg>
        <pc:spChg chg="mod topLvl">
          <ac:chgData name="Jana Lu" userId="76d7ce9a-58f9-4227-9ce6-18dcc353422d" providerId="ADAL" clId="{DDBD521C-D4A7-41C1-80AC-D3BFD85FDA71}" dt="2024-05-16T19:50:12.958" v="12821" actId="165"/>
          <ac:spMkLst>
            <pc:docMk/>
            <pc:sldMk cId="1097498762" sldId="1113"/>
            <ac:spMk id="59" creationId="{1D5013C8-D03D-7BD6-975A-894962E859D8}"/>
          </ac:spMkLst>
        </pc:spChg>
        <pc:spChg chg="mod topLvl">
          <ac:chgData name="Jana Lu" userId="76d7ce9a-58f9-4227-9ce6-18dcc353422d" providerId="ADAL" clId="{DDBD521C-D4A7-41C1-80AC-D3BFD85FDA71}" dt="2024-05-16T19:50:12.958" v="12821" actId="165"/>
          <ac:spMkLst>
            <pc:docMk/>
            <pc:sldMk cId="1097498762" sldId="1113"/>
            <ac:spMk id="60" creationId="{10480D19-EA52-8386-BE15-61BD00119924}"/>
          </ac:spMkLst>
        </pc:spChg>
        <pc:spChg chg="mod topLvl">
          <ac:chgData name="Jana Lu" userId="76d7ce9a-58f9-4227-9ce6-18dcc353422d" providerId="ADAL" clId="{DDBD521C-D4A7-41C1-80AC-D3BFD85FDA71}" dt="2024-05-16T19:50:12.958" v="12821" actId="165"/>
          <ac:spMkLst>
            <pc:docMk/>
            <pc:sldMk cId="1097498762" sldId="1113"/>
            <ac:spMk id="62" creationId="{AB238675-4BA8-ECF0-96E8-C3F3560B3DBA}"/>
          </ac:spMkLst>
        </pc:spChg>
        <pc:spChg chg="mod topLvl">
          <ac:chgData name="Jana Lu" userId="76d7ce9a-58f9-4227-9ce6-18dcc353422d" providerId="ADAL" clId="{DDBD521C-D4A7-41C1-80AC-D3BFD85FDA71}" dt="2024-05-16T19:50:12.958" v="12821" actId="165"/>
          <ac:spMkLst>
            <pc:docMk/>
            <pc:sldMk cId="1097498762" sldId="1113"/>
            <ac:spMk id="63" creationId="{3B5A42AE-C15C-2F44-84B9-FD62E77303A1}"/>
          </ac:spMkLst>
        </pc:spChg>
        <pc:spChg chg="mod topLvl">
          <ac:chgData name="Jana Lu" userId="76d7ce9a-58f9-4227-9ce6-18dcc353422d" providerId="ADAL" clId="{DDBD521C-D4A7-41C1-80AC-D3BFD85FDA71}" dt="2024-05-16T19:50:12.958" v="12821" actId="165"/>
          <ac:spMkLst>
            <pc:docMk/>
            <pc:sldMk cId="1097498762" sldId="1113"/>
            <ac:spMk id="64" creationId="{DFCF12DC-676A-0870-AA50-52A579921FBC}"/>
          </ac:spMkLst>
        </pc:spChg>
        <pc:spChg chg="mod topLvl">
          <ac:chgData name="Jana Lu" userId="76d7ce9a-58f9-4227-9ce6-18dcc353422d" providerId="ADAL" clId="{DDBD521C-D4A7-41C1-80AC-D3BFD85FDA71}" dt="2024-05-21T03:09:56.305" v="15355" actId="1076"/>
          <ac:spMkLst>
            <pc:docMk/>
            <pc:sldMk cId="1097498762" sldId="1113"/>
            <ac:spMk id="65" creationId="{B245AFAB-BFF6-B794-D496-3D9A0A408096}"/>
          </ac:spMkLst>
        </pc:spChg>
        <pc:spChg chg="mod topLvl">
          <ac:chgData name="Jana Lu" userId="76d7ce9a-58f9-4227-9ce6-18dcc353422d" providerId="ADAL" clId="{DDBD521C-D4A7-41C1-80AC-D3BFD85FDA71}" dt="2024-05-16T19:50:12.958" v="12821" actId="165"/>
          <ac:spMkLst>
            <pc:docMk/>
            <pc:sldMk cId="1097498762" sldId="1113"/>
            <ac:spMk id="66" creationId="{32859EE1-381D-63A0-FA54-0BD34E2DA42C}"/>
          </ac:spMkLst>
        </pc:spChg>
        <pc:spChg chg="mod topLvl">
          <ac:chgData name="Jana Lu" userId="76d7ce9a-58f9-4227-9ce6-18dcc353422d" providerId="ADAL" clId="{DDBD521C-D4A7-41C1-80AC-D3BFD85FDA71}" dt="2024-05-16T19:50:12.958" v="12821" actId="165"/>
          <ac:spMkLst>
            <pc:docMk/>
            <pc:sldMk cId="1097498762" sldId="1113"/>
            <ac:spMk id="67" creationId="{B595AF03-7EED-8DC7-1F6A-A2C69CBDBC44}"/>
          </ac:spMkLst>
        </pc:spChg>
        <pc:spChg chg="mod topLvl">
          <ac:chgData name="Jana Lu" userId="76d7ce9a-58f9-4227-9ce6-18dcc353422d" providerId="ADAL" clId="{DDBD521C-D4A7-41C1-80AC-D3BFD85FDA71}" dt="2024-05-16T19:50:12.958" v="12821" actId="165"/>
          <ac:spMkLst>
            <pc:docMk/>
            <pc:sldMk cId="1097498762" sldId="1113"/>
            <ac:spMk id="68" creationId="{7A62154D-C7EC-62C1-CC7E-AEFC1D6DF7D2}"/>
          </ac:spMkLst>
        </pc:spChg>
        <pc:grpChg chg="mod topLvl">
          <ac:chgData name="Jana Lu" userId="76d7ce9a-58f9-4227-9ce6-18dcc353422d" providerId="ADAL" clId="{DDBD521C-D4A7-41C1-80AC-D3BFD85FDA71}" dt="2024-05-16T19:50:12.958" v="12821" actId="165"/>
          <ac:grpSpMkLst>
            <pc:docMk/>
            <pc:sldMk cId="1097498762" sldId="1113"/>
            <ac:grpSpMk id="52" creationId="{4D6F6896-204B-EE12-A91A-816C0FAACFD8}"/>
          </ac:grpSpMkLst>
        </pc:grpChg>
        <pc:grpChg chg="del">
          <ac:chgData name="Jana Lu" userId="76d7ce9a-58f9-4227-9ce6-18dcc353422d" providerId="ADAL" clId="{DDBD521C-D4A7-41C1-80AC-D3BFD85FDA71}" dt="2024-05-16T19:50:12.958" v="12821" actId="165"/>
          <ac:grpSpMkLst>
            <pc:docMk/>
            <pc:sldMk cId="1097498762" sldId="1113"/>
            <ac:grpSpMk id="69" creationId="{400540BE-A59D-E833-5F90-E872F5DE1631}"/>
          </ac:grpSpMkLst>
        </pc:grpChg>
        <pc:cxnChg chg="mod topLvl">
          <ac:chgData name="Jana Lu" userId="76d7ce9a-58f9-4227-9ce6-18dcc353422d" providerId="ADAL" clId="{DDBD521C-D4A7-41C1-80AC-D3BFD85FDA71}" dt="2024-05-16T19:50:12.958" v="12821" actId="165"/>
          <ac:cxnSpMkLst>
            <pc:docMk/>
            <pc:sldMk cId="1097498762" sldId="1113"/>
            <ac:cxnSpMk id="47" creationId="{C5EB4801-AEB1-3721-67BB-AB0A089E8561}"/>
          </ac:cxnSpMkLst>
        </pc:cxnChg>
        <pc:cxnChg chg="mod topLvl">
          <ac:chgData name="Jana Lu" userId="76d7ce9a-58f9-4227-9ce6-18dcc353422d" providerId="ADAL" clId="{DDBD521C-D4A7-41C1-80AC-D3BFD85FDA71}" dt="2024-05-16T19:50:12.958" v="12821" actId="165"/>
          <ac:cxnSpMkLst>
            <pc:docMk/>
            <pc:sldMk cId="1097498762" sldId="1113"/>
            <ac:cxnSpMk id="48" creationId="{97B2B86A-92EE-223B-DE73-CFAA1BAAF813}"/>
          </ac:cxnSpMkLst>
        </pc:cxnChg>
        <pc:cxnChg chg="mod topLvl">
          <ac:chgData name="Jana Lu" userId="76d7ce9a-58f9-4227-9ce6-18dcc353422d" providerId="ADAL" clId="{DDBD521C-D4A7-41C1-80AC-D3BFD85FDA71}" dt="2024-05-16T19:50:12.958" v="12821" actId="165"/>
          <ac:cxnSpMkLst>
            <pc:docMk/>
            <pc:sldMk cId="1097498762" sldId="1113"/>
            <ac:cxnSpMk id="49" creationId="{4A3D4D0C-D6B0-4BFF-E905-6FF571BF8FC5}"/>
          </ac:cxnSpMkLst>
        </pc:cxnChg>
        <pc:cxnChg chg="mod">
          <ac:chgData name="Jana Lu" userId="76d7ce9a-58f9-4227-9ce6-18dcc353422d" providerId="ADAL" clId="{DDBD521C-D4A7-41C1-80AC-D3BFD85FDA71}" dt="2024-05-16T19:50:12.958" v="12821" actId="165"/>
          <ac:cxnSpMkLst>
            <pc:docMk/>
            <pc:sldMk cId="1097498762" sldId="1113"/>
            <ac:cxnSpMk id="53" creationId="{737A5658-B163-59F9-42B1-2DF1582713B5}"/>
          </ac:cxnSpMkLst>
        </pc:cxnChg>
        <pc:cxnChg chg="mod">
          <ac:chgData name="Jana Lu" userId="76d7ce9a-58f9-4227-9ce6-18dcc353422d" providerId="ADAL" clId="{DDBD521C-D4A7-41C1-80AC-D3BFD85FDA71}" dt="2024-05-16T19:50:12.958" v="12821" actId="165"/>
          <ac:cxnSpMkLst>
            <pc:docMk/>
            <pc:sldMk cId="1097498762" sldId="1113"/>
            <ac:cxnSpMk id="54" creationId="{4C5111C7-B16B-DE1A-2A4A-B159AC622B6C}"/>
          </ac:cxnSpMkLst>
        </pc:cxnChg>
        <pc:cxnChg chg="mod">
          <ac:chgData name="Jana Lu" userId="76d7ce9a-58f9-4227-9ce6-18dcc353422d" providerId="ADAL" clId="{DDBD521C-D4A7-41C1-80AC-D3BFD85FDA71}" dt="2024-05-16T19:50:12.958" v="12821" actId="165"/>
          <ac:cxnSpMkLst>
            <pc:docMk/>
            <pc:sldMk cId="1097498762" sldId="1113"/>
            <ac:cxnSpMk id="55" creationId="{5649B2E4-38DE-A4C7-3AB3-D7620D73ED57}"/>
          </ac:cxnSpMkLst>
        </pc:cxnChg>
        <pc:cxnChg chg="mod topLvl">
          <ac:chgData name="Jana Lu" userId="76d7ce9a-58f9-4227-9ce6-18dcc353422d" providerId="ADAL" clId="{DDBD521C-D4A7-41C1-80AC-D3BFD85FDA71}" dt="2024-05-21T03:11:17.289" v="15397" actId="1076"/>
          <ac:cxnSpMkLst>
            <pc:docMk/>
            <pc:sldMk cId="1097498762" sldId="1113"/>
            <ac:cxnSpMk id="56" creationId="{CFDD5E70-FB4F-CBCA-34C6-1FE2369B8BD7}"/>
          </ac:cxnSpMkLst>
        </pc:cxnChg>
        <pc:cxnChg chg="mod topLvl">
          <ac:chgData name="Jana Lu" userId="76d7ce9a-58f9-4227-9ce6-18dcc353422d" providerId="ADAL" clId="{DDBD521C-D4A7-41C1-80AC-D3BFD85FDA71}" dt="2024-05-16T19:50:12.958" v="12821" actId="165"/>
          <ac:cxnSpMkLst>
            <pc:docMk/>
            <pc:sldMk cId="1097498762" sldId="1113"/>
            <ac:cxnSpMk id="61" creationId="{B01014CB-4759-3CD7-E06C-0AE24D773DD2}"/>
          </ac:cxnSpMkLst>
        </pc:cxnChg>
      </pc:sldChg>
      <pc:sldChg chg="modSp mod addCm delCm modCm">
        <pc:chgData name="Jana Lu" userId="76d7ce9a-58f9-4227-9ce6-18dcc353422d" providerId="ADAL" clId="{DDBD521C-D4A7-41C1-80AC-D3BFD85FDA71}" dt="2024-05-21T04:34:38.103" v="16442" actId="20577"/>
        <pc:sldMkLst>
          <pc:docMk/>
          <pc:sldMk cId="2794043861" sldId="1114"/>
        </pc:sldMkLst>
        <pc:spChg chg="mod">
          <ac:chgData name="Jana Lu" userId="76d7ce9a-58f9-4227-9ce6-18dcc353422d" providerId="ADAL" clId="{DDBD521C-D4A7-41C1-80AC-D3BFD85FDA71}" dt="2024-05-21T04:34:38.103" v="16442" actId="20577"/>
          <ac:spMkLst>
            <pc:docMk/>
            <pc:sldMk cId="2794043861" sldId="1114"/>
            <ac:spMk id="26" creationId="{23DC2AE1-0A2F-C3EA-1300-0586F85404E4}"/>
          </ac:spMkLst>
        </pc:spChg>
      </pc:sldChg>
      <pc:sldChg chg="modSp mod">
        <pc:chgData name="Jana Lu" userId="76d7ce9a-58f9-4227-9ce6-18dcc353422d" providerId="ADAL" clId="{DDBD521C-D4A7-41C1-80AC-D3BFD85FDA71}" dt="2024-05-22T05:50:21.928" v="18649" actId="27636"/>
        <pc:sldMkLst>
          <pc:docMk/>
          <pc:sldMk cId="745060949" sldId="1116"/>
        </pc:sldMkLst>
        <pc:spChg chg="mod">
          <ac:chgData name="Jana Lu" userId="76d7ce9a-58f9-4227-9ce6-18dcc353422d" providerId="ADAL" clId="{DDBD521C-D4A7-41C1-80AC-D3BFD85FDA71}" dt="2024-05-22T05:50:21.928" v="18649" actId="27636"/>
          <ac:spMkLst>
            <pc:docMk/>
            <pc:sldMk cId="745060949" sldId="1116"/>
            <ac:spMk id="8" creationId="{66A0CC65-75C7-1229-C738-4A2211308706}"/>
          </ac:spMkLst>
        </pc:spChg>
      </pc:sldChg>
      <pc:sldChg chg="modSp mod">
        <pc:chgData name="Jana Lu" userId="76d7ce9a-58f9-4227-9ce6-18dcc353422d" providerId="ADAL" clId="{DDBD521C-D4A7-41C1-80AC-D3BFD85FDA71}" dt="2024-05-22T05:50:52.028" v="18651" actId="11"/>
        <pc:sldMkLst>
          <pc:docMk/>
          <pc:sldMk cId="3574351433" sldId="1117"/>
        </pc:sldMkLst>
        <pc:spChg chg="mod">
          <ac:chgData name="Jana Lu" userId="76d7ce9a-58f9-4227-9ce6-18dcc353422d" providerId="ADAL" clId="{DDBD521C-D4A7-41C1-80AC-D3BFD85FDA71}" dt="2024-05-22T05:50:52.028" v="18651" actId="11"/>
          <ac:spMkLst>
            <pc:docMk/>
            <pc:sldMk cId="3574351433" sldId="1117"/>
            <ac:spMk id="8" creationId="{66A0CC65-75C7-1229-C738-4A2211308706}"/>
          </ac:spMkLst>
        </pc:spChg>
      </pc:sldChg>
      <pc:sldChg chg="modSp mod">
        <pc:chgData name="Jana Lu" userId="76d7ce9a-58f9-4227-9ce6-18dcc353422d" providerId="ADAL" clId="{DDBD521C-D4A7-41C1-80AC-D3BFD85FDA71}" dt="2024-05-22T05:51:34.901" v="18653" actId="11"/>
        <pc:sldMkLst>
          <pc:docMk/>
          <pc:sldMk cId="3377203137" sldId="1118"/>
        </pc:sldMkLst>
        <pc:spChg chg="mod">
          <ac:chgData name="Jana Lu" userId="76d7ce9a-58f9-4227-9ce6-18dcc353422d" providerId="ADAL" clId="{DDBD521C-D4A7-41C1-80AC-D3BFD85FDA71}" dt="2024-05-22T05:51:34.901" v="18653" actId="11"/>
          <ac:spMkLst>
            <pc:docMk/>
            <pc:sldMk cId="3377203137" sldId="1118"/>
            <ac:spMk id="8" creationId="{66A0CC65-75C7-1229-C738-4A2211308706}"/>
          </ac:spMkLst>
        </pc:spChg>
      </pc:sldChg>
      <pc:sldChg chg="modSp mod">
        <pc:chgData name="Jana Lu" userId="76d7ce9a-58f9-4227-9ce6-18dcc353422d" providerId="ADAL" clId="{DDBD521C-D4A7-41C1-80AC-D3BFD85FDA71}" dt="2024-05-22T05:52:11.328" v="18655" actId="11"/>
        <pc:sldMkLst>
          <pc:docMk/>
          <pc:sldMk cId="4109920718" sldId="1119"/>
        </pc:sldMkLst>
        <pc:spChg chg="mod">
          <ac:chgData name="Jana Lu" userId="76d7ce9a-58f9-4227-9ce6-18dcc353422d" providerId="ADAL" clId="{DDBD521C-D4A7-41C1-80AC-D3BFD85FDA71}" dt="2024-05-22T05:52:11.328" v="18655" actId="11"/>
          <ac:spMkLst>
            <pc:docMk/>
            <pc:sldMk cId="4109920718" sldId="1119"/>
            <ac:spMk id="8" creationId="{66A0CC65-75C7-1229-C738-4A2211308706}"/>
          </ac:spMkLst>
        </pc:spChg>
      </pc:sldChg>
      <pc:sldChg chg="modSp mod">
        <pc:chgData name="Jana Lu" userId="76d7ce9a-58f9-4227-9ce6-18dcc353422d" providerId="ADAL" clId="{DDBD521C-D4A7-41C1-80AC-D3BFD85FDA71}" dt="2024-05-22T05:52:35.607" v="18657" actId="11"/>
        <pc:sldMkLst>
          <pc:docMk/>
          <pc:sldMk cId="342620529" sldId="1120"/>
        </pc:sldMkLst>
        <pc:spChg chg="mod">
          <ac:chgData name="Jana Lu" userId="76d7ce9a-58f9-4227-9ce6-18dcc353422d" providerId="ADAL" clId="{DDBD521C-D4A7-41C1-80AC-D3BFD85FDA71}" dt="2024-05-22T05:52:35.607" v="18657" actId="11"/>
          <ac:spMkLst>
            <pc:docMk/>
            <pc:sldMk cId="342620529" sldId="1120"/>
            <ac:spMk id="8" creationId="{66A0CC65-75C7-1229-C738-4A2211308706}"/>
          </ac:spMkLst>
        </pc:spChg>
      </pc:sldChg>
      <pc:sldChg chg="modSp mod">
        <pc:chgData name="Jana Lu" userId="76d7ce9a-58f9-4227-9ce6-18dcc353422d" providerId="ADAL" clId="{DDBD521C-D4A7-41C1-80AC-D3BFD85FDA71}" dt="2024-05-22T05:53:00.428" v="18659" actId="11"/>
        <pc:sldMkLst>
          <pc:docMk/>
          <pc:sldMk cId="3061205256" sldId="1121"/>
        </pc:sldMkLst>
        <pc:spChg chg="mod">
          <ac:chgData name="Jana Lu" userId="76d7ce9a-58f9-4227-9ce6-18dcc353422d" providerId="ADAL" clId="{DDBD521C-D4A7-41C1-80AC-D3BFD85FDA71}" dt="2024-05-22T05:53:00.428" v="18659" actId="11"/>
          <ac:spMkLst>
            <pc:docMk/>
            <pc:sldMk cId="3061205256" sldId="1121"/>
            <ac:spMk id="8" creationId="{66A0CC65-75C7-1229-C738-4A2211308706}"/>
          </ac:spMkLst>
        </pc:spChg>
      </pc:sldChg>
      <pc:sldChg chg="modSp mod">
        <pc:chgData name="Jana Lu" userId="76d7ce9a-58f9-4227-9ce6-18dcc353422d" providerId="ADAL" clId="{DDBD521C-D4A7-41C1-80AC-D3BFD85FDA71}" dt="2024-05-22T05:53:27.234" v="18661" actId="11"/>
        <pc:sldMkLst>
          <pc:docMk/>
          <pc:sldMk cId="1938620109" sldId="1122"/>
        </pc:sldMkLst>
        <pc:spChg chg="mod">
          <ac:chgData name="Jana Lu" userId="76d7ce9a-58f9-4227-9ce6-18dcc353422d" providerId="ADAL" clId="{DDBD521C-D4A7-41C1-80AC-D3BFD85FDA71}" dt="2024-05-22T05:53:27.234" v="18661" actId="11"/>
          <ac:spMkLst>
            <pc:docMk/>
            <pc:sldMk cId="1938620109" sldId="1122"/>
            <ac:spMk id="8" creationId="{66A0CC65-75C7-1229-C738-4A2211308706}"/>
          </ac:spMkLst>
        </pc:spChg>
      </pc:sldChg>
      <pc:sldChg chg="addSp delSp modSp mod addCm delCm modCm">
        <pc:chgData name="Jana Lu" userId="76d7ce9a-58f9-4227-9ce6-18dcc353422d" providerId="ADAL" clId="{DDBD521C-D4A7-41C1-80AC-D3BFD85FDA71}" dt="2024-05-22T04:54:02.862" v="18365"/>
        <pc:sldMkLst>
          <pc:docMk/>
          <pc:sldMk cId="924955195" sldId="1123"/>
        </pc:sldMkLst>
        <pc:spChg chg="mod">
          <ac:chgData name="Jana Lu" userId="76d7ce9a-58f9-4227-9ce6-18dcc353422d" providerId="ADAL" clId="{DDBD521C-D4A7-41C1-80AC-D3BFD85FDA71}" dt="2024-05-22T03:18:02.791" v="17306" actId="20577"/>
          <ac:spMkLst>
            <pc:docMk/>
            <pc:sldMk cId="924955195" sldId="1123"/>
            <ac:spMk id="2" creationId="{CBEBE4D1-27DD-7EDE-0E82-9F559391D766}"/>
          </ac:spMkLst>
        </pc:spChg>
        <pc:spChg chg="mod">
          <ac:chgData name="Jana Lu" userId="76d7ce9a-58f9-4227-9ce6-18dcc353422d" providerId="ADAL" clId="{DDBD521C-D4A7-41C1-80AC-D3BFD85FDA71}" dt="2024-05-22T03:18:33.282" v="17310" actId="20577"/>
          <ac:spMkLst>
            <pc:docMk/>
            <pc:sldMk cId="924955195" sldId="1123"/>
            <ac:spMk id="3" creationId="{1A69EE34-DB0D-68D1-27DE-94575D426313}"/>
          </ac:spMkLst>
        </pc:spChg>
        <pc:spChg chg="mod">
          <ac:chgData name="Jana Lu" userId="76d7ce9a-58f9-4227-9ce6-18dcc353422d" providerId="ADAL" clId="{DDBD521C-D4A7-41C1-80AC-D3BFD85FDA71}" dt="2024-05-12T01:20:21.582" v="3148" actId="20577"/>
          <ac:spMkLst>
            <pc:docMk/>
            <pc:sldMk cId="924955195" sldId="1123"/>
            <ac:spMk id="24" creationId="{8AD9B563-8390-10DC-64D2-D6184FBF3C3F}"/>
          </ac:spMkLst>
        </pc:spChg>
        <pc:spChg chg="add del">
          <ac:chgData name="Jana Lu" userId="76d7ce9a-58f9-4227-9ce6-18dcc353422d" providerId="ADAL" clId="{DDBD521C-D4A7-41C1-80AC-D3BFD85FDA71}" dt="2024-05-22T03:17:19.788" v="17302" actId="22"/>
          <ac:spMkLst>
            <pc:docMk/>
            <pc:sldMk cId="924955195" sldId="1123"/>
            <ac:spMk id="27" creationId="{9E8E5C0C-A687-A685-D023-85D237448DD0}"/>
          </ac:spMkLst>
        </pc:spChg>
        <pc:spChg chg="add del">
          <ac:chgData name="Jana Lu" userId="76d7ce9a-58f9-4227-9ce6-18dcc353422d" providerId="ADAL" clId="{DDBD521C-D4A7-41C1-80AC-D3BFD85FDA71}" dt="2024-05-12T01:00:47.127" v="3115" actId="22"/>
          <ac:spMkLst>
            <pc:docMk/>
            <pc:sldMk cId="924955195" sldId="1123"/>
            <ac:spMk id="27" creationId="{D2FD5E5B-D019-466F-B6A4-D9108A9D2969}"/>
          </ac:spMkLst>
        </pc:spChg>
        <pc:spChg chg="add mod">
          <ac:chgData name="Jana Lu" userId="76d7ce9a-58f9-4227-9ce6-18dcc353422d" providerId="ADAL" clId="{DDBD521C-D4A7-41C1-80AC-D3BFD85FDA71}" dt="2024-05-22T04:54:02.862" v="18365"/>
          <ac:spMkLst>
            <pc:docMk/>
            <pc:sldMk cId="924955195" sldId="1123"/>
            <ac:spMk id="28" creationId="{43CBE695-1FBC-7CB7-3F38-E3CA6243F1C0}"/>
          </ac:spMkLst>
        </pc:spChg>
        <pc:spChg chg="add del mod">
          <ac:chgData name="Jana Lu" userId="76d7ce9a-58f9-4227-9ce6-18dcc353422d" providerId="ADAL" clId="{DDBD521C-D4A7-41C1-80AC-D3BFD85FDA71}" dt="2024-05-22T03:19:24.365" v="17328" actId="478"/>
          <ac:spMkLst>
            <pc:docMk/>
            <pc:sldMk cId="924955195" sldId="1123"/>
            <ac:spMk id="32" creationId="{86466667-5C43-DEC9-5E52-2A68F3FC7813}"/>
          </ac:spMkLst>
        </pc:spChg>
        <pc:picChg chg="add del mod">
          <ac:chgData name="Jana Lu" userId="76d7ce9a-58f9-4227-9ce6-18dcc353422d" providerId="ADAL" clId="{DDBD521C-D4A7-41C1-80AC-D3BFD85FDA71}" dt="2024-05-14T20:03:58.955" v="6482" actId="478"/>
          <ac:picMkLst>
            <pc:docMk/>
            <pc:sldMk cId="924955195" sldId="1123"/>
            <ac:picMk id="25" creationId="{8D330EB9-388A-4495-88F5-31A60146A35E}"/>
          </ac:picMkLst>
        </pc:picChg>
        <pc:picChg chg="add mod">
          <ac:chgData name="Jana Lu" userId="76d7ce9a-58f9-4227-9ce6-18dcc353422d" providerId="ADAL" clId="{DDBD521C-D4A7-41C1-80AC-D3BFD85FDA71}" dt="2024-05-14T20:13:21.372" v="6495" actId="14861"/>
          <ac:picMkLst>
            <pc:docMk/>
            <pc:sldMk cId="924955195" sldId="1123"/>
            <ac:picMk id="26" creationId="{48605140-F808-2695-3D0F-4F88B9B28E07}"/>
          </ac:picMkLst>
        </pc:picChg>
      </pc:sldChg>
      <pc:sldChg chg="addSp delSp modSp new mod addCm delCm modCm">
        <pc:chgData name="Jana Lu" userId="76d7ce9a-58f9-4227-9ce6-18dcc353422d" providerId="ADAL" clId="{DDBD521C-D4A7-41C1-80AC-D3BFD85FDA71}" dt="2024-05-22T03:27:05.821" v="17656" actId="20577"/>
        <pc:sldMkLst>
          <pc:docMk/>
          <pc:sldMk cId="1573621242" sldId="1124"/>
        </pc:sldMkLst>
        <pc:spChg chg="mod">
          <ac:chgData name="Jana Lu" userId="76d7ce9a-58f9-4227-9ce6-18dcc353422d" providerId="ADAL" clId="{DDBD521C-D4A7-41C1-80AC-D3BFD85FDA71}" dt="2024-05-21T01:42:56.025" v="13972" actId="948"/>
          <ac:spMkLst>
            <pc:docMk/>
            <pc:sldMk cId="1573621242" sldId="1124"/>
            <ac:spMk id="2" creationId="{C7661E7A-B077-41B1-BA13-93677B253513}"/>
          </ac:spMkLst>
        </pc:spChg>
        <pc:spChg chg="mod">
          <ac:chgData name="Jana Lu" userId="76d7ce9a-58f9-4227-9ce6-18dcc353422d" providerId="ADAL" clId="{DDBD521C-D4A7-41C1-80AC-D3BFD85FDA71}" dt="2024-05-22T03:22:24.645" v="17633" actId="20577"/>
          <ac:spMkLst>
            <pc:docMk/>
            <pc:sldMk cId="1573621242" sldId="1124"/>
            <ac:spMk id="3" creationId="{A7C1949A-7177-44DF-A027-3B5D320F8674}"/>
          </ac:spMkLst>
        </pc:spChg>
        <pc:spChg chg="mod">
          <ac:chgData name="Jana Lu" userId="76d7ce9a-58f9-4227-9ce6-18dcc353422d" providerId="ADAL" clId="{DDBD521C-D4A7-41C1-80AC-D3BFD85FDA71}" dt="2024-05-22T03:27:05.821" v="17656" actId="20577"/>
          <ac:spMkLst>
            <pc:docMk/>
            <pc:sldMk cId="1573621242" sldId="1124"/>
            <ac:spMk id="24" creationId="{39059E07-AEB4-4181-959B-0EF80366A5D2}"/>
          </ac:spMkLst>
        </pc:spChg>
        <pc:spChg chg="add mod">
          <ac:chgData name="Jana Lu" userId="76d7ce9a-58f9-4227-9ce6-18dcc353422d" providerId="ADAL" clId="{DDBD521C-D4A7-41C1-80AC-D3BFD85FDA71}" dt="2024-05-22T03:26:50.065" v="17654" actId="6549"/>
          <ac:spMkLst>
            <pc:docMk/>
            <pc:sldMk cId="1573621242" sldId="1124"/>
            <ac:spMk id="26" creationId="{DB0A19AE-F349-49C1-9465-A6F978D467BE}"/>
          </ac:spMkLst>
        </pc:spChg>
        <pc:spChg chg="add mod ord">
          <ac:chgData name="Jana Lu" userId="76d7ce9a-58f9-4227-9ce6-18dcc353422d" providerId="ADAL" clId="{DDBD521C-D4A7-41C1-80AC-D3BFD85FDA71}" dt="2024-05-09T21:56:09.500" v="3000" actId="164"/>
          <ac:spMkLst>
            <pc:docMk/>
            <pc:sldMk cId="1573621242" sldId="1124"/>
            <ac:spMk id="31" creationId="{85F7D039-6245-44D1-8F33-05843EED9EE0}"/>
          </ac:spMkLst>
        </pc:spChg>
        <pc:grpChg chg="mod">
          <ac:chgData name="Jana Lu" userId="76d7ce9a-58f9-4227-9ce6-18dcc353422d" providerId="ADAL" clId="{DDBD521C-D4A7-41C1-80AC-D3BFD85FDA71}" dt="2024-05-12T01:22:07.605" v="3505" actId="1035"/>
          <ac:grpSpMkLst>
            <pc:docMk/>
            <pc:sldMk cId="1573621242" sldId="1124"/>
            <ac:grpSpMk id="27" creationId="{34EB5DD3-4931-A244-05BB-D5AB834A0AE6}"/>
          </ac:grpSpMkLst>
        </pc:grpChg>
        <pc:grpChg chg="add mod">
          <ac:chgData name="Jana Lu" userId="76d7ce9a-58f9-4227-9ce6-18dcc353422d" providerId="ADAL" clId="{DDBD521C-D4A7-41C1-80AC-D3BFD85FDA71}" dt="2024-05-09T21:56:43.178" v="3008" actId="1076"/>
          <ac:grpSpMkLst>
            <pc:docMk/>
            <pc:sldMk cId="1573621242" sldId="1124"/>
            <ac:grpSpMk id="32" creationId="{CAB8E6D0-2CA4-428F-9B2E-ACF6291BC5B4}"/>
          </ac:grpSpMkLst>
        </pc:grpChg>
        <pc:picChg chg="add del mod">
          <ac:chgData name="Jana Lu" userId="76d7ce9a-58f9-4227-9ce6-18dcc353422d" providerId="ADAL" clId="{DDBD521C-D4A7-41C1-80AC-D3BFD85FDA71}" dt="2024-05-09T21:21:39.922" v="2691" actId="478"/>
          <ac:picMkLst>
            <pc:docMk/>
            <pc:sldMk cId="1573621242" sldId="1124"/>
            <ac:picMk id="28" creationId="{B7B8C3B2-D2A8-4B88-941F-FBD23C0E2292}"/>
          </ac:picMkLst>
        </pc:picChg>
        <pc:picChg chg="add del mod modCrop">
          <ac:chgData name="Jana Lu" userId="76d7ce9a-58f9-4227-9ce6-18dcc353422d" providerId="ADAL" clId="{DDBD521C-D4A7-41C1-80AC-D3BFD85FDA71}" dt="2024-05-09T21:56:55.346" v="3011" actId="1038"/>
          <ac:picMkLst>
            <pc:docMk/>
            <pc:sldMk cId="1573621242" sldId="1124"/>
            <ac:picMk id="30" creationId="{9F681578-8880-4704-B2CB-2E346C36D254}"/>
          </ac:picMkLst>
        </pc:picChg>
      </pc:sldChg>
      <pc:sldChg chg="modSp new add del mod">
        <pc:chgData name="Jana Lu" userId="76d7ce9a-58f9-4227-9ce6-18dcc353422d" providerId="ADAL" clId="{DDBD521C-D4A7-41C1-80AC-D3BFD85FDA71}" dt="2024-05-12T20:46:32.662" v="3890" actId="680"/>
        <pc:sldMkLst>
          <pc:docMk/>
          <pc:sldMk cId="1876513097" sldId="1125"/>
        </pc:sldMkLst>
        <pc:spChg chg="mod">
          <ac:chgData name="Jana Lu" userId="76d7ce9a-58f9-4227-9ce6-18dcc353422d" providerId="ADAL" clId="{DDBD521C-D4A7-41C1-80AC-D3BFD85FDA71}" dt="2024-05-12T20:46:32.662" v="3890" actId="680"/>
          <ac:spMkLst>
            <pc:docMk/>
            <pc:sldMk cId="1876513097" sldId="1125"/>
            <ac:spMk id="3" creationId="{D4F72762-2621-A001-FA35-B7751434BCCE}"/>
          </ac:spMkLst>
        </pc:spChg>
        <pc:spChg chg="mod">
          <ac:chgData name="Jana Lu" userId="76d7ce9a-58f9-4227-9ce6-18dcc353422d" providerId="ADAL" clId="{DDBD521C-D4A7-41C1-80AC-D3BFD85FDA71}" dt="2024-05-12T20:46:32.662" v="3890" actId="680"/>
          <ac:spMkLst>
            <pc:docMk/>
            <pc:sldMk cId="1876513097" sldId="1125"/>
            <ac:spMk id="4" creationId="{F9FD2174-8F82-FA8E-75F7-42550F1ACB8D}"/>
          </ac:spMkLst>
        </pc:spChg>
        <pc:spChg chg="mod">
          <ac:chgData name="Jana Lu" userId="76d7ce9a-58f9-4227-9ce6-18dcc353422d" providerId="ADAL" clId="{DDBD521C-D4A7-41C1-80AC-D3BFD85FDA71}" dt="2024-05-12T20:46:32.662" v="3890" actId="680"/>
          <ac:spMkLst>
            <pc:docMk/>
            <pc:sldMk cId="1876513097" sldId="1125"/>
            <ac:spMk id="5" creationId="{135F9341-19B7-0ADB-6814-7A0129F1F2DE}"/>
          </ac:spMkLst>
        </pc:spChg>
        <pc:spChg chg="mod">
          <ac:chgData name="Jana Lu" userId="76d7ce9a-58f9-4227-9ce6-18dcc353422d" providerId="ADAL" clId="{DDBD521C-D4A7-41C1-80AC-D3BFD85FDA71}" dt="2024-05-12T20:46:32.662" v="3890" actId="680"/>
          <ac:spMkLst>
            <pc:docMk/>
            <pc:sldMk cId="1876513097" sldId="1125"/>
            <ac:spMk id="6" creationId="{217B38AE-FC59-3C79-D328-093C32D71E44}"/>
          </ac:spMkLst>
        </pc:spChg>
        <pc:spChg chg="mod">
          <ac:chgData name="Jana Lu" userId="76d7ce9a-58f9-4227-9ce6-18dcc353422d" providerId="ADAL" clId="{DDBD521C-D4A7-41C1-80AC-D3BFD85FDA71}" dt="2024-05-12T20:46:32.662" v="3890" actId="680"/>
          <ac:spMkLst>
            <pc:docMk/>
            <pc:sldMk cId="1876513097" sldId="1125"/>
            <ac:spMk id="7" creationId="{D4EDAB6D-6370-28BC-59A2-F9A7D16634CF}"/>
          </ac:spMkLst>
        </pc:spChg>
        <pc:spChg chg="mod">
          <ac:chgData name="Jana Lu" userId="76d7ce9a-58f9-4227-9ce6-18dcc353422d" providerId="ADAL" clId="{DDBD521C-D4A7-41C1-80AC-D3BFD85FDA71}" dt="2024-05-12T20:46:32.662" v="3890" actId="680"/>
          <ac:spMkLst>
            <pc:docMk/>
            <pc:sldMk cId="1876513097" sldId="1125"/>
            <ac:spMk id="8" creationId="{FBDE4F72-DFC8-B782-F51E-00EC63BA424C}"/>
          </ac:spMkLst>
        </pc:spChg>
        <pc:spChg chg="mod">
          <ac:chgData name="Jana Lu" userId="76d7ce9a-58f9-4227-9ce6-18dcc353422d" providerId="ADAL" clId="{DDBD521C-D4A7-41C1-80AC-D3BFD85FDA71}" dt="2024-05-12T20:46:32.662" v="3890" actId="680"/>
          <ac:spMkLst>
            <pc:docMk/>
            <pc:sldMk cId="1876513097" sldId="1125"/>
            <ac:spMk id="9" creationId="{97102422-5BBD-C95F-BAC0-E0AD61F2C21A}"/>
          </ac:spMkLst>
        </pc:spChg>
        <pc:spChg chg="mod">
          <ac:chgData name="Jana Lu" userId="76d7ce9a-58f9-4227-9ce6-18dcc353422d" providerId="ADAL" clId="{DDBD521C-D4A7-41C1-80AC-D3BFD85FDA71}" dt="2024-05-12T20:46:32.662" v="3890" actId="680"/>
          <ac:spMkLst>
            <pc:docMk/>
            <pc:sldMk cId="1876513097" sldId="1125"/>
            <ac:spMk id="10" creationId="{9A35A902-53E1-ADD1-A530-35F241A8EC0D}"/>
          </ac:spMkLst>
        </pc:spChg>
        <pc:spChg chg="mod">
          <ac:chgData name="Jana Lu" userId="76d7ce9a-58f9-4227-9ce6-18dcc353422d" providerId="ADAL" clId="{DDBD521C-D4A7-41C1-80AC-D3BFD85FDA71}" dt="2024-05-12T20:46:32.662" v="3890" actId="680"/>
          <ac:spMkLst>
            <pc:docMk/>
            <pc:sldMk cId="1876513097" sldId="1125"/>
            <ac:spMk id="11" creationId="{5BE61852-C40C-12B3-6519-E30083514F28}"/>
          </ac:spMkLst>
        </pc:spChg>
        <pc:spChg chg="mod">
          <ac:chgData name="Jana Lu" userId="76d7ce9a-58f9-4227-9ce6-18dcc353422d" providerId="ADAL" clId="{DDBD521C-D4A7-41C1-80AC-D3BFD85FDA71}" dt="2024-05-12T20:46:32.662" v="3890" actId="680"/>
          <ac:spMkLst>
            <pc:docMk/>
            <pc:sldMk cId="1876513097" sldId="1125"/>
            <ac:spMk id="12" creationId="{AD8DEC38-ADBA-1B9F-83EB-C0E2A43F4D98}"/>
          </ac:spMkLst>
        </pc:spChg>
        <pc:spChg chg="mod">
          <ac:chgData name="Jana Lu" userId="76d7ce9a-58f9-4227-9ce6-18dcc353422d" providerId="ADAL" clId="{DDBD521C-D4A7-41C1-80AC-D3BFD85FDA71}" dt="2024-05-12T20:46:32.662" v="3890" actId="680"/>
          <ac:spMkLst>
            <pc:docMk/>
            <pc:sldMk cId="1876513097" sldId="1125"/>
            <ac:spMk id="13" creationId="{E1B1746D-2084-FD1A-2F98-9042064E24AD}"/>
          </ac:spMkLst>
        </pc:spChg>
        <pc:spChg chg="mod">
          <ac:chgData name="Jana Lu" userId="76d7ce9a-58f9-4227-9ce6-18dcc353422d" providerId="ADAL" clId="{DDBD521C-D4A7-41C1-80AC-D3BFD85FDA71}" dt="2024-05-12T20:46:32.662" v="3890" actId="680"/>
          <ac:spMkLst>
            <pc:docMk/>
            <pc:sldMk cId="1876513097" sldId="1125"/>
            <ac:spMk id="14" creationId="{3C8C4C3C-6A13-1530-1ED9-C11F3E8AB147}"/>
          </ac:spMkLst>
        </pc:spChg>
        <pc:spChg chg="mod">
          <ac:chgData name="Jana Lu" userId="76d7ce9a-58f9-4227-9ce6-18dcc353422d" providerId="ADAL" clId="{DDBD521C-D4A7-41C1-80AC-D3BFD85FDA71}" dt="2024-05-12T20:46:32.662" v="3890" actId="680"/>
          <ac:spMkLst>
            <pc:docMk/>
            <pc:sldMk cId="1876513097" sldId="1125"/>
            <ac:spMk id="15" creationId="{B2A26F83-1296-CB40-23A2-F17D00CEB076}"/>
          </ac:spMkLst>
        </pc:spChg>
        <pc:spChg chg="mod">
          <ac:chgData name="Jana Lu" userId="76d7ce9a-58f9-4227-9ce6-18dcc353422d" providerId="ADAL" clId="{DDBD521C-D4A7-41C1-80AC-D3BFD85FDA71}" dt="2024-05-12T20:46:32.662" v="3890" actId="680"/>
          <ac:spMkLst>
            <pc:docMk/>
            <pc:sldMk cId="1876513097" sldId="1125"/>
            <ac:spMk id="16" creationId="{0970F0F8-6E06-73EA-6E88-7D22D4E26205}"/>
          </ac:spMkLst>
        </pc:spChg>
        <pc:spChg chg="mod">
          <ac:chgData name="Jana Lu" userId="76d7ce9a-58f9-4227-9ce6-18dcc353422d" providerId="ADAL" clId="{DDBD521C-D4A7-41C1-80AC-D3BFD85FDA71}" dt="2024-05-12T20:46:32.662" v="3890" actId="680"/>
          <ac:spMkLst>
            <pc:docMk/>
            <pc:sldMk cId="1876513097" sldId="1125"/>
            <ac:spMk id="17" creationId="{CFBFC2BE-B89C-8FE7-456F-FAEA9D2C757D}"/>
          </ac:spMkLst>
        </pc:spChg>
        <pc:spChg chg="mod">
          <ac:chgData name="Jana Lu" userId="76d7ce9a-58f9-4227-9ce6-18dcc353422d" providerId="ADAL" clId="{DDBD521C-D4A7-41C1-80AC-D3BFD85FDA71}" dt="2024-05-12T20:46:32.662" v="3890" actId="680"/>
          <ac:spMkLst>
            <pc:docMk/>
            <pc:sldMk cId="1876513097" sldId="1125"/>
            <ac:spMk id="18" creationId="{5420888F-E6AD-28C4-54C1-F68809DDB378}"/>
          </ac:spMkLst>
        </pc:spChg>
        <pc:spChg chg="mod">
          <ac:chgData name="Jana Lu" userId="76d7ce9a-58f9-4227-9ce6-18dcc353422d" providerId="ADAL" clId="{DDBD521C-D4A7-41C1-80AC-D3BFD85FDA71}" dt="2024-05-12T20:46:32.662" v="3890" actId="680"/>
          <ac:spMkLst>
            <pc:docMk/>
            <pc:sldMk cId="1876513097" sldId="1125"/>
            <ac:spMk id="19" creationId="{34E576A1-88DA-FC2C-8FDD-6E4F9D450821}"/>
          </ac:spMkLst>
        </pc:spChg>
        <pc:spChg chg="mod">
          <ac:chgData name="Jana Lu" userId="76d7ce9a-58f9-4227-9ce6-18dcc353422d" providerId="ADAL" clId="{DDBD521C-D4A7-41C1-80AC-D3BFD85FDA71}" dt="2024-05-12T20:46:32.662" v="3890" actId="680"/>
          <ac:spMkLst>
            <pc:docMk/>
            <pc:sldMk cId="1876513097" sldId="1125"/>
            <ac:spMk id="20" creationId="{A62F11D6-A8A7-718D-B42D-E5F405866319}"/>
          </ac:spMkLst>
        </pc:spChg>
        <pc:spChg chg="mod">
          <ac:chgData name="Jana Lu" userId="76d7ce9a-58f9-4227-9ce6-18dcc353422d" providerId="ADAL" clId="{DDBD521C-D4A7-41C1-80AC-D3BFD85FDA71}" dt="2024-05-12T20:46:32.662" v="3890" actId="680"/>
          <ac:spMkLst>
            <pc:docMk/>
            <pc:sldMk cId="1876513097" sldId="1125"/>
            <ac:spMk id="21" creationId="{BD82A842-4697-0F6C-74D8-E1AD2786B301}"/>
          </ac:spMkLst>
        </pc:spChg>
        <pc:spChg chg="mod">
          <ac:chgData name="Jana Lu" userId="76d7ce9a-58f9-4227-9ce6-18dcc353422d" providerId="ADAL" clId="{DDBD521C-D4A7-41C1-80AC-D3BFD85FDA71}" dt="2024-05-12T20:46:32.662" v="3890" actId="680"/>
          <ac:spMkLst>
            <pc:docMk/>
            <pc:sldMk cId="1876513097" sldId="1125"/>
            <ac:spMk id="22" creationId="{992DF25F-A323-3626-202D-1C6B23526A04}"/>
          </ac:spMkLst>
        </pc:spChg>
      </pc:sldChg>
      <pc:sldChg chg="addSp delSp modSp add mod addCm delCm modCm">
        <pc:chgData name="Jana Lu" userId="76d7ce9a-58f9-4227-9ce6-18dcc353422d" providerId="ADAL" clId="{DDBD521C-D4A7-41C1-80AC-D3BFD85FDA71}" dt="2024-05-22T04:23:30.505" v="18211" actId="6549"/>
        <pc:sldMkLst>
          <pc:docMk/>
          <pc:sldMk cId="4200709785" sldId="1125"/>
        </pc:sldMkLst>
        <pc:spChg chg="add mod">
          <ac:chgData name="Jana Lu" userId="76d7ce9a-58f9-4227-9ce6-18dcc353422d" providerId="ADAL" clId="{DDBD521C-D4A7-41C1-80AC-D3BFD85FDA71}" dt="2024-05-22T04:23:30.505" v="18211" actId="6549"/>
          <ac:spMkLst>
            <pc:docMk/>
            <pc:sldMk cId="4200709785" sldId="1125"/>
            <ac:spMk id="2" creationId="{5BE0CDC0-6BC6-B5A0-BA42-808C8E7348C1}"/>
          </ac:spMkLst>
        </pc:spChg>
        <pc:spChg chg="mod">
          <ac:chgData name="Jana Lu" userId="76d7ce9a-58f9-4227-9ce6-18dcc353422d" providerId="ADAL" clId="{DDBD521C-D4A7-41C1-80AC-D3BFD85FDA71}" dt="2024-05-21T04:08:23.776" v="16062" actId="1035"/>
          <ac:spMkLst>
            <pc:docMk/>
            <pc:sldMk cId="4200709785" sldId="1125"/>
            <ac:spMk id="3" creationId="{4F71A857-4031-BDD3-B1A0-E6D1C978D4DB}"/>
          </ac:spMkLst>
        </pc:spChg>
        <pc:spChg chg="mod ord">
          <ac:chgData name="Jana Lu" userId="76d7ce9a-58f9-4227-9ce6-18dcc353422d" providerId="ADAL" clId="{DDBD521C-D4A7-41C1-80AC-D3BFD85FDA71}" dt="2024-05-21T04:08:42.949" v="16065" actId="1036"/>
          <ac:spMkLst>
            <pc:docMk/>
            <pc:sldMk cId="4200709785" sldId="1125"/>
            <ac:spMk id="4" creationId="{99BEAFE9-FFA4-2804-CED4-E1229E4B6EFA}"/>
          </ac:spMkLst>
        </pc:spChg>
        <pc:spChg chg="mod ord">
          <ac:chgData name="Jana Lu" userId="76d7ce9a-58f9-4227-9ce6-18dcc353422d" providerId="ADAL" clId="{DDBD521C-D4A7-41C1-80AC-D3BFD85FDA71}" dt="2024-05-22T04:22:36.251" v="18201" actId="20577"/>
          <ac:spMkLst>
            <pc:docMk/>
            <pc:sldMk cId="4200709785" sldId="1125"/>
            <ac:spMk id="5" creationId="{FAF0EEDE-C271-5666-1193-BEE05B944E76}"/>
          </ac:spMkLst>
        </pc:spChg>
        <pc:spChg chg="del mod">
          <ac:chgData name="Jana Lu" userId="76d7ce9a-58f9-4227-9ce6-18dcc353422d" providerId="ADAL" clId="{DDBD521C-D4A7-41C1-80AC-D3BFD85FDA71}" dt="2024-05-12T21:12:11.408" v="4311" actId="478"/>
          <ac:spMkLst>
            <pc:docMk/>
            <pc:sldMk cId="4200709785" sldId="1125"/>
            <ac:spMk id="6" creationId="{1406BC05-3228-924B-BB54-6F434314707D}"/>
          </ac:spMkLst>
        </pc:spChg>
        <pc:spChg chg="del">
          <ac:chgData name="Jana Lu" userId="76d7ce9a-58f9-4227-9ce6-18dcc353422d" providerId="ADAL" clId="{DDBD521C-D4A7-41C1-80AC-D3BFD85FDA71}" dt="2024-05-12T21:12:11.408" v="4311" actId="478"/>
          <ac:spMkLst>
            <pc:docMk/>
            <pc:sldMk cId="4200709785" sldId="1125"/>
            <ac:spMk id="7" creationId="{718EF5BB-C427-49EF-80B1-E2FCE498CAEA}"/>
          </ac:spMkLst>
        </pc:spChg>
        <pc:spChg chg="del">
          <ac:chgData name="Jana Lu" userId="76d7ce9a-58f9-4227-9ce6-18dcc353422d" providerId="ADAL" clId="{DDBD521C-D4A7-41C1-80AC-D3BFD85FDA71}" dt="2024-05-12T21:12:11.408" v="4311" actId="478"/>
          <ac:spMkLst>
            <pc:docMk/>
            <pc:sldMk cId="4200709785" sldId="1125"/>
            <ac:spMk id="8" creationId="{4D93A6DF-B654-2237-021A-C8B7EE0484E8}"/>
          </ac:spMkLst>
        </pc:spChg>
        <pc:spChg chg="mod">
          <ac:chgData name="Jana Lu" userId="76d7ce9a-58f9-4227-9ce6-18dcc353422d" providerId="ADAL" clId="{DDBD521C-D4A7-41C1-80AC-D3BFD85FDA71}" dt="2024-05-21T04:08:23.776" v="16062" actId="1035"/>
          <ac:spMkLst>
            <pc:docMk/>
            <pc:sldMk cId="4200709785" sldId="1125"/>
            <ac:spMk id="9" creationId="{979DDF9E-68D9-1815-FB62-D0F1E8C119DE}"/>
          </ac:spMkLst>
        </pc:spChg>
        <pc:spChg chg="mod ord">
          <ac:chgData name="Jana Lu" userId="76d7ce9a-58f9-4227-9ce6-18dcc353422d" providerId="ADAL" clId="{DDBD521C-D4A7-41C1-80AC-D3BFD85FDA71}" dt="2024-05-21T04:08:42.949" v="16065" actId="1036"/>
          <ac:spMkLst>
            <pc:docMk/>
            <pc:sldMk cId="4200709785" sldId="1125"/>
            <ac:spMk id="10" creationId="{709589C8-7E88-1BF8-4683-6B2D5B4A3415}"/>
          </ac:spMkLst>
        </pc:spChg>
        <pc:spChg chg="mod ord">
          <ac:chgData name="Jana Lu" userId="76d7ce9a-58f9-4227-9ce6-18dcc353422d" providerId="ADAL" clId="{DDBD521C-D4A7-41C1-80AC-D3BFD85FDA71}" dt="2024-05-21T04:08:42.949" v="16065" actId="1036"/>
          <ac:spMkLst>
            <pc:docMk/>
            <pc:sldMk cId="4200709785" sldId="1125"/>
            <ac:spMk id="11" creationId="{B17B31A7-1A25-C58D-BBC6-3A951C429070}"/>
          </ac:spMkLst>
        </pc:spChg>
        <pc:spChg chg="mod ord">
          <ac:chgData name="Jana Lu" userId="76d7ce9a-58f9-4227-9ce6-18dcc353422d" providerId="ADAL" clId="{DDBD521C-D4A7-41C1-80AC-D3BFD85FDA71}" dt="2024-05-21T04:08:49.634" v="16067" actId="14100"/>
          <ac:spMkLst>
            <pc:docMk/>
            <pc:sldMk cId="4200709785" sldId="1125"/>
            <ac:spMk id="12" creationId="{B3DD858A-E700-C19F-C1E2-9D50FBB6FAB3}"/>
          </ac:spMkLst>
        </pc:spChg>
        <pc:spChg chg="mod">
          <ac:chgData name="Jana Lu" userId="76d7ce9a-58f9-4227-9ce6-18dcc353422d" providerId="ADAL" clId="{DDBD521C-D4A7-41C1-80AC-D3BFD85FDA71}" dt="2024-05-22T04:22:32.796" v="18198" actId="20577"/>
          <ac:spMkLst>
            <pc:docMk/>
            <pc:sldMk cId="4200709785" sldId="1125"/>
            <ac:spMk id="24" creationId="{71EB1376-77E9-A6D4-05AF-66110A048F38}"/>
          </ac:spMkLst>
        </pc:spChg>
        <pc:spChg chg="del mod">
          <ac:chgData name="Jana Lu" userId="76d7ce9a-58f9-4227-9ce6-18dcc353422d" providerId="ADAL" clId="{DDBD521C-D4A7-41C1-80AC-D3BFD85FDA71}" dt="2024-05-22T04:22:45.351" v="18202" actId="478"/>
          <ac:spMkLst>
            <pc:docMk/>
            <pc:sldMk cId="4200709785" sldId="1125"/>
            <ac:spMk id="25" creationId="{C47A33A0-4241-2C81-7280-B2BB119CBF16}"/>
          </ac:spMkLst>
        </pc:spChg>
        <pc:spChg chg="add mod">
          <ac:chgData name="Jana Lu" userId="76d7ce9a-58f9-4227-9ce6-18dcc353422d" providerId="ADAL" clId="{DDBD521C-D4A7-41C1-80AC-D3BFD85FDA71}" dt="2024-05-21T04:08:46.800" v="16066" actId="14100"/>
          <ac:spMkLst>
            <pc:docMk/>
            <pc:sldMk cId="4200709785" sldId="1125"/>
            <ac:spMk id="26" creationId="{E0513BB1-1470-3565-D869-2944B84EAD83}"/>
          </ac:spMkLst>
        </pc:spChg>
        <pc:spChg chg="add mod">
          <ac:chgData name="Jana Lu" userId="76d7ce9a-58f9-4227-9ce6-18dcc353422d" providerId="ADAL" clId="{DDBD521C-D4A7-41C1-80AC-D3BFD85FDA71}" dt="2024-05-12T21:12:11.435" v="4314" actId="27636"/>
          <ac:spMkLst>
            <pc:docMk/>
            <pc:sldMk cId="4200709785" sldId="1125"/>
            <ac:spMk id="28" creationId="{0500D476-AA85-8F9E-83A5-CEC885A4E975}"/>
          </ac:spMkLst>
        </pc:spChg>
        <pc:spChg chg="add mod">
          <ac:chgData name="Jana Lu" userId="76d7ce9a-58f9-4227-9ce6-18dcc353422d" providerId="ADAL" clId="{DDBD521C-D4A7-41C1-80AC-D3BFD85FDA71}" dt="2024-05-12T21:12:11.435" v="4313" actId="27636"/>
          <ac:spMkLst>
            <pc:docMk/>
            <pc:sldMk cId="4200709785" sldId="1125"/>
            <ac:spMk id="30" creationId="{B1C583C5-A75B-4C46-A955-027739428D1A}"/>
          </ac:spMkLst>
        </pc:spChg>
      </pc:sldChg>
      <pc:sldChg chg="addSp delSp modSp add del mod addCm delCm modCm">
        <pc:chgData name="Jana Lu" userId="76d7ce9a-58f9-4227-9ce6-18dcc353422d" providerId="ADAL" clId="{DDBD521C-D4A7-41C1-80AC-D3BFD85FDA71}" dt="2024-05-16T20:58:16.004" v="13290" actId="47"/>
        <pc:sldMkLst>
          <pc:docMk/>
          <pc:sldMk cId="1967870705" sldId="1126"/>
        </pc:sldMkLst>
        <pc:spChg chg="mod">
          <ac:chgData name="Jana Lu" userId="76d7ce9a-58f9-4227-9ce6-18dcc353422d" providerId="ADAL" clId="{DDBD521C-D4A7-41C1-80AC-D3BFD85FDA71}" dt="2024-05-14T20:30:30.548" v="6621" actId="207"/>
          <ac:spMkLst>
            <pc:docMk/>
            <pc:sldMk cId="1967870705" sldId="1126"/>
            <ac:spMk id="2" creationId="{A5B0C38A-E3C8-F401-194A-553F1CC22181}"/>
          </ac:spMkLst>
        </pc:spChg>
        <pc:spChg chg="add mod">
          <ac:chgData name="Jana Lu" userId="76d7ce9a-58f9-4227-9ce6-18dcc353422d" providerId="ADAL" clId="{DDBD521C-D4A7-41C1-80AC-D3BFD85FDA71}" dt="2024-05-13T19:43:55.646" v="5800" actId="478"/>
          <ac:spMkLst>
            <pc:docMk/>
            <pc:sldMk cId="1967870705" sldId="1126"/>
            <ac:spMk id="3" creationId="{152A5D1D-D163-8220-4445-F6AF74B81E80}"/>
          </ac:spMkLst>
        </pc:spChg>
        <pc:spChg chg="add del mod">
          <ac:chgData name="Jana Lu" userId="76d7ce9a-58f9-4227-9ce6-18dcc353422d" providerId="ADAL" clId="{DDBD521C-D4A7-41C1-80AC-D3BFD85FDA71}" dt="2024-05-12T22:50:26.332" v="5082" actId="478"/>
          <ac:spMkLst>
            <pc:docMk/>
            <pc:sldMk cId="1967870705" sldId="1126"/>
            <ac:spMk id="3" creationId="{F68C1680-8367-50C9-5743-980E452FA508}"/>
          </ac:spMkLst>
        </pc:spChg>
        <pc:spChg chg="del mod">
          <ac:chgData name="Jana Lu" userId="76d7ce9a-58f9-4227-9ce6-18dcc353422d" providerId="ADAL" clId="{DDBD521C-D4A7-41C1-80AC-D3BFD85FDA71}" dt="2024-05-13T19:43:58.595" v="5801" actId="478"/>
          <ac:spMkLst>
            <pc:docMk/>
            <pc:sldMk cId="1967870705" sldId="1126"/>
            <ac:spMk id="4" creationId="{8E5484D4-8F3C-70B4-816A-0B72AEAEA522}"/>
          </ac:spMkLst>
        </pc:spChg>
        <pc:spChg chg="del mod">
          <ac:chgData name="Jana Lu" userId="76d7ce9a-58f9-4227-9ce6-18dcc353422d" providerId="ADAL" clId="{DDBD521C-D4A7-41C1-80AC-D3BFD85FDA71}" dt="2024-05-13T19:43:55.646" v="5800" actId="478"/>
          <ac:spMkLst>
            <pc:docMk/>
            <pc:sldMk cId="1967870705" sldId="1126"/>
            <ac:spMk id="5" creationId="{D0BA3A1F-9EE8-75FB-DAD9-F1677EFA66BD}"/>
          </ac:spMkLst>
        </pc:spChg>
        <pc:spChg chg="mod">
          <ac:chgData name="Jana Lu" userId="76d7ce9a-58f9-4227-9ce6-18dcc353422d" providerId="ADAL" clId="{DDBD521C-D4A7-41C1-80AC-D3BFD85FDA71}" dt="2024-05-14T20:30:30.189" v="6620" actId="207"/>
          <ac:spMkLst>
            <pc:docMk/>
            <pc:sldMk cId="1967870705" sldId="1126"/>
            <ac:spMk id="6" creationId="{34631E6C-C01E-587D-C1DA-EAFD756D2ADE}"/>
          </ac:spMkLst>
        </pc:spChg>
        <pc:spChg chg="mod">
          <ac:chgData name="Jana Lu" userId="76d7ce9a-58f9-4227-9ce6-18dcc353422d" providerId="ADAL" clId="{DDBD521C-D4A7-41C1-80AC-D3BFD85FDA71}" dt="2024-05-12T23:01:20.859" v="5120" actId="20577"/>
          <ac:spMkLst>
            <pc:docMk/>
            <pc:sldMk cId="1967870705" sldId="1126"/>
            <ac:spMk id="7" creationId="{47CA9B18-11E6-EBE3-BAA2-DCF2BD22DB7B}"/>
          </ac:spMkLst>
        </pc:spChg>
        <pc:spChg chg="ord">
          <ac:chgData name="Jana Lu" userId="76d7ce9a-58f9-4227-9ce6-18dcc353422d" providerId="ADAL" clId="{DDBD521C-D4A7-41C1-80AC-D3BFD85FDA71}" dt="2024-05-12T22:46:17.422" v="5062" actId="13244"/>
          <ac:spMkLst>
            <pc:docMk/>
            <pc:sldMk cId="1967870705" sldId="1126"/>
            <ac:spMk id="23" creationId="{D8BB2AB7-9DFB-8981-4BD4-DAF88DC451CE}"/>
          </ac:spMkLst>
        </pc:spChg>
        <pc:spChg chg="ord">
          <ac:chgData name="Jana Lu" userId="76d7ce9a-58f9-4227-9ce6-18dcc353422d" providerId="ADAL" clId="{DDBD521C-D4A7-41C1-80AC-D3BFD85FDA71}" dt="2024-05-12T22:46:25.690" v="5063" actId="13244"/>
          <ac:spMkLst>
            <pc:docMk/>
            <pc:sldMk cId="1967870705" sldId="1126"/>
            <ac:spMk id="24" creationId="{01A71E37-5174-43CF-81D9-0F90B8F1659D}"/>
          </ac:spMkLst>
        </pc:spChg>
        <pc:spChg chg="add del">
          <ac:chgData name="Jana Lu" userId="76d7ce9a-58f9-4227-9ce6-18dcc353422d" providerId="ADAL" clId="{DDBD521C-D4A7-41C1-80AC-D3BFD85FDA71}" dt="2024-05-12T22:46:41.832" v="5065" actId="478"/>
          <ac:spMkLst>
            <pc:docMk/>
            <pc:sldMk cId="1967870705" sldId="1126"/>
            <ac:spMk id="26" creationId="{39BF86A9-181A-68C7-F7D3-7E78353927D3}"/>
          </ac:spMkLst>
        </pc:spChg>
        <pc:spChg chg="add mod">
          <ac:chgData name="Jana Lu" userId="76d7ce9a-58f9-4227-9ce6-18dcc353422d" providerId="ADAL" clId="{DDBD521C-D4A7-41C1-80AC-D3BFD85FDA71}" dt="2024-05-12T22:50:19.385" v="5078" actId="1076"/>
          <ac:spMkLst>
            <pc:docMk/>
            <pc:sldMk cId="1967870705" sldId="1126"/>
            <ac:spMk id="29" creationId="{87B1E86E-8087-4124-7993-2C769E6BAD6D}"/>
          </ac:spMkLst>
        </pc:spChg>
        <pc:spChg chg="add mod">
          <ac:chgData name="Jana Lu" userId="76d7ce9a-58f9-4227-9ce6-18dcc353422d" providerId="ADAL" clId="{DDBD521C-D4A7-41C1-80AC-D3BFD85FDA71}" dt="2024-05-13T19:43:58.595" v="5801" actId="478"/>
          <ac:spMkLst>
            <pc:docMk/>
            <pc:sldMk cId="1967870705" sldId="1126"/>
            <ac:spMk id="29" creationId="{BC8A4B5B-7556-3975-4FB1-9CA7C9F120D2}"/>
          </ac:spMkLst>
        </pc:spChg>
        <pc:picChg chg="mod">
          <ac:chgData name="Jana Lu" userId="76d7ce9a-58f9-4227-9ce6-18dcc353422d" providerId="ADAL" clId="{DDBD521C-D4A7-41C1-80AC-D3BFD85FDA71}" dt="2024-05-13T13:25:01.235" v="5209" actId="14861"/>
          <ac:picMkLst>
            <pc:docMk/>
            <pc:sldMk cId="1967870705" sldId="1126"/>
            <ac:picMk id="25" creationId="{4316F537-0B8B-2642-1629-10C89E88F784}"/>
          </ac:picMkLst>
        </pc:picChg>
      </pc:sldChg>
      <pc:sldChg chg="add del">
        <pc:chgData name="Jana Lu" userId="76d7ce9a-58f9-4227-9ce6-18dcc353422d" providerId="ADAL" clId="{DDBD521C-D4A7-41C1-80AC-D3BFD85FDA71}" dt="2024-05-12T20:46:31.396" v="3869"/>
        <pc:sldMkLst>
          <pc:docMk/>
          <pc:sldMk cId="2770991393" sldId="1126"/>
        </pc:sldMkLst>
      </pc:sldChg>
      <pc:sldChg chg="addSp delSp modSp mod addCm modCm">
        <pc:chgData name="Jana Lu" userId="76d7ce9a-58f9-4227-9ce6-18dcc353422d" providerId="ADAL" clId="{DDBD521C-D4A7-41C1-80AC-D3BFD85FDA71}" dt="2024-05-21T03:42:25.100" v="15929" actId="1076"/>
        <pc:sldMkLst>
          <pc:docMk/>
          <pc:sldMk cId="3610774190" sldId="1127"/>
        </pc:sldMkLst>
        <pc:spChg chg="mod">
          <ac:chgData name="Jana Lu" userId="76d7ce9a-58f9-4227-9ce6-18dcc353422d" providerId="ADAL" clId="{DDBD521C-D4A7-41C1-80AC-D3BFD85FDA71}" dt="2024-05-21T03:40:48.892" v="15910" actId="14100"/>
          <ac:spMkLst>
            <pc:docMk/>
            <pc:sldMk cId="3610774190" sldId="1127"/>
            <ac:spMk id="2" creationId="{DD40767B-EF65-E779-AA1C-4DDEDA454D47}"/>
          </ac:spMkLst>
        </pc:spChg>
        <pc:spChg chg="mod">
          <ac:chgData name="Jana Lu" userId="76d7ce9a-58f9-4227-9ce6-18dcc353422d" providerId="ADAL" clId="{DDBD521C-D4A7-41C1-80AC-D3BFD85FDA71}" dt="2024-05-21T03:42:07.590" v="15927" actId="20577"/>
          <ac:spMkLst>
            <pc:docMk/>
            <pc:sldMk cId="3610774190" sldId="1127"/>
            <ac:spMk id="3" creationId="{71C5B904-8492-13C3-26A0-CEFD256DAE05}"/>
          </ac:spMkLst>
        </pc:spChg>
        <pc:spChg chg="mod">
          <ac:chgData name="Jana Lu" userId="76d7ce9a-58f9-4227-9ce6-18dcc353422d" providerId="ADAL" clId="{DDBD521C-D4A7-41C1-80AC-D3BFD85FDA71}" dt="2024-05-16T20:05:16.024" v="12869" actId="404"/>
          <ac:spMkLst>
            <pc:docMk/>
            <pc:sldMk cId="3610774190" sldId="1127"/>
            <ac:spMk id="24" creationId="{87AAB4DC-D99C-9314-ADA7-693535851F9E}"/>
          </ac:spMkLst>
        </pc:spChg>
        <pc:picChg chg="add mod">
          <ac:chgData name="Jana Lu" userId="76d7ce9a-58f9-4227-9ce6-18dcc353422d" providerId="ADAL" clId="{DDBD521C-D4A7-41C1-80AC-D3BFD85FDA71}" dt="2024-05-21T03:42:25.100" v="15929" actId="1076"/>
          <ac:picMkLst>
            <pc:docMk/>
            <pc:sldMk cId="3610774190" sldId="1127"/>
            <ac:picMk id="25" creationId="{34BF65BA-6CF7-3963-C1E0-76832274A157}"/>
          </ac:picMkLst>
        </pc:picChg>
        <pc:picChg chg="add del mod">
          <ac:chgData name="Jana Lu" userId="76d7ce9a-58f9-4227-9ce6-18dcc353422d" providerId="ADAL" clId="{DDBD521C-D4A7-41C1-80AC-D3BFD85FDA71}" dt="2024-05-16T16:34:49.504" v="10933" actId="478"/>
          <ac:picMkLst>
            <pc:docMk/>
            <pc:sldMk cId="3610774190" sldId="1127"/>
            <ac:picMk id="2050" creationId="{F1EB766D-F42B-C9F6-656E-F7806CF066F0}"/>
          </ac:picMkLst>
        </pc:picChg>
      </pc:sldChg>
      <pc:sldChg chg="del addCm modCm">
        <pc:chgData name="Jana Lu" userId="76d7ce9a-58f9-4227-9ce6-18dcc353422d" providerId="ADAL" clId="{DDBD521C-D4A7-41C1-80AC-D3BFD85FDA71}" dt="2024-05-16T20:18:44.614" v="13035" actId="47"/>
        <pc:sldMkLst>
          <pc:docMk/>
          <pc:sldMk cId="4105932142" sldId="1128"/>
        </pc:sldMkLst>
      </pc:sldChg>
      <pc:sldChg chg="delSp modSp del addCm modCm">
        <pc:chgData name="Jana Lu" userId="76d7ce9a-58f9-4227-9ce6-18dcc353422d" providerId="ADAL" clId="{DDBD521C-D4A7-41C1-80AC-D3BFD85FDA71}" dt="2024-05-21T04:20:05.137" v="16164" actId="47"/>
        <pc:sldMkLst>
          <pc:docMk/>
          <pc:sldMk cId="3888056758" sldId="1129"/>
        </pc:sldMkLst>
        <pc:spChg chg="mod">
          <ac:chgData name="Jana Lu" userId="76d7ce9a-58f9-4227-9ce6-18dcc353422d" providerId="ADAL" clId="{DDBD521C-D4A7-41C1-80AC-D3BFD85FDA71}" dt="2024-05-13T19:57:46.693" v="5894" actId="18245"/>
          <ac:spMkLst>
            <pc:docMk/>
            <pc:sldMk cId="3888056758" sldId="1129"/>
            <ac:spMk id="25" creationId="{2EF17E1E-1C04-06AD-27D0-057F0D9853FC}"/>
          </ac:spMkLst>
        </pc:spChg>
        <pc:spChg chg="mod">
          <ac:chgData name="Jana Lu" userId="76d7ce9a-58f9-4227-9ce6-18dcc353422d" providerId="ADAL" clId="{DDBD521C-D4A7-41C1-80AC-D3BFD85FDA71}" dt="2024-05-13T19:57:46.693" v="5894" actId="18245"/>
          <ac:spMkLst>
            <pc:docMk/>
            <pc:sldMk cId="3888056758" sldId="1129"/>
            <ac:spMk id="27" creationId="{4F294794-762F-1DA1-7123-B9737E3FC05A}"/>
          </ac:spMkLst>
        </pc:spChg>
        <pc:spChg chg="mod">
          <ac:chgData name="Jana Lu" userId="76d7ce9a-58f9-4227-9ce6-18dcc353422d" providerId="ADAL" clId="{DDBD521C-D4A7-41C1-80AC-D3BFD85FDA71}" dt="2024-05-13T19:57:46.693" v="5894" actId="18245"/>
          <ac:spMkLst>
            <pc:docMk/>
            <pc:sldMk cId="3888056758" sldId="1129"/>
            <ac:spMk id="28" creationId="{478B1E46-19FD-A4E5-3226-FEE46518055D}"/>
          </ac:spMkLst>
        </pc:spChg>
        <pc:spChg chg="mod">
          <ac:chgData name="Jana Lu" userId="76d7ce9a-58f9-4227-9ce6-18dcc353422d" providerId="ADAL" clId="{DDBD521C-D4A7-41C1-80AC-D3BFD85FDA71}" dt="2024-05-13T19:57:46.693" v="5894" actId="18245"/>
          <ac:spMkLst>
            <pc:docMk/>
            <pc:sldMk cId="3888056758" sldId="1129"/>
            <ac:spMk id="29" creationId="{CA15A85E-13DF-75F9-FBEE-EF41835D2779}"/>
          </ac:spMkLst>
        </pc:spChg>
        <pc:spChg chg="mod">
          <ac:chgData name="Jana Lu" userId="76d7ce9a-58f9-4227-9ce6-18dcc353422d" providerId="ADAL" clId="{DDBD521C-D4A7-41C1-80AC-D3BFD85FDA71}" dt="2024-05-13T19:57:46.693" v="5894" actId="18245"/>
          <ac:spMkLst>
            <pc:docMk/>
            <pc:sldMk cId="3888056758" sldId="1129"/>
            <ac:spMk id="30" creationId="{CF161F8E-4842-5B75-B980-792F9FE739BF}"/>
          </ac:spMkLst>
        </pc:spChg>
        <pc:spChg chg="mod">
          <ac:chgData name="Jana Lu" userId="76d7ce9a-58f9-4227-9ce6-18dcc353422d" providerId="ADAL" clId="{DDBD521C-D4A7-41C1-80AC-D3BFD85FDA71}" dt="2024-05-13T19:57:46.693" v="5894" actId="18245"/>
          <ac:spMkLst>
            <pc:docMk/>
            <pc:sldMk cId="3888056758" sldId="1129"/>
            <ac:spMk id="31" creationId="{CA5B87F3-0159-82C6-5BDC-356BA3D82E45}"/>
          </ac:spMkLst>
        </pc:spChg>
        <pc:grpChg chg="mod">
          <ac:chgData name="Jana Lu" userId="76d7ce9a-58f9-4227-9ce6-18dcc353422d" providerId="ADAL" clId="{DDBD521C-D4A7-41C1-80AC-D3BFD85FDA71}" dt="2024-05-13T19:57:46.693" v="5894" actId="18245"/>
          <ac:grpSpMkLst>
            <pc:docMk/>
            <pc:sldMk cId="3888056758" sldId="1129"/>
            <ac:grpSpMk id="2" creationId="{BF5651DD-B761-B567-D75E-4151E5121B2B}"/>
          </ac:grpSpMkLst>
        </pc:grpChg>
        <pc:graphicFrameChg chg="del">
          <ac:chgData name="Jana Lu" userId="76d7ce9a-58f9-4227-9ce6-18dcc353422d" providerId="ADAL" clId="{DDBD521C-D4A7-41C1-80AC-D3BFD85FDA71}" dt="2024-05-13T19:57:46.693" v="5894" actId="18245"/>
          <ac:graphicFrameMkLst>
            <pc:docMk/>
            <pc:sldMk cId="3888056758" sldId="1129"/>
            <ac:graphicFrameMk id="26" creationId="{EDD3DCEC-90B0-8962-2ED8-458CD17263EC}"/>
          </ac:graphicFrameMkLst>
        </pc:graphicFrameChg>
      </pc:sldChg>
      <pc:sldChg chg="modSp mod addCm">
        <pc:chgData name="Jana Lu" userId="76d7ce9a-58f9-4227-9ce6-18dcc353422d" providerId="ADAL" clId="{DDBD521C-D4A7-41C1-80AC-D3BFD85FDA71}" dt="2024-05-21T04:25:46.400" v="16225"/>
        <pc:sldMkLst>
          <pc:docMk/>
          <pc:sldMk cId="3634005381" sldId="1130"/>
        </pc:sldMkLst>
        <pc:spChg chg="mod">
          <ac:chgData name="Jana Lu" userId="76d7ce9a-58f9-4227-9ce6-18dcc353422d" providerId="ADAL" clId="{DDBD521C-D4A7-41C1-80AC-D3BFD85FDA71}" dt="2024-05-16T20:35:06.185" v="13097" actId="27636"/>
          <ac:spMkLst>
            <pc:docMk/>
            <pc:sldMk cId="3634005381" sldId="1130"/>
            <ac:spMk id="24" creationId="{3279E592-4EF6-F9E5-5218-8E0A01791CD3}"/>
          </ac:spMkLst>
        </pc:spChg>
        <pc:graphicFrameChg chg="mod">
          <ac:chgData name="Jana Lu" userId="76d7ce9a-58f9-4227-9ce6-18dcc353422d" providerId="ADAL" clId="{DDBD521C-D4A7-41C1-80AC-D3BFD85FDA71}" dt="2024-05-21T04:25:46.400" v="16225"/>
          <ac:graphicFrameMkLst>
            <pc:docMk/>
            <pc:sldMk cId="3634005381" sldId="1130"/>
            <ac:graphicFrameMk id="25" creationId="{CBFABD4D-B4B5-B49C-8D87-50CD1C25D32B}"/>
          </ac:graphicFrameMkLst>
        </pc:graphicFrameChg>
      </pc:sldChg>
      <pc:sldChg chg="addSp delSp modSp add mod addCm delCm">
        <pc:chgData name="Jana Lu" userId="76d7ce9a-58f9-4227-9ce6-18dcc353422d" providerId="ADAL" clId="{DDBD521C-D4A7-41C1-80AC-D3BFD85FDA71}" dt="2024-05-22T04:41:07.081" v="18277"/>
        <pc:sldMkLst>
          <pc:docMk/>
          <pc:sldMk cId="1865490156" sldId="1131"/>
        </pc:sldMkLst>
        <pc:spChg chg="del mod">
          <ac:chgData name="Jana Lu" userId="76d7ce9a-58f9-4227-9ce6-18dcc353422d" providerId="ADAL" clId="{DDBD521C-D4A7-41C1-80AC-D3BFD85FDA71}" dt="2024-05-22T04:39:31.046" v="18275" actId="478"/>
          <ac:spMkLst>
            <pc:docMk/>
            <pc:sldMk cId="1865490156" sldId="1131"/>
            <ac:spMk id="2" creationId="{E53413A1-7FC3-120C-E66D-11394AC4A0EF}"/>
          </ac:spMkLst>
        </pc:spChg>
        <pc:spChg chg="add mod">
          <ac:chgData name="Jana Lu" userId="76d7ce9a-58f9-4227-9ce6-18dcc353422d" providerId="ADAL" clId="{DDBD521C-D4A7-41C1-80AC-D3BFD85FDA71}" dt="2024-05-22T04:39:33.179" v="18276" actId="1076"/>
          <ac:spMkLst>
            <pc:docMk/>
            <pc:sldMk cId="1865490156" sldId="1131"/>
            <ac:spMk id="3" creationId="{9AAE0BB3-C4DD-8908-9E37-C368A3743A58}"/>
          </ac:spMkLst>
        </pc:spChg>
        <pc:spChg chg="mod">
          <ac:chgData name="Jana Lu" userId="76d7ce9a-58f9-4227-9ce6-18dcc353422d" providerId="ADAL" clId="{DDBD521C-D4A7-41C1-80AC-D3BFD85FDA71}" dt="2024-05-22T04:30:50.636" v="18237" actId="255"/>
          <ac:spMkLst>
            <pc:docMk/>
            <pc:sldMk cId="1865490156" sldId="1131"/>
            <ac:spMk id="24" creationId="{6B6F47CB-4878-E260-FA1E-954155587CD6}"/>
          </ac:spMkLst>
        </pc:spChg>
        <pc:spChg chg="mod">
          <ac:chgData name="Jana Lu" userId="76d7ce9a-58f9-4227-9ce6-18dcc353422d" providerId="ADAL" clId="{DDBD521C-D4A7-41C1-80AC-D3BFD85FDA71}" dt="2024-05-14T18:54:22.775" v="5925" actId="27636"/>
          <ac:spMkLst>
            <pc:docMk/>
            <pc:sldMk cId="1865490156" sldId="1131"/>
            <ac:spMk id="28" creationId="{17C96812-54C6-C460-28B7-32903AAC966B}"/>
          </ac:spMkLst>
        </pc:spChg>
        <pc:spChg chg="mod">
          <ac:chgData name="Jana Lu" userId="76d7ce9a-58f9-4227-9ce6-18dcc353422d" providerId="ADAL" clId="{DDBD521C-D4A7-41C1-80AC-D3BFD85FDA71}" dt="2024-05-14T18:54:22.786" v="5930" actId="27636"/>
          <ac:spMkLst>
            <pc:docMk/>
            <pc:sldMk cId="1865490156" sldId="1131"/>
            <ac:spMk id="37" creationId="{E134AADF-F2A4-92D2-6EC4-E7C57640B93E}"/>
          </ac:spMkLst>
        </pc:spChg>
        <pc:spChg chg="del mod">
          <ac:chgData name="Jana Lu" userId="76d7ce9a-58f9-4227-9ce6-18dcc353422d" providerId="ADAL" clId="{DDBD521C-D4A7-41C1-80AC-D3BFD85FDA71}" dt="2024-05-22T04:39:29.729" v="18274" actId="478"/>
          <ac:spMkLst>
            <pc:docMk/>
            <pc:sldMk cId="1865490156" sldId="1131"/>
            <ac:spMk id="39" creationId="{570F6635-773C-F466-07F4-5512340A9460}"/>
          </ac:spMkLst>
        </pc:spChg>
        <pc:spChg chg="mod">
          <ac:chgData name="Jana Lu" userId="76d7ce9a-58f9-4227-9ce6-18dcc353422d" providerId="ADAL" clId="{DDBD521C-D4A7-41C1-80AC-D3BFD85FDA71}" dt="2024-05-14T18:54:22.790" v="5932" actId="27636"/>
          <ac:spMkLst>
            <pc:docMk/>
            <pc:sldMk cId="1865490156" sldId="1131"/>
            <ac:spMk id="40" creationId="{E03D5E58-672E-B848-47E1-C50A4BB0B854}"/>
          </ac:spMkLst>
        </pc:spChg>
        <pc:spChg chg="mod">
          <ac:chgData name="Jana Lu" userId="76d7ce9a-58f9-4227-9ce6-18dcc353422d" providerId="ADAL" clId="{DDBD521C-D4A7-41C1-80AC-D3BFD85FDA71}" dt="2024-05-14T18:54:22.747" v="5914" actId="27636"/>
          <ac:spMkLst>
            <pc:docMk/>
            <pc:sldMk cId="1865490156" sldId="1131"/>
            <ac:spMk id="41" creationId="{EEFA36D3-630F-69C0-FA01-B591A3E4731F}"/>
          </ac:spMkLst>
        </pc:spChg>
        <pc:spChg chg="mod">
          <ac:chgData name="Jana Lu" userId="76d7ce9a-58f9-4227-9ce6-18dcc353422d" providerId="ADAL" clId="{DDBD521C-D4A7-41C1-80AC-D3BFD85FDA71}" dt="2024-05-14T18:54:22.766" v="5923" actId="27636"/>
          <ac:spMkLst>
            <pc:docMk/>
            <pc:sldMk cId="1865490156" sldId="1131"/>
            <ac:spMk id="42" creationId="{925721BA-5916-04F6-D3D3-BC0BEF4BBE96}"/>
          </ac:spMkLst>
        </pc:spChg>
        <pc:spChg chg="mod">
          <ac:chgData name="Jana Lu" userId="76d7ce9a-58f9-4227-9ce6-18dcc353422d" providerId="ADAL" clId="{DDBD521C-D4A7-41C1-80AC-D3BFD85FDA71}" dt="2024-05-14T18:54:22.762" v="5921" actId="27636"/>
          <ac:spMkLst>
            <pc:docMk/>
            <pc:sldMk cId="1865490156" sldId="1131"/>
            <ac:spMk id="43" creationId="{9BBE9A7C-1B08-BD5D-3C9F-946819C5E3AE}"/>
          </ac:spMkLst>
        </pc:spChg>
        <pc:spChg chg="mod">
          <ac:chgData name="Jana Lu" userId="76d7ce9a-58f9-4227-9ce6-18dcc353422d" providerId="ADAL" clId="{DDBD521C-D4A7-41C1-80AC-D3BFD85FDA71}" dt="2024-05-14T18:54:22.778" v="5926" actId="27636"/>
          <ac:spMkLst>
            <pc:docMk/>
            <pc:sldMk cId="1865490156" sldId="1131"/>
            <ac:spMk id="44" creationId="{A21F783B-DB8B-11EA-7653-CC87337108D9}"/>
          </ac:spMkLst>
        </pc:spChg>
        <pc:spChg chg="mod">
          <ac:chgData name="Jana Lu" userId="76d7ce9a-58f9-4227-9ce6-18dcc353422d" providerId="ADAL" clId="{DDBD521C-D4A7-41C1-80AC-D3BFD85FDA71}" dt="2024-05-14T18:54:22.751" v="5915" actId="27636"/>
          <ac:spMkLst>
            <pc:docMk/>
            <pc:sldMk cId="1865490156" sldId="1131"/>
            <ac:spMk id="45" creationId="{0B3C42D3-6D6F-07D4-6827-FBBA5EEE7492}"/>
          </ac:spMkLst>
        </pc:spChg>
        <pc:spChg chg="mod">
          <ac:chgData name="Jana Lu" userId="76d7ce9a-58f9-4227-9ce6-18dcc353422d" providerId="ADAL" clId="{DDBD521C-D4A7-41C1-80AC-D3BFD85FDA71}" dt="2024-05-14T18:54:22.758" v="5918" actId="27636"/>
          <ac:spMkLst>
            <pc:docMk/>
            <pc:sldMk cId="1865490156" sldId="1131"/>
            <ac:spMk id="46" creationId="{58E92ED5-A3F4-CC06-5192-363CA7DF1A24}"/>
          </ac:spMkLst>
        </pc:spChg>
        <pc:spChg chg="mod">
          <ac:chgData name="Jana Lu" userId="76d7ce9a-58f9-4227-9ce6-18dcc353422d" providerId="ADAL" clId="{DDBD521C-D4A7-41C1-80AC-D3BFD85FDA71}" dt="2024-05-14T18:54:22.783" v="5928" actId="27636"/>
          <ac:spMkLst>
            <pc:docMk/>
            <pc:sldMk cId="1865490156" sldId="1131"/>
            <ac:spMk id="47" creationId="{ED0EE8C5-B179-356B-F4CC-F41A556B1B0D}"/>
          </ac:spMkLst>
        </pc:spChg>
        <pc:spChg chg="mod">
          <ac:chgData name="Jana Lu" userId="76d7ce9a-58f9-4227-9ce6-18dcc353422d" providerId="ADAL" clId="{DDBD521C-D4A7-41C1-80AC-D3BFD85FDA71}" dt="2024-05-14T18:54:22.755" v="5917" actId="27636"/>
          <ac:spMkLst>
            <pc:docMk/>
            <pc:sldMk cId="1865490156" sldId="1131"/>
            <ac:spMk id="48" creationId="{04CB993B-8D1E-85A6-F7AA-AEC4178540BF}"/>
          </ac:spMkLst>
        </pc:spChg>
        <pc:spChg chg="mod">
          <ac:chgData name="Jana Lu" userId="76d7ce9a-58f9-4227-9ce6-18dcc353422d" providerId="ADAL" clId="{DDBD521C-D4A7-41C1-80AC-D3BFD85FDA71}" dt="2024-05-14T18:54:22.779" v="5927" actId="27636"/>
          <ac:spMkLst>
            <pc:docMk/>
            <pc:sldMk cId="1865490156" sldId="1131"/>
            <ac:spMk id="49" creationId="{D29A2E81-6A71-C381-9369-404FF393F818}"/>
          </ac:spMkLst>
        </pc:spChg>
        <pc:spChg chg="mod">
          <ac:chgData name="Jana Lu" userId="76d7ce9a-58f9-4227-9ce6-18dcc353422d" providerId="ADAL" clId="{DDBD521C-D4A7-41C1-80AC-D3BFD85FDA71}" dt="2024-05-14T18:54:22.760" v="5920" actId="27636"/>
          <ac:spMkLst>
            <pc:docMk/>
            <pc:sldMk cId="1865490156" sldId="1131"/>
            <ac:spMk id="50" creationId="{97741C74-9270-6753-BA03-C20BE5028997}"/>
          </ac:spMkLst>
        </pc:spChg>
        <pc:spChg chg="mod">
          <ac:chgData name="Jana Lu" userId="76d7ce9a-58f9-4227-9ce6-18dcc353422d" providerId="ADAL" clId="{DDBD521C-D4A7-41C1-80AC-D3BFD85FDA71}" dt="2024-05-14T18:54:22.785" v="5929" actId="27636"/>
          <ac:spMkLst>
            <pc:docMk/>
            <pc:sldMk cId="1865490156" sldId="1131"/>
            <ac:spMk id="51" creationId="{6CB45D28-DD63-073D-9945-EAC80481EDC1}"/>
          </ac:spMkLst>
        </pc:spChg>
        <pc:spChg chg="mod">
          <ac:chgData name="Jana Lu" userId="76d7ce9a-58f9-4227-9ce6-18dcc353422d" providerId="ADAL" clId="{DDBD521C-D4A7-41C1-80AC-D3BFD85FDA71}" dt="2024-05-14T18:54:22.763" v="5922" actId="27636"/>
          <ac:spMkLst>
            <pc:docMk/>
            <pc:sldMk cId="1865490156" sldId="1131"/>
            <ac:spMk id="52" creationId="{9D5E2DB6-FA6F-C7BB-A3EA-AE9266D4F9C6}"/>
          </ac:spMkLst>
        </pc:spChg>
        <pc:spChg chg="mod">
          <ac:chgData name="Jana Lu" userId="76d7ce9a-58f9-4227-9ce6-18dcc353422d" providerId="ADAL" clId="{DDBD521C-D4A7-41C1-80AC-D3BFD85FDA71}" dt="2024-05-14T18:54:22.754" v="5916" actId="27636"/>
          <ac:spMkLst>
            <pc:docMk/>
            <pc:sldMk cId="1865490156" sldId="1131"/>
            <ac:spMk id="53" creationId="{FDA698DE-F087-482F-AA75-AECFB25CBD6D}"/>
          </ac:spMkLst>
        </pc:spChg>
        <pc:spChg chg="mod">
          <ac:chgData name="Jana Lu" userId="76d7ce9a-58f9-4227-9ce6-18dcc353422d" providerId="ADAL" clId="{DDBD521C-D4A7-41C1-80AC-D3BFD85FDA71}" dt="2024-05-14T18:54:22.759" v="5919" actId="27636"/>
          <ac:spMkLst>
            <pc:docMk/>
            <pc:sldMk cId="1865490156" sldId="1131"/>
            <ac:spMk id="54" creationId="{60215C8F-2BF9-3EFD-4ED9-02319B1F7F94}"/>
          </ac:spMkLst>
        </pc:spChg>
        <pc:spChg chg="mod">
          <ac:chgData name="Jana Lu" userId="76d7ce9a-58f9-4227-9ce6-18dcc353422d" providerId="ADAL" clId="{DDBD521C-D4A7-41C1-80AC-D3BFD85FDA71}" dt="2024-05-14T18:54:22.768" v="5924" actId="27636"/>
          <ac:spMkLst>
            <pc:docMk/>
            <pc:sldMk cId="1865490156" sldId="1131"/>
            <ac:spMk id="55" creationId="{0EE4041F-6836-A636-45D9-B2F877EA3676}"/>
          </ac:spMkLst>
        </pc:spChg>
        <pc:spChg chg="mod">
          <ac:chgData name="Jana Lu" userId="76d7ce9a-58f9-4227-9ce6-18dcc353422d" providerId="ADAL" clId="{DDBD521C-D4A7-41C1-80AC-D3BFD85FDA71}" dt="2024-05-14T18:54:22.788" v="5931" actId="27636"/>
          <ac:spMkLst>
            <pc:docMk/>
            <pc:sldMk cId="1865490156" sldId="1131"/>
            <ac:spMk id="56" creationId="{127ABEAF-EB83-7FA4-F8DE-624DC6457C77}"/>
          </ac:spMkLst>
        </pc:spChg>
      </pc:sldChg>
      <pc:sldChg chg="new del">
        <pc:chgData name="Jana Lu" userId="76d7ce9a-58f9-4227-9ce6-18dcc353422d" providerId="ADAL" clId="{DDBD521C-D4A7-41C1-80AC-D3BFD85FDA71}" dt="2024-05-14T18:54:09.233" v="5912" actId="680"/>
        <pc:sldMkLst>
          <pc:docMk/>
          <pc:sldMk cId="2572154745" sldId="1131"/>
        </pc:sldMkLst>
      </pc:sldChg>
      <pc:sldChg chg="new del">
        <pc:chgData name="Jana Lu" userId="76d7ce9a-58f9-4227-9ce6-18dcc353422d" providerId="ADAL" clId="{DDBD521C-D4A7-41C1-80AC-D3BFD85FDA71}" dt="2024-05-14T18:54:06.958" v="5911" actId="680"/>
        <pc:sldMkLst>
          <pc:docMk/>
          <pc:sldMk cId="1043570811" sldId="1132"/>
        </pc:sldMkLst>
      </pc:sldChg>
      <pc:sldChg chg="addSp delSp modSp add mod delCm modCm">
        <pc:chgData name="Jana Lu" userId="76d7ce9a-58f9-4227-9ce6-18dcc353422d" providerId="ADAL" clId="{DDBD521C-D4A7-41C1-80AC-D3BFD85FDA71}" dt="2024-05-22T04:53:28.873" v="18362" actId="20577"/>
        <pc:sldMkLst>
          <pc:docMk/>
          <pc:sldMk cId="1662939774" sldId="1132"/>
        </pc:sldMkLst>
        <pc:spChg chg="mod">
          <ac:chgData name="Jana Lu" userId="76d7ce9a-58f9-4227-9ce6-18dcc353422d" providerId="ADAL" clId="{DDBD521C-D4A7-41C1-80AC-D3BFD85FDA71}" dt="2024-05-16T05:36:30.950" v="6794" actId="20577"/>
          <ac:spMkLst>
            <pc:docMk/>
            <pc:sldMk cId="1662939774" sldId="1132"/>
            <ac:spMk id="2" creationId="{4EDF8A6B-9DAA-4FDB-3E01-D8839B4EA9DA}"/>
          </ac:spMkLst>
        </pc:spChg>
        <pc:spChg chg="del">
          <ac:chgData name="Jana Lu" userId="76d7ce9a-58f9-4227-9ce6-18dcc353422d" providerId="ADAL" clId="{DDBD521C-D4A7-41C1-80AC-D3BFD85FDA71}" dt="2024-05-14T19:39:42.260" v="6417" actId="478"/>
          <ac:spMkLst>
            <pc:docMk/>
            <pc:sldMk cId="1662939774" sldId="1132"/>
            <ac:spMk id="3" creationId="{31501CB4-96F7-0BEC-FF57-0C0CEC8B556E}"/>
          </ac:spMkLst>
        </pc:spChg>
        <pc:spChg chg="mod ord">
          <ac:chgData name="Jana Lu" userId="76d7ce9a-58f9-4227-9ce6-18dcc353422d" providerId="ADAL" clId="{DDBD521C-D4A7-41C1-80AC-D3BFD85FDA71}" dt="2024-05-20T16:49:23.258" v="13510" actId="166"/>
          <ac:spMkLst>
            <pc:docMk/>
            <pc:sldMk cId="1662939774" sldId="1132"/>
            <ac:spMk id="25" creationId="{684E2A77-D3A0-0173-59AE-0173DC80D488}"/>
          </ac:spMkLst>
        </pc:spChg>
        <pc:spChg chg="del">
          <ac:chgData name="Jana Lu" userId="76d7ce9a-58f9-4227-9ce6-18dcc353422d" providerId="ADAL" clId="{DDBD521C-D4A7-41C1-80AC-D3BFD85FDA71}" dt="2024-05-22T02:16:46.974" v="16663" actId="478"/>
          <ac:spMkLst>
            <pc:docMk/>
            <pc:sldMk cId="1662939774" sldId="1132"/>
            <ac:spMk id="26" creationId="{0818E5E6-16CF-C5CD-5173-58321231724C}"/>
          </ac:spMkLst>
        </pc:spChg>
        <pc:spChg chg="mod">
          <ac:chgData name="Jana Lu" userId="76d7ce9a-58f9-4227-9ce6-18dcc353422d" providerId="ADAL" clId="{DDBD521C-D4A7-41C1-80AC-D3BFD85FDA71}" dt="2024-05-20T16:50:24.489" v="13511" actId="14861"/>
          <ac:spMkLst>
            <pc:docMk/>
            <pc:sldMk cId="1662939774" sldId="1132"/>
            <ac:spMk id="27" creationId="{3A942B1B-3D9A-2C79-3396-79EA818933CF}"/>
          </ac:spMkLst>
        </pc:spChg>
        <pc:spChg chg="add mod">
          <ac:chgData name="Jana Lu" userId="76d7ce9a-58f9-4227-9ce6-18dcc353422d" providerId="ADAL" clId="{DDBD521C-D4A7-41C1-80AC-D3BFD85FDA71}" dt="2024-05-22T04:53:28.873" v="18362" actId="20577"/>
          <ac:spMkLst>
            <pc:docMk/>
            <pc:sldMk cId="1662939774" sldId="1132"/>
            <ac:spMk id="28" creationId="{0A73F97B-34D2-CA3F-7BB6-1105B13435F1}"/>
          </ac:spMkLst>
        </pc:spChg>
        <pc:spChg chg="add mod">
          <ac:chgData name="Jana Lu" userId="76d7ce9a-58f9-4227-9ce6-18dcc353422d" providerId="ADAL" clId="{DDBD521C-D4A7-41C1-80AC-D3BFD85FDA71}" dt="2024-05-14T19:42:17.605" v="6453" actId="242"/>
          <ac:spMkLst>
            <pc:docMk/>
            <pc:sldMk cId="1662939774" sldId="1132"/>
            <ac:spMk id="29" creationId="{35627078-1FA8-3BD4-A64F-535A2B97A7B7}"/>
          </ac:spMkLst>
        </pc:spChg>
        <pc:spChg chg="add del">
          <ac:chgData name="Jana Lu" userId="76d7ce9a-58f9-4227-9ce6-18dcc353422d" providerId="ADAL" clId="{DDBD521C-D4A7-41C1-80AC-D3BFD85FDA71}" dt="2024-05-22T02:19:09.705" v="16675" actId="22"/>
          <ac:spMkLst>
            <pc:docMk/>
            <pc:sldMk cId="1662939774" sldId="1132"/>
            <ac:spMk id="31" creationId="{0AE499AD-1B03-11E2-BFD5-D8E7ADDAB3AC}"/>
          </ac:spMkLst>
        </pc:spChg>
      </pc:sldChg>
      <pc:sldChg chg="addSp delSp modSp add mod delCm modCm">
        <pc:chgData name="Jana Lu" userId="76d7ce9a-58f9-4227-9ce6-18dcc353422d" providerId="ADAL" clId="{DDBD521C-D4A7-41C1-80AC-D3BFD85FDA71}" dt="2024-05-22T04:24:31.646" v="18222" actId="478"/>
        <pc:sldMkLst>
          <pc:docMk/>
          <pc:sldMk cId="1438014763" sldId="1133"/>
        </pc:sldMkLst>
        <pc:spChg chg="mod">
          <ac:chgData name="Jana Lu" userId="76d7ce9a-58f9-4227-9ce6-18dcc353422d" providerId="ADAL" clId="{DDBD521C-D4A7-41C1-80AC-D3BFD85FDA71}" dt="2024-05-21T02:01:17.773" v="14118" actId="948"/>
          <ac:spMkLst>
            <pc:docMk/>
            <pc:sldMk cId="1438014763" sldId="1133"/>
            <ac:spMk id="2" creationId="{A5B0C38A-E3C8-F401-194A-553F1CC22181}"/>
          </ac:spMkLst>
        </pc:spChg>
        <pc:spChg chg="add mod">
          <ac:chgData name="Jana Lu" userId="76d7ce9a-58f9-4227-9ce6-18dcc353422d" providerId="ADAL" clId="{DDBD521C-D4A7-41C1-80AC-D3BFD85FDA71}" dt="2024-05-14T20:34:32.013" v="6744" actId="27636"/>
          <ac:spMkLst>
            <pc:docMk/>
            <pc:sldMk cId="1438014763" sldId="1133"/>
            <ac:spMk id="5" creationId="{920A5CEC-42E4-DEC2-5698-6DC2E1C01C7B}"/>
          </ac:spMkLst>
        </pc:spChg>
        <pc:spChg chg="mod">
          <ac:chgData name="Jana Lu" userId="76d7ce9a-58f9-4227-9ce6-18dcc353422d" providerId="ADAL" clId="{DDBD521C-D4A7-41C1-80AC-D3BFD85FDA71}" dt="2024-05-21T02:01:27.740" v="14119" actId="948"/>
          <ac:spMkLst>
            <pc:docMk/>
            <pc:sldMk cId="1438014763" sldId="1133"/>
            <ac:spMk id="6" creationId="{34631E6C-C01E-587D-C1DA-EAFD756D2ADE}"/>
          </ac:spMkLst>
        </pc:spChg>
        <pc:spChg chg="add mod">
          <ac:chgData name="Jana Lu" userId="76d7ce9a-58f9-4227-9ce6-18dcc353422d" providerId="ADAL" clId="{DDBD521C-D4A7-41C1-80AC-D3BFD85FDA71}" dt="2024-05-22T04:24:28.713" v="18221" actId="1076"/>
          <ac:spMkLst>
            <pc:docMk/>
            <pc:sldMk cId="1438014763" sldId="1133"/>
            <ac:spMk id="7" creationId="{457DBFC3-0C20-3AA0-46FA-03D397FEA844}"/>
          </ac:spMkLst>
        </pc:spChg>
        <pc:spChg chg="del">
          <ac:chgData name="Jana Lu" userId="76d7ce9a-58f9-4227-9ce6-18dcc353422d" providerId="ADAL" clId="{DDBD521C-D4A7-41C1-80AC-D3BFD85FDA71}" dt="2024-05-14T20:34:31.996" v="6743" actId="478"/>
          <ac:spMkLst>
            <pc:docMk/>
            <pc:sldMk cId="1438014763" sldId="1133"/>
            <ac:spMk id="7" creationId="{47CA9B18-11E6-EBE3-BAA2-DCF2BD22DB7B}"/>
          </ac:spMkLst>
        </pc:spChg>
        <pc:spChg chg="del">
          <ac:chgData name="Jana Lu" userId="76d7ce9a-58f9-4227-9ce6-18dcc353422d" providerId="ADAL" clId="{DDBD521C-D4A7-41C1-80AC-D3BFD85FDA71}" dt="2024-05-14T20:30:52.673" v="6626" actId="478"/>
          <ac:spMkLst>
            <pc:docMk/>
            <pc:sldMk cId="1438014763" sldId="1133"/>
            <ac:spMk id="26" creationId="{39BF86A9-181A-68C7-F7D3-7E78353927D3}"/>
          </ac:spMkLst>
        </pc:spChg>
        <pc:spChg chg="del">
          <ac:chgData name="Jana Lu" userId="76d7ce9a-58f9-4227-9ce6-18dcc353422d" providerId="ADAL" clId="{DDBD521C-D4A7-41C1-80AC-D3BFD85FDA71}" dt="2024-05-14T20:30:55.096" v="6627" actId="478"/>
          <ac:spMkLst>
            <pc:docMk/>
            <pc:sldMk cId="1438014763" sldId="1133"/>
            <ac:spMk id="27" creationId="{81463C6C-EA36-5153-A91F-AB5256CB971E}"/>
          </ac:spMkLst>
        </pc:spChg>
        <pc:spChg chg="del mod">
          <ac:chgData name="Jana Lu" userId="76d7ce9a-58f9-4227-9ce6-18dcc353422d" providerId="ADAL" clId="{DDBD521C-D4A7-41C1-80AC-D3BFD85FDA71}" dt="2024-05-22T04:24:31.646" v="18222" actId="478"/>
          <ac:spMkLst>
            <pc:docMk/>
            <pc:sldMk cId="1438014763" sldId="1133"/>
            <ac:spMk id="28" creationId="{3B2883B9-D120-6A70-F49D-2907BBABD62D}"/>
          </ac:spMkLst>
        </pc:spChg>
        <pc:spChg chg="mod">
          <ac:chgData name="Jana Lu" userId="76d7ce9a-58f9-4227-9ce6-18dcc353422d" providerId="ADAL" clId="{DDBD521C-D4A7-41C1-80AC-D3BFD85FDA71}" dt="2024-05-21T02:01:45.374" v="14121" actId="948"/>
          <ac:spMkLst>
            <pc:docMk/>
            <pc:sldMk cId="1438014763" sldId="1133"/>
            <ac:spMk id="29" creationId="{BC8A4B5B-7556-3975-4FB1-9CA7C9F120D2}"/>
          </ac:spMkLst>
        </pc:spChg>
        <pc:picChg chg="del mod">
          <ac:chgData name="Jana Lu" userId="76d7ce9a-58f9-4227-9ce6-18dcc353422d" providerId="ADAL" clId="{DDBD521C-D4A7-41C1-80AC-D3BFD85FDA71}" dt="2024-05-16T20:56:45.108" v="13279" actId="478"/>
          <ac:picMkLst>
            <pc:docMk/>
            <pc:sldMk cId="1438014763" sldId="1133"/>
            <ac:picMk id="25" creationId="{4316F537-0B8B-2642-1629-10C89E88F784}"/>
          </ac:picMkLst>
        </pc:picChg>
      </pc:sldChg>
      <pc:sldChg chg="add del">
        <pc:chgData name="Jana Lu" userId="76d7ce9a-58f9-4227-9ce6-18dcc353422d" providerId="ADAL" clId="{DDBD521C-D4A7-41C1-80AC-D3BFD85FDA71}" dt="2024-05-14T20:30:27.262" v="6610"/>
        <pc:sldMkLst>
          <pc:docMk/>
          <pc:sldMk cId="3653959333" sldId="1133"/>
        </pc:sldMkLst>
      </pc:sldChg>
      <pc:sldChg chg="modSp new del mod">
        <pc:chgData name="Jana Lu" userId="76d7ce9a-58f9-4227-9ce6-18dcc353422d" providerId="ADAL" clId="{DDBD521C-D4A7-41C1-80AC-D3BFD85FDA71}" dt="2024-05-16T16:01:35.496" v="10367" actId="47"/>
        <pc:sldMkLst>
          <pc:docMk/>
          <pc:sldMk cId="1370044674" sldId="1134"/>
        </pc:sldMkLst>
        <pc:spChg chg="mod">
          <ac:chgData name="Jana Lu" userId="76d7ce9a-58f9-4227-9ce6-18dcc353422d" providerId="ADAL" clId="{DDBD521C-D4A7-41C1-80AC-D3BFD85FDA71}" dt="2024-05-16T16:01:33.771" v="10347" actId="27636"/>
          <ac:spMkLst>
            <pc:docMk/>
            <pc:sldMk cId="1370044674" sldId="1134"/>
            <ac:spMk id="3" creationId="{DA21E3B3-CD06-BE91-634F-CF73CC752422}"/>
          </ac:spMkLst>
        </pc:spChg>
        <pc:spChg chg="mod">
          <ac:chgData name="Jana Lu" userId="76d7ce9a-58f9-4227-9ce6-18dcc353422d" providerId="ADAL" clId="{DDBD521C-D4A7-41C1-80AC-D3BFD85FDA71}" dt="2024-05-16T16:01:33.780" v="10353" actId="27636"/>
          <ac:spMkLst>
            <pc:docMk/>
            <pc:sldMk cId="1370044674" sldId="1134"/>
            <ac:spMk id="4" creationId="{E0DE3802-C1E0-45F0-EFFE-7B226AADAD18}"/>
          </ac:spMkLst>
        </pc:spChg>
        <pc:spChg chg="mod">
          <ac:chgData name="Jana Lu" userId="76d7ce9a-58f9-4227-9ce6-18dcc353422d" providerId="ADAL" clId="{DDBD521C-D4A7-41C1-80AC-D3BFD85FDA71}" dt="2024-05-16T16:01:33.792" v="10363" actId="27636"/>
          <ac:spMkLst>
            <pc:docMk/>
            <pc:sldMk cId="1370044674" sldId="1134"/>
            <ac:spMk id="5" creationId="{9F1D0913-E8A5-ECD6-01B9-353AC2EA8772}"/>
          </ac:spMkLst>
        </pc:spChg>
        <pc:spChg chg="mod">
          <ac:chgData name="Jana Lu" userId="76d7ce9a-58f9-4227-9ce6-18dcc353422d" providerId="ADAL" clId="{DDBD521C-D4A7-41C1-80AC-D3BFD85FDA71}" dt="2024-05-16T16:01:33.788" v="10362" actId="27636"/>
          <ac:spMkLst>
            <pc:docMk/>
            <pc:sldMk cId="1370044674" sldId="1134"/>
            <ac:spMk id="6" creationId="{CBAD3E7A-F0C3-775C-6674-987423E0C0C4}"/>
          </ac:spMkLst>
        </pc:spChg>
        <pc:spChg chg="mod">
          <ac:chgData name="Jana Lu" userId="76d7ce9a-58f9-4227-9ce6-18dcc353422d" providerId="ADAL" clId="{DDBD521C-D4A7-41C1-80AC-D3BFD85FDA71}" dt="2024-05-16T16:01:33.780" v="10358" actId="27636"/>
          <ac:spMkLst>
            <pc:docMk/>
            <pc:sldMk cId="1370044674" sldId="1134"/>
            <ac:spMk id="7" creationId="{F756FF46-C44F-D396-7BBC-90E72B94ECDF}"/>
          </ac:spMkLst>
        </pc:spChg>
        <pc:spChg chg="mod">
          <ac:chgData name="Jana Lu" userId="76d7ce9a-58f9-4227-9ce6-18dcc353422d" providerId="ADAL" clId="{DDBD521C-D4A7-41C1-80AC-D3BFD85FDA71}" dt="2024-05-16T16:01:33.780" v="10357" actId="27636"/>
          <ac:spMkLst>
            <pc:docMk/>
            <pc:sldMk cId="1370044674" sldId="1134"/>
            <ac:spMk id="8" creationId="{6B5B0449-486E-F3D4-614A-D6C56A98562C}"/>
          </ac:spMkLst>
        </pc:spChg>
        <pc:spChg chg="mod">
          <ac:chgData name="Jana Lu" userId="76d7ce9a-58f9-4227-9ce6-18dcc353422d" providerId="ADAL" clId="{DDBD521C-D4A7-41C1-80AC-D3BFD85FDA71}" dt="2024-05-16T16:01:33.780" v="10355" actId="27636"/>
          <ac:spMkLst>
            <pc:docMk/>
            <pc:sldMk cId="1370044674" sldId="1134"/>
            <ac:spMk id="9" creationId="{82786B26-C0A2-9684-CA0F-B56941E4D928}"/>
          </ac:spMkLst>
        </pc:spChg>
        <pc:spChg chg="mod">
          <ac:chgData name="Jana Lu" userId="76d7ce9a-58f9-4227-9ce6-18dcc353422d" providerId="ADAL" clId="{DDBD521C-D4A7-41C1-80AC-D3BFD85FDA71}" dt="2024-05-16T16:01:33.792" v="10364" actId="27636"/>
          <ac:spMkLst>
            <pc:docMk/>
            <pc:sldMk cId="1370044674" sldId="1134"/>
            <ac:spMk id="10" creationId="{093EE857-6829-7708-9BEF-1DC06FE48731}"/>
          </ac:spMkLst>
        </pc:spChg>
        <pc:spChg chg="mod">
          <ac:chgData name="Jana Lu" userId="76d7ce9a-58f9-4227-9ce6-18dcc353422d" providerId="ADAL" clId="{DDBD521C-D4A7-41C1-80AC-D3BFD85FDA71}" dt="2024-05-16T16:01:33.775" v="10352" actId="27636"/>
          <ac:spMkLst>
            <pc:docMk/>
            <pc:sldMk cId="1370044674" sldId="1134"/>
            <ac:spMk id="11" creationId="{46B51E58-FED1-761D-4E4E-5E0606553736}"/>
          </ac:spMkLst>
        </pc:spChg>
        <pc:spChg chg="mod">
          <ac:chgData name="Jana Lu" userId="76d7ce9a-58f9-4227-9ce6-18dcc353422d" providerId="ADAL" clId="{DDBD521C-D4A7-41C1-80AC-D3BFD85FDA71}" dt="2024-05-16T16:01:33.771" v="10349" actId="27636"/>
          <ac:spMkLst>
            <pc:docMk/>
            <pc:sldMk cId="1370044674" sldId="1134"/>
            <ac:spMk id="12" creationId="{C37CB5C0-734C-81AB-C20F-45327689C5DF}"/>
          </ac:spMkLst>
        </pc:spChg>
        <pc:spChg chg="mod">
          <ac:chgData name="Jana Lu" userId="76d7ce9a-58f9-4227-9ce6-18dcc353422d" providerId="ADAL" clId="{DDBD521C-D4A7-41C1-80AC-D3BFD85FDA71}" dt="2024-05-16T16:01:33.788" v="10361" actId="27636"/>
          <ac:spMkLst>
            <pc:docMk/>
            <pc:sldMk cId="1370044674" sldId="1134"/>
            <ac:spMk id="13" creationId="{B628A40C-6B3E-D2CC-D1E3-90A88AF3339B}"/>
          </ac:spMkLst>
        </pc:spChg>
        <pc:spChg chg="mod">
          <ac:chgData name="Jana Lu" userId="76d7ce9a-58f9-4227-9ce6-18dcc353422d" providerId="ADAL" clId="{DDBD521C-D4A7-41C1-80AC-D3BFD85FDA71}" dt="2024-05-16T16:01:33.792" v="10366" actId="27636"/>
          <ac:spMkLst>
            <pc:docMk/>
            <pc:sldMk cId="1370044674" sldId="1134"/>
            <ac:spMk id="14" creationId="{8A507FF6-FB07-049C-75A1-786C11F19873}"/>
          </ac:spMkLst>
        </pc:spChg>
        <pc:spChg chg="mod">
          <ac:chgData name="Jana Lu" userId="76d7ce9a-58f9-4227-9ce6-18dcc353422d" providerId="ADAL" clId="{DDBD521C-D4A7-41C1-80AC-D3BFD85FDA71}" dt="2024-05-16T16:01:33.780" v="10356" actId="27636"/>
          <ac:spMkLst>
            <pc:docMk/>
            <pc:sldMk cId="1370044674" sldId="1134"/>
            <ac:spMk id="15" creationId="{BC03A359-4D1D-725D-2F7A-02B69632CDB8}"/>
          </ac:spMkLst>
        </pc:spChg>
        <pc:spChg chg="mod">
          <ac:chgData name="Jana Lu" userId="76d7ce9a-58f9-4227-9ce6-18dcc353422d" providerId="ADAL" clId="{DDBD521C-D4A7-41C1-80AC-D3BFD85FDA71}" dt="2024-05-16T16:01:33.780" v="10359" actId="27636"/>
          <ac:spMkLst>
            <pc:docMk/>
            <pc:sldMk cId="1370044674" sldId="1134"/>
            <ac:spMk id="16" creationId="{69929759-8962-AB90-36C2-370E9573685C}"/>
          </ac:spMkLst>
        </pc:spChg>
        <pc:spChg chg="mod">
          <ac:chgData name="Jana Lu" userId="76d7ce9a-58f9-4227-9ce6-18dcc353422d" providerId="ADAL" clId="{DDBD521C-D4A7-41C1-80AC-D3BFD85FDA71}" dt="2024-05-16T16:01:33.775" v="10351" actId="27636"/>
          <ac:spMkLst>
            <pc:docMk/>
            <pc:sldMk cId="1370044674" sldId="1134"/>
            <ac:spMk id="17" creationId="{67ECC624-B86F-E35C-23BE-686D2E3A6A12}"/>
          </ac:spMkLst>
        </pc:spChg>
        <pc:spChg chg="mod">
          <ac:chgData name="Jana Lu" userId="76d7ce9a-58f9-4227-9ce6-18dcc353422d" providerId="ADAL" clId="{DDBD521C-D4A7-41C1-80AC-D3BFD85FDA71}" dt="2024-05-16T16:01:33.788" v="10360" actId="27636"/>
          <ac:spMkLst>
            <pc:docMk/>
            <pc:sldMk cId="1370044674" sldId="1134"/>
            <ac:spMk id="18" creationId="{F1DC3BDB-2D8C-8789-322C-7FD5E461AAEE}"/>
          </ac:spMkLst>
        </pc:spChg>
        <pc:spChg chg="mod">
          <ac:chgData name="Jana Lu" userId="76d7ce9a-58f9-4227-9ce6-18dcc353422d" providerId="ADAL" clId="{DDBD521C-D4A7-41C1-80AC-D3BFD85FDA71}" dt="2024-05-16T16:01:33.780" v="10354" actId="27636"/>
          <ac:spMkLst>
            <pc:docMk/>
            <pc:sldMk cId="1370044674" sldId="1134"/>
            <ac:spMk id="19" creationId="{E3A2B685-930E-7565-6051-0F1A3C6A381B}"/>
          </ac:spMkLst>
        </pc:spChg>
        <pc:spChg chg="mod">
          <ac:chgData name="Jana Lu" userId="76d7ce9a-58f9-4227-9ce6-18dcc353422d" providerId="ADAL" clId="{DDBD521C-D4A7-41C1-80AC-D3BFD85FDA71}" dt="2024-05-16T16:01:33.775" v="10350" actId="27636"/>
          <ac:spMkLst>
            <pc:docMk/>
            <pc:sldMk cId="1370044674" sldId="1134"/>
            <ac:spMk id="20" creationId="{CFEF2D8E-48CE-8D56-1EE3-879F2D823C4F}"/>
          </ac:spMkLst>
        </pc:spChg>
        <pc:spChg chg="mod">
          <ac:chgData name="Jana Lu" userId="76d7ce9a-58f9-4227-9ce6-18dcc353422d" providerId="ADAL" clId="{DDBD521C-D4A7-41C1-80AC-D3BFD85FDA71}" dt="2024-05-16T16:01:33.771" v="10348" actId="27636"/>
          <ac:spMkLst>
            <pc:docMk/>
            <pc:sldMk cId="1370044674" sldId="1134"/>
            <ac:spMk id="21" creationId="{1DE75DEA-B4D0-CB65-2C59-AE913D0AA99D}"/>
          </ac:spMkLst>
        </pc:spChg>
        <pc:spChg chg="mod">
          <ac:chgData name="Jana Lu" userId="76d7ce9a-58f9-4227-9ce6-18dcc353422d" providerId="ADAL" clId="{DDBD521C-D4A7-41C1-80AC-D3BFD85FDA71}" dt="2024-05-16T16:01:33.792" v="10365" actId="27636"/>
          <ac:spMkLst>
            <pc:docMk/>
            <pc:sldMk cId="1370044674" sldId="1134"/>
            <ac:spMk id="22" creationId="{7898BA03-5A11-3C1B-0670-659B6C9D4C96}"/>
          </ac:spMkLst>
        </pc:spChg>
      </pc:sldChg>
      <pc:sldChg chg="addSp delSp modSp add mod">
        <pc:chgData name="Jana Lu" userId="76d7ce9a-58f9-4227-9ce6-18dcc353422d" providerId="ADAL" clId="{DDBD521C-D4A7-41C1-80AC-D3BFD85FDA71}" dt="2024-05-22T05:43:58.350" v="18629" actId="1076"/>
        <pc:sldMkLst>
          <pc:docMk/>
          <pc:sldMk cId="529072985" sldId="1135"/>
        </pc:sldMkLst>
        <pc:spChg chg="mod">
          <ac:chgData name="Jana Lu" userId="76d7ce9a-58f9-4227-9ce6-18dcc353422d" providerId="ADAL" clId="{DDBD521C-D4A7-41C1-80AC-D3BFD85FDA71}" dt="2024-05-22T05:41:20.230" v="18606" actId="20577"/>
          <ac:spMkLst>
            <pc:docMk/>
            <pc:sldMk cId="529072985" sldId="1135"/>
            <ac:spMk id="24" creationId="{980EE1E9-05DE-4F1B-4F80-C62D6F87EF55}"/>
          </ac:spMkLst>
        </pc:spChg>
        <pc:spChg chg="mod">
          <ac:chgData name="Jana Lu" userId="76d7ce9a-58f9-4227-9ce6-18dcc353422d" providerId="ADAL" clId="{DDBD521C-D4A7-41C1-80AC-D3BFD85FDA71}" dt="2024-05-16T20:17:05.900" v="13020" actId="20577"/>
          <ac:spMkLst>
            <pc:docMk/>
            <pc:sldMk cId="529072985" sldId="1135"/>
            <ac:spMk id="27" creationId="{C758AF1E-C44C-D415-A046-B475803A0B84}"/>
          </ac:spMkLst>
        </pc:spChg>
        <pc:spChg chg="mod">
          <ac:chgData name="Jana Lu" userId="76d7ce9a-58f9-4227-9ce6-18dcc353422d" providerId="ADAL" clId="{DDBD521C-D4A7-41C1-80AC-D3BFD85FDA71}" dt="2024-05-16T20:17:36.450" v="13032" actId="6549"/>
          <ac:spMkLst>
            <pc:docMk/>
            <pc:sldMk cId="529072985" sldId="1135"/>
            <ac:spMk id="28" creationId="{C9718981-A990-3461-75F6-05F2EF9628A0}"/>
          </ac:spMkLst>
        </pc:spChg>
        <pc:spChg chg="mod">
          <ac:chgData name="Jana Lu" userId="76d7ce9a-58f9-4227-9ce6-18dcc353422d" providerId="ADAL" clId="{DDBD521C-D4A7-41C1-80AC-D3BFD85FDA71}" dt="2024-05-16T20:17:16.388" v="13024" actId="20577"/>
          <ac:spMkLst>
            <pc:docMk/>
            <pc:sldMk cId="529072985" sldId="1135"/>
            <ac:spMk id="29" creationId="{7858BAC1-601A-1344-0856-2445F79EB07E}"/>
          </ac:spMkLst>
        </pc:spChg>
        <pc:spChg chg="mod">
          <ac:chgData name="Jana Lu" userId="76d7ce9a-58f9-4227-9ce6-18dcc353422d" providerId="ADAL" clId="{DDBD521C-D4A7-41C1-80AC-D3BFD85FDA71}" dt="2024-05-16T20:16:56.643" v="13018" actId="20577"/>
          <ac:spMkLst>
            <pc:docMk/>
            <pc:sldMk cId="529072985" sldId="1135"/>
            <ac:spMk id="30" creationId="{82F84E2F-ADD5-FFFE-67E1-BB0C1B4F5B95}"/>
          </ac:spMkLst>
        </pc:spChg>
        <pc:spChg chg="mod">
          <ac:chgData name="Jana Lu" userId="76d7ce9a-58f9-4227-9ce6-18dcc353422d" providerId="ADAL" clId="{DDBD521C-D4A7-41C1-80AC-D3BFD85FDA71}" dt="2024-05-16T20:17:45.597" v="13034" actId="12"/>
          <ac:spMkLst>
            <pc:docMk/>
            <pc:sldMk cId="529072985" sldId="1135"/>
            <ac:spMk id="31" creationId="{7301653D-C2A7-567C-12C0-9863741FDEE3}"/>
          </ac:spMkLst>
        </pc:spChg>
        <pc:spChg chg="mod">
          <ac:chgData name="Jana Lu" userId="76d7ce9a-58f9-4227-9ce6-18dcc353422d" providerId="ADAL" clId="{DDBD521C-D4A7-41C1-80AC-D3BFD85FDA71}" dt="2024-05-16T20:17:02.541" v="13019" actId="20577"/>
          <ac:spMkLst>
            <pc:docMk/>
            <pc:sldMk cId="529072985" sldId="1135"/>
            <ac:spMk id="32" creationId="{8A9561D8-1964-2965-568D-31455828946B}"/>
          </ac:spMkLst>
        </pc:spChg>
        <pc:spChg chg="del mod">
          <ac:chgData name="Jana Lu" userId="76d7ce9a-58f9-4227-9ce6-18dcc353422d" providerId="ADAL" clId="{DDBD521C-D4A7-41C1-80AC-D3BFD85FDA71}" dt="2024-05-22T05:43:44.745" v="18626" actId="478"/>
          <ac:spMkLst>
            <pc:docMk/>
            <pc:sldMk cId="529072985" sldId="1135"/>
            <ac:spMk id="33" creationId="{00579E1E-BB15-F9F8-5863-CAA5498B8F9D}"/>
          </ac:spMkLst>
        </pc:spChg>
        <pc:spChg chg="add mod">
          <ac:chgData name="Jana Lu" userId="76d7ce9a-58f9-4227-9ce6-18dcc353422d" providerId="ADAL" clId="{DDBD521C-D4A7-41C1-80AC-D3BFD85FDA71}" dt="2024-05-22T05:43:58.350" v="18629" actId="1076"/>
          <ac:spMkLst>
            <pc:docMk/>
            <pc:sldMk cId="529072985" sldId="1135"/>
            <ac:spMk id="34" creationId="{A23BE819-BBC0-EDC2-3D0F-095370DFE52D}"/>
          </ac:spMkLst>
        </pc:spChg>
      </pc:sldChg>
      <pc:sldChg chg="addSp delSp modSp new mod addCm delCm modCm">
        <pc:chgData name="Jana Lu" userId="76d7ce9a-58f9-4227-9ce6-18dcc353422d" providerId="ADAL" clId="{DDBD521C-D4A7-41C1-80AC-D3BFD85FDA71}" dt="2024-05-21T04:04:11.633" v="16021" actId="20577"/>
        <pc:sldMkLst>
          <pc:docMk/>
          <pc:sldMk cId="3791332604" sldId="1136"/>
        </pc:sldMkLst>
        <pc:spChg chg="mod">
          <ac:chgData name="Jana Lu" userId="76d7ce9a-58f9-4227-9ce6-18dcc353422d" providerId="ADAL" clId="{DDBD521C-D4A7-41C1-80AC-D3BFD85FDA71}" dt="2024-05-21T04:04:11.633" v="16021" actId="20577"/>
          <ac:spMkLst>
            <pc:docMk/>
            <pc:sldMk cId="3791332604" sldId="1136"/>
            <ac:spMk id="2" creationId="{F6EAB642-ECA6-6E0D-61FB-5629C06168F7}"/>
          </ac:spMkLst>
        </pc:spChg>
        <pc:spChg chg="mod">
          <ac:chgData name="Jana Lu" userId="76d7ce9a-58f9-4227-9ce6-18dcc353422d" providerId="ADAL" clId="{DDBD521C-D4A7-41C1-80AC-D3BFD85FDA71}" dt="2024-05-16T20:05:39.284" v="12905" actId="14100"/>
          <ac:spMkLst>
            <pc:docMk/>
            <pc:sldMk cId="3791332604" sldId="1136"/>
            <ac:spMk id="24" creationId="{B389F9BB-5A71-F891-FCB3-07C2495FAAFD}"/>
          </ac:spMkLst>
        </pc:spChg>
        <pc:spChg chg="add del">
          <ac:chgData name="Jana Lu" userId="76d7ce9a-58f9-4227-9ce6-18dcc353422d" providerId="ADAL" clId="{DDBD521C-D4A7-41C1-80AC-D3BFD85FDA71}" dt="2024-05-21T04:00:52.366" v="16006" actId="22"/>
          <ac:spMkLst>
            <pc:docMk/>
            <pc:sldMk cId="3791332604" sldId="1136"/>
            <ac:spMk id="26" creationId="{431566D6-3069-0BE3-D53D-971285B51FB8}"/>
          </ac:spMkLst>
        </pc:spChg>
        <pc:picChg chg="add mod">
          <ac:chgData name="Jana Lu" userId="76d7ce9a-58f9-4227-9ce6-18dcc353422d" providerId="ADAL" clId="{DDBD521C-D4A7-41C1-80AC-D3BFD85FDA71}" dt="2024-05-21T04:03:36.653" v="16016" actId="1076"/>
          <ac:picMkLst>
            <pc:docMk/>
            <pc:sldMk cId="3791332604" sldId="1136"/>
            <ac:picMk id="27" creationId="{4ED3504D-8385-1D17-98CD-096C4B8AECB1}"/>
          </ac:picMkLst>
        </pc:picChg>
        <pc:picChg chg="add del mod">
          <ac:chgData name="Jana Lu" userId="76d7ce9a-58f9-4227-9ce6-18dcc353422d" providerId="ADAL" clId="{DDBD521C-D4A7-41C1-80AC-D3BFD85FDA71}" dt="2024-05-21T04:00:43.466" v="16003" actId="478"/>
          <ac:picMkLst>
            <pc:docMk/>
            <pc:sldMk cId="3791332604" sldId="1136"/>
            <ac:picMk id="4098" creationId="{FFCAD305-BC31-8566-3C22-48D3EB0A0571}"/>
          </ac:picMkLst>
        </pc:picChg>
        <pc:picChg chg="add mod">
          <ac:chgData name="Jana Lu" userId="76d7ce9a-58f9-4227-9ce6-18dcc353422d" providerId="ADAL" clId="{DDBD521C-D4A7-41C1-80AC-D3BFD85FDA71}" dt="2024-05-21T04:03:28.517" v="16015" actId="14100"/>
          <ac:picMkLst>
            <pc:docMk/>
            <pc:sldMk cId="3791332604" sldId="1136"/>
            <ac:picMk id="4100" creationId="{A15E3304-712C-5279-A709-72BEBE89DC24}"/>
          </ac:picMkLst>
        </pc:picChg>
      </pc:sldChg>
      <pc:sldChg chg="add del">
        <pc:chgData name="Jana Lu" userId="76d7ce9a-58f9-4227-9ce6-18dcc353422d" providerId="ADAL" clId="{DDBD521C-D4A7-41C1-80AC-D3BFD85FDA71}" dt="2024-05-16T16:36:57.270" v="10974"/>
        <pc:sldMkLst>
          <pc:docMk/>
          <pc:sldMk cId="1134987176" sldId="1137"/>
        </pc:sldMkLst>
      </pc:sldChg>
      <pc:sldChg chg="modSp new del mod">
        <pc:chgData name="Jana Lu" userId="76d7ce9a-58f9-4227-9ce6-18dcc353422d" providerId="ADAL" clId="{DDBD521C-D4A7-41C1-80AC-D3BFD85FDA71}" dt="2024-05-16T16:36:51.104" v="10972" actId="47"/>
        <pc:sldMkLst>
          <pc:docMk/>
          <pc:sldMk cId="2636278476" sldId="1137"/>
        </pc:sldMkLst>
        <pc:spChg chg="mod">
          <ac:chgData name="Jana Lu" userId="76d7ce9a-58f9-4227-9ce6-18dcc353422d" providerId="ADAL" clId="{DDBD521C-D4A7-41C1-80AC-D3BFD85FDA71}" dt="2024-05-16T16:36:29.992" v="10971" actId="20577"/>
          <ac:spMkLst>
            <pc:docMk/>
            <pc:sldMk cId="2636278476" sldId="1137"/>
            <ac:spMk id="24" creationId="{7758D937-9C7F-57A7-EFFD-9EFB920FC8AD}"/>
          </ac:spMkLst>
        </pc:spChg>
      </pc:sldChg>
      <pc:sldChg chg="modSp new del mod">
        <pc:chgData name="Jana Lu" userId="76d7ce9a-58f9-4227-9ce6-18dcc353422d" providerId="ADAL" clId="{DDBD521C-D4A7-41C1-80AC-D3BFD85FDA71}" dt="2024-05-16T16:37:38.880" v="10997" actId="47"/>
        <pc:sldMkLst>
          <pc:docMk/>
          <pc:sldMk cId="4002042116" sldId="1137"/>
        </pc:sldMkLst>
        <pc:spChg chg="mod">
          <ac:chgData name="Jana Lu" userId="76d7ce9a-58f9-4227-9ce6-18dcc353422d" providerId="ADAL" clId="{DDBD521C-D4A7-41C1-80AC-D3BFD85FDA71}" dt="2024-05-16T16:37:37.275" v="10991" actId="27636"/>
          <ac:spMkLst>
            <pc:docMk/>
            <pc:sldMk cId="4002042116" sldId="1137"/>
            <ac:spMk id="3" creationId="{35D222F3-4691-DD40-6687-7891E1ED1071}"/>
          </ac:spMkLst>
        </pc:spChg>
        <pc:spChg chg="mod">
          <ac:chgData name="Jana Lu" userId="76d7ce9a-58f9-4227-9ce6-18dcc353422d" providerId="ADAL" clId="{DDBD521C-D4A7-41C1-80AC-D3BFD85FDA71}" dt="2024-05-16T16:37:37.259" v="10981" actId="27636"/>
          <ac:spMkLst>
            <pc:docMk/>
            <pc:sldMk cId="4002042116" sldId="1137"/>
            <ac:spMk id="4" creationId="{732CBBA4-69CD-5E83-3ADD-130332C460B1}"/>
          </ac:spMkLst>
        </pc:spChg>
        <pc:spChg chg="mod">
          <ac:chgData name="Jana Lu" userId="76d7ce9a-58f9-4227-9ce6-18dcc353422d" providerId="ADAL" clId="{DDBD521C-D4A7-41C1-80AC-D3BFD85FDA71}" dt="2024-05-16T16:37:37.275" v="10992" actId="27636"/>
          <ac:spMkLst>
            <pc:docMk/>
            <pc:sldMk cId="4002042116" sldId="1137"/>
            <ac:spMk id="5" creationId="{17C543DA-0B44-CE21-AEAC-CFF1D54C0D87}"/>
          </ac:spMkLst>
        </pc:spChg>
        <pc:spChg chg="mod">
          <ac:chgData name="Jana Lu" userId="76d7ce9a-58f9-4227-9ce6-18dcc353422d" providerId="ADAL" clId="{DDBD521C-D4A7-41C1-80AC-D3BFD85FDA71}" dt="2024-05-16T16:37:37.259" v="10982" actId="27636"/>
          <ac:spMkLst>
            <pc:docMk/>
            <pc:sldMk cId="4002042116" sldId="1137"/>
            <ac:spMk id="6" creationId="{AB3A50EA-B6D4-11D6-02C5-BFCBC28D6F7E}"/>
          </ac:spMkLst>
        </pc:spChg>
        <pc:spChg chg="mod">
          <ac:chgData name="Jana Lu" userId="76d7ce9a-58f9-4227-9ce6-18dcc353422d" providerId="ADAL" clId="{DDBD521C-D4A7-41C1-80AC-D3BFD85FDA71}" dt="2024-05-16T16:37:37.259" v="10986" actId="27636"/>
          <ac:spMkLst>
            <pc:docMk/>
            <pc:sldMk cId="4002042116" sldId="1137"/>
            <ac:spMk id="7" creationId="{0D2AA8C2-A5D1-0584-81FC-01B1D63D12EF}"/>
          </ac:spMkLst>
        </pc:spChg>
        <pc:spChg chg="mod">
          <ac:chgData name="Jana Lu" userId="76d7ce9a-58f9-4227-9ce6-18dcc353422d" providerId="ADAL" clId="{DDBD521C-D4A7-41C1-80AC-D3BFD85FDA71}" dt="2024-05-16T16:37:37.271" v="10988" actId="27636"/>
          <ac:spMkLst>
            <pc:docMk/>
            <pc:sldMk cId="4002042116" sldId="1137"/>
            <ac:spMk id="8" creationId="{9D26FC77-621B-E7D2-6774-9912EB303F52}"/>
          </ac:spMkLst>
        </pc:spChg>
        <pc:spChg chg="mod">
          <ac:chgData name="Jana Lu" userId="76d7ce9a-58f9-4227-9ce6-18dcc353422d" providerId="ADAL" clId="{DDBD521C-D4A7-41C1-80AC-D3BFD85FDA71}" dt="2024-05-16T16:37:37.274" v="10989" actId="27636"/>
          <ac:spMkLst>
            <pc:docMk/>
            <pc:sldMk cId="4002042116" sldId="1137"/>
            <ac:spMk id="9" creationId="{A16056AD-D0AD-11E7-7F9D-98BE1F0A01B8}"/>
          </ac:spMkLst>
        </pc:spChg>
        <pc:spChg chg="mod">
          <ac:chgData name="Jana Lu" userId="76d7ce9a-58f9-4227-9ce6-18dcc353422d" providerId="ADAL" clId="{DDBD521C-D4A7-41C1-80AC-D3BFD85FDA71}" dt="2024-05-16T16:37:37.259" v="10983" actId="27636"/>
          <ac:spMkLst>
            <pc:docMk/>
            <pc:sldMk cId="4002042116" sldId="1137"/>
            <ac:spMk id="10" creationId="{91AE432B-0112-C015-22E7-4CC6E4B76F2A}"/>
          </ac:spMkLst>
        </pc:spChg>
        <pc:spChg chg="mod">
          <ac:chgData name="Jana Lu" userId="76d7ce9a-58f9-4227-9ce6-18dcc353422d" providerId="ADAL" clId="{DDBD521C-D4A7-41C1-80AC-D3BFD85FDA71}" dt="2024-05-16T16:37:37.275" v="10990" actId="27636"/>
          <ac:spMkLst>
            <pc:docMk/>
            <pc:sldMk cId="4002042116" sldId="1137"/>
            <ac:spMk id="11" creationId="{6BE19F6D-1700-753D-0F7E-6A67028EED49}"/>
          </ac:spMkLst>
        </pc:spChg>
        <pc:spChg chg="mod">
          <ac:chgData name="Jana Lu" userId="76d7ce9a-58f9-4227-9ce6-18dcc353422d" providerId="ADAL" clId="{DDBD521C-D4A7-41C1-80AC-D3BFD85FDA71}" dt="2024-05-16T16:37:37.259" v="10985" actId="27636"/>
          <ac:spMkLst>
            <pc:docMk/>
            <pc:sldMk cId="4002042116" sldId="1137"/>
            <ac:spMk id="12" creationId="{32E119E6-7536-C67E-E3C6-D48C2E620ECB}"/>
          </ac:spMkLst>
        </pc:spChg>
        <pc:spChg chg="mod">
          <ac:chgData name="Jana Lu" userId="76d7ce9a-58f9-4227-9ce6-18dcc353422d" providerId="ADAL" clId="{DDBD521C-D4A7-41C1-80AC-D3BFD85FDA71}" dt="2024-05-16T16:37:37.259" v="10977" actId="27636"/>
          <ac:spMkLst>
            <pc:docMk/>
            <pc:sldMk cId="4002042116" sldId="1137"/>
            <ac:spMk id="13" creationId="{7F807E5D-B3CD-CA02-420A-886FDD0985BF}"/>
          </ac:spMkLst>
        </pc:spChg>
        <pc:spChg chg="mod">
          <ac:chgData name="Jana Lu" userId="76d7ce9a-58f9-4227-9ce6-18dcc353422d" providerId="ADAL" clId="{DDBD521C-D4A7-41C1-80AC-D3BFD85FDA71}" dt="2024-05-16T16:37:37.259" v="10980" actId="27636"/>
          <ac:spMkLst>
            <pc:docMk/>
            <pc:sldMk cId="4002042116" sldId="1137"/>
            <ac:spMk id="14" creationId="{1E818CE5-E438-9EDC-6CD1-F9A9E8B353B7}"/>
          </ac:spMkLst>
        </pc:spChg>
        <pc:spChg chg="mod">
          <ac:chgData name="Jana Lu" userId="76d7ce9a-58f9-4227-9ce6-18dcc353422d" providerId="ADAL" clId="{DDBD521C-D4A7-41C1-80AC-D3BFD85FDA71}" dt="2024-05-16T16:37:37.259" v="10979" actId="27636"/>
          <ac:spMkLst>
            <pc:docMk/>
            <pc:sldMk cId="4002042116" sldId="1137"/>
            <ac:spMk id="15" creationId="{B985B677-D9ED-3662-BE31-BD65D36CA8C4}"/>
          </ac:spMkLst>
        </pc:spChg>
        <pc:spChg chg="mod">
          <ac:chgData name="Jana Lu" userId="76d7ce9a-58f9-4227-9ce6-18dcc353422d" providerId="ADAL" clId="{DDBD521C-D4A7-41C1-80AC-D3BFD85FDA71}" dt="2024-05-16T16:37:37.275" v="10996" actId="27636"/>
          <ac:spMkLst>
            <pc:docMk/>
            <pc:sldMk cId="4002042116" sldId="1137"/>
            <ac:spMk id="16" creationId="{7E9EF08B-C93D-EFB8-CD89-F08EC53FCF75}"/>
          </ac:spMkLst>
        </pc:spChg>
        <pc:spChg chg="mod">
          <ac:chgData name="Jana Lu" userId="76d7ce9a-58f9-4227-9ce6-18dcc353422d" providerId="ADAL" clId="{DDBD521C-D4A7-41C1-80AC-D3BFD85FDA71}" dt="2024-05-16T16:37:37.259" v="10978" actId="27636"/>
          <ac:spMkLst>
            <pc:docMk/>
            <pc:sldMk cId="4002042116" sldId="1137"/>
            <ac:spMk id="17" creationId="{C0595662-841D-6FD1-A508-A9CC97CB5ABA}"/>
          </ac:spMkLst>
        </pc:spChg>
        <pc:spChg chg="mod">
          <ac:chgData name="Jana Lu" userId="76d7ce9a-58f9-4227-9ce6-18dcc353422d" providerId="ADAL" clId="{DDBD521C-D4A7-41C1-80AC-D3BFD85FDA71}" dt="2024-05-16T16:37:37.275" v="10993" actId="27636"/>
          <ac:spMkLst>
            <pc:docMk/>
            <pc:sldMk cId="4002042116" sldId="1137"/>
            <ac:spMk id="18" creationId="{3EB235C0-32E4-4347-41BB-8D427E809EDE}"/>
          </ac:spMkLst>
        </pc:spChg>
        <pc:spChg chg="mod">
          <ac:chgData name="Jana Lu" userId="76d7ce9a-58f9-4227-9ce6-18dcc353422d" providerId="ADAL" clId="{DDBD521C-D4A7-41C1-80AC-D3BFD85FDA71}" dt="2024-05-16T16:37:37.259" v="10984" actId="27636"/>
          <ac:spMkLst>
            <pc:docMk/>
            <pc:sldMk cId="4002042116" sldId="1137"/>
            <ac:spMk id="19" creationId="{E9283ACE-5254-90C3-895C-A549A5A84F9C}"/>
          </ac:spMkLst>
        </pc:spChg>
        <pc:spChg chg="mod">
          <ac:chgData name="Jana Lu" userId="76d7ce9a-58f9-4227-9ce6-18dcc353422d" providerId="ADAL" clId="{DDBD521C-D4A7-41C1-80AC-D3BFD85FDA71}" dt="2024-05-16T16:37:37.275" v="10994" actId="27636"/>
          <ac:spMkLst>
            <pc:docMk/>
            <pc:sldMk cId="4002042116" sldId="1137"/>
            <ac:spMk id="20" creationId="{052876C7-9E7E-5FBE-DA4D-CDEFE5339DF6}"/>
          </ac:spMkLst>
        </pc:spChg>
        <pc:spChg chg="mod">
          <ac:chgData name="Jana Lu" userId="76d7ce9a-58f9-4227-9ce6-18dcc353422d" providerId="ADAL" clId="{DDBD521C-D4A7-41C1-80AC-D3BFD85FDA71}" dt="2024-05-16T16:37:37.271" v="10987" actId="27636"/>
          <ac:spMkLst>
            <pc:docMk/>
            <pc:sldMk cId="4002042116" sldId="1137"/>
            <ac:spMk id="21" creationId="{D20A2E4B-00D0-881F-CB9A-D0749CA5AB56}"/>
          </ac:spMkLst>
        </pc:spChg>
        <pc:spChg chg="mod">
          <ac:chgData name="Jana Lu" userId="76d7ce9a-58f9-4227-9ce6-18dcc353422d" providerId="ADAL" clId="{DDBD521C-D4A7-41C1-80AC-D3BFD85FDA71}" dt="2024-05-16T16:37:37.275" v="10995" actId="27636"/>
          <ac:spMkLst>
            <pc:docMk/>
            <pc:sldMk cId="4002042116" sldId="1137"/>
            <ac:spMk id="22" creationId="{865008BD-084A-9097-059A-6FE60F330B1B}"/>
          </ac:spMkLst>
        </pc:spChg>
      </pc:sldChg>
      <pc:sldChg chg="addSp delSp modSp add mod setBg addCm delCm modCm">
        <pc:chgData name="Jana Lu" userId="76d7ce9a-58f9-4227-9ce6-18dcc353422d" providerId="ADAL" clId="{DDBD521C-D4A7-41C1-80AC-D3BFD85FDA71}" dt="2024-05-22T05:45:22.195" v="18639" actId="1076"/>
        <pc:sldMkLst>
          <pc:docMk/>
          <pc:sldMk cId="2624273185" sldId="1138"/>
        </pc:sldMkLst>
        <pc:spChg chg="mod">
          <ac:chgData name="Jana Lu" userId="76d7ce9a-58f9-4227-9ce6-18dcc353422d" providerId="ADAL" clId="{DDBD521C-D4A7-41C1-80AC-D3BFD85FDA71}" dt="2024-05-21T04:16:12.736" v="16107" actId="1036"/>
          <ac:spMkLst>
            <pc:docMk/>
            <pc:sldMk cId="2624273185" sldId="1138"/>
            <ac:spMk id="3" creationId="{4F71A857-4031-BDD3-B1A0-E6D1C978D4DB}"/>
          </ac:spMkLst>
        </pc:spChg>
        <pc:spChg chg="mod">
          <ac:chgData name="Jana Lu" userId="76d7ce9a-58f9-4227-9ce6-18dcc353422d" providerId="ADAL" clId="{DDBD521C-D4A7-41C1-80AC-D3BFD85FDA71}" dt="2024-05-21T04:19:11.016" v="16156" actId="20577"/>
          <ac:spMkLst>
            <pc:docMk/>
            <pc:sldMk cId="2624273185" sldId="1138"/>
            <ac:spMk id="4" creationId="{99BEAFE9-FFA4-2804-CED4-E1229E4B6EFA}"/>
          </ac:spMkLst>
        </pc:spChg>
        <pc:spChg chg="del mod">
          <ac:chgData name="Jana Lu" userId="76d7ce9a-58f9-4227-9ce6-18dcc353422d" providerId="ADAL" clId="{DDBD521C-D4A7-41C1-80AC-D3BFD85FDA71}" dt="2024-05-21T04:05:21.852" v="16025" actId="478"/>
          <ac:spMkLst>
            <pc:docMk/>
            <pc:sldMk cId="2624273185" sldId="1138"/>
            <ac:spMk id="5" creationId="{FAF0EEDE-C271-5666-1193-BEE05B944E76}"/>
          </ac:spMkLst>
        </pc:spChg>
        <pc:spChg chg="mod">
          <ac:chgData name="Jana Lu" userId="76d7ce9a-58f9-4227-9ce6-18dcc353422d" providerId="ADAL" clId="{DDBD521C-D4A7-41C1-80AC-D3BFD85FDA71}" dt="2024-05-21T04:16:12.736" v="16107" actId="1036"/>
          <ac:spMkLst>
            <pc:docMk/>
            <pc:sldMk cId="2624273185" sldId="1138"/>
            <ac:spMk id="6" creationId="{1406BC05-3228-924B-BB54-6F434314707D}"/>
          </ac:spMkLst>
        </pc:spChg>
        <pc:spChg chg="mod">
          <ac:chgData name="Jana Lu" userId="76d7ce9a-58f9-4227-9ce6-18dcc353422d" providerId="ADAL" clId="{DDBD521C-D4A7-41C1-80AC-D3BFD85FDA71}" dt="2024-05-21T04:19:16.982" v="16159" actId="20577"/>
          <ac:spMkLst>
            <pc:docMk/>
            <pc:sldMk cId="2624273185" sldId="1138"/>
            <ac:spMk id="7" creationId="{718EF5BB-C427-49EF-80B1-E2FCE498CAEA}"/>
          </ac:spMkLst>
        </pc:spChg>
        <pc:spChg chg="del mod">
          <ac:chgData name="Jana Lu" userId="76d7ce9a-58f9-4227-9ce6-18dcc353422d" providerId="ADAL" clId="{DDBD521C-D4A7-41C1-80AC-D3BFD85FDA71}" dt="2024-05-16T20:26:06.260" v="13069" actId="478"/>
          <ac:spMkLst>
            <pc:docMk/>
            <pc:sldMk cId="2624273185" sldId="1138"/>
            <ac:spMk id="8" creationId="{4D93A6DF-B654-2237-021A-C8B7EE0484E8}"/>
          </ac:spMkLst>
        </pc:spChg>
        <pc:spChg chg="mod">
          <ac:chgData name="Jana Lu" userId="76d7ce9a-58f9-4227-9ce6-18dcc353422d" providerId="ADAL" clId="{DDBD521C-D4A7-41C1-80AC-D3BFD85FDA71}" dt="2024-05-21T04:16:12.736" v="16107" actId="1036"/>
          <ac:spMkLst>
            <pc:docMk/>
            <pc:sldMk cId="2624273185" sldId="1138"/>
            <ac:spMk id="9" creationId="{979DDF9E-68D9-1815-FB62-D0F1E8C119DE}"/>
          </ac:spMkLst>
        </pc:spChg>
        <pc:spChg chg="del mod">
          <ac:chgData name="Jana Lu" userId="76d7ce9a-58f9-4227-9ce6-18dcc353422d" providerId="ADAL" clId="{DDBD521C-D4A7-41C1-80AC-D3BFD85FDA71}" dt="2024-05-21T04:12:46.266" v="16078" actId="478"/>
          <ac:spMkLst>
            <pc:docMk/>
            <pc:sldMk cId="2624273185" sldId="1138"/>
            <ac:spMk id="10" creationId="{709589C8-7E88-1BF8-4683-6B2D5B4A3415}"/>
          </ac:spMkLst>
        </pc:spChg>
        <pc:spChg chg="mod">
          <ac:chgData name="Jana Lu" userId="76d7ce9a-58f9-4227-9ce6-18dcc353422d" providerId="ADAL" clId="{DDBD521C-D4A7-41C1-80AC-D3BFD85FDA71}" dt="2024-05-21T04:19:58.123" v="16163" actId="20577"/>
          <ac:spMkLst>
            <pc:docMk/>
            <pc:sldMk cId="2624273185" sldId="1138"/>
            <ac:spMk id="11" creationId="{B17B31A7-1A25-C58D-BBC6-3A951C429070}"/>
          </ac:spMkLst>
        </pc:spChg>
        <pc:spChg chg="mod">
          <ac:chgData name="Jana Lu" userId="76d7ce9a-58f9-4227-9ce6-18dcc353422d" providerId="ADAL" clId="{DDBD521C-D4A7-41C1-80AC-D3BFD85FDA71}" dt="2024-05-22T05:44:28.913" v="18636" actId="20577"/>
          <ac:spMkLst>
            <pc:docMk/>
            <pc:sldMk cId="2624273185" sldId="1138"/>
            <ac:spMk id="24" creationId="{71EB1376-77E9-A6D4-05AF-66110A048F38}"/>
          </ac:spMkLst>
        </pc:spChg>
        <pc:spChg chg="del">
          <ac:chgData name="Jana Lu" userId="76d7ce9a-58f9-4227-9ce6-18dcc353422d" providerId="ADAL" clId="{DDBD521C-D4A7-41C1-80AC-D3BFD85FDA71}" dt="2024-05-22T05:44:32.978" v="18637" actId="478"/>
          <ac:spMkLst>
            <pc:docMk/>
            <pc:sldMk cId="2624273185" sldId="1138"/>
            <ac:spMk id="25" creationId="{C47A33A0-4241-2C81-7280-B2BB119CBF16}"/>
          </ac:spMkLst>
        </pc:spChg>
        <pc:spChg chg="add mod">
          <ac:chgData name="Jana Lu" userId="76d7ce9a-58f9-4227-9ce6-18dcc353422d" providerId="ADAL" clId="{DDBD521C-D4A7-41C1-80AC-D3BFD85FDA71}" dt="2024-05-22T05:45:22.195" v="18639" actId="1076"/>
          <ac:spMkLst>
            <pc:docMk/>
            <pc:sldMk cId="2624273185" sldId="1138"/>
            <ac:spMk id="26" creationId="{ADB6FA50-A6DF-0302-9B57-6A1963414C0B}"/>
          </ac:spMkLst>
        </pc:spChg>
        <pc:spChg chg="add mod">
          <ac:chgData name="Jana Lu" userId="76d7ce9a-58f9-4227-9ce6-18dcc353422d" providerId="ADAL" clId="{DDBD521C-D4A7-41C1-80AC-D3BFD85FDA71}" dt="2024-05-22T05:44:34.611" v="18638"/>
          <ac:spMkLst>
            <pc:docMk/>
            <pc:sldMk cId="2624273185" sldId="1138"/>
            <ac:spMk id="27" creationId="{C0A1D62E-9A57-156F-E0E2-1E9F213C3FED}"/>
          </ac:spMkLst>
        </pc:spChg>
      </pc:sldChg>
      <pc:sldChg chg="addSp delSp modSp new mod addCm delCm">
        <pc:chgData name="Jana Lu" userId="76d7ce9a-58f9-4227-9ce6-18dcc353422d" providerId="ADAL" clId="{DDBD521C-D4A7-41C1-80AC-D3BFD85FDA71}" dt="2024-05-22T04:51:09.196" v="18321" actId="1076"/>
        <pc:sldMkLst>
          <pc:docMk/>
          <pc:sldMk cId="2460926899" sldId="1139"/>
        </pc:sldMkLst>
        <pc:spChg chg="mod">
          <ac:chgData name="Jana Lu" userId="76d7ce9a-58f9-4227-9ce6-18dcc353422d" providerId="ADAL" clId="{DDBD521C-D4A7-41C1-80AC-D3BFD85FDA71}" dt="2024-05-21T02:13:35.722" v="14216" actId="948"/>
          <ac:spMkLst>
            <pc:docMk/>
            <pc:sldMk cId="2460926899" sldId="1139"/>
            <ac:spMk id="2" creationId="{97D197CC-894B-6615-06F9-D1A15C429D18}"/>
          </ac:spMkLst>
        </pc:spChg>
        <pc:spChg chg="mod">
          <ac:chgData name="Jana Lu" userId="76d7ce9a-58f9-4227-9ce6-18dcc353422d" providerId="ADAL" clId="{DDBD521C-D4A7-41C1-80AC-D3BFD85FDA71}" dt="2024-05-21T02:14:41.689" v="14229" actId="1035"/>
          <ac:spMkLst>
            <pc:docMk/>
            <pc:sldMk cId="2460926899" sldId="1139"/>
            <ac:spMk id="3" creationId="{452FB371-B068-EC85-55F9-385130312C62}"/>
          </ac:spMkLst>
        </pc:spChg>
        <pc:spChg chg="mod">
          <ac:chgData name="Jana Lu" userId="76d7ce9a-58f9-4227-9ce6-18dcc353422d" providerId="ADAL" clId="{DDBD521C-D4A7-41C1-80AC-D3BFD85FDA71}" dt="2024-05-22T04:44:34.895" v="18295" actId="20577"/>
          <ac:spMkLst>
            <pc:docMk/>
            <pc:sldMk cId="2460926899" sldId="1139"/>
            <ac:spMk id="24" creationId="{EE640221-EADD-0EE6-12BD-C9101D425949}"/>
          </ac:spMkLst>
        </pc:spChg>
        <pc:spChg chg="add del">
          <ac:chgData name="Jana Lu" userId="76d7ce9a-58f9-4227-9ce6-18dcc353422d" providerId="ADAL" clId="{DDBD521C-D4A7-41C1-80AC-D3BFD85FDA71}" dt="2024-05-22T04:50:29.112" v="18310" actId="22"/>
          <ac:spMkLst>
            <pc:docMk/>
            <pc:sldMk cId="2460926899" sldId="1139"/>
            <ac:spMk id="26" creationId="{26A74B32-216D-A30D-79F3-271FD82D069D}"/>
          </ac:spMkLst>
        </pc:spChg>
        <pc:spChg chg="add mod">
          <ac:chgData name="Jana Lu" userId="76d7ce9a-58f9-4227-9ce6-18dcc353422d" providerId="ADAL" clId="{DDBD521C-D4A7-41C1-80AC-D3BFD85FDA71}" dt="2024-05-22T04:51:09.196" v="18321" actId="1076"/>
          <ac:spMkLst>
            <pc:docMk/>
            <pc:sldMk cId="2460926899" sldId="1139"/>
            <ac:spMk id="28" creationId="{6B95D6D5-1435-AB5B-A46E-C43665E6CA16}"/>
          </ac:spMkLst>
        </pc:spChg>
        <pc:picChg chg="add mod">
          <ac:chgData name="Jana Lu" userId="76d7ce9a-58f9-4227-9ce6-18dcc353422d" providerId="ADAL" clId="{DDBD521C-D4A7-41C1-80AC-D3BFD85FDA71}" dt="2024-05-21T02:14:03.972" v="14225" actId="1076"/>
          <ac:picMkLst>
            <pc:docMk/>
            <pc:sldMk cId="2460926899" sldId="1139"/>
            <ac:picMk id="5122" creationId="{0CBE866D-F366-4D66-B323-E2FF659EC043}"/>
          </ac:picMkLst>
        </pc:picChg>
      </pc:sldChg>
      <pc:sldChg chg="addSp modSp new del mod addCm">
        <pc:chgData name="Jana Lu" userId="76d7ce9a-58f9-4227-9ce6-18dcc353422d" providerId="ADAL" clId="{DDBD521C-D4A7-41C1-80AC-D3BFD85FDA71}" dt="2024-05-21T03:03:32.319" v="15251" actId="47"/>
        <pc:sldMkLst>
          <pc:docMk/>
          <pc:sldMk cId="3784345782" sldId="1140"/>
        </pc:sldMkLst>
        <pc:spChg chg="mod">
          <ac:chgData name="Jana Lu" userId="76d7ce9a-58f9-4227-9ce6-18dcc353422d" providerId="ADAL" clId="{DDBD521C-D4A7-41C1-80AC-D3BFD85FDA71}" dt="2024-05-21T02:52:40.886" v="14810" actId="20577"/>
          <ac:spMkLst>
            <pc:docMk/>
            <pc:sldMk cId="3784345782" sldId="1140"/>
            <ac:spMk id="2" creationId="{0C0B8DE5-350F-F489-3287-AD5A6F8A7568}"/>
          </ac:spMkLst>
        </pc:spChg>
        <pc:spChg chg="mod">
          <ac:chgData name="Jana Lu" userId="76d7ce9a-58f9-4227-9ce6-18dcc353422d" providerId="ADAL" clId="{DDBD521C-D4A7-41C1-80AC-D3BFD85FDA71}" dt="2024-05-21T02:44:08.037" v="14530" actId="57"/>
          <ac:spMkLst>
            <pc:docMk/>
            <pc:sldMk cId="3784345782" sldId="1140"/>
            <ac:spMk id="24" creationId="{D1726868-D7F2-389B-2570-BCCFF66C4E17}"/>
          </ac:spMkLst>
        </pc:spChg>
        <pc:spChg chg="add mod">
          <ac:chgData name="Jana Lu" userId="76d7ce9a-58f9-4227-9ce6-18dcc353422d" providerId="ADAL" clId="{DDBD521C-D4A7-41C1-80AC-D3BFD85FDA71}" dt="2024-05-21T02:44:14.937" v="14531"/>
          <ac:spMkLst>
            <pc:docMk/>
            <pc:sldMk cId="3784345782" sldId="1140"/>
            <ac:spMk id="25" creationId="{F5306CBF-3E14-12E4-8DF5-BA2CE7EF3D48}"/>
          </ac:spMkLst>
        </pc:spChg>
      </pc:sldChg>
      <pc:sldChg chg="modSp add del mod addCm">
        <pc:chgData name="Jana Lu" userId="76d7ce9a-58f9-4227-9ce6-18dcc353422d" providerId="ADAL" clId="{DDBD521C-D4A7-41C1-80AC-D3BFD85FDA71}" dt="2024-05-21T03:08:47.824" v="15305" actId="47"/>
        <pc:sldMkLst>
          <pc:docMk/>
          <pc:sldMk cId="3205488732" sldId="1141"/>
        </pc:sldMkLst>
        <pc:spChg chg="mod">
          <ac:chgData name="Jana Lu" userId="76d7ce9a-58f9-4227-9ce6-18dcc353422d" providerId="ADAL" clId="{DDBD521C-D4A7-41C1-80AC-D3BFD85FDA71}" dt="2024-05-16T19:51:11.261" v="12834" actId="1076"/>
          <ac:spMkLst>
            <pc:docMk/>
            <pc:sldMk cId="3205488732" sldId="1141"/>
            <ac:spMk id="50" creationId="{77D735CA-D5B9-5383-4600-C2E89EB797B0}"/>
          </ac:spMkLst>
        </pc:spChg>
        <pc:spChg chg="mod">
          <ac:chgData name="Jana Lu" userId="76d7ce9a-58f9-4227-9ce6-18dcc353422d" providerId="ADAL" clId="{DDBD521C-D4A7-41C1-80AC-D3BFD85FDA71}" dt="2024-05-16T19:51:10.707" v="12833" actId="1076"/>
          <ac:spMkLst>
            <pc:docMk/>
            <pc:sldMk cId="3205488732" sldId="1141"/>
            <ac:spMk id="51" creationId="{DC83A6AA-1BE1-98C5-B216-1E3D42CF408C}"/>
          </ac:spMkLst>
        </pc:spChg>
        <pc:spChg chg="mod">
          <ac:chgData name="Jana Lu" userId="76d7ce9a-58f9-4227-9ce6-18dcc353422d" providerId="ADAL" clId="{DDBD521C-D4A7-41C1-80AC-D3BFD85FDA71}" dt="2024-05-16T19:51:47.746" v="12842" actId="14100"/>
          <ac:spMkLst>
            <pc:docMk/>
            <pc:sldMk cId="3205488732" sldId="1141"/>
            <ac:spMk id="57" creationId="{7189EFD7-BC3C-5F8F-31F1-DBA112E6E061}"/>
          </ac:spMkLst>
        </pc:spChg>
        <pc:spChg chg="mod">
          <ac:chgData name="Jana Lu" userId="76d7ce9a-58f9-4227-9ce6-18dcc353422d" providerId="ADAL" clId="{DDBD521C-D4A7-41C1-80AC-D3BFD85FDA71}" dt="2024-05-16T19:51:48.682" v="12843" actId="1076"/>
          <ac:spMkLst>
            <pc:docMk/>
            <pc:sldMk cId="3205488732" sldId="1141"/>
            <ac:spMk id="63" creationId="{3B5A42AE-C15C-2F44-84B9-FD62E77303A1}"/>
          </ac:spMkLst>
        </pc:spChg>
        <pc:spChg chg="mod">
          <ac:chgData name="Jana Lu" userId="76d7ce9a-58f9-4227-9ce6-18dcc353422d" providerId="ADAL" clId="{DDBD521C-D4A7-41C1-80AC-D3BFD85FDA71}" dt="2024-05-16T19:51:49.633" v="12844" actId="1076"/>
          <ac:spMkLst>
            <pc:docMk/>
            <pc:sldMk cId="3205488732" sldId="1141"/>
            <ac:spMk id="64" creationId="{DFCF12DC-676A-0870-AA50-52A579921FBC}"/>
          </ac:spMkLst>
        </pc:spChg>
        <pc:picChg chg="mod">
          <ac:chgData name="Jana Lu" userId="76d7ce9a-58f9-4227-9ce6-18dcc353422d" providerId="ADAL" clId="{DDBD521C-D4A7-41C1-80AC-D3BFD85FDA71}" dt="2024-05-16T19:51:18.801" v="12836" actId="1076"/>
          <ac:picMkLst>
            <pc:docMk/>
            <pc:sldMk cId="3205488732" sldId="1141"/>
            <ac:picMk id="73" creationId="{5F9F18EB-CBD4-D89B-3CD6-C1F283BF97A3}"/>
          </ac:picMkLst>
        </pc:picChg>
        <pc:cxnChg chg="mod">
          <ac:chgData name="Jana Lu" userId="76d7ce9a-58f9-4227-9ce6-18dcc353422d" providerId="ADAL" clId="{DDBD521C-D4A7-41C1-80AC-D3BFD85FDA71}" dt="2024-05-16T19:51:10.707" v="12833" actId="1076"/>
          <ac:cxnSpMkLst>
            <pc:docMk/>
            <pc:sldMk cId="3205488732" sldId="1141"/>
            <ac:cxnSpMk id="47" creationId="{C5EB4801-AEB1-3721-67BB-AB0A089E8561}"/>
          </ac:cxnSpMkLst>
        </pc:cxnChg>
        <pc:cxnChg chg="mod">
          <ac:chgData name="Jana Lu" userId="76d7ce9a-58f9-4227-9ce6-18dcc353422d" providerId="ADAL" clId="{DDBD521C-D4A7-41C1-80AC-D3BFD85FDA71}" dt="2024-05-16T19:51:11.261" v="12834" actId="1076"/>
          <ac:cxnSpMkLst>
            <pc:docMk/>
            <pc:sldMk cId="3205488732" sldId="1141"/>
            <ac:cxnSpMk id="48" creationId="{97B2B86A-92EE-223B-DE73-CFAA1BAAF813}"/>
          </ac:cxnSpMkLst>
        </pc:cxnChg>
        <pc:cxnChg chg="mod">
          <ac:chgData name="Jana Lu" userId="76d7ce9a-58f9-4227-9ce6-18dcc353422d" providerId="ADAL" clId="{DDBD521C-D4A7-41C1-80AC-D3BFD85FDA71}" dt="2024-05-16T19:51:49.633" v="12844" actId="1076"/>
          <ac:cxnSpMkLst>
            <pc:docMk/>
            <pc:sldMk cId="3205488732" sldId="1141"/>
            <ac:cxnSpMk id="61" creationId="{B01014CB-4759-3CD7-E06C-0AE24D773DD2}"/>
          </ac:cxnSpMkLst>
        </pc:cxnChg>
      </pc:sldChg>
      <pc:sldChg chg="addSp delSp modSp add mod delCm">
        <pc:chgData name="Jana Lu" userId="76d7ce9a-58f9-4227-9ce6-18dcc353422d" providerId="ADAL" clId="{DDBD521C-D4A7-41C1-80AC-D3BFD85FDA71}" dt="2024-05-22T04:46:19.563" v="18303" actId="478"/>
        <pc:sldMkLst>
          <pc:docMk/>
          <pc:sldMk cId="2509805002" sldId="1142"/>
        </pc:sldMkLst>
        <pc:spChg chg="mod">
          <ac:chgData name="Jana Lu" userId="76d7ce9a-58f9-4227-9ce6-18dcc353422d" providerId="ADAL" clId="{DDBD521C-D4A7-41C1-80AC-D3BFD85FDA71}" dt="2024-05-21T01:17:11.579" v="13675" actId="20577"/>
          <ac:spMkLst>
            <pc:docMk/>
            <pc:sldMk cId="2509805002" sldId="1142"/>
            <ac:spMk id="2" creationId="{15658241-E647-8C38-C137-3AD6CD617E18}"/>
          </ac:spMkLst>
        </pc:spChg>
        <pc:spChg chg="del">
          <ac:chgData name="Jana Lu" userId="76d7ce9a-58f9-4227-9ce6-18dcc353422d" providerId="ADAL" clId="{DDBD521C-D4A7-41C1-80AC-D3BFD85FDA71}" dt="2024-05-21T01:11:55.206" v="13526" actId="478"/>
          <ac:spMkLst>
            <pc:docMk/>
            <pc:sldMk cId="2509805002" sldId="1142"/>
            <ac:spMk id="3" creationId="{57298F95-1503-350D-9BAE-37A3ABBC7813}"/>
          </ac:spMkLst>
        </pc:spChg>
        <pc:spChg chg="del">
          <ac:chgData name="Jana Lu" userId="76d7ce9a-58f9-4227-9ce6-18dcc353422d" providerId="ADAL" clId="{DDBD521C-D4A7-41C1-80AC-D3BFD85FDA71}" dt="2024-05-21T01:11:56.638" v="13528" actId="478"/>
          <ac:spMkLst>
            <pc:docMk/>
            <pc:sldMk cId="2509805002" sldId="1142"/>
            <ac:spMk id="4" creationId="{2C4B8AB1-AA44-6214-2B9E-5DE2A93681F7}"/>
          </ac:spMkLst>
        </pc:spChg>
        <pc:spChg chg="del">
          <ac:chgData name="Jana Lu" userId="76d7ce9a-58f9-4227-9ce6-18dcc353422d" providerId="ADAL" clId="{DDBD521C-D4A7-41C1-80AC-D3BFD85FDA71}" dt="2024-05-21T01:11:58.893" v="13530" actId="478"/>
          <ac:spMkLst>
            <pc:docMk/>
            <pc:sldMk cId="2509805002" sldId="1142"/>
            <ac:spMk id="5" creationId="{862F02E9-3007-D760-5024-9C22FCFF7498}"/>
          </ac:spMkLst>
        </pc:spChg>
        <pc:spChg chg="mod">
          <ac:chgData name="Jana Lu" userId="76d7ce9a-58f9-4227-9ce6-18dcc353422d" providerId="ADAL" clId="{DDBD521C-D4A7-41C1-80AC-D3BFD85FDA71}" dt="2024-05-22T04:46:16.520" v="18302" actId="20577"/>
          <ac:spMkLst>
            <pc:docMk/>
            <pc:sldMk cId="2509805002" sldId="1142"/>
            <ac:spMk id="24" creationId="{F18C69DA-58A0-B603-920B-7414A26C4006}"/>
          </ac:spMkLst>
        </pc:spChg>
        <pc:spChg chg="add del mod">
          <ac:chgData name="Jana Lu" userId="76d7ce9a-58f9-4227-9ce6-18dcc353422d" providerId="ADAL" clId="{DDBD521C-D4A7-41C1-80AC-D3BFD85FDA71}" dt="2024-05-21T01:12:57.632" v="13544" actId="478"/>
          <ac:spMkLst>
            <pc:docMk/>
            <pc:sldMk cId="2509805002" sldId="1142"/>
            <ac:spMk id="26" creationId="{D87C436E-6E36-66BC-E230-FC346CC9B831}"/>
          </ac:spMkLst>
        </pc:spChg>
        <pc:spChg chg="add mod">
          <ac:chgData name="Jana Lu" userId="76d7ce9a-58f9-4227-9ce6-18dcc353422d" providerId="ADAL" clId="{DDBD521C-D4A7-41C1-80AC-D3BFD85FDA71}" dt="2024-05-21T02:04:36.940" v="14134" actId="1076"/>
          <ac:spMkLst>
            <pc:docMk/>
            <pc:sldMk cId="2509805002" sldId="1142"/>
            <ac:spMk id="28" creationId="{543FFE91-23D2-85F8-1518-D73ACE061480}"/>
          </ac:spMkLst>
        </pc:spChg>
        <pc:spChg chg="add mod">
          <ac:chgData name="Jana Lu" userId="76d7ce9a-58f9-4227-9ce6-18dcc353422d" providerId="ADAL" clId="{DDBD521C-D4A7-41C1-80AC-D3BFD85FDA71}" dt="2024-05-21T01:11:58.908" v="13531" actId="27636"/>
          <ac:spMkLst>
            <pc:docMk/>
            <pc:sldMk cId="2509805002" sldId="1142"/>
            <ac:spMk id="30" creationId="{DC6BC99B-3C44-1E2A-1DFF-7BA45C07DD94}"/>
          </ac:spMkLst>
        </pc:spChg>
        <pc:spChg chg="add del mod">
          <ac:chgData name="Jana Lu" userId="76d7ce9a-58f9-4227-9ce6-18dcc353422d" providerId="ADAL" clId="{DDBD521C-D4A7-41C1-80AC-D3BFD85FDA71}" dt="2024-05-22T04:46:19.563" v="18303" actId="478"/>
          <ac:spMkLst>
            <pc:docMk/>
            <pc:sldMk cId="2509805002" sldId="1142"/>
            <ac:spMk id="33" creationId="{C073FAAF-7961-4BF3-3665-F2AB3B8B26D0}"/>
          </ac:spMkLst>
        </pc:spChg>
        <pc:graphicFrameChg chg="add mod modGraphic">
          <ac:chgData name="Jana Lu" userId="76d7ce9a-58f9-4227-9ce6-18dcc353422d" providerId="ADAL" clId="{DDBD521C-D4A7-41C1-80AC-D3BFD85FDA71}" dt="2024-05-21T01:16:22.851" v="13654" actId="1076"/>
          <ac:graphicFrameMkLst>
            <pc:docMk/>
            <pc:sldMk cId="2509805002" sldId="1142"/>
            <ac:graphicFrameMk id="31" creationId="{CBC67148-8A83-0ED1-5B5D-23C3DB2C5003}"/>
          </ac:graphicFrameMkLst>
        </pc:graphicFrameChg>
        <pc:graphicFrameChg chg="add mod modGraphic">
          <ac:chgData name="Jana Lu" userId="76d7ce9a-58f9-4227-9ce6-18dcc353422d" providerId="ADAL" clId="{DDBD521C-D4A7-41C1-80AC-D3BFD85FDA71}" dt="2024-05-21T01:19:50.878" v="13748" actId="1036"/>
          <ac:graphicFrameMkLst>
            <pc:docMk/>
            <pc:sldMk cId="2509805002" sldId="1142"/>
            <ac:graphicFrameMk id="32" creationId="{85AA10AD-BB09-6922-6BAE-D41B9431D5A4}"/>
          </ac:graphicFrameMkLst>
        </pc:graphicFrameChg>
        <pc:picChg chg="del mod">
          <ac:chgData name="Jana Lu" userId="76d7ce9a-58f9-4227-9ce6-18dcc353422d" providerId="ADAL" clId="{DDBD521C-D4A7-41C1-80AC-D3BFD85FDA71}" dt="2024-05-21T01:20:30.847" v="13750" actId="478"/>
          <ac:picMkLst>
            <pc:docMk/>
            <pc:sldMk cId="2509805002" sldId="1142"/>
            <ac:picMk id="1026" creationId="{BF18DB60-6EF4-F66B-82DA-E9140E1372C2}"/>
          </ac:picMkLst>
        </pc:picChg>
      </pc:sldChg>
      <pc:sldChg chg="addSp delSp modSp new mod">
        <pc:chgData name="Jana Lu" userId="76d7ce9a-58f9-4227-9ce6-18dcc353422d" providerId="ADAL" clId="{DDBD521C-D4A7-41C1-80AC-D3BFD85FDA71}" dt="2024-05-22T05:21:02.195" v="18505" actId="20577"/>
        <pc:sldMkLst>
          <pc:docMk/>
          <pc:sldMk cId="110546182" sldId="1143"/>
        </pc:sldMkLst>
        <pc:spChg chg="mod">
          <ac:chgData name="Jana Lu" userId="76d7ce9a-58f9-4227-9ce6-18dcc353422d" providerId="ADAL" clId="{DDBD521C-D4A7-41C1-80AC-D3BFD85FDA71}" dt="2024-05-21T03:02:04.848" v="15201" actId="20577"/>
          <ac:spMkLst>
            <pc:docMk/>
            <pc:sldMk cId="110546182" sldId="1143"/>
            <ac:spMk id="2" creationId="{3D2D8F0E-7B80-2492-B09B-63EE855A0710}"/>
          </ac:spMkLst>
        </pc:spChg>
        <pc:spChg chg="mod">
          <ac:chgData name="Jana Lu" userId="76d7ce9a-58f9-4227-9ce6-18dcc353422d" providerId="ADAL" clId="{DDBD521C-D4A7-41C1-80AC-D3BFD85FDA71}" dt="2024-05-21T02:58:50.141" v="15099" actId="27636"/>
          <ac:spMkLst>
            <pc:docMk/>
            <pc:sldMk cId="110546182" sldId="1143"/>
            <ac:spMk id="3" creationId="{92C6CB39-2CBB-37BF-C9F0-5BDCBBB27537}"/>
          </ac:spMkLst>
        </pc:spChg>
        <pc:spChg chg="mod">
          <ac:chgData name="Jana Lu" userId="76d7ce9a-58f9-4227-9ce6-18dcc353422d" providerId="ADAL" clId="{DDBD521C-D4A7-41C1-80AC-D3BFD85FDA71}" dt="2024-05-21T02:58:50.141" v="15098" actId="27636"/>
          <ac:spMkLst>
            <pc:docMk/>
            <pc:sldMk cId="110546182" sldId="1143"/>
            <ac:spMk id="4" creationId="{BC2538A3-D895-A2DE-85EA-1AFFEBDEB319}"/>
          </ac:spMkLst>
        </pc:spChg>
        <pc:spChg chg="mod">
          <ac:chgData name="Jana Lu" userId="76d7ce9a-58f9-4227-9ce6-18dcc353422d" providerId="ADAL" clId="{DDBD521C-D4A7-41C1-80AC-D3BFD85FDA71}" dt="2024-05-21T02:58:50.102" v="15081" actId="27636"/>
          <ac:spMkLst>
            <pc:docMk/>
            <pc:sldMk cId="110546182" sldId="1143"/>
            <ac:spMk id="5" creationId="{C4392577-99E2-95E8-9B8A-1CF2E88DC257}"/>
          </ac:spMkLst>
        </pc:spChg>
        <pc:spChg chg="mod">
          <ac:chgData name="Jana Lu" userId="76d7ce9a-58f9-4227-9ce6-18dcc353422d" providerId="ADAL" clId="{DDBD521C-D4A7-41C1-80AC-D3BFD85FDA71}" dt="2024-05-21T02:58:50.110" v="15082" actId="27636"/>
          <ac:spMkLst>
            <pc:docMk/>
            <pc:sldMk cId="110546182" sldId="1143"/>
            <ac:spMk id="6" creationId="{855ABBBE-6F26-4351-804D-5A7403B0F6DC}"/>
          </ac:spMkLst>
        </pc:spChg>
        <pc:spChg chg="mod">
          <ac:chgData name="Jana Lu" userId="76d7ce9a-58f9-4227-9ce6-18dcc353422d" providerId="ADAL" clId="{DDBD521C-D4A7-41C1-80AC-D3BFD85FDA71}" dt="2024-05-21T02:58:50.126" v="15093" actId="27636"/>
          <ac:spMkLst>
            <pc:docMk/>
            <pc:sldMk cId="110546182" sldId="1143"/>
            <ac:spMk id="7" creationId="{47C41D81-E2CD-184D-282B-7622241F6624}"/>
          </ac:spMkLst>
        </pc:spChg>
        <pc:spChg chg="mod">
          <ac:chgData name="Jana Lu" userId="76d7ce9a-58f9-4227-9ce6-18dcc353422d" providerId="ADAL" clId="{DDBD521C-D4A7-41C1-80AC-D3BFD85FDA71}" dt="2024-05-21T02:58:50.136" v="15095" actId="27636"/>
          <ac:spMkLst>
            <pc:docMk/>
            <pc:sldMk cId="110546182" sldId="1143"/>
            <ac:spMk id="8" creationId="{036E1E4B-4BF8-B994-4022-4DDB69B36732}"/>
          </ac:spMkLst>
        </pc:spChg>
        <pc:spChg chg="mod">
          <ac:chgData name="Jana Lu" userId="76d7ce9a-58f9-4227-9ce6-18dcc353422d" providerId="ADAL" clId="{DDBD521C-D4A7-41C1-80AC-D3BFD85FDA71}" dt="2024-05-21T02:58:50.141" v="15100" actId="27636"/>
          <ac:spMkLst>
            <pc:docMk/>
            <pc:sldMk cId="110546182" sldId="1143"/>
            <ac:spMk id="9" creationId="{D26C17DB-C74A-993F-4FB5-66158D572FEA}"/>
          </ac:spMkLst>
        </pc:spChg>
        <pc:spChg chg="mod">
          <ac:chgData name="Jana Lu" userId="76d7ce9a-58f9-4227-9ce6-18dcc353422d" providerId="ADAL" clId="{DDBD521C-D4A7-41C1-80AC-D3BFD85FDA71}" dt="2024-05-21T02:58:50.110" v="15083" actId="27636"/>
          <ac:spMkLst>
            <pc:docMk/>
            <pc:sldMk cId="110546182" sldId="1143"/>
            <ac:spMk id="10" creationId="{6EEECB0B-5149-934F-470D-5B4F1E80FECB}"/>
          </ac:spMkLst>
        </pc:spChg>
        <pc:spChg chg="mod">
          <ac:chgData name="Jana Lu" userId="76d7ce9a-58f9-4227-9ce6-18dcc353422d" providerId="ADAL" clId="{DDBD521C-D4A7-41C1-80AC-D3BFD85FDA71}" dt="2024-05-21T02:58:50.119" v="15086" actId="27636"/>
          <ac:spMkLst>
            <pc:docMk/>
            <pc:sldMk cId="110546182" sldId="1143"/>
            <ac:spMk id="11" creationId="{14B0C2A2-FC9C-C08E-44F8-31FDC9CEA9C1}"/>
          </ac:spMkLst>
        </pc:spChg>
        <pc:spChg chg="mod">
          <ac:chgData name="Jana Lu" userId="76d7ce9a-58f9-4227-9ce6-18dcc353422d" providerId="ADAL" clId="{DDBD521C-D4A7-41C1-80AC-D3BFD85FDA71}" dt="2024-05-21T02:58:50.110" v="15085" actId="27636"/>
          <ac:spMkLst>
            <pc:docMk/>
            <pc:sldMk cId="110546182" sldId="1143"/>
            <ac:spMk id="12" creationId="{6514AEEC-CCF9-983A-A3BC-A07BC442DA17}"/>
          </ac:spMkLst>
        </pc:spChg>
        <pc:spChg chg="mod">
          <ac:chgData name="Jana Lu" userId="76d7ce9a-58f9-4227-9ce6-18dcc353422d" providerId="ADAL" clId="{DDBD521C-D4A7-41C1-80AC-D3BFD85FDA71}" dt="2024-05-21T02:58:50.126" v="15092" actId="27636"/>
          <ac:spMkLst>
            <pc:docMk/>
            <pc:sldMk cId="110546182" sldId="1143"/>
            <ac:spMk id="13" creationId="{8157DF3D-15B5-AE8A-534C-CF9A8D62CD7B}"/>
          </ac:spMkLst>
        </pc:spChg>
        <pc:spChg chg="mod">
          <ac:chgData name="Jana Lu" userId="76d7ce9a-58f9-4227-9ce6-18dcc353422d" providerId="ADAL" clId="{DDBD521C-D4A7-41C1-80AC-D3BFD85FDA71}" dt="2024-05-21T02:58:50.119" v="15088" actId="27636"/>
          <ac:spMkLst>
            <pc:docMk/>
            <pc:sldMk cId="110546182" sldId="1143"/>
            <ac:spMk id="14" creationId="{F36D193A-D073-DC8F-34F5-2901D6CD7B25}"/>
          </ac:spMkLst>
        </pc:spChg>
        <pc:spChg chg="mod">
          <ac:chgData name="Jana Lu" userId="76d7ce9a-58f9-4227-9ce6-18dcc353422d" providerId="ADAL" clId="{DDBD521C-D4A7-41C1-80AC-D3BFD85FDA71}" dt="2024-05-21T02:58:50.136" v="15094" actId="27636"/>
          <ac:spMkLst>
            <pc:docMk/>
            <pc:sldMk cId="110546182" sldId="1143"/>
            <ac:spMk id="15" creationId="{58B80DAA-5010-24F9-08A1-1C377ED4B36E}"/>
          </ac:spMkLst>
        </pc:spChg>
        <pc:spChg chg="mod">
          <ac:chgData name="Jana Lu" userId="76d7ce9a-58f9-4227-9ce6-18dcc353422d" providerId="ADAL" clId="{DDBD521C-D4A7-41C1-80AC-D3BFD85FDA71}" dt="2024-05-21T02:58:50.126" v="15091" actId="27636"/>
          <ac:spMkLst>
            <pc:docMk/>
            <pc:sldMk cId="110546182" sldId="1143"/>
            <ac:spMk id="16" creationId="{265869AF-D1EE-A74B-CF22-95FFC8148B39}"/>
          </ac:spMkLst>
        </pc:spChg>
        <pc:spChg chg="mod">
          <ac:chgData name="Jana Lu" userId="76d7ce9a-58f9-4227-9ce6-18dcc353422d" providerId="ADAL" clId="{DDBD521C-D4A7-41C1-80AC-D3BFD85FDA71}" dt="2024-05-21T02:58:50.126" v="15090" actId="27636"/>
          <ac:spMkLst>
            <pc:docMk/>
            <pc:sldMk cId="110546182" sldId="1143"/>
            <ac:spMk id="17" creationId="{903D0B8E-1B8A-E08C-9389-BBD7277E8B7B}"/>
          </ac:spMkLst>
        </pc:spChg>
        <pc:spChg chg="mod">
          <ac:chgData name="Jana Lu" userId="76d7ce9a-58f9-4227-9ce6-18dcc353422d" providerId="ADAL" clId="{DDBD521C-D4A7-41C1-80AC-D3BFD85FDA71}" dt="2024-05-21T02:58:50.141" v="15097" actId="27636"/>
          <ac:spMkLst>
            <pc:docMk/>
            <pc:sldMk cId="110546182" sldId="1143"/>
            <ac:spMk id="18" creationId="{A615D76F-F2CE-6942-9B55-99C96EF4E9A8}"/>
          </ac:spMkLst>
        </pc:spChg>
        <pc:spChg chg="mod">
          <ac:chgData name="Jana Lu" userId="76d7ce9a-58f9-4227-9ce6-18dcc353422d" providerId="ADAL" clId="{DDBD521C-D4A7-41C1-80AC-D3BFD85FDA71}" dt="2024-05-21T02:58:50.141" v="15096" actId="27636"/>
          <ac:spMkLst>
            <pc:docMk/>
            <pc:sldMk cId="110546182" sldId="1143"/>
            <ac:spMk id="19" creationId="{0CDA5ED2-F07F-5600-2092-70243F3B26CD}"/>
          </ac:spMkLst>
        </pc:spChg>
        <pc:spChg chg="mod">
          <ac:chgData name="Jana Lu" userId="76d7ce9a-58f9-4227-9ce6-18dcc353422d" providerId="ADAL" clId="{DDBD521C-D4A7-41C1-80AC-D3BFD85FDA71}" dt="2024-05-21T02:58:50.119" v="15087" actId="27636"/>
          <ac:spMkLst>
            <pc:docMk/>
            <pc:sldMk cId="110546182" sldId="1143"/>
            <ac:spMk id="20" creationId="{D6A90ADF-199B-E825-96CA-7DAA52E0325E}"/>
          </ac:spMkLst>
        </pc:spChg>
        <pc:spChg chg="mod">
          <ac:chgData name="Jana Lu" userId="76d7ce9a-58f9-4227-9ce6-18dcc353422d" providerId="ADAL" clId="{DDBD521C-D4A7-41C1-80AC-D3BFD85FDA71}" dt="2024-05-21T02:58:50.110" v="15084" actId="27636"/>
          <ac:spMkLst>
            <pc:docMk/>
            <pc:sldMk cId="110546182" sldId="1143"/>
            <ac:spMk id="21" creationId="{ABFE2EC6-33E3-A6D4-2E67-8A55688D209E}"/>
          </ac:spMkLst>
        </pc:spChg>
        <pc:spChg chg="mod">
          <ac:chgData name="Jana Lu" userId="76d7ce9a-58f9-4227-9ce6-18dcc353422d" providerId="ADAL" clId="{DDBD521C-D4A7-41C1-80AC-D3BFD85FDA71}" dt="2024-05-21T02:58:50.119" v="15089" actId="27636"/>
          <ac:spMkLst>
            <pc:docMk/>
            <pc:sldMk cId="110546182" sldId="1143"/>
            <ac:spMk id="22" creationId="{9E6E0D27-D49F-70D0-28C3-C58A2C199353}"/>
          </ac:spMkLst>
        </pc:spChg>
        <pc:spChg chg="mod">
          <ac:chgData name="Jana Lu" userId="76d7ce9a-58f9-4227-9ce6-18dcc353422d" providerId="ADAL" clId="{DDBD521C-D4A7-41C1-80AC-D3BFD85FDA71}" dt="2024-05-22T05:21:02.195" v="18505" actId="20577"/>
          <ac:spMkLst>
            <pc:docMk/>
            <pc:sldMk cId="110546182" sldId="1143"/>
            <ac:spMk id="24" creationId="{B0358439-288D-E19A-088F-7BD96762C17C}"/>
          </ac:spMkLst>
        </pc:spChg>
        <pc:spChg chg="add del mod">
          <ac:chgData name="Jana Lu" userId="76d7ce9a-58f9-4227-9ce6-18dcc353422d" providerId="ADAL" clId="{DDBD521C-D4A7-41C1-80AC-D3BFD85FDA71}" dt="2024-05-22T05:10:24.653" v="18451" actId="478"/>
          <ac:spMkLst>
            <pc:docMk/>
            <pc:sldMk cId="110546182" sldId="1143"/>
            <ac:spMk id="26" creationId="{44847D48-B804-C6F8-1BBE-167158EF30C2}"/>
          </ac:spMkLst>
        </pc:spChg>
        <pc:spChg chg="add del mod">
          <ac:chgData name="Jana Lu" userId="76d7ce9a-58f9-4227-9ce6-18dcc353422d" providerId="ADAL" clId="{DDBD521C-D4A7-41C1-80AC-D3BFD85FDA71}" dt="2024-05-22T05:20:55.936" v="18500" actId="478"/>
          <ac:spMkLst>
            <pc:docMk/>
            <pc:sldMk cId="110546182" sldId="1143"/>
            <ac:spMk id="27" creationId="{1431C12E-7035-1991-E3EE-51C817A06B59}"/>
          </ac:spMkLst>
        </pc:spChg>
        <pc:spChg chg="add mod">
          <ac:chgData name="Jana Lu" userId="76d7ce9a-58f9-4227-9ce6-18dcc353422d" providerId="ADAL" clId="{DDBD521C-D4A7-41C1-80AC-D3BFD85FDA71}" dt="2024-05-22T05:20:56.563" v="18501"/>
          <ac:spMkLst>
            <pc:docMk/>
            <pc:sldMk cId="110546182" sldId="1143"/>
            <ac:spMk id="28" creationId="{0BC04A69-7765-5399-11B3-4310B2E439CA}"/>
          </ac:spMkLst>
        </pc:spChg>
        <pc:graphicFrameChg chg="add mod modGraphic">
          <ac:chgData name="Jana Lu" userId="76d7ce9a-58f9-4227-9ce6-18dcc353422d" providerId="ADAL" clId="{DDBD521C-D4A7-41C1-80AC-D3BFD85FDA71}" dt="2024-05-22T05:12:00.312" v="18490" actId="20577"/>
          <ac:graphicFrameMkLst>
            <pc:docMk/>
            <pc:sldMk cId="110546182" sldId="1143"/>
            <ac:graphicFrameMk id="25" creationId="{886F132B-B9D5-5B7F-7CC4-05F3F7CC99FE}"/>
          </ac:graphicFrameMkLst>
        </pc:graphicFrameChg>
      </pc:sldChg>
      <pc:sldChg chg="modSp new del mod">
        <pc:chgData name="Jana Lu" userId="76d7ce9a-58f9-4227-9ce6-18dcc353422d" providerId="ADAL" clId="{DDBD521C-D4A7-41C1-80AC-D3BFD85FDA71}" dt="2024-05-21T02:02:48.273" v="14132" actId="47"/>
        <pc:sldMkLst>
          <pc:docMk/>
          <pc:sldMk cId="988947332" sldId="1143"/>
        </pc:sldMkLst>
        <pc:spChg chg="mod">
          <ac:chgData name="Jana Lu" userId="76d7ce9a-58f9-4227-9ce6-18dcc353422d" providerId="ADAL" clId="{DDBD521C-D4A7-41C1-80AC-D3BFD85FDA71}" dt="2024-05-21T02:02:34.790" v="14131" actId="20577"/>
          <ac:spMkLst>
            <pc:docMk/>
            <pc:sldMk cId="988947332" sldId="1143"/>
            <ac:spMk id="2" creationId="{ED7262CA-A68B-063D-BF5F-8FA708E8EB57}"/>
          </ac:spMkLst>
        </pc:spChg>
      </pc:sldChg>
      <pc:sldChg chg="modSp new del mod">
        <pc:chgData name="Jana Lu" userId="76d7ce9a-58f9-4227-9ce6-18dcc353422d" providerId="ADAL" clId="{DDBD521C-D4A7-41C1-80AC-D3BFD85FDA71}" dt="2024-05-21T02:13:19.556" v="14215" actId="47"/>
        <pc:sldMkLst>
          <pc:docMk/>
          <pc:sldMk cId="2275076519" sldId="1143"/>
        </pc:sldMkLst>
        <pc:spChg chg="mod">
          <ac:chgData name="Jana Lu" userId="76d7ce9a-58f9-4227-9ce6-18dcc353422d" providerId="ADAL" clId="{DDBD521C-D4A7-41C1-80AC-D3BFD85FDA71}" dt="2024-05-21T02:13:01.068" v="14214" actId="20577"/>
          <ac:spMkLst>
            <pc:docMk/>
            <pc:sldMk cId="2275076519" sldId="1143"/>
            <ac:spMk id="2" creationId="{3C0C5F09-DFB7-DCA8-A23D-1ED83120E3B9}"/>
          </ac:spMkLst>
        </pc:spChg>
      </pc:sldChg>
      <pc:sldChg chg="modSp new add del mod">
        <pc:chgData name="Jana Lu" userId="76d7ce9a-58f9-4227-9ce6-18dcc353422d" providerId="ADAL" clId="{DDBD521C-D4A7-41C1-80AC-D3BFD85FDA71}" dt="2024-05-21T01:35:19.192" v="13955" actId="47"/>
        <pc:sldMkLst>
          <pc:docMk/>
          <pc:sldMk cId="3736747317" sldId="1143"/>
        </pc:sldMkLst>
        <pc:spChg chg="mod">
          <ac:chgData name="Jana Lu" userId="76d7ce9a-58f9-4227-9ce6-18dcc353422d" providerId="ADAL" clId="{DDBD521C-D4A7-41C1-80AC-D3BFD85FDA71}" dt="2024-05-21T01:34:52.826" v="13932" actId="20577"/>
          <ac:spMkLst>
            <pc:docMk/>
            <pc:sldMk cId="3736747317" sldId="1143"/>
            <ac:spMk id="2" creationId="{3DEADEBE-E6E7-BD71-CB4D-256D2BE5EC70}"/>
          </ac:spMkLst>
        </pc:spChg>
        <pc:spChg chg="mod">
          <ac:chgData name="Jana Lu" userId="76d7ce9a-58f9-4227-9ce6-18dcc353422d" providerId="ADAL" clId="{DDBD521C-D4A7-41C1-80AC-D3BFD85FDA71}" dt="2024-05-21T01:34:56.137" v="13941" actId="27636"/>
          <ac:spMkLst>
            <pc:docMk/>
            <pc:sldMk cId="3736747317" sldId="1143"/>
            <ac:spMk id="3" creationId="{C6C86C51-DBF8-77A5-3A45-F951D9D1BBC2}"/>
          </ac:spMkLst>
        </pc:spChg>
        <pc:spChg chg="mod">
          <ac:chgData name="Jana Lu" userId="76d7ce9a-58f9-4227-9ce6-18dcc353422d" providerId="ADAL" clId="{DDBD521C-D4A7-41C1-80AC-D3BFD85FDA71}" dt="2024-05-21T01:34:56.109" v="13935" actId="27636"/>
          <ac:spMkLst>
            <pc:docMk/>
            <pc:sldMk cId="3736747317" sldId="1143"/>
            <ac:spMk id="4" creationId="{CB1015D3-739B-CE32-42AD-F6F0CD84E1A8}"/>
          </ac:spMkLst>
        </pc:spChg>
        <pc:spChg chg="mod">
          <ac:chgData name="Jana Lu" userId="76d7ce9a-58f9-4227-9ce6-18dcc353422d" providerId="ADAL" clId="{DDBD521C-D4A7-41C1-80AC-D3BFD85FDA71}" dt="2024-05-21T01:34:56.155" v="13945" actId="27636"/>
          <ac:spMkLst>
            <pc:docMk/>
            <pc:sldMk cId="3736747317" sldId="1143"/>
            <ac:spMk id="5" creationId="{DA1D6C28-70E9-068E-7328-63A16A4F5B7B}"/>
          </ac:spMkLst>
        </pc:spChg>
        <pc:spChg chg="mod">
          <ac:chgData name="Jana Lu" userId="76d7ce9a-58f9-4227-9ce6-18dcc353422d" providerId="ADAL" clId="{DDBD521C-D4A7-41C1-80AC-D3BFD85FDA71}" dt="2024-05-21T01:34:56.109" v="13936" actId="27636"/>
          <ac:spMkLst>
            <pc:docMk/>
            <pc:sldMk cId="3736747317" sldId="1143"/>
            <ac:spMk id="6" creationId="{1EF2B5FE-D1EC-6759-A186-45C77D0B9AC9}"/>
          </ac:spMkLst>
        </pc:spChg>
        <pc:spChg chg="mod">
          <ac:chgData name="Jana Lu" userId="76d7ce9a-58f9-4227-9ce6-18dcc353422d" providerId="ADAL" clId="{DDBD521C-D4A7-41C1-80AC-D3BFD85FDA71}" dt="2024-05-21T01:34:56.159" v="13947" actId="27636"/>
          <ac:spMkLst>
            <pc:docMk/>
            <pc:sldMk cId="3736747317" sldId="1143"/>
            <ac:spMk id="7" creationId="{5C925DA5-EF3B-6682-DD22-5857B73B1857}"/>
          </ac:spMkLst>
        </pc:spChg>
        <pc:spChg chg="mod">
          <ac:chgData name="Jana Lu" userId="76d7ce9a-58f9-4227-9ce6-18dcc353422d" providerId="ADAL" clId="{DDBD521C-D4A7-41C1-80AC-D3BFD85FDA71}" dt="2024-05-21T01:34:56.166" v="13949" actId="27636"/>
          <ac:spMkLst>
            <pc:docMk/>
            <pc:sldMk cId="3736747317" sldId="1143"/>
            <ac:spMk id="8" creationId="{A1CF1EAA-B5D1-2DB0-D4CB-4EF25EBBE2AD}"/>
          </ac:spMkLst>
        </pc:spChg>
        <pc:spChg chg="mod">
          <ac:chgData name="Jana Lu" userId="76d7ce9a-58f9-4227-9ce6-18dcc353422d" providerId="ADAL" clId="{DDBD521C-D4A7-41C1-80AC-D3BFD85FDA71}" dt="2024-05-21T01:34:56.117" v="13937" actId="27636"/>
          <ac:spMkLst>
            <pc:docMk/>
            <pc:sldMk cId="3736747317" sldId="1143"/>
            <ac:spMk id="9" creationId="{B66CCE78-A010-CC53-1FFB-97E3D2DFEB88}"/>
          </ac:spMkLst>
        </pc:spChg>
        <pc:spChg chg="mod">
          <ac:chgData name="Jana Lu" userId="76d7ce9a-58f9-4227-9ce6-18dcc353422d" providerId="ADAL" clId="{DDBD521C-D4A7-41C1-80AC-D3BFD85FDA71}" dt="2024-05-21T01:34:56.159" v="13946" actId="27636"/>
          <ac:spMkLst>
            <pc:docMk/>
            <pc:sldMk cId="3736747317" sldId="1143"/>
            <ac:spMk id="10" creationId="{37B7932D-1992-1C71-761C-E969872A5AAA}"/>
          </ac:spMkLst>
        </pc:spChg>
        <pc:spChg chg="mod">
          <ac:chgData name="Jana Lu" userId="76d7ce9a-58f9-4227-9ce6-18dcc353422d" providerId="ADAL" clId="{DDBD521C-D4A7-41C1-80AC-D3BFD85FDA71}" dt="2024-05-21T01:34:56.166" v="13948" actId="27636"/>
          <ac:spMkLst>
            <pc:docMk/>
            <pc:sldMk cId="3736747317" sldId="1143"/>
            <ac:spMk id="11" creationId="{E53347FC-E591-F01D-20B7-B3D168327F25}"/>
          </ac:spMkLst>
        </pc:spChg>
        <pc:spChg chg="mod">
          <ac:chgData name="Jana Lu" userId="76d7ce9a-58f9-4227-9ce6-18dcc353422d" providerId="ADAL" clId="{DDBD521C-D4A7-41C1-80AC-D3BFD85FDA71}" dt="2024-05-21T01:34:56.142" v="13942" actId="27636"/>
          <ac:spMkLst>
            <pc:docMk/>
            <pc:sldMk cId="3736747317" sldId="1143"/>
            <ac:spMk id="12" creationId="{42044E34-EC99-FA4D-14F3-9B53F24CFDEB}"/>
          </ac:spMkLst>
        </pc:spChg>
        <pc:spChg chg="mod">
          <ac:chgData name="Jana Lu" userId="76d7ce9a-58f9-4227-9ce6-18dcc353422d" providerId="ADAL" clId="{DDBD521C-D4A7-41C1-80AC-D3BFD85FDA71}" dt="2024-05-21T01:34:56.092" v="13933" actId="27636"/>
          <ac:spMkLst>
            <pc:docMk/>
            <pc:sldMk cId="3736747317" sldId="1143"/>
            <ac:spMk id="13" creationId="{D671C3EF-550A-CE15-B7DF-9F52C21B3DF3}"/>
          </ac:spMkLst>
        </pc:spChg>
        <pc:spChg chg="mod">
          <ac:chgData name="Jana Lu" userId="76d7ce9a-58f9-4227-9ce6-18dcc353422d" providerId="ADAL" clId="{DDBD521C-D4A7-41C1-80AC-D3BFD85FDA71}" dt="2024-05-21T01:34:56.182" v="13952" actId="27636"/>
          <ac:spMkLst>
            <pc:docMk/>
            <pc:sldMk cId="3736747317" sldId="1143"/>
            <ac:spMk id="14" creationId="{3D9B6EB4-7498-ECFE-1595-DC89A4B1248C}"/>
          </ac:spMkLst>
        </pc:spChg>
        <pc:spChg chg="mod">
          <ac:chgData name="Jana Lu" userId="76d7ce9a-58f9-4227-9ce6-18dcc353422d" providerId="ADAL" clId="{DDBD521C-D4A7-41C1-80AC-D3BFD85FDA71}" dt="2024-05-21T01:34:56.125" v="13940" actId="27636"/>
          <ac:spMkLst>
            <pc:docMk/>
            <pc:sldMk cId="3736747317" sldId="1143"/>
            <ac:spMk id="15" creationId="{26F7F87C-CF5B-8827-A540-55830A4260D0}"/>
          </ac:spMkLst>
        </pc:spChg>
        <pc:spChg chg="mod">
          <ac:chgData name="Jana Lu" userId="76d7ce9a-58f9-4227-9ce6-18dcc353422d" providerId="ADAL" clId="{DDBD521C-D4A7-41C1-80AC-D3BFD85FDA71}" dt="2024-05-21T01:34:56.142" v="13943" actId="27636"/>
          <ac:spMkLst>
            <pc:docMk/>
            <pc:sldMk cId="3736747317" sldId="1143"/>
            <ac:spMk id="16" creationId="{81E66C15-D7CD-9351-2638-2F196D3D570F}"/>
          </ac:spMkLst>
        </pc:spChg>
        <pc:spChg chg="mod">
          <ac:chgData name="Jana Lu" userId="76d7ce9a-58f9-4227-9ce6-18dcc353422d" providerId="ADAL" clId="{DDBD521C-D4A7-41C1-80AC-D3BFD85FDA71}" dt="2024-05-21T01:34:56.104" v="13934" actId="27636"/>
          <ac:spMkLst>
            <pc:docMk/>
            <pc:sldMk cId="3736747317" sldId="1143"/>
            <ac:spMk id="17" creationId="{26355F8C-78ED-3329-DC65-637ED3919656}"/>
          </ac:spMkLst>
        </pc:spChg>
        <pc:spChg chg="mod">
          <ac:chgData name="Jana Lu" userId="76d7ce9a-58f9-4227-9ce6-18dcc353422d" providerId="ADAL" clId="{DDBD521C-D4A7-41C1-80AC-D3BFD85FDA71}" dt="2024-05-21T01:34:56.117" v="13938" actId="27636"/>
          <ac:spMkLst>
            <pc:docMk/>
            <pc:sldMk cId="3736747317" sldId="1143"/>
            <ac:spMk id="18" creationId="{CDB81ED2-7B11-631F-BDA9-14D0D15A015F}"/>
          </ac:spMkLst>
        </pc:spChg>
        <pc:spChg chg="mod">
          <ac:chgData name="Jana Lu" userId="76d7ce9a-58f9-4227-9ce6-18dcc353422d" providerId="ADAL" clId="{DDBD521C-D4A7-41C1-80AC-D3BFD85FDA71}" dt="2024-05-21T01:34:56.151" v="13944" actId="27636"/>
          <ac:spMkLst>
            <pc:docMk/>
            <pc:sldMk cId="3736747317" sldId="1143"/>
            <ac:spMk id="19" creationId="{F529DBBE-E556-0F06-8765-24951CFC949A}"/>
          </ac:spMkLst>
        </pc:spChg>
        <pc:spChg chg="mod">
          <ac:chgData name="Jana Lu" userId="76d7ce9a-58f9-4227-9ce6-18dcc353422d" providerId="ADAL" clId="{DDBD521C-D4A7-41C1-80AC-D3BFD85FDA71}" dt="2024-05-21T01:34:56.166" v="13950" actId="27636"/>
          <ac:spMkLst>
            <pc:docMk/>
            <pc:sldMk cId="3736747317" sldId="1143"/>
            <ac:spMk id="20" creationId="{ED9FFF84-3F7F-40AB-82FC-B117DE094800}"/>
          </ac:spMkLst>
        </pc:spChg>
        <pc:spChg chg="mod">
          <ac:chgData name="Jana Lu" userId="76d7ce9a-58f9-4227-9ce6-18dcc353422d" providerId="ADAL" clId="{DDBD521C-D4A7-41C1-80AC-D3BFD85FDA71}" dt="2024-05-21T01:34:56.125" v="13939" actId="27636"/>
          <ac:spMkLst>
            <pc:docMk/>
            <pc:sldMk cId="3736747317" sldId="1143"/>
            <ac:spMk id="21" creationId="{12AFAD50-7672-2137-C3C0-1B1686D324AF}"/>
          </ac:spMkLst>
        </pc:spChg>
        <pc:spChg chg="mod">
          <ac:chgData name="Jana Lu" userId="76d7ce9a-58f9-4227-9ce6-18dcc353422d" providerId="ADAL" clId="{DDBD521C-D4A7-41C1-80AC-D3BFD85FDA71}" dt="2024-05-21T01:34:56.176" v="13951" actId="27636"/>
          <ac:spMkLst>
            <pc:docMk/>
            <pc:sldMk cId="3736747317" sldId="1143"/>
            <ac:spMk id="22" creationId="{E1953C6A-A571-6C74-4963-C7258864E820}"/>
          </ac:spMkLst>
        </pc:spChg>
      </pc:sldChg>
      <pc:sldChg chg="addSp delSp modSp new mod addCm">
        <pc:chgData name="Jana Lu" userId="76d7ce9a-58f9-4227-9ce6-18dcc353422d" providerId="ADAL" clId="{DDBD521C-D4A7-41C1-80AC-D3BFD85FDA71}" dt="2024-05-21T03:33:13.184" v="15741" actId="14861"/>
        <pc:sldMkLst>
          <pc:docMk/>
          <pc:sldMk cId="2299900500" sldId="1144"/>
        </pc:sldMkLst>
        <pc:spChg chg="add del">
          <ac:chgData name="Jana Lu" userId="76d7ce9a-58f9-4227-9ce6-18dcc353422d" providerId="ADAL" clId="{DDBD521C-D4A7-41C1-80AC-D3BFD85FDA71}" dt="2024-05-21T03:10:07.469" v="15357" actId="478"/>
          <ac:spMkLst>
            <pc:docMk/>
            <pc:sldMk cId="2299900500" sldId="1144"/>
            <ac:spMk id="2" creationId="{E890D87D-01C5-8812-5931-BB061B21D6DD}"/>
          </ac:spMkLst>
        </pc:spChg>
        <pc:spChg chg="mod ord">
          <ac:chgData name="Jana Lu" userId="76d7ce9a-58f9-4227-9ce6-18dcc353422d" providerId="ADAL" clId="{DDBD521C-D4A7-41C1-80AC-D3BFD85FDA71}" dt="2024-05-21T03:29:53.734" v="15729" actId="1035"/>
          <ac:spMkLst>
            <pc:docMk/>
            <pc:sldMk cId="2299900500" sldId="1144"/>
            <ac:spMk id="3" creationId="{E91B9630-CAC0-0DA7-0D02-5DBD0C6820F9}"/>
          </ac:spMkLst>
        </pc:spChg>
        <pc:spChg chg="mod">
          <ac:chgData name="Jana Lu" userId="76d7ce9a-58f9-4227-9ce6-18dcc353422d" providerId="ADAL" clId="{DDBD521C-D4A7-41C1-80AC-D3BFD85FDA71}" dt="2024-05-21T03:09:34.818" v="15338" actId="27636"/>
          <ac:spMkLst>
            <pc:docMk/>
            <pc:sldMk cId="2299900500" sldId="1144"/>
            <ac:spMk id="4" creationId="{73ABDF69-AAF5-F3AA-D7FB-CB394886BA69}"/>
          </ac:spMkLst>
        </pc:spChg>
        <pc:spChg chg="mod">
          <ac:chgData name="Jana Lu" userId="76d7ce9a-58f9-4227-9ce6-18dcc353422d" providerId="ADAL" clId="{DDBD521C-D4A7-41C1-80AC-D3BFD85FDA71}" dt="2024-05-21T03:09:34.836" v="15350" actId="27636"/>
          <ac:spMkLst>
            <pc:docMk/>
            <pc:sldMk cId="2299900500" sldId="1144"/>
            <ac:spMk id="5" creationId="{D3C499D6-5DE5-60E3-930A-82D7ED2E1DB3}"/>
          </ac:spMkLst>
        </pc:spChg>
        <pc:spChg chg="mod">
          <ac:chgData name="Jana Lu" userId="76d7ce9a-58f9-4227-9ce6-18dcc353422d" providerId="ADAL" clId="{DDBD521C-D4A7-41C1-80AC-D3BFD85FDA71}" dt="2024-05-21T03:09:34.818" v="15346" actId="27636"/>
          <ac:spMkLst>
            <pc:docMk/>
            <pc:sldMk cId="2299900500" sldId="1144"/>
            <ac:spMk id="6" creationId="{141BC939-9581-E99E-2113-6233F870A09D}"/>
          </ac:spMkLst>
        </pc:spChg>
        <pc:spChg chg="mod">
          <ac:chgData name="Jana Lu" userId="76d7ce9a-58f9-4227-9ce6-18dcc353422d" providerId="ADAL" clId="{DDBD521C-D4A7-41C1-80AC-D3BFD85FDA71}" dt="2024-05-21T03:09:34.818" v="15339" actId="27636"/>
          <ac:spMkLst>
            <pc:docMk/>
            <pc:sldMk cId="2299900500" sldId="1144"/>
            <ac:spMk id="7" creationId="{67D02A90-66A5-4172-B46A-F7E726EA928A}"/>
          </ac:spMkLst>
        </pc:spChg>
        <pc:spChg chg="mod">
          <ac:chgData name="Jana Lu" userId="76d7ce9a-58f9-4227-9ce6-18dcc353422d" providerId="ADAL" clId="{DDBD521C-D4A7-41C1-80AC-D3BFD85FDA71}" dt="2024-05-21T03:09:34.836" v="15351" actId="27636"/>
          <ac:spMkLst>
            <pc:docMk/>
            <pc:sldMk cId="2299900500" sldId="1144"/>
            <ac:spMk id="8" creationId="{61116D43-1550-843C-B50F-70CCC41BE661}"/>
          </ac:spMkLst>
        </pc:spChg>
        <pc:spChg chg="mod">
          <ac:chgData name="Jana Lu" userId="76d7ce9a-58f9-4227-9ce6-18dcc353422d" providerId="ADAL" clId="{DDBD521C-D4A7-41C1-80AC-D3BFD85FDA71}" dt="2024-05-21T03:09:34.803" v="15333" actId="27636"/>
          <ac:spMkLst>
            <pc:docMk/>
            <pc:sldMk cId="2299900500" sldId="1144"/>
            <ac:spMk id="9" creationId="{12992B13-6B6E-7EEB-4002-16E36E6E6D44}"/>
          </ac:spMkLst>
        </pc:spChg>
        <pc:spChg chg="mod">
          <ac:chgData name="Jana Lu" userId="76d7ce9a-58f9-4227-9ce6-18dcc353422d" providerId="ADAL" clId="{DDBD521C-D4A7-41C1-80AC-D3BFD85FDA71}" dt="2024-05-21T03:09:34.818" v="15340" actId="27636"/>
          <ac:spMkLst>
            <pc:docMk/>
            <pc:sldMk cId="2299900500" sldId="1144"/>
            <ac:spMk id="10" creationId="{ED04FD6A-91C4-BBB3-2076-35700A1525E8}"/>
          </ac:spMkLst>
        </pc:spChg>
        <pc:spChg chg="mod">
          <ac:chgData name="Jana Lu" userId="76d7ce9a-58f9-4227-9ce6-18dcc353422d" providerId="ADAL" clId="{DDBD521C-D4A7-41C1-80AC-D3BFD85FDA71}" dt="2024-05-21T03:09:34.818" v="15343" actId="27636"/>
          <ac:spMkLst>
            <pc:docMk/>
            <pc:sldMk cId="2299900500" sldId="1144"/>
            <ac:spMk id="11" creationId="{6DA20514-4493-4943-3B51-60BEA1FC4ED1}"/>
          </ac:spMkLst>
        </pc:spChg>
        <pc:spChg chg="mod">
          <ac:chgData name="Jana Lu" userId="76d7ce9a-58f9-4227-9ce6-18dcc353422d" providerId="ADAL" clId="{DDBD521C-D4A7-41C1-80AC-D3BFD85FDA71}" dt="2024-05-21T03:09:34.818" v="15348" actId="27636"/>
          <ac:spMkLst>
            <pc:docMk/>
            <pc:sldMk cId="2299900500" sldId="1144"/>
            <ac:spMk id="12" creationId="{07F89583-B3F4-2EF6-9732-E0854CB77279}"/>
          </ac:spMkLst>
        </pc:spChg>
        <pc:spChg chg="mod">
          <ac:chgData name="Jana Lu" userId="76d7ce9a-58f9-4227-9ce6-18dcc353422d" providerId="ADAL" clId="{DDBD521C-D4A7-41C1-80AC-D3BFD85FDA71}" dt="2024-05-21T03:09:34.803" v="15335" actId="27636"/>
          <ac:spMkLst>
            <pc:docMk/>
            <pc:sldMk cId="2299900500" sldId="1144"/>
            <ac:spMk id="13" creationId="{91AB84B0-2B57-B97E-5CF5-9B406226D4FB}"/>
          </ac:spMkLst>
        </pc:spChg>
        <pc:spChg chg="mod">
          <ac:chgData name="Jana Lu" userId="76d7ce9a-58f9-4227-9ce6-18dcc353422d" providerId="ADAL" clId="{DDBD521C-D4A7-41C1-80AC-D3BFD85FDA71}" dt="2024-05-21T03:09:34.818" v="15341" actId="27636"/>
          <ac:spMkLst>
            <pc:docMk/>
            <pc:sldMk cId="2299900500" sldId="1144"/>
            <ac:spMk id="14" creationId="{BF4E13FB-F787-98B9-3990-1308702F2151}"/>
          </ac:spMkLst>
        </pc:spChg>
        <pc:spChg chg="mod">
          <ac:chgData name="Jana Lu" userId="76d7ce9a-58f9-4227-9ce6-18dcc353422d" providerId="ADAL" clId="{DDBD521C-D4A7-41C1-80AC-D3BFD85FDA71}" dt="2024-05-21T03:09:34.803" v="15336" actId="27636"/>
          <ac:spMkLst>
            <pc:docMk/>
            <pc:sldMk cId="2299900500" sldId="1144"/>
            <ac:spMk id="15" creationId="{6CDE82B9-C949-4C72-5CF2-F2A94BF1931E}"/>
          </ac:spMkLst>
        </pc:spChg>
        <pc:spChg chg="mod">
          <ac:chgData name="Jana Lu" userId="76d7ce9a-58f9-4227-9ce6-18dcc353422d" providerId="ADAL" clId="{DDBD521C-D4A7-41C1-80AC-D3BFD85FDA71}" dt="2024-05-21T03:09:34.818" v="15342" actId="27636"/>
          <ac:spMkLst>
            <pc:docMk/>
            <pc:sldMk cId="2299900500" sldId="1144"/>
            <ac:spMk id="16" creationId="{B06B9D43-C63F-AE6E-C9CC-D28537106352}"/>
          </ac:spMkLst>
        </pc:spChg>
        <pc:spChg chg="mod">
          <ac:chgData name="Jana Lu" userId="76d7ce9a-58f9-4227-9ce6-18dcc353422d" providerId="ADAL" clId="{DDBD521C-D4A7-41C1-80AC-D3BFD85FDA71}" dt="2024-05-21T03:09:34.818" v="15344" actId="27636"/>
          <ac:spMkLst>
            <pc:docMk/>
            <pc:sldMk cId="2299900500" sldId="1144"/>
            <ac:spMk id="17" creationId="{BD5A0042-8957-6006-0EE4-2F95B96A4116}"/>
          </ac:spMkLst>
        </pc:spChg>
        <pc:spChg chg="mod">
          <ac:chgData name="Jana Lu" userId="76d7ce9a-58f9-4227-9ce6-18dcc353422d" providerId="ADAL" clId="{DDBD521C-D4A7-41C1-80AC-D3BFD85FDA71}" dt="2024-05-21T03:09:34.803" v="15332" actId="27636"/>
          <ac:spMkLst>
            <pc:docMk/>
            <pc:sldMk cId="2299900500" sldId="1144"/>
            <ac:spMk id="18" creationId="{7D2E2E2E-C54D-C491-126C-77300725B773}"/>
          </ac:spMkLst>
        </pc:spChg>
        <pc:spChg chg="mod">
          <ac:chgData name="Jana Lu" userId="76d7ce9a-58f9-4227-9ce6-18dcc353422d" providerId="ADAL" clId="{DDBD521C-D4A7-41C1-80AC-D3BFD85FDA71}" dt="2024-05-21T03:09:34.818" v="15347" actId="27636"/>
          <ac:spMkLst>
            <pc:docMk/>
            <pc:sldMk cId="2299900500" sldId="1144"/>
            <ac:spMk id="19" creationId="{529F91A8-C2AF-2CD5-5E96-EC23A8EA4B78}"/>
          </ac:spMkLst>
        </pc:spChg>
        <pc:spChg chg="mod">
          <ac:chgData name="Jana Lu" userId="76d7ce9a-58f9-4227-9ce6-18dcc353422d" providerId="ADAL" clId="{DDBD521C-D4A7-41C1-80AC-D3BFD85FDA71}" dt="2024-05-21T03:09:34.834" v="15349" actId="27636"/>
          <ac:spMkLst>
            <pc:docMk/>
            <pc:sldMk cId="2299900500" sldId="1144"/>
            <ac:spMk id="20" creationId="{99D6AE87-F9E2-13F5-FDF8-BED3889A696F}"/>
          </ac:spMkLst>
        </pc:spChg>
        <pc:spChg chg="mod">
          <ac:chgData name="Jana Lu" userId="76d7ce9a-58f9-4227-9ce6-18dcc353422d" providerId="ADAL" clId="{DDBD521C-D4A7-41C1-80AC-D3BFD85FDA71}" dt="2024-05-21T03:09:34.818" v="15345" actId="27636"/>
          <ac:spMkLst>
            <pc:docMk/>
            <pc:sldMk cId="2299900500" sldId="1144"/>
            <ac:spMk id="21" creationId="{4544DE29-418E-B34F-2F33-D6483161C48C}"/>
          </ac:spMkLst>
        </pc:spChg>
        <pc:spChg chg="mod">
          <ac:chgData name="Jana Lu" userId="76d7ce9a-58f9-4227-9ce6-18dcc353422d" providerId="ADAL" clId="{DDBD521C-D4A7-41C1-80AC-D3BFD85FDA71}" dt="2024-05-21T03:09:34.803" v="15334" actId="27636"/>
          <ac:spMkLst>
            <pc:docMk/>
            <pc:sldMk cId="2299900500" sldId="1144"/>
            <ac:spMk id="22" creationId="{859CEAE8-EE1F-0F08-C708-21F00A69B2ED}"/>
          </ac:spMkLst>
        </pc:spChg>
        <pc:spChg chg="mod">
          <ac:chgData name="Jana Lu" userId="76d7ce9a-58f9-4227-9ce6-18dcc353422d" providerId="ADAL" clId="{DDBD521C-D4A7-41C1-80AC-D3BFD85FDA71}" dt="2024-05-21T03:08:56.589" v="15308" actId="27636"/>
          <ac:spMkLst>
            <pc:docMk/>
            <pc:sldMk cId="2299900500" sldId="1144"/>
            <ac:spMk id="24" creationId="{3FE2F2E8-B9C8-23AA-9FCB-21DF718B120D}"/>
          </ac:spMkLst>
        </pc:spChg>
        <pc:spChg chg="add mod">
          <ac:chgData name="Jana Lu" userId="76d7ce9a-58f9-4227-9ce6-18dcc353422d" providerId="ADAL" clId="{DDBD521C-D4A7-41C1-80AC-D3BFD85FDA71}" dt="2024-05-21T03:09:34.769" v="15331"/>
          <ac:spMkLst>
            <pc:docMk/>
            <pc:sldMk cId="2299900500" sldId="1144"/>
            <ac:spMk id="25" creationId="{8E2F23DE-5205-CC0D-DB60-676A7FD9CB6E}"/>
          </ac:spMkLst>
        </pc:spChg>
        <pc:spChg chg="add del mod">
          <ac:chgData name="Jana Lu" userId="76d7ce9a-58f9-4227-9ce6-18dcc353422d" providerId="ADAL" clId="{DDBD521C-D4A7-41C1-80AC-D3BFD85FDA71}" dt="2024-05-21T03:10:04.974" v="15356" actId="478"/>
          <ac:spMkLst>
            <pc:docMk/>
            <pc:sldMk cId="2299900500" sldId="1144"/>
            <ac:spMk id="26" creationId="{851827B2-FB48-0C4F-E3F6-E5E25BAC2E40}"/>
          </ac:spMkLst>
        </pc:spChg>
        <pc:spChg chg="add mod">
          <ac:chgData name="Jana Lu" userId="76d7ce9a-58f9-4227-9ce6-18dcc353422d" providerId="ADAL" clId="{DDBD521C-D4A7-41C1-80AC-D3BFD85FDA71}" dt="2024-05-21T03:29:53.734" v="15729" actId="1035"/>
          <ac:spMkLst>
            <pc:docMk/>
            <pc:sldMk cId="2299900500" sldId="1144"/>
            <ac:spMk id="27" creationId="{522B7E11-2142-77CC-C309-C4997F745507}"/>
          </ac:spMkLst>
        </pc:spChg>
        <pc:spChg chg="add mod">
          <ac:chgData name="Jana Lu" userId="76d7ce9a-58f9-4227-9ce6-18dcc353422d" providerId="ADAL" clId="{DDBD521C-D4A7-41C1-80AC-D3BFD85FDA71}" dt="2024-05-21T03:29:53.734" v="15729" actId="1035"/>
          <ac:spMkLst>
            <pc:docMk/>
            <pc:sldMk cId="2299900500" sldId="1144"/>
            <ac:spMk id="28" creationId="{E8FAB28B-2113-300B-786D-1686626B9444}"/>
          </ac:spMkLst>
        </pc:spChg>
        <pc:spChg chg="add mod ord">
          <ac:chgData name="Jana Lu" userId="76d7ce9a-58f9-4227-9ce6-18dcc353422d" providerId="ADAL" clId="{DDBD521C-D4A7-41C1-80AC-D3BFD85FDA71}" dt="2024-05-21T03:29:53.734" v="15729" actId="1035"/>
          <ac:spMkLst>
            <pc:docMk/>
            <pc:sldMk cId="2299900500" sldId="1144"/>
            <ac:spMk id="29" creationId="{F36D0CFD-5B27-50CF-1C60-D899F0DAF13D}"/>
          </ac:spMkLst>
        </pc:spChg>
        <pc:spChg chg="add mod ord">
          <ac:chgData name="Jana Lu" userId="76d7ce9a-58f9-4227-9ce6-18dcc353422d" providerId="ADAL" clId="{DDBD521C-D4A7-41C1-80AC-D3BFD85FDA71}" dt="2024-05-21T03:29:53.734" v="15729" actId="1035"/>
          <ac:spMkLst>
            <pc:docMk/>
            <pc:sldMk cId="2299900500" sldId="1144"/>
            <ac:spMk id="30" creationId="{479535C9-076D-8DFE-EEA8-54382B8B7E5A}"/>
          </ac:spMkLst>
        </pc:spChg>
        <pc:spChg chg="add mod">
          <ac:chgData name="Jana Lu" userId="76d7ce9a-58f9-4227-9ce6-18dcc353422d" providerId="ADAL" clId="{DDBD521C-D4A7-41C1-80AC-D3BFD85FDA71}" dt="2024-05-21T03:29:53.734" v="15729" actId="1035"/>
          <ac:spMkLst>
            <pc:docMk/>
            <pc:sldMk cId="2299900500" sldId="1144"/>
            <ac:spMk id="31" creationId="{F5BADB01-F3CB-C967-E3C6-9A7E7C906523}"/>
          </ac:spMkLst>
        </pc:spChg>
        <pc:spChg chg="add mod">
          <ac:chgData name="Jana Lu" userId="76d7ce9a-58f9-4227-9ce6-18dcc353422d" providerId="ADAL" clId="{DDBD521C-D4A7-41C1-80AC-D3BFD85FDA71}" dt="2024-05-21T03:13:51.886" v="15416" actId="571"/>
          <ac:spMkLst>
            <pc:docMk/>
            <pc:sldMk cId="2299900500" sldId="1144"/>
            <ac:spMk id="32" creationId="{F29B07A7-D7CF-F04A-ABBF-B4CF48CAD217}"/>
          </ac:spMkLst>
        </pc:spChg>
        <pc:picChg chg="add mod">
          <ac:chgData name="Jana Lu" userId="76d7ce9a-58f9-4227-9ce6-18dcc353422d" providerId="ADAL" clId="{DDBD521C-D4A7-41C1-80AC-D3BFD85FDA71}" dt="2024-05-21T03:28:07.411" v="15690" actId="14100"/>
          <ac:picMkLst>
            <pc:docMk/>
            <pc:sldMk cId="2299900500" sldId="1144"/>
            <ac:picMk id="7170" creationId="{11D7A579-8E01-E8F3-470F-FC861955E4F4}"/>
          </ac:picMkLst>
        </pc:picChg>
        <pc:picChg chg="add del mod">
          <ac:chgData name="Jana Lu" userId="76d7ce9a-58f9-4227-9ce6-18dcc353422d" providerId="ADAL" clId="{DDBD521C-D4A7-41C1-80AC-D3BFD85FDA71}" dt="2024-05-21T03:31:16.734" v="15736" actId="478"/>
          <ac:picMkLst>
            <pc:docMk/>
            <pc:sldMk cId="2299900500" sldId="1144"/>
            <ac:picMk id="7172" creationId="{82A0CC5D-A702-FF37-22C8-DF738D608D13}"/>
          </ac:picMkLst>
        </pc:picChg>
        <pc:picChg chg="add mod">
          <ac:chgData name="Jana Lu" userId="76d7ce9a-58f9-4227-9ce6-18dcc353422d" providerId="ADAL" clId="{DDBD521C-D4A7-41C1-80AC-D3BFD85FDA71}" dt="2024-05-21T03:33:13.184" v="15741" actId="14861"/>
          <ac:picMkLst>
            <pc:docMk/>
            <pc:sldMk cId="2299900500" sldId="1144"/>
            <ac:picMk id="7174" creationId="{652F01AA-D0B8-D07B-68E2-E1063754F619}"/>
          </ac:picMkLst>
        </pc:picChg>
        <pc:cxnChg chg="add mod">
          <ac:chgData name="Jana Lu" userId="76d7ce9a-58f9-4227-9ce6-18dcc353422d" providerId="ADAL" clId="{DDBD521C-D4A7-41C1-80AC-D3BFD85FDA71}" dt="2024-05-21T03:29:53.734" v="15729" actId="1035"/>
          <ac:cxnSpMkLst>
            <pc:docMk/>
            <pc:sldMk cId="2299900500" sldId="1144"/>
            <ac:cxnSpMk id="34" creationId="{551A14C6-0574-827C-AE61-0BCC9EA73932}"/>
          </ac:cxnSpMkLst>
        </pc:cxnChg>
        <pc:cxnChg chg="add mod">
          <ac:chgData name="Jana Lu" userId="76d7ce9a-58f9-4227-9ce6-18dcc353422d" providerId="ADAL" clId="{DDBD521C-D4A7-41C1-80AC-D3BFD85FDA71}" dt="2024-05-21T03:29:53.734" v="15729" actId="1035"/>
          <ac:cxnSpMkLst>
            <pc:docMk/>
            <pc:sldMk cId="2299900500" sldId="1144"/>
            <ac:cxnSpMk id="39" creationId="{AD99E53F-C112-5937-479A-85D36A70449C}"/>
          </ac:cxnSpMkLst>
        </pc:cxnChg>
        <pc:cxnChg chg="add mod">
          <ac:chgData name="Jana Lu" userId="76d7ce9a-58f9-4227-9ce6-18dcc353422d" providerId="ADAL" clId="{DDBD521C-D4A7-41C1-80AC-D3BFD85FDA71}" dt="2024-05-21T03:29:53.734" v="15729" actId="1035"/>
          <ac:cxnSpMkLst>
            <pc:docMk/>
            <pc:sldMk cId="2299900500" sldId="1144"/>
            <ac:cxnSpMk id="41" creationId="{9F3D890B-2122-837D-5F70-118BC3A49633}"/>
          </ac:cxnSpMkLst>
        </pc:cxnChg>
        <pc:cxnChg chg="add mod">
          <ac:chgData name="Jana Lu" userId="76d7ce9a-58f9-4227-9ce6-18dcc353422d" providerId="ADAL" clId="{DDBD521C-D4A7-41C1-80AC-D3BFD85FDA71}" dt="2024-05-21T03:29:53.734" v="15729" actId="1035"/>
          <ac:cxnSpMkLst>
            <pc:docMk/>
            <pc:sldMk cId="2299900500" sldId="1144"/>
            <ac:cxnSpMk id="47" creationId="{D61A108F-8322-4415-CAB7-0BDDF3D78214}"/>
          </ac:cxnSpMkLst>
        </pc:cxnChg>
        <pc:cxnChg chg="add mod">
          <ac:chgData name="Jana Lu" userId="76d7ce9a-58f9-4227-9ce6-18dcc353422d" providerId="ADAL" clId="{DDBD521C-D4A7-41C1-80AC-D3BFD85FDA71}" dt="2024-05-21T03:29:53.734" v="15729" actId="1035"/>
          <ac:cxnSpMkLst>
            <pc:docMk/>
            <pc:sldMk cId="2299900500" sldId="1144"/>
            <ac:cxnSpMk id="49" creationId="{0963D7D7-18D8-16BA-5642-76B35C27995E}"/>
          </ac:cxnSpMkLst>
        </pc:cxnChg>
        <pc:cxnChg chg="add mod ord">
          <ac:chgData name="Jana Lu" userId="76d7ce9a-58f9-4227-9ce6-18dcc353422d" providerId="ADAL" clId="{DDBD521C-D4A7-41C1-80AC-D3BFD85FDA71}" dt="2024-05-21T03:29:53.734" v="15729" actId="1035"/>
          <ac:cxnSpMkLst>
            <pc:docMk/>
            <pc:sldMk cId="2299900500" sldId="1144"/>
            <ac:cxnSpMk id="51" creationId="{F8595E50-A431-0798-0E19-3CD24D8AAE99}"/>
          </ac:cxnSpMkLst>
        </pc:cxnChg>
        <pc:cxnChg chg="add mod">
          <ac:chgData name="Jana Lu" userId="76d7ce9a-58f9-4227-9ce6-18dcc353422d" providerId="ADAL" clId="{DDBD521C-D4A7-41C1-80AC-D3BFD85FDA71}" dt="2024-05-21T03:29:53.734" v="15729" actId="1035"/>
          <ac:cxnSpMkLst>
            <pc:docMk/>
            <pc:sldMk cId="2299900500" sldId="1144"/>
            <ac:cxnSpMk id="54" creationId="{06B64FE7-1A20-F234-C56A-3210B16EE0B7}"/>
          </ac:cxnSpMkLst>
        </pc:cxnChg>
      </pc:sldChg>
    </pc:docChg>
  </pc:docChgLst>
  <pc:docChgLst>
    <pc:chgData name="Samuel Kim" userId="0b4e8f1a-35cc-4769-966d-024c662a6df8" providerId="ADAL" clId="{0372DB6C-D839-4C30-AF25-2F1319F68C51}"/>
    <pc:docChg chg="undo redo custSel addSld modSld sldOrd">
      <pc:chgData name="Samuel Kim" userId="0b4e8f1a-35cc-4769-966d-024c662a6df8" providerId="ADAL" clId="{0372DB6C-D839-4C30-AF25-2F1319F68C51}" dt="2024-05-17T23:13:57.102" v="923" actId="2056"/>
      <pc:docMkLst>
        <pc:docMk/>
      </pc:docMkLst>
      <pc:sldChg chg="modSp mod">
        <pc:chgData name="Samuel Kim" userId="0b4e8f1a-35cc-4769-966d-024c662a6df8" providerId="ADAL" clId="{0372DB6C-D839-4C30-AF25-2F1319F68C51}" dt="2024-05-07T18:10:21.651" v="1"/>
        <pc:sldMkLst>
          <pc:docMk/>
          <pc:sldMk cId="3914304202" sldId="256"/>
        </pc:sldMkLst>
        <pc:spChg chg="ord">
          <ac:chgData name="Samuel Kim" userId="0b4e8f1a-35cc-4769-966d-024c662a6df8" providerId="ADAL" clId="{0372DB6C-D839-4C30-AF25-2F1319F68C51}" dt="2024-05-07T18:10:21.651" v="1"/>
          <ac:spMkLst>
            <pc:docMk/>
            <pc:sldMk cId="3914304202" sldId="256"/>
            <ac:spMk id="2" creationId="{57DB54F3-04F0-6493-AAC6-2307B4D569EA}"/>
          </ac:spMkLst>
        </pc:spChg>
      </pc:sldChg>
      <pc:sldChg chg="modSp mod">
        <pc:chgData name="Samuel Kim" userId="0b4e8f1a-35cc-4769-966d-024c662a6df8" providerId="ADAL" clId="{0372DB6C-D839-4C30-AF25-2F1319F68C51}" dt="2024-05-07T18:46:23.468" v="8" actId="20577"/>
        <pc:sldMkLst>
          <pc:docMk/>
          <pc:sldMk cId="1450091703" sldId="259"/>
        </pc:sldMkLst>
        <pc:spChg chg="mod">
          <ac:chgData name="Samuel Kim" userId="0b4e8f1a-35cc-4769-966d-024c662a6df8" providerId="ADAL" clId="{0372DB6C-D839-4C30-AF25-2F1319F68C51}" dt="2024-05-07T18:46:23.468" v="8" actId="20577"/>
          <ac:spMkLst>
            <pc:docMk/>
            <pc:sldMk cId="1450091703" sldId="259"/>
            <ac:spMk id="4" creationId="{EE0991A1-988E-C3BD-E0FC-429B7DF9B61B}"/>
          </ac:spMkLst>
        </pc:spChg>
      </pc:sldChg>
      <pc:sldChg chg="modSp mod">
        <pc:chgData name="Samuel Kim" userId="0b4e8f1a-35cc-4769-966d-024c662a6df8" providerId="ADAL" clId="{0372DB6C-D839-4C30-AF25-2F1319F68C51}" dt="2024-05-07T18:54:13.942" v="30" actId="20577"/>
        <pc:sldMkLst>
          <pc:docMk/>
          <pc:sldMk cId="357199285" sldId="1080"/>
        </pc:sldMkLst>
        <pc:spChg chg="mod">
          <ac:chgData name="Samuel Kim" userId="0b4e8f1a-35cc-4769-966d-024c662a6df8" providerId="ADAL" clId="{0372DB6C-D839-4C30-AF25-2F1319F68C51}" dt="2024-05-07T18:54:13.942" v="30" actId="20577"/>
          <ac:spMkLst>
            <pc:docMk/>
            <pc:sldMk cId="357199285" sldId="1080"/>
            <ac:spMk id="3" creationId="{A8BF0FC1-4077-628B-C254-314D296FD7D2}"/>
          </ac:spMkLst>
        </pc:spChg>
      </pc:sldChg>
      <pc:sldChg chg="addSp delSp modSp mod addCm modCm">
        <pc:chgData name="Samuel Kim" userId="0b4e8f1a-35cc-4769-966d-024c662a6df8" providerId="ADAL" clId="{0372DB6C-D839-4C30-AF25-2F1319F68C51}" dt="2024-05-17T23:13:57.102" v="923" actId="2056"/>
        <pc:sldMkLst>
          <pc:docMk/>
          <pc:sldMk cId="4274934012" sldId="1081"/>
        </pc:sldMkLst>
        <pc:spChg chg="mod">
          <ac:chgData name="Samuel Kim" userId="0b4e8f1a-35cc-4769-966d-024c662a6df8" providerId="ADAL" clId="{0372DB6C-D839-4C30-AF25-2F1319F68C51}" dt="2024-05-07T19:05:51.919" v="148" actId="404"/>
          <ac:spMkLst>
            <pc:docMk/>
            <pc:sldMk cId="4274934012" sldId="1081"/>
            <ac:spMk id="2" creationId="{7D82FFFA-F168-313E-F8E6-77D0C975A087}"/>
          </ac:spMkLst>
        </pc:spChg>
        <pc:spChg chg="mod">
          <ac:chgData name="Samuel Kim" userId="0b4e8f1a-35cc-4769-966d-024c662a6df8" providerId="ADAL" clId="{0372DB6C-D839-4C30-AF25-2F1319F68C51}" dt="2024-05-07T19:11:33.341" v="208" actId="404"/>
          <ac:spMkLst>
            <pc:docMk/>
            <pc:sldMk cId="4274934012" sldId="1081"/>
            <ac:spMk id="3" creationId="{685A4A73-3542-225D-4C6A-0C174A8CD9E7}"/>
          </ac:spMkLst>
        </pc:spChg>
        <pc:spChg chg="add del mod">
          <ac:chgData name="Samuel Kim" userId="0b4e8f1a-35cc-4769-966d-024c662a6df8" providerId="ADAL" clId="{0372DB6C-D839-4C30-AF25-2F1319F68C51}" dt="2024-05-07T19:07:09.968" v="160" actId="478"/>
          <ac:spMkLst>
            <pc:docMk/>
            <pc:sldMk cId="4274934012" sldId="1081"/>
            <ac:spMk id="25" creationId="{737E0F19-0905-141E-BB6D-D4B9EDCFCFA7}"/>
          </ac:spMkLst>
        </pc:spChg>
        <pc:spChg chg="mod">
          <ac:chgData name="Samuel Kim" userId="0b4e8f1a-35cc-4769-966d-024c662a6df8" providerId="ADAL" clId="{0372DB6C-D839-4C30-AF25-2F1319F68C51}" dt="2024-05-07T19:07:19.163" v="189" actId="20577"/>
          <ac:spMkLst>
            <pc:docMk/>
            <pc:sldMk cId="4274934012" sldId="1081"/>
            <ac:spMk id="34" creationId="{8B45E893-A8B6-7FE7-21B4-C9B2CFFE2216}"/>
          </ac:spMkLst>
        </pc:spChg>
        <pc:picChg chg="mod">
          <ac:chgData name="Samuel Kim" userId="0b4e8f1a-35cc-4769-966d-024c662a6df8" providerId="ADAL" clId="{0372DB6C-D839-4C30-AF25-2F1319F68C51}" dt="2024-05-07T19:05:38.181" v="144" actId="1076"/>
          <ac:picMkLst>
            <pc:docMk/>
            <pc:sldMk cId="4274934012" sldId="1081"/>
            <ac:picMk id="32" creationId="{D713D89E-3C2C-EEDB-C81C-A9BF783265D0}"/>
          </ac:picMkLst>
        </pc:picChg>
        <pc:picChg chg="mod">
          <ac:chgData name="Samuel Kim" userId="0b4e8f1a-35cc-4769-966d-024c662a6df8" providerId="ADAL" clId="{0372DB6C-D839-4C30-AF25-2F1319F68C51}" dt="2024-05-07T19:05:37.827" v="143" actId="14100"/>
          <ac:picMkLst>
            <pc:docMk/>
            <pc:sldMk cId="4274934012" sldId="1081"/>
            <ac:picMk id="33" creationId="{F8BE0D88-64AB-C37E-F6E2-B5F4B158BACF}"/>
          </ac:picMkLst>
        </pc:picChg>
      </pc:sldChg>
      <pc:sldChg chg="modSp mod">
        <pc:chgData name="Samuel Kim" userId="0b4e8f1a-35cc-4769-966d-024c662a6df8" providerId="ADAL" clId="{0372DB6C-D839-4C30-AF25-2F1319F68C51}" dt="2024-05-07T19:19:57.427" v="223" actId="1076"/>
        <pc:sldMkLst>
          <pc:docMk/>
          <pc:sldMk cId="2624748810" sldId="1082"/>
        </pc:sldMkLst>
        <pc:spChg chg="mod">
          <ac:chgData name="Samuel Kim" userId="0b4e8f1a-35cc-4769-966d-024c662a6df8" providerId="ADAL" clId="{0372DB6C-D839-4C30-AF25-2F1319F68C51}" dt="2024-05-07T19:19:07.207" v="222" actId="14"/>
          <ac:spMkLst>
            <pc:docMk/>
            <pc:sldMk cId="2624748810" sldId="1082"/>
            <ac:spMk id="2" creationId="{4EDF8A6B-9DAA-4FDB-3E01-D8839B4EA9DA}"/>
          </ac:spMkLst>
        </pc:spChg>
        <pc:spChg chg="mod">
          <ac:chgData name="Samuel Kim" userId="0b4e8f1a-35cc-4769-966d-024c662a6df8" providerId="ADAL" clId="{0372DB6C-D839-4C30-AF25-2F1319F68C51}" dt="2024-05-07T19:15:21.818" v="213" actId="207"/>
          <ac:spMkLst>
            <pc:docMk/>
            <pc:sldMk cId="2624748810" sldId="1082"/>
            <ac:spMk id="3" creationId="{31501CB4-96F7-0BEC-FF57-0C0CEC8B556E}"/>
          </ac:spMkLst>
        </pc:spChg>
        <pc:spChg chg="mod">
          <ac:chgData name="Samuel Kim" userId="0b4e8f1a-35cc-4769-966d-024c662a6df8" providerId="ADAL" clId="{0372DB6C-D839-4C30-AF25-2F1319F68C51}" dt="2024-05-07T19:19:57.427" v="223" actId="1076"/>
          <ac:spMkLst>
            <pc:docMk/>
            <pc:sldMk cId="2624748810" sldId="1082"/>
            <ac:spMk id="4" creationId="{F5CF3BC9-DF5D-CCE2-86E9-EFF35EF391DC}"/>
          </ac:spMkLst>
        </pc:spChg>
      </pc:sldChg>
      <pc:sldChg chg="modSp mod">
        <pc:chgData name="Samuel Kim" userId="0b4e8f1a-35cc-4769-966d-024c662a6df8" providerId="ADAL" clId="{0372DB6C-D839-4C30-AF25-2F1319F68C51}" dt="2024-05-07T19:35:06.575" v="225" actId="20577"/>
        <pc:sldMkLst>
          <pc:docMk/>
          <pc:sldMk cId="225219314" sldId="1083"/>
        </pc:sldMkLst>
        <pc:spChg chg="mod">
          <ac:chgData name="Samuel Kim" userId="0b4e8f1a-35cc-4769-966d-024c662a6df8" providerId="ADAL" clId="{0372DB6C-D839-4C30-AF25-2F1319F68C51}" dt="2024-05-07T19:35:06.575" v="225" actId="20577"/>
          <ac:spMkLst>
            <pc:docMk/>
            <pc:sldMk cId="225219314" sldId="1083"/>
            <ac:spMk id="25" creationId="{71ED3E2C-60A5-0BB7-385D-D5E265B1E3BA}"/>
          </ac:spMkLst>
        </pc:spChg>
      </pc:sldChg>
      <pc:sldChg chg="modSp mod addCm delCm modCm">
        <pc:chgData name="Samuel Kim" userId="0b4e8f1a-35cc-4769-966d-024c662a6df8" providerId="ADAL" clId="{0372DB6C-D839-4C30-AF25-2F1319F68C51}" dt="2024-05-07T19:58:25.640" v="355" actId="20577"/>
        <pc:sldMkLst>
          <pc:docMk/>
          <pc:sldMk cId="3308488576" sldId="1084"/>
        </pc:sldMkLst>
        <pc:spChg chg="mod">
          <ac:chgData name="Samuel Kim" userId="0b4e8f1a-35cc-4769-966d-024c662a6df8" providerId="ADAL" clId="{0372DB6C-D839-4C30-AF25-2F1319F68C51}" dt="2024-05-07T19:49:02.586" v="308" actId="20577"/>
          <ac:spMkLst>
            <pc:docMk/>
            <pc:sldMk cId="3308488576" sldId="1084"/>
            <ac:spMk id="7" creationId="{DD1C2F00-920E-84A2-3FCD-F3B37FAA621A}"/>
          </ac:spMkLst>
        </pc:spChg>
        <pc:spChg chg="ord">
          <ac:chgData name="Samuel Kim" userId="0b4e8f1a-35cc-4769-966d-024c662a6df8" providerId="ADAL" clId="{0372DB6C-D839-4C30-AF25-2F1319F68C51}" dt="2024-05-07T18:10:40.416" v="5"/>
          <ac:spMkLst>
            <pc:docMk/>
            <pc:sldMk cId="3308488576" sldId="1084"/>
            <ac:spMk id="8" creationId="{A017CE65-EA77-DCEA-0688-B0C81F911DD9}"/>
          </ac:spMkLst>
        </pc:spChg>
        <pc:spChg chg="mod">
          <ac:chgData name="Samuel Kim" userId="0b4e8f1a-35cc-4769-966d-024c662a6df8" providerId="ADAL" clId="{0372DB6C-D839-4C30-AF25-2F1319F68C51}" dt="2024-05-07T19:58:25.640" v="355" actId="20577"/>
          <ac:spMkLst>
            <pc:docMk/>
            <pc:sldMk cId="3308488576" sldId="1084"/>
            <ac:spMk id="30" creationId="{4E717B4B-8C8F-F97D-BFB1-0B7304015496}"/>
          </ac:spMkLst>
        </pc:spChg>
      </pc:sldChg>
      <pc:sldChg chg="modSp mod">
        <pc:chgData name="Samuel Kim" userId="0b4e8f1a-35cc-4769-966d-024c662a6df8" providerId="ADAL" clId="{0372DB6C-D839-4C30-AF25-2F1319F68C51}" dt="2024-05-11T00:36:32.098" v="897" actId="20577"/>
        <pc:sldMkLst>
          <pc:docMk/>
          <pc:sldMk cId="3051578557" sldId="1085"/>
        </pc:sldMkLst>
        <pc:spChg chg="mod">
          <ac:chgData name="Samuel Kim" userId="0b4e8f1a-35cc-4769-966d-024c662a6df8" providerId="ADAL" clId="{0372DB6C-D839-4C30-AF25-2F1319F68C51}" dt="2024-05-11T00:36:32.098" v="897" actId="20577"/>
          <ac:spMkLst>
            <pc:docMk/>
            <pc:sldMk cId="3051578557" sldId="1085"/>
            <ac:spMk id="2" creationId="{CBEBE4D1-27DD-7EDE-0E82-9F559391D766}"/>
          </ac:spMkLst>
        </pc:spChg>
        <pc:spChg chg="mod">
          <ac:chgData name="Samuel Kim" userId="0b4e8f1a-35cc-4769-966d-024c662a6df8" providerId="ADAL" clId="{0372DB6C-D839-4C30-AF25-2F1319F68C51}" dt="2024-05-07T20:12:00.745" v="356" actId="20577"/>
          <ac:spMkLst>
            <pc:docMk/>
            <pc:sldMk cId="3051578557" sldId="1085"/>
            <ac:spMk id="24" creationId="{8AD9B563-8390-10DC-64D2-D6184FBF3C3F}"/>
          </ac:spMkLst>
        </pc:spChg>
      </pc:sldChg>
      <pc:sldChg chg="ord">
        <pc:chgData name="Samuel Kim" userId="0b4e8f1a-35cc-4769-966d-024c662a6df8" providerId="ADAL" clId="{0372DB6C-D839-4C30-AF25-2F1319F68C51}" dt="2024-05-16T21:02:10.006" v="921" actId="20578"/>
        <pc:sldMkLst>
          <pc:docMk/>
          <pc:sldMk cId="3023557585" sldId="1096"/>
        </pc:sldMkLst>
      </pc:sldChg>
      <pc:sldChg chg="modSp mod">
        <pc:chgData name="Samuel Kim" userId="0b4e8f1a-35cc-4769-966d-024c662a6df8" providerId="ADAL" clId="{0372DB6C-D839-4C30-AF25-2F1319F68C51}" dt="2024-05-09T17:55:00.491" v="793" actId="20577"/>
        <pc:sldMkLst>
          <pc:docMk/>
          <pc:sldMk cId="2933302461" sldId="1102"/>
        </pc:sldMkLst>
        <pc:spChg chg="mod">
          <ac:chgData name="Samuel Kim" userId="0b4e8f1a-35cc-4769-966d-024c662a6df8" providerId="ADAL" clId="{0372DB6C-D839-4C30-AF25-2F1319F68C51}" dt="2024-05-09T17:55:00.491" v="793" actId="20577"/>
          <ac:spMkLst>
            <pc:docMk/>
            <pc:sldMk cId="2933302461" sldId="1102"/>
            <ac:spMk id="25" creationId="{D436AEFF-6FDD-7F60-5175-E9C85F935857}"/>
          </ac:spMkLst>
        </pc:spChg>
      </pc:sldChg>
      <pc:sldChg chg="modSp mod">
        <pc:chgData name="Samuel Kim" userId="0b4e8f1a-35cc-4769-966d-024c662a6df8" providerId="ADAL" clId="{0372DB6C-D839-4C30-AF25-2F1319F68C51}" dt="2024-05-16T19:03:07.561" v="909" actId="20577"/>
        <pc:sldMkLst>
          <pc:docMk/>
          <pc:sldMk cId="4203552070" sldId="1107"/>
        </pc:sldMkLst>
        <pc:spChg chg="mod">
          <ac:chgData name="Samuel Kim" userId="0b4e8f1a-35cc-4769-966d-024c662a6df8" providerId="ADAL" clId="{0372DB6C-D839-4C30-AF25-2F1319F68C51}" dt="2024-05-16T19:03:07.561" v="909" actId="20577"/>
          <ac:spMkLst>
            <pc:docMk/>
            <pc:sldMk cId="4203552070" sldId="1107"/>
            <ac:spMk id="2" creationId="{5DECCDE1-A84D-0C19-C336-F743B01D3192}"/>
          </ac:spMkLst>
        </pc:spChg>
      </pc:sldChg>
      <pc:sldChg chg="delSp modSp add mod">
        <pc:chgData name="Samuel Kim" userId="0b4e8f1a-35cc-4769-966d-024c662a6df8" providerId="ADAL" clId="{0372DB6C-D839-4C30-AF25-2F1319F68C51}" dt="2024-05-07T20:30:48.110" v="770" actId="478"/>
        <pc:sldMkLst>
          <pc:docMk/>
          <pc:sldMk cId="924955195" sldId="1123"/>
        </pc:sldMkLst>
        <pc:spChg chg="mod">
          <ac:chgData name="Samuel Kim" userId="0b4e8f1a-35cc-4769-966d-024c662a6df8" providerId="ADAL" clId="{0372DB6C-D839-4C30-AF25-2F1319F68C51}" dt="2024-05-07T20:16:57.435" v="560" actId="6549"/>
          <ac:spMkLst>
            <pc:docMk/>
            <pc:sldMk cId="924955195" sldId="1123"/>
            <ac:spMk id="2" creationId="{CBEBE4D1-27DD-7EDE-0E82-9F559391D766}"/>
          </ac:spMkLst>
        </pc:spChg>
        <pc:spChg chg="mod">
          <ac:chgData name="Samuel Kim" userId="0b4e8f1a-35cc-4769-966d-024c662a6df8" providerId="ADAL" clId="{0372DB6C-D839-4C30-AF25-2F1319F68C51}" dt="2024-05-07T20:27:45.206" v="769" actId="20577"/>
          <ac:spMkLst>
            <pc:docMk/>
            <pc:sldMk cId="924955195" sldId="1123"/>
            <ac:spMk id="24" creationId="{8AD9B563-8390-10DC-64D2-D6184FBF3C3F}"/>
          </ac:spMkLst>
        </pc:spChg>
        <pc:grpChg chg="del">
          <ac:chgData name="Samuel Kim" userId="0b4e8f1a-35cc-4769-966d-024c662a6df8" providerId="ADAL" clId="{0372DB6C-D839-4C30-AF25-2F1319F68C51}" dt="2024-05-07T20:30:48.110" v="770" actId="478"/>
          <ac:grpSpMkLst>
            <pc:docMk/>
            <pc:sldMk cId="924955195" sldId="1123"/>
            <ac:grpSpMk id="25" creationId="{BD4E87A9-82EB-C3FC-A157-4FDE970E02D0}"/>
          </ac:grpSpMkLst>
        </pc:grpChg>
      </pc:sldChg>
      <pc:sldChg chg="modCm">
        <pc:chgData name="Samuel Kim" userId="0b4e8f1a-35cc-4769-966d-024c662a6df8" providerId="ADAL" clId="{0372DB6C-D839-4C30-AF25-2F1319F68C51}" dt="2024-05-09T21:33:16.614" v="794" actId="2056"/>
        <pc:sldMkLst>
          <pc:docMk/>
          <pc:sldMk cId="1573621242" sldId="1124"/>
        </pc:sldMkLst>
      </pc:sldChg>
      <pc:sldChg chg="modSp mod">
        <pc:chgData name="Samuel Kim" userId="0b4e8f1a-35cc-4769-966d-024c662a6df8" providerId="ADAL" clId="{0372DB6C-D839-4C30-AF25-2F1319F68C51}" dt="2024-05-16T20:37:11.359" v="918"/>
        <pc:sldMkLst>
          <pc:docMk/>
          <pc:sldMk cId="3634005381" sldId="1130"/>
        </pc:sldMkLst>
        <pc:graphicFrameChg chg="mod">
          <ac:chgData name="Samuel Kim" userId="0b4e8f1a-35cc-4769-966d-024c662a6df8" providerId="ADAL" clId="{0372DB6C-D839-4C30-AF25-2F1319F68C51}" dt="2024-05-16T20:37:11.359" v="918"/>
          <ac:graphicFrameMkLst>
            <pc:docMk/>
            <pc:sldMk cId="3634005381" sldId="1130"/>
            <ac:graphicFrameMk id="25" creationId="{CBFABD4D-B4B5-B49C-8D87-50CD1C25D32B}"/>
          </ac:graphicFrameMkLst>
        </pc:graphicFrameChg>
      </pc:sldChg>
      <pc:sldChg chg="modCm">
        <pc:chgData name="Samuel Kim" userId="0b4e8f1a-35cc-4769-966d-024c662a6df8" providerId="ADAL" clId="{0372DB6C-D839-4C30-AF25-2F1319F68C51}" dt="2024-05-16T20:26:07.491" v="910" actId="2056"/>
        <pc:sldMkLst>
          <pc:docMk/>
          <pc:sldMk cId="2624273185" sldId="1138"/>
        </pc:sldMkLst>
      </pc:sldChg>
    </pc:docChg>
  </pc:docChgLst>
  <pc:docChgLst>
    <pc:chgData name="Kathleen Speck" userId="1c3bee05-3f30-471c-9c5c-6f1d82c4dd7a" providerId="ADAL" clId="{7CE6F28C-3340-4789-8273-F868D637E4CE}"/>
    <pc:docChg chg="undo custSel modSld">
      <pc:chgData name="Kathleen Speck" userId="1c3bee05-3f30-471c-9c5c-6f1d82c4dd7a" providerId="ADAL" clId="{7CE6F28C-3340-4789-8273-F868D637E4CE}" dt="2024-05-23T15:12:10.511" v="18"/>
      <pc:docMkLst>
        <pc:docMk/>
      </pc:docMkLst>
      <pc:sldChg chg="addCm modCm">
        <pc:chgData name="Kathleen Speck" userId="1c3bee05-3f30-471c-9c5c-6f1d82c4dd7a" providerId="ADAL" clId="{7CE6F28C-3340-4789-8273-F868D637E4CE}" dt="2024-05-23T14:20:37.573" v="1"/>
        <pc:sldMkLst>
          <pc:docMk/>
          <pc:sldMk cId="4274934012" sldId="1081"/>
        </pc:sldMkLst>
      </pc:sldChg>
      <pc:sldChg chg="modSp mod">
        <pc:chgData name="Kathleen Speck" userId="1c3bee05-3f30-471c-9c5c-6f1d82c4dd7a" providerId="ADAL" clId="{7CE6F28C-3340-4789-8273-F868D637E4CE}" dt="2024-05-23T14:22:39.606" v="3" actId="6549"/>
        <pc:sldMkLst>
          <pc:docMk/>
          <pc:sldMk cId="3051578557" sldId="1085"/>
        </pc:sldMkLst>
        <pc:spChg chg="mod">
          <ac:chgData name="Kathleen Speck" userId="1c3bee05-3f30-471c-9c5c-6f1d82c4dd7a" providerId="ADAL" clId="{7CE6F28C-3340-4789-8273-F868D637E4CE}" dt="2024-05-23T14:22:39.606" v="3" actId="6549"/>
          <ac:spMkLst>
            <pc:docMk/>
            <pc:sldMk cId="3051578557" sldId="1085"/>
            <ac:spMk id="2" creationId="{CBEBE4D1-27DD-7EDE-0E82-9F559391D766}"/>
          </ac:spMkLst>
        </pc:spChg>
      </pc:sldChg>
      <pc:sldChg chg="addCm">
        <pc:chgData name="Kathleen Speck" userId="1c3bee05-3f30-471c-9c5c-6f1d82c4dd7a" providerId="ADAL" clId="{7CE6F28C-3340-4789-8273-F868D637E4CE}" dt="2024-05-23T15:06:00.453" v="17"/>
        <pc:sldMkLst>
          <pc:docMk/>
          <pc:sldMk cId="3023557585" sldId="1096"/>
        </pc:sldMkLst>
      </pc:sldChg>
      <pc:sldChg chg="modSp mod">
        <pc:chgData name="Kathleen Speck" userId="1c3bee05-3f30-471c-9c5c-6f1d82c4dd7a" providerId="ADAL" clId="{7CE6F28C-3340-4789-8273-F868D637E4CE}" dt="2024-05-23T14:24:35.562" v="12" actId="20577"/>
        <pc:sldMkLst>
          <pc:docMk/>
          <pc:sldMk cId="924955195" sldId="1123"/>
        </pc:sldMkLst>
        <pc:spChg chg="mod">
          <ac:chgData name="Kathleen Speck" userId="1c3bee05-3f30-471c-9c5c-6f1d82c4dd7a" providerId="ADAL" clId="{7CE6F28C-3340-4789-8273-F868D637E4CE}" dt="2024-05-23T14:24:35.562" v="12" actId="20577"/>
          <ac:spMkLst>
            <pc:docMk/>
            <pc:sldMk cId="924955195" sldId="1123"/>
            <ac:spMk id="3" creationId="{1A69EE34-DB0D-68D1-27DE-94575D426313}"/>
          </ac:spMkLst>
        </pc:spChg>
      </pc:sldChg>
      <pc:sldChg chg="modSp mod">
        <pc:chgData name="Kathleen Speck" userId="1c3bee05-3f30-471c-9c5c-6f1d82c4dd7a" providerId="ADAL" clId="{7CE6F28C-3340-4789-8273-F868D637E4CE}" dt="2024-05-23T14:30:05.063" v="16" actId="14100"/>
        <pc:sldMkLst>
          <pc:docMk/>
          <pc:sldMk cId="1573621242" sldId="1124"/>
        </pc:sldMkLst>
        <pc:grpChg chg="mod">
          <ac:chgData name="Kathleen Speck" userId="1c3bee05-3f30-471c-9c5c-6f1d82c4dd7a" providerId="ADAL" clId="{7CE6F28C-3340-4789-8273-F868D637E4CE}" dt="2024-05-23T14:30:05.063" v="16" actId="14100"/>
          <ac:grpSpMkLst>
            <pc:docMk/>
            <pc:sldMk cId="1573621242" sldId="1124"/>
            <ac:grpSpMk id="27" creationId="{34EB5DD3-4931-A244-05BB-D5AB834A0AE6}"/>
          </ac:grpSpMkLst>
        </pc:grpChg>
      </pc:sldChg>
      <pc:sldChg chg="addCm">
        <pc:chgData name="Kathleen Speck" userId="1c3bee05-3f30-471c-9c5c-6f1d82c4dd7a" providerId="ADAL" clId="{7CE6F28C-3340-4789-8273-F868D637E4CE}" dt="2024-05-23T15:12:10.511" v="18"/>
        <pc:sldMkLst>
          <pc:docMk/>
          <pc:sldMk cId="1438014763" sldId="1133"/>
        </pc:sldMkLst>
      </pc:sldChg>
    </pc:docChg>
  </pc:docChgLst>
  <pc:docChgLst>
    <pc:chgData name="Jana Lu" userId="76d7ce9a-58f9-4227-9ce6-18dcc353422d" providerId="ADAL" clId="{EEE40E0D-56DE-45C9-B53C-96393A75B39C}"/>
    <pc:docChg chg="undo redo custSel addSld delSld modSld sldOrd">
      <pc:chgData name="Jana Lu" userId="76d7ce9a-58f9-4227-9ce6-18dcc353422d" providerId="ADAL" clId="{EEE40E0D-56DE-45C9-B53C-96393A75B39C}" dt="2024-05-28T19:33:07.116" v="2137"/>
      <pc:docMkLst>
        <pc:docMk/>
      </pc:docMkLst>
      <pc:sldChg chg="addSp delSp modSp mod modCm modNotesTx">
        <pc:chgData name="Jana Lu" userId="76d7ce9a-58f9-4227-9ce6-18dcc353422d" providerId="ADAL" clId="{EEE40E0D-56DE-45C9-B53C-96393A75B39C}" dt="2024-05-24T19:38:02.695" v="99"/>
        <pc:sldMkLst>
          <pc:docMk/>
          <pc:sldMk cId="4274934012" sldId="1081"/>
        </pc:sldMkLst>
        <pc:spChg chg="add mod">
          <ac:chgData name="Jana Lu" userId="76d7ce9a-58f9-4227-9ce6-18dcc353422d" providerId="ADAL" clId="{EEE40E0D-56DE-45C9-B53C-96393A75B39C}" dt="2024-05-24T19:25:35.683" v="0"/>
          <ac:spMkLst>
            <pc:docMk/>
            <pc:sldMk cId="4274934012" sldId="1081"/>
            <ac:spMk id="27" creationId="{50673E36-3E6E-7E77-8B15-E66FB44C487C}"/>
          </ac:spMkLst>
        </pc:spChg>
        <pc:spChg chg="add mod">
          <ac:chgData name="Jana Lu" userId="76d7ce9a-58f9-4227-9ce6-18dcc353422d" providerId="ADAL" clId="{EEE40E0D-56DE-45C9-B53C-96393A75B39C}" dt="2024-05-24T19:25:42.249" v="1"/>
          <ac:spMkLst>
            <pc:docMk/>
            <pc:sldMk cId="4274934012" sldId="1081"/>
            <ac:spMk id="29" creationId="{3C78DF63-D5CC-BFC9-0E2B-FAE84F74378E}"/>
          </ac:spMkLst>
        </pc:spChg>
        <pc:spChg chg="del">
          <ac:chgData name="Jana Lu" userId="76d7ce9a-58f9-4227-9ce6-18dcc353422d" providerId="ADAL" clId="{EEE40E0D-56DE-45C9-B53C-96393A75B39C}" dt="2024-05-24T19:25:59.633" v="6" actId="478"/>
          <ac:spMkLst>
            <pc:docMk/>
            <pc:sldMk cId="4274934012" sldId="1081"/>
            <ac:spMk id="34" creationId="{8B45E893-A8B6-7FE7-21B4-C9B2CFFE2216}"/>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EEE40E0D-56DE-45C9-B53C-96393A75B39C}" dt="2024-05-24T19:38:02.695" v="99"/>
              <pc2:cmMkLst xmlns:pc2="http://schemas.microsoft.com/office/powerpoint/2019/9/main/command">
                <pc:docMk/>
                <pc:sldMk cId="4274934012" sldId="1081"/>
                <pc2:cmMk id="{03749669-459B-479E-9968-2AAAF589C555}"/>
              </pc2:cmMkLst>
              <pc226:cmRplyChg chg="add">
                <pc226:chgData name="Jana Lu" userId="76d7ce9a-58f9-4227-9ce6-18dcc353422d" providerId="ADAL" clId="{EEE40E0D-56DE-45C9-B53C-96393A75B39C}" dt="2024-05-24T19:38:02.695" v="99"/>
                <pc2:cmRplyMkLst xmlns:pc2="http://schemas.microsoft.com/office/powerpoint/2019/9/main/command">
                  <pc:docMk/>
                  <pc:sldMk cId="4274934012" sldId="1081"/>
                  <pc2:cmMk id="{03749669-459B-479E-9968-2AAAF589C555}"/>
                  <pc2:cmRplyMk id="{6470278F-B174-482A-95D2-8B4BFAFC26CD}"/>
                </pc2:cmRplyMkLst>
              </pc226:cmRplyChg>
            </pc226:cmChg>
          </p:ext>
        </pc:extLst>
      </pc:sldChg>
      <pc:sldChg chg="delSp mod modNotesTx">
        <pc:chgData name="Jana Lu" userId="76d7ce9a-58f9-4227-9ce6-18dcc353422d" providerId="ADAL" clId="{EEE40E0D-56DE-45C9-B53C-96393A75B39C}" dt="2024-05-24T19:29:59.734" v="11" actId="478"/>
        <pc:sldMkLst>
          <pc:docMk/>
          <pc:sldMk cId="3308488576" sldId="1084"/>
        </pc:sldMkLst>
        <pc:spChg chg="del">
          <ac:chgData name="Jana Lu" userId="76d7ce9a-58f9-4227-9ce6-18dcc353422d" providerId="ADAL" clId="{EEE40E0D-56DE-45C9-B53C-96393A75B39C}" dt="2024-05-24T19:29:59.734" v="11" actId="478"/>
          <ac:spMkLst>
            <pc:docMk/>
            <pc:sldMk cId="3308488576" sldId="1084"/>
            <ac:spMk id="4" creationId="{F5203D96-7287-122F-BBE1-ADFE7FC29985}"/>
          </ac:spMkLst>
        </pc:spChg>
      </pc:sldChg>
      <pc:sldChg chg="delSp mod modNotesTx">
        <pc:chgData name="Jana Lu" userId="76d7ce9a-58f9-4227-9ce6-18dcc353422d" providerId="ADAL" clId="{EEE40E0D-56DE-45C9-B53C-96393A75B39C}" dt="2024-05-24T19:30:17.251" v="13" actId="478"/>
        <pc:sldMkLst>
          <pc:docMk/>
          <pc:sldMk cId="3051578557" sldId="1085"/>
        </pc:sldMkLst>
        <pc:spChg chg="del">
          <ac:chgData name="Jana Lu" userId="76d7ce9a-58f9-4227-9ce6-18dcc353422d" providerId="ADAL" clId="{EEE40E0D-56DE-45C9-B53C-96393A75B39C}" dt="2024-05-24T19:30:17.251" v="13" actId="478"/>
          <ac:spMkLst>
            <pc:docMk/>
            <pc:sldMk cId="3051578557" sldId="1085"/>
            <ac:spMk id="33" creationId="{EAF970F7-6C83-9C8A-2D59-87108B0B479A}"/>
          </ac:spMkLst>
        </pc:spChg>
      </pc:sldChg>
      <pc:sldChg chg="delSp modSp mod modNotesTx">
        <pc:chgData name="Jana Lu" userId="76d7ce9a-58f9-4227-9ce6-18dcc353422d" providerId="ADAL" clId="{EEE40E0D-56DE-45C9-B53C-96393A75B39C}" dt="2024-05-25T01:35:38.103" v="1337" actId="20577"/>
        <pc:sldMkLst>
          <pc:docMk/>
          <pc:sldMk cId="3563254126" sldId="1086"/>
        </pc:sldMkLst>
        <pc:spChg chg="mod">
          <ac:chgData name="Jana Lu" userId="76d7ce9a-58f9-4227-9ce6-18dcc353422d" providerId="ADAL" clId="{EEE40E0D-56DE-45C9-B53C-96393A75B39C}" dt="2024-05-25T01:35:38.103" v="1337" actId="20577"/>
          <ac:spMkLst>
            <pc:docMk/>
            <pc:sldMk cId="3563254126" sldId="1086"/>
            <ac:spMk id="24" creationId="{19662A9D-6AD9-4C11-8C80-E050C8249AF2}"/>
          </ac:spMkLst>
        </pc:spChg>
        <pc:spChg chg="del">
          <ac:chgData name="Jana Lu" userId="76d7ce9a-58f9-4227-9ce6-18dcc353422d" providerId="ADAL" clId="{EEE40E0D-56DE-45C9-B53C-96393A75B39C}" dt="2024-05-24T19:30:36.367" v="17" actId="478"/>
          <ac:spMkLst>
            <pc:docMk/>
            <pc:sldMk cId="3563254126" sldId="1086"/>
            <ac:spMk id="27" creationId="{CB786007-842E-6E6E-4F28-7D141E076A0C}"/>
          </ac:spMkLst>
        </pc:spChg>
      </pc:sldChg>
      <pc:sldChg chg="delSp modSp mod modNotesTx">
        <pc:chgData name="Jana Lu" userId="76d7ce9a-58f9-4227-9ce6-18dcc353422d" providerId="ADAL" clId="{EEE40E0D-56DE-45C9-B53C-96393A75B39C}" dt="2024-05-24T21:15:28.881" v="938" actId="11"/>
        <pc:sldMkLst>
          <pc:docMk/>
          <pc:sldMk cId="910675259" sldId="1087"/>
        </pc:sldMkLst>
        <pc:spChg chg="del">
          <ac:chgData name="Jana Lu" userId="76d7ce9a-58f9-4227-9ce6-18dcc353422d" providerId="ADAL" clId="{EEE40E0D-56DE-45C9-B53C-96393A75B39C}" dt="2024-05-24T19:31:40.002" v="40" actId="478"/>
          <ac:spMkLst>
            <pc:docMk/>
            <pc:sldMk cId="910675259" sldId="1087"/>
            <ac:spMk id="26" creationId="{F584FF05-8B14-4D35-DD0A-737AF74C9C25}"/>
          </ac:spMkLst>
        </pc:spChg>
        <pc:spChg chg="mod">
          <ac:chgData name="Jana Lu" userId="76d7ce9a-58f9-4227-9ce6-18dcc353422d" providerId="ADAL" clId="{EEE40E0D-56DE-45C9-B53C-96393A75B39C}" dt="2024-05-24T21:15:20.426" v="937" actId="20577"/>
          <ac:spMkLst>
            <pc:docMk/>
            <pc:sldMk cId="910675259" sldId="1087"/>
            <ac:spMk id="74" creationId="{8D82AAC5-EA28-1D9B-53BA-3620C441E678}"/>
          </ac:spMkLst>
        </pc:spChg>
        <pc:spChg chg="mod">
          <ac:chgData name="Jana Lu" userId="76d7ce9a-58f9-4227-9ce6-18dcc353422d" providerId="ADAL" clId="{EEE40E0D-56DE-45C9-B53C-96393A75B39C}" dt="2024-05-24T21:15:16.811" v="935" actId="20577"/>
          <ac:spMkLst>
            <pc:docMk/>
            <pc:sldMk cId="910675259" sldId="1087"/>
            <ac:spMk id="82" creationId="{9A843281-A5A9-F5A7-7088-02635C641ED0}"/>
          </ac:spMkLst>
        </pc:spChg>
      </pc:sldChg>
      <pc:sldChg chg="delSp modSp mod ord modNotesTx">
        <pc:chgData name="Jana Lu" userId="76d7ce9a-58f9-4227-9ce6-18dcc353422d" providerId="ADAL" clId="{EEE40E0D-56DE-45C9-B53C-96393A75B39C}" dt="2024-05-24T21:06:35.126" v="933"/>
        <pc:sldMkLst>
          <pc:docMk/>
          <pc:sldMk cId="1150780404" sldId="1088"/>
        </pc:sldMkLst>
        <pc:spChg chg="mod">
          <ac:chgData name="Jana Lu" userId="76d7ce9a-58f9-4227-9ce6-18dcc353422d" providerId="ADAL" clId="{EEE40E0D-56DE-45C9-B53C-96393A75B39C}" dt="2024-05-24T21:06:25.174" v="931" actId="20577"/>
          <ac:spMkLst>
            <pc:docMk/>
            <pc:sldMk cId="1150780404" sldId="1088"/>
            <ac:spMk id="24" creationId="{64330B55-47D9-08E2-52F8-B09C3D6093ED}"/>
          </ac:spMkLst>
        </pc:spChg>
        <pc:spChg chg="del">
          <ac:chgData name="Jana Lu" userId="76d7ce9a-58f9-4227-9ce6-18dcc353422d" providerId="ADAL" clId="{EEE40E0D-56DE-45C9-B53C-96393A75B39C}" dt="2024-05-24T19:31:56.510" v="42" actId="478"/>
          <ac:spMkLst>
            <pc:docMk/>
            <pc:sldMk cId="1150780404" sldId="1088"/>
            <ac:spMk id="26" creationId="{C105F9CA-D943-2204-354A-990A08FC5D65}"/>
          </ac:spMkLst>
        </pc:spChg>
      </pc:sldChg>
      <pc:sldChg chg="delSp modSp mod modNotesTx">
        <pc:chgData name="Jana Lu" userId="76d7ce9a-58f9-4227-9ce6-18dcc353422d" providerId="ADAL" clId="{EEE40E0D-56DE-45C9-B53C-96393A75B39C}" dt="2024-05-24T21:15:55.274" v="943" actId="20577"/>
        <pc:sldMkLst>
          <pc:docMk/>
          <pc:sldMk cId="3472397949" sldId="1089"/>
        </pc:sldMkLst>
        <pc:spChg chg="mod">
          <ac:chgData name="Jana Lu" userId="76d7ce9a-58f9-4227-9ce6-18dcc353422d" providerId="ADAL" clId="{EEE40E0D-56DE-45C9-B53C-96393A75B39C}" dt="2024-05-24T21:15:55.274" v="943" actId="20577"/>
          <ac:spMkLst>
            <pc:docMk/>
            <pc:sldMk cId="3472397949" sldId="1089"/>
            <ac:spMk id="4" creationId="{309BA58F-743A-6557-4B39-B0BCF493FC04}"/>
          </ac:spMkLst>
        </pc:spChg>
        <pc:spChg chg="mod">
          <ac:chgData name="Jana Lu" userId="76d7ce9a-58f9-4227-9ce6-18dcc353422d" providerId="ADAL" clId="{EEE40E0D-56DE-45C9-B53C-96393A75B39C}" dt="2024-05-24T21:15:34.984" v="940" actId="20577"/>
          <ac:spMkLst>
            <pc:docMk/>
            <pc:sldMk cId="3472397949" sldId="1089"/>
            <ac:spMk id="24" creationId="{E9D197E4-89F1-E8B5-4B8A-6E386AB6A8F6}"/>
          </ac:spMkLst>
        </pc:spChg>
        <pc:spChg chg="del mod">
          <ac:chgData name="Jana Lu" userId="76d7ce9a-58f9-4227-9ce6-18dcc353422d" providerId="ADAL" clId="{EEE40E0D-56DE-45C9-B53C-96393A75B39C}" dt="2024-05-24T19:32:06.106" v="45" actId="478"/>
          <ac:spMkLst>
            <pc:docMk/>
            <pc:sldMk cId="3472397949" sldId="1089"/>
            <ac:spMk id="27" creationId="{B5DAF44A-0180-EFDA-86E5-250BE1420DC2}"/>
          </ac:spMkLst>
        </pc:spChg>
      </pc:sldChg>
      <pc:sldChg chg="delSp modSp mod modNotesTx">
        <pc:chgData name="Jana Lu" userId="76d7ce9a-58f9-4227-9ce6-18dcc353422d" providerId="ADAL" clId="{EEE40E0D-56DE-45C9-B53C-96393A75B39C}" dt="2024-05-24T21:16:13.844" v="946" actId="11"/>
        <pc:sldMkLst>
          <pc:docMk/>
          <pc:sldMk cId="1519977891" sldId="1090"/>
        </pc:sldMkLst>
        <pc:spChg chg="mod">
          <ac:chgData name="Jana Lu" userId="76d7ce9a-58f9-4227-9ce6-18dcc353422d" providerId="ADAL" clId="{EEE40E0D-56DE-45C9-B53C-96393A75B39C}" dt="2024-05-24T21:16:06.218" v="945" actId="20577"/>
          <ac:spMkLst>
            <pc:docMk/>
            <pc:sldMk cId="1519977891" sldId="1090"/>
            <ac:spMk id="24" creationId="{2695D113-1ACE-82A9-292A-F1079B32E6DD}"/>
          </ac:spMkLst>
        </pc:spChg>
        <pc:spChg chg="del">
          <ac:chgData name="Jana Lu" userId="76d7ce9a-58f9-4227-9ce6-18dcc353422d" providerId="ADAL" clId="{EEE40E0D-56DE-45C9-B53C-96393A75B39C}" dt="2024-05-24T19:32:13.601" v="47" actId="478"/>
          <ac:spMkLst>
            <pc:docMk/>
            <pc:sldMk cId="1519977891" sldId="1090"/>
            <ac:spMk id="26" creationId="{EDB2824C-516C-CCFC-8E02-0DC532B05D2A}"/>
          </ac:spMkLst>
        </pc:spChg>
      </pc:sldChg>
      <pc:sldChg chg="delSp modSp mod modNotesTx">
        <pc:chgData name="Jana Lu" userId="76d7ce9a-58f9-4227-9ce6-18dcc353422d" providerId="ADAL" clId="{EEE40E0D-56DE-45C9-B53C-96393A75B39C}" dt="2024-05-25T00:59:42.091" v="1318" actId="1037"/>
        <pc:sldMkLst>
          <pc:docMk/>
          <pc:sldMk cId="2158601917" sldId="1091"/>
        </pc:sldMkLst>
        <pc:spChg chg="mod">
          <ac:chgData name="Jana Lu" userId="76d7ce9a-58f9-4227-9ce6-18dcc353422d" providerId="ADAL" clId="{EEE40E0D-56DE-45C9-B53C-96393A75B39C}" dt="2024-05-25T00:59:17.785" v="1308" actId="1036"/>
          <ac:spMkLst>
            <pc:docMk/>
            <pc:sldMk cId="2158601917" sldId="1091"/>
            <ac:spMk id="2" creationId="{F1C2AEE4-846C-2868-DEF7-FF165345C6B7}"/>
          </ac:spMkLst>
        </pc:spChg>
        <pc:spChg chg="mod">
          <ac:chgData name="Jana Lu" userId="76d7ce9a-58f9-4227-9ce6-18dcc353422d" providerId="ADAL" clId="{EEE40E0D-56DE-45C9-B53C-96393A75B39C}" dt="2024-05-25T00:59:17.785" v="1308" actId="1036"/>
          <ac:spMkLst>
            <pc:docMk/>
            <pc:sldMk cId="2158601917" sldId="1091"/>
            <ac:spMk id="3" creationId="{F9DCC6EE-A338-2821-0013-E2848AC8BE35}"/>
          </ac:spMkLst>
        </pc:spChg>
        <pc:spChg chg="mod">
          <ac:chgData name="Jana Lu" userId="76d7ce9a-58f9-4227-9ce6-18dcc353422d" providerId="ADAL" clId="{EEE40E0D-56DE-45C9-B53C-96393A75B39C}" dt="2024-05-25T00:59:42.091" v="1318" actId="1037"/>
          <ac:spMkLst>
            <pc:docMk/>
            <pc:sldMk cId="2158601917" sldId="1091"/>
            <ac:spMk id="4" creationId="{9D5E00FC-15F6-F7D7-6CED-613485D8C051}"/>
          </ac:spMkLst>
        </pc:spChg>
        <pc:spChg chg="mod">
          <ac:chgData name="Jana Lu" userId="76d7ce9a-58f9-4227-9ce6-18dcc353422d" providerId="ADAL" clId="{EEE40E0D-56DE-45C9-B53C-96393A75B39C}" dt="2024-05-25T00:57:28.917" v="1252" actId="1037"/>
          <ac:spMkLst>
            <pc:docMk/>
            <pc:sldMk cId="2158601917" sldId="1091"/>
            <ac:spMk id="25" creationId="{45DE12B7-1A41-290D-215C-B24355428823}"/>
          </ac:spMkLst>
        </pc:spChg>
        <pc:spChg chg="del">
          <ac:chgData name="Jana Lu" userId="76d7ce9a-58f9-4227-9ce6-18dcc353422d" providerId="ADAL" clId="{EEE40E0D-56DE-45C9-B53C-96393A75B39C}" dt="2024-05-24T19:32:21.881" v="49" actId="478"/>
          <ac:spMkLst>
            <pc:docMk/>
            <pc:sldMk cId="2158601917" sldId="1091"/>
            <ac:spMk id="28" creationId="{F83D8BEB-F5D0-7C6C-B419-B98D110BB916}"/>
          </ac:spMkLst>
        </pc:spChg>
      </pc:sldChg>
      <pc:sldChg chg="delSp modSp mod modCm modNotesTx">
        <pc:chgData name="Jana Lu" userId="76d7ce9a-58f9-4227-9ce6-18dcc353422d" providerId="ADAL" clId="{EEE40E0D-56DE-45C9-B53C-96393A75B39C}" dt="2024-05-25T01:26:16.050" v="1330" actId="12788"/>
        <pc:sldMkLst>
          <pc:docMk/>
          <pc:sldMk cId="1587600605" sldId="1092"/>
        </pc:sldMkLst>
        <pc:spChg chg="mod">
          <ac:chgData name="Jana Lu" userId="76d7ce9a-58f9-4227-9ce6-18dcc353422d" providerId="ADAL" clId="{EEE40E0D-56DE-45C9-B53C-96393A75B39C}" dt="2024-05-24T21:16:57.291" v="959" actId="20577"/>
          <ac:spMkLst>
            <pc:docMk/>
            <pc:sldMk cId="1587600605" sldId="1092"/>
            <ac:spMk id="3" creationId="{1BEC8101-1200-0563-FB71-51E62EDA2EDD}"/>
          </ac:spMkLst>
        </pc:spChg>
        <pc:spChg chg="mod">
          <ac:chgData name="Jana Lu" userId="76d7ce9a-58f9-4227-9ce6-18dcc353422d" providerId="ADAL" clId="{EEE40E0D-56DE-45C9-B53C-96393A75B39C}" dt="2024-05-24T21:16:53.747" v="957" actId="20577"/>
          <ac:spMkLst>
            <pc:docMk/>
            <pc:sldMk cId="1587600605" sldId="1092"/>
            <ac:spMk id="4" creationId="{17F49F53-D412-2D6F-A08D-A5BA12D63842}"/>
          </ac:spMkLst>
        </pc:spChg>
        <pc:spChg chg="mod">
          <ac:chgData name="Jana Lu" userId="76d7ce9a-58f9-4227-9ce6-18dcc353422d" providerId="ADAL" clId="{EEE40E0D-56DE-45C9-B53C-96393A75B39C}" dt="2024-05-25T01:26:16.050" v="1330" actId="12788"/>
          <ac:spMkLst>
            <pc:docMk/>
            <pc:sldMk cId="1587600605" sldId="1092"/>
            <ac:spMk id="24" creationId="{3F7E9413-253C-0040-DD87-48DFE9378B23}"/>
          </ac:spMkLst>
        </pc:spChg>
        <pc:spChg chg="del">
          <ac:chgData name="Jana Lu" userId="76d7ce9a-58f9-4227-9ce6-18dcc353422d" providerId="ADAL" clId="{EEE40E0D-56DE-45C9-B53C-96393A75B39C}" dt="2024-05-24T19:32:31.128" v="51" actId="478"/>
          <ac:spMkLst>
            <pc:docMk/>
            <pc:sldMk cId="1587600605" sldId="1092"/>
            <ac:spMk id="26" creationId="{DA344AB5-183B-C840-8193-D477BA81A845}"/>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EEE40E0D-56DE-45C9-B53C-96393A75B39C}" dt="2024-05-24T21:16:57.291" v="959" actId="20577"/>
              <pc2:cmMkLst xmlns:pc2="http://schemas.microsoft.com/office/powerpoint/2019/9/main/command">
                <pc:docMk/>
                <pc:sldMk cId="1587600605" sldId="1092"/>
                <pc2:cmMk id="{F35136DE-7322-4294-9BCC-97944487B92C}"/>
              </pc2:cmMkLst>
            </pc226:cmChg>
          </p:ext>
        </pc:extLst>
      </pc:sldChg>
      <pc:sldChg chg="delSp modSp mod modNotesTx">
        <pc:chgData name="Jana Lu" userId="76d7ce9a-58f9-4227-9ce6-18dcc353422d" providerId="ADAL" clId="{EEE40E0D-56DE-45C9-B53C-96393A75B39C}" dt="2024-05-24T21:17:26.799" v="964" actId="11"/>
        <pc:sldMkLst>
          <pc:docMk/>
          <pc:sldMk cId="1299335968" sldId="1094"/>
        </pc:sldMkLst>
        <pc:spChg chg="del">
          <ac:chgData name="Jana Lu" userId="76d7ce9a-58f9-4227-9ce6-18dcc353422d" providerId="ADAL" clId="{EEE40E0D-56DE-45C9-B53C-96393A75B39C}" dt="2024-05-24T19:32:44.268" v="53" actId="478"/>
          <ac:spMkLst>
            <pc:docMk/>
            <pc:sldMk cId="1299335968" sldId="1094"/>
            <ac:spMk id="4" creationId="{F08C085D-CB5C-C22A-406F-7AA78CAFF465}"/>
          </ac:spMkLst>
        </pc:spChg>
        <pc:spChg chg="mod">
          <ac:chgData name="Jana Lu" userId="76d7ce9a-58f9-4227-9ce6-18dcc353422d" providerId="ADAL" clId="{EEE40E0D-56DE-45C9-B53C-96393A75B39C}" dt="2024-05-24T21:17:20.650" v="963" actId="20577"/>
          <ac:spMkLst>
            <pc:docMk/>
            <pc:sldMk cId="1299335968" sldId="1094"/>
            <ac:spMk id="6" creationId="{279F023B-26C1-6C77-FDB5-5E04A9B075C2}"/>
          </ac:spMkLst>
        </pc:spChg>
      </pc:sldChg>
      <pc:sldChg chg="delSp modSp mod modNotesTx">
        <pc:chgData name="Jana Lu" userId="76d7ce9a-58f9-4227-9ce6-18dcc353422d" providerId="ADAL" clId="{EEE40E0D-56DE-45C9-B53C-96393A75B39C}" dt="2024-05-24T21:17:38.223" v="967" actId="11"/>
        <pc:sldMkLst>
          <pc:docMk/>
          <pc:sldMk cId="783132662" sldId="1095"/>
        </pc:sldMkLst>
        <pc:spChg chg="mod">
          <ac:chgData name="Jana Lu" userId="76d7ce9a-58f9-4227-9ce6-18dcc353422d" providerId="ADAL" clId="{EEE40E0D-56DE-45C9-B53C-96393A75B39C}" dt="2024-05-24T21:17:31.746" v="966" actId="20577"/>
          <ac:spMkLst>
            <pc:docMk/>
            <pc:sldMk cId="783132662" sldId="1095"/>
            <ac:spMk id="24" creationId="{FAD4069C-7458-43EB-B137-F7C4D3846C25}"/>
          </ac:spMkLst>
        </pc:spChg>
        <pc:spChg chg="del">
          <ac:chgData name="Jana Lu" userId="76d7ce9a-58f9-4227-9ce6-18dcc353422d" providerId="ADAL" clId="{EEE40E0D-56DE-45C9-B53C-96393A75B39C}" dt="2024-05-24T19:33:08.985" v="56" actId="478"/>
          <ac:spMkLst>
            <pc:docMk/>
            <pc:sldMk cId="783132662" sldId="1095"/>
            <ac:spMk id="26" creationId="{40718DD5-0E02-05E3-01CE-BA77A6DCA288}"/>
          </ac:spMkLst>
        </pc:spChg>
      </pc:sldChg>
      <pc:sldChg chg="delSp modSp mod modCm modNotesTx">
        <pc:chgData name="Jana Lu" userId="76d7ce9a-58f9-4227-9ce6-18dcc353422d" providerId="ADAL" clId="{EEE40E0D-56DE-45C9-B53C-96393A75B39C}" dt="2024-05-24T19:43:06.178" v="104"/>
        <pc:sldMkLst>
          <pc:docMk/>
          <pc:sldMk cId="3023557585" sldId="1096"/>
        </pc:sldMkLst>
        <pc:spChg chg="del">
          <ac:chgData name="Jana Lu" userId="76d7ce9a-58f9-4227-9ce6-18dcc353422d" providerId="ADAL" clId="{EEE40E0D-56DE-45C9-B53C-96393A75B39C}" dt="2024-05-24T19:33:16.552" v="58" actId="478"/>
          <ac:spMkLst>
            <pc:docMk/>
            <pc:sldMk cId="3023557585" sldId="1096"/>
            <ac:spMk id="26" creationId="{EDE01C4D-E315-8885-38AA-D86983A445ED}"/>
          </ac:spMkLst>
        </pc:spChg>
        <pc:spChg chg="mod">
          <ac:chgData name="Jana Lu" userId="76d7ce9a-58f9-4227-9ce6-18dcc353422d" providerId="ADAL" clId="{EEE40E0D-56DE-45C9-B53C-96393A75B39C}" dt="2024-05-24T19:42:26.470" v="100" actId="207"/>
          <ac:spMkLst>
            <pc:docMk/>
            <pc:sldMk cId="3023557585" sldId="1096"/>
            <ac:spMk id="45" creationId="{E6F1A7BA-9071-9CC7-ED2C-30867C1BE8F1}"/>
          </ac:spMkLst>
        </pc:spChg>
        <pc:spChg chg="mod">
          <ac:chgData name="Jana Lu" userId="76d7ce9a-58f9-4227-9ce6-18dcc353422d" providerId="ADAL" clId="{EEE40E0D-56DE-45C9-B53C-96393A75B39C}" dt="2024-05-24T19:42:48.437" v="103" actId="207"/>
          <ac:spMkLst>
            <pc:docMk/>
            <pc:sldMk cId="3023557585" sldId="1096"/>
            <ac:spMk id="46" creationId="{110F32BC-BDA5-2389-8E95-BE9A8046207A}"/>
          </ac:spMkLst>
        </pc:spChg>
        <pc:spChg chg="mod">
          <ac:chgData name="Jana Lu" userId="76d7ce9a-58f9-4227-9ce6-18dcc353422d" providerId="ADAL" clId="{EEE40E0D-56DE-45C9-B53C-96393A75B39C}" dt="2024-05-24T19:42:41.470" v="102" actId="207"/>
          <ac:spMkLst>
            <pc:docMk/>
            <pc:sldMk cId="3023557585" sldId="1096"/>
            <ac:spMk id="47" creationId="{4BBE3637-0591-361E-C8FA-CEED5B916FB5}"/>
          </ac:spMkLst>
        </pc:spChg>
        <pc:spChg chg="mod">
          <ac:chgData name="Jana Lu" userId="76d7ce9a-58f9-4227-9ce6-18dcc353422d" providerId="ADAL" clId="{EEE40E0D-56DE-45C9-B53C-96393A75B39C}" dt="2024-05-24T19:42:32.869" v="101" actId="207"/>
          <ac:spMkLst>
            <pc:docMk/>
            <pc:sldMk cId="3023557585" sldId="1096"/>
            <ac:spMk id="48" creationId="{1CEBC479-F2FD-03FA-9B11-B67C732C0410}"/>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EEE40E0D-56DE-45C9-B53C-96393A75B39C}" dt="2024-05-24T19:43:06.178" v="104"/>
              <pc2:cmMkLst xmlns:pc2="http://schemas.microsoft.com/office/powerpoint/2019/9/main/command">
                <pc:docMk/>
                <pc:sldMk cId="3023557585" sldId="1096"/>
                <pc2:cmMk id="{B82419E9-76DD-43AD-BC2D-992A119ACACB}"/>
              </pc2:cmMkLst>
              <pc226:cmRplyChg chg="add">
                <pc226:chgData name="Jana Lu" userId="76d7ce9a-58f9-4227-9ce6-18dcc353422d" providerId="ADAL" clId="{EEE40E0D-56DE-45C9-B53C-96393A75B39C}" dt="2024-05-24T19:43:06.178" v="104"/>
                <pc2:cmRplyMkLst xmlns:pc2="http://schemas.microsoft.com/office/powerpoint/2019/9/main/command">
                  <pc:docMk/>
                  <pc:sldMk cId="3023557585" sldId="1096"/>
                  <pc2:cmMk id="{B82419E9-76DD-43AD-BC2D-992A119ACACB}"/>
                  <pc2:cmRplyMk id="{7E2E2D38-DB4E-4AFB-BE0E-B623D70CE97D}"/>
                </pc2:cmRplyMkLst>
              </pc226:cmRplyChg>
            </pc226:cmChg>
          </p:ext>
        </pc:extLst>
      </pc:sldChg>
      <pc:sldChg chg="delSp mod modNotesTx">
        <pc:chgData name="Jana Lu" userId="76d7ce9a-58f9-4227-9ce6-18dcc353422d" providerId="ADAL" clId="{EEE40E0D-56DE-45C9-B53C-96393A75B39C}" dt="2024-05-24T19:33:22.809" v="60" actId="478"/>
        <pc:sldMkLst>
          <pc:docMk/>
          <pc:sldMk cId="2155875123" sldId="1097"/>
        </pc:sldMkLst>
        <pc:spChg chg="del">
          <ac:chgData name="Jana Lu" userId="76d7ce9a-58f9-4227-9ce6-18dcc353422d" providerId="ADAL" clId="{EEE40E0D-56DE-45C9-B53C-96393A75B39C}" dt="2024-05-24T19:33:22.809" v="60" actId="478"/>
          <ac:spMkLst>
            <pc:docMk/>
            <pc:sldMk cId="2155875123" sldId="1097"/>
            <ac:spMk id="26" creationId="{CDA25A73-B880-0695-4F1D-670FA46FD323}"/>
          </ac:spMkLst>
        </pc:spChg>
      </pc:sldChg>
      <pc:sldChg chg="delSp modSp mod modNotesTx">
        <pc:chgData name="Jana Lu" userId="76d7ce9a-58f9-4227-9ce6-18dcc353422d" providerId="ADAL" clId="{EEE40E0D-56DE-45C9-B53C-96393A75B39C}" dt="2024-05-25T01:28:10.284" v="1334" actId="12788"/>
        <pc:sldMkLst>
          <pc:docMk/>
          <pc:sldMk cId="2004500490" sldId="1099"/>
        </pc:sldMkLst>
        <pc:spChg chg="mod">
          <ac:chgData name="Jana Lu" userId="76d7ce9a-58f9-4227-9ce6-18dcc353422d" providerId="ADAL" clId="{EEE40E0D-56DE-45C9-B53C-96393A75B39C}" dt="2024-05-25T01:28:10.284" v="1334" actId="12788"/>
          <ac:spMkLst>
            <pc:docMk/>
            <pc:sldMk cId="2004500490" sldId="1099"/>
            <ac:spMk id="24" creationId="{EE4568EE-5A7C-86B0-E7A6-F1B39C9BD68A}"/>
          </ac:spMkLst>
        </pc:spChg>
        <pc:spChg chg="del">
          <ac:chgData name="Jana Lu" userId="76d7ce9a-58f9-4227-9ce6-18dcc353422d" providerId="ADAL" clId="{EEE40E0D-56DE-45C9-B53C-96393A75B39C}" dt="2024-05-24T19:33:37.618" v="64" actId="478"/>
          <ac:spMkLst>
            <pc:docMk/>
            <pc:sldMk cId="2004500490" sldId="1099"/>
            <ac:spMk id="29" creationId="{2778B612-14CF-79B2-9B13-15CA4575A869}"/>
          </ac:spMkLst>
        </pc:spChg>
      </pc:sldChg>
      <pc:sldChg chg="delSp mod modNotesTx">
        <pc:chgData name="Jana Lu" userId="76d7ce9a-58f9-4227-9ce6-18dcc353422d" providerId="ADAL" clId="{EEE40E0D-56DE-45C9-B53C-96393A75B39C}" dt="2024-05-24T19:34:15.376" v="71" actId="478"/>
        <pc:sldMkLst>
          <pc:docMk/>
          <pc:sldMk cId="2744100076" sldId="1101"/>
        </pc:sldMkLst>
        <pc:spChg chg="del">
          <ac:chgData name="Jana Lu" userId="76d7ce9a-58f9-4227-9ce6-18dcc353422d" providerId="ADAL" clId="{EEE40E0D-56DE-45C9-B53C-96393A75B39C}" dt="2024-05-24T19:34:15.376" v="71" actId="478"/>
          <ac:spMkLst>
            <pc:docMk/>
            <pc:sldMk cId="2744100076" sldId="1101"/>
            <ac:spMk id="30" creationId="{DFEB4C6D-C31F-2F50-CBB8-DEA1749E2316}"/>
          </ac:spMkLst>
        </pc:spChg>
      </pc:sldChg>
      <pc:sldChg chg="delSp mod modNotesTx">
        <pc:chgData name="Jana Lu" userId="76d7ce9a-58f9-4227-9ce6-18dcc353422d" providerId="ADAL" clId="{EEE40E0D-56DE-45C9-B53C-96393A75B39C}" dt="2024-05-24T19:34:39.618" v="76" actId="478"/>
        <pc:sldMkLst>
          <pc:docMk/>
          <pc:sldMk cId="1594400139" sldId="1104"/>
        </pc:sldMkLst>
        <pc:spChg chg="del">
          <ac:chgData name="Jana Lu" userId="76d7ce9a-58f9-4227-9ce6-18dcc353422d" providerId="ADAL" clId="{EEE40E0D-56DE-45C9-B53C-96393A75B39C}" dt="2024-05-24T19:34:39.618" v="76" actId="478"/>
          <ac:spMkLst>
            <pc:docMk/>
            <pc:sldMk cId="1594400139" sldId="1104"/>
            <ac:spMk id="30" creationId="{7EB93DF5-59CF-B0EF-DDB6-858BC8CEF209}"/>
          </ac:spMkLst>
        </pc:spChg>
      </pc:sldChg>
      <pc:sldChg chg="delSp mod modNotesTx">
        <pc:chgData name="Jana Lu" userId="76d7ce9a-58f9-4227-9ce6-18dcc353422d" providerId="ADAL" clId="{EEE40E0D-56DE-45C9-B53C-96393A75B39C}" dt="2024-05-24T19:34:45.912" v="78" actId="478"/>
        <pc:sldMkLst>
          <pc:docMk/>
          <pc:sldMk cId="1469355655" sldId="1105"/>
        </pc:sldMkLst>
        <pc:spChg chg="del">
          <ac:chgData name="Jana Lu" userId="76d7ce9a-58f9-4227-9ce6-18dcc353422d" providerId="ADAL" clId="{EEE40E0D-56DE-45C9-B53C-96393A75B39C}" dt="2024-05-24T19:34:45.912" v="78" actId="478"/>
          <ac:spMkLst>
            <pc:docMk/>
            <pc:sldMk cId="1469355655" sldId="1105"/>
            <ac:spMk id="29" creationId="{2982E9C5-B767-374C-E768-95CD9BA962A5}"/>
          </ac:spMkLst>
        </pc:spChg>
      </pc:sldChg>
      <pc:sldChg chg="delSp modSp mod modNotesTx">
        <pc:chgData name="Jana Lu" userId="76d7ce9a-58f9-4227-9ce6-18dcc353422d" providerId="ADAL" clId="{EEE40E0D-56DE-45C9-B53C-96393A75B39C}" dt="2024-05-24T21:19:03.449" v="986" actId="11"/>
        <pc:sldMkLst>
          <pc:docMk/>
          <pc:sldMk cId="4203552070" sldId="1107"/>
        </pc:sldMkLst>
        <pc:spChg chg="mod">
          <ac:chgData name="Jana Lu" userId="76d7ce9a-58f9-4227-9ce6-18dcc353422d" providerId="ADAL" clId="{EEE40E0D-56DE-45C9-B53C-96393A75B39C}" dt="2024-05-24T21:18:57.675" v="985" actId="20577"/>
          <ac:spMkLst>
            <pc:docMk/>
            <pc:sldMk cId="4203552070" sldId="1107"/>
            <ac:spMk id="24" creationId="{4D76462B-2DC8-02BB-0717-CBC7070B39F8}"/>
          </ac:spMkLst>
        </pc:spChg>
        <pc:spChg chg="del">
          <ac:chgData name="Jana Lu" userId="76d7ce9a-58f9-4227-9ce6-18dcc353422d" providerId="ADAL" clId="{EEE40E0D-56DE-45C9-B53C-96393A75B39C}" dt="2024-05-24T19:35:07.052" v="84" actId="478"/>
          <ac:spMkLst>
            <pc:docMk/>
            <pc:sldMk cId="4203552070" sldId="1107"/>
            <ac:spMk id="28" creationId="{07E0D614-1C03-4E33-0F14-1B063A7562AA}"/>
          </ac:spMkLst>
        </pc:spChg>
      </pc:sldChg>
      <pc:sldChg chg="delSp modSp mod modCm modNotesTx">
        <pc:chgData name="Jana Lu" userId="76d7ce9a-58f9-4227-9ce6-18dcc353422d" providerId="ADAL" clId="{EEE40E0D-56DE-45C9-B53C-96393A75B39C}" dt="2024-05-25T01:02:23.039" v="1324" actId="6549"/>
        <pc:sldMkLst>
          <pc:docMk/>
          <pc:sldMk cId="1148389803" sldId="1108"/>
        </pc:sldMkLst>
        <pc:spChg chg="mod">
          <ac:chgData name="Jana Lu" userId="76d7ce9a-58f9-4227-9ce6-18dcc353422d" providerId="ADAL" clId="{EEE40E0D-56DE-45C9-B53C-96393A75B39C}" dt="2024-05-25T01:02:11.886" v="1322" actId="20577"/>
          <ac:spMkLst>
            <pc:docMk/>
            <pc:sldMk cId="1148389803" sldId="1108"/>
            <ac:spMk id="3" creationId="{2616F1B3-76B4-AF09-FDA6-B544D7DEF5D5}"/>
          </ac:spMkLst>
        </pc:spChg>
        <pc:spChg chg="mod">
          <ac:chgData name="Jana Lu" userId="76d7ce9a-58f9-4227-9ce6-18dcc353422d" providerId="ADAL" clId="{EEE40E0D-56DE-45C9-B53C-96393A75B39C}" dt="2024-05-24T21:19:07.907" v="988" actId="20577"/>
          <ac:spMkLst>
            <pc:docMk/>
            <pc:sldMk cId="1148389803" sldId="1108"/>
            <ac:spMk id="24" creationId="{003F3850-EB84-E31D-A373-A48A7EE9AFFD}"/>
          </ac:spMkLst>
        </pc:spChg>
        <pc:spChg chg="del">
          <ac:chgData name="Jana Lu" userId="76d7ce9a-58f9-4227-9ce6-18dcc353422d" providerId="ADAL" clId="{EEE40E0D-56DE-45C9-B53C-96393A75B39C}" dt="2024-05-24T19:35:16.254" v="86" actId="478"/>
          <ac:spMkLst>
            <pc:docMk/>
            <pc:sldMk cId="1148389803" sldId="1108"/>
            <ac:spMk id="30" creationId="{7C767D89-2BFE-FE46-C4B8-2883C1336425}"/>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EEE40E0D-56DE-45C9-B53C-96393A75B39C}" dt="2024-05-25T01:02:11.886" v="1322" actId="20577"/>
              <pc2:cmMkLst xmlns:pc2="http://schemas.microsoft.com/office/powerpoint/2019/9/main/command">
                <pc:docMk/>
                <pc:sldMk cId="1148389803" sldId="1108"/>
                <pc2:cmMk id="{CCF4D602-E4F2-4AC9-AF33-4531FFFEE067}"/>
              </pc2:cmMkLst>
            </pc226:cmChg>
            <pc226:cmChg xmlns:pc226="http://schemas.microsoft.com/office/powerpoint/2022/06/main/command" chg="mod">
              <pc226:chgData name="Jana Lu" userId="76d7ce9a-58f9-4227-9ce6-18dcc353422d" providerId="ADAL" clId="{EEE40E0D-56DE-45C9-B53C-96393A75B39C}" dt="2024-05-25T01:02:11.886" v="1322" actId="20577"/>
              <pc2:cmMkLst xmlns:pc2="http://schemas.microsoft.com/office/powerpoint/2019/9/main/command">
                <pc:docMk/>
                <pc:sldMk cId="1148389803" sldId="1108"/>
                <pc2:cmMk id="{12DF1EA9-ED51-4ABB-994A-E21B7354CDA7}"/>
              </pc2:cmMkLst>
            </pc226:cmChg>
          </p:ext>
        </pc:extLst>
      </pc:sldChg>
      <pc:sldChg chg="delSp modSp mod modNotesTx">
        <pc:chgData name="Jana Lu" userId="76d7ce9a-58f9-4227-9ce6-18dcc353422d" providerId="ADAL" clId="{EEE40E0D-56DE-45C9-B53C-96393A75B39C}" dt="2024-05-24T21:19:34.659" v="994" actId="11"/>
        <pc:sldMkLst>
          <pc:docMk/>
          <pc:sldMk cId="1449522046" sldId="1109"/>
        </pc:sldMkLst>
        <pc:spChg chg="mod">
          <ac:chgData name="Jana Lu" userId="76d7ce9a-58f9-4227-9ce6-18dcc353422d" providerId="ADAL" clId="{EEE40E0D-56DE-45C9-B53C-96393A75B39C}" dt="2024-05-24T21:19:24.314" v="993" actId="20577"/>
          <ac:spMkLst>
            <pc:docMk/>
            <pc:sldMk cId="1449522046" sldId="1109"/>
            <ac:spMk id="2" creationId="{3BEDA1CF-E057-9812-F8D7-9AE22C67E6A1}"/>
          </ac:spMkLst>
        </pc:spChg>
        <pc:spChg chg="del">
          <ac:chgData name="Jana Lu" userId="76d7ce9a-58f9-4227-9ce6-18dcc353422d" providerId="ADAL" clId="{EEE40E0D-56DE-45C9-B53C-96393A75B39C}" dt="2024-05-24T19:35:25.990" v="88" actId="478"/>
          <ac:spMkLst>
            <pc:docMk/>
            <pc:sldMk cId="1449522046" sldId="1109"/>
            <ac:spMk id="29" creationId="{620948FB-3261-DE07-1A54-18BA78CB75B8}"/>
          </ac:spMkLst>
        </pc:spChg>
      </pc:sldChg>
      <pc:sldChg chg="modSp mod modNotesTx">
        <pc:chgData name="Jana Lu" userId="76d7ce9a-58f9-4227-9ce6-18dcc353422d" providerId="ADAL" clId="{EEE40E0D-56DE-45C9-B53C-96393A75B39C}" dt="2024-05-24T21:20:05.026" v="1004" actId="11"/>
        <pc:sldMkLst>
          <pc:docMk/>
          <pc:sldMk cId="2611384788" sldId="1111"/>
        </pc:sldMkLst>
        <pc:spChg chg="mod">
          <ac:chgData name="Jana Lu" userId="76d7ce9a-58f9-4227-9ce6-18dcc353422d" providerId="ADAL" clId="{EEE40E0D-56DE-45C9-B53C-96393A75B39C}" dt="2024-05-24T21:19:57.713" v="1003" actId="20577"/>
          <ac:spMkLst>
            <pc:docMk/>
            <pc:sldMk cId="2611384788" sldId="1111"/>
            <ac:spMk id="24" creationId="{95CAF1C8-8D0C-FA3F-8C93-69729968B4BE}"/>
          </ac:spMkLst>
        </pc:spChg>
      </pc:sldChg>
      <pc:sldChg chg="delSp modSp mod modNotesTx">
        <pc:chgData name="Jana Lu" userId="76d7ce9a-58f9-4227-9ce6-18dcc353422d" providerId="ADAL" clId="{EEE40E0D-56DE-45C9-B53C-96393A75B39C}" dt="2024-05-24T21:20:20.047" v="1013" actId="11"/>
        <pc:sldMkLst>
          <pc:docMk/>
          <pc:sldMk cId="3867429863" sldId="1112"/>
        </pc:sldMkLst>
        <pc:spChg chg="mod">
          <ac:chgData name="Jana Lu" userId="76d7ce9a-58f9-4227-9ce6-18dcc353422d" providerId="ADAL" clId="{EEE40E0D-56DE-45C9-B53C-96393A75B39C}" dt="2024-05-24T21:20:12.792" v="1012" actId="20577"/>
          <ac:spMkLst>
            <pc:docMk/>
            <pc:sldMk cId="3867429863" sldId="1112"/>
            <ac:spMk id="24" creationId="{FBB17E51-68FD-D8FD-54B4-BFC21FDBC9C0}"/>
          </ac:spMkLst>
        </pc:spChg>
        <pc:spChg chg="del">
          <ac:chgData name="Jana Lu" userId="76d7ce9a-58f9-4227-9ce6-18dcc353422d" providerId="ADAL" clId="{EEE40E0D-56DE-45C9-B53C-96393A75B39C}" dt="2024-05-24T19:36:00.074" v="94" actId="478"/>
          <ac:spMkLst>
            <pc:docMk/>
            <pc:sldMk cId="3867429863" sldId="1112"/>
            <ac:spMk id="37" creationId="{01EDA621-7634-9047-FA9E-8D1881FBF30E}"/>
          </ac:spMkLst>
        </pc:spChg>
      </pc:sldChg>
      <pc:sldChg chg="modSp mod">
        <pc:chgData name="Jana Lu" userId="76d7ce9a-58f9-4227-9ce6-18dcc353422d" providerId="ADAL" clId="{EEE40E0D-56DE-45C9-B53C-96393A75B39C}" dt="2024-05-24T21:29:21.007" v="1117" actId="14100"/>
        <pc:sldMkLst>
          <pc:docMk/>
          <pc:sldMk cId="745060949" sldId="1116"/>
        </pc:sldMkLst>
        <pc:spChg chg="mod">
          <ac:chgData name="Jana Lu" userId="76d7ce9a-58f9-4227-9ce6-18dcc353422d" providerId="ADAL" clId="{EEE40E0D-56DE-45C9-B53C-96393A75B39C}" dt="2024-05-24T21:29:21.007" v="1117" actId="14100"/>
          <ac:spMkLst>
            <pc:docMk/>
            <pc:sldMk cId="745060949" sldId="1116"/>
            <ac:spMk id="8" creationId="{66A0CC65-75C7-1229-C738-4A2211308706}"/>
          </ac:spMkLst>
        </pc:spChg>
      </pc:sldChg>
      <pc:sldChg chg="modSp mod">
        <pc:chgData name="Jana Lu" userId="76d7ce9a-58f9-4227-9ce6-18dcc353422d" providerId="ADAL" clId="{EEE40E0D-56DE-45C9-B53C-96393A75B39C}" dt="2024-05-24T21:38:22.948" v="1171" actId="20577"/>
        <pc:sldMkLst>
          <pc:docMk/>
          <pc:sldMk cId="3574351433" sldId="1117"/>
        </pc:sldMkLst>
        <pc:spChg chg="mod">
          <ac:chgData name="Jana Lu" userId="76d7ce9a-58f9-4227-9ce6-18dcc353422d" providerId="ADAL" clId="{EEE40E0D-56DE-45C9-B53C-96393A75B39C}" dt="2024-05-24T21:38:22.948" v="1171" actId="20577"/>
          <ac:spMkLst>
            <pc:docMk/>
            <pc:sldMk cId="3574351433" sldId="1117"/>
            <ac:spMk id="8" creationId="{66A0CC65-75C7-1229-C738-4A2211308706}"/>
          </ac:spMkLst>
        </pc:spChg>
      </pc:sldChg>
      <pc:sldChg chg="modSp mod">
        <pc:chgData name="Jana Lu" userId="76d7ce9a-58f9-4227-9ce6-18dcc353422d" providerId="ADAL" clId="{EEE40E0D-56DE-45C9-B53C-96393A75B39C}" dt="2024-05-24T21:36:54.689" v="1168" actId="2711"/>
        <pc:sldMkLst>
          <pc:docMk/>
          <pc:sldMk cId="3377203137" sldId="1118"/>
        </pc:sldMkLst>
        <pc:spChg chg="mod">
          <ac:chgData name="Jana Lu" userId="76d7ce9a-58f9-4227-9ce6-18dcc353422d" providerId="ADAL" clId="{EEE40E0D-56DE-45C9-B53C-96393A75B39C}" dt="2024-05-24T21:36:54.689" v="1168" actId="2711"/>
          <ac:spMkLst>
            <pc:docMk/>
            <pc:sldMk cId="3377203137" sldId="1118"/>
            <ac:spMk id="8" creationId="{66A0CC65-75C7-1229-C738-4A2211308706}"/>
          </ac:spMkLst>
        </pc:spChg>
      </pc:sldChg>
      <pc:sldChg chg="modSp mod">
        <pc:chgData name="Jana Lu" userId="76d7ce9a-58f9-4227-9ce6-18dcc353422d" providerId="ADAL" clId="{EEE40E0D-56DE-45C9-B53C-96393A75B39C}" dt="2024-05-24T21:36:47.211" v="1167" actId="2711"/>
        <pc:sldMkLst>
          <pc:docMk/>
          <pc:sldMk cId="4109920718" sldId="1119"/>
        </pc:sldMkLst>
        <pc:spChg chg="mod">
          <ac:chgData name="Jana Lu" userId="76d7ce9a-58f9-4227-9ce6-18dcc353422d" providerId="ADAL" clId="{EEE40E0D-56DE-45C9-B53C-96393A75B39C}" dt="2024-05-24T21:36:47.211" v="1167" actId="2711"/>
          <ac:spMkLst>
            <pc:docMk/>
            <pc:sldMk cId="4109920718" sldId="1119"/>
            <ac:spMk id="8" creationId="{66A0CC65-75C7-1229-C738-4A2211308706}"/>
          </ac:spMkLst>
        </pc:spChg>
      </pc:sldChg>
      <pc:sldChg chg="modSp mod">
        <pc:chgData name="Jana Lu" userId="76d7ce9a-58f9-4227-9ce6-18dcc353422d" providerId="ADAL" clId="{EEE40E0D-56DE-45C9-B53C-96393A75B39C}" dt="2024-05-24T21:36:38.850" v="1166" actId="2711"/>
        <pc:sldMkLst>
          <pc:docMk/>
          <pc:sldMk cId="342620529" sldId="1120"/>
        </pc:sldMkLst>
        <pc:spChg chg="mod">
          <ac:chgData name="Jana Lu" userId="76d7ce9a-58f9-4227-9ce6-18dcc353422d" providerId="ADAL" clId="{EEE40E0D-56DE-45C9-B53C-96393A75B39C}" dt="2024-05-24T21:36:38.850" v="1166" actId="2711"/>
          <ac:spMkLst>
            <pc:docMk/>
            <pc:sldMk cId="342620529" sldId="1120"/>
            <ac:spMk id="8" creationId="{66A0CC65-75C7-1229-C738-4A2211308706}"/>
          </ac:spMkLst>
        </pc:spChg>
      </pc:sldChg>
      <pc:sldChg chg="modSp mod">
        <pc:chgData name="Jana Lu" userId="76d7ce9a-58f9-4227-9ce6-18dcc353422d" providerId="ADAL" clId="{EEE40E0D-56DE-45C9-B53C-96393A75B39C}" dt="2024-05-24T21:35:21.432" v="1161" actId="948"/>
        <pc:sldMkLst>
          <pc:docMk/>
          <pc:sldMk cId="3061205256" sldId="1121"/>
        </pc:sldMkLst>
        <pc:spChg chg="mod">
          <ac:chgData name="Jana Lu" userId="76d7ce9a-58f9-4227-9ce6-18dcc353422d" providerId="ADAL" clId="{EEE40E0D-56DE-45C9-B53C-96393A75B39C}" dt="2024-05-24T21:35:21.432" v="1161" actId="948"/>
          <ac:spMkLst>
            <pc:docMk/>
            <pc:sldMk cId="3061205256" sldId="1121"/>
            <ac:spMk id="8" creationId="{66A0CC65-75C7-1229-C738-4A2211308706}"/>
          </ac:spMkLst>
        </pc:spChg>
      </pc:sldChg>
      <pc:sldChg chg="modSp mod">
        <pc:chgData name="Jana Lu" userId="76d7ce9a-58f9-4227-9ce6-18dcc353422d" providerId="ADAL" clId="{EEE40E0D-56DE-45C9-B53C-96393A75B39C}" dt="2024-05-24T21:36:24.559" v="1165" actId="948"/>
        <pc:sldMkLst>
          <pc:docMk/>
          <pc:sldMk cId="1938620109" sldId="1122"/>
        </pc:sldMkLst>
        <pc:spChg chg="mod">
          <ac:chgData name="Jana Lu" userId="76d7ce9a-58f9-4227-9ce6-18dcc353422d" providerId="ADAL" clId="{EEE40E0D-56DE-45C9-B53C-96393A75B39C}" dt="2024-05-24T21:36:24.559" v="1165" actId="948"/>
          <ac:spMkLst>
            <pc:docMk/>
            <pc:sldMk cId="1938620109" sldId="1122"/>
            <ac:spMk id="8" creationId="{66A0CC65-75C7-1229-C738-4A2211308706}"/>
          </ac:spMkLst>
        </pc:spChg>
      </pc:sldChg>
      <pc:sldChg chg="delSp mod modNotesTx">
        <pc:chgData name="Jana Lu" userId="76d7ce9a-58f9-4227-9ce6-18dcc353422d" providerId="ADAL" clId="{EEE40E0D-56DE-45C9-B53C-96393A75B39C}" dt="2024-05-24T19:30:28.301" v="15" actId="478"/>
        <pc:sldMkLst>
          <pc:docMk/>
          <pc:sldMk cId="924955195" sldId="1123"/>
        </pc:sldMkLst>
        <pc:spChg chg="del">
          <ac:chgData name="Jana Lu" userId="76d7ce9a-58f9-4227-9ce6-18dcc353422d" providerId="ADAL" clId="{EEE40E0D-56DE-45C9-B53C-96393A75B39C}" dt="2024-05-24T19:30:28.301" v="15" actId="478"/>
          <ac:spMkLst>
            <pc:docMk/>
            <pc:sldMk cId="924955195" sldId="1123"/>
            <ac:spMk id="28" creationId="{43CBE695-1FBC-7CB7-3F38-E3CA6243F1C0}"/>
          </ac:spMkLst>
        </pc:spChg>
      </pc:sldChg>
      <pc:sldChg chg="delSp del mod modNotesTx">
        <pc:chgData name="Jana Lu" userId="76d7ce9a-58f9-4227-9ce6-18dcc353422d" providerId="ADAL" clId="{EEE40E0D-56DE-45C9-B53C-96393A75B39C}" dt="2024-05-24T21:04:01.142" v="816" actId="47"/>
        <pc:sldMkLst>
          <pc:docMk/>
          <pc:sldMk cId="1573621242" sldId="1124"/>
        </pc:sldMkLst>
        <pc:spChg chg="del">
          <ac:chgData name="Jana Lu" userId="76d7ce9a-58f9-4227-9ce6-18dcc353422d" providerId="ADAL" clId="{EEE40E0D-56DE-45C9-B53C-96393A75B39C}" dt="2024-05-24T19:31:09.376" v="31" actId="478"/>
          <ac:spMkLst>
            <pc:docMk/>
            <pc:sldMk cId="1573621242" sldId="1124"/>
            <ac:spMk id="26" creationId="{DB0A19AE-F349-49C1-9465-A6F978D467BE}"/>
          </ac:spMkLst>
        </pc:spChg>
      </pc:sldChg>
      <pc:sldChg chg="delSp modSp mod modNotesTx">
        <pc:chgData name="Jana Lu" userId="76d7ce9a-58f9-4227-9ce6-18dcc353422d" providerId="ADAL" clId="{EEE40E0D-56DE-45C9-B53C-96393A75B39C}" dt="2024-05-24T21:18:02.625" v="972" actId="20577"/>
        <pc:sldMkLst>
          <pc:docMk/>
          <pc:sldMk cId="4200709785" sldId="1125"/>
        </pc:sldMkLst>
        <pc:spChg chg="del">
          <ac:chgData name="Jana Lu" userId="76d7ce9a-58f9-4227-9ce6-18dcc353422d" providerId="ADAL" clId="{EEE40E0D-56DE-45C9-B53C-96393A75B39C}" dt="2024-05-24T19:33:30.193" v="62" actId="478"/>
          <ac:spMkLst>
            <pc:docMk/>
            <pc:sldMk cId="4200709785" sldId="1125"/>
            <ac:spMk id="2" creationId="{5BE0CDC0-6BC6-B5A0-BA42-808C8E7348C1}"/>
          </ac:spMkLst>
        </pc:spChg>
        <pc:spChg chg="mod">
          <ac:chgData name="Jana Lu" userId="76d7ce9a-58f9-4227-9ce6-18dcc353422d" providerId="ADAL" clId="{EEE40E0D-56DE-45C9-B53C-96393A75B39C}" dt="2024-05-24T21:18:02.625" v="972" actId="20577"/>
          <ac:spMkLst>
            <pc:docMk/>
            <pc:sldMk cId="4200709785" sldId="1125"/>
            <ac:spMk id="5" creationId="{FAF0EEDE-C271-5666-1193-BEE05B944E76}"/>
          </ac:spMkLst>
        </pc:spChg>
        <pc:spChg chg="mod">
          <ac:chgData name="Jana Lu" userId="76d7ce9a-58f9-4227-9ce6-18dcc353422d" providerId="ADAL" clId="{EEE40E0D-56DE-45C9-B53C-96393A75B39C}" dt="2024-05-24T21:17:50.881" v="969" actId="20577"/>
          <ac:spMkLst>
            <pc:docMk/>
            <pc:sldMk cId="4200709785" sldId="1125"/>
            <ac:spMk id="24" creationId="{71EB1376-77E9-A6D4-05AF-66110A048F38}"/>
          </ac:spMkLst>
        </pc:spChg>
      </pc:sldChg>
      <pc:sldChg chg="delSp modSp mod modNotesTx">
        <pc:chgData name="Jana Lu" userId="76d7ce9a-58f9-4227-9ce6-18dcc353422d" providerId="ADAL" clId="{EEE40E0D-56DE-45C9-B53C-96393A75B39C}" dt="2024-05-25T01:38:35.690" v="1339" actId="948"/>
        <pc:sldMkLst>
          <pc:docMk/>
          <pc:sldMk cId="1865490156" sldId="1131"/>
        </pc:sldMkLst>
        <pc:spChg chg="del">
          <ac:chgData name="Jana Lu" userId="76d7ce9a-58f9-4227-9ce6-18dcc353422d" providerId="ADAL" clId="{EEE40E0D-56DE-45C9-B53C-96393A75B39C}" dt="2024-05-24T19:34:24.969" v="73" actId="478"/>
          <ac:spMkLst>
            <pc:docMk/>
            <pc:sldMk cId="1865490156" sldId="1131"/>
            <ac:spMk id="3" creationId="{9AAE0BB3-C4DD-8908-9E37-C368A3743A58}"/>
          </ac:spMkLst>
        </pc:spChg>
        <pc:spChg chg="mod">
          <ac:chgData name="Jana Lu" userId="76d7ce9a-58f9-4227-9ce6-18dcc353422d" providerId="ADAL" clId="{EEE40E0D-56DE-45C9-B53C-96393A75B39C}" dt="2024-05-24T21:18:26.988" v="979" actId="20577"/>
          <ac:spMkLst>
            <pc:docMk/>
            <pc:sldMk cId="1865490156" sldId="1131"/>
            <ac:spMk id="24" creationId="{6B6F47CB-4878-E260-FA1E-954155587CD6}"/>
          </ac:spMkLst>
        </pc:spChg>
        <pc:spChg chg="mod">
          <ac:chgData name="Jana Lu" userId="76d7ce9a-58f9-4227-9ce6-18dcc353422d" providerId="ADAL" clId="{EEE40E0D-56DE-45C9-B53C-96393A75B39C}" dt="2024-05-25T01:38:35.690" v="1339" actId="948"/>
          <ac:spMkLst>
            <pc:docMk/>
            <pc:sldMk cId="1865490156" sldId="1131"/>
            <ac:spMk id="27" creationId="{93D7A2AC-3420-955D-AB0E-B10984C6BDF0}"/>
          </ac:spMkLst>
        </pc:spChg>
      </pc:sldChg>
      <pc:sldChg chg="addSp delSp modSp mod modNotesTx">
        <pc:chgData name="Jana Lu" userId="76d7ce9a-58f9-4227-9ce6-18dcc353422d" providerId="ADAL" clId="{EEE40E0D-56DE-45C9-B53C-96393A75B39C}" dt="2024-05-25T01:42:28.101" v="1350" actId="1076"/>
        <pc:sldMkLst>
          <pc:docMk/>
          <pc:sldMk cId="1662939774" sldId="1132"/>
        </pc:sldMkLst>
        <pc:spChg chg="mod">
          <ac:chgData name="Jana Lu" userId="76d7ce9a-58f9-4227-9ce6-18dcc353422d" providerId="ADAL" clId="{EEE40E0D-56DE-45C9-B53C-96393A75B39C}" dt="2024-05-25T01:41:32.342" v="1348" actId="1036"/>
          <ac:spMkLst>
            <pc:docMk/>
            <pc:sldMk cId="1662939774" sldId="1132"/>
            <ac:spMk id="2" creationId="{4EDF8A6B-9DAA-4FDB-3E01-D8839B4EA9DA}"/>
          </ac:spMkLst>
        </pc:spChg>
        <pc:spChg chg="add del mod">
          <ac:chgData name="Jana Lu" userId="76d7ce9a-58f9-4227-9ce6-18dcc353422d" providerId="ADAL" clId="{EEE40E0D-56DE-45C9-B53C-96393A75B39C}" dt="2024-05-24T20:22:53.143" v="689" actId="1076"/>
          <ac:spMkLst>
            <pc:docMk/>
            <pc:sldMk cId="1662939774" sldId="1132"/>
            <ac:spMk id="4" creationId="{F5CF3BC9-DF5D-CCE2-86E9-EFF35EF391DC}"/>
          </ac:spMkLst>
        </pc:spChg>
        <pc:spChg chg="mod">
          <ac:chgData name="Jana Lu" userId="76d7ce9a-58f9-4227-9ce6-18dcc353422d" providerId="ADAL" clId="{EEE40E0D-56DE-45C9-B53C-96393A75B39C}" dt="2024-05-25T01:41:32.342" v="1348" actId="1036"/>
          <ac:spMkLst>
            <pc:docMk/>
            <pc:sldMk cId="1662939774" sldId="1132"/>
            <ac:spMk id="25" creationId="{684E2A77-D3A0-0173-59AE-0173DC80D488}"/>
          </ac:spMkLst>
        </pc:spChg>
        <pc:spChg chg="add del mod">
          <ac:chgData name="Jana Lu" userId="76d7ce9a-58f9-4227-9ce6-18dcc353422d" providerId="ADAL" clId="{EEE40E0D-56DE-45C9-B53C-96393A75B39C}" dt="2024-05-24T20:22:31.771" v="664" actId="478"/>
          <ac:spMkLst>
            <pc:docMk/>
            <pc:sldMk cId="1662939774" sldId="1132"/>
            <ac:spMk id="26" creationId="{E9A0B346-FF71-93AE-6D91-D1CDC3E30D62}"/>
          </ac:spMkLst>
        </pc:spChg>
        <pc:spChg chg="mod">
          <ac:chgData name="Jana Lu" userId="76d7ce9a-58f9-4227-9ce6-18dcc353422d" providerId="ADAL" clId="{EEE40E0D-56DE-45C9-B53C-96393A75B39C}" dt="2024-05-25T01:41:32.342" v="1348" actId="1036"/>
          <ac:spMkLst>
            <pc:docMk/>
            <pc:sldMk cId="1662939774" sldId="1132"/>
            <ac:spMk id="27" creationId="{3A942B1B-3D9A-2C79-3396-79EA818933CF}"/>
          </ac:spMkLst>
        </pc:spChg>
        <pc:spChg chg="del">
          <ac:chgData name="Jana Lu" userId="76d7ce9a-58f9-4227-9ce6-18dcc353422d" providerId="ADAL" clId="{EEE40E0D-56DE-45C9-B53C-96393A75B39C}" dt="2024-05-24T19:29:45.034" v="9" actId="478"/>
          <ac:spMkLst>
            <pc:docMk/>
            <pc:sldMk cId="1662939774" sldId="1132"/>
            <ac:spMk id="28" creationId="{0A73F97B-34D2-CA3F-7BB6-1105B13435F1}"/>
          </ac:spMkLst>
        </pc:spChg>
        <pc:spChg chg="mod">
          <ac:chgData name="Jana Lu" userId="76d7ce9a-58f9-4227-9ce6-18dcc353422d" providerId="ADAL" clId="{EEE40E0D-56DE-45C9-B53C-96393A75B39C}" dt="2024-05-25T01:41:32.342" v="1348" actId="1036"/>
          <ac:spMkLst>
            <pc:docMk/>
            <pc:sldMk cId="1662939774" sldId="1132"/>
            <ac:spMk id="29" creationId="{35627078-1FA8-3BD4-A64F-535A2B97A7B7}"/>
          </ac:spMkLst>
        </pc:spChg>
        <pc:spChg chg="add del mod">
          <ac:chgData name="Jana Lu" userId="76d7ce9a-58f9-4227-9ce6-18dcc353422d" providerId="ADAL" clId="{EEE40E0D-56DE-45C9-B53C-96393A75B39C}" dt="2024-05-24T20:24:00.404" v="708" actId="478"/>
          <ac:spMkLst>
            <pc:docMk/>
            <pc:sldMk cId="1662939774" sldId="1132"/>
            <ac:spMk id="31" creationId="{8AA4F3B0-314D-5856-8FB6-2B44990DEA1C}"/>
          </ac:spMkLst>
        </pc:spChg>
        <pc:picChg chg="add del mod">
          <ac:chgData name="Jana Lu" userId="76d7ce9a-58f9-4227-9ce6-18dcc353422d" providerId="ADAL" clId="{EEE40E0D-56DE-45C9-B53C-96393A75B39C}" dt="2024-05-25T01:42:28.101" v="1350" actId="1076"/>
          <ac:picMkLst>
            <pc:docMk/>
            <pc:sldMk cId="1662939774" sldId="1132"/>
            <ac:picMk id="1026" creationId="{70A26F48-99D2-475A-A3C2-EE83EA838CB5}"/>
          </ac:picMkLst>
        </pc:picChg>
      </pc:sldChg>
      <pc:sldChg chg="delSp modSp mod modCm modNotesTx">
        <pc:chgData name="Jana Lu" userId="76d7ce9a-58f9-4227-9ce6-18dcc353422d" providerId="ADAL" clId="{EEE40E0D-56DE-45C9-B53C-96393A75B39C}" dt="2024-05-28T18:33:27.550" v="2114" actId="20577"/>
        <pc:sldMkLst>
          <pc:docMk/>
          <pc:sldMk cId="1438014763" sldId="1133"/>
        </pc:sldMkLst>
        <pc:spChg chg="mod">
          <ac:chgData name="Jana Lu" userId="76d7ce9a-58f9-4227-9ce6-18dcc353422d" providerId="ADAL" clId="{EEE40E0D-56DE-45C9-B53C-96393A75B39C}" dt="2024-05-24T19:45:33.854" v="148" actId="20577"/>
          <ac:spMkLst>
            <pc:docMk/>
            <pc:sldMk cId="1438014763" sldId="1133"/>
            <ac:spMk id="2" creationId="{A5B0C38A-E3C8-F401-194A-553F1CC22181}"/>
          </ac:spMkLst>
        </pc:spChg>
        <pc:spChg chg="mod">
          <ac:chgData name="Jana Lu" userId="76d7ce9a-58f9-4227-9ce6-18dcc353422d" providerId="ADAL" clId="{EEE40E0D-56DE-45C9-B53C-96393A75B39C}" dt="2024-05-24T19:45:36.787" v="152" actId="20577"/>
          <ac:spMkLst>
            <pc:docMk/>
            <pc:sldMk cId="1438014763" sldId="1133"/>
            <ac:spMk id="6" creationId="{34631E6C-C01E-587D-C1DA-EAFD756D2ADE}"/>
          </ac:spMkLst>
        </pc:spChg>
        <pc:spChg chg="del">
          <ac:chgData name="Jana Lu" userId="76d7ce9a-58f9-4227-9ce6-18dcc353422d" providerId="ADAL" clId="{EEE40E0D-56DE-45C9-B53C-96393A75B39C}" dt="2024-05-24T19:33:43.885" v="66" actId="478"/>
          <ac:spMkLst>
            <pc:docMk/>
            <pc:sldMk cId="1438014763" sldId="1133"/>
            <ac:spMk id="7" creationId="{457DBFC3-0C20-3AA0-46FA-03D397FEA844}"/>
          </ac:spMkLst>
        </pc:spChg>
        <pc:spChg chg="mod">
          <ac:chgData name="Jana Lu" userId="76d7ce9a-58f9-4227-9ce6-18dcc353422d" providerId="ADAL" clId="{EEE40E0D-56DE-45C9-B53C-96393A75B39C}" dt="2024-05-28T18:33:27.550" v="2114" actId="20577"/>
          <ac:spMkLst>
            <pc:docMk/>
            <pc:sldMk cId="1438014763" sldId="1133"/>
            <ac:spMk id="29" creationId="{BC8A4B5B-7556-3975-4FB1-9CA7C9F120D2}"/>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EEE40E0D-56DE-45C9-B53C-96393A75B39C}" dt="2024-05-28T18:33:27.550" v="2114" actId="20577"/>
              <pc2:cmMkLst xmlns:pc2="http://schemas.microsoft.com/office/powerpoint/2019/9/main/command">
                <pc:docMk/>
                <pc:sldMk cId="1438014763" sldId="1133"/>
                <pc2:cmMk id="{B1013762-346A-479E-AC2E-B7492E566F71}"/>
              </pc2:cmMkLst>
              <pc226:cmRplyChg chg="add">
                <pc226:chgData name="Jana Lu" userId="76d7ce9a-58f9-4227-9ce6-18dcc353422d" providerId="ADAL" clId="{EEE40E0D-56DE-45C9-B53C-96393A75B39C}" dt="2024-05-24T19:51:14.210" v="434"/>
                <pc2:cmRplyMkLst xmlns:pc2="http://schemas.microsoft.com/office/powerpoint/2019/9/main/command">
                  <pc:docMk/>
                  <pc:sldMk cId="1438014763" sldId="1133"/>
                  <pc2:cmMk id="{B1013762-346A-479E-AC2E-B7492E566F71}"/>
                  <pc2:cmRplyMk id="{676DBFBF-BC45-448C-8B29-018204771B04}"/>
                </pc2:cmRplyMkLst>
              </pc226:cmRplyChg>
            </pc226:cmChg>
          </p:ext>
        </pc:extLst>
      </pc:sldChg>
      <pc:sldChg chg="delSp modSp mod modNotesTx">
        <pc:chgData name="Jana Lu" userId="76d7ce9a-58f9-4227-9ce6-18dcc353422d" providerId="ADAL" clId="{EEE40E0D-56DE-45C9-B53C-96393A75B39C}" dt="2024-05-24T21:20:49.677" v="1025" actId="11"/>
        <pc:sldMkLst>
          <pc:docMk/>
          <pc:sldMk cId="529072985" sldId="1135"/>
        </pc:sldMkLst>
        <pc:spChg chg="mod">
          <ac:chgData name="Jana Lu" userId="76d7ce9a-58f9-4227-9ce6-18dcc353422d" providerId="ADAL" clId="{EEE40E0D-56DE-45C9-B53C-96393A75B39C}" dt="2024-05-24T21:20:43.584" v="1024" actId="20577"/>
          <ac:spMkLst>
            <pc:docMk/>
            <pc:sldMk cId="529072985" sldId="1135"/>
            <ac:spMk id="24" creationId="{980EE1E9-05DE-4F1B-4F80-C62D6F87EF55}"/>
          </ac:spMkLst>
        </pc:spChg>
        <pc:spChg chg="del">
          <ac:chgData name="Jana Lu" userId="76d7ce9a-58f9-4227-9ce6-18dcc353422d" providerId="ADAL" clId="{EEE40E0D-56DE-45C9-B53C-96393A75B39C}" dt="2024-05-24T19:36:16.319" v="98" actId="478"/>
          <ac:spMkLst>
            <pc:docMk/>
            <pc:sldMk cId="529072985" sldId="1135"/>
            <ac:spMk id="34" creationId="{A23BE819-BBC0-EDC2-3D0F-095370DFE52D}"/>
          </ac:spMkLst>
        </pc:spChg>
      </pc:sldChg>
      <pc:sldChg chg="delSp mod modNotesTx">
        <pc:chgData name="Jana Lu" userId="76d7ce9a-58f9-4227-9ce6-18dcc353422d" providerId="ADAL" clId="{EEE40E0D-56DE-45C9-B53C-96393A75B39C}" dt="2024-05-24T21:21:03.524" v="1027" actId="478"/>
        <pc:sldMkLst>
          <pc:docMk/>
          <pc:sldMk cId="2624273185" sldId="1138"/>
        </pc:sldMkLst>
        <pc:spChg chg="del">
          <ac:chgData name="Jana Lu" userId="76d7ce9a-58f9-4227-9ce6-18dcc353422d" providerId="ADAL" clId="{EEE40E0D-56DE-45C9-B53C-96393A75B39C}" dt="2024-05-24T21:21:03.524" v="1027" actId="478"/>
          <ac:spMkLst>
            <pc:docMk/>
            <pc:sldMk cId="2624273185" sldId="1138"/>
            <ac:spMk id="27" creationId="{C0A1D62E-9A57-156F-E0E2-1E9F213C3FED}"/>
          </ac:spMkLst>
        </pc:spChg>
      </pc:sldChg>
      <pc:sldChg chg="delSp modSp mod modNotesTx">
        <pc:chgData name="Jana Lu" userId="76d7ce9a-58f9-4227-9ce6-18dcc353422d" providerId="ADAL" clId="{EEE40E0D-56DE-45C9-B53C-96393A75B39C}" dt="2024-05-24T21:18:53.524" v="983" actId="11"/>
        <pc:sldMkLst>
          <pc:docMk/>
          <pc:sldMk cId="2460926899" sldId="1139"/>
        </pc:sldMkLst>
        <pc:spChg chg="mod">
          <ac:chgData name="Jana Lu" userId="76d7ce9a-58f9-4227-9ce6-18dcc353422d" providerId="ADAL" clId="{EEE40E0D-56DE-45C9-B53C-96393A75B39C}" dt="2024-05-24T21:18:47.826" v="982" actId="20577"/>
          <ac:spMkLst>
            <pc:docMk/>
            <pc:sldMk cId="2460926899" sldId="1139"/>
            <ac:spMk id="24" creationId="{EE640221-EADD-0EE6-12BD-C9101D425949}"/>
          </ac:spMkLst>
        </pc:spChg>
        <pc:spChg chg="del">
          <ac:chgData name="Jana Lu" userId="76d7ce9a-58f9-4227-9ce6-18dcc353422d" providerId="ADAL" clId="{EEE40E0D-56DE-45C9-B53C-96393A75B39C}" dt="2024-05-24T19:34:59.690" v="82" actId="478"/>
          <ac:spMkLst>
            <pc:docMk/>
            <pc:sldMk cId="2460926899" sldId="1139"/>
            <ac:spMk id="28" creationId="{6B95D6D5-1435-AB5B-A46E-C43665E6CA16}"/>
          </ac:spMkLst>
        </pc:spChg>
      </pc:sldChg>
      <pc:sldChg chg="delSp mod modNotesTx">
        <pc:chgData name="Jana Lu" userId="76d7ce9a-58f9-4227-9ce6-18dcc353422d" providerId="ADAL" clId="{EEE40E0D-56DE-45C9-B53C-96393A75B39C}" dt="2024-05-24T19:34:53.219" v="80" actId="478"/>
        <pc:sldMkLst>
          <pc:docMk/>
          <pc:sldMk cId="2509805002" sldId="1142"/>
        </pc:sldMkLst>
        <pc:spChg chg="del">
          <ac:chgData name="Jana Lu" userId="76d7ce9a-58f9-4227-9ce6-18dcc353422d" providerId="ADAL" clId="{EEE40E0D-56DE-45C9-B53C-96393A75B39C}" dt="2024-05-24T19:34:53.219" v="80" actId="478"/>
          <ac:spMkLst>
            <pc:docMk/>
            <pc:sldMk cId="2509805002" sldId="1142"/>
            <ac:spMk id="3" creationId="{C5D80C10-F281-8941-7893-B6EA1DD6C734}"/>
          </ac:spMkLst>
        </pc:spChg>
      </pc:sldChg>
      <pc:sldChg chg="modSp mod modNotesTx">
        <pc:chgData name="Jana Lu" userId="76d7ce9a-58f9-4227-9ce6-18dcc353422d" providerId="ADAL" clId="{EEE40E0D-56DE-45C9-B53C-96393A75B39C}" dt="2024-05-24T21:19:48.541" v="999" actId="11"/>
        <pc:sldMkLst>
          <pc:docMk/>
          <pc:sldMk cId="110546182" sldId="1143"/>
        </pc:sldMkLst>
        <pc:spChg chg="mod">
          <ac:chgData name="Jana Lu" userId="76d7ce9a-58f9-4227-9ce6-18dcc353422d" providerId="ADAL" clId="{EEE40E0D-56DE-45C9-B53C-96393A75B39C}" dt="2024-05-24T21:19:41.744" v="998" actId="20577"/>
          <ac:spMkLst>
            <pc:docMk/>
            <pc:sldMk cId="110546182" sldId="1143"/>
            <ac:spMk id="24" creationId="{B0358439-288D-E19A-088F-7BD96762C17C}"/>
          </ac:spMkLst>
        </pc:spChg>
      </pc:sldChg>
      <pc:sldChg chg="delSp modSp mod modNotesTx">
        <pc:chgData name="Jana Lu" userId="76d7ce9a-58f9-4227-9ce6-18dcc353422d" providerId="ADAL" clId="{EEE40E0D-56DE-45C9-B53C-96393A75B39C}" dt="2024-05-24T21:20:36.171" v="1020" actId="11"/>
        <pc:sldMkLst>
          <pc:docMk/>
          <pc:sldMk cId="2299900500" sldId="1144"/>
        </pc:sldMkLst>
        <pc:spChg chg="del">
          <ac:chgData name="Jana Lu" userId="76d7ce9a-58f9-4227-9ce6-18dcc353422d" providerId="ADAL" clId="{EEE40E0D-56DE-45C9-B53C-96393A75B39C}" dt="2024-05-24T19:36:06.757" v="96" actId="478"/>
          <ac:spMkLst>
            <pc:docMk/>
            <pc:sldMk cId="2299900500" sldId="1144"/>
            <ac:spMk id="2" creationId="{31083A62-ACE8-F475-ECF2-761E22080CB7}"/>
          </ac:spMkLst>
        </pc:spChg>
        <pc:spChg chg="mod">
          <ac:chgData name="Jana Lu" userId="76d7ce9a-58f9-4227-9ce6-18dcc353422d" providerId="ADAL" clId="{EEE40E0D-56DE-45C9-B53C-96393A75B39C}" dt="2024-05-24T21:20:29.822" v="1019" actId="20577"/>
          <ac:spMkLst>
            <pc:docMk/>
            <pc:sldMk cId="2299900500" sldId="1144"/>
            <ac:spMk id="24" creationId="{3FE2F2E8-B9C8-23AA-9FCB-21DF718B120D}"/>
          </ac:spMkLst>
        </pc:spChg>
      </pc:sldChg>
      <pc:sldChg chg="addSp delSp modSp new mod addCm delCm modNotesTx">
        <pc:chgData name="Jana Lu" userId="76d7ce9a-58f9-4227-9ce6-18dcc353422d" providerId="ADAL" clId="{EEE40E0D-56DE-45C9-B53C-96393A75B39C}" dt="2024-05-28T19:33:07.116" v="2137"/>
        <pc:sldMkLst>
          <pc:docMk/>
          <pc:sldMk cId="2766743655" sldId="1151"/>
        </pc:sldMkLst>
        <pc:spChg chg="mod">
          <ac:chgData name="Jana Lu" userId="76d7ce9a-58f9-4227-9ce6-18dcc353422d" providerId="ADAL" clId="{EEE40E0D-56DE-45C9-B53C-96393A75B39C}" dt="2024-05-28T19:33:03.909" v="2136" actId="14100"/>
          <ac:spMkLst>
            <pc:docMk/>
            <pc:sldMk cId="2766743655" sldId="1151"/>
            <ac:spMk id="2" creationId="{FFECB751-D5AE-B480-AB7E-FFE5FBA620EE}"/>
          </ac:spMkLst>
        </pc:spChg>
        <pc:spChg chg="mod">
          <ac:chgData name="Jana Lu" userId="76d7ce9a-58f9-4227-9ce6-18dcc353422d" providerId="ADAL" clId="{EEE40E0D-56DE-45C9-B53C-96393A75B39C}" dt="2024-05-28T19:32:59.379" v="2135"/>
          <ac:spMkLst>
            <pc:docMk/>
            <pc:sldMk cId="2766743655" sldId="1151"/>
            <ac:spMk id="3" creationId="{9313A05E-A3DF-E16C-53F3-E650839BC8F2}"/>
          </ac:spMkLst>
        </pc:spChg>
        <pc:spChg chg="mod">
          <ac:chgData name="Jana Lu" userId="76d7ce9a-58f9-4227-9ce6-18dcc353422d" providerId="ADAL" clId="{EEE40E0D-56DE-45C9-B53C-96393A75B39C}" dt="2024-05-25T03:02:18.040" v="2052" actId="1038"/>
          <ac:spMkLst>
            <pc:docMk/>
            <pc:sldMk cId="2766743655" sldId="1151"/>
            <ac:spMk id="4" creationId="{35C96C0F-D899-D7EE-A952-D40FFB8292F4}"/>
          </ac:spMkLst>
        </pc:spChg>
        <pc:spChg chg="mod">
          <ac:chgData name="Jana Lu" userId="76d7ce9a-58f9-4227-9ce6-18dcc353422d" providerId="ADAL" clId="{EEE40E0D-56DE-45C9-B53C-96393A75B39C}" dt="2024-05-25T01:50:51.627" v="1355" actId="27636"/>
          <ac:spMkLst>
            <pc:docMk/>
            <pc:sldMk cId="2766743655" sldId="1151"/>
            <ac:spMk id="5" creationId="{2FFB845E-E86B-70AD-764E-CC591E71EEFD}"/>
          </ac:spMkLst>
        </pc:spChg>
        <pc:spChg chg="mod">
          <ac:chgData name="Jana Lu" userId="76d7ce9a-58f9-4227-9ce6-18dcc353422d" providerId="ADAL" clId="{EEE40E0D-56DE-45C9-B53C-96393A75B39C}" dt="2024-05-25T01:50:51.643" v="1368" actId="27636"/>
          <ac:spMkLst>
            <pc:docMk/>
            <pc:sldMk cId="2766743655" sldId="1151"/>
            <ac:spMk id="6" creationId="{D3F44AFB-5183-4E01-D2E4-D718F6D71631}"/>
          </ac:spMkLst>
        </pc:spChg>
        <pc:spChg chg="mod">
          <ac:chgData name="Jana Lu" userId="76d7ce9a-58f9-4227-9ce6-18dcc353422d" providerId="ADAL" clId="{EEE40E0D-56DE-45C9-B53C-96393A75B39C}" dt="2024-05-25T01:50:51.617" v="1353" actId="27636"/>
          <ac:spMkLst>
            <pc:docMk/>
            <pc:sldMk cId="2766743655" sldId="1151"/>
            <ac:spMk id="7" creationId="{AA1F392C-CB9B-A8EB-BFBC-1ED836C662B3}"/>
          </ac:spMkLst>
        </pc:spChg>
        <pc:spChg chg="mod">
          <ac:chgData name="Jana Lu" userId="76d7ce9a-58f9-4227-9ce6-18dcc353422d" providerId="ADAL" clId="{EEE40E0D-56DE-45C9-B53C-96393A75B39C}" dt="2024-05-25T01:50:51.627" v="1357" actId="27636"/>
          <ac:spMkLst>
            <pc:docMk/>
            <pc:sldMk cId="2766743655" sldId="1151"/>
            <ac:spMk id="8" creationId="{D14ADED5-A5FF-D353-62AD-FF0D8764AD18}"/>
          </ac:spMkLst>
        </pc:spChg>
        <pc:spChg chg="mod">
          <ac:chgData name="Jana Lu" userId="76d7ce9a-58f9-4227-9ce6-18dcc353422d" providerId="ADAL" clId="{EEE40E0D-56DE-45C9-B53C-96393A75B39C}" dt="2024-05-25T01:50:51.617" v="1354" actId="27636"/>
          <ac:spMkLst>
            <pc:docMk/>
            <pc:sldMk cId="2766743655" sldId="1151"/>
            <ac:spMk id="9" creationId="{A2780540-F900-9F8C-C6DD-90E2B025AFD6}"/>
          </ac:spMkLst>
        </pc:spChg>
        <pc:spChg chg="mod">
          <ac:chgData name="Jana Lu" userId="76d7ce9a-58f9-4227-9ce6-18dcc353422d" providerId="ADAL" clId="{EEE40E0D-56DE-45C9-B53C-96393A75B39C}" dt="2024-05-25T01:50:51.627" v="1360" actId="27636"/>
          <ac:spMkLst>
            <pc:docMk/>
            <pc:sldMk cId="2766743655" sldId="1151"/>
            <ac:spMk id="10" creationId="{A563DE74-9464-DD2B-AEBB-8C684E279ABA}"/>
          </ac:spMkLst>
        </pc:spChg>
        <pc:spChg chg="mod">
          <ac:chgData name="Jana Lu" userId="76d7ce9a-58f9-4227-9ce6-18dcc353422d" providerId="ADAL" clId="{EEE40E0D-56DE-45C9-B53C-96393A75B39C}" dt="2024-05-25T01:50:51.634" v="1364" actId="27636"/>
          <ac:spMkLst>
            <pc:docMk/>
            <pc:sldMk cId="2766743655" sldId="1151"/>
            <ac:spMk id="11" creationId="{5B805DD4-251D-7ADA-94C4-CF45BEF11E1A}"/>
          </ac:spMkLst>
        </pc:spChg>
        <pc:spChg chg="mod">
          <ac:chgData name="Jana Lu" userId="76d7ce9a-58f9-4227-9ce6-18dcc353422d" providerId="ADAL" clId="{EEE40E0D-56DE-45C9-B53C-96393A75B39C}" dt="2024-05-25T01:50:51.640" v="1367" actId="27636"/>
          <ac:spMkLst>
            <pc:docMk/>
            <pc:sldMk cId="2766743655" sldId="1151"/>
            <ac:spMk id="12" creationId="{F338DBD3-388E-3612-F5CA-40C128C7C2F7}"/>
          </ac:spMkLst>
        </pc:spChg>
        <pc:spChg chg="mod">
          <ac:chgData name="Jana Lu" userId="76d7ce9a-58f9-4227-9ce6-18dcc353422d" providerId="ADAL" clId="{EEE40E0D-56DE-45C9-B53C-96393A75B39C}" dt="2024-05-25T01:50:51.617" v="1352" actId="27636"/>
          <ac:spMkLst>
            <pc:docMk/>
            <pc:sldMk cId="2766743655" sldId="1151"/>
            <ac:spMk id="13" creationId="{C5632AE5-B2AB-5CA6-ACED-089192A6D531}"/>
          </ac:spMkLst>
        </pc:spChg>
        <pc:spChg chg="mod">
          <ac:chgData name="Jana Lu" userId="76d7ce9a-58f9-4227-9ce6-18dcc353422d" providerId="ADAL" clId="{EEE40E0D-56DE-45C9-B53C-96393A75B39C}" dt="2024-05-25T01:50:51.643" v="1369" actId="27636"/>
          <ac:spMkLst>
            <pc:docMk/>
            <pc:sldMk cId="2766743655" sldId="1151"/>
            <ac:spMk id="14" creationId="{C5AA757B-2564-A666-2596-58A7602C6336}"/>
          </ac:spMkLst>
        </pc:spChg>
        <pc:spChg chg="mod">
          <ac:chgData name="Jana Lu" userId="76d7ce9a-58f9-4227-9ce6-18dcc353422d" providerId="ADAL" clId="{EEE40E0D-56DE-45C9-B53C-96393A75B39C}" dt="2024-05-25T01:50:51.627" v="1356" actId="27636"/>
          <ac:spMkLst>
            <pc:docMk/>
            <pc:sldMk cId="2766743655" sldId="1151"/>
            <ac:spMk id="15" creationId="{3C27FCCE-5DAE-1655-DB34-8D4EBB99733E}"/>
          </ac:spMkLst>
        </pc:spChg>
        <pc:spChg chg="mod">
          <ac:chgData name="Jana Lu" userId="76d7ce9a-58f9-4227-9ce6-18dcc353422d" providerId="ADAL" clId="{EEE40E0D-56DE-45C9-B53C-96393A75B39C}" dt="2024-05-25T01:50:51.643" v="1371" actId="27636"/>
          <ac:spMkLst>
            <pc:docMk/>
            <pc:sldMk cId="2766743655" sldId="1151"/>
            <ac:spMk id="16" creationId="{18AC2B53-B173-4D54-F080-14FC2210B0B4}"/>
          </ac:spMkLst>
        </pc:spChg>
        <pc:spChg chg="mod">
          <ac:chgData name="Jana Lu" userId="76d7ce9a-58f9-4227-9ce6-18dcc353422d" providerId="ADAL" clId="{EEE40E0D-56DE-45C9-B53C-96393A75B39C}" dt="2024-05-25T01:50:51.627" v="1359" actId="27636"/>
          <ac:spMkLst>
            <pc:docMk/>
            <pc:sldMk cId="2766743655" sldId="1151"/>
            <ac:spMk id="17" creationId="{05780FAA-3023-62D8-1002-71E4E80054FA}"/>
          </ac:spMkLst>
        </pc:spChg>
        <pc:spChg chg="mod">
          <ac:chgData name="Jana Lu" userId="76d7ce9a-58f9-4227-9ce6-18dcc353422d" providerId="ADAL" clId="{EEE40E0D-56DE-45C9-B53C-96393A75B39C}" dt="2024-05-25T01:50:51.634" v="1363" actId="27636"/>
          <ac:spMkLst>
            <pc:docMk/>
            <pc:sldMk cId="2766743655" sldId="1151"/>
            <ac:spMk id="18" creationId="{E2A8F125-2A48-FE13-9F0B-A4DFC033D0D4}"/>
          </ac:spMkLst>
        </pc:spChg>
        <pc:spChg chg="mod">
          <ac:chgData name="Jana Lu" userId="76d7ce9a-58f9-4227-9ce6-18dcc353422d" providerId="ADAL" clId="{EEE40E0D-56DE-45C9-B53C-96393A75B39C}" dt="2024-05-25T01:50:51.634" v="1362" actId="27636"/>
          <ac:spMkLst>
            <pc:docMk/>
            <pc:sldMk cId="2766743655" sldId="1151"/>
            <ac:spMk id="19" creationId="{1D404CE5-E934-3C5D-11D6-32C085867B48}"/>
          </ac:spMkLst>
        </pc:spChg>
        <pc:spChg chg="mod">
          <ac:chgData name="Jana Lu" userId="76d7ce9a-58f9-4227-9ce6-18dcc353422d" providerId="ADAL" clId="{EEE40E0D-56DE-45C9-B53C-96393A75B39C}" dt="2024-05-25T01:50:51.640" v="1366" actId="27636"/>
          <ac:spMkLst>
            <pc:docMk/>
            <pc:sldMk cId="2766743655" sldId="1151"/>
            <ac:spMk id="20" creationId="{F5E1D772-5418-2E9F-D68E-974590F18EA4}"/>
          </ac:spMkLst>
        </pc:spChg>
        <pc:spChg chg="mod">
          <ac:chgData name="Jana Lu" userId="76d7ce9a-58f9-4227-9ce6-18dcc353422d" providerId="ADAL" clId="{EEE40E0D-56DE-45C9-B53C-96393A75B39C}" dt="2024-05-25T01:50:51.634" v="1361" actId="27636"/>
          <ac:spMkLst>
            <pc:docMk/>
            <pc:sldMk cId="2766743655" sldId="1151"/>
            <ac:spMk id="21" creationId="{CB693A86-C2C6-A497-CEFF-F014A1E0C991}"/>
          </ac:spMkLst>
        </pc:spChg>
        <pc:spChg chg="mod">
          <ac:chgData name="Jana Lu" userId="76d7ce9a-58f9-4227-9ce6-18dcc353422d" providerId="ADAL" clId="{EEE40E0D-56DE-45C9-B53C-96393A75B39C}" dt="2024-05-25T01:50:51.640" v="1365" actId="27636"/>
          <ac:spMkLst>
            <pc:docMk/>
            <pc:sldMk cId="2766743655" sldId="1151"/>
            <ac:spMk id="22" creationId="{BAB8FAA1-8AA6-C023-CCEB-DADA50A4F54F}"/>
          </ac:spMkLst>
        </pc:spChg>
        <pc:spChg chg="mod">
          <ac:chgData name="Jana Lu" userId="76d7ce9a-58f9-4227-9ce6-18dcc353422d" providerId="ADAL" clId="{EEE40E0D-56DE-45C9-B53C-96393A75B39C}" dt="2024-05-25T02:45:21.717" v="1872" actId="20577"/>
          <ac:spMkLst>
            <pc:docMk/>
            <pc:sldMk cId="2766743655" sldId="1151"/>
            <ac:spMk id="24" creationId="{9111F08E-47C5-4843-32A1-231DF06D713F}"/>
          </ac:spMkLst>
        </pc:spChg>
        <pc:spChg chg="add del">
          <ac:chgData name="Jana Lu" userId="76d7ce9a-58f9-4227-9ce6-18dcc353422d" providerId="ADAL" clId="{EEE40E0D-56DE-45C9-B53C-96393A75B39C}" dt="2024-05-25T02:38:41.327" v="1678" actId="22"/>
          <ac:spMkLst>
            <pc:docMk/>
            <pc:sldMk cId="2766743655" sldId="1151"/>
            <ac:spMk id="26" creationId="{7755EA38-28D3-7516-4F68-68B90D8AE378}"/>
          </ac:spMkLst>
        </pc:spChg>
        <pc:spChg chg="add del mod">
          <ac:chgData name="Jana Lu" userId="76d7ce9a-58f9-4227-9ce6-18dcc353422d" providerId="ADAL" clId="{EEE40E0D-56DE-45C9-B53C-96393A75B39C}" dt="2024-05-25T02:44:59.624" v="1864" actId="478"/>
          <ac:spMkLst>
            <pc:docMk/>
            <pc:sldMk cId="2766743655" sldId="1151"/>
            <ac:spMk id="29" creationId="{D3F7AEA7-B0D3-01DA-731B-B9D939A15FAE}"/>
          </ac:spMkLst>
        </pc:spChg>
        <pc:picChg chg="add mod">
          <ac:chgData name="Jana Lu" userId="76d7ce9a-58f9-4227-9ce6-18dcc353422d" providerId="ADAL" clId="{EEE40E0D-56DE-45C9-B53C-96393A75B39C}" dt="2024-05-25T03:09:35.350" v="2055"/>
          <ac:picMkLst>
            <pc:docMk/>
            <pc:sldMk cId="2766743655" sldId="1151"/>
            <ac:picMk id="27" creationId="{F04D6768-37BB-9D35-6EA3-D09236BE7FFD}"/>
          </ac:picMkLst>
        </pc:picChg>
        <pc:picChg chg="add mod">
          <ac:chgData name="Jana Lu" userId="76d7ce9a-58f9-4227-9ce6-18dcc353422d" providerId="ADAL" clId="{EEE40E0D-56DE-45C9-B53C-96393A75B39C}" dt="2024-05-25T03:09:38.100" v="2056"/>
          <ac:picMkLst>
            <pc:docMk/>
            <pc:sldMk cId="2766743655" sldId="1151"/>
            <ac:picMk id="1026" creationId="{20FFBB77-8EE6-2661-6E15-6668AAACAE36}"/>
          </ac:picMkLst>
        </pc:pic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EEE40E0D-56DE-45C9-B53C-96393A75B39C}" dt="2024-05-28T19:33:07.116" v="2137"/>
              <pc2:cmMkLst xmlns:pc2="http://schemas.microsoft.com/office/powerpoint/2019/9/main/command">
                <pc:docMk/>
                <pc:sldMk cId="2766743655" sldId="1151"/>
                <pc2:cmMk id="{2C52BD83-2BAD-44A1-825F-A93F8C38623A}"/>
              </pc2:cmMkLst>
            </pc226:cmChg>
            <pc226:cmChg xmlns:pc226="http://schemas.microsoft.com/office/powerpoint/2022/06/main/command" chg="add">
              <pc226:chgData name="Jana Lu" userId="76d7ce9a-58f9-4227-9ce6-18dcc353422d" providerId="ADAL" clId="{EEE40E0D-56DE-45C9-B53C-96393A75B39C}" dt="2024-05-25T02:38:36.100" v="1676"/>
              <pc2:cmMkLst xmlns:pc2="http://schemas.microsoft.com/office/powerpoint/2019/9/main/command">
                <pc:docMk/>
                <pc:sldMk cId="2766743655" sldId="1151"/>
                <pc2:cmMk id="{02FE81DD-601E-4301-8902-6A4685155575}"/>
              </pc2:cmMkLst>
            </pc226:cmChg>
          </p:ext>
        </pc:extLst>
      </pc:sldChg>
    </pc:docChg>
  </pc:docChgLst>
  <pc:docChgLst>
    <pc:chgData name="Jana Lu" userId="76d7ce9a-58f9-4227-9ce6-18dcc353422d" providerId="ADAL" clId="{565F06E8-56A3-4FC1-BC95-E0F8667F8825}"/>
    <pc:docChg chg="undo custSel modSld">
      <pc:chgData name="Jana Lu" userId="76d7ce9a-58f9-4227-9ce6-18dcc353422d" providerId="ADAL" clId="{565F06E8-56A3-4FC1-BC95-E0F8667F8825}" dt="2024-07-10T19:05:10.842" v="575" actId="2710"/>
      <pc:docMkLst>
        <pc:docMk/>
      </pc:docMkLst>
      <pc:sldChg chg="modSp mod">
        <pc:chgData name="Jana Lu" userId="76d7ce9a-58f9-4227-9ce6-18dcc353422d" providerId="ADAL" clId="{565F06E8-56A3-4FC1-BC95-E0F8667F8825}" dt="2024-07-10T18:16:42.629" v="405" actId="948"/>
        <pc:sldMkLst>
          <pc:docMk/>
          <pc:sldMk cId="3563254126" sldId="1086"/>
        </pc:sldMkLst>
        <pc:spChg chg="mod">
          <ac:chgData name="Jana Lu" userId="76d7ce9a-58f9-4227-9ce6-18dcc353422d" providerId="ADAL" clId="{565F06E8-56A3-4FC1-BC95-E0F8667F8825}" dt="2024-07-10T18:16:42.629" v="405" actId="948"/>
          <ac:spMkLst>
            <pc:docMk/>
            <pc:sldMk cId="3563254126" sldId="1086"/>
            <ac:spMk id="2" creationId="{95E4BE30-4E0A-9FBE-DD21-844003AB862C}"/>
          </ac:spMkLst>
        </pc:spChg>
      </pc:sldChg>
      <pc:sldChg chg="modSp mod">
        <pc:chgData name="Jana Lu" userId="76d7ce9a-58f9-4227-9ce6-18dcc353422d" providerId="ADAL" clId="{565F06E8-56A3-4FC1-BC95-E0F8667F8825}" dt="2024-07-10T18:17:01.462" v="407" actId="14100"/>
        <pc:sldMkLst>
          <pc:docMk/>
          <pc:sldMk cId="1150780404" sldId="1088"/>
        </pc:sldMkLst>
        <pc:spChg chg="mod">
          <ac:chgData name="Jana Lu" userId="76d7ce9a-58f9-4227-9ce6-18dcc353422d" providerId="ADAL" clId="{565F06E8-56A3-4FC1-BC95-E0F8667F8825}" dt="2024-07-10T18:13:09.178" v="403" actId="20577"/>
          <ac:spMkLst>
            <pc:docMk/>
            <pc:sldMk cId="1150780404" sldId="1088"/>
            <ac:spMk id="2" creationId="{B508E5A0-B5BB-DC99-8E3D-1B83A4E11AE8}"/>
          </ac:spMkLst>
        </pc:spChg>
        <pc:picChg chg="mod">
          <ac:chgData name="Jana Lu" userId="76d7ce9a-58f9-4227-9ce6-18dcc353422d" providerId="ADAL" clId="{565F06E8-56A3-4FC1-BC95-E0F8667F8825}" dt="2024-07-10T18:17:01.462" v="407" actId="14100"/>
          <ac:picMkLst>
            <pc:docMk/>
            <pc:sldMk cId="1150780404" sldId="1088"/>
            <ac:picMk id="27" creationId="{B1B1A43F-CC6B-B0DA-9700-17907A8C19F7}"/>
          </ac:picMkLst>
        </pc:picChg>
        <pc:picChg chg="mod">
          <ac:chgData name="Jana Lu" userId="76d7ce9a-58f9-4227-9ce6-18dcc353422d" providerId="ADAL" clId="{565F06E8-56A3-4FC1-BC95-E0F8667F8825}" dt="2024-07-10T18:12:22.758" v="345" actId="1037"/>
          <ac:picMkLst>
            <pc:docMk/>
            <pc:sldMk cId="1150780404" sldId="1088"/>
            <ac:picMk id="1026" creationId="{4EF20860-E2EE-43D9-AD41-41CEF7C72207}"/>
          </ac:picMkLst>
        </pc:picChg>
      </pc:sldChg>
      <pc:sldChg chg="modSp mod modCm modNotesTx">
        <pc:chgData name="Jana Lu" userId="76d7ce9a-58f9-4227-9ce6-18dcc353422d" providerId="ADAL" clId="{565F06E8-56A3-4FC1-BC95-E0F8667F8825}" dt="2024-07-10T18:55:30.390" v="530"/>
        <pc:sldMkLst>
          <pc:docMk/>
          <pc:sldMk cId="3472397949" sldId="1089"/>
        </pc:sldMkLst>
        <pc:spChg chg="mod">
          <ac:chgData name="Jana Lu" userId="76d7ce9a-58f9-4227-9ce6-18dcc353422d" providerId="ADAL" clId="{565F06E8-56A3-4FC1-BC95-E0F8667F8825}" dt="2024-07-10T18:46:54.200" v="512" actId="6549"/>
          <ac:spMkLst>
            <pc:docMk/>
            <pc:sldMk cId="3472397949" sldId="1089"/>
            <ac:spMk id="3" creationId="{1E4D5A7A-E390-08B6-06C6-534ED7CEBBF5}"/>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565F06E8-56A3-4FC1-BC95-E0F8667F8825}" dt="2024-07-10T18:55:30.390" v="530"/>
              <pc2:cmMkLst xmlns:pc2="http://schemas.microsoft.com/office/powerpoint/2019/9/main/command">
                <pc:docMk/>
                <pc:sldMk cId="3472397949" sldId="1089"/>
                <pc2:cmMk id="{913CA53C-2A0E-43AD-AADF-F0FE4CA99AC6}"/>
              </pc2:cmMkLst>
            </pc226:cmChg>
          </p:ext>
        </pc:extLst>
      </pc:sldChg>
      <pc:sldChg chg="modSp mod modCm modNotesTx">
        <pc:chgData name="Jana Lu" userId="76d7ce9a-58f9-4227-9ce6-18dcc353422d" providerId="ADAL" clId="{565F06E8-56A3-4FC1-BC95-E0F8667F8825}" dt="2024-07-10T19:02:33.172" v="555"/>
        <pc:sldMkLst>
          <pc:docMk/>
          <pc:sldMk cId="1519977891" sldId="1090"/>
        </pc:sldMkLst>
        <pc:spChg chg="mod">
          <ac:chgData name="Jana Lu" userId="76d7ce9a-58f9-4227-9ce6-18dcc353422d" providerId="ADAL" clId="{565F06E8-56A3-4FC1-BC95-E0F8667F8825}" dt="2024-07-10T19:02:02.322" v="548" actId="20577"/>
          <ac:spMkLst>
            <pc:docMk/>
            <pc:sldMk cId="1519977891" sldId="1090"/>
            <ac:spMk id="4" creationId="{16AA3343-9B9C-FCE5-AAD2-1DEE0DAC32D2}"/>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565F06E8-56A3-4FC1-BC95-E0F8667F8825}" dt="2024-07-10T19:02:02.322" v="548" actId="20577"/>
              <pc2:cmMkLst xmlns:pc2="http://schemas.microsoft.com/office/powerpoint/2019/9/main/command">
                <pc:docMk/>
                <pc:sldMk cId="1519977891" sldId="1090"/>
                <pc2:cmMk id="{5B0EE898-8414-4AAF-9421-BE40D856F2C3}"/>
              </pc2:cmMkLst>
            </pc226:cmChg>
          </p:ext>
        </pc:extLst>
      </pc:sldChg>
      <pc:sldChg chg="modSp mod">
        <pc:chgData name="Jana Lu" userId="76d7ce9a-58f9-4227-9ce6-18dcc353422d" providerId="ADAL" clId="{565F06E8-56A3-4FC1-BC95-E0F8667F8825}" dt="2024-07-10T19:05:10.842" v="575" actId="2710"/>
        <pc:sldMkLst>
          <pc:docMk/>
          <pc:sldMk cId="4109920718" sldId="1119"/>
        </pc:sldMkLst>
        <pc:spChg chg="mod">
          <ac:chgData name="Jana Lu" userId="76d7ce9a-58f9-4227-9ce6-18dcc353422d" providerId="ADAL" clId="{565F06E8-56A3-4FC1-BC95-E0F8667F8825}" dt="2024-07-10T19:05:10.842" v="575" actId="2710"/>
          <ac:spMkLst>
            <pc:docMk/>
            <pc:sldMk cId="4109920718" sldId="1119"/>
            <ac:spMk id="8" creationId="{66A0CC65-75C7-1229-C738-4A2211308706}"/>
          </ac:spMkLst>
        </pc:spChg>
      </pc:sldChg>
      <pc:sldChg chg="modSp mod addCm delCm modCm">
        <pc:chgData name="Jana Lu" userId="76d7ce9a-58f9-4227-9ce6-18dcc353422d" providerId="ADAL" clId="{565F06E8-56A3-4FC1-BC95-E0F8667F8825}" dt="2024-05-31T20:32:37.696" v="284"/>
        <pc:sldMkLst>
          <pc:docMk/>
          <pc:sldMk cId="1865490156" sldId="1131"/>
        </pc:sldMkLst>
        <pc:spChg chg="mod">
          <ac:chgData name="Jana Lu" userId="76d7ce9a-58f9-4227-9ce6-18dcc353422d" providerId="ADAL" clId="{565F06E8-56A3-4FC1-BC95-E0F8667F8825}" dt="2024-05-31T20:05:58.026" v="274" actId="255"/>
          <ac:spMkLst>
            <pc:docMk/>
            <pc:sldMk cId="1865490156" sldId="1131"/>
            <ac:spMk id="27" creationId="{93D7A2AC-3420-955D-AB0E-B10984C6BDF0}"/>
          </ac:spMkLst>
        </pc:sp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565F06E8-56A3-4FC1-BC95-E0F8667F8825}" dt="2024-05-31T20:32:28.373" v="283"/>
              <pc2:cmMkLst xmlns:pc2="http://schemas.microsoft.com/office/powerpoint/2019/9/main/command">
                <pc:docMk/>
                <pc:sldMk cId="1865490156" sldId="1131"/>
                <pc2:cmMk id="{25114221-0659-418C-BCB6-BBEC34EA40AE}"/>
              </pc2:cmMkLst>
            </pc226:cmChg>
            <pc226:cmChg xmlns:pc226="http://schemas.microsoft.com/office/powerpoint/2022/06/main/command" chg="del mod">
              <pc226:chgData name="Jana Lu" userId="76d7ce9a-58f9-4227-9ce6-18dcc353422d" providerId="ADAL" clId="{565F06E8-56A3-4FC1-BC95-E0F8667F8825}" dt="2024-05-31T20:09:06.922" v="275"/>
              <pc2:cmMkLst xmlns:pc2="http://schemas.microsoft.com/office/powerpoint/2019/9/main/command">
                <pc:docMk/>
                <pc:sldMk cId="1865490156" sldId="1131"/>
                <pc2:cmMk id="{09349151-6039-44D1-A5A5-26B4FCFA9376}"/>
              </pc2:cmMkLst>
            </pc226:cmChg>
            <pc226:cmChg xmlns:pc226="http://schemas.microsoft.com/office/powerpoint/2022/06/main/command" chg="add">
              <pc226:chgData name="Jana Lu" userId="76d7ce9a-58f9-4227-9ce6-18dcc353422d" providerId="ADAL" clId="{565F06E8-56A3-4FC1-BC95-E0F8667F8825}" dt="2024-05-31T20:32:19.012" v="280"/>
              <pc2:cmMkLst xmlns:pc2="http://schemas.microsoft.com/office/powerpoint/2019/9/main/command">
                <pc:docMk/>
                <pc:sldMk cId="1865490156" sldId="1131"/>
                <pc2:cmMk id="{EBC0A2B9-2D25-4F08-B484-8648E83A28B0}"/>
              </pc2:cmMkLst>
            </pc226:cmChg>
            <pc226:cmChg xmlns:pc226="http://schemas.microsoft.com/office/powerpoint/2022/06/main/command" chg="add">
              <pc226:chgData name="Jana Lu" userId="76d7ce9a-58f9-4227-9ce6-18dcc353422d" providerId="ADAL" clId="{565F06E8-56A3-4FC1-BC95-E0F8667F8825}" dt="2024-05-31T20:32:37.696" v="284"/>
              <pc2:cmMkLst xmlns:pc2="http://schemas.microsoft.com/office/powerpoint/2019/9/main/command">
                <pc:docMk/>
                <pc:sldMk cId="1865490156" sldId="1131"/>
                <pc2:cmMk id="{B1BCC8E3-3975-448E-8208-405CE3292817}"/>
              </pc2:cmMkLst>
            </pc226:cmChg>
            <pc226:cmChg xmlns:pc226="http://schemas.microsoft.com/office/powerpoint/2022/06/main/command" chg="add mod">
              <pc226:chgData name="Jana Lu" userId="76d7ce9a-58f9-4227-9ce6-18dcc353422d" providerId="ADAL" clId="{565F06E8-56A3-4FC1-BC95-E0F8667F8825}" dt="2024-05-31T20:17:13.973" v="278"/>
              <pc2:cmMkLst xmlns:pc2="http://schemas.microsoft.com/office/powerpoint/2019/9/main/command">
                <pc:docMk/>
                <pc:sldMk cId="1865490156" sldId="1131"/>
                <pc2:cmMk id="{C935E4F5-ABBE-49F9-BDCF-DB195B883BA4}"/>
              </pc2:cmMkLst>
            </pc226:cmChg>
            <pc226:cmChg xmlns:pc226="http://schemas.microsoft.com/office/powerpoint/2022/06/main/command" chg="add del mod">
              <pc226:chgData name="Jana Lu" userId="76d7ce9a-58f9-4227-9ce6-18dcc353422d" providerId="ADAL" clId="{565F06E8-56A3-4FC1-BC95-E0F8667F8825}" dt="2024-05-31T20:32:21.845" v="281"/>
              <pc2:cmMkLst xmlns:pc2="http://schemas.microsoft.com/office/powerpoint/2019/9/main/command">
                <pc:docMk/>
                <pc:sldMk cId="1865490156" sldId="1131"/>
                <pc2:cmMk id="{AAC1D8FC-C82F-4A09-84ED-8C6D86165B74}"/>
              </pc2:cmMkLst>
            </pc226:cmChg>
          </p:ext>
        </pc:extLst>
      </pc:sldChg>
      <pc:sldChg chg="modSp mod">
        <pc:chgData name="Jana Lu" userId="76d7ce9a-58f9-4227-9ce6-18dcc353422d" providerId="ADAL" clId="{565F06E8-56A3-4FC1-BC95-E0F8667F8825}" dt="2024-07-10T18:42:34.357" v="509" actId="20577"/>
        <pc:sldMkLst>
          <pc:docMk/>
          <pc:sldMk cId="1192451559" sldId="1147"/>
        </pc:sldMkLst>
        <pc:spChg chg="mod">
          <ac:chgData name="Jana Lu" userId="76d7ce9a-58f9-4227-9ce6-18dcc353422d" providerId="ADAL" clId="{565F06E8-56A3-4FC1-BC95-E0F8667F8825}" dt="2024-07-10T18:42:34.357" v="509" actId="20577"/>
          <ac:spMkLst>
            <pc:docMk/>
            <pc:sldMk cId="1192451559" sldId="1147"/>
            <ac:spMk id="28" creationId="{9544757A-D69F-E9A1-D034-BED53ACFA35C}"/>
          </ac:spMkLst>
        </pc:spChg>
      </pc:sldChg>
    </pc:docChg>
  </pc:docChgLst>
  <pc:docChgLst>
    <pc:chgData name="Kathleen Speck" userId="1c3bee05-3f30-471c-9c5c-6f1d82c4dd7a" providerId="ADAL" clId="{C13F3FB1-1B81-419A-A5C4-901E9C6E2E31}"/>
    <pc:docChg chg="">
      <pc:chgData name="Kathleen Speck" userId="1c3bee05-3f30-471c-9c5c-6f1d82c4dd7a" providerId="ADAL" clId="{C13F3FB1-1B81-419A-A5C4-901E9C6E2E31}" dt="2024-06-04T18:30:19.254" v="2"/>
      <pc:docMkLst>
        <pc:docMk/>
      </pc:docMkLst>
      <pc:sldChg chg="delCm">
        <pc:chgData name="Kathleen Speck" userId="1c3bee05-3f30-471c-9c5c-6f1d82c4dd7a" providerId="ADAL" clId="{C13F3FB1-1B81-419A-A5C4-901E9C6E2E31}" dt="2024-06-04T18:29:32.090" v="0"/>
        <pc:sldMkLst>
          <pc:docMk/>
          <pc:sldMk cId="4274934012" sldId="1081"/>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C13F3FB1-1B81-419A-A5C4-901E9C6E2E31}" dt="2024-06-04T18:29:32.090" v="0"/>
              <pc2:cmMkLst xmlns:pc2="http://schemas.microsoft.com/office/powerpoint/2019/9/main/command">
                <pc:docMk/>
                <pc:sldMk cId="4274934012" sldId="1081"/>
                <pc2:cmMk id="{03749669-459B-479E-9968-2AAAF589C555}"/>
              </pc2:cmMkLst>
            </pc226:cmChg>
          </p:ext>
        </pc:extLst>
      </pc:sldChg>
      <pc:sldChg chg="delCm">
        <pc:chgData name="Kathleen Speck" userId="1c3bee05-3f30-471c-9c5c-6f1d82c4dd7a" providerId="ADAL" clId="{C13F3FB1-1B81-419A-A5C4-901E9C6E2E31}" dt="2024-06-04T18:30:08.881" v="1"/>
        <pc:sldMkLst>
          <pc:docMk/>
          <pc:sldMk cId="3023557585" sldId="1096"/>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C13F3FB1-1B81-419A-A5C4-901E9C6E2E31}" dt="2024-06-04T18:30:08.881" v="1"/>
              <pc2:cmMkLst xmlns:pc2="http://schemas.microsoft.com/office/powerpoint/2019/9/main/command">
                <pc:docMk/>
                <pc:sldMk cId="3023557585" sldId="1096"/>
                <pc2:cmMk id="{B82419E9-76DD-43AD-BC2D-992A119ACACB}"/>
              </pc2:cmMkLst>
            </pc226:cmChg>
          </p:ext>
        </pc:extLst>
      </pc:sldChg>
      <pc:sldChg chg="delCm">
        <pc:chgData name="Kathleen Speck" userId="1c3bee05-3f30-471c-9c5c-6f1d82c4dd7a" providerId="ADAL" clId="{C13F3FB1-1B81-419A-A5C4-901E9C6E2E31}" dt="2024-06-04T18:30:19.254" v="2"/>
        <pc:sldMkLst>
          <pc:docMk/>
          <pc:sldMk cId="1438014763" sldId="1133"/>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C13F3FB1-1B81-419A-A5C4-901E9C6E2E31}" dt="2024-06-04T18:30:19.254" v="2"/>
              <pc2:cmMkLst xmlns:pc2="http://schemas.microsoft.com/office/powerpoint/2019/9/main/command">
                <pc:docMk/>
                <pc:sldMk cId="1438014763" sldId="1133"/>
                <pc2:cmMk id="{B1013762-346A-479E-AC2E-B7492E566F71}"/>
              </pc2:cmMkLst>
            </pc226:cmChg>
          </p:ext>
        </pc:extLst>
      </pc:sldChg>
    </pc:docChg>
  </pc:docChgLst>
  <pc:docChgLst>
    <pc:chgData name="Jana Lu" userId="76d7ce9a-58f9-4227-9ce6-18dcc353422d" providerId="ADAL" clId="{C356B114-9D70-4A1A-BA5A-6EDD26489D83}"/>
    <pc:docChg chg="modSld">
      <pc:chgData name="Jana Lu" userId="76d7ce9a-58f9-4227-9ce6-18dcc353422d" providerId="ADAL" clId="{C356B114-9D70-4A1A-BA5A-6EDD26489D83}" dt="2024-06-01T00:05:52.028" v="1" actId="20577"/>
      <pc:docMkLst>
        <pc:docMk/>
      </pc:docMkLst>
      <pc:sldChg chg="modSp mod modCm">
        <pc:chgData name="Jana Lu" userId="76d7ce9a-58f9-4227-9ce6-18dcc353422d" providerId="ADAL" clId="{C356B114-9D70-4A1A-BA5A-6EDD26489D83}" dt="2024-06-01T00:05:52.028" v="1" actId="20577"/>
        <pc:sldMkLst>
          <pc:docMk/>
          <pc:sldMk cId="1449522046" sldId="1109"/>
        </pc:sldMkLst>
        <pc:spChg chg="mod">
          <ac:chgData name="Jana Lu" userId="76d7ce9a-58f9-4227-9ce6-18dcc353422d" providerId="ADAL" clId="{C356B114-9D70-4A1A-BA5A-6EDD26489D83}" dt="2024-06-01T00:05:52.028" v="1" actId="20577"/>
          <ac:spMkLst>
            <pc:docMk/>
            <pc:sldMk cId="1449522046" sldId="1109"/>
            <ac:spMk id="6" creationId="{525000B5-9336-E046-5431-01078DC24063}"/>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C356B114-9D70-4A1A-BA5A-6EDD26489D83}" dt="2024-06-01T00:05:52.028" v="1" actId="20577"/>
              <pc2:cmMkLst xmlns:pc2="http://schemas.microsoft.com/office/powerpoint/2019/9/main/command">
                <pc:docMk/>
                <pc:sldMk cId="1449522046" sldId="1109"/>
                <pc2:cmMk id="{4995433F-3152-4549-B015-D69AB344634B}"/>
              </pc2:cmMkLst>
            </pc226:cmChg>
          </p:ext>
        </pc:extLst>
      </pc:sldChg>
      <pc:sldChg chg="modSp mod modCm">
        <pc:chgData name="Jana Lu" userId="76d7ce9a-58f9-4227-9ce6-18dcc353422d" providerId="ADAL" clId="{C356B114-9D70-4A1A-BA5A-6EDD26489D83}" dt="2024-06-01T00:03:57.649" v="0" actId="20577"/>
        <pc:sldMkLst>
          <pc:docMk/>
          <pc:sldMk cId="529072985" sldId="1135"/>
        </pc:sldMkLst>
        <pc:spChg chg="mod">
          <ac:chgData name="Jana Lu" userId="76d7ce9a-58f9-4227-9ce6-18dcc353422d" providerId="ADAL" clId="{C356B114-9D70-4A1A-BA5A-6EDD26489D83}" dt="2024-06-01T00:03:57.649" v="0" actId="20577"/>
          <ac:spMkLst>
            <pc:docMk/>
            <pc:sldMk cId="529072985" sldId="1135"/>
            <ac:spMk id="2" creationId="{AF31A03D-0A05-E7EC-40BD-B8AA8E422649}"/>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C356B114-9D70-4A1A-BA5A-6EDD26489D83}" dt="2024-06-01T00:03:57.649" v="0" actId="20577"/>
              <pc2:cmMkLst xmlns:pc2="http://schemas.microsoft.com/office/powerpoint/2019/9/main/command">
                <pc:docMk/>
                <pc:sldMk cId="529072985" sldId="1135"/>
                <pc2:cmMk id="{062DE24B-2F1E-46C9-BDD4-0B03072342F9}"/>
              </pc2:cmMkLst>
            </pc226:cmChg>
          </p:ext>
        </pc:extLst>
      </pc:sldChg>
    </pc:docChg>
  </pc:docChgLst>
  <pc:docChgLst>
    <pc:chgData name="Lisa Maragakis" userId="S::lmaraga1@jh.edu::5c198311-483d-4a73-be75-fadf68ee2dcf" providerId="AD" clId="Web-{52431FB1-593E-9ACE-C731-1167EFA4536C}"/>
    <pc:docChg chg="mod modSld">
      <pc:chgData name="Lisa Maragakis" userId="S::lmaraga1@jh.edu::5c198311-483d-4a73-be75-fadf68ee2dcf" providerId="AD" clId="Web-{52431FB1-593E-9ACE-C731-1167EFA4536C}" dt="2024-06-25T17:40:39.846" v="93" actId="20577"/>
      <pc:docMkLst>
        <pc:docMk/>
      </pc:docMkLst>
      <pc:sldChg chg="modSp">
        <pc:chgData name="Lisa Maragakis" userId="S::lmaraga1@jh.edu::5c198311-483d-4a73-be75-fadf68ee2dcf" providerId="AD" clId="Web-{52431FB1-593E-9ACE-C731-1167EFA4536C}" dt="2024-06-25T17:26:07.005" v="27" actId="20577"/>
        <pc:sldMkLst>
          <pc:docMk/>
          <pc:sldMk cId="910675259" sldId="1087"/>
        </pc:sldMkLst>
        <pc:spChg chg="mod">
          <ac:chgData name="Lisa Maragakis" userId="S::lmaraga1@jh.edu::5c198311-483d-4a73-be75-fadf68ee2dcf" providerId="AD" clId="Web-{52431FB1-593E-9ACE-C731-1167EFA4536C}" dt="2024-06-25T17:24:59.473" v="15" actId="20577"/>
          <ac:spMkLst>
            <pc:docMk/>
            <pc:sldMk cId="910675259" sldId="1087"/>
            <ac:spMk id="69" creationId="{25674745-D453-F89A-E09A-15A6219B6FF3}"/>
          </ac:spMkLst>
        </pc:spChg>
        <pc:spChg chg="mod">
          <ac:chgData name="Lisa Maragakis" userId="S::lmaraga1@jh.edu::5c198311-483d-4a73-be75-fadf68ee2dcf" providerId="AD" clId="Web-{52431FB1-593E-9ACE-C731-1167EFA4536C}" dt="2024-06-25T17:25:05.426" v="17" actId="20577"/>
          <ac:spMkLst>
            <pc:docMk/>
            <pc:sldMk cId="910675259" sldId="1087"/>
            <ac:spMk id="70" creationId="{4C6DEA35-1EDC-7B8D-6542-AE7B603A729D}"/>
          </ac:spMkLst>
        </pc:spChg>
        <pc:spChg chg="mod">
          <ac:chgData name="Lisa Maragakis" userId="S::lmaraga1@jh.edu::5c198311-483d-4a73-be75-fadf68ee2dcf" providerId="AD" clId="Web-{52431FB1-593E-9ACE-C731-1167EFA4536C}" dt="2024-06-25T17:25:19.098" v="19" actId="20577"/>
          <ac:spMkLst>
            <pc:docMk/>
            <pc:sldMk cId="910675259" sldId="1087"/>
            <ac:spMk id="71" creationId="{D94E44FD-B84E-9BAD-2F95-A8778FD7092E}"/>
          </ac:spMkLst>
        </pc:spChg>
        <pc:spChg chg="mod">
          <ac:chgData name="Lisa Maragakis" userId="S::lmaraga1@jh.edu::5c198311-483d-4a73-be75-fadf68ee2dcf" providerId="AD" clId="Web-{52431FB1-593E-9ACE-C731-1167EFA4536C}" dt="2024-06-25T17:25:27.379" v="21" actId="20577"/>
          <ac:spMkLst>
            <pc:docMk/>
            <pc:sldMk cId="910675259" sldId="1087"/>
            <ac:spMk id="72" creationId="{2950B26E-96D8-D0FA-69FF-C65CAA74D250}"/>
          </ac:spMkLst>
        </pc:spChg>
        <pc:spChg chg="mod">
          <ac:chgData name="Lisa Maragakis" userId="S::lmaraga1@jh.edu::5c198311-483d-4a73-be75-fadf68ee2dcf" providerId="AD" clId="Web-{52431FB1-593E-9ACE-C731-1167EFA4536C}" dt="2024-06-25T17:26:07.005" v="27" actId="20577"/>
          <ac:spMkLst>
            <pc:docMk/>
            <pc:sldMk cId="910675259" sldId="1087"/>
            <ac:spMk id="73" creationId="{806770FF-933E-9E7B-B3B1-E134BE6CBEFE}"/>
          </ac:spMkLst>
        </pc:spChg>
        <pc:spChg chg="mod">
          <ac:chgData name="Lisa Maragakis" userId="S::lmaraga1@jh.edu::5c198311-483d-4a73-be75-fadf68ee2dcf" providerId="AD" clId="Web-{52431FB1-593E-9ACE-C731-1167EFA4536C}" dt="2024-06-25T17:24:49.441" v="13" actId="20577"/>
          <ac:spMkLst>
            <pc:docMk/>
            <pc:sldMk cId="910675259" sldId="1087"/>
            <ac:spMk id="83" creationId="{E77AD40E-E8B0-8FF2-C608-2FF8837BBC17}"/>
          </ac:spMkLst>
        </pc:spChg>
        <pc:spChg chg="mod">
          <ac:chgData name="Lisa Maragakis" userId="S::lmaraga1@jh.edu::5c198311-483d-4a73-be75-fadf68ee2dcf" providerId="AD" clId="Web-{52431FB1-593E-9ACE-C731-1167EFA4536C}" dt="2024-06-25T17:24:42.551" v="12" actId="20577"/>
          <ac:spMkLst>
            <pc:docMk/>
            <pc:sldMk cId="910675259" sldId="1087"/>
            <ac:spMk id="85" creationId="{DC576FB7-141F-7A3F-9B68-661816410B07}"/>
          </ac:spMkLst>
        </pc:spChg>
        <pc:spChg chg="mod">
          <ac:chgData name="Lisa Maragakis" userId="S::lmaraga1@jh.edu::5c198311-483d-4a73-be75-fadf68ee2dcf" providerId="AD" clId="Web-{52431FB1-593E-9ACE-C731-1167EFA4536C}" dt="2024-06-25T17:24:35.972" v="11" actId="20577"/>
          <ac:spMkLst>
            <pc:docMk/>
            <pc:sldMk cId="910675259" sldId="1087"/>
            <ac:spMk id="87" creationId="{F129E552-2527-A8CF-3168-903043E5F407}"/>
          </ac:spMkLst>
        </pc:spChg>
        <pc:spChg chg="mod">
          <ac:chgData name="Lisa Maragakis" userId="S::lmaraga1@jh.edu::5c198311-483d-4a73-be75-fadf68ee2dcf" providerId="AD" clId="Web-{52431FB1-593E-9ACE-C731-1167EFA4536C}" dt="2024-06-25T17:24:30.238" v="10" actId="20577"/>
          <ac:spMkLst>
            <pc:docMk/>
            <pc:sldMk cId="910675259" sldId="1087"/>
            <ac:spMk id="89" creationId="{5ECD0F30-509F-9B14-B957-F60BC8B4CA57}"/>
          </ac:spMkLst>
        </pc:spChg>
        <pc:spChg chg="mod">
          <ac:chgData name="Lisa Maragakis" userId="S::lmaraga1@jh.edu::5c198311-483d-4a73-be75-fadf68ee2dcf" providerId="AD" clId="Web-{52431FB1-593E-9ACE-C731-1167EFA4536C}" dt="2024-06-25T17:23:26.659" v="3" actId="20577"/>
          <ac:spMkLst>
            <pc:docMk/>
            <pc:sldMk cId="910675259" sldId="1087"/>
            <ac:spMk id="91" creationId="{9BA4E235-CC59-C9F8-284E-222E5580C2BC}"/>
          </ac:spMkLst>
        </pc:spChg>
        <pc:grpChg chg="mod">
          <ac:chgData name="Lisa Maragakis" userId="S::lmaraga1@jh.edu::5c198311-483d-4a73-be75-fadf68ee2dcf" providerId="AD" clId="Web-{52431FB1-593E-9ACE-C731-1167EFA4536C}" dt="2024-06-25T17:25:47.552" v="24" actId="1076"/>
          <ac:grpSpMkLst>
            <pc:docMk/>
            <pc:sldMk cId="910675259" sldId="1087"/>
            <ac:grpSpMk id="67" creationId="{B2397FD8-1532-3295-1830-66D13A10603C}"/>
          </ac:grpSpMkLst>
        </pc:grpChg>
      </pc:sldChg>
      <pc:sldChg chg="modSp">
        <pc:chgData name="Lisa Maragakis" userId="S::lmaraga1@jh.edu::5c198311-483d-4a73-be75-fadf68ee2dcf" providerId="AD" clId="Web-{52431FB1-593E-9ACE-C731-1167EFA4536C}" dt="2024-06-25T17:22:49.549" v="1" actId="20577"/>
        <pc:sldMkLst>
          <pc:docMk/>
          <pc:sldMk cId="1150780404" sldId="1088"/>
        </pc:sldMkLst>
        <pc:spChg chg="mod">
          <ac:chgData name="Lisa Maragakis" userId="S::lmaraga1@jh.edu::5c198311-483d-4a73-be75-fadf68ee2dcf" providerId="AD" clId="Web-{52431FB1-593E-9ACE-C731-1167EFA4536C}" dt="2024-06-25T17:22:49.549" v="1" actId="20577"/>
          <ac:spMkLst>
            <pc:docMk/>
            <pc:sldMk cId="1150780404" sldId="1088"/>
            <ac:spMk id="2" creationId="{B508E5A0-B5BB-DC99-8E3D-1B83A4E11AE8}"/>
          </ac:spMkLst>
        </pc:spChg>
      </pc:sldChg>
      <pc:sldChg chg="modSp">
        <pc:chgData name="Lisa Maragakis" userId="S::lmaraga1@jh.edu::5c198311-483d-4a73-be75-fadf68ee2dcf" providerId="AD" clId="Web-{52431FB1-593E-9ACE-C731-1167EFA4536C}" dt="2024-06-25T17:28:26.085" v="37" actId="20577"/>
        <pc:sldMkLst>
          <pc:docMk/>
          <pc:sldMk cId="2158601917" sldId="1091"/>
        </pc:sldMkLst>
        <pc:spChg chg="mod">
          <ac:chgData name="Lisa Maragakis" userId="S::lmaraga1@jh.edu::5c198311-483d-4a73-be75-fadf68ee2dcf" providerId="AD" clId="Web-{52431FB1-593E-9ACE-C731-1167EFA4536C}" dt="2024-06-25T17:28:26.085" v="37" actId="20577"/>
          <ac:spMkLst>
            <pc:docMk/>
            <pc:sldMk cId="2158601917" sldId="1091"/>
            <ac:spMk id="3" creationId="{F9DCC6EE-A338-2821-0013-E2848AC8BE35}"/>
          </ac:spMkLst>
        </pc:spChg>
      </pc:sldChg>
      <pc:sldChg chg="modSp">
        <pc:chgData name="Lisa Maragakis" userId="S::lmaraga1@jh.edu::5c198311-483d-4a73-be75-fadf68ee2dcf" providerId="AD" clId="Web-{52431FB1-593E-9ACE-C731-1167EFA4536C}" dt="2024-06-25T17:29:05.664" v="46" actId="20577"/>
        <pc:sldMkLst>
          <pc:docMk/>
          <pc:sldMk cId="1587600605" sldId="1092"/>
        </pc:sldMkLst>
        <pc:spChg chg="mod">
          <ac:chgData name="Lisa Maragakis" userId="S::lmaraga1@jh.edu::5c198311-483d-4a73-be75-fadf68ee2dcf" providerId="AD" clId="Web-{52431FB1-593E-9ACE-C731-1167EFA4536C}" dt="2024-06-25T17:29:05.664" v="46" actId="20577"/>
          <ac:spMkLst>
            <pc:docMk/>
            <pc:sldMk cId="1587600605" sldId="1092"/>
            <ac:spMk id="4" creationId="{17F49F53-D412-2D6F-A08D-A5BA12D63842}"/>
          </ac:spMkLst>
        </pc:spChg>
      </pc:sldChg>
      <pc:sldChg chg="modSp">
        <pc:chgData name="Lisa Maragakis" userId="S::lmaraga1@jh.edu::5c198311-483d-4a73-be75-fadf68ee2dcf" providerId="AD" clId="Web-{52431FB1-593E-9ACE-C731-1167EFA4536C}" dt="2024-06-25T17:40:39.846" v="93" actId="20577"/>
        <pc:sldMkLst>
          <pc:docMk/>
          <pc:sldMk cId="2794043861" sldId="1114"/>
        </pc:sldMkLst>
        <pc:spChg chg="mod">
          <ac:chgData name="Lisa Maragakis" userId="S::lmaraga1@jh.edu::5c198311-483d-4a73-be75-fadf68ee2dcf" providerId="AD" clId="Web-{52431FB1-593E-9ACE-C731-1167EFA4536C}" dt="2024-06-25T17:40:39.846" v="93" actId="20577"/>
          <ac:spMkLst>
            <pc:docMk/>
            <pc:sldMk cId="2794043861" sldId="1114"/>
            <ac:spMk id="26" creationId="{23DC2AE1-0A2F-C3EA-1300-0586F85404E4}"/>
          </ac:spMkLst>
        </pc:spChg>
      </pc:sldChg>
      <pc:sldChg chg="modSp">
        <pc:chgData name="Lisa Maragakis" userId="S::lmaraga1@jh.edu::5c198311-483d-4a73-be75-fadf68ee2dcf" providerId="AD" clId="Web-{52431FB1-593E-9ACE-C731-1167EFA4536C}" dt="2024-06-25T17:32:37.308" v="48" actId="20577"/>
        <pc:sldMkLst>
          <pc:docMk/>
          <pc:sldMk cId="4200709785" sldId="1125"/>
        </pc:sldMkLst>
        <pc:spChg chg="mod">
          <ac:chgData name="Lisa Maragakis" userId="S::lmaraga1@jh.edu::5c198311-483d-4a73-be75-fadf68ee2dcf" providerId="AD" clId="Web-{52431FB1-593E-9ACE-C731-1167EFA4536C}" dt="2024-06-25T17:32:37.308" v="48" actId="20577"/>
          <ac:spMkLst>
            <pc:docMk/>
            <pc:sldMk cId="4200709785" sldId="1125"/>
            <ac:spMk id="5" creationId="{FAF0EEDE-C271-5666-1193-BEE05B944E76}"/>
          </ac:spMkLst>
        </pc:spChg>
      </pc:sldChg>
      <pc:sldChg chg="modSp">
        <pc:chgData name="Lisa Maragakis" userId="S::lmaraga1@jh.edu::5c198311-483d-4a73-be75-fadf68ee2dcf" providerId="AD" clId="Web-{52431FB1-593E-9ACE-C731-1167EFA4536C}" dt="2024-06-25T17:33:42.824" v="65" actId="20577"/>
        <pc:sldMkLst>
          <pc:docMk/>
          <pc:sldMk cId="1438014763" sldId="1133"/>
        </pc:sldMkLst>
        <pc:spChg chg="mod">
          <ac:chgData name="Lisa Maragakis" userId="S::lmaraga1@jh.edu::5c198311-483d-4a73-be75-fadf68ee2dcf" providerId="AD" clId="Web-{52431FB1-593E-9ACE-C731-1167EFA4536C}" dt="2024-06-25T17:33:42.824" v="65" actId="20577"/>
          <ac:spMkLst>
            <pc:docMk/>
            <pc:sldMk cId="1438014763" sldId="1133"/>
            <ac:spMk id="29" creationId="{BC8A4B5B-7556-3975-4FB1-9CA7C9F120D2}"/>
          </ac:spMkLst>
        </pc:spChg>
      </pc:sldChg>
      <pc:sldChg chg="addCm">
        <pc:chgData name="Lisa Maragakis" userId="S::lmaraga1@jh.edu::5c198311-483d-4a73-be75-fadf68ee2dcf" providerId="AD" clId="Web-{52431FB1-593E-9ACE-C731-1167EFA4536C}" dt="2024-06-25T17:37:49.125" v="71"/>
        <pc:sldMkLst>
          <pc:docMk/>
          <pc:sldMk cId="529072985" sldId="1135"/>
        </pc:sldMkLst>
        <pc:extLst>
          <p:ext xmlns:p="http://schemas.openxmlformats.org/presentationml/2006/main" uri="{D6D511B9-2390-475A-947B-AFAB55BFBCF1}">
            <pc226:cmChg xmlns:pc226="http://schemas.microsoft.com/office/powerpoint/2022/06/main/command" chg="add">
              <pc226:chgData name="Lisa Maragakis" userId="S::lmaraga1@jh.edu::5c198311-483d-4a73-be75-fadf68ee2dcf" providerId="AD" clId="Web-{52431FB1-593E-9ACE-C731-1167EFA4536C}" dt="2024-06-25T17:37:49.125" v="71"/>
              <pc2:cmMkLst xmlns:pc2="http://schemas.microsoft.com/office/powerpoint/2019/9/main/command">
                <pc:docMk/>
                <pc:sldMk cId="529072985" sldId="1135"/>
                <pc2:cmMk id="{639632FD-F805-401A-BF23-D5DEA0DA32FF}"/>
              </pc2:cmMkLst>
            </pc226:cmChg>
          </p:ext>
        </pc:extLst>
      </pc:sldChg>
      <pc:sldChg chg="addCm">
        <pc:chgData name="Lisa Maragakis" userId="S::lmaraga1@jh.edu::5c198311-483d-4a73-be75-fadf68ee2dcf" providerId="AD" clId="Web-{52431FB1-593E-9ACE-C731-1167EFA4536C}" dt="2024-06-25T17:38:10.313" v="72"/>
        <pc:sldMkLst>
          <pc:docMk/>
          <pc:sldMk cId="2624273185" sldId="1138"/>
        </pc:sldMkLst>
        <pc:extLst>
          <p:ext xmlns:p="http://schemas.openxmlformats.org/presentationml/2006/main" uri="{D6D511B9-2390-475A-947B-AFAB55BFBCF1}">
            <pc226:cmChg xmlns:pc226="http://schemas.microsoft.com/office/powerpoint/2022/06/main/command" chg="add">
              <pc226:chgData name="Lisa Maragakis" userId="S::lmaraga1@jh.edu::5c198311-483d-4a73-be75-fadf68ee2dcf" providerId="AD" clId="Web-{52431FB1-593E-9ACE-C731-1167EFA4536C}" dt="2024-06-25T17:38:10.313" v="72"/>
              <pc2:cmMkLst xmlns:pc2="http://schemas.microsoft.com/office/powerpoint/2019/9/main/command">
                <pc:docMk/>
                <pc:sldMk cId="2624273185" sldId="1138"/>
                <pc2:cmMk id="{027CAD3D-F743-4ED5-BDE7-DADCAE8CDA93}"/>
              </pc2:cmMkLst>
            </pc226:cmChg>
          </p:ext>
        </pc:extLst>
      </pc:sldChg>
      <pc:sldChg chg="modSp">
        <pc:chgData name="Lisa Maragakis" userId="S::lmaraga1@jh.edu::5c198311-483d-4a73-be75-fadf68ee2dcf" providerId="AD" clId="Web-{52431FB1-593E-9ACE-C731-1167EFA4536C}" dt="2024-06-25T17:36:28.374" v="69" actId="20577"/>
        <pc:sldMkLst>
          <pc:docMk/>
          <pc:sldMk cId="1192451559" sldId="1147"/>
        </pc:sldMkLst>
        <pc:spChg chg="mod">
          <ac:chgData name="Lisa Maragakis" userId="S::lmaraga1@jh.edu::5c198311-483d-4a73-be75-fadf68ee2dcf" providerId="AD" clId="Web-{52431FB1-593E-9ACE-C731-1167EFA4536C}" dt="2024-06-25T17:36:28.374" v="69" actId="20577"/>
          <ac:spMkLst>
            <pc:docMk/>
            <pc:sldMk cId="1192451559" sldId="1147"/>
            <ac:spMk id="29" creationId="{B8AC158C-7058-87D7-893E-A780449EF6C2}"/>
          </ac:spMkLst>
        </pc:spChg>
      </pc:sldChg>
    </pc:docChg>
  </pc:docChgLst>
  <pc:docChgLst>
    <pc:chgData name="Jana Lu" userId="76d7ce9a-58f9-4227-9ce6-18dcc353422d" providerId="ADAL" clId="{28F9D8AE-2395-4C2F-97AF-00FFDAF973D4}"/>
    <pc:docChg chg="undo custSel modSld">
      <pc:chgData name="Jana Lu" userId="76d7ce9a-58f9-4227-9ce6-18dcc353422d" providerId="ADAL" clId="{28F9D8AE-2395-4C2F-97AF-00FFDAF973D4}" dt="2024-05-10T20:38:07.913" v="882" actId="1076"/>
      <pc:docMkLst>
        <pc:docMk/>
      </pc:docMkLst>
      <pc:sldChg chg="modSp mod delCm">
        <pc:chgData name="Jana Lu" userId="76d7ce9a-58f9-4227-9ce6-18dcc353422d" providerId="ADAL" clId="{28F9D8AE-2395-4C2F-97AF-00FFDAF973D4}" dt="2024-05-10T19:18:13.414" v="132" actId="1076"/>
        <pc:sldMkLst>
          <pc:docMk/>
          <pc:sldMk cId="3308488576" sldId="1084"/>
        </pc:sldMkLst>
        <pc:spChg chg="mod">
          <ac:chgData name="Jana Lu" userId="76d7ce9a-58f9-4227-9ce6-18dcc353422d" providerId="ADAL" clId="{28F9D8AE-2395-4C2F-97AF-00FFDAF973D4}" dt="2024-05-10T19:11:00.827" v="68" actId="1038"/>
          <ac:spMkLst>
            <pc:docMk/>
            <pc:sldMk cId="3308488576" sldId="1084"/>
            <ac:spMk id="7" creationId="{DD1C2F00-920E-84A2-3FCD-F3B37FAA621A}"/>
          </ac:spMkLst>
        </pc:spChg>
        <pc:picChg chg="mod">
          <ac:chgData name="Jana Lu" userId="76d7ce9a-58f9-4227-9ce6-18dcc353422d" providerId="ADAL" clId="{28F9D8AE-2395-4C2F-97AF-00FFDAF973D4}" dt="2024-05-10T19:17:29.389" v="129" actId="1076"/>
          <ac:picMkLst>
            <pc:docMk/>
            <pc:sldMk cId="3308488576" sldId="1084"/>
            <ac:picMk id="28" creationId="{7F084FF1-AA16-A937-CFA4-2FF61A6FD7CF}"/>
          </ac:picMkLst>
        </pc:picChg>
        <pc:picChg chg="mod">
          <ac:chgData name="Jana Lu" userId="76d7ce9a-58f9-4227-9ce6-18dcc353422d" providerId="ADAL" clId="{28F9D8AE-2395-4C2F-97AF-00FFDAF973D4}" dt="2024-05-10T19:18:13.414" v="132" actId="1076"/>
          <ac:picMkLst>
            <pc:docMk/>
            <pc:sldMk cId="3308488576" sldId="1084"/>
            <ac:picMk id="29" creationId="{A2B4B922-675C-E7CE-38AF-94BAEF15E94F}"/>
          </ac:picMkLst>
        </pc:picChg>
      </pc:sldChg>
      <pc:sldChg chg="modSp">
        <pc:chgData name="Jana Lu" userId="76d7ce9a-58f9-4227-9ce6-18dcc353422d" providerId="ADAL" clId="{28F9D8AE-2395-4C2F-97AF-00FFDAF973D4}" dt="2024-05-10T19:21:15.371" v="142" actId="14861"/>
        <pc:sldMkLst>
          <pc:docMk/>
          <pc:sldMk cId="3563254126" sldId="1086"/>
        </pc:sldMkLst>
        <pc:picChg chg="mod">
          <ac:chgData name="Jana Lu" userId="76d7ce9a-58f9-4227-9ce6-18dcc353422d" providerId="ADAL" clId="{28F9D8AE-2395-4C2F-97AF-00FFDAF973D4}" dt="2024-05-10T19:21:10.254" v="141" actId="14861"/>
          <ac:picMkLst>
            <pc:docMk/>
            <pc:sldMk cId="3563254126" sldId="1086"/>
            <ac:picMk id="3074" creationId="{686B7DE0-6E2F-43D6-B4FE-BBC9BBF06342}"/>
          </ac:picMkLst>
        </pc:picChg>
        <pc:picChg chg="mod">
          <ac:chgData name="Jana Lu" userId="76d7ce9a-58f9-4227-9ce6-18dcc353422d" providerId="ADAL" clId="{28F9D8AE-2395-4C2F-97AF-00FFDAF973D4}" dt="2024-05-10T19:21:15.371" v="142" actId="14861"/>
          <ac:picMkLst>
            <pc:docMk/>
            <pc:sldMk cId="3563254126" sldId="1086"/>
            <ac:picMk id="3078" creationId="{413A10A7-5598-45FA-AFE6-FEB64FDE8C46}"/>
          </ac:picMkLst>
        </pc:picChg>
      </pc:sldChg>
      <pc:sldChg chg="addSp delSp modSp mod addCm">
        <pc:chgData name="Jana Lu" userId="76d7ce9a-58f9-4227-9ce6-18dcc353422d" providerId="ADAL" clId="{28F9D8AE-2395-4C2F-97AF-00FFDAF973D4}" dt="2024-05-10T19:51:54.670" v="420" actId="1035"/>
        <pc:sldMkLst>
          <pc:docMk/>
          <pc:sldMk cId="1150780404" sldId="1088"/>
        </pc:sldMkLst>
        <pc:spChg chg="mod">
          <ac:chgData name="Jana Lu" userId="76d7ce9a-58f9-4227-9ce6-18dcc353422d" providerId="ADAL" clId="{28F9D8AE-2395-4C2F-97AF-00FFDAF973D4}" dt="2024-05-10T19:51:54.670" v="420" actId="1035"/>
          <ac:spMkLst>
            <pc:docMk/>
            <pc:sldMk cId="1150780404" sldId="1088"/>
            <ac:spMk id="2" creationId="{B508E5A0-B5BB-DC99-8E3D-1B83A4E11AE8}"/>
          </ac:spMkLst>
        </pc:spChg>
        <pc:spChg chg="add del mod topLvl">
          <ac:chgData name="Jana Lu" userId="76d7ce9a-58f9-4227-9ce6-18dcc353422d" providerId="ADAL" clId="{28F9D8AE-2395-4C2F-97AF-00FFDAF973D4}" dt="2024-05-10T19:47:36.393" v="335" actId="478"/>
          <ac:spMkLst>
            <pc:docMk/>
            <pc:sldMk cId="1150780404" sldId="1088"/>
            <ac:spMk id="26" creationId="{1C65883C-1850-777A-450A-C663535E0E67}"/>
          </ac:spMkLst>
        </pc:spChg>
        <pc:grpChg chg="del">
          <ac:chgData name="Jana Lu" userId="76d7ce9a-58f9-4227-9ce6-18dcc353422d" providerId="ADAL" clId="{28F9D8AE-2395-4C2F-97AF-00FFDAF973D4}" dt="2024-05-10T19:47:18.033" v="330" actId="165"/>
          <ac:grpSpMkLst>
            <pc:docMk/>
            <pc:sldMk cId="1150780404" sldId="1088"/>
            <ac:grpSpMk id="25" creationId="{8B390C50-DCC9-0772-1CDB-6C3B7AD6BB74}"/>
          </ac:grpSpMkLst>
        </pc:grpChg>
        <pc:picChg chg="add del mod topLvl">
          <ac:chgData name="Jana Lu" userId="76d7ce9a-58f9-4227-9ce6-18dcc353422d" providerId="ADAL" clId="{28F9D8AE-2395-4C2F-97AF-00FFDAF973D4}" dt="2024-05-10T19:51:54.670" v="420" actId="1035"/>
          <ac:picMkLst>
            <pc:docMk/>
            <pc:sldMk cId="1150780404" sldId="1088"/>
            <ac:picMk id="27" creationId="{B1B1A43F-CC6B-B0DA-9700-17907A8C19F7}"/>
          </ac:picMkLst>
        </pc:picChg>
        <pc:picChg chg="mod">
          <ac:chgData name="Jana Lu" userId="76d7ce9a-58f9-4227-9ce6-18dcc353422d" providerId="ADAL" clId="{28F9D8AE-2395-4C2F-97AF-00FFDAF973D4}" dt="2024-05-10T19:51:54.670" v="420" actId="1035"/>
          <ac:picMkLst>
            <pc:docMk/>
            <pc:sldMk cId="1150780404" sldId="1088"/>
            <ac:picMk id="1026" creationId="{4EF20860-E2EE-43D9-AD41-41CEF7C72207}"/>
          </ac:picMkLst>
        </pc:picChg>
      </pc:sldChg>
      <pc:sldChg chg="addSp delSp modSp mod addCm delCm modCm">
        <pc:chgData name="Jana Lu" userId="76d7ce9a-58f9-4227-9ce6-18dcc353422d" providerId="ADAL" clId="{28F9D8AE-2395-4C2F-97AF-00FFDAF973D4}" dt="2024-05-10T20:26:17.115" v="874"/>
        <pc:sldMkLst>
          <pc:docMk/>
          <pc:sldMk cId="3472397949" sldId="1089"/>
        </pc:sldMkLst>
        <pc:spChg chg="mod">
          <ac:chgData name="Jana Lu" userId="76d7ce9a-58f9-4227-9ce6-18dcc353422d" providerId="ADAL" clId="{28F9D8AE-2395-4C2F-97AF-00FFDAF973D4}" dt="2024-05-10T19:57:02.830" v="520" actId="20577"/>
          <ac:spMkLst>
            <pc:docMk/>
            <pc:sldMk cId="3472397949" sldId="1089"/>
            <ac:spMk id="3" creationId="{1E4D5A7A-E390-08B6-06C6-534ED7CEBBF5}"/>
          </ac:spMkLst>
        </pc:spChg>
        <pc:spChg chg="mod">
          <ac:chgData name="Jana Lu" userId="76d7ce9a-58f9-4227-9ce6-18dcc353422d" providerId="ADAL" clId="{28F9D8AE-2395-4C2F-97AF-00FFDAF973D4}" dt="2024-05-10T20:07:59.607" v="656" actId="1037"/>
          <ac:spMkLst>
            <pc:docMk/>
            <pc:sldMk cId="3472397949" sldId="1089"/>
            <ac:spMk id="4" creationId="{309BA58F-743A-6557-4B39-B0BCF493FC04}"/>
          </ac:spMkLst>
        </pc:spChg>
        <pc:spChg chg="mod">
          <ac:chgData name="Jana Lu" userId="76d7ce9a-58f9-4227-9ce6-18dcc353422d" providerId="ADAL" clId="{28F9D8AE-2395-4C2F-97AF-00FFDAF973D4}" dt="2024-05-10T20:10:09.654" v="755" actId="27636"/>
          <ac:spMkLst>
            <pc:docMk/>
            <pc:sldMk cId="3472397949" sldId="1089"/>
            <ac:spMk id="5" creationId="{09115A85-B0D2-6F57-32C6-4F2F88BFC836}"/>
          </ac:spMkLst>
        </pc:spChg>
        <pc:spChg chg="add del mod">
          <ac:chgData name="Jana Lu" userId="76d7ce9a-58f9-4227-9ce6-18dcc353422d" providerId="ADAL" clId="{28F9D8AE-2395-4C2F-97AF-00FFDAF973D4}" dt="2024-05-10T20:02:14.584" v="527" actId="478"/>
          <ac:spMkLst>
            <pc:docMk/>
            <pc:sldMk cId="3472397949" sldId="1089"/>
            <ac:spMk id="25" creationId="{E8F079BA-94BA-AF07-E258-B241AFFD6C04}"/>
          </ac:spMkLst>
        </pc:spChg>
        <pc:spChg chg="del">
          <ac:chgData name="Jana Lu" userId="76d7ce9a-58f9-4227-9ce6-18dcc353422d" providerId="ADAL" clId="{28F9D8AE-2395-4C2F-97AF-00FFDAF973D4}" dt="2024-05-10T19:54:24.163" v="431" actId="478"/>
          <ac:spMkLst>
            <pc:docMk/>
            <pc:sldMk cId="3472397949" sldId="1089"/>
            <ac:spMk id="32" creationId="{21D24A39-3DA3-56C5-5FDA-5C018505AD50}"/>
          </ac:spMkLst>
        </pc:spChg>
        <pc:spChg chg="add del mod">
          <ac:chgData name="Jana Lu" userId="76d7ce9a-58f9-4227-9ce6-18dcc353422d" providerId="ADAL" clId="{28F9D8AE-2395-4C2F-97AF-00FFDAF973D4}" dt="2024-05-10T19:54:21.587" v="430" actId="478"/>
          <ac:spMkLst>
            <pc:docMk/>
            <pc:sldMk cId="3472397949" sldId="1089"/>
            <ac:spMk id="33" creationId="{C83B4EE6-3719-CE96-0D11-425F426E171C}"/>
          </ac:spMkLst>
        </pc:spChg>
        <pc:grpChg chg="del">
          <ac:chgData name="Jana Lu" userId="76d7ce9a-58f9-4227-9ce6-18dcc353422d" providerId="ADAL" clId="{28F9D8AE-2395-4C2F-97AF-00FFDAF973D4}" dt="2024-05-10T20:05:52.747" v="612" actId="478"/>
          <ac:grpSpMkLst>
            <pc:docMk/>
            <pc:sldMk cId="3472397949" sldId="1089"/>
            <ac:grpSpMk id="31" creationId="{8D915E4A-EFC6-AF81-AE84-074849187145}"/>
          </ac:grpSpMkLst>
        </pc:grpChg>
        <pc:picChg chg="add mod">
          <ac:chgData name="Jana Lu" userId="76d7ce9a-58f9-4227-9ce6-18dcc353422d" providerId="ADAL" clId="{28F9D8AE-2395-4C2F-97AF-00FFDAF973D4}" dt="2024-05-10T20:02:52.204" v="538" actId="1076"/>
          <ac:picMkLst>
            <pc:docMk/>
            <pc:sldMk cId="3472397949" sldId="1089"/>
            <ac:picMk id="27" creationId="{845E5119-4744-A062-F8C6-7D932B1DD947}"/>
          </ac:picMkLst>
        </pc:picChg>
        <pc:picChg chg="add mod">
          <ac:chgData name="Jana Lu" userId="76d7ce9a-58f9-4227-9ce6-18dcc353422d" providerId="ADAL" clId="{28F9D8AE-2395-4C2F-97AF-00FFDAF973D4}" dt="2024-05-10T20:02:52.204" v="538" actId="1076"/>
          <ac:picMkLst>
            <pc:docMk/>
            <pc:sldMk cId="3472397949" sldId="1089"/>
            <ac:picMk id="35" creationId="{960E44BF-6E8B-8716-246C-1DE2623B4159}"/>
          </ac:picMkLst>
        </pc:picChg>
        <pc:picChg chg="del">
          <ac:chgData name="Jana Lu" userId="76d7ce9a-58f9-4227-9ce6-18dcc353422d" providerId="ADAL" clId="{28F9D8AE-2395-4C2F-97AF-00FFDAF973D4}" dt="2024-05-10T20:01:17.394" v="522" actId="478"/>
          <ac:picMkLst>
            <pc:docMk/>
            <pc:sldMk cId="3472397949" sldId="1089"/>
            <ac:picMk id="36" creationId="{1EA44AA5-1E8E-2951-41BA-472075407391}"/>
          </ac:picMkLst>
        </pc:picChg>
        <pc:picChg chg="add mod modCrop">
          <ac:chgData name="Jana Lu" userId="76d7ce9a-58f9-4227-9ce6-18dcc353422d" providerId="ADAL" clId="{28F9D8AE-2395-4C2F-97AF-00FFDAF973D4}" dt="2024-05-10T20:25:26.618" v="866" actId="14861"/>
          <ac:picMkLst>
            <pc:docMk/>
            <pc:sldMk cId="3472397949" sldId="1089"/>
            <ac:picMk id="38" creationId="{0719C168-8590-7E84-82D1-1AECEFF6F091}"/>
          </ac:picMkLst>
        </pc:picChg>
        <pc:picChg chg="add mod">
          <ac:chgData name="Jana Lu" userId="76d7ce9a-58f9-4227-9ce6-18dcc353422d" providerId="ADAL" clId="{28F9D8AE-2395-4C2F-97AF-00FFDAF973D4}" dt="2024-05-10T20:25:22.042" v="865" actId="14861"/>
          <ac:picMkLst>
            <pc:docMk/>
            <pc:sldMk cId="3472397949" sldId="1089"/>
            <ac:picMk id="40" creationId="{2B718705-5A62-7BC9-D4E1-92FC242BF04B}"/>
          </ac:picMkLst>
        </pc:picChg>
      </pc:sldChg>
      <pc:sldChg chg="addSp delSp modSp mod addCm modCm">
        <pc:chgData name="Jana Lu" userId="76d7ce9a-58f9-4227-9ce6-18dcc353422d" providerId="ADAL" clId="{28F9D8AE-2395-4C2F-97AF-00FFDAF973D4}" dt="2024-05-10T20:26:03.429" v="873" actId="1076"/>
        <pc:sldMkLst>
          <pc:docMk/>
          <pc:sldMk cId="1519977891" sldId="1090"/>
        </pc:sldMkLst>
        <pc:spChg chg="mod">
          <ac:chgData name="Jana Lu" userId="76d7ce9a-58f9-4227-9ce6-18dcc353422d" providerId="ADAL" clId="{28F9D8AE-2395-4C2F-97AF-00FFDAF973D4}" dt="2024-05-10T20:25:54.757" v="872" actId="1076"/>
          <ac:spMkLst>
            <pc:docMk/>
            <pc:sldMk cId="1519977891" sldId="1090"/>
            <ac:spMk id="4" creationId="{16AA3343-9B9C-FCE5-AAD2-1DEE0DAC32D2}"/>
          </ac:spMkLst>
        </pc:spChg>
        <pc:spChg chg="del">
          <ac:chgData name="Jana Lu" userId="76d7ce9a-58f9-4227-9ce6-18dcc353422d" providerId="ADAL" clId="{28F9D8AE-2395-4C2F-97AF-00FFDAF973D4}" dt="2024-05-10T20:23:07.892" v="768" actId="478"/>
          <ac:spMkLst>
            <pc:docMk/>
            <pc:sldMk cId="1519977891" sldId="1090"/>
            <ac:spMk id="30" creationId="{5DF954C8-7A59-8158-0E13-5337E4C144FA}"/>
          </ac:spMkLst>
        </pc:spChg>
        <pc:picChg chg="add mod">
          <ac:chgData name="Jana Lu" userId="76d7ce9a-58f9-4227-9ce6-18dcc353422d" providerId="ADAL" clId="{28F9D8AE-2395-4C2F-97AF-00FFDAF973D4}" dt="2024-05-10T20:25:50.478" v="871" actId="1076"/>
          <ac:picMkLst>
            <pc:docMk/>
            <pc:sldMk cId="1519977891" sldId="1090"/>
            <ac:picMk id="25" creationId="{78D328A5-93AC-9D71-7F12-312AD2786BE0}"/>
          </ac:picMkLst>
        </pc:picChg>
        <pc:picChg chg="del">
          <ac:chgData name="Jana Lu" userId="76d7ce9a-58f9-4227-9ce6-18dcc353422d" providerId="ADAL" clId="{28F9D8AE-2395-4C2F-97AF-00FFDAF973D4}" dt="2024-05-10T20:22:23.629" v="758" actId="478"/>
          <ac:picMkLst>
            <pc:docMk/>
            <pc:sldMk cId="1519977891" sldId="1090"/>
            <ac:picMk id="28" creationId="{1F828250-A596-5984-239A-63EE682381CE}"/>
          </ac:picMkLst>
        </pc:picChg>
        <pc:picChg chg="mod">
          <ac:chgData name="Jana Lu" userId="76d7ce9a-58f9-4227-9ce6-18dcc353422d" providerId="ADAL" clId="{28F9D8AE-2395-4C2F-97AF-00FFDAF973D4}" dt="2024-05-10T20:26:03.429" v="873" actId="1076"/>
          <ac:picMkLst>
            <pc:docMk/>
            <pc:sldMk cId="1519977891" sldId="1090"/>
            <ac:picMk id="34" creationId="{36522FB3-F98C-F88F-B1A0-07CB7C627D0C}"/>
          </ac:picMkLst>
        </pc:picChg>
      </pc:sldChg>
      <pc:sldChg chg="modSp mod addCm modCm">
        <pc:chgData name="Jana Lu" userId="76d7ce9a-58f9-4227-9ce6-18dcc353422d" providerId="ADAL" clId="{28F9D8AE-2395-4C2F-97AF-00FFDAF973D4}" dt="2024-05-10T20:28:03.644" v="880"/>
        <pc:sldMkLst>
          <pc:docMk/>
          <pc:sldMk cId="2158601917" sldId="1091"/>
        </pc:sldMkLst>
        <pc:spChg chg="mod">
          <ac:chgData name="Jana Lu" userId="76d7ce9a-58f9-4227-9ce6-18dcc353422d" providerId="ADAL" clId="{28F9D8AE-2395-4C2F-97AF-00FFDAF973D4}" dt="2024-05-10T20:27:48.456" v="879" actId="20577"/>
          <ac:spMkLst>
            <pc:docMk/>
            <pc:sldMk cId="2158601917" sldId="1091"/>
            <ac:spMk id="24" creationId="{346531E0-FF02-C9D7-A7C4-FEAC853E2CCA}"/>
          </ac:spMkLst>
        </pc:spChg>
      </pc:sldChg>
      <pc:sldChg chg="modSp mod">
        <pc:chgData name="Jana Lu" userId="76d7ce9a-58f9-4227-9ce6-18dcc353422d" providerId="ADAL" clId="{28F9D8AE-2395-4C2F-97AF-00FFDAF973D4}" dt="2024-05-10T20:38:07.913" v="882" actId="1076"/>
        <pc:sldMkLst>
          <pc:docMk/>
          <pc:sldMk cId="1587600605" sldId="1092"/>
        </pc:sldMkLst>
        <pc:spChg chg="mod">
          <ac:chgData name="Jana Lu" userId="76d7ce9a-58f9-4227-9ce6-18dcc353422d" providerId="ADAL" clId="{28F9D8AE-2395-4C2F-97AF-00FFDAF973D4}" dt="2024-05-10T20:38:07.913" v="882" actId="1076"/>
          <ac:spMkLst>
            <pc:docMk/>
            <pc:sldMk cId="1587600605" sldId="1092"/>
            <ac:spMk id="4" creationId="{17F49F53-D412-2D6F-A08D-A5BA12D63842}"/>
          </ac:spMkLst>
        </pc:spChg>
      </pc:sldChg>
      <pc:sldChg chg="modSp mod">
        <pc:chgData name="Jana Lu" userId="76d7ce9a-58f9-4227-9ce6-18dcc353422d" providerId="ADAL" clId="{28F9D8AE-2395-4C2F-97AF-00FFDAF973D4}" dt="2024-05-10T19:20:35.862" v="140" actId="1076"/>
        <pc:sldMkLst>
          <pc:docMk/>
          <pc:sldMk cId="924955195" sldId="1123"/>
        </pc:sldMkLst>
        <pc:spChg chg="mod">
          <ac:chgData name="Jana Lu" userId="76d7ce9a-58f9-4227-9ce6-18dcc353422d" providerId="ADAL" clId="{28F9D8AE-2395-4C2F-97AF-00FFDAF973D4}" dt="2024-05-10T19:20:35.862" v="140" actId="1076"/>
          <ac:spMkLst>
            <pc:docMk/>
            <pc:sldMk cId="924955195" sldId="1123"/>
            <ac:spMk id="2" creationId="{CBEBE4D1-27DD-7EDE-0E82-9F559391D766}"/>
          </ac:spMkLst>
        </pc:spChg>
        <pc:spChg chg="mod">
          <ac:chgData name="Jana Lu" userId="76d7ce9a-58f9-4227-9ce6-18dcc353422d" providerId="ADAL" clId="{28F9D8AE-2395-4C2F-97AF-00FFDAF973D4}" dt="2024-05-10T19:20:06.725" v="137" actId="1076"/>
          <ac:spMkLst>
            <pc:docMk/>
            <pc:sldMk cId="924955195" sldId="1123"/>
            <ac:spMk id="3" creationId="{1A69EE34-DB0D-68D1-27DE-94575D426313}"/>
          </ac:spMkLst>
        </pc:spChg>
        <pc:picChg chg="mod">
          <ac:chgData name="Jana Lu" userId="76d7ce9a-58f9-4227-9ce6-18dcc353422d" providerId="ADAL" clId="{28F9D8AE-2395-4C2F-97AF-00FFDAF973D4}" dt="2024-05-10T19:19:31.746" v="135" actId="1076"/>
          <ac:picMkLst>
            <pc:docMk/>
            <pc:sldMk cId="924955195" sldId="1123"/>
            <ac:picMk id="25" creationId="{8D330EB9-388A-4495-88F5-31A60146A35E}"/>
          </ac:picMkLst>
        </pc:picChg>
      </pc:sldChg>
      <pc:sldChg chg="addSp delSp modSp mod addCm delCm modCm">
        <pc:chgData name="Jana Lu" userId="76d7ce9a-58f9-4227-9ce6-18dcc353422d" providerId="ADAL" clId="{28F9D8AE-2395-4C2F-97AF-00FFDAF973D4}" dt="2024-05-10T20:28:23.909" v="881"/>
        <pc:sldMkLst>
          <pc:docMk/>
          <pc:sldMk cId="1573621242" sldId="1124"/>
        </pc:sldMkLst>
        <pc:spChg chg="mod">
          <ac:chgData name="Jana Lu" userId="76d7ce9a-58f9-4227-9ce6-18dcc353422d" providerId="ADAL" clId="{28F9D8AE-2395-4C2F-97AF-00FFDAF973D4}" dt="2024-05-10T19:38:29.591" v="324" actId="20577"/>
          <ac:spMkLst>
            <pc:docMk/>
            <pc:sldMk cId="1573621242" sldId="1124"/>
            <ac:spMk id="2" creationId="{C7661E7A-B077-41B1-BA13-93677B253513}"/>
          </ac:spMkLst>
        </pc:spChg>
        <pc:spChg chg="mod">
          <ac:chgData name="Jana Lu" userId="76d7ce9a-58f9-4227-9ce6-18dcc353422d" providerId="ADAL" clId="{28F9D8AE-2395-4C2F-97AF-00FFDAF973D4}" dt="2024-05-10T19:39:49.334" v="326" actId="14100"/>
          <ac:spMkLst>
            <pc:docMk/>
            <pc:sldMk cId="1573621242" sldId="1124"/>
            <ac:spMk id="3" creationId="{A7C1949A-7177-44DF-A027-3B5D320F8674}"/>
          </ac:spMkLst>
        </pc:spChg>
        <pc:spChg chg="mod topLvl">
          <ac:chgData name="Jana Lu" userId="76d7ce9a-58f9-4227-9ce6-18dcc353422d" providerId="ADAL" clId="{28F9D8AE-2395-4C2F-97AF-00FFDAF973D4}" dt="2024-05-10T19:33:59.889" v="289" actId="164"/>
          <ac:spMkLst>
            <pc:docMk/>
            <pc:sldMk cId="1573621242" sldId="1124"/>
            <ac:spMk id="31" creationId="{85F7D039-6245-44D1-8F33-05843EED9EE0}"/>
          </ac:spMkLst>
        </pc:spChg>
        <pc:grpChg chg="add del mod">
          <ac:chgData name="Jana Lu" userId="76d7ce9a-58f9-4227-9ce6-18dcc353422d" providerId="ADAL" clId="{28F9D8AE-2395-4C2F-97AF-00FFDAF973D4}" dt="2024-05-10T19:33:50.155" v="286" actId="165"/>
          <ac:grpSpMkLst>
            <pc:docMk/>
            <pc:sldMk cId="1573621242" sldId="1124"/>
            <ac:grpSpMk id="25" creationId="{FBB984ED-CCB5-658E-5E71-163BD1FB4526}"/>
          </ac:grpSpMkLst>
        </pc:grpChg>
        <pc:grpChg chg="add mod">
          <ac:chgData name="Jana Lu" userId="76d7ce9a-58f9-4227-9ce6-18dcc353422d" providerId="ADAL" clId="{28F9D8AE-2395-4C2F-97AF-00FFDAF973D4}" dt="2024-05-10T19:34:43.762" v="293" actId="1076"/>
          <ac:grpSpMkLst>
            <pc:docMk/>
            <pc:sldMk cId="1573621242" sldId="1124"/>
            <ac:grpSpMk id="27" creationId="{34EB5DD3-4931-A244-05BB-D5AB834A0AE6}"/>
          </ac:grpSpMkLst>
        </pc:grpChg>
        <pc:grpChg chg="del mod">
          <ac:chgData name="Jana Lu" userId="76d7ce9a-58f9-4227-9ce6-18dcc353422d" providerId="ADAL" clId="{28F9D8AE-2395-4C2F-97AF-00FFDAF973D4}" dt="2024-05-10T19:23:50.078" v="156" actId="165"/>
          <ac:grpSpMkLst>
            <pc:docMk/>
            <pc:sldMk cId="1573621242" sldId="1124"/>
            <ac:grpSpMk id="32" creationId="{CAB8E6D0-2CA4-428F-9B2E-ACF6291BC5B4}"/>
          </ac:grpSpMkLst>
        </pc:grpChg>
        <pc:picChg chg="mod topLvl">
          <ac:chgData name="Jana Lu" userId="76d7ce9a-58f9-4227-9ce6-18dcc353422d" providerId="ADAL" clId="{28F9D8AE-2395-4C2F-97AF-00FFDAF973D4}" dt="2024-05-10T19:33:59.889" v="289" actId="164"/>
          <ac:picMkLst>
            <pc:docMk/>
            <pc:sldMk cId="1573621242" sldId="1124"/>
            <ac:picMk id="30" creationId="{9F681578-8880-4704-B2CB-2E346C36D25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10/16/2024</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a:p>
        </p:txBody>
      </p:sp>
    </p:spTree>
    <p:extLst>
      <p:ext uri="{BB962C8B-B14F-4D97-AF65-F5344CB8AC3E}">
        <p14:creationId xmlns:p14="http://schemas.microsoft.com/office/powerpoint/2010/main" val="82586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a:p>
        </p:txBody>
      </p:sp>
    </p:spTree>
    <p:extLst>
      <p:ext uri="{BB962C8B-B14F-4D97-AF65-F5344CB8AC3E}">
        <p14:creationId xmlns:p14="http://schemas.microsoft.com/office/powerpoint/2010/main" val="164526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7"/>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a:p>
        </p:txBody>
      </p:sp>
    </p:spTree>
    <p:extLst>
      <p:ext uri="{BB962C8B-B14F-4D97-AF65-F5344CB8AC3E}">
        <p14:creationId xmlns:p14="http://schemas.microsoft.com/office/powerpoint/2010/main" val="162648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a:p>
        </p:txBody>
      </p:sp>
    </p:spTree>
    <p:extLst>
      <p:ext uri="{BB962C8B-B14F-4D97-AF65-F5344CB8AC3E}">
        <p14:creationId xmlns:p14="http://schemas.microsoft.com/office/powerpoint/2010/main" val="582318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a:p>
        </p:txBody>
      </p:sp>
    </p:spTree>
    <p:extLst>
      <p:ext uri="{BB962C8B-B14F-4D97-AF65-F5344CB8AC3E}">
        <p14:creationId xmlns:p14="http://schemas.microsoft.com/office/powerpoint/2010/main" val="355456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a:p>
        </p:txBody>
      </p:sp>
    </p:spTree>
    <p:extLst>
      <p:ext uri="{BB962C8B-B14F-4D97-AF65-F5344CB8AC3E}">
        <p14:creationId xmlns:p14="http://schemas.microsoft.com/office/powerpoint/2010/main" val="2281466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a:p>
        </p:txBody>
      </p:sp>
    </p:spTree>
    <p:extLst>
      <p:ext uri="{BB962C8B-B14F-4D97-AF65-F5344CB8AC3E}">
        <p14:creationId xmlns:p14="http://schemas.microsoft.com/office/powerpoint/2010/main" val="367208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a:p>
        </p:txBody>
      </p:sp>
    </p:spTree>
    <p:extLst>
      <p:ext uri="{BB962C8B-B14F-4D97-AF65-F5344CB8AC3E}">
        <p14:creationId xmlns:p14="http://schemas.microsoft.com/office/powerpoint/2010/main" val="140456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a:p>
        </p:txBody>
      </p:sp>
    </p:spTree>
    <p:extLst>
      <p:ext uri="{BB962C8B-B14F-4D97-AF65-F5344CB8AC3E}">
        <p14:creationId xmlns:p14="http://schemas.microsoft.com/office/powerpoint/2010/main" val="550502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22</a:t>
            </a:fld>
            <a:endParaRPr lang="en-US"/>
          </a:p>
        </p:txBody>
      </p:sp>
    </p:spTree>
    <p:extLst>
      <p:ext uri="{BB962C8B-B14F-4D97-AF65-F5344CB8AC3E}">
        <p14:creationId xmlns:p14="http://schemas.microsoft.com/office/powerpoint/2010/main" val="217395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23</a:t>
            </a:fld>
            <a:endParaRPr lang="en-US"/>
          </a:p>
        </p:txBody>
      </p:sp>
    </p:spTree>
    <p:extLst>
      <p:ext uri="{BB962C8B-B14F-4D97-AF65-F5344CB8AC3E}">
        <p14:creationId xmlns:p14="http://schemas.microsoft.com/office/powerpoint/2010/main" val="86119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820583" rtl="0" eaLnBrk="1" fontAlgn="auto" latinLnBrk="0" hangingPunct="1">
              <a:lnSpc>
                <a:spcPct val="100000"/>
              </a:lnSpc>
              <a:spcBef>
                <a:spcPts val="0"/>
              </a:spcBef>
              <a:spcAft>
                <a:spcPts val="0"/>
              </a:spcAft>
              <a:buClrTx/>
              <a:buSzTx/>
              <a:buFont typeface="+mj-lt"/>
              <a:buAutoNum type="arabicPeriod" startAt="2"/>
              <a:tabLst/>
              <a:defRPr/>
            </a:pPr>
            <a:endPar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24</a:t>
            </a:fld>
            <a:endParaRPr lang="en-US"/>
          </a:p>
        </p:txBody>
      </p:sp>
    </p:spTree>
    <p:extLst>
      <p:ext uri="{BB962C8B-B14F-4D97-AF65-F5344CB8AC3E}">
        <p14:creationId xmlns:p14="http://schemas.microsoft.com/office/powerpoint/2010/main" val="843191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25</a:t>
            </a:fld>
            <a:endParaRPr lang="en-US"/>
          </a:p>
        </p:txBody>
      </p:sp>
    </p:spTree>
    <p:extLst>
      <p:ext uri="{BB962C8B-B14F-4D97-AF65-F5344CB8AC3E}">
        <p14:creationId xmlns:p14="http://schemas.microsoft.com/office/powerpoint/2010/main" val="1876554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26</a:t>
            </a:fld>
            <a:endParaRPr lang="en-US"/>
          </a:p>
        </p:txBody>
      </p:sp>
    </p:spTree>
    <p:extLst>
      <p:ext uri="{BB962C8B-B14F-4D97-AF65-F5344CB8AC3E}">
        <p14:creationId xmlns:p14="http://schemas.microsoft.com/office/powerpoint/2010/main" val="3929216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27</a:t>
            </a:fld>
            <a:endParaRPr lang="en-US"/>
          </a:p>
        </p:txBody>
      </p:sp>
    </p:spTree>
    <p:extLst>
      <p:ext uri="{BB962C8B-B14F-4D97-AF65-F5344CB8AC3E}">
        <p14:creationId xmlns:p14="http://schemas.microsoft.com/office/powerpoint/2010/main" val="2427134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28</a:t>
            </a:fld>
            <a:endParaRPr lang="en-US"/>
          </a:p>
        </p:txBody>
      </p:sp>
    </p:spTree>
    <p:extLst>
      <p:ext uri="{BB962C8B-B14F-4D97-AF65-F5344CB8AC3E}">
        <p14:creationId xmlns:p14="http://schemas.microsoft.com/office/powerpoint/2010/main" val="712808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29</a:t>
            </a:fld>
            <a:endParaRPr lang="en-US"/>
          </a:p>
        </p:txBody>
      </p:sp>
    </p:spTree>
    <p:extLst>
      <p:ext uri="{BB962C8B-B14F-4D97-AF65-F5344CB8AC3E}">
        <p14:creationId xmlns:p14="http://schemas.microsoft.com/office/powerpoint/2010/main" val="2308496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30</a:t>
            </a:fld>
            <a:endParaRPr lang="en-US"/>
          </a:p>
        </p:txBody>
      </p:sp>
    </p:spTree>
    <p:extLst>
      <p:ext uri="{BB962C8B-B14F-4D97-AF65-F5344CB8AC3E}">
        <p14:creationId xmlns:p14="http://schemas.microsoft.com/office/powerpoint/2010/main" val="1414548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31</a:t>
            </a:fld>
            <a:endParaRPr lang="en-US"/>
          </a:p>
        </p:txBody>
      </p:sp>
    </p:spTree>
    <p:extLst>
      <p:ext uri="{BB962C8B-B14F-4D97-AF65-F5344CB8AC3E}">
        <p14:creationId xmlns:p14="http://schemas.microsoft.com/office/powerpoint/2010/main" val="2090892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32</a:t>
            </a:fld>
            <a:endParaRPr lang="en-US"/>
          </a:p>
        </p:txBody>
      </p:sp>
    </p:spTree>
    <p:extLst>
      <p:ext uri="{BB962C8B-B14F-4D97-AF65-F5344CB8AC3E}">
        <p14:creationId xmlns:p14="http://schemas.microsoft.com/office/powerpoint/2010/main" val="124901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1177795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33</a:t>
            </a:fld>
            <a:endParaRPr lang="en-US"/>
          </a:p>
        </p:txBody>
      </p:sp>
    </p:spTree>
    <p:extLst>
      <p:ext uri="{BB962C8B-B14F-4D97-AF65-F5344CB8AC3E}">
        <p14:creationId xmlns:p14="http://schemas.microsoft.com/office/powerpoint/2010/main" val="3030385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34</a:t>
            </a:fld>
            <a:endParaRPr lang="en-US"/>
          </a:p>
        </p:txBody>
      </p:sp>
    </p:spTree>
    <p:extLst>
      <p:ext uri="{BB962C8B-B14F-4D97-AF65-F5344CB8AC3E}">
        <p14:creationId xmlns:p14="http://schemas.microsoft.com/office/powerpoint/2010/main" val="3020853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35</a:t>
            </a:fld>
            <a:endParaRPr lang="en-US"/>
          </a:p>
        </p:txBody>
      </p:sp>
    </p:spTree>
    <p:extLst>
      <p:ext uri="{BB962C8B-B14F-4D97-AF65-F5344CB8AC3E}">
        <p14:creationId xmlns:p14="http://schemas.microsoft.com/office/powerpoint/2010/main" val="633097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36</a:t>
            </a:fld>
            <a:endParaRPr lang="en-US"/>
          </a:p>
        </p:txBody>
      </p:sp>
    </p:spTree>
    <p:extLst>
      <p:ext uri="{BB962C8B-B14F-4D97-AF65-F5344CB8AC3E}">
        <p14:creationId xmlns:p14="http://schemas.microsoft.com/office/powerpoint/2010/main" val="2158512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37</a:t>
            </a:fld>
            <a:endParaRPr lang="en-US"/>
          </a:p>
        </p:txBody>
      </p:sp>
    </p:spTree>
    <p:extLst>
      <p:ext uri="{BB962C8B-B14F-4D97-AF65-F5344CB8AC3E}">
        <p14:creationId xmlns:p14="http://schemas.microsoft.com/office/powerpoint/2010/main" val="884290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38</a:t>
            </a:fld>
            <a:endParaRPr lang="en-US"/>
          </a:p>
        </p:txBody>
      </p:sp>
    </p:spTree>
    <p:extLst>
      <p:ext uri="{BB962C8B-B14F-4D97-AF65-F5344CB8AC3E}">
        <p14:creationId xmlns:p14="http://schemas.microsoft.com/office/powerpoint/2010/main" val="319783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39</a:t>
            </a:fld>
            <a:endParaRPr lang="en-US"/>
          </a:p>
        </p:txBody>
      </p:sp>
    </p:spTree>
    <p:extLst>
      <p:ext uri="{BB962C8B-B14F-4D97-AF65-F5344CB8AC3E}">
        <p14:creationId xmlns:p14="http://schemas.microsoft.com/office/powerpoint/2010/main" val="1027398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42</a:t>
            </a:fld>
            <a:endParaRPr lang="en-US"/>
          </a:p>
        </p:txBody>
      </p:sp>
    </p:spTree>
    <p:extLst>
      <p:ext uri="{BB962C8B-B14F-4D97-AF65-F5344CB8AC3E}">
        <p14:creationId xmlns:p14="http://schemas.microsoft.com/office/powerpoint/2010/main" val="3002042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43</a:t>
            </a:fld>
            <a:endParaRPr lang="en-US"/>
          </a:p>
        </p:txBody>
      </p:sp>
    </p:spTree>
    <p:extLst>
      <p:ext uri="{BB962C8B-B14F-4D97-AF65-F5344CB8AC3E}">
        <p14:creationId xmlns:p14="http://schemas.microsoft.com/office/powerpoint/2010/main" val="396819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138475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a:p>
        </p:txBody>
      </p:sp>
    </p:spTree>
    <p:extLst>
      <p:ext uri="{BB962C8B-B14F-4D97-AF65-F5344CB8AC3E}">
        <p14:creationId xmlns:p14="http://schemas.microsoft.com/office/powerpoint/2010/main" val="169072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78286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a:p>
        </p:txBody>
      </p:sp>
    </p:spTree>
    <p:extLst>
      <p:ext uri="{BB962C8B-B14F-4D97-AF65-F5344CB8AC3E}">
        <p14:creationId xmlns:p14="http://schemas.microsoft.com/office/powerpoint/2010/main" val="27829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a:p>
        </p:txBody>
      </p:sp>
    </p:spTree>
    <p:extLst>
      <p:ext uri="{BB962C8B-B14F-4D97-AF65-F5344CB8AC3E}">
        <p14:creationId xmlns:p14="http://schemas.microsoft.com/office/powerpoint/2010/main" val="4197544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a:p>
        </p:txBody>
      </p:sp>
    </p:spTree>
    <p:extLst>
      <p:ext uri="{BB962C8B-B14F-4D97-AF65-F5344CB8AC3E}">
        <p14:creationId xmlns:p14="http://schemas.microsoft.com/office/powerpoint/2010/main" val="3227630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1D61FA-B222-9730-1792-7BEA72FF51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4966" y="2018226"/>
            <a:ext cx="7034068"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49217" y="4304070"/>
            <a:ext cx="7034068" cy="997774"/>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pos="29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age">
    <p:spTree>
      <p:nvGrpSpPr>
        <p:cNvPr id="1" name=""/>
        <p:cNvGrpSpPr/>
        <p:nvPr/>
      </p:nvGrpSpPr>
      <p:grpSpPr>
        <a:xfrm>
          <a:off x="0" y="0"/>
          <a:ext cx="0" cy="0"/>
          <a:chOff x="0" y="0"/>
          <a:chExt cx="0" cy="0"/>
        </a:xfrm>
      </p:grpSpPr>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1819275" y="1320800"/>
            <a:ext cx="5616575" cy="3103563"/>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623888" y="5559740"/>
            <a:ext cx="7886700" cy="829631"/>
          </a:xfrm>
        </p:spPr>
        <p:txBody>
          <a:bodyPr>
            <a:normAutofit/>
          </a:bodyPr>
          <a:lstStyle>
            <a:lvl1pPr marL="0" indent="0">
              <a:buNone/>
              <a:defRPr sz="2800">
                <a:solidFill>
                  <a:srgbClr val="009EC2"/>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2" name="Title 1"/>
          <p:cNvSpPr>
            <a:spLocks noGrp="1"/>
          </p:cNvSpPr>
          <p:nvPr>
            <p:ph type="title" hasCustomPrompt="1"/>
          </p:nvPr>
        </p:nvSpPr>
        <p:spPr>
          <a:xfrm>
            <a:off x="623888" y="4730109"/>
            <a:ext cx="7886700" cy="829631"/>
          </a:xfrm>
        </p:spPr>
        <p:txBody>
          <a:bodyPr anchor="b">
            <a:normAutofit/>
          </a:bodyPr>
          <a:lstStyle>
            <a:lvl1pPr>
              <a:defRPr sz="4400">
                <a:solidFill>
                  <a:srgbClr val="009EC2"/>
                </a:solidFill>
              </a:defRPr>
            </a:lvl1pPr>
          </a:lstStyle>
          <a:p>
            <a:r>
              <a:rPr lang="en-US"/>
              <a:t>Click to add Title</a:t>
            </a:r>
          </a:p>
        </p:txBody>
      </p:sp>
    </p:spTree>
    <p:extLst>
      <p:ext uri="{BB962C8B-B14F-4D97-AF65-F5344CB8AC3E}">
        <p14:creationId xmlns:p14="http://schemas.microsoft.com/office/powerpoint/2010/main" val="132474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Type “Key Takeaways”</a:t>
            </a: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2" name="Title 1">
            <a:extLst>
              <a:ext uri="{FF2B5EF4-FFF2-40B4-BE49-F238E27FC236}">
                <a16:creationId xmlns:a16="http://schemas.microsoft.com/office/drawing/2014/main" id="{EFF156BA-C920-48E8-DD54-7EC7C918A5FB}"/>
              </a:ext>
            </a:extLst>
          </p:cNvPr>
          <p:cNvSpPr>
            <a:spLocks noGrp="1"/>
          </p:cNvSpPr>
          <p:nvPr>
            <p:ph type="title" hasCustomPrompt="1"/>
          </p:nvPr>
        </p:nvSpPr>
        <p:spPr/>
        <p:txBody>
          <a:bodyPr/>
          <a:lstStyle>
            <a:lvl1pPr>
              <a:defRPr/>
            </a:lvl1pPr>
          </a:lstStyle>
          <a:p>
            <a:r>
              <a:rPr lang="en-US"/>
              <a:t>Type “Disclaimer”</a:t>
            </a:r>
          </a:p>
        </p:txBody>
      </p:sp>
      <p:sp>
        <p:nvSpPr>
          <p:cNvPr id="11" name="Content Placeholder 10">
            <a:extLst>
              <a:ext uri="{FF2B5EF4-FFF2-40B4-BE49-F238E27FC236}">
                <a16:creationId xmlns:a16="http://schemas.microsoft.com/office/drawing/2014/main" id="{63034FF8-6D2A-2CC1-48E6-45CAA616EFF1}"/>
              </a:ext>
            </a:extLst>
          </p:cNvPr>
          <p:cNvSpPr>
            <a:spLocks noGrp="1"/>
          </p:cNvSpPr>
          <p:nvPr>
            <p:ph sz="quarter" idx="10" hasCustomPrompt="1"/>
          </p:nvPr>
        </p:nvSpPr>
        <p:spPr>
          <a:xfrm>
            <a:off x="457200" y="1235073"/>
            <a:ext cx="8229600" cy="5029201"/>
          </a:xfrm>
        </p:spPr>
        <p:txBody>
          <a:bodyPr>
            <a:normAutofit/>
          </a:bodyPr>
          <a:lstStyle>
            <a:lvl1pPr>
              <a:defRPr sz="2400"/>
            </a:lvl1pPr>
            <a:lvl2pPr>
              <a:defRPr sz="2400"/>
            </a:lvl2pPr>
            <a:lvl3pPr>
              <a:defRPr sz="2400"/>
            </a:lvl3pPr>
            <a:lvl4pPr>
              <a:defRPr sz="2400"/>
            </a:lvl4pPr>
            <a:lvl5pPr>
              <a:defRPr sz="2400"/>
            </a:lvl5pPr>
          </a:lstStyle>
          <a:p>
            <a:pPr lvl="0"/>
            <a:r>
              <a:rPr lang="en-US"/>
              <a:t>Copy the text to the right of the slide, and delete those boxes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4B2D563E-7A77-AD62-AFE6-3B64E6687D82}"/>
              </a:ext>
            </a:extLst>
          </p:cNvPr>
          <p:cNvSpPr>
            <a:spLocks noGrp="1"/>
          </p:cNvSpPr>
          <p:nvPr>
            <p:ph type="body" sz="quarter" idx="11" hasCustomPrompt="1"/>
          </p:nvPr>
        </p:nvSpPr>
        <p:spPr>
          <a:xfrm>
            <a:off x="9982200" y="1371600"/>
            <a:ext cx="8427720" cy="2057400"/>
          </a:xfrm>
        </p:spPr>
        <p:txBody>
          <a:bodyPr>
            <a:noAutofit/>
          </a:bodyPr>
          <a:lstStyle>
            <a:lvl1pPr>
              <a:defRPr sz="2400"/>
            </a:lvl1pPr>
          </a:lstStyle>
          <a:p>
            <a:pPr lvl="0"/>
            <a:r>
              <a:rPr lang="en-US"/>
              <a:t>The findings and recommendations in this webinar are those of the authors, who are responsible for its content, and do not necessarily represent the views of AHRQ. No statement in this webinar should be construed as an official position of AHRQ or of the U.S. Department of Health and Human Services.</a:t>
            </a:r>
          </a:p>
        </p:txBody>
      </p:sp>
      <p:sp>
        <p:nvSpPr>
          <p:cNvPr id="14" name="Text Placeholder 12">
            <a:extLst>
              <a:ext uri="{FF2B5EF4-FFF2-40B4-BE49-F238E27FC236}">
                <a16:creationId xmlns:a16="http://schemas.microsoft.com/office/drawing/2014/main" id="{B6A531CE-E916-87C7-730C-DBDAD9B5072B}"/>
              </a:ext>
            </a:extLst>
          </p:cNvPr>
          <p:cNvSpPr>
            <a:spLocks noGrp="1"/>
          </p:cNvSpPr>
          <p:nvPr>
            <p:ph type="body" sz="quarter" idx="12" hasCustomPrompt="1"/>
          </p:nvPr>
        </p:nvSpPr>
        <p:spPr>
          <a:xfrm>
            <a:off x="9982200" y="3429000"/>
            <a:ext cx="8427720" cy="2362200"/>
          </a:xfrm>
        </p:spPr>
        <p:txBody>
          <a:bodyPr>
            <a:noAutofit/>
          </a:bodyPr>
          <a:lstStyle>
            <a:lvl1pPr>
              <a:defRPr sz="2400"/>
            </a:lvl1pPr>
          </a:lstStyle>
          <a:p>
            <a:pPr lvl="0"/>
            <a:r>
              <a:rPr lang="en-US"/>
              <a:t>Any practice described in this webinar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p:txBody>
      </p:sp>
    </p:spTree>
    <p:extLst>
      <p:ext uri="{BB962C8B-B14F-4D97-AF65-F5344CB8AC3E}">
        <p14:creationId xmlns:p14="http://schemas.microsoft.com/office/powerpoint/2010/main" val="2798512807"/>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ase Example">
    <p:spTree>
      <p:nvGrpSpPr>
        <p:cNvPr id="1" name=""/>
        <p:cNvGrpSpPr/>
        <p:nvPr/>
      </p:nvGrpSpPr>
      <p:grpSpPr>
        <a:xfrm>
          <a:off x="0" y="0"/>
          <a:ext cx="0" cy="0"/>
          <a:chOff x="0" y="0"/>
          <a:chExt cx="0" cy="0"/>
        </a:xfrm>
      </p:grpSpPr>
      <p:pic>
        <p:nvPicPr>
          <p:cNvPr id="11" name="Picture 10" descr="A yellow and black rectangle&#10;&#10;Description automatically generated">
            <a:extLst>
              <a:ext uri="{FF2B5EF4-FFF2-40B4-BE49-F238E27FC236}">
                <a16:creationId xmlns:a16="http://schemas.microsoft.com/office/drawing/2014/main" id="{B0DFA3ED-96EB-47D6-34B9-A0D95BD8285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48514983"/>
      </p:ext>
    </p:extLst>
  </p:cSld>
  <p:clrMapOvr>
    <a:masterClrMapping/>
  </p:clrMapOvr>
  <p:extLst>
    <p:ext uri="{DCECCB84-F9BA-43D5-87BE-67443E8EF086}">
      <p15:sldGuideLst xmlns:p15="http://schemas.microsoft.com/office/powerpoint/2012/main">
        <p15:guide id="5" orient="horz" pos="2160">
          <p15:clr>
            <a:srgbClr val="FBAE40"/>
          </p15:clr>
        </p15:guide>
        <p15:guide id="6"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D04670-A71F-1226-4014-B7D48314C342}"/>
              </a:ext>
              <a:ext uri="{C183D7F6-B498-43B3-948B-1728B52AA6E4}">
                <adec:decorative xmlns:adec="http://schemas.microsoft.com/office/drawing/2017/decorative" val="1"/>
              </a:ext>
            </a:extLst>
          </p:cNvPr>
          <p:cNvPicPr>
            <a:picLocks noGrp="1" noChangeAspect="1"/>
          </p:cNvPicPr>
          <p:nvPr userDrawn="1"/>
        </p:nvPicPr>
        <p:blipFill>
          <a:blip r:embed="rId8"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0A114AB-8655-3C6D-DFC5-54AF7F053381}"/>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solidFill>
                  <a:prstClr val="black"/>
                </a:solidFill>
              </a:rPr>
              <a:t>Hand Hygiene Promotion</a:t>
            </a:r>
            <a:endParaRPr lang="en-US" sz="900" b="1"/>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dc.gov/clean-hands/media/pdfs/provider-factsheet-508.pdf" TargetMode="External"/><Relationship Id="rId5" Type="http://schemas.openxmlformats.org/officeDocument/2006/relationships/image" Target="../media/image16.jpeg"/><Relationship Id="rId4" Type="http://schemas.openxmlformats.org/officeDocument/2006/relationships/hyperlink" Target="https://www.who.int/publications/m/item/how-to-handru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who.int/publications/m/item/how-to-handwash"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who.int/publications/m/item/glove-use-information-leaflet-(revised-august-2009)" TargetMode="External"/><Relationship Id="rId4" Type="http://schemas.openxmlformats.org/officeDocument/2006/relationships/hyperlink" Target="https://www.cdc.gov/clean-hands/media/images/Provider-Infographic-6-Gloves-are-Not-Enough.pn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ahrq.gov/sites/default/files/wysiwyg/hai/tools/mrsa/156-what-are-4-e-slides.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ahrq.gov/sites/default/files/wysiwyg/hai/tools/mrsa/131-what-are-the-4-es-one-pager.docx" TargetMode="External"/><Relationship Id="rId4" Type="http://schemas.openxmlformats.org/officeDocument/2006/relationships/hyperlink" Target="https://www.ahrq.gov/sites/default/files/wysiwyg/hai/tools/mrsa/157-what-are-4-es.doc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who.int/teams/integrated-health-services/infection-prevention-control/hand-hygiene/training-tools" TargetMode="External"/><Relationship Id="rId5" Type="http://schemas.openxmlformats.org/officeDocument/2006/relationships/hyperlink" Target="https://www.cdc.gov/clean-hands/hcp/training/index.html" TargetMode="External"/><Relationship Id="rId4" Type="http://schemas.openxmlformats.org/officeDocument/2006/relationships/hyperlink" Target="https://www.cdc.gov/clean-hands/hcp/training/Cdiff-Course.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mmwr/PDF/rr/rr5116.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clean-hands/globalhandwashingday/index.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cdc.gov/clean-hands/hcp/clean-hands-count/index.html" TargetMode="Externa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hyperlink" Target="https://www.who.int/campaigns/world-hand-hygiene-day" TargetMode="External"/><Relationship Id="rId7" Type="http://schemas.openxmlformats.org/officeDocument/2006/relationships/hyperlink" Target="https://www.who.int/campaigns/world-hand-hygiene-day/202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s://www.who.int/teams/integrated-health-services/infection-prevention-control/hand-hygiene/monitoring-tools" TargetMode="External"/><Relationship Id="rId4" Type="http://schemas.openxmlformats.org/officeDocument/2006/relationships/hyperlink" Target="https://www.who.int/publications/m/item/hand-hygiene-self-assessment-framework-201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jointcommission.org/-/media/tjc/documents/standards/national-patient-safety-goals/2024/hap-npsg-simple-2024-v2.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s://www.cdc.gov/mmwr/PDF/rr/rr5116.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hyperlink" Target="https://www.jointcommission.org/-/media/tjc/documents/standards/national-patient-safety-goals/2024/hap-npsg-simple-2024-v2.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dn.who.int/media/docs/default-source/integrated-health-services-(ihs)/infection-prevention-and-control/mdro-literature-review.pdf" TargetMode="External"/><Relationship Id="rId2" Type="http://schemas.openxmlformats.org/officeDocument/2006/relationships/hyperlink" Target="https://www.who.int/publications/i/item/9789241597906" TargetMode="External"/><Relationship Id="rId1" Type="http://schemas.openxmlformats.org/officeDocument/2006/relationships/slideLayout" Target="../slideLayouts/slideLayout2.xml"/><Relationship Id="rId5" Type="http://schemas.openxmlformats.org/officeDocument/2006/relationships/hyperlink" Target="https://www.cdc.gov/clean-hands/media/pdfs/provider-brochure-508.pdf" TargetMode="External"/><Relationship Id="rId4" Type="http://schemas.openxmlformats.org/officeDocument/2006/relationships/hyperlink" Target="https://www.who.int/publications/m/item/five-moments-for-hand-hygien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c.gov/clean-hands/hcp/clinical-safety/index.html" TargetMode="External"/><Relationship Id="rId7" Type="http://schemas.openxmlformats.org/officeDocument/2006/relationships/hyperlink" Target="https://www.who.int/publications/m/item/glove-use-information-leaflet-(revised-august-2009)" TargetMode="External"/><Relationship Id="rId2" Type="http://schemas.openxmlformats.org/officeDocument/2006/relationships/hyperlink" Target="https://apps.who.int/iris/handle/10665/70030" TargetMode="External"/><Relationship Id="rId1" Type="http://schemas.openxmlformats.org/officeDocument/2006/relationships/slideLayout" Target="../slideLayouts/slideLayout2.xml"/><Relationship Id="rId6" Type="http://schemas.openxmlformats.org/officeDocument/2006/relationships/hyperlink" Target="https://www.who.int/publications/m/item/how-to-handwash" TargetMode="External"/><Relationship Id="rId5" Type="http://schemas.openxmlformats.org/officeDocument/2006/relationships/hyperlink" Target="https://www.cdc.gov/clean-hands/media/pdfs/provider-factsheet-508.pdf" TargetMode="External"/><Relationship Id="rId4" Type="http://schemas.openxmlformats.org/officeDocument/2006/relationships/hyperlink" Target="https://www.who.int/publications/m/item/how-to-handrub"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ahrq.gov/hai/cusp/videos/02b-the-4e/index.html" TargetMode="External"/><Relationship Id="rId2" Type="http://schemas.openxmlformats.org/officeDocument/2006/relationships/hyperlink" Target="https://www.jointcommission.org/-/media/tjc/documents/resources/hai/hh_monograph.pdf" TargetMode="External"/><Relationship Id="rId1" Type="http://schemas.openxmlformats.org/officeDocument/2006/relationships/slideLayout" Target="../slideLayouts/slideLayout2.xml"/><Relationship Id="rId5" Type="http://schemas.openxmlformats.org/officeDocument/2006/relationships/hyperlink" Target="https://www.ahrq.gov/hai/cusp/modules/engage/exec-notes.html#sl3" TargetMode="External"/><Relationship Id="rId4" Type="http://schemas.openxmlformats.org/officeDocument/2006/relationships/hyperlink" Target="https://www.ahrq.gov/hai/cusp/modules/assemble/team-notes.html#slide12"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clean-hands/hcp/training/index.html" TargetMode="External"/><Relationship Id="rId2" Type="http://schemas.openxmlformats.org/officeDocument/2006/relationships/hyperlink" Target="https://www.hopkinsmedicine.org/-/media/armstrong-institute/documents/cusp_toolkit_new/cusp-roles-and-responsibilities.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who.int/campaigns/world-hand-hygiene-day" TargetMode="External"/><Relationship Id="rId2" Type="http://schemas.openxmlformats.org/officeDocument/2006/relationships/hyperlink" Target="https://www.cdc.gov/clean-hands/hcp/clean-hands-count/index.html" TargetMode="External"/><Relationship Id="rId1" Type="http://schemas.openxmlformats.org/officeDocument/2006/relationships/slideLayout" Target="../slideLayouts/slideLayout2.xml"/><Relationship Id="rId5" Type="http://schemas.openxmlformats.org/officeDocument/2006/relationships/hyperlink" Target="https://www.ihi.org/resources/Pages/Tools/Quality-Improvement-Essentials-Toolkit.aspx" TargetMode="External"/><Relationship Id="rId4" Type="http://schemas.openxmlformats.org/officeDocument/2006/relationships/hyperlink" Target="https://www.who.int/teams/integrated-health-services/infection-prevention-control/hand-hygiene/tools-and-resour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cdc.gov/mmwr/PDF/rr/rr5116.pdf" TargetMode="External"/><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cambridge.org/core/journals/infection-control-and-hospital-epidemiology/article/sheaidsaapic-practice-recommendation-strategies-to-prevent-healthcareassociated-infections-through-hand-hygiene-2022-update/FCD05235C79DC57F0E7F54D7EC314C2C" TargetMode="External"/><Relationship Id="rId5" Type="http://schemas.openxmlformats.org/officeDocument/2006/relationships/hyperlink" Target="https://www.who.int/publications/m/item/five-moments-for-hand-hygiene" TargetMode="External"/><Relationship Id="rId4" Type="http://schemas.openxmlformats.org/officeDocument/2006/relationships/hyperlink" Target="https://www.who.int/publications/i/item/978924159790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dirty="0"/>
              <a:t>AHRQ Safety Program for MRSA Prevention</a:t>
            </a:r>
          </a:p>
        </p:txBody>
      </p:sp>
      <p:sp>
        <p:nvSpPr>
          <p:cNvPr id="13" name="Text Placeholder 12">
            <a:extLst>
              <a:ext uri="{FF2B5EF4-FFF2-40B4-BE49-F238E27FC236}">
                <a16:creationId xmlns:a16="http://schemas.microsoft.com/office/drawing/2014/main" id="{AF2958D5-1619-BC47-A469-9664C492C525}"/>
              </a:ext>
              <a:ext uri="{C183D7F6-B498-43B3-948B-1728B52AA6E4}">
                <adec:decorative xmlns:adec="http://schemas.microsoft.com/office/drawing/2017/decorative" val="0"/>
              </a:ext>
            </a:extLst>
          </p:cNvPr>
          <p:cNvSpPr>
            <a:spLocks noGrp="1"/>
          </p:cNvSpPr>
          <p:nvPr>
            <p:ph type="body" sz="quarter" idx="14"/>
          </p:nvPr>
        </p:nvSpPr>
        <p:spPr>
          <a:xfrm>
            <a:off x="1054966" y="2018226"/>
            <a:ext cx="7034068" cy="2150362"/>
          </a:xfrm>
        </p:spPr>
        <p:txBody>
          <a:bodyPr>
            <a:normAutofit/>
          </a:bodyPr>
          <a:lstStyle/>
          <a:p>
            <a:r>
              <a:rPr lang="en-US"/>
              <a:t>Hand Hygiene Promotion</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49217" y="4280319"/>
            <a:ext cx="7034068" cy="997774"/>
          </a:xfrm>
        </p:spPr>
        <p:txBody>
          <a:bodyPr/>
          <a:lstStyle/>
          <a:p>
            <a:r>
              <a:rPr lang="en-US" dirty="0"/>
              <a:t>ICU &amp; Non-ICU </a:t>
            </a:r>
          </a:p>
        </p:txBody>
      </p:sp>
      <p:sp>
        <p:nvSpPr>
          <p:cNvPr id="3" name="TextBox 2">
            <a:extLst>
              <a:ext uri="{FF2B5EF4-FFF2-40B4-BE49-F238E27FC236}">
                <a16:creationId xmlns:a16="http://schemas.microsoft.com/office/drawing/2014/main" id="{1A140347-645C-4B1A-9C89-A823885FF43B}"/>
              </a:ext>
            </a:extLst>
          </p:cNvPr>
          <p:cNvSpPr txBox="1"/>
          <p:nvPr/>
        </p:nvSpPr>
        <p:spPr>
          <a:xfrm>
            <a:off x="6840186" y="6296975"/>
            <a:ext cx="2327564" cy="523220"/>
          </a:xfrm>
          <a:prstGeom prst="rect">
            <a:avLst/>
          </a:prstGeom>
          <a:noFill/>
        </p:spPr>
        <p:txBody>
          <a:bodyPr wrap="square" rtlCol="0">
            <a:spAutoFit/>
          </a:bodyPr>
          <a:lstStyle/>
          <a:p>
            <a:pPr algn="r"/>
            <a:r>
              <a:rPr lang="en-US" sz="1400" dirty="0"/>
              <a:t>AHRQ Pub. No. 25-0007</a:t>
            </a:r>
          </a:p>
          <a:p>
            <a:pPr algn="r"/>
            <a:r>
              <a:rPr lang="en-US" sz="1400" dirty="0"/>
              <a:t>October 2024</a:t>
            </a:r>
          </a:p>
        </p:txBody>
      </p:sp>
    </p:spTree>
    <p:extLst>
      <p:ext uri="{BB962C8B-B14F-4D97-AF65-F5344CB8AC3E}">
        <p14:creationId xmlns:p14="http://schemas.microsoft.com/office/powerpoint/2010/main" val="388719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9662A9D-6AD9-4C11-8C80-E050C8249AF2}"/>
              </a:ext>
            </a:extLst>
          </p:cNvPr>
          <p:cNvSpPr>
            <a:spLocks noGrp="1"/>
          </p:cNvSpPr>
          <p:nvPr>
            <p:ph type="title"/>
          </p:nvPr>
        </p:nvSpPr>
        <p:spPr/>
        <p:txBody>
          <a:bodyPr/>
          <a:lstStyle/>
          <a:p>
            <a:r>
              <a:rPr lang="en-US" dirty="0"/>
              <a:t>Hand Hygiene Products</a:t>
            </a:r>
            <a:endParaRPr lang="en-US" baseline="30000" dirty="0"/>
          </a:p>
        </p:txBody>
      </p:sp>
      <p:sp>
        <p:nvSpPr>
          <p:cNvPr id="2" name="Content Placeholder 1">
            <a:extLst>
              <a:ext uri="{FF2B5EF4-FFF2-40B4-BE49-F238E27FC236}">
                <a16:creationId xmlns:a16="http://schemas.microsoft.com/office/drawing/2014/main" id="{95E4BE30-4E0A-9FBE-DD21-844003AB862C}"/>
              </a:ext>
            </a:extLst>
          </p:cNvPr>
          <p:cNvSpPr>
            <a:spLocks noGrp="1"/>
          </p:cNvSpPr>
          <p:nvPr>
            <p:ph idx="1"/>
          </p:nvPr>
        </p:nvSpPr>
        <p:spPr>
          <a:xfrm>
            <a:off x="457200" y="1249728"/>
            <a:ext cx="5075469" cy="4786111"/>
          </a:xfrm>
        </p:spPr>
        <p:txBody>
          <a:bodyPr>
            <a:noAutofit/>
          </a:bodyPr>
          <a:lstStyle/>
          <a:p>
            <a:pPr>
              <a:spcBef>
                <a:spcPts val="1800"/>
              </a:spcBef>
              <a:buFont typeface="Arial" panose="020B0604020202020204" pitchFamily="34" charset="0"/>
              <a:buChar char="•"/>
            </a:pPr>
            <a:r>
              <a:rPr lang="en-US" sz="2800" dirty="0"/>
              <a:t>Studies have found alcohol-based hand rub (ABHR) to be superior to both non-antimicrobial soap with water and antimicrobial soap with water.</a:t>
            </a:r>
            <a:r>
              <a:rPr lang="en-US" sz="2800" baseline="30000" dirty="0"/>
              <a:t>1</a:t>
            </a:r>
            <a:r>
              <a:rPr lang="en-US" sz="2800" dirty="0"/>
              <a:t> </a:t>
            </a:r>
          </a:p>
          <a:p>
            <a:pPr>
              <a:spcBef>
                <a:spcPts val="2400"/>
              </a:spcBef>
              <a:buFont typeface="Arial" panose="020B0604020202020204" pitchFamily="34" charset="0"/>
              <a:buChar char="•"/>
            </a:pPr>
            <a:r>
              <a:rPr lang="en-US" sz="2800" dirty="0"/>
              <a:t>The WHO strongly recommends ABHR over soap and water.</a:t>
            </a:r>
            <a:r>
              <a:rPr lang="en-US" sz="2800" baseline="30000" dirty="0"/>
              <a:t>7</a:t>
            </a:r>
            <a:r>
              <a:rPr lang="en-US" sz="2800" dirty="0"/>
              <a:t> </a:t>
            </a:r>
          </a:p>
        </p:txBody>
      </p:sp>
      <p:pic>
        <p:nvPicPr>
          <p:cNvPr id="3074" name="Picture 2" descr="A close-up of an individual using a dispenser for alcohol-based hand rub.">
            <a:extLst>
              <a:ext uri="{FF2B5EF4-FFF2-40B4-BE49-F238E27FC236}">
                <a16:creationId xmlns:a16="http://schemas.microsoft.com/office/drawing/2014/main" id="{686B7DE0-6E2F-43D6-B4FE-BBC9BBF06342}"/>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753007" y="1371618"/>
            <a:ext cx="3017520" cy="20126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descr="Healthcare professionals washing their hands with soap and water.">
            <a:extLst>
              <a:ext uri="{FF2B5EF4-FFF2-40B4-BE49-F238E27FC236}">
                <a16:creationId xmlns:a16="http://schemas.microsoft.com/office/drawing/2014/main" id="{413A10A7-5598-45FA-AFE6-FEB64FDE8C46}"/>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5754432" y="3839375"/>
            <a:ext cx="3014670" cy="20095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041D2687-3D91-3887-75BC-C8695B6A460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563254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4330B55-47D9-08E2-52F8-B09C3D6093ED}"/>
              </a:ext>
            </a:extLst>
          </p:cNvPr>
          <p:cNvSpPr>
            <a:spLocks noGrp="1"/>
          </p:cNvSpPr>
          <p:nvPr>
            <p:ph type="title"/>
          </p:nvPr>
        </p:nvSpPr>
        <p:spPr>
          <a:xfrm>
            <a:off x="228600" y="0"/>
            <a:ext cx="8686800" cy="914400"/>
          </a:xfrm>
        </p:spPr>
        <p:txBody>
          <a:bodyPr>
            <a:noAutofit/>
          </a:bodyPr>
          <a:lstStyle/>
          <a:p>
            <a:r>
              <a:rPr lang="en-US" sz="3600" dirty="0"/>
              <a:t>When To Use ABHR or Soap and Water?</a:t>
            </a:r>
            <a:r>
              <a:rPr lang="en-US" sz="3600" baseline="30000" dirty="0"/>
              <a:t>1,2,7,8</a:t>
            </a:r>
          </a:p>
        </p:txBody>
      </p:sp>
      <p:pic>
        <p:nvPicPr>
          <p:cNvPr id="1026" name="Picture 2" descr="A close-up of a healthcare professional using a dispenser for alcohol-based hand rub.">
            <a:extLst>
              <a:ext uri="{FF2B5EF4-FFF2-40B4-BE49-F238E27FC236}">
                <a16:creationId xmlns:a16="http://schemas.microsoft.com/office/drawing/2014/main" id="{4EF20860-E2EE-43D9-AD41-41CEF7C7220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1066"/>
          <a:stretch/>
        </p:blipFill>
        <p:spPr bwMode="auto">
          <a:xfrm>
            <a:off x="365125" y="1505616"/>
            <a:ext cx="2568575" cy="15826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6" descr="A close-up of an individual washing their hands with soap and water.">
            <a:extLst>
              <a:ext uri="{FF2B5EF4-FFF2-40B4-BE49-F238E27FC236}">
                <a16:creationId xmlns:a16="http://schemas.microsoft.com/office/drawing/2014/main" id="{B1B1A43F-CC6B-B0DA-9700-17907A8C19F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flipH="1">
            <a:off x="365125" y="3914216"/>
            <a:ext cx="2568576" cy="1712228"/>
          </a:xfrm>
          <a:prstGeom prst="rect">
            <a:avLst/>
          </a:prstGeom>
          <a:noFill/>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B508E5A0-B5BB-DC99-8E3D-1B83A4E11AE8}"/>
              </a:ext>
            </a:extLst>
          </p:cNvPr>
          <p:cNvSpPr>
            <a:spLocks noGrp="1"/>
          </p:cNvSpPr>
          <p:nvPr>
            <p:ph idx="1"/>
          </p:nvPr>
        </p:nvSpPr>
        <p:spPr>
          <a:xfrm>
            <a:off x="3072245" y="970432"/>
            <a:ext cx="5747789" cy="5887568"/>
          </a:xfrm>
        </p:spPr>
        <p:txBody>
          <a:bodyPr vert="horz" lIns="91440" tIns="45720" rIns="91440" bIns="45720" rtlCol="0" anchor="t">
            <a:noAutofit/>
          </a:bodyPr>
          <a:lstStyle/>
          <a:p>
            <a:pPr marL="0" indent="0">
              <a:buNone/>
            </a:pPr>
            <a:r>
              <a:rPr lang="en-US" sz="2000" b="1" dirty="0"/>
              <a:t>ABHR</a:t>
            </a:r>
          </a:p>
          <a:p>
            <a:r>
              <a:rPr lang="en-US" sz="2000" dirty="0"/>
              <a:t>Preferred method for hand hygiene in most situations.</a:t>
            </a:r>
            <a:endParaRPr lang="en-US" sz="2000" baseline="30000" dirty="0"/>
          </a:p>
          <a:p>
            <a:r>
              <a:rPr lang="en-US" sz="2000" dirty="0"/>
              <a:t>Shown to have significantly better efficacy in removing different viruses than antimicrobial and non-antimicrobial soap and water.</a:t>
            </a:r>
            <a:endParaRPr lang="en-US" sz="2000" dirty="0">
              <a:cs typeface="Calibri"/>
            </a:endParaRPr>
          </a:p>
          <a:p>
            <a:pPr marL="0" indent="0">
              <a:spcBef>
                <a:spcPts val="1800"/>
              </a:spcBef>
              <a:buNone/>
            </a:pPr>
            <a:r>
              <a:rPr lang="en-US" sz="2000" b="1" dirty="0"/>
              <a:t>Soap and Water</a:t>
            </a:r>
            <a:endParaRPr lang="en-US" sz="2000" b="1" dirty="0">
              <a:cs typeface="Calibri"/>
            </a:endParaRPr>
          </a:p>
          <a:p>
            <a:r>
              <a:rPr lang="en-US" sz="2000" dirty="0"/>
              <a:t>Use when hands are visibly soiled, when there is a noticeable buildup from ABHR, and after using the bathroom.</a:t>
            </a:r>
            <a:endParaRPr lang="en-US" sz="2000" dirty="0">
              <a:cs typeface="Calibri"/>
            </a:endParaRPr>
          </a:p>
          <a:p>
            <a:r>
              <a:rPr lang="en-US" sz="2000" dirty="0"/>
              <a:t>Use when patients have an infection from a spore-producing organism like </a:t>
            </a:r>
            <a:r>
              <a:rPr lang="en-US" sz="2000" i="1" dirty="0"/>
              <a:t>Clostridioides difficile.</a:t>
            </a:r>
            <a:r>
              <a:rPr lang="en-US" sz="2000" baseline="30000" dirty="0"/>
              <a:t>16,17</a:t>
            </a:r>
          </a:p>
          <a:p>
            <a:r>
              <a:rPr lang="en-US" sz="2000" dirty="0"/>
              <a:t>If ABHR is readily available for staff, it is recommended that plain, non-antimicrobial soap should be provided when hand washing with soap and water is required.</a:t>
            </a:r>
            <a:r>
              <a:rPr lang="en-US" sz="2000" baseline="30000" dirty="0"/>
              <a:t>7</a:t>
            </a:r>
            <a:endParaRPr lang="en-US" sz="2000" dirty="0"/>
          </a:p>
        </p:txBody>
      </p:sp>
      <p:sp>
        <p:nvSpPr>
          <p:cNvPr id="23" name="Slide Number Placeholder 22">
            <a:extLst>
              <a:ext uri="{FF2B5EF4-FFF2-40B4-BE49-F238E27FC236}">
                <a16:creationId xmlns:a16="http://schemas.microsoft.com/office/drawing/2014/main" id="{477078FA-D8FB-5B6F-793F-CD96EB534B8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15078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B2F5F6AC-FA27-3D04-A74C-59097A3E1FD7}"/>
              </a:ext>
            </a:extLst>
          </p:cNvPr>
          <p:cNvSpPr>
            <a:spLocks noGrp="1"/>
          </p:cNvSpPr>
          <p:nvPr>
            <p:ph type="title"/>
          </p:nvPr>
        </p:nvSpPr>
        <p:spPr/>
        <p:txBody>
          <a:bodyPr/>
          <a:lstStyle/>
          <a:p>
            <a:r>
              <a:rPr lang="en-US" dirty="0"/>
              <a:t>Hand Hygiene Indications</a:t>
            </a:r>
          </a:p>
        </p:txBody>
      </p:sp>
      <p:grpSp>
        <p:nvGrpSpPr>
          <p:cNvPr id="75" name="Group 74" descr="WHO’s Five Moments of Hand Hygiene are the following: before touching a patient, before a clean or aseptic procedure, after body fluid exposure risk, after touching a patient, and after touching patient surroundings.">
            <a:extLst>
              <a:ext uri="{FF2B5EF4-FFF2-40B4-BE49-F238E27FC236}">
                <a16:creationId xmlns:a16="http://schemas.microsoft.com/office/drawing/2014/main" id="{BDD72EBB-4AE3-814F-9F88-0AD5BCE2F70E}"/>
              </a:ext>
            </a:extLst>
          </p:cNvPr>
          <p:cNvGrpSpPr/>
          <p:nvPr/>
        </p:nvGrpSpPr>
        <p:grpSpPr>
          <a:xfrm>
            <a:off x="510099" y="1227833"/>
            <a:ext cx="4024266" cy="4076212"/>
            <a:chOff x="373250" y="1227832"/>
            <a:chExt cx="4569227" cy="5229783"/>
          </a:xfrm>
        </p:grpSpPr>
        <p:sp>
          <p:nvSpPr>
            <p:cNvPr id="76" name="Freeform: Shape 75">
              <a:extLst>
                <a:ext uri="{FF2B5EF4-FFF2-40B4-BE49-F238E27FC236}">
                  <a16:creationId xmlns:a16="http://schemas.microsoft.com/office/drawing/2014/main" id="{74B38AAF-ADE5-9898-83C2-19C4CCA5CC0C}"/>
                </a:ext>
              </a:extLst>
            </p:cNvPr>
            <p:cNvSpPr/>
            <p:nvPr/>
          </p:nvSpPr>
          <p:spPr>
            <a:xfrm>
              <a:off x="497730" y="1227832"/>
              <a:ext cx="4176104" cy="5229783"/>
            </a:xfrm>
            <a:custGeom>
              <a:avLst/>
              <a:gdLst>
                <a:gd name="connsiteX0" fmla="*/ 0 w 4176104"/>
                <a:gd name="connsiteY0" fmla="*/ 417610 h 6034088"/>
                <a:gd name="connsiteX1" fmla="*/ 417610 w 4176104"/>
                <a:gd name="connsiteY1" fmla="*/ 0 h 6034088"/>
                <a:gd name="connsiteX2" fmla="*/ 3758494 w 4176104"/>
                <a:gd name="connsiteY2" fmla="*/ 0 h 6034088"/>
                <a:gd name="connsiteX3" fmla="*/ 4176104 w 4176104"/>
                <a:gd name="connsiteY3" fmla="*/ 417610 h 6034088"/>
                <a:gd name="connsiteX4" fmla="*/ 4176104 w 4176104"/>
                <a:gd name="connsiteY4" fmla="*/ 5616478 h 6034088"/>
                <a:gd name="connsiteX5" fmla="*/ 3758494 w 4176104"/>
                <a:gd name="connsiteY5" fmla="*/ 6034088 h 6034088"/>
                <a:gd name="connsiteX6" fmla="*/ 417610 w 4176104"/>
                <a:gd name="connsiteY6" fmla="*/ 6034088 h 6034088"/>
                <a:gd name="connsiteX7" fmla="*/ 0 w 4176104"/>
                <a:gd name="connsiteY7" fmla="*/ 5616478 h 6034088"/>
                <a:gd name="connsiteX8" fmla="*/ 0 w 4176104"/>
                <a:gd name="connsiteY8" fmla="*/ 417610 h 603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104" h="6034088">
                  <a:moveTo>
                    <a:pt x="0" y="417610"/>
                  </a:moveTo>
                  <a:cubicBezTo>
                    <a:pt x="0" y="186970"/>
                    <a:pt x="186970" y="0"/>
                    <a:pt x="417610" y="0"/>
                  </a:cubicBezTo>
                  <a:lnTo>
                    <a:pt x="3758494" y="0"/>
                  </a:lnTo>
                  <a:cubicBezTo>
                    <a:pt x="3989134" y="0"/>
                    <a:pt x="4176104" y="186970"/>
                    <a:pt x="4176104" y="417610"/>
                  </a:cubicBezTo>
                  <a:lnTo>
                    <a:pt x="4176104" y="5616478"/>
                  </a:lnTo>
                  <a:cubicBezTo>
                    <a:pt x="4176104" y="5847118"/>
                    <a:pt x="3989134" y="6034088"/>
                    <a:pt x="3758494" y="6034088"/>
                  </a:cubicBezTo>
                  <a:lnTo>
                    <a:pt x="417610" y="6034088"/>
                  </a:lnTo>
                  <a:cubicBezTo>
                    <a:pt x="186970" y="6034088"/>
                    <a:pt x="0" y="5847118"/>
                    <a:pt x="0" y="5616478"/>
                  </a:cubicBezTo>
                  <a:lnTo>
                    <a:pt x="0" y="417610"/>
                  </a:lnTo>
                  <a:close/>
                </a:path>
              </a:pathLst>
            </a:custGeom>
            <a:solidFill>
              <a:schemeClr val="accent4">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471512" numCol="1" spcCol="1270" anchor="ctr" anchorCtr="0">
              <a:noAutofit/>
            </a:bodyPr>
            <a:lstStyle/>
            <a:p>
              <a:pPr marL="0" lvl="0" indent="0" algn="ctr" defTabSz="2889250">
                <a:lnSpc>
                  <a:spcPct val="90000"/>
                </a:lnSpc>
                <a:spcBef>
                  <a:spcPct val="0"/>
                </a:spcBef>
                <a:spcAft>
                  <a:spcPct val="35000"/>
                </a:spcAft>
                <a:buNone/>
              </a:pPr>
              <a:r>
                <a:rPr lang="en-US" sz="4800" kern="1200"/>
                <a:t> </a:t>
              </a:r>
            </a:p>
          </p:txBody>
        </p:sp>
        <p:grpSp>
          <p:nvGrpSpPr>
            <p:cNvPr id="77" name="Group 76">
              <a:extLst>
                <a:ext uri="{FF2B5EF4-FFF2-40B4-BE49-F238E27FC236}">
                  <a16:creationId xmlns:a16="http://schemas.microsoft.com/office/drawing/2014/main" id="{8F7A7EFF-C946-1641-7EB5-6E7C3B7BCF2D}"/>
                </a:ext>
              </a:extLst>
            </p:cNvPr>
            <p:cNvGrpSpPr/>
            <p:nvPr/>
          </p:nvGrpSpPr>
          <p:grpSpPr>
            <a:xfrm>
              <a:off x="802702" y="2175874"/>
              <a:ext cx="3566160" cy="698059"/>
              <a:chOff x="1097279" y="2208433"/>
              <a:chExt cx="3566160" cy="698059"/>
            </a:xfrm>
          </p:grpSpPr>
          <p:sp>
            <p:nvSpPr>
              <p:cNvPr id="91" name="Rectangle 90">
                <a:extLst>
                  <a:ext uri="{FF2B5EF4-FFF2-40B4-BE49-F238E27FC236}">
                    <a16:creationId xmlns:a16="http://schemas.microsoft.com/office/drawing/2014/main" id="{9BA4E235-CC59-C9F8-284E-222E5580C2BC}"/>
                  </a:ext>
                </a:extLst>
              </p:cNvPr>
              <p:cNvSpPr/>
              <p:nvPr/>
            </p:nvSpPr>
            <p:spPr>
              <a:xfrm>
                <a:off x="1097279" y="2208433"/>
                <a:ext cx="3566160" cy="698059"/>
              </a:xfrm>
              <a:prstGeom prst="rect">
                <a:avLst/>
              </a:prstGeom>
              <a:solidFill>
                <a:srgbClr val="F57920"/>
              </a:solid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31520" tIns="50925" rIns="274320" bIns="50925" numCol="1" spcCol="1270" anchor="ctr" anchorCtr="0">
                <a:normAutofit/>
              </a:bodyPr>
              <a:lstStyle/>
              <a:p>
                <a:pPr marL="0" lvl="0" indent="0" defTabSz="711200">
                  <a:lnSpc>
                    <a:spcPct val="90000"/>
                  </a:lnSpc>
                  <a:spcBef>
                    <a:spcPct val="0"/>
                  </a:spcBef>
                  <a:spcAft>
                    <a:spcPct val="35000"/>
                  </a:spcAft>
                  <a:buNone/>
                </a:pPr>
                <a:r>
                  <a:rPr lang="en-US" sz="1400" b="1" kern="1200">
                    <a:solidFill>
                      <a:schemeClr val="tx1"/>
                    </a:solidFill>
                    <a:cs typeface="Arial"/>
                  </a:rPr>
                  <a:t>Before Touching a Patient</a:t>
                </a:r>
              </a:p>
            </p:txBody>
          </p:sp>
          <p:sp>
            <p:nvSpPr>
              <p:cNvPr id="92" name="Rectangle 91">
                <a:extLst>
                  <a:ext uri="{FF2B5EF4-FFF2-40B4-BE49-F238E27FC236}">
                    <a16:creationId xmlns:a16="http://schemas.microsoft.com/office/drawing/2014/main" id="{C70D4EB3-6087-33CC-109B-325759BC6599}"/>
                  </a:ext>
                </a:extLst>
              </p:cNvPr>
              <p:cNvSpPr/>
              <p:nvPr/>
            </p:nvSpPr>
            <p:spPr>
              <a:xfrm>
                <a:off x="1151287" y="2208433"/>
                <a:ext cx="594625" cy="698059"/>
              </a:xfrm>
              <a:prstGeom prst="rect">
                <a:avLst/>
              </a:prstGeom>
              <a:solidFill>
                <a:schemeClr val="tx1"/>
              </a:solid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1440" tIns="50925" rIns="91440" bIns="50925" numCol="1" spcCol="1270" anchor="ctr" anchorCtr="0">
                <a:noAutofit/>
              </a:bodyPr>
              <a:lstStyle/>
              <a:p>
                <a:pPr marL="0" lvl="0" indent="0" algn="ctr" defTabSz="711200">
                  <a:lnSpc>
                    <a:spcPct val="120000"/>
                  </a:lnSpc>
                  <a:spcBef>
                    <a:spcPct val="0"/>
                  </a:spcBef>
                  <a:buNone/>
                </a:pPr>
                <a:r>
                  <a:rPr lang="en-US" sz="2800" b="1" kern="1200">
                    <a:ln w="12700">
                      <a:solidFill>
                        <a:schemeClr val="tx1"/>
                      </a:solidFill>
                    </a:ln>
                    <a:solidFill>
                      <a:schemeClr val="bg1"/>
                    </a:solidFill>
                    <a:effectLst>
                      <a:outerShdw blurRad="38100" dist="38100" dir="2700000" algn="tl">
                        <a:srgbClr val="000000">
                          <a:alpha val="43137"/>
                        </a:srgbClr>
                      </a:outerShdw>
                    </a:effectLst>
                  </a:rPr>
                  <a:t>1</a:t>
                </a:r>
              </a:p>
            </p:txBody>
          </p:sp>
        </p:grpSp>
        <p:grpSp>
          <p:nvGrpSpPr>
            <p:cNvPr id="78" name="Group 77">
              <a:extLst>
                <a:ext uri="{FF2B5EF4-FFF2-40B4-BE49-F238E27FC236}">
                  <a16:creationId xmlns:a16="http://schemas.microsoft.com/office/drawing/2014/main" id="{822D75B7-7CBE-5D6E-9DCE-6D5738B7E86E}"/>
                </a:ext>
              </a:extLst>
            </p:cNvPr>
            <p:cNvGrpSpPr/>
            <p:nvPr/>
          </p:nvGrpSpPr>
          <p:grpSpPr>
            <a:xfrm>
              <a:off x="802702" y="3021366"/>
              <a:ext cx="3566160" cy="698059"/>
              <a:chOff x="1097280" y="3012175"/>
              <a:chExt cx="3340883" cy="698059"/>
            </a:xfrm>
          </p:grpSpPr>
          <p:sp>
            <p:nvSpPr>
              <p:cNvPr id="89" name="Rectangle 88">
                <a:extLst>
                  <a:ext uri="{FF2B5EF4-FFF2-40B4-BE49-F238E27FC236}">
                    <a16:creationId xmlns:a16="http://schemas.microsoft.com/office/drawing/2014/main" id="{5ECD0F30-509F-9B14-B957-F60BC8B4CA57}"/>
                  </a:ext>
                </a:extLst>
              </p:cNvPr>
              <p:cNvSpPr/>
              <p:nvPr/>
            </p:nvSpPr>
            <p:spPr>
              <a:xfrm>
                <a:off x="1097280" y="3012175"/>
                <a:ext cx="3340883" cy="698059"/>
              </a:xfrm>
              <a:prstGeom prst="rect">
                <a:avLst/>
              </a:prstGeom>
              <a:solidFill>
                <a:srgbClr val="F57920"/>
              </a:solid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31520" tIns="50925" rIns="274320" bIns="50925" numCol="1" spcCol="1270" anchor="ctr" anchorCtr="0">
                <a:normAutofit/>
              </a:bodyPr>
              <a:lstStyle/>
              <a:p>
                <a:pPr marL="0" lvl="0" indent="0" defTabSz="711200">
                  <a:lnSpc>
                    <a:spcPct val="90000"/>
                  </a:lnSpc>
                  <a:spcBef>
                    <a:spcPct val="0"/>
                  </a:spcBef>
                  <a:spcAft>
                    <a:spcPct val="35000"/>
                  </a:spcAft>
                  <a:buNone/>
                </a:pPr>
                <a:r>
                  <a:rPr lang="en-US" sz="1400" b="1" kern="1200">
                    <a:solidFill>
                      <a:schemeClr val="tx1"/>
                    </a:solidFill>
                    <a:cs typeface="Arial"/>
                  </a:rPr>
                  <a:t>Before Clean/Aseptic Procedure</a:t>
                </a:r>
              </a:p>
            </p:txBody>
          </p:sp>
          <p:sp>
            <p:nvSpPr>
              <p:cNvPr id="90" name="Rectangle 89">
                <a:extLst>
                  <a:ext uri="{FF2B5EF4-FFF2-40B4-BE49-F238E27FC236}">
                    <a16:creationId xmlns:a16="http://schemas.microsoft.com/office/drawing/2014/main" id="{C34CBD4C-753D-73A1-8CC8-2106BA91D38B}"/>
                  </a:ext>
                </a:extLst>
              </p:cNvPr>
              <p:cNvSpPr/>
              <p:nvPr/>
            </p:nvSpPr>
            <p:spPr>
              <a:xfrm>
                <a:off x="1151288" y="3012175"/>
                <a:ext cx="553652" cy="698059"/>
              </a:xfrm>
              <a:prstGeom prst="rect">
                <a:avLst/>
              </a:prstGeom>
              <a:solidFill>
                <a:schemeClr val="tx1"/>
              </a:solid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1440" tIns="50925" rIns="91440" bIns="50925" numCol="1" spcCol="1270" anchor="ctr" anchorCtr="0">
                <a:noAutofit/>
              </a:bodyPr>
              <a:lstStyle/>
              <a:p>
                <a:pPr marL="0" lvl="0" indent="0" algn="ctr" defTabSz="711200">
                  <a:lnSpc>
                    <a:spcPct val="120000"/>
                  </a:lnSpc>
                  <a:spcBef>
                    <a:spcPct val="0"/>
                  </a:spcBef>
                  <a:buNone/>
                </a:pPr>
                <a:r>
                  <a:rPr lang="en-US" sz="2800" b="1" kern="1200">
                    <a:ln w="12700">
                      <a:solidFill>
                        <a:schemeClr val="tx1"/>
                      </a:solidFill>
                    </a:ln>
                    <a:solidFill>
                      <a:schemeClr val="bg1"/>
                    </a:solidFill>
                    <a:effectLst>
                      <a:outerShdw blurRad="38100" dist="38100" dir="2700000" algn="tl">
                        <a:srgbClr val="000000">
                          <a:alpha val="43137"/>
                        </a:srgbClr>
                      </a:outerShdw>
                    </a:effectLst>
                  </a:rPr>
                  <a:t>2</a:t>
                </a:r>
              </a:p>
            </p:txBody>
          </p:sp>
        </p:grpSp>
        <p:grpSp>
          <p:nvGrpSpPr>
            <p:cNvPr id="79" name="Group 78">
              <a:extLst>
                <a:ext uri="{FF2B5EF4-FFF2-40B4-BE49-F238E27FC236}">
                  <a16:creationId xmlns:a16="http://schemas.microsoft.com/office/drawing/2014/main" id="{D681E9E5-1452-7C27-0815-F504E441B1E8}"/>
                </a:ext>
              </a:extLst>
            </p:cNvPr>
            <p:cNvGrpSpPr/>
            <p:nvPr/>
          </p:nvGrpSpPr>
          <p:grpSpPr>
            <a:xfrm>
              <a:off x="802702" y="3866126"/>
              <a:ext cx="3566160" cy="698059"/>
              <a:chOff x="1097280" y="3817628"/>
              <a:chExt cx="3340883" cy="698059"/>
            </a:xfrm>
          </p:grpSpPr>
          <p:sp>
            <p:nvSpPr>
              <p:cNvPr id="87" name="Rectangle 86">
                <a:extLst>
                  <a:ext uri="{FF2B5EF4-FFF2-40B4-BE49-F238E27FC236}">
                    <a16:creationId xmlns:a16="http://schemas.microsoft.com/office/drawing/2014/main" id="{F129E552-2527-A8CF-3168-903043E5F407}"/>
                  </a:ext>
                </a:extLst>
              </p:cNvPr>
              <p:cNvSpPr/>
              <p:nvPr/>
            </p:nvSpPr>
            <p:spPr>
              <a:xfrm>
                <a:off x="1097280" y="3817628"/>
                <a:ext cx="3340883" cy="698059"/>
              </a:xfrm>
              <a:prstGeom prst="rect">
                <a:avLst/>
              </a:prstGeom>
              <a:solidFill>
                <a:srgbClr val="F57920"/>
              </a:solid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31520" tIns="50925" rIns="274320" bIns="50925" numCol="1" spcCol="1270" anchor="ctr" anchorCtr="0">
                <a:normAutofit/>
              </a:bodyPr>
              <a:lstStyle/>
              <a:p>
                <a:pPr marL="0" lvl="0" indent="0" defTabSz="711200">
                  <a:lnSpc>
                    <a:spcPct val="90000"/>
                  </a:lnSpc>
                  <a:spcBef>
                    <a:spcPct val="0"/>
                  </a:spcBef>
                  <a:spcAft>
                    <a:spcPct val="35000"/>
                  </a:spcAft>
                  <a:buNone/>
                </a:pPr>
                <a:r>
                  <a:rPr lang="en-US" sz="1400" b="1" kern="1200">
                    <a:solidFill>
                      <a:schemeClr val="tx1"/>
                    </a:solidFill>
                    <a:cs typeface="Arial"/>
                  </a:rPr>
                  <a:t>After Body Fluid Exposure Risk</a:t>
                </a:r>
              </a:p>
            </p:txBody>
          </p:sp>
          <p:sp>
            <p:nvSpPr>
              <p:cNvPr id="88" name="Rectangle 87">
                <a:extLst>
                  <a:ext uri="{FF2B5EF4-FFF2-40B4-BE49-F238E27FC236}">
                    <a16:creationId xmlns:a16="http://schemas.microsoft.com/office/drawing/2014/main" id="{60BDFAE6-BC55-CD46-F04D-E1245E9EF458}"/>
                  </a:ext>
                </a:extLst>
              </p:cNvPr>
              <p:cNvSpPr/>
              <p:nvPr/>
            </p:nvSpPr>
            <p:spPr>
              <a:xfrm>
                <a:off x="1151288" y="3817628"/>
                <a:ext cx="553652" cy="698059"/>
              </a:xfrm>
              <a:prstGeom prst="rect">
                <a:avLst/>
              </a:prstGeom>
              <a:solidFill>
                <a:schemeClr val="tx1"/>
              </a:solid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1440" tIns="50925" rIns="91440" bIns="50925" numCol="1" spcCol="1270" anchor="ctr" anchorCtr="0">
                <a:noAutofit/>
              </a:bodyPr>
              <a:lstStyle/>
              <a:p>
                <a:pPr marL="0" lvl="0" indent="0" algn="ctr" defTabSz="711200">
                  <a:lnSpc>
                    <a:spcPct val="120000"/>
                  </a:lnSpc>
                  <a:spcBef>
                    <a:spcPct val="0"/>
                  </a:spcBef>
                  <a:buNone/>
                </a:pPr>
                <a:r>
                  <a:rPr lang="en-US" sz="2800" b="1" kern="1200">
                    <a:ln w="12700">
                      <a:solidFill>
                        <a:schemeClr val="tx1"/>
                      </a:solidFill>
                    </a:ln>
                    <a:solidFill>
                      <a:schemeClr val="bg1"/>
                    </a:solidFill>
                    <a:effectLst>
                      <a:outerShdw blurRad="38100" dist="38100" dir="2700000" algn="tl">
                        <a:srgbClr val="000000">
                          <a:alpha val="43137"/>
                        </a:srgbClr>
                      </a:outerShdw>
                    </a:effectLst>
                  </a:rPr>
                  <a:t>3</a:t>
                </a:r>
              </a:p>
            </p:txBody>
          </p:sp>
        </p:grpSp>
        <p:grpSp>
          <p:nvGrpSpPr>
            <p:cNvPr id="80" name="Group 79">
              <a:extLst>
                <a:ext uri="{FF2B5EF4-FFF2-40B4-BE49-F238E27FC236}">
                  <a16:creationId xmlns:a16="http://schemas.microsoft.com/office/drawing/2014/main" id="{CD90B15F-CFAB-1091-0ECF-C08AF05BB2B9}"/>
                </a:ext>
              </a:extLst>
            </p:cNvPr>
            <p:cNvGrpSpPr/>
            <p:nvPr/>
          </p:nvGrpSpPr>
          <p:grpSpPr>
            <a:xfrm>
              <a:off x="802702" y="4706876"/>
              <a:ext cx="3566160" cy="698059"/>
              <a:chOff x="1097280" y="4623081"/>
              <a:chExt cx="3340883" cy="698059"/>
            </a:xfrm>
          </p:grpSpPr>
          <p:sp>
            <p:nvSpPr>
              <p:cNvPr id="85" name="Rectangle 84">
                <a:extLst>
                  <a:ext uri="{FF2B5EF4-FFF2-40B4-BE49-F238E27FC236}">
                    <a16:creationId xmlns:a16="http://schemas.microsoft.com/office/drawing/2014/main" id="{DC576FB7-141F-7A3F-9B68-661816410B07}"/>
                  </a:ext>
                </a:extLst>
              </p:cNvPr>
              <p:cNvSpPr/>
              <p:nvPr/>
            </p:nvSpPr>
            <p:spPr>
              <a:xfrm>
                <a:off x="1097280" y="4623081"/>
                <a:ext cx="3340883" cy="698059"/>
              </a:xfrm>
              <a:prstGeom prst="rect">
                <a:avLst/>
              </a:prstGeom>
              <a:solidFill>
                <a:srgbClr val="F57920"/>
              </a:solid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31520" tIns="50925" rIns="274320" bIns="50925" numCol="1" spcCol="1270" anchor="ctr" anchorCtr="0">
                <a:normAutofit/>
              </a:bodyPr>
              <a:lstStyle/>
              <a:p>
                <a:pPr marL="0" lvl="0" indent="0" defTabSz="711200">
                  <a:lnSpc>
                    <a:spcPct val="90000"/>
                  </a:lnSpc>
                  <a:spcBef>
                    <a:spcPct val="0"/>
                  </a:spcBef>
                  <a:spcAft>
                    <a:spcPct val="35000"/>
                  </a:spcAft>
                  <a:buNone/>
                </a:pPr>
                <a:r>
                  <a:rPr lang="en-US" sz="1400" b="1" kern="1200">
                    <a:solidFill>
                      <a:schemeClr val="tx1"/>
                    </a:solidFill>
                    <a:cs typeface="Arial"/>
                  </a:rPr>
                  <a:t>After Touching a Patient</a:t>
                </a:r>
              </a:p>
            </p:txBody>
          </p:sp>
          <p:sp>
            <p:nvSpPr>
              <p:cNvPr id="86" name="Rectangle 85">
                <a:extLst>
                  <a:ext uri="{FF2B5EF4-FFF2-40B4-BE49-F238E27FC236}">
                    <a16:creationId xmlns:a16="http://schemas.microsoft.com/office/drawing/2014/main" id="{88F45D54-4BAB-ED23-1892-3DA5A020E34E}"/>
                  </a:ext>
                </a:extLst>
              </p:cNvPr>
              <p:cNvSpPr/>
              <p:nvPr/>
            </p:nvSpPr>
            <p:spPr>
              <a:xfrm>
                <a:off x="1151288" y="4623081"/>
                <a:ext cx="553652" cy="698059"/>
              </a:xfrm>
              <a:prstGeom prst="rect">
                <a:avLst/>
              </a:prstGeom>
              <a:solidFill>
                <a:schemeClr val="tx1"/>
              </a:solid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1440" tIns="50925" rIns="91440" bIns="50925" numCol="1" spcCol="1270" anchor="ctr" anchorCtr="0">
                <a:noAutofit/>
              </a:bodyPr>
              <a:lstStyle/>
              <a:p>
                <a:pPr marL="0" lvl="0" indent="0" algn="ctr" defTabSz="711200">
                  <a:lnSpc>
                    <a:spcPct val="120000"/>
                  </a:lnSpc>
                  <a:spcBef>
                    <a:spcPct val="0"/>
                  </a:spcBef>
                  <a:buNone/>
                </a:pPr>
                <a:r>
                  <a:rPr lang="en-US" sz="2800" b="1" kern="1200">
                    <a:ln w="12700">
                      <a:solidFill>
                        <a:schemeClr val="tx1"/>
                      </a:solidFill>
                    </a:ln>
                    <a:solidFill>
                      <a:schemeClr val="bg1"/>
                    </a:solidFill>
                    <a:effectLst>
                      <a:outerShdw blurRad="38100" dist="38100" dir="2700000" algn="tl">
                        <a:srgbClr val="000000">
                          <a:alpha val="43137"/>
                        </a:srgbClr>
                      </a:outerShdw>
                    </a:effectLst>
                  </a:rPr>
                  <a:t>4</a:t>
                </a:r>
              </a:p>
            </p:txBody>
          </p:sp>
        </p:grpSp>
        <p:grpSp>
          <p:nvGrpSpPr>
            <p:cNvPr id="81" name="Group 80">
              <a:extLst>
                <a:ext uri="{FF2B5EF4-FFF2-40B4-BE49-F238E27FC236}">
                  <a16:creationId xmlns:a16="http://schemas.microsoft.com/office/drawing/2014/main" id="{ECE2D08E-DCCD-3E31-528C-435875D6BD3C}"/>
                </a:ext>
              </a:extLst>
            </p:cNvPr>
            <p:cNvGrpSpPr/>
            <p:nvPr/>
          </p:nvGrpSpPr>
          <p:grpSpPr>
            <a:xfrm>
              <a:off x="802702" y="5547626"/>
              <a:ext cx="3566160" cy="698060"/>
              <a:chOff x="1097279" y="5743527"/>
              <a:chExt cx="3566160" cy="698060"/>
            </a:xfrm>
          </p:grpSpPr>
          <p:sp>
            <p:nvSpPr>
              <p:cNvPr id="83" name="Rectangle 82">
                <a:extLst>
                  <a:ext uri="{FF2B5EF4-FFF2-40B4-BE49-F238E27FC236}">
                    <a16:creationId xmlns:a16="http://schemas.microsoft.com/office/drawing/2014/main" id="{E77AD40E-E8B0-8FF2-C608-2FF8837BBC17}"/>
                  </a:ext>
                </a:extLst>
              </p:cNvPr>
              <p:cNvSpPr/>
              <p:nvPr/>
            </p:nvSpPr>
            <p:spPr>
              <a:xfrm>
                <a:off x="1097279" y="5743528"/>
                <a:ext cx="3566160" cy="698059"/>
              </a:xfrm>
              <a:prstGeom prst="rect">
                <a:avLst/>
              </a:prstGeom>
              <a:solidFill>
                <a:srgbClr val="F57920"/>
              </a:solid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31520" tIns="50925" rIns="274320" bIns="50925" numCol="1" spcCol="1270" anchor="ctr" anchorCtr="0">
                <a:normAutofit/>
              </a:bodyPr>
              <a:lstStyle/>
              <a:p>
                <a:pPr marL="0" lvl="0" indent="0" defTabSz="711200">
                  <a:lnSpc>
                    <a:spcPct val="90000"/>
                  </a:lnSpc>
                  <a:spcBef>
                    <a:spcPct val="0"/>
                  </a:spcBef>
                  <a:spcAft>
                    <a:spcPct val="35000"/>
                  </a:spcAft>
                  <a:buNone/>
                </a:pPr>
                <a:r>
                  <a:rPr lang="en-US" sz="1400" b="1" kern="1200">
                    <a:solidFill>
                      <a:schemeClr val="tx1"/>
                    </a:solidFill>
                    <a:cs typeface="Arial"/>
                  </a:rPr>
                  <a:t>After Touching Patient Surroundings</a:t>
                </a:r>
              </a:p>
            </p:txBody>
          </p:sp>
          <p:sp>
            <p:nvSpPr>
              <p:cNvPr id="84" name="Rectangle 83">
                <a:extLst>
                  <a:ext uri="{FF2B5EF4-FFF2-40B4-BE49-F238E27FC236}">
                    <a16:creationId xmlns:a16="http://schemas.microsoft.com/office/drawing/2014/main" id="{85F51E4A-32DF-7013-FBC5-985819B4BA1B}"/>
                  </a:ext>
                </a:extLst>
              </p:cNvPr>
              <p:cNvSpPr/>
              <p:nvPr/>
            </p:nvSpPr>
            <p:spPr>
              <a:xfrm>
                <a:off x="1160060" y="5743527"/>
                <a:ext cx="585853" cy="698059"/>
              </a:xfrm>
              <a:prstGeom prst="rect">
                <a:avLst/>
              </a:prstGeom>
              <a:solidFill>
                <a:schemeClr val="tx1"/>
              </a:solid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1440" tIns="50925" rIns="91440" bIns="50925" numCol="1" spcCol="1270" anchor="ctr" anchorCtr="0">
                <a:noAutofit/>
              </a:bodyPr>
              <a:lstStyle/>
              <a:p>
                <a:pPr marL="0" lvl="0" indent="0" algn="ctr" defTabSz="711200">
                  <a:lnSpc>
                    <a:spcPct val="120000"/>
                  </a:lnSpc>
                  <a:spcBef>
                    <a:spcPct val="0"/>
                  </a:spcBef>
                  <a:buNone/>
                </a:pPr>
                <a:r>
                  <a:rPr lang="en-US" sz="2800" b="1" kern="1200">
                    <a:ln w="12700">
                      <a:solidFill>
                        <a:schemeClr val="tx1"/>
                      </a:solidFill>
                    </a:ln>
                    <a:solidFill>
                      <a:schemeClr val="bg1"/>
                    </a:solidFill>
                    <a:effectLst>
                      <a:outerShdw blurRad="38100" dist="38100" dir="2700000" algn="tl">
                        <a:srgbClr val="000000">
                          <a:alpha val="43137"/>
                        </a:srgbClr>
                      </a:outerShdw>
                    </a:effectLst>
                  </a:rPr>
                  <a:t>5</a:t>
                </a:r>
              </a:p>
            </p:txBody>
          </p:sp>
        </p:grpSp>
        <p:sp>
          <p:nvSpPr>
            <p:cNvPr id="82" name="TextBox 81">
              <a:extLst>
                <a:ext uri="{FF2B5EF4-FFF2-40B4-BE49-F238E27FC236}">
                  <a16:creationId xmlns:a16="http://schemas.microsoft.com/office/drawing/2014/main" id="{9A843281-A5A9-F5A7-7088-02635C641ED0}"/>
                </a:ext>
              </a:extLst>
            </p:cNvPr>
            <p:cNvSpPr txBox="1"/>
            <p:nvPr/>
          </p:nvSpPr>
          <p:spPr>
            <a:xfrm>
              <a:off x="373250" y="1319629"/>
              <a:ext cx="4569227" cy="750267"/>
            </a:xfrm>
            <a:prstGeom prst="rect">
              <a:avLst/>
            </a:prstGeom>
            <a:noFill/>
          </p:spPr>
          <p:txBody>
            <a:bodyPr wrap="square" rtlCol="0">
              <a:spAutoFit/>
            </a:bodyPr>
            <a:lstStyle/>
            <a:p>
              <a:pPr algn="ctr"/>
              <a:r>
                <a:rPr lang="en-US" sz="2000" dirty="0"/>
                <a:t>  </a:t>
              </a:r>
              <a:r>
                <a:rPr lang="en-US" sz="3200" b="1" dirty="0"/>
                <a:t>WHO</a:t>
              </a:r>
              <a:r>
                <a:rPr lang="en-US" sz="3200" baseline="30000" dirty="0"/>
                <a:t>18</a:t>
              </a:r>
              <a:endParaRPr lang="en-US" sz="2000" baseline="30000" dirty="0"/>
            </a:p>
          </p:txBody>
        </p:sp>
      </p:grpSp>
      <p:grpSp>
        <p:nvGrpSpPr>
          <p:cNvPr id="67" name="Group 66" descr="CDC's recommendations for hand hygiene indications in the healthcare setting are as follows: immediately before touching a patient; before performing an aseptic task (e.g., placing an indwelling device) or handing invasive medical devices; after contact with blood, body fluids, or contaminated surfaces; after touching a patient; after touching the patient's environment; before moving from a soiled body site to a clean body site on the same patient; and immediately after glove removal.">
            <a:extLst>
              <a:ext uri="{FF2B5EF4-FFF2-40B4-BE49-F238E27FC236}">
                <a16:creationId xmlns:a16="http://schemas.microsoft.com/office/drawing/2014/main" id="{B2397FD8-1532-3295-1830-66D13A10603C}"/>
              </a:ext>
            </a:extLst>
          </p:cNvPr>
          <p:cNvGrpSpPr/>
          <p:nvPr/>
        </p:nvGrpSpPr>
        <p:grpSpPr>
          <a:xfrm>
            <a:off x="4871759" y="1183241"/>
            <a:ext cx="3704572" cy="4076212"/>
            <a:chOff x="5393205" y="1227307"/>
            <a:chExt cx="4206240" cy="5229783"/>
          </a:xfrm>
        </p:grpSpPr>
        <p:sp>
          <p:nvSpPr>
            <p:cNvPr id="68" name="Freeform: Shape 67">
              <a:extLst>
                <a:ext uri="{FF2B5EF4-FFF2-40B4-BE49-F238E27FC236}">
                  <a16:creationId xmlns:a16="http://schemas.microsoft.com/office/drawing/2014/main" id="{BA6C7744-B0CD-6644-BA41-CBF145D4BFB1}"/>
                </a:ext>
              </a:extLst>
            </p:cNvPr>
            <p:cNvSpPr/>
            <p:nvPr/>
          </p:nvSpPr>
          <p:spPr>
            <a:xfrm>
              <a:off x="5393205" y="1227307"/>
              <a:ext cx="4206240" cy="5229783"/>
            </a:xfrm>
            <a:custGeom>
              <a:avLst/>
              <a:gdLst>
                <a:gd name="connsiteX0" fmla="*/ 0 w 4176104"/>
                <a:gd name="connsiteY0" fmla="*/ 417610 h 6034088"/>
                <a:gd name="connsiteX1" fmla="*/ 417610 w 4176104"/>
                <a:gd name="connsiteY1" fmla="*/ 0 h 6034088"/>
                <a:gd name="connsiteX2" fmla="*/ 3758494 w 4176104"/>
                <a:gd name="connsiteY2" fmla="*/ 0 h 6034088"/>
                <a:gd name="connsiteX3" fmla="*/ 4176104 w 4176104"/>
                <a:gd name="connsiteY3" fmla="*/ 417610 h 6034088"/>
                <a:gd name="connsiteX4" fmla="*/ 4176104 w 4176104"/>
                <a:gd name="connsiteY4" fmla="*/ 5616478 h 6034088"/>
                <a:gd name="connsiteX5" fmla="*/ 3758494 w 4176104"/>
                <a:gd name="connsiteY5" fmla="*/ 6034088 h 6034088"/>
                <a:gd name="connsiteX6" fmla="*/ 417610 w 4176104"/>
                <a:gd name="connsiteY6" fmla="*/ 6034088 h 6034088"/>
                <a:gd name="connsiteX7" fmla="*/ 0 w 4176104"/>
                <a:gd name="connsiteY7" fmla="*/ 5616478 h 6034088"/>
                <a:gd name="connsiteX8" fmla="*/ 0 w 4176104"/>
                <a:gd name="connsiteY8" fmla="*/ 417610 h 603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104" h="6034088">
                  <a:moveTo>
                    <a:pt x="0" y="417610"/>
                  </a:moveTo>
                  <a:cubicBezTo>
                    <a:pt x="0" y="186970"/>
                    <a:pt x="186970" y="0"/>
                    <a:pt x="417610" y="0"/>
                  </a:cubicBezTo>
                  <a:lnTo>
                    <a:pt x="3758494" y="0"/>
                  </a:lnTo>
                  <a:cubicBezTo>
                    <a:pt x="3989134" y="0"/>
                    <a:pt x="4176104" y="186970"/>
                    <a:pt x="4176104" y="417610"/>
                  </a:cubicBezTo>
                  <a:lnTo>
                    <a:pt x="4176104" y="5616478"/>
                  </a:lnTo>
                  <a:cubicBezTo>
                    <a:pt x="4176104" y="5847118"/>
                    <a:pt x="3989134" y="6034088"/>
                    <a:pt x="3758494" y="6034088"/>
                  </a:cubicBezTo>
                  <a:lnTo>
                    <a:pt x="417610" y="6034088"/>
                  </a:lnTo>
                  <a:cubicBezTo>
                    <a:pt x="186970" y="6034088"/>
                    <a:pt x="0" y="5847118"/>
                    <a:pt x="0" y="5616478"/>
                  </a:cubicBezTo>
                  <a:lnTo>
                    <a:pt x="0" y="417610"/>
                  </a:lnTo>
                  <a:close/>
                </a:path>
              </a:pathLst>
            </a:custGeom>
            <a:solidFill>
              <a:schemeClr val="accent1">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471512" numCol="1" spcCol="1270" anchor="ctr" anchorCtr="0">
              <a:noAutofit/>
            </a:bodyPr>
            <a:lstStyle/>
            <a:p>
              <a:pPr marL="0" lvl="0" indent="0" algn="ctr" defTabSz="2889250">
                <a:lnSpc>
                  <a:spcPct val="90000"/>
                </a:lnSpc>
                <a:spcBef>
                  <a:spcPct val="0"/>
                </a:spcBef>
                <a:spcAft>
                  <a:spcPct val="35000"/>
                </a:spcAft>
                <a:buNone/>
              </a:pPr>
              <a:endParaRPr lang="en-US" sz="4800" kern="1200"/>
            </a:p>
          </p:txBody>
        </p:sp>
        <p:sp>
          <p:nvSpPr>
            <p:cNvPr id="69" name="Rectangle: Rounded Corners 68">
              <a:extLst>
                <a:ext uri="{FF2B5EF4-FFF2-40B4-BE49-F238E27FC236}">
                  <a16:creationId xmlns:a16="http://schemas.microsoft.com/office/drawing/2014/main" id="{25674745-D453-F89A-E09A-15A6219B6FF3}"/>
                </a:ext>
              </a:extLst>
            </p:cNvPr>
            <p:cNvSpPr/>
            <p:nvPr/>
          </p:nvSpPr>
          <p:spPr>
            <a:xfrm>
              <a:off x="5530365" y="2146708"/>
              <a:ext cx="3931919" cy="406303"/>
            </a:xfrm>
            <a:prstGeom prst="roundRect">
              <a:avLst/>
            </a:prstGeom>
            <a:solidFill>
              <a:schemeClr val="bg1"/>
            </a:solidFill>
            <a:ln w="19050">
              <a:solidFill>
                <a:schemeClr val="tx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7160" tIns="45720" rIns="91440" bIns="45720" numCol="1" spcCol="1270" anchor="ctr" anchorCtr="0">
              <a:spAutoFit/>
            </a:bodyPr>
            <a:lstStyle/>
            <a:p>
              <a:pPr marL="182880" lvl="0" indent="-182880" defTabSz="711200">
                <a:lnSpc>
                  <a:spcPct val="90000"/>
                </a:lnSpc>
                <a:spcBef>
                  <a:spcPct val="0"/>
                </a:spcBef>
                <a:buFont typeface="Arial" panose="020B0604020202020204" pitchFamily="34" charset="0"/>
                <a:buChar char="•"/>
              </a:pPr>
              <a:r>
                <a:rPr lang="en-US" sz="1400" kern="1200">
                  <a:solidFill>
                    <a:schemeClr val="tx1"/>
                  </a:solidFill>
                  <a:cs typeface="Kartika"/>
                </a:rPr>
                <a:t>Immediately before touching a patient</a:t>
              </a:r>
            </a:p>
          </p:txBody>
        </p:sp>
        <p:sp>
          <p:nvSpPr>
            <p:cNvPr id="70" name="Rectangle: Rounded Corners 69">
              <a:extLst>
                <a:ext uri="{FF2B5EF4-FFF2-40B4-BE49-F238E27FC236}">
                  <a16:creationId xmlns:a16="http://schemas.microsoft.com/office/drawing/2014/main" id="{4C6DEA35-1EDC-7B8D-6542-AE7B603A729D}"/>
                </a:ext>
              </a:extLst>
            </p:cNvPr>
            <p:cNvSpPr/>
            <p:nvPr/>
          </p:nvSpPr>
          <p:spPr>
            <a:xfrm>
              <a:off x="5530365" y="2688179"/>
              <a:ext cx="3931919" cy="923326"/>
            </a:xfrm>
            <a:prstGeom prst="roundRect">
              <a:avLst>
                <a:gd name="adj" fmla="val 11005"/>
              </a:avLst>
            </a:prstGeom>
            <a:solidFill>
              <a:schemeClr val="bg1"/>
            </a:solidFill>
            <a:ln w="19050">
              <a:solidFill>
                <a:schemeClr val="tx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7160" tIns="45720" rIns="91440" bIns="45720" numCol="1" spcCol="1270" anchor="ctr" anchorCtr="0">
              <a:spAutoFit/>
            </a:bodyPr>
            <a:lstStyle/>
            <a:p>
              <a:pPr marL="182880" lvl="0" indent="-182880" defTabSz="711200">
                <a:lnSpc>
                  <a:spcPct val="90000"/>
                </a:lnSpc>
                <a:spcBef>
                  <a:spcPct val="0"/>
                </a:spcBef>
                <a:spcAft>
                  <a:spcPct val="35000"/>
                </a:spcAft>
                <a:buFont typeface="Arial" panose="020B0604020202020204" pitchFamily="34" charset="0"/>
                <a:buChar char="•"/>
              </a:pPr>
              <a:r>
                <a:rPr lang="en-US" sz="1400" kern="1200">
                  <a:solidFill>
                    <a:schemeClr val="tx1"/>
                  </a:solidFill>
                  <a:cs typeface="Kartika"/>
                </a:rPr>
                <a:t>Before performing an aseptic task (e.g., placing an indwelling device) or handling invasive medical devices</a:t>
              </a:r>
            </a:p>
          </p:txBody>
        </p:sp>
        <p:sp>
          <p:nvSpPr>
            <p:cNvPr id="71" name="Rectangle: Rounded Corners 70">
              <a:extLst>
                <a:ext uri="{FF2B5EF4-FFF2-40B4-BE49-F238E27FC236}">
                  <a16:creationId xmlns:a16="http://schemas.microsoft.com/office/drawing/2014/main" id="{D94E44FD-B84E-9BAD-2F95-A8778FD7092E}"/>
                </a:ext>
              </a:extLst>
            </p:cNvPr>
            <p:cNvSpPr/>
            <p:nvPr/>
          </p:nvSpPr>
          <p:spPr>
            <a:xfrm>
              <a:off x="5530365" y="3731637"/>
              <a:ext cx="3931919" cy="681542"/>
            </a:xfrm>
            <a:prstGeom prst="roundRect">
              <a:avLst/>
            </a:prstGeom>
            <a:solidFill>
              <a:schemeClr val="bg1"/>
            </a:solidFill>
            <a:ln w="19050">
              <a:solidFill>
                <a:schemeClr val="tx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7160" tIns="45720" rIns="91440" bIns="45720" numCol="1" spcCol="1270" anchor="ctr" anchorCtr="0">
              <a:spAutoFit/>
            </a:bodyPr>
            <a:lstStyle/>
            <a:p>
              <a:pPr marL="182880" lvl="0" indent="-182880" defTabSz="711200">
                <a:lnSpc>
                  <a:spcPct val="90000"/>
                </a:lnSpc>
                <a:spcBef>
                  <a:spcPct val="0"/>
                </a:spcBef>
                <a:spcAft>
                  <a:spcPct val="35000"/>
                </a:spcAft>
                <a:buFont typeface="Arial" panose="020B0604020202020204" pitchFamily="34" charset="0"/>
                <a:buChar char="•"/>
              </a:pPr>
              <a:r>
                <a:rPr lang="en-US" sz="1400" kern="1200" dirty="0">
                  <a:solidFill>
                    <a:schemeClr val="tx1"/>
                  </a:solidFill>
                  <a:cs typeface="Kartika"/>
                </a:rPr>
                <a:t>After contact with blood, body fluids, or contaminated surfaces</a:t>
              </a:r>
            </a:p>
          </p:txBody>
        </p:sp>
        <p:sp>
          <p:nvSpPr>
            <p:cNvPr id="72" name="Rectangle: Rounded Corners 71">
              <a:extLst>
                <a:ext uri="{FF2B5EF4-FFF2-40B4-BE49-F238E27FC236}">
                  <a16:creationId xmlns:a16="http://schemas.microsoft.com/office/drawing/2014/main" id="{2950B26E-96D8-D0FA-69FF-C65CAA74D250}"/>
                </a:ext>
              </a:extLst>
            </p:cNvPr>
            <p:cNvSpPr/>
            <p:nvPr/>
          </p:nvSpPr>
          <p:spPr>
            <a:xfrm>
              <a:off x="5530365" y="4561292"/>
              <a:ext cx="3931919" cy="406303"/>
            </a:xfrm>
            <a:prstGeom prst="roundRect">
              <a:avLst/>
            </a:prstGeom>
            <a:solidFill>
              <a:schemeClr val="bg1"/>
            </a:solidFill>
            <a:ln w="19050">
              <a:solidFill>
                <a:schemeClr val="tx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7160" tIns="45720" rIns="91440" bIns="45720" numCol="1" spcCol="1270" anchor="ctr" anchorCtr="0">
              <a:spAutoFit/>
            </a:bodyPr>
            <a:lstStyle/>
            <a:p>
              <a:pPr marL="182880" lvl="0" indent="-182880" defTabSz="711200">
                <a:lnSpc>
                  <a:spcPct val="90000"/>
                </a:lnSpc>
                <a:spcBef>
                  <a:spcPct val="0"/>
                </a:spcBef>
                <a:spcAft>
                  <a:spcPct val="35000"/>
                </a:spcAft>
                <a:buFont typeface="Arial" panose="020B0604020202020204" pitchFamily="34" charset="0"/>
                <a:buChar char="•"/>
              </a:pPr>
              <a:r>
                <a:rPr lang="en-US" sz="1400" kern="1200">
                  <a:solidFill>
                    <a:schemeClr val="tx1"/>
                  </a:solidFill>
                  <a:cs typeface="Kartika"/>
                </a:rPr>
                <a:t>After touching a patient</a:t>
              </a:r>
            </a:p>
          </p:txBody>
        </p:sp>
        <p:sp>
          <p:nvSpPr>
            <p:cNvPr id="73" name="Rectangle: Rounded Corners 72">
              <a:extLst>
                <a:ext uri="{FF2B5EF4-FFF2-40B4-BE49-F238E27FC236}">
                  <a16:creationId xmlns:a16="http://schemas.microsoft.com/office/drawing/2014/main" id="{806770FF-933E-9E7B-B3B1-E134BE6CBEFE}"/>
                </a:ext>
              </a:extLst>
            </p:cNvPr>
            <p:cNvSpPr/>
            <p:nvPr/>
          </p:nvSpPr>
          <p:spPr>
            <a:xfrm>
              <a:off x="5530365" y="5081843"/>
              <a:ext cx="3931919" cy="1242232"/>
            </a:xfrm>
            <a:prstGeom prst="roundRect">
              <a:avLst>
                <a:gd name="adj" fmla="val 9954"/>
              </a:avLst>
            </a:prstGeom>
            <a:solidFill>
              <a:schemeClr val="bg1"/>
            </a:solidFill>
            <a:ln w="19050">
              <a:solidFill>
                <a:schemeClr val="tx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7160" tIns="18288" rIns="0" bIns="18288" numCol="1" spcCol="1270" anchor="ctr" anchorCtr="0">
              <a:spAutoFit/>
            </a:bodyPr>
            <a:lstStyle/>
            <a:p>
              <a:pPr marL="182880" indent="-182880" defTabSz="711200">
                <a:lnSpc>
                  <a:spcPct val="90000"/>
                </a:lnSpc>
                <a:spcBef>
                  <a:spcPct val="0"/>
                </a:spcBef>
                <a:spcAft>
                  <a:spcPts val="400"/>
                </a:spcAft>
                <a:buFont typeface="Arial" panose="020B0604020202020204" pitchFamily="34" charset="0"/>
                <a:buChar char="•"/>
              </a:pPr>
              <a:r>
                <a:rPr lang="en-US" sz="1400" kern="1200">
                  <a:solidFill>
                    <a:schemeClr val="tx1"/>
                  </a:solidFill>
                  <a:cs typeface="Kartika"/>
                </a:rPr>
                <a:t>After touching the patient’s environment</a:t>
              </a:r>
              <a:r>
                <a:rPr lang="en-US" sz="1400">
                  <a:solidFill>
                    <a:schemeClr val="tx1"/>
                  </a:solidFill>
                  <a:cs typeface="Kartika"/>
                </a:rPr>
                <a:t> </a:t>
              </a:r>
              <a:endParaRPr lang="en-US" sz="1400" kern="1200">
                <a:solidFill>
                  <a:schemeClr val="tx1"/>
                </a:solidFill>
                <a:cs typeface="Kartika" panose="02020503030404060203" pitchFamily="18" charset="0"/>
              </a:endParaRPr>
            </a:p>
            <a:p>
              <a:pPr marL="182880" indent="-182880" defTabSz="711200">
                <a:lnSpc>
                  <a:spcPct val="90000"/>
                </a:lnSpc>
                <a:spcBef>
                  <a:spcPct val="0"/>
                </a:spcBef>
                <a:spcAft>
                  <a:spcPts val="400"/>
                </a:spcAft>
                <a:buFont typeface="Arial" panose="020B0604020202020204" pitchFamily="34" charset="0"/>
                <a:buChar char="•"/>
              </a:pPr>
              <a:r>
                <a:rPr lang="en-US" sz="1400" kern="1200">
                  <a:solidFill>
                    <a:schemeClr val="tx1"/>
                  </a:solidFill>
                  <a:cs typeface="Kartika"/>
                </a:rPr>
                <a:t>Before moving from a soiled body site to a clean body site on the same patient</a:t>
              </a:r>
            </a:p>
            <a:p>
              <a:pPr marL="182880" lvl="0" indent="-182880" defTabSz="711200">
                <a:lnSpc>
                  <a:spcPct val="90000"/>
                </a:lnSpc>
                <a:spcBef>
                  <a:spcPct val="0"/>
                </a:spcBef>
                <a:spcAft>
                  <a:spcPts val="400"/>
                </a:spcAft>
                <a:buFont typeface="Arial" panose="020B0604020202020204" pitchFamily="34" charset="0"/>
                <a:buChar char="•"/>
              </a:pPr>
              <a:r>
                <a:rPr lang="en-US" sz="1400" kern="1200">
                  <a:solidFill>
                    <a:schemeClr val="tx1"/>
                  </a:solidFill>
                  <a:cs typeface="Kartika"/>
                </a:rPr>
                <a:t>Immediately after glove removal</a:t>
              </a:r>
            </a:p>
          </p:txBody>
        </p:sp>
        <p:sp>
          <p:nvSpPr>
            <p:cNvPr id="74" name="TextBox 73">
              <a:extLst>
                <a:ext uri="{FF2B5EF4-FFF2-40B4-BE49-F238E27FC236}">
                  <a16:creationId xmlns:a16="http://schemas.microsoft.com/office/drawing/2014/main" id="{8D82AAC5-EA28-1D9B-53BA-3620C441E678}"/>
                </a:ext>
              </a:extLst>
            </p:cNvPr>
            <p:cNvSpPr txBox="1"/>
            <p:nvPr/>
          </p:nvSpPr>
          <p:spPr>
            <a:xfrm>
              <a:off x="5530367" y="1298916"/>
              <a:ext cx="3931918" cy="750267"/>
            </a:xfrm>
            <a:prstGeom prst="rect">
              <a:avLst/>
            </a:prstGeom>
            <a:noFill/>
          </p:spPr>
          <p:txBody>
            <a:bodyPr wrap="square" rtlCol="0">
              <a:spAutoFit/>
            </a:bodyPr>
            <a:lstStyle/>
            <a:p>
              <a:pPr algn="ctr"/>
              <a:r>
                <a:rPr lang="en-US" sz="3200" b="1" dirty="0"/>
                <a:t>CDC</a:t>
              </a:r>
              <a:r>
                <a:rPr lang="en-US" sz="3200" baseline="30000" dirty="0"/>
                <a:t>19</a:t>
              </a:r>
            </a:p>
          </p:txBody>
        </p:sp>
      </p:grpSp>
      <p:sp>
        <p:nvSpPr>
          <p:cNvPr id="2" name="Content Placeholder 1">
            <a:extLst>
              <a:ext uri="{FF2B5EF4-FFF2-40B4-BE49-F238E27FC236}">
                <a16:creationId xmlns:a16="http://schemas.microsoft.com/office/drawing/2014/main" id="{9DE5AD2C-DE92-83DA-4A9F-CD08BC5B8422}"/>
              </a:ext>
            </a:extLst>
          </p:cNvPr>
          <p:cNvSpPr>
            <a:spLocks noGrp="1"/>
          </p:cNvSpPr>
          <p:nvPr>
            <p:ph idx="1"/>
          </p:nvPr>
        </p:nvSpPr>
        <p:spPr>
          <a:xfrm>
            <a:off x="1301515" y="5443182"/>
            <a:ext cx="6540970" cy="979653"/>
          </a:xfrm>
        </p:spPr>
        <p:txBody>
          <a:bodyPr>
            <a:normAutofit/>
          </a:bodyPr>
          <a:lstStyle/>
          <a:p>
            <a:pPr marL="0" indent="0" algn="ctr">
              <a:buNone/>
            </a:pPr>
            <a:r>
              <a:rPr lang="en-US" sz="2400" b="1" dirty="0"/>
              <a:t>Wash hands when visibly soiled, before eating, and after using the restroom.</a:t>
            </a:r>
          </a:p>
        </p:txBody>
      </p:sp>
      <p:sp>
        <p:nvSpPr>
          <p:cNvPr id="23" name="Slide Number Placeholder 22">
            <a:extLst>
              <a:ext uri="{FF2B5EF4-FFF2-40B4-BE49-F238E27FC236}">
                <a16:creationId xmlns:a16="http://schemas.microsoft.com/office/drawing/2014/main" id="{4D275F23-B112-5832-FA5E-AD6FFEEA0E1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91067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9D197E4-89F1-E8B5-4B8A-6E386AB6A8F6}"/>
              </a:ext>
            </a:extLst>
          </p:cNvPr>
          <p:cNvSpPr>
            <a:spLocks noGrp="1"/>
          </p:cNvSpPr>
          <p:nvPr>
            <p:ph type="title"/>
          </p:nvPr>
        </p:nvSpPr>
        <p:spPr>
          <a:xfrm>
            <a:off x="457200" y="0"/>
            <a:ext cx="8412480" cy="914400"/>
          </a:xfrm>
        </p:spPr>
        <p:txBody>
          <a:bodyPr>
            <a:normAutofit fontScale="90000"/>
          </a:bodyPr>
          <a:lstStyle/>
          <a:p>
            <a:r>
              <a:rPr lang="en-US" sz="4400" dirty="0"/>
              <a:t>Hand Hygiene Technique: ABHR</a:t>
            </a:r>
            <a:r>
              <a:rPr lang="en-US" sz="4400" baseline="30000" dirty="0"/>
              <a:t>2,5,7,20</a:t>
            </a:r>
            <a:endParaRPr lang="en-US" dirty="0"/>
          </a:p>
        </p:txBody>
      </p:sp>
      <p:pic>
        <p:nvPicPr>
          <p:cNvPr id="40" name="Picture 39" descr="A poster of WHO's guidelines on how to hand rub that provide the most specific directions for alcohol-based hand rub technique. When the six-step method is followed, proper hand hygiene with alcohol-based hand rub takes 20 to 30 seconds.">
            <a:extLst>
              <a:ext uri="{FF2B5EF4-FFF2-40B4-BE49-F238E27FC236}">
                <a16:creationId xmlns:a16="http://schemas.microsoft.com/office/drawing/2014/main" id="{2B718705-5A62-7BC9-D4E1-92FC242BF04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9534" y="1194360"/>
            <a:ext cx="4260537" cy="4616131"/>
          </a:xfrm>
          <a:prstGeom prst="rect">
            <a:avLst/>
          </a:prstGeom>
          <a:effectLst>
            <a:outerShdw blurRad="50800" dist="38100" dir="2700000" algn="tl" rotWithShape="0">
              <a:prstClr val="black">
                <a:alpha val="40000"/>
              </a:prstClr>
            </a:outerShdw>
          </a:effectLst>
        </p:spPr>
      </p:pic>
      <p:sp>
        <p:nvSpPr>
          <p:cNvPr id="3" name="Text Placeholder 2">
            <a:extLst>
              <a:ext uri="{FF2B5EF4-FFF2-40B4-BE49-F238E27FC236}">
                <a16:creationId xmlns:a16="http://schemas.microsoft.com/office/drawing/2014/main" id="{1E4D5A7A-E390-08B6-06C6-534ED7CEBBF5}"/>
              </a:ext>
            </a:extLst>
          </p:cNvPr>
          <p:cNvSpPr>
            <a:spLocks noGrp="1"/>
          </p:cNvSpPr>
          <p:nvPr>
            <p:ph type="body" sz="quarter" idx="11"/>
          </p:nvPr>
        </p:nvSpPr>
        <p:spPr>
          <a:xfrm>
            <a:off x="310896" y="5810492"/>
            <a:ext cx="3665513" cy="681748"/>
          </a:xfrm>
        </p:spPr>
        <p:txBody>
          <a:bodyPr>
            <a:noAutofit/>
          </a:bodyPr>
          <a:lstStyle/>
          <a:p>
            <a:pPr marL="0" indent="0">
              <a:buNone/>
            </a:pPr>
            <a:r>
              <a:rPr lang="en-US" sz="1000" dirty="0"/>
              <a:t>Source: World Health Organization. May 2009. </a:t>
            </a:r>
            <a:r>
              <a:rPr lang="en-US" sz="1000" dirty="0">
                <a:hlinkClick r:id="rId4"/>
              </a:rPr>
              <a:t>https://www.who.int/publications/m/item/how-to-handrub</a:t>
            </a:r>
            <a:r>
              <a:rPr lang="en-US" sz="1000" dirty="0"/>
              <a:t>. Accessed May 21, 2024.</a:t>
            </a:r>
          </a:p>
        </p:txBody>
      </p:sp>
      <p:sp>
        <p:nvSpPr>
          <p:cNvPr id="4" name="Text Placeholder 3">
            <a:extLst>
              <a:ext uri="{FF2B5EF4-FFF2-40B4-BE49-F238E27FC236}">
                <a16:creationId xmlns:a16="http://schemas.microsoft.com/office/drawing/2014/main" id="{309BA58F-743A-6557-4B39-B0BCF493FC04}"/>
              </a:ext>
            </a:extLst>
          </p:cNvPr>
          <p:cNvSpPr>
            <a:spLocks noGrp="1"/>
          </p:cNvSpPr>
          <p:nvPr>
            <p:ph type="body" sz="quarter" idx="12"/>
          </p:nvPr>
        </p:nvSpPr>
        <p:spPr>
          <a:xfrm>
            <a:off x="4890574" y="1108555"/>
            <a:ext cx="3936805" cy="1211913"/>
          </a:xfrm>
        </p:spPr>
        <p:txBody>
          <a:bodyPr>
            <a:normAutofit fontScale="92500"/>
          </a:bodyPr>
          <a:lstStyle/>
          <a:p>
            <a:pPr marL="0" indent="0">
              <a:buNone/>
            </a:pPr>
            <a:r>
              <a:rPr lang="en-US" b="1"/>
              <a:t>Areas Most Frequently Missed During ABHR</a:t>
            </a:r>
            <a:r>
              <a:rPr lang="en-US" baseline="30000"/>
              <a:t>21</a:t>
            </a:r>
          </a:p>
        </p:txBody>
      </p:sp>
      <p:pic>
        <p:nvPicPr>
          <p:cNvPr id="38" name="Picture 37" descr="An illustration of the most frequently missed areas during the hand rub process—the thumb, the fingertips, and between the fingers.">
            <a:extLst>
              <a:ext uri="{FF2B5EF4-FFF2-40B4-BE49-F238E27FC236}">
                <a16:creationId xmlns:a16="http://schemas.microsoft.com/office/drawing/2014/main" id="{0719C168-8590-7E84-82D1-1AECEFF6F09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052164" y="2514321"/>
            <a:ext cx="3305269" cy="2397496"/>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09115A85-B0D2-6F57-32C6-4F2F88BFC836}"/>
              </a:ext>
            </a:extLst>
          </p:cNvPr>
          <p:cNvSpPr>
            <a:spLocks noGrp="1"/>
          </p:cNvSpPr>
          <p:nvPr>
            <p:ph type="body" sz="quarter" idx="13"/>
          </p:nvPr>
        </p:nvSpPr>
        <p:spPr>
          <a:xfrm>
            <a:off x="5056632" y="4924691"/>
            <a:ext cx="3503168" cy="824754"/>
          </a:xfrm>
        </p:spPr>
        <p:txBody>
          <a:bodyPr>
            <a:noAutofit/>
          </a:bodyPr>
          <a:lstStyle/>
          <a:p>
            <a:pPr marL="0" indent="0">
              <a:buNone/>
            </a:pPr>
            <a:r>
              <a:rPr lang="en-US" sz="1000"/>
              <a:t>Source: Centers for Disease Control and Prevention. March 2024. </a:t>
            </a:r>
            <a:r>
              <a:rPr lang="en-US" sz="1000">
                <a:hlinkClick r:id="rId6"/>
              </a:rPr>
              <a:t>https://www.cdc.gov/clean-hands/media/pdfs/provider-factsheet-508.pdf</a:t>
            </a:r>
            <a:r>
              <a:rPr lang="en-US" sz="1000"/>
              <a:t>. Accessed May 21, 2024.</a:t>
            </a:r>
          </a:p>
        </p:txBody>
      </p:sp>
      <p:sp>
        <p:nvSpPr>
          <p:cNvPr id="23" name="Slide Number Placeholder 22">
            <a:extLst>
              <a:ext uri="{FF2B5EF4-FFF2-40B4-BE49-F238E27FC236}">
                <a16:creationId xmlns:a16="http://schemas.microsoft.com/office/drawing/2014/main" id="{DC612DBF-EDAA-F89A-F2F3-330AD7CB8F4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47239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05A8A9C-F401-5EE1-D74E-6EE60E775295}"/>
              </a:ext>
              <a:ext uri="{C183D7F6-B498-43B3-948B-1728B52AA6E4}">
                <adec:decorative xmlns:adec="http://schemas.microsoft.com/office/drawing/2017/decorative" val="1"/>
              </a:ext>
            </a:extLst>
          </p:cNvPr>
          <p:cNvSpPr/>
          <p:nvPr/>
        </p:nvSpPr>
        <p:spPr>
          <a:xfrm>
            <a:off x="7421736" y="1280160"/>
            <a:ext cx="1733414" cy="2550160"/>
          </a:xfrm>
          <a:prstGeom prst="rect">
            <a:avLst/>
          </a:prstGeom>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lay 32">
            <a:extLst>
              <a:ext uri="{FF2B5EF4-FFF2-40B4-BE49-F238E27FC236}">
                <a16:creationId xmlns:a16="http://schemas.microsoft.com/office/drawing/2014/main" id="{5A88AB26-1F7D-C98B-9CE1-541169018920}"/>
              </a:ext>
              <a:ext uri="{C183D7F6-B498-43B3-948B-1728B52AA6E4}">
                <adec:decorative xmlns:adec="http://schemas.microsoft.com/office/drawing/2017/decorative" val="1"/>
              </a:ext>
            </a:extLst>
          </p:cNvPr>
          <p:cNvSpPr/>
          <p:nvPr/>
        </p:nvSpPr>
        <p:spPr>
          <a:xfrm rot="10800000">
            <a:off x="6182858" y="1280160"/>
            <a:ext cx="2345867" cy="2550160"/>
          </a:xfrm>
          <a:prstGeom prst="flowChartDelay">
            <a:avLst/>
          </a:prstGeom>
          <a:solidFill>
            <a:schemeClr val="accent1"/>
          </a:solidFill>
          <a:ln>
            <a:no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3">
            <a:extLst>
              <a:ext uri="{FF2B5EF4-FFF2-40B4-BE49-F238E27FC236}">
                <a16:creationId xmlns:a16="http://schemas.microsoft.com/office/drawing/2014/main" id="{2695D113-1ACE-82A9-292A-F1079B32E6DD}"/>
              </a:ext>
            </a:extLst>
          </p:cNvPr>
          <p:cNvSpPr>
            <a:spLocks noGrp="1"/>
          </p:cNvSpPr>
          <p:nvPr>
            <p:ph type="title"/>
          </p:nvPr>
        </p:nvSpPr>
        <p:spPr/>
        <p:txBody>
          <a:bodyPr>
            <a:noAutofit/>
          </a:bodyPr>
          <a:lstStyle/>
          <a:p>
            <a:r>
              <a:rPr lang="en-US" sz="3400"/>
              <a:t>Hand Hygiene Technique: Soap and Water</a:t>
            </a:r>
            <a:r>
              <a:rPr lang="en-US" sz="3400" baseline="30000"/>
              <a:t>7,22</a:t>
            </a:r>
          </a:p>
        </p:txBody>
      </p:sp>
      <p:pic>
        <p:nvPicPr>
          <p:cNvPr id="25" name="Picture 24" descr="A poster of WHO's guidelines on how to hand wash that provide the most specific directions for hand hygiene technique with soap and water. The hand washing method focuses on ensuring that the most frequently missed areas—the thumb, the fingertips, and between the fingers—are thoroughly washed. When these steps are followed, proper hand hygiene with soap and water takes 20 to 30 seconds.">
            <a:extLst>
              <a:ext uri="{FF2B5EF4-FFF2-40B4-BE49-F238E27FC236}">
                <a16:creationId xmlns:a16="http://schemas.microsoft.com/office/drawing/2014/main" id="{78D328A5-93AC-9D71-7F12-312AD2786BE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0896" y="1197864"/>
            <a:ext cx="3952479" cy="4617720"/>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16AA3343-9B9C-FCE5-AAD2-1DEE0DAC32D2}"/>
              </a:ext>
            </a:extLst>
          </p:cNvPr>
          <p:cNvSpPr>
            <a:spLocks noGrp="1"/>
          </p:cNvSpPr>
          <p:nvPr>
            <p:ph type="body" sz="quarter" idx="12"/>
          </p:nvPr>
        </p:nvSpPr>
        <p:spPr>
          <a:xfrm>
            <a:off x="310896" y="5806440"/>
            <a:ext cx="3666744" cy="685800"/>
          </a:xfrm>
        </p:spPr>
        <p:txBody>
          <a:bodyPr>
            <a:noAutofit/>
          </a:bodyPr>
          <a:lstStyle/>
          <a:p>
            <a:pPr marL="0" indent="0">
              <a:buNone/>
            </a:pPr>
            <a:r>
              <a:rPr lang="en-US" sz="1000" dirty="0"/>
              <a:t>Source: World Health Organization. May 2009. </a:t>
            </a:r>
            <a:r>
              <a:rPr lang="en-US" sz="1000" dirty="0">
                <a:hlinkClick r:id="rId4"/>
              </a:rPr>
              <a:t>https://www.who.int/publications/m/item/how-to-handwash</a:t>
            </a:r>
            <a:r>
              <a:rPr lang="en-US" sz="1000" dirty="0"/>
              <a:t>. Accessed May 21, 2024.</a:t>
            </a:r>
          </a:p>
        </p:txBody>
      </p:sp>
      <p:sp>
        <p:nvSpPr>
          <p:cNvPr id="3" name="Text Placeholder 2">
            <a:extLst>
              <a:ext uri="{FF2B5EF4-FFF2-40B4-BE49-F238E27FC236}">
                <a16:creationId xmlns:a16="http://schemas.microsoft.com/office/drawing/2014/main" id="{8E7D0B32-242C-0F19-F5E0-6AA97364B308}"/>
              </a:ext>
            </a:extLst>
          </p:cNvPr>
          <p:cNvSpPr>
            <a:spLocks noGrp="1"/>
          </p:cNvSpPr>
          <p:nvPr>
            <p:ph type="body" sz="quarter" idx="11"/>
          </p:nvPr>
        </p:nvSpPr>
        <p:spPr>
          <a:xfrm>
            <a:off x="6702324" y="1280160"/>
            <a:ext cx="2318662" cy="2550160"/>
          </a:xfrm>
        </p:spPr>
        <p:txBody>
          <a:bodyPr vert="horz" lIns="91440" tIns="45720" rIns="91440" bIns="45720" rtlCol="0" anchor="ctr">
            <a:noAutofit/>
          </a:bodyPr>
          <a:lstStyle/>
          <a:p>
            <a:pPr marL="0" indent="0" algn="ctr">
              <a:spcBef>
                <a:spcPts val="0"/>
              </a:spcBef>
              <a:buNone/>
            </a:pPr>
            <a:r>
              <a:rPr lang="en-US" sz="2600" b="1" dirty="0">
                <a:solidFill>
                  <a:schemeClr val="bg1"/>
                </a:solidFill>
                <a:effectLst>
                  <a:outerShdw blurRad="38100" dist="38100" dir="2700000" algn="tl">
                    <a:srgbClr val="000000">
                      <a:alpha val="43137"/>
                    </a:srgbClr>
                  </a:outerShdw>
                </a:effectLst>
              </a:rPr>
              <a:t>Soap and ABHR dispensers should be clearly marked.</a:t>
            </a:r>
          </a:p>
        </p:txBody>
      </p:sp>
      <p:pic>
        <p:nvPicPr>
          <p:cNvPr id="34" name="Picture 4" descr="An individual washing their hands with soap and water.">
            <a:extLst>
              <a:ext uri="{FF2B5EF4-FFF2-40B4-BE49-F238E27FC236}">
                <a16:creationId xmlns:a16="http://schemas.microsoft.com/office/drawing/2014/main" id="{36522FB3-F98C-F88F-B1A0-07CB7C627D0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5501732" y="4164036"/>
            <a:ext cx="2963330" cy="1975553"/>
          </a:xfrm>
          <a:prstGeom prst="rect">
            <a:avLst/>
          </a:prstGeom>
          <a:noFill/>
          <a:ln w="5715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D9BC0090-28AC-B0EA-C172-A3A0C4A8600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51997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Delay 24">
            <a:extLst>
              <a:ext uri="{FF2B5EF4-FFF2-40B4-BE49-F238E27FC236}">
                <a16:creationId xmlns:a16="http://schemas.microsoft.com/office/drawing/2014/main" id="{45DE12B7-1A41-290D-215C-B24355428823}"/>
              </a:ext>
              <a:ext uri="{C183D7F6-B498-43B3-948B-1728B52AA6E4}">
                <adec:decorative xmlns:adec="http://schemas.microsoft.com/office/drawing/2017/decorative" val="1"/>
              </a:ext>
            </a:extLst>
          </p:cNvPr>
          <p:cNvSpPr/>
          <p:nvPr/>
        </p:nvSpPr>
        <p:spPr>
          <a:xfrm>
            <a:off x="-32060" y="1794343"/>
            <a:ext cx="3047875" cy="3640160"/>
          </a:xfrm>
          <a:prstGeom prst="flowChartDelay">
            <a:avLst/>
          </a:prstGeom>
          <a:solidFill>
            <a:srgbClr val="037DA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itle 23">
            <a:extLst>
              <a:ext uri="{FF2B5EF4-FFF2-40B4-BE49-F238E27FC236}">
                <a16:creationId xmlns:a16="http://schemas.microsoft.com/office/drawing/2014/main" id="{346531E0-FF02-C9D7-A7C4-FEAC853E2CCA}"/>
              </a:ext>
            </a:extLst>
          </p:cNvPr>
          <p:cNvSpPr>
            <a:spLocks noGrp="1"/>
          </p:cNvSpPr>
          <p:nvPr>
            <p:ph type="title"/>
          </p:nvPr>
        </p:nvSpPr>
        <p:spPr/>
        <p:txBody>
          <a:bodyPr/>
          <a:lstStyle/>
          <a:p>
            <a:r>
              <a:rPr lang="en-US"/>
              <a:t>Appropriate Glove Use</a:t>
            </a:r>
            <a:endParaRPr lang="en-US" baseline="30000"/>
          </a:p>
        </p:txBody>
      </p:sp>
      <p:sp>
        <p:nvSpPr>
          <p:cNvPr id="4" name="Text Placeholder 3">
            <a:extLst>
              <a:ext uri="{FF2B5EF4-FFF2-40B4-BE49-F238E27FC236}">
                <a16:creationId xmlns:a16="http://schemas.microsoft.com/office/drawing/2014/main" id="{9D5E00FC-15F6-F7D7-6CED-613485D8C051}"/>
              </a:ext>
            </a:extLst>
          </p:cNvPr>
          <p:cNvSpPr>
            <a:spLocks noGrp="1"/>
          </p:cNvSpPr>
          <p:nvPr>
            <p:ph type="body" sz="quarter" idx="12"/>
          </p:nvPr>
        </p:nvSpPr>
        <p:spPr>
          <a:xfrm>
            <a:off x="-35169" y="1928813"/>
            <a:ext cx="2691396" cy="3420876"/>
          </a:xfrm>
        </p:spPr>
        <p:txBody>
          <a:bodyPr vert="horz" lIns="91440" tIns="45720" rIns="91440" bIns="45720" rtlCol="0" anchor="ctr">
            <a:noAutofit/>
          </a:bodyPr>
          <a:lstStyle/>
          <a:p>
            <a:pPr marL="0" indent="0" algn="ctr">
              <a:buNone/>
            </a:pPr>
            <a:r>
              <a:rPr lang="en-US" sz="2800" b="1">
                <a:solidFill>
                  <a:schemeClr val="bg1"/>
                </a:solidFill>
                <a:effectLst>
                  <a:outerShdw blurRad="38100" dist="38100" dir="2700000" algn="tl">
                    <a:srgbClr val="000000">
                      <a:alpha val="43137"/>
                    </a:srgbClr>
                  </a:outerShdw>
                </a:effectLst>
              </a:rPr>
              <a:t>Perform hand hygiene BEFORE donning gloves and promptly AFTER removing gloves.</a:t>
            </a:r>
          </a:p>
        </p:txBody>
      </p:sp>
      <p:sp>
        <p:nvSpPr>
          <p:cNvPr id="2" name="Content Placeholder 1">
            <a:extLst>
              <a:ext uri="{FF2B5EF4-FFF2-40B4-BE49-F238E27FC236}">
                <a16:creationId xmlns:a16="http://schemas.microsoft.com/office/drawing/2014/main" id="{F1C2AEE4-846C-2868-DEF7-FF165345C6B7}"/>
              </a:ext>
            </a:extLst>
          </p:cNvPr>
          <p:cNvSpPr>
            <a:spLocks noGrp="1"/>
          </p:cNvSpPr>
          <p:nvPr>
            <p:ph idx="1"/>
          </p:nvPr>
        </p:nvSpPr>
        <p:spPr>
          <a:xfrm>
            <a:off x="3047875" y="1124632"/>
            <a:ext cx="5989486" cy="2409067"/>
          </a:xfrm>
        </p:spPr>
        <p:txBody>
          <a:bodyPr>
            <a:normAutofit/>
          </a:bodyPr>
          <a:lstStyle/>
          <a:p>
            <a:pPr>
              <a:spcBef>
                <a:spcPts val="400"/>
              </a:spcBef>
            </a:pPr>
            <a:r>
              <a:rPr lang="en-US" sz="2000" b="1" dirty="0"/>
              <a:t>Indications for Donning Gloves</a:t>
            </a:r>
            <a:r>
              <a:rPr lang="en-US" sz="2000" b="1" baseline="30000" dirty="0"/>
              <a:t>2,5,8,18</a:t>
            </a:r>
          </a:p>
          <a:p>
            <a:pPr lvl="1">
              <a:spcBef>
                <a:spcPts val="400"/>
              </a:spcBef>
            </a:pPr>
            <a:r>
              <a:rPr lang="en-US" sz="1800" dirty="0"/>
              <a:t>Before an aseptic procedure</a:t>
            </a:r>
          </a:p>
          <a:p>
            <a:pPr lvl="1">
              <a:spcBef>
                <a:spcPts val="400"/>
              </a:spcBef>
            </a:pPr>
            <a:r>
              <a:rPr lang="en-US" sz="1800" dirty="0"/>
              <a:t>When anticipating contact with blood or bodily fluid</a:t>
            </a:r>
          </a:p>
          <a:p>
            <a:pPr lvl="1">
              <a:spcBef>
                <a:spcPts val="400"/>
              </a:spcBef>
            </a:pPr>
            <a:r>
              <a:rPr lang="en-US" sz="1800" dirty="0"/>
              <a:t>When in contact with a patient or patient equipment/environment during contact isolation precautions</a:t>
            </a:r>
          </a:p>
        </p:txBody>
      </p:sp>
      <p:sp>
        <p:nvSpPr>
          <p:cNvPr id="3" name="Text Placeholder 2">
            <a:extLst>
              <a:ext uri="{FF2B5EF4-FFF2-40B4-BE49-F238E27FC236}">
                <a16:creationId xmlns:a16="http://schemas.microsoft.com/office/drawing/2014/main" id="{F9DCC6EE-A338-2821-0013-E2848AC8BE35}"/>
              </a:ext>
            </a:extLst>
          </p:cNvPr>
          <p:cNvSpPr>
            <a:spLocks noGrp="1"/>
          </p:cNvSpPr>
          <p:nvPr>
            <p:ph type="body" sz="quarter" idx="11"/>
          </p:nvPr>
        </p:nvSpPr>
        <p:spPr>
          <a:xfrm>
            <a:off x="3044952" y="3095340"/>
            <a:ext cx="5853864" cy="3340628"/>
          </a:xfrm>
        </p:spPr>
        <p:txBody>
          <a:bodyPr vert="horz" lIns="91440" tIns="45720" rIns="91440" bIns="45720" rtlCol="0" anchor="t">
            <a:normAutofit fontScale="55000" lnSpcReduction="20000"/>
          </a:bodyPr>
          <a:lstStyle/>
          <a:p>
            <a:pPr marL="365760" indent="-365760">
              <a:lnSpc>
                <a:spcPct val="120000"/>
              </a:lnSpc>
              <a:spcBef>
                <a:spcPts val="400"/>
              </a:spcBef>
            </a:pPr>
            <a:r>
              <a:rPr lang="en-US" sz="3600" b="1" dirty="0"/>
              <a:t>Indications for Removing Gloves</a:t>
            </a:r>
            <a:r>
              <a:rPr lang="en-US" sz="3600" b="1" baseline="30000" dirty="0"/>
              <a:t>2,18</a:t>
            </a:r>
          </a:p>
          <a:p>
            <a:pPr marL="822960" lvl="1" indent="-365760">
              <a:lnSpc>
                <a:spcPct val="120000"/>
              </a:lnSpc>
              <a:spcBef>
                <a:spcPts val="400"/>
              </a:spcBef>
            </a:pPr>
            <a:r>
              <a:rPr lang="en-US" sz="3300" dirty="0"/>
              <a:t>When gloves are damaged or integrity is suspect</a:t>
            </a:r>
            <a:endParaRPr lang="en-US" sz="3300" dirty="0">
              <a:cs typeface="Calibri"/>
            </a:endParaRPr>
          </a:p>
          <a:p>
            <a:pPr marL="822960" lvl="1" indent="-365760">
              <a:lnSpc>
                <a:spcPct val="120000"/>
              </a:lnSpc>
              <a:spcBef>
                <a:spcPts val="400"/>
              </a:spcBef>
            </a:pPr>
            <a:r>
              <a:rPr lang="en-US" sz="3300" dirty="0"/>
              <a:t>After contact with blood, another body fluid, non-intact skin, or mucous membrane occurred </a:t>
            </a:r>
          </a:p>
          <a:p>
            <a:pPr marL="822960" lvl="1" indent="-365760">
              <a:lnSpc>
                <a:spcPct val="120000"/>
              </a:lnSpc>
              <a:spcBef>
                <a:spcPts val="400"/>
              </a:spcBef>
            </a:pPr>
            <a:r>
              <a:rPr lang="en-US" sz="3300" dirty="0"/>
              <a:t>After contact with a patient and their surroundings, or a contaminated body site </a:t>
            </a:r>
            <a:endParaRPr lang="en-US" dirty="0"/>
          </a:p>
          <a:p>
            <a:pPr marL="822960" lvl="1" indent="-365760">
              <a:lnSpc>
                <a:spcPct val="120000"/>
              </a:lnSpc>
              <a:spcBef>
                <a:spcPts val="400"/>
              </a:spcBef>
            </a:pPr>
            <a:r>
              <a:rPr lang="en-US" sz="3300" dirty="0"/>
              <a:t>When care moves from a dirty site to a clean site</a:t>
            </a:r>
            <a:endParaRPr lang="en-US" sz="3300" dirty="0">
              <a:cs typeface="Calibri"/>
            </a:endParaRPr>
          </a:p>
          <a:p>
            <a:pPr marL="822960" lvl="1" indent="-365760">
              <a:lnSpc>
                <a:spcPct val="120000"/>
              </a:lnSpc>
              <a:spcBef>
                <a:spcPts val="400"/>
              </a:spcBef>
            </a:pPr>
            <a:r>
              <a:rPr lang="en-US" sz="3300" dirty="0"/>
              <a:t>When there is an indication for hand hygiene</a:t>
            </a:r>
            <a:endParaRPr lang="en-US" sz="3300" dirty="0">
              <a:cs typeface="Calibri"/>
            </a:endParaRPr>
          </a:p>
        </p:txBody>
      </p:sp>
      <p:sp>
        <p:nvSpPr>
          <p:cNvPr id="23" name="Slide Number Placeholder 22">
            <a:extLst>
              <a:ext uri="{FF2B5EF4-FFF2-40B4-BE49-F238E27FC236}">
                <a16:creationId xmlns:a16="http://schemas.microsoft.com/office/drawing/2014/main" id="{15E9B3EA-0915-ECCC-E70E-D6FDCD0F872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15860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F7E9413-253C-0040-DD87-48DFE9378B23}"/>
              </a:ext>
            </a:extLst>
          </p:cNvPr>
          <p:cNvSpPr>
            <a:spLocks noGrp="1"/>
          </p:cNvSpPr>
          <p:nvPr>
            <p:ph type="title"/>
          </p:nvPr>
        </p:nvSpPr>
        <p:spPr>
          <a:xfrm>
            <a:off x="212598" y="0"/>
            <a:ext cx="8718804" cy="914400"/>
          </a:xfrm>
        </p:spPr>
        <p:txBody>
          <a:bodyPr>
            <a:noAutofit/>
          </a:bodyPr>
          <a:lstStyle/>
          <a:p>
            <a:r>
              <a:rPr lang="en-US" sz="3800" dirty="0"/>
              <a:t>Glove Donning and Doffing Technique</a:t>
            </a:r>
            <a:r>
              <a:rPr lang="en-US" sz="3800" baseline="30000" dirty="0"/>
              <a:t>2,19,23</a:t>
            </a:r>
          </a:p>
        </p:txBody>
      </p:sp>
      <p:pic>
        <p:nvPicPr>
          <p:cNvPr id="25" name="Picture 6" descr="CDC's fact sheet highlighting that gloves are not enough and including the following tips. Wearing gloves is not a substitute for cleaning your hands. Your hands can get contaminated while wearing or removing gloves. Since contamination during glove removal is common, cleaning your hands after removing your gloves will help prevent the spread of potentially deadly germs. Protect yourself. Protect your patients. Who do your #CLEANHANDSCOUNT for?">
            <a:extLst>
              <a:ext uri="{FF2B5EF4-FFF2-40B4-BE49-F238E27FC236}">
                <a16:creationId xmlns:a16="http://schemas.microsoft.com/office/drawing/2014/main" id="{B627DB9A-F6F8-AAE4-AFD4-D1FF812CBC7D}"/>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310897" y="1197864"/>
            <a:ext cx="3843275" cy="4617720"/>
          </a:xfr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F3E2D05B-FF84-EE90-FD2F-8CB36A94885E}"/>
              </a:ext>
            </a:extLst>
          </p:cNvPr>
          <p:cNvSpPr>
            <a:spLocks noGrp="1"/>
          </p:cNvSpPr>
          <p:nvPr>
            <p:ph type="body" sz="quarter" idx="13"/>
          </p:nvPr>
        </p:nvSpPr>
        <p:spPr>
          <a:xfrm>
            <a:off x="310896" y="5844540"/>
            <a:ext cx="3666744" cy="685800"/>
          </a:xfrm>
        </p:spPr>
        <p:txBody>
          <a:bodyPr>
            <a:noAutofit/>
          </a:bodyPr>
          <a:lstStyle/>
          <a:p>
            <a:pPr marL="0" indent="0">
              <a:buNone/>
            </a:pPr>
            <a:r>
              <a:rPr lang="en-US" sz="1000" dirty="0"/>
              <a:t>Source: Centers for Disease Control and Prevention. April 2024. </a:t>
            </a:r>
            <a:r>
              <a:rPr lang="en-US" sz="1000" dirty="0">
                <a:hlinkClick r:id="rId4"/>
              </a:rPr>
              <a:t>https://www.cdc.gov/clean-hands/media/images/Provider-Infographic-6-Gloves-are-Not-Enough.png</a:t>
            </a:r>
            <a:r>
              <a:rPr lang="en-US" sz="1000" dirty="0"/>
              <a:t>. Accessed May 21, 2024.</a:t>
            </a:r>
          </a:p>
        </p:txBody>
      </p:sp>
      <p:sp>
        <p:nvSpPr>
          <p:cNvPr id="4" name="Text Placeholder 3">
            <a:extLst>
              <a:ext uri="{FF2B5EF4-FFF2-40B4-BE49-F238E27FC236}">
                <a16:creationId xmlns:a16="http://schemas.microsoft.com/office/drawing/2014/main" id="{17F49F53-D412-2D6F-A08D-A5BA12D63842}"/>
              </a:ext>
            </a:extLst>
          </p:cNvPr>
          <p:cNvSpPr>
            <a:spLocks noGrp="1"/>
          </p:cNvSpPr>
          <p:nvPr>
            <p:ph type="body" sz="quarter" idx="12"/>
          </p:nvPr>
        </p:nvSpPr>
        <p:spPr>
          <a:xfrm>
            <a:off x="4853431" y="1095652"/>
            <a:ext cx="3909569" cy="3531431"/>
          </a:xfrm>
        </p:spPr>
        <p:txBody>
          <a:bodyPr vert="horz" lIns="91440" tIns="45720" rIns="91440" bIns="45720" rtlCol="0" anchor="t">
            <a:normAutofit/>
          </a:bodyPr>
          <a:lstStyle/>
          <a:p>
            <a:pPr marL="365760" indent="-365760"/>
            <a:r>
              <a:rPr lang="en-US" sz="2000" dirty="0"/>
              <a:t>Hand hygiene must be performed before donning gloves and after doffing gloves.</a:t>
            </a:r>
            <a:endParaRPr lang="en-US" sz="2000" dirty="0">
              <a:cs typeface="Calibri"/>
            </a:endParaRPr>
          </a:p>
          <a:p>
            <a:pPr marL="365760" indent="-365760"/>
            <a:r>
              <a:rPr lang="en-US" sz="2000" dirty="0"/>
              <a:t>A 2019 study found that 37 percent of healthcare providers inadvertently contaminated their hands during glove removal.</a:t>
            </a:r>
            <a:r>
              <a:rPr lang="en-US" sz="2000" baseline="30000" dirty="0"/>
              <a:t>24</a:t>
            </a:r>
          </a:p>
          <a:p>
            <a:pPr marL="365760" indent="-365760"/>
            <a:r>
              <a:rPr lang="en-US" sz="2000" dirty="0"/>
              <a:t>The fingertips and wrists are the most-often contaminated </a:t>
            </a:r>
            <a:r>
              <a:rPr lang="en-US" sz="2000" dirty="0">
                <a:ea typeface="+mn-lt"/>
                <a:cs typeface="+mn-lt"/>
              </a:rPr>
              <a:t>areas.</a:t>
            </a:r>
            <a:endParaRPr lang="en-US" sz="2000" dirty="0"/>
          </a:p>
        </p:txBody>
      </p:sp>
      <p:sp>
        <p:nvSpPr>
          <p:cNvPr id="3" name="Text Placeholder 2">
            <a:extLst>
              <a:ext uri="{FF2B5EF4-FFF2-40B4-BE49-F238E27FC236}">
                <a16:creationId xmlns:a16="http://schemas.microsoft.com/office/drawing/2014/main" id="{1BEC8101-1200-0563-FB71-51E62EDA2EDD}"/>
              </a:ext>
            </a:extLst>
          </p:cNvPr>
          <p:cNvSpPr>
            <a:spLocks noGrp="1"/>
          </p:cNvSpPr>
          <p:nvPr>
            <p:ph type="body" sz="quarter" idx="11"/>
          </p:nvPr>
        </p:nvSpPr>
        <p:spPr>
          <a:xfrm>
            <a:off x="5268648" y="4515746"/>
            <a:ext cx="3494352" cy="1671694"/>
          </a:xfrm>
          <a:prstGeom prst="roundRect">
            <a:avLst/>
          </a:prstGeom>
          <a:solidFill>
            <a:schemeClr val="accent3"/>
          </a:solidFill>
          <a:effectLst>
            <a:innerShdw blurRad="63500" dist="50800" dir="13500000">
              <a:prstClr val="black">
                <a:alpha val="50000"/>
              </a:prstClr>
            </a:innerShdw>
          </a:effectLst>
        </p:spPr>
        <p:txBody>
          <a:bodyPr anchor="ctr">
            <a:normAutofit/>
          </a:bodyPr>
          <a:lstStyle/>
          <a:p>
            <a:pPr marL="0" indent="0">
              <a:spcBef>
                <a:spcPts val="0"/>
              </a:spcBef>
              <a:buNone/>
            </a:pPr>
            <a:r>
              <a:rPr lang="en-US" sz="1800" b="1" dirty="0"/>
              <a:t>WHO Glove Use Guidelines</a:t>
            </a:r>
            <a:r>
              <a:rPr lang="en-US" sz="1800" b="1" baseline="30000" dirty="0"/>
              <a:t>23</a:t>
            </a:r>
            <a:endParaRPr lang="en-US" sz="1800" b="1" dirty="0"/>
          </a:p>
          <a:p>
            <a:pPr marL="0" indent="0">
              <a:buNone/>
            </a:pPr>
            <a:r>
              <a:rPr lang="en-US" sz="1800" dirty="0">
                <a:hlinkClick r:id="rId5"/>
              </a:rPr>
              <a:t>https://www.who.int/publications/m/item/glove-use-information-leaflet-(revised-august-2009)</a:t>
            </a:r>
            <a:r>
              <a:rPr lang="en-US" sz="1800" dirty="0"/>
              <a:t>. </a:t>
            </a:r>
          </a:p>
        </p:txBody>
      </p:sp>
      <p:sp>
        <p:nvSpPr>
          <p:cNvPr id="23" name="Slide Number Placeholder 22">
            <a:extLst>
              <a:ext uri="{FF2B5EF4-FFF2-40B4-BE49-F238E27FC236}">
                <a16:creationId xmlns:a16="http://schemas.microsoft.com/office/drawing/2014/main" id="{34B0C506-1881-7FF2-CFEA-D34FCE82411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58760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C950254-6A2D-FCA5-BEB5-04CBA454B6B8}"/>
              </a:ext>
            </a:extLst>
          </p:cNvPr>
          <p:cNvSpPr>
            <a:spLocks noGrp="1"/>
          </p:cNvSpPr>
          <p:nvPr>
            <p:ph type="title"/>
          </p:nvPr>
        </p:nvSpPr>
        <p:spPr/>
        <p:txBody>
          <a:bodyPr/>
          <a:lstStyle/>
          <a:p>
            <a:r>
              <a:rPr lang="en-US"/>
              <a:t>Adherence Monitoring</a:t>
            </a:r>
          </a:p>
        </p:txBody>
      </p:sp>
      <p:sp>
        <p:nvSpPr>
          <p:cNvPr id="26" name="Text Placeholder 25">
            <a:extLst>
              <a:ext uri="{FF2B5EF4-FFF2-40B4-BE49-F238E27FC236}">
                <a16:creationId xmlns:a16="http://schemas.microsoft.com/office/drawing/2014/main" id="{97979B07-F013-D594-B393-8B27056D98DC}"/>
              </a:ext>
            </a:extLst>
          </p:cNvPr>
          <p:cNvSpPr>
            <a:spLocks noGrp="1"/>
          </p:cNvSpPr>
          <p:nvPr>
            <p:ph type="body" idx="1"/>
          </p:nvPr>
        </p:nvSpPr>
        <p:spPr/>
        <p:txBody>
          <a:bodyPr>
            <a:normAutofit fontScale="92500" lnSpcReduction="10000"/>
          </a:bodyPr>
          <a:lstStyle/>
          <a:p>
            <a:r>
              <a:rPr lang="en-US" dirty="0"/>
              <a:t>Methods for Monitoring and Measuring Hand Hygiene Adherence</a:t>
            </a:r>
          </a:p>
        </p:txBody>
      </p:sp>
      <p:pic>
        <p:nvPicPr>
          <p:cNvPr id="3" name="Picture Placeholder 2" descr="Healthcare personnel in a meeting about hand hygiene adherence.">
            <a:extLst>
              <a:ext uri="{FF2B5EF4-FFF2-40B4-BE49-F238E27FC236}">
                <a16:creationId xmlns:a16="http://schemas.microsoft.com/office/drawing/2014/main" id="{CD6ABF7B-22D7-E311-0A97-3CE496BF097D}"/>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p:blipFill>
        <p:spPr>
          <a:xfrm>
            <a:off x="1763713" y="1320800"/>
            <a:ext cx="5616575" cy="3103563"/>
          </a:xfrm>
          <a:prstGeom prst="rect">
            <a:avLst/>
          </a:prstGeom>
        </p:spPr>
      </p:pic>
      <p:sp>
        <p:nvSpPr>
          <p:cNvPr id="23" name="Slide Number Placeholder 22">
            <a:extLst>
              <a:ext uri="{FF2B5EF4-FFF2-40B4-BE49-F238E27FC236}">
                <a16:creationId xmlns:a16="http://schemas.microsoft.com/office/drawing/2014/main" id="{463CBA87-D05D-BACA-0A5B-0E324BEA3A2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920824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9F023B-26C1-6C77-FDB5-5E04A9B075C2}"/>
              </a:ext>
            </a:extLst>
          </p:cNvPr>
          <p:cNvSpPr>
            <a:spLocks noGrp="1"/>
          </p:cNvSpPr>
          <p:nvPr>
            <p:ph type="title"/>
          </p:nvPr>
        </p:nvSpPr>
        <p:spPr/>
        <p:txBody>
          <a:bodyPr/>
          <a:lstStyle/>
          <a:p>
            <a:r>
              <a:rPr lang="en-US"/>
              <a:t>Before You Start</a:t>
            </a:r>
            <a:r>
              <a:rPr lang="en-US" baseline="30000"/>
              <a:t>25</a:t>
            </a:r>
          </a:p>
        </p:txBody>
      </p:sp>
      <p:sp>
        <p:nvSpPr>
          <p:cNvPr id="7" name="Content Placeholder 6">
            <a:extLst>
              <a:ext uri="{FF2B5EF4-FFF2-40B4-BE49-F238E27FC236}">
                <a16:creationId xmlns:a16="http://schemas.microsoft.com/office/drawing/2014/main" id="{1DD3B935-AD67-ED40-986A-22C31CAC0734}"/>
              </a:ext>
            </a:extLst>
          </p:cNvPr>
          <p:cNvSpPr>
            <a:spLocks noGrp="1"/>
          </p:cNvSpPr>
          <p:nvPr>
            <p:ph idx="1"/>
          </p:nvPr>
        </p:nvSpPr>
        <p:spPr>
          <a:xfrm>
            <a:off x="457200" y="1097279"/>
            <a:ext cx="4582160" cy="5212080"/>
          </a:xfrm>
        </p:spPr>
        <p:txBody>
          <a:bodyPr/>
          <a:lstStyle/>
          <a:p>
            <a:r>
              <a:rPr lang="en-US" dirty="0"/>
              <a:t>What are your goals?</a:t>
            </a:r>
          </a:p>
          <a:p>
            <a:r>
              <a:rPr lang="en-US" dirty="0"/>
              <a:t>What do you want to measure?</a:t>
            </a:r>
          </a:p>
          <a:p>
            <a:r>
              <a:rPr lang="en-US" dirty="0"/>
              <a:t>How are you going to measure it?</a:t>
            </a:r>
          </a:p>
          <a:p>
            <a:r>
              <a:rPr lang="en-US" dirty="0"/>
              <a:t>Who is going to measure it?</a:t>
            </a:r>
          </a:p>
          <a:p>
            <a:r>
              <a:rPr lang="en-US" dirty="0"/>
              <a:t>How are you going to share the data?</a:t>
            </a:r>
          </a:p>
        </p:txBody>
      </p:sp>
      <p:pic>
        <p:nvPicPr>
          <p:cNvPr id="28" name="Picture 2" descr="Healthcare professionals discussing hand hygiene adherence.">
            <a:extLst>
              <a:ext uri="{FF2B5EF4-FFF2-40B4-BE49-F238E27FC236}">
                <a16:creationId xmlns:a16="http://schemas.microsoft.com/office/drawing/2014/main" id="{34E94639-272A-0FDC-1978-9562BBDA38CD}"/>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074822" y="1689287"/>
            <a:ext cx="3611978" cy="37960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DD4F5DD-8CA0-0070-E3F1-4906B47597B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29933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FAD4069C-7458-43EB-B137-F7C4D3846C25}"/>
              </a:ext>
            </a:extLst>
          </p:cNvPr>
          <p:cNvSpPr>
            <a:spLocks noGrp="1"/>
          </p:cNvSpPr>
          <p:nvPr>
            <p:ph type="title"/>
          </p:nvPr>
        </p:nvSpPr>
        <p:spPr/>
        <p:txBody>
          <a:bodyPr/>
          <a:lstStyle/>
          <a:p>
            <a:r>
              <a:rPr lang="en-US"/>
              <a:t>What To Monitor?</a:t>
            </a:r>
            <a:r>
              <a:rPr lang="en-US" baseline="30000"/>
              <a:t>2,16</a:t>
            </a:r>
          </a:p>
        </p:txBody>
      </p:sp>
      <p:sp>
        <p:nvSpPr>
          <p:cNvPr id="2" name="Content Placeholder 1">
            <a:extLst>
              <a:ext uri="{FF2B5EF4-FFF2-40B4-BE49-F238E27FC236}">
                <a16:creationId xmlns:a16="http://schemas.microsoft.com/office/drawing/2014/main" id="{F1971F53-BDC0-1785-5718-A568AD472A96}"/>
              </a:ext>
            </a:extLst>
          </p:cNvPr>
          <p:cNvSpPr>
            <a:spLocks noGrp="1"/>
          </p:cNvSpPr>
          <p:nvPr>
            <p:ph idx="1"/>
          </p:nvPr>
        </p:nvSpPr>
        <p:spPr>
          <a:xfrm>
            <a:off x="457200" y="1097279"/>
            <a:ext cx="8229600" cy="1638358"/>
          </a:xfrm>
        </p:spPr>
        <p:txBody>
          <a:bodyPr>
            <a:normAutofit/>
          </a:bodyPr>
          <a:lstStyle/>
          <a:p>
            <a:r>
              <a:rPr lang="en-US" sz="2800" dirty="0"/>
              <a:t>One approach is to monitor hand hygiene adherence at the time of entry and time of exit from a patient’s room or clinical care environment.</a:t>
            </a:r>
          </a:p>
        </p:txBody>
      </p:sp>
      <p:grpSp>
        <p:nvGrpSpPr>
          <p:cNvPr id="48" name="Group 47" descr="Illustration of healthcare professional entering patient's room or clinical care environment.">
            <a:extLst>
              <a:ext uri="{FF2B5EF4-FFF2-40B4-BE49-F238E27FC236}">
                <a16:creationId xmlns:a16="http://schemas.microsoft.com/office/drawing/2014/main" id="{9B9301D9-51B5-1A98-5257-3346E5FC3EC4}"/>
              </a:ext>
            </a:extLst>
          </p:cNvPr>
          <p:cNvGrpSpPr/>
          <p:nvPr/>
        </p:nvGrpSpPr>
        <p:grpSpPr>
          <a:xfrm>
            <a:off x="1019092" y="2928613"/>
            <a:ext cx="3043433" cy="3223818"/>
            <a:chOff x="797046" y="2928613"/>
            <a:chExt cx="3532142" cy="3741492"/>
          </a:xfrm>
          <a:effectLst>
            <a:outerShdw blurRad="50800" dist="38100" dir="2700000" algn="tl" rotWithShape="0">
              <a:prstClr val="black">
                <a:alpha val="40000"/>
              </a:prstClr>
            </a:outerShdw>
          </a:effectLst>
        </p:grpSpPr>
        <p:pic>
          <p:nvPicPr>
            <p:cNvPr id="49" name="Picture 48">
              <a:extLst>
                <a:ext uri="{FF2B5EF4-FFF2-40B4-BE49-F238E27FC236}">
                  <a16:creationId xmlns:a16="http://schemas.microsoft.com/office/drawing/2014/main" id="{794E9FAD-F029-6D2E-56AD-6D327421023E}"/>
                </a:ext>
              </a:extLst>
            </p:cNvPr>
            <p:cNvPicPr>
              <a:picLocks noChangeAspect="1"/>
            </p:cNvPicPr>
            <p:nvPr/>
          </p:nvPicPr>
          <p:blipFill>
            <a:blip r:embed="rId3"/>
            <a:stretch>
              <a:fillRect/>
            </a:stretch>
          </p:blipFill>
          <p:spPr>
            <a:xfrm>
              <a:off x="1316699" y="3627057"/>
              <a:ext cx="1350392" cy="2228386"/>
            </a:xfrm>
            <a:prstGeom prst="rect">
              <a:avLst/>
            </a:prstGeom>
            <a:effectLst>
              <a:outerShdw blurRad="50800" dist="38100" dir="2700000" algn="tl" rotWithShape="0">
                <a:prstClr val="black">
                  <a:alpha val="40000"/>
                </a:prstClr>
              </a:outerShdw>
            </a:effectLst>
          </p:spPr>
        </p:pic>
        <p:sp>
          <p:nvSpPr>
            <p:cNvPr id="50" name="Rectangle: Rounded Corners 49">
              <a:extLst>
                <a:ext uri="{FF2B5EF4-FFF2-40B4-BE49-F238E27FC236}">
                  <a16:creationId xmlns:a16="http://schemas.microsoft.com/office/drawing/2014/main" id="{A0D73EE9-5216-D135-11E7-912A6568B94C}"/>
                </a:ext>
              </a:extLst>
            </p:cNvPr>
            <p:cNvSpPr/>
            <p:nvPr/>
          </p:nvSpPr>
          <p:spPr>
            <a:xfrm>
              <a:off x="797046" y="2928613"/>
              <a:ext cx="3532142" cy="3741492"/>
            </a:xfrm>
            <a:prstGeom prst="roundRect">
              <a:avLst>
                <a:gd name="adj" fmla="val 10425"/>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a:extLst>
                <a:ext uri="{FF2B5EF4-FFF2-40B4-BE49-F238E27FC236}">
                  <a16:creationId xmlns:a16="http://schemas.microsoft.com/office/drawing/2014/main" id="{F529C273-B70E-0442-EFDB-7591D3ED42F6}"/>
                </a:ext>
              </a:extLst>
            </p:cNvPr>
            <p:cNvSpPr/>
            <p:nvPr/>
          </p:nvSpPr>
          <p:spPr>
            <a:xfrm>
              <a:off x="2049043" y="3316522"/>
              <a:ext cx="1393789" cy="2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 name="Trapezoid 51">
              <a:extLst>
                <a:ext uri="{FF2B5EF4-FFF2-40B4-BE49-F238E27FC236}">
                  <a16:creationId xmlns:a16="http://schemas.microsoft.com/office/drawing/2014/main" id="{8192C091-0A24-E601-E785-9E73C6BD661A}"/>
                </a:ext>
              </a:extLst>
            </p:cNvPr>
            <p:cNvSpPr/>
            <p:nvPr/>
          </p:nvSpPr>
          <p:spPr>
            <a:xfrm rot="5400000">
              <a:off x="1852456" y="3910845"/>
              <a:ext cx="2767830" cy="1243984"/>
            </a:xfrm>
            <a:prstGeom prst="trapezoid">
              <a:avLst>
                <a:gd name="adj" fmla="val 19085"/>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 name="Oval 52">
              <a:extLst>
                <a:ext uri="{FF2B5EF4-FFF2-40B4-BE49-F238E27FC236}">
                  <a16:creationId xmlns:a16="http://schemas.microsoft.com/office/drawing/2014/main" id="{C642C8CB-AE4B-EE6F-396E-446891307987}"/>
                </a:ext>
              </a:extLst>
            </p:cNvPr>
            <p:cNvSpPr/>
            <p:nvPr/>
          </p:nvSpPr>
          <p:spPr>
            <a:xfrm>
              <a:off x="2826635" y="4439700"/>
              <a:ext cx="182880" cy="182880"/>
            </a:xfrm>
            <a:prstGeom prst="ellipse">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54" name="Picture 53">
              <a:extLst>
                <a:ext uri="{FF2B5EF4-FFF2-40B4-BE49-F238E27FC236}">
                  <a16:creationId xmlns:a16="http://schemas.microsoft.com/office/drawing/2014/main" id="{59BEB33F-E63D-9249-EABE-FCCD2C45EB3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220495" y="3479435"/>
              <a:ext cx="1237460" cy="2503449"/>
            </a:xfrm>
            <a:prstGeom prst="rect">
              <a:avLst/>
            </a:prstGeom>
          </p:spPr>
        </p:pic>
        <p:sp>
          <p:nvSpPr>
            <p:cNvPr id="55" name="Text Placeholder 5">
              <a:extLst>
                <a:ext uri="{FF2B5EF4-FFF2-40B4-BE49-F238E27FC236}">
                  <a16:creationId xmlns:a16="http://schemas.microsoft.com/office/drawing/2014/main" id="{E6DF4F23-B6FA-C6F3-C947-791553D8BAB5}"/>
                </a:ext>
              </a:extLst>
            </p:cNvPr>
            <p:cNvSpPr txBox="1">
              <a:spLocks/>
            </p:cNvSpPr>
            <p:nvPr/>
          </p:nvSpPr>
          <p:spPr>
            <a:xfrm>
              <a:off x="798325" y="6053328"/>
              <a:ext cx="3529584" cy="484632"/>
            </a:xfrm>
            <a:prstGeom prst="rect">
              <a:avLst/>
            </a:prstGeom>
          </p:spPr>
          <p:txBody>
            <a:bodyPr vert="horz" lIns="91440" tIns="45720" rIns="91440" bIns="45720" rtlCol="0" anchor="ctr">
              <a:noAutofit/>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lang="en-US" sz="2640" kern="1200" dirty="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lang="en-US" sz="2200" kern="1200" dirty="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lang="en-US" sz="1980" kern="1200" dirty="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400" b="1">
                  <a:solidFill>
                    <a:schemeClr val="bg1"/>
                  </a:solidFill>
                </a:rPr>
                <a:t>ENTERING</a:t>
              </a:r>
            </a:p>
          </p:txBody>
        </p:sp>
      </p:grpSp>
      <p:grpSp>
        <p:nvGrpSpPr>
          <p:cNvPr id="40" name="Group 39" descr="Illustration of healthcare personnel exiting patient's room or clinical care environment.">
            <a:extLst>
              <a:ext uri="{FF2B5EF4-FFF2-40B4-BE49-F238E27FC236}">
                <a16:creationId xmlns:a16="http://schemas.microsoft.com/office/drawing/2014/main" id="{BAFF8664-3727-C22F-C591-89E596296E9C}"/>
              </a:ext>
            </a:extLst>
          </p:cNvPr>
          <p:cNvGrpSpPr/>
          <p:nvPr/>
        </p:nvGrpSpPr>
        <p:grpSpPr>
          <a:xfrm>
            <a:off x="5081476" y="2928613"/>
            <a:ext cx="3043434" cy="3223818"/>
            <a:chOff x="5662815" y="2928613"/>
            <a:chExt cx="3532142" cy="3741492"/>
          </a:xfrm>
          <a:effectLst>
            <a:outerShdw blurRad="50800" dist="38100" dir="2700000" algn="tl" rotWithShape="0">
              <a:prstClr val="black">
                <a:alpha val="40000"/>
              </a:prstClr>
            </a:outerShdw>
          </a:effectLst>
        </p:grpSpPr>
        <p:sp>
          <p:nvSpPr>
            <p:cNvPr id="41" name="Rectangle: Rounded Corners 40">
              <a:extLst>
                <a:ext uri="{FF2B5EF4-FFF2-40B4-BE49-F238E27FC236}">
                  <a16:creationId xmlns:a16="http://schemas.microsoft.com/office/drawing/2014/main" id="{4682D511-11E6-418C-2A8A-68044688AADA}"/>
                </a:ext>
              </a:extLst>
            </p:cNvPr>
            <p:cNvSpPr/>
            <p:nvPr/>
          </p:nvSpPr>
          <p:spPr>
            <a:xfrm>
              <a:off x="5662815" y="2928613"/>
              <a:ext cx="3532142" cy="3741492"/>
            </a:xfrm>
            <a:prstGeom prst="roundRect">
              <a:avLst>
                <a:gd name="adj" fmla="val 10425"/>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Text Placeholder 5">
              <a:extLst>
                <a:ext uri="{FF2B5EF4-FFF2-40B4-BE49-F238E27FC236}">
                  <a16:creationId xmlns:a16="http://schemas.microsoft.com/office/drawing/2014/main" id="{51F8155E-F03A-6DBD-B974-6F60A817111D}"/>
                </a:ext>
              </a:extLst>
            </p:cNvPr>
            <p:cNvSpPr txBox="1">
              <a:spLocks/>
            </p:cNvSpPr>
            <p:nvPr/>
          </p:nvSpPr>
          <p:spPr>
            <a:xfrm>
              <a:off x="5662815" y="6054561"/>
              <a:ext cx="3532142" cy="480406"/>
            </a:xfrm>
            <a:prstGeom prst="rect">
              <a:avLst/>
            </a:prstGeom>
          </p:spPr>
          <p:txBody>
            <a:bodyPr vert="horz" lIns="91440" tIns="45720" rIns="91440" bIns="45720" rtlCol="0" anchor="ctr">
              <a:noAutofit/>
            </a:bodyPr>
            <a:lstStyle>
              <a:lvl1pPr marL="0" indent="0" algn="l" defTabSz="100584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lang="en-US" sz="2640" kern="1200" dirty="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lang="en-US" sz="2200" kern="1200" dirty="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lang="en-US" sz="1980" kern="1200" dirty="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400" b="1">
                  <a:solidFill>
                    <a:schemeClr val="bg1"/>
                  </a:solidFill>
                </a:rPr>
                <a:t>EXITING</a:t>
              </a:r>
            </a:p>
          </p:txBody>
        </p:sp>
        <p:grpSp>
          <p:nvGrpSpPr>
            <p:cNvPr id="43" name="Group 42">
              <a:extLst>
                <a:ext uri="{FF2B5EF4-FFF2-40B4-BE49-F238E27FC236}">
                  <a16:creationId xmlns:a16="http://schemas.microsoft.com/office/drawing/2014/main" id="{AB22D9D9-3F2A-3E2E-695C-336C989B503F}"/>
                </a:ext>
              </a:extLst>
            </p:cNvPr>
            <p:cNvGrpSpPr/>
            <p:nvPr/>
          </p:nvGrpSpPr>
          <p:grpSpPr>
            <a:xfrm flipH="1">
              <a:off x="6086758" y="3148922"/>
              <a:ext cx="1809320" cy="2767830"/>
              <a:chOff x="6914068" y="2735656"/>
              <a:chExt cx="1809320" cy="2767830"/>
            </a:xfrm>
          </p:grpSpPr>
          <p:sp>
            <p:nvSpPr>
              <p:cNvPr id="45" name="Rectangle 44">
                <a:extLst>
                  <a:ext uri="{FF2B5EF4-FFF2-40B4-BE49-F238E27FC236}">
                    <a16:creationId xmlns:a16="http://schemas.microsoft.com/office/drawing/2014/main" id="{0AAB0417-31B3-A8FE-9868-80939A2AAA2E}"/>
                  </a:ext>
                </a:extLst>
              </p:cNvPr>
              <p:cNvSpPr/>
              <p:nvPr/>
            </p:nvSpPr>
            <p:spPr>
              <a:xfrm>
                <a:off x="6914068" y="2903256"/>
                <a:ext cx="1393789" cy="2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Trapezoid 45">
                <a:extLst>
                  <a:ext uri="{FF2B5EF4-FFF2-40B4-BE49-F238E27FC236}">
                    <a16:creationId xmlns:a16="http://schemas.microsoft.com/office/drawing/2014/main" id="{740448EF-F16B-41C0-27EE-B699271A67CD}"/>
                  </a:ext>
                </a:extLst>
              </p:cNvPr>
              <p:cNvSpPr/>
              <p:nvPr/>
            </p:nvSpPr>
            <p:spPr>
              <a:xfrm rot="5400000">
                <a:off x="6717481" y="3497579"/>
                <a:ext cx="2767830" cy="1243984"/>
              </a:xfrm>
              <a:prstGeom prst="trapezoid">
                <a:avLst>
                  <a:gd name="adj" fmla="val 19085"/>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 name="Oval 46">
                <a:extLst>
                  <a:ext uri="{FF2B5EF4-FFF2-40B4-BE49-F238E27FC236}">
                    <a16:creationId xmlns:a16="http://schemas.microsoft.com/office/drawing/2014/main" id="{F963E380-D9E6-D818-D855-2ED7E469B892}"/>
                  </a:ext>
                </a:extLst>
              </p:cNvPr>
              <p:cNvSpPr/>
              <p:nvPr/>
            </p:nvSpPr>
            <p:spPr>
              <a:xfrm>
                <a:off x="7691660" y="4026434"/>
                <a:ext cx="182880" cy="182880"/>
              </a:xfrm>
              <a:prstGeom prst="ellipse">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pic>
          <p:nvPicPr>
            <p:cNvPr id="44" name="Picture 43">
              <a:extLst>
                <a:ext uri="{FF2B5EF4-FFF2-40B4-BE49-F238E27FC236}">
                  <a16:creationId xmlns:a16="http://schemas.microsoft.com/office/drawing/2014/main" id="{80914BFD-F620-2DF0-AC6C-315A4BD30BE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616958" y="3479435"/>
              <a:ext cx="1237460" cy="2503449"/>
            </a:xfrm>
            <a:prstGeom prst="rect">
              <a:avLst/>
            </a:prstGeom>
            <a:effectLst/>
          </p:spPr>
        </p:pic>
      </p:grpSp>
      <p:sp>
        <p:nvSpPr>
          <p:cNvPr id="23" name="Slide Number Placeholder 22">
            <a:extLst>
              <a:ext uri="{FF2B5EF4-FFF2-40B4-BE49-F238E27FC236}">
                <a16:creationId xmlns:a16="http://schemas.microsoft.com/office/drawing/2014/main" id="{CB5A04C6-2A0E-948A-1EB5-6926FC1186F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78313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p:txBody>
          <a:bodyPr>
            <a:normAutofit/>
          </a:bodyPr>
          <a:lstStyle/>
          <a:p>
            <a:r>
              <a:rPr lang="en-US" dirty="0"/>
              <a:t>Educational Objectives</a:t>
            </a:r>
          </a:p>
        </p:txBody>
      </p:sp>
      <p:sp>
        <p:nvSpPr>
          <p:cNvPr id="4" name="Content Placeholder 3">
            <a:extLst>
              <a:ext uri="{FF2B5EF4-FFF2-40B4-BE49-F238E27FC236}">
                <a16:creationId xmlns:a16="http://schemas.microsoft.com/office/drawing/2014/main" id="{EE0991A1-988E-C3BD-E0FC-429B7DF9B61B}"/>
              </a:ext>
            </a:extLst>
          </p:cNvPr>
          <p:cNvSpPr>
            <a:spLocks noGrp="1"/>
          </p:cNvSpPr>
          <p:nvPr>
            <p:ph idx="1"/>
          </p:nvPr>
        </p:nvSpPr>
        <p:spPr>
          <a:xfrm>
            <a:off x="457200" y="1097279"/>
            <a:ext cx="8229600" cy="5199349"/>
          </a:xfrm>
        </p:spPr>
        <p:txBody>
          <a:bodyPr>
            <a:normAutofit/>
          </a:bodyPr>
          <a:lstStyle/>
          <a:p>
            <a:pPr>
              <a:spcAft>
                <a:spcPts val="3000"/>
              </a:spcAft>
            </a:pPr>
            <a:r>
              <a:rPr lang="en-US" sz="2800" dirty="0"/>
              <a:t>Describe the key best practice recommendations for hand hygiene in healthcare settings.</a:t>
            </a:r>
          </a:p>
          <a:p>
            <a:pPr>
              <a:spcAft>
                <a:spcPts val="3000"/>
              </a:spcAft>
            </a:pPr>
            <a:r>
              <a:rPr lang="en-US" sz="2800" dirty="0"/>
              <a:t>Discuss the advantages and disadvantages of various hand hygiene measurement methodologies.</a:t>
            </a:r>
          </a:p>
          <a:p>
            <a:pPr>
              <a:spcAft>
                <a:spcPts val="3000"/>
              </a:spcAft>
            </a:pPr>
            <a:r>
              <a:rPr lang="en-US" sz="2800" dirty="0"/>
              <a:t>Review the current recommendations for implementation of a comprehensive hand hygiene promotion and measurement program to prevent MRSA transmission and infection.</a:t>
            </a:r>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BEB4F1F-CC44-18D5-53B0-8F197A913D4D}"/>
              </a:ext>
            </a:extLst>
          </p:cNvPr>
          <p:cNvSpPr>
            <a:spLocks noGrp="1"/>
          </p:cNvSpPr>
          <p:nvPr>
            <p:ph type="title"/>
          </p:nvPr>
        </p:nvSpPr>
        <p:spPr>
          <a:xfrm>
            <a:off x="239136" y="0"/>
            <a:ext cx="8864600" cy="914400"/>
          </a:xfrm>
        </p:spPr>
        <p:txBody>
          <a:bodyPr>
            <a:noAutofit/>
          </a:bodyPr>
          <a:lstStyle/>
          <a:p>
            <a:r>
              <a:rPr lang="en-US" sz="3200" dirty="0"/>
              <a:t>How To Monitor Hand Hygiene Adherence</a:t>
            </a:r>
            <a:r>
              <a:rPr lang="en-US" sz="3200" baseline="30000" dirty="0"/>
              <a:t>2,5,7,8</a:t>
            </a:r>
          </a:p>
        </p:txBody>
      </p:sp>
      <p:grpSp>
        <p:nvGrpSpPr>
          <p:cNvPr id="44" name="Group 43" descr="Diagram depicting four hand hygiene adherence monitoring methods: direct observation, automated adherence monitoring, product volume or event count measurement, and staff surveys or patient reports.">
            <a:extLst>
              <a:ext uri="{FF2B5EF4-FFF2-40B4-BE49-F238E27FC236}">
                <a16:creationId xmlns:a16="http://schemas.microsoft.com/office/drawing/2014/main" id="{096ED4D7-9183-F871-0600-D157525BAE02}"/>
              </a:ext>
            </a:extLst>
          </p:cNvPr>
          <p:cNvGrpSpPr/>
          <p:nvPr/>
        </p:nvGrpSpPr>
        <p:grpSpPr>
          <a:xfrm>
            <a:off x="1235652" y="1339606"/>
            <a:ext cx="6692612" cy="4805794"/>
            <a:chOff x="457199" y="-442330"/>
            <a:chExt cx="8229601" cy="6751055"/>
          </a:xfrm>
          <a:effectLst>
            <a:outerShdw blurRad="50800" dist="38100" dir="2700000" algn="tl" rotWithShape="0">
              <a:prstClr val="black">
                <a:alpha val="40000"/>
              </a:prstClr>
            </a:outerShdw>
          </a:effectLst>
        </p:grpSpPr>
        <p:sp>
          <p:nvSpPr>
            <p:cNvPr id="45" name="Freeform: Shape 44">
              <a:extLst>
                <a:ext uri="{FF2B5EF4-FFF2-40B4-BE49-F238E27FC236}">
                  <a16:creationId xmlns:a16="http://schemas.microsoft.com/office/drawing/2014/main" id="{E6F1A7BA-9071-9CC7-ED2C-30867C1BE8F1}"/>
                </a:ext>
              </a:extLst>
            </p:cNvPr>
            <p:cNvSpPr/>
            <p:nvPr/>
          </p:nvSpPr>
          <p:spPr>
            <a:xfrm>
              <a:off x="457199" y="1096963"/>
              <a:ext cx="4114801" cy="2605882"/>
            </a:xfrm>
            <a:custGeom>
              <a:avLst/>
              <a:gdLst>
                <a:gd name="connsiteX0" fmla="*/ 0 w 2605881"/>
                <a:gd name="connsiteY0" fmla="*/ 0 h 4114800"/>
                <a:gd name="connsiteX1" fmla="*/ 2171559 w 2605881"/>
                <a:gd name="connsiteY1" fmla="*/ 0 h 4114800"/>
                <a:gd name="connsiteX2" fmla="*/ 2605881 w 2605881"/>
                <a:gd name="connsiteY2" fmla="*/ 434322 h 4114800"/>
                <a:gd name="connsiteX3" fmla="*/ 2605881 w 2605881"/>
                <a:gd name="connsiteY3" fmla="*/ 4114800 h 4114800"/>
                <a:gd name="connsiteX4" fmla="*/ 0 w 2605881"/>
                <a:gd name="connsiteY4" fmla="*/ 4114800 h 4114800"/>
                <a:gd name="connsiteX5" fmla="*/ 0 w 26058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881" h="4114800">
                  <a:moveTo>
                    <a:pt x="0" y="4114799"/>
                  </a:moveTo>
                  <a:lnTo>
                    <a:pt x="0" y="685814"/>
                  </a:lnTo>
                  <a:cubicBezTo>
                    <a:pt x="0" y="307050"/>
                    <a:pt x="123146" y="1"/>
                    <a:pt x="275054" y="1"/>
                  </a:cubicBezTo>
                  <a:lnTo>
                    <a:pt x="2605881" y="1"/>
                  </a:lnTo>
                  <a:lnTo>
                    <a:pt x="2605881" y="4114799"/>
                  </a:lnTo>
                  <a:lnTo>
                    <a:pt x="0" y="4114799"/>
                  </a:lnTo>
                  <a:close/>
                </a:path>
              </a:pathLst>
            </a:custGeom>
            <a:solidFill>
              <a:srgbClr val="FFEA93"/>
            </a:solidFill>
            <a:ln w="38100">
              <a:solidFill>
                <a:schemeClr val="accent2"/>
              </a:solidFill>
            </a:ln>
            <a:scene3d>
              <a:camera prst="orthographicFront"/>
              <a:lightRig rig="flat" dir="t"/>
            </a:scene3d>
            <a:sp3d prstMaterial="dkEdge"/>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42240" tIns="142241" rIns="142241" bIns="146304" numCol="1" spcCol="1270" anchor="ctr" anchorCtr="0">
              <a:noAutofit/>
            </a:bodyPr>
            <a:lstStyle/>
            <a:p>
              <a:pPr marL="0" lvl="0" indent="0" algn="ctr" defTabSz="889000">
                <a:lnSpc>
                  <a:spcPct val="90000"/>
                </a:lnSpc>
                <a:spcBef>
                  <a:spcPct val="0"/>
                </a:spcBef>
                <a:spcAft>
                  <a:spcPct val="35000"/>
                </a:spcAft>
                <a:buNone/>
              </a:pPr>
              <a:r>
                <a:rPr lang="en-US" sz="2600" kern="1200"/>
                <a:t>Direct Observation</a:t>
              </a:r>
            </a:p>
          </p:txBody>
        </p:sp>
        <p:sp>
          <p:nvSpPr>
            <p:cNvPr id="46" name="Freeform: Shape 45">
              <a:extLst>
                <a:ext uri="{FF2B5EF4-FFF2-40B4-BE49-F238E27FC236}">
                  <a16:creationId xmlns:a16="http://schemas.microsoft.com/office/drawing/2014/main" id="{110F32BC-BDA5-2389-8E95-BE9A8046207A}"/>
                </a:ext>
              </a:extLst>
            </p:cNvPr>
            <p:cNvSpPr/>
            <p:nvPr/>
          </p:nvSpPr>
          <p:spPr>
            <a:xfrm>
              <a:off x="4572000" y="1096963"/>
              <a:ext cx="4114800" cy="2605881"/>
            </a:xfrm>
            <a:custGeom>
              <a:avLst/>
              <a:gdLst>
                <a:gd name="connsiteX0" fmla="*/ 0 w 4114800"/>
                <a:gd name="connsiteY0" fmla="*/ 0 h 2605881"/>
                <a:gd name="connsiteX1" fmla="*/ 3680478 w 4114800"/>
                <a:gd name="connsiteY1" fmla="*/ 0 h 2605881"/>
                <a:gd name="connsiteX2" fmla="*/ 4114800 w 4114800"/>
                <a:gd name="connsiteY2" fmla="*/ 434322 h 2605881"/>
                <a:gd name="connsiteX3" fmla="*/ 4114800 w 4114800"/>
                <a:gd name="connsiteY3" fmla="*/ 2605881 h 2605881"/>
                <a:gd name="connsiteX4" fmla="*/ 0 w 4114800"/>
                <a:gd name="connsiteY4" fmla="*/ 2605881 h 2605881"/>
                <a:gd name="connsiteX5" fmla="*/ 0 w 4114800"/>
                <a:gd name="connsiteY5" fmla="*/ 0 h 260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2605881">
                  <a:moveTo>
                    <a:pt x="0" y="0"/>
                  </a:moveTo>
                  <a:lnTo>
                    <a:pt x="3680478" y="0"/>
                  </a:lnTo>
                  <a:cubicBezTo>
                    <a:pt x="3920347" y="0"/>
                    <a:pt x="4114800" y="194453"/>
                    <a:pt x="4114800" y="434322"/>
                  </a:cubicBezTo>
                  <a:lnTo>
                    <a:pt x="4114800" y="2605881"/>
                  </a:lnTo>
                  <a:lnTo>
                    <a:pt x="0" y="2605881"/>
                  </a:lnTo>
                  <a:lnTo>
                    <a:pt x="0" y="0"/>
                  </a:lnTo>
                  <a:close/>
                </a:path>
              </a:pathLst>
            </a:custGeom>
            <a:solidFill>
              <a:srgbClr val="FDEFCD"/>
            </a:solidFill>
            <a:ln w="38100">
              <a:solidFill>
                <a:schemeClr val="accent2"/>
              </a:solidFill>
            </a:ln>
            <a:scene3d>
              <a:camera prst="orthographicFront"/>
              <a:lightRig rig="flat" dir="t"/>
            </a:scene3d>
            <a:sp3d prstMaterial="dkEdge"/>
          </p:spPr>
          <p:style>
            <a:lnRef idx="0">
              <a:schemeClr val="lt1">
                <a:hueOff val="0"/>
                <a:satOff val="0"/>
                <a:lumOff val="0"/>
                <a:alphaOff val="0"/>
              </a:schemeClr>
            </a:lnRef>
            <a:fillRef idx="2">
              <a:schemeClr val="accent2">
                <a:hueOff val="-257172"/>
                <a:satOff val="-5142"/>
                <a:lumOff val="14511"/>
                <a:alphaOff val="0"/>
              </a:schemeClr>
            </a:fillRef>
            <a:effectRef idx="1">
              <a:schemeClr val="accent2">
                <a:hueOff val="-257172"/>
                <a:satOff val="-5142"/>
                <a:lumOff val="14511"/>
                <a:alphaOff val="0"/>
              </a:schemeClr>
            </a:effectRef>
            <a:fontRef idx="minor">
              <a:schemeClr val="dk1"/>
            </a:fontRef>
          </p:style>
          <p:txBody>
            <a:bodyPr spcFirstLastPara="0" vert="horz" wrap="square" lIns="142240" tIns="142240" rIns="142240" bIns="146304" numCol="1" spcCol="1270" anchor="ctr" anchorCtr="0">
              <a:noAutofit/>
            </a:bodyPr>
            <a:lstStyle/>
            <a:p>
              <a:pPr marL="0" lvl="0" indent="0" algn="ctr" defTabSz="889000">
                <a:lnSpc>
                  <a:spcPct val="90000"/>
                </a:lnSpc>
                <a:spcBef>
                  <a:spcPct val="0"/>
                </a:spcBef>
                <a:spcAft>
                  <a:spcPct val="35000"/>
                </a:spcAft>
                <a:buNone/>
              </a:pPr>
              <a:r>
                <a:rPr lang="en-US" sz="2600" kern="1200"/>
                <a:t>Automated Adherence Monitoring</a:t>
              </a:r>
            </a:p>
          </p:txBody>
        </p:sp>
        <p:sp>
          <p:nvSpPr>
            <p:cNvPr id="47" name="Freeform: Shape 46">
              <a:extLst>
                <a:ext uri="{FF2B5EF4-FFF2-40B4-BE49-F238E27FC236}">
                  <a16:creationId xmlns:a16="http://schemas.microsoft.com/office/drawing/2014/main" id="{4BBE3637-0591-361E-C8FA-CEED5B916FB5}"/>
                </a:ext>
              </a:extLst>
            </p:cNvPr>
            <p:cNvSpPr/>
            <p:nvPr/>
          </p:nvSpPr>
          <p:spPr>
            <a:xfrm>
              <a:off x="457200" y="3702843"/>
              <a:ext cx="4114800" cy="2605882"/>
            </a:xfrm>
            <a:custGeom>
              <a:avLst/>
              <a:gdLst>
                <a:gd name="connsiteX0" fmla="*/ 0 w 4114800"/>
                <a:gd name="connsiteY0" fmla="*/ 0 h 2605881"/>
                <a:gd name="connsiteX1" fmla="*/ 3680478 w 4114800"/>
                <a:gd name="connsiteY1" fmla="*/ 0 h 2605881"/>
                <a:gd name="connsiteX2" fmla="*/ 4114800 w 4114800"/>
                <a:gd name="connsiteY2" fmla="*/ 434322 h 2605881"/>
                <a:gd name="connsiteX3" fmla="*/ 4114800 w 4114800"/>
                <a:gd name="connsiteY3" fmla="*/ 2605881 h 2605881"/>
                <a:gd name="connsiteX4" fmla="*/ 0 w 4114800"/>
                <a:gd name="connsiteY4" fmla="*/ 2605881 h 2605881"/>
                <a:gd name="connsiteX5" fmla="*/ 0 w 4114800"/>
                <a:gd name="connsiteY5" fmla="*/ 0 h 260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2605881">
                  <a:moveTo>
                    <a:pt x="4114800" y="2605881"/>
                  </a:moveTo>
                  <a:lnTo>
                    <a:pt x="434322" y="2605881"/>
                  </a:lnTo>
                  <a:cubicBezTo>
                    <a:pt x="194453" y="2605881"/>
                    <a:pt x="0" y="2411428"/>
                    <a:pt x="0" y="2171559"/>
                  </a:cubicBezTo>
                  <a:lnTo>
                    <a:pt x="0" y="0"/>
                  </a:lnTo>
                  <a:lnTo>
                    <a:pt x="4114800" y="0"/>
                  </a:lnTo>
                  <a:lnTo>
                    <a:pt x="4114800" y="2605881"/>
                  </a:lnTo>
                  <a:close/>
                </a:path>
              </a:pathLst>
            </a:custGeom>
            <a:solidFill>
              <a:srgbClr val="FDEFCD"/>
            </a:solidFill>
            <a:ln w="38100">
              <a:solidFill>
                <a:schemeClr val="accent2"/>
              </a:solidFill>
            </a:ln>
            <a:scene3d>
              <a:camera prst="orthographicFront"/>
              <a:lightRig rig="flat" dir="t"/>
            </a:scene3d>
            <a:sp3d prstMaterial="dkEdge"/>
          </p:spPr>
          <p:style>
            <a:lnRef idx="0">
              <a:schemeClr val="lt1">
                <a:hueOff val="0"/>
                <a:satOff val="0"/>
                <a:lumOff val="0"/>
                <a:alphaOff val="0"/>
              </a:schemeClr>
            </a:lnRef>
            <a:fillRef idx="2">
              <a:schemeClr val="accent2">
                <a:hueOff val="-514345"/>
                <a:satOff val="-10284"/>
                <a:lumOff val="29021"/>
                <a:alphaOff val="0"/>
              </a:schemeClr>
            </a:fillRef>
            <a:effectRef idx="1">
              <a:schemeClr val="accent2">
                <a:hueOff val="-514345"/>
                <a:satOff val="-10284"/>
                <a:lumOff val="29021"/>
                <a:alphaOff val="0"/>
              </a:schemeClr>
            </a:effectRef>
            <a:fontRef idx="minor">
              <a:schemeClr val="dk1"/>
            </a:fontRef>
          </p:style>
          <p:txBody>
            <a:bodyPr spcFirstLastPara="0" vert="horz" wrap="square" lIns="142239" tIns="146304" rIns="142240" bIns="142241" numCol="1" spcCol="1270" anchor="ctr" anchorCtr="0">
              <a:noAutofit/>
            </a:bodyPr>
            <a:lstStyle/>
            <a:p>
              <a:pPr marL="0" lvl="0" indent="0" algn="ctr" defTabSz="889000">
                <a:lnSpc>
                  <a:spcPct val="90000"/>
                </a:lnSpc>
                <a:spcBef>
                  <a:spcPct val="0"/>
                </a:spcBef>
                <a:spcAft>
                  <a:spcPct val="35000"/>
                </a:spcAft>
                <a:buNone/>
              </a:pPr>
              <a:r>
                <a:rPr lang="en-US" sz="2600" kern="1200"/>
                <a:t>Product Volume/Event Count Measurement</a:t>
              </a:r>
            </a:p>
          </p:txBody>
        </p:sp>
        <p:sp>
          <p:nvSpPr>
            <p:cNvPr id="48" name="Freeform: Shape 47">
              <a:extLst>
                <a:ext uri="{FF2B5EF4-FFF2-40B4-BE49-F238E27FC236}">
                  <a16:creationId xmlns:a16="http://schemas.microsoft.com/office/drawing/2014/main" id="{1CEBC479-F2FD-03FA-9B11-B67C732C0410}"/>
                </a:ext>
              </a:extLst>
            </p:cNvPr>
            <p:cNvSpPr/>
            <p:nvPr/>
          </p:nvSpPr>
          <p:spPr>
            <a:xfrm>
              <a:off x="4571999" y="3702843"/>
              <a:ext cx="4114801" cy="2605882"/>
            </a:xfrm>
            <a:custGeom>
              <a:avLst/>
              <a:gdLst>
                <a:gd name="connsiteX0" fmla="*/ 0 w 2605881"/>
                <a:gd name="connsiteY0" fmla="*/ 0 h 4114800"/>
                <a:gd name="connsiteX1" fmla="*/ 2171559 w 2605881"/>
                <a:gd name="connsiteY1" fmla="*/ 0 h 4114800"/>
                <a:gd name="connsiteX2" fmla="*/ 2605881 w 2605881"/>
                <a:gd name="connsiteY2" fmla="*/ 434322 h 4114800"/>
                <a:gd name="connsiteX3" fmla="*/ 2605881 w 2605881"/>
                <a:gd name="connsiteY3" fmla="*/ 4114800 h 4114800"/>
                <a:gd name="connsiteX4" fmla="*/ 0 w 2605881"/>
                <a:gd name="connsiteY4" fmla="*/ 4114800 h 4114800"/>
                <a:gd name="connsiteX5" fmla="*/ 0 w 26058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881" h="4114800">
                  <a:moveTo>
                    <a:pt x="2605881" y="1"/>
                  </a:moveTo>
                  <a:lnTo>
                    <a:pt x="2605881" y="3428986"/>
                  </a:lnTo>
                  <a:cubicBezTo>
                    <a:pt x="2605881" y="3807750"/>
                    <a:pt x="2482735" y="4114799"/>
                    <a:pt x="2330827" y="4114799"/>
                  </a:cubicBezTo>
                  <a:lnTo>
                    <a:pt x="0" y="4114799"/>
                  </a:lnTo>
                  <a:lnTo>
                    <a:pt x="0" y="1"/>
                  </a:lnTo>
                  <a:lnTo>
                    <a:pt x="2605881" y="1"/>
                  </a:lnTo>
                  <a:close/>
                </a:path>
              </a:pathLst>
            </a:custGeom>
            <a:solidFill>
              <a:srgbClr val="FFEA93"/>
            </a:solidFill>
            <a:ln w="38100">
              <a:solidFill>
                <a:schemeClr val="accent2"/>
              </a:solidFill>
            </a:ln>
            <a:scene3d>
              <a:camera prst="orthographicFront"/>
              <a:lightRig rig="flat" dir="t"/>
            </a:scene3d>
            <a:sp3d prstMaterial="dkEdge"/>
          </p:spPr>
          <p:style>
            <a:lnRef idx="0">
              <a:schemeClr val="lt1">
                <a:hueOff val="0"/>
                <a:satOff val="0"/>
                <a:lumOff val="0"/>
                <a:alphaOff val="0"/>
              </a:schemeClr>
            </a:lnRef>
            <a:fillRef idx="2">
              <a:schemeClr val="accent2">
                <a:hueOff val="-771517"/>
                <a:satOff val="-15426"/>
                <a:lumOff val="43532"/>
                <a:alphaOff val="0"/>
              </a:schemeClr>
            </a:fillRef>
            <a:effectRef idx="1">
              <a:schemeClr val="accent2">
                <a:hueOff val="-771517"/>
                <a:satOff val="-15426"/>
                <a:lumOff val="43532"/>
                <a:alphaOff val="0"/>
              </a:schemeClr>
            </a:effectRef>
            <a:fontRef idx="minor">
              <a:schemeClr val="dk1"/>
            </a:fontRef>
          </p:style>
          <p:txBody>
            <a:bodyPr spcFirstLastPara="0" vert="horz" wrap="square" lIns="142240" tIns="146304" rIns="142241" bIns="142241" numCol="1" spcCol="1270" anchor="ctr" anchorCtr="0">
              <a:noAutofit/>
            </a:bodyPr>
            <a:lstStyle/>
            <a:p>
              <a:pPr marL="0" lvl="0" indent="0" algn="ctr" defTabSz="889000">
                <a:lnSpc>
                  <a:spcPct val="90000"/>
                </a:lnSpc>
                <a:spcBef>
                  <a:spcPct val="0"/>
                </a:spcBef>
                <a:spcAft>
                  <a:spcPct val="35000"/>
                </a:spcAft>
                <a:buNone/>
              </a:pPr>
              <a:r>
                <a:rPr lang="en-US" sz="2600" kern="1200"/>
                <a:t>Staff Surveys/</a:t>
              </a:r>
              <a:br>
                <a:rPr lang="en-US" sz="2600" kern="1200"/>
              </a:br>
              <a:r>
                <a:rPr lang="en-US" sz="2600" kern="1200"/>
                <a:t>Patient Reports</a:t>
              </a:r>
            </a:p>
          </p:txBody>
        </p:sp>
        <p:sp>
          <p:nvSpPr>
            <p:cNvPr id="49" name="Freeform: Shape 48">
              <a:extLst>
                <a:ext uri="{FF2B5EF4-FFF2-40B4-BE49-F238E27FC236}">
                  <a16:creationId xmlns:a16="http://schemas.microsoft.com/office/drawing/2014/main" id="{880F3A5D-B557-6F29-E770-D632BC0DD453}"/>
                </a:ext>
              </a:extLst>
            </p:cNvPr>
            <p:cNvSpPr/>
            <p:nvPr/>
          </p:nvSpPr>
          <p:spPr>
            <a:xfrm>
              <a:off x="1807561" y="-442330"/>
              <a:ext cx="5504386" cy="1515910"/>
            </a:xfrm>
            <a:custGeom>
              <a:avLst/>
              <a:gdLst>
                <a:gd name="connsiteX0" fmla="*/ 0 w 2468880"/>
                <a:gd name="connsiteY0" fmla="*/ 217161 h 1302940"/>
                <a:gd name="connsiteX1" fmla="*/ 217161 w 2468880"/>
                <a:gd name="connsiteY1" fmla="*/ 0 h 1302940"/>
                <a:gd name="connsiteX2" fmla="*/ 2251719 w 2468880"/>
                <a:gd name="connsiteY2" fmla="*/ 0 h 1302940"/>
                <a:gd name="connsiteX3" fmla="*/ 2468880 w 2468880"/>
                <a:gd name="connsiteY3" fmla="*/ 217161 h 1302940"/>
                <a:gd name="connsiteX4" fmla="*/ 2468880 w 2468880"/>
                <a:gd name="connsiteY4" fmla="*/ 1085779 h 1302940"/>
                <a:gd name="connsiteX5" fmla="*/ 2251719 w 2468880"/>
                <a:gd name="connsiteY5" fmla="*/ 1302940 h 1302940"/>
                <a:gd name="connsiteX6" fmla="*/ 217161 w 2468880"/>
                <a:gd name="connsiteY6" fmla="*/ 1302940 h 1302940"/>
                <a:gd name="connsiteX7" fmla="*/ 0 w 2468880"/>
                <a:gd name="connsiteY7" fmla="*/ 1085779 h 1302940"/>
                <a:gd name="connsiteX8" fmla="*/ 0 w 2468880"/>
                <a:gd name="connsiteY8" fmla="*/ 217161 h 130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1302940">
                  <a:moveTo>
                    <a:pt x="0" y="217161"/>
                  </a:moveTo>
                  <a:cubicBezTo>
                    <a:pt x="0" y="97226"/>
                    <a:pt x="97226" y="0"/>
                    <a:pt x="217161" y="0"/>
                  </a:cubicBezTo>
                  <a:lnTo>
                    <a:pt x="2251719" y="0"/>
                  </a:lnTo>
                  <a:cubicBezTo>
                    <a:pt x="2371654" y="0"/>
                    <a:pt x="2468880" y="97226"/>
                    <a:pt x="2468880" y="217161"/>
                  </a:cubicBezTo>
                  <a:lnTo>
                    <a:pt x="2468880" y="1085779"/>
                  </a:lnTo>
                  <a:cubicBezTo>
                    <a:pt x="2468880" y="1205714"/>
                    <a:pt x="2371654" y="1302940"/>
                    <a:pt x="2251719" y="1302940"/>
                  </a:cubicBezTo>
                  <a:lnTo>
                    <a:pt x="217161" y="1302940"/>
                  </a:lnTo>
                  <a:cubicBezTo>
                    <a:pt x="97226" y="1302940"/>
                    <a:pt x="0" y="1205714"/>
                    <a:pt x="0" y="1085779"/>
                  </a:cubicBezTo>
                  <a:lnTo>
                    <a:pt x="0" y="217161"/>
                  </a:lnTo>
                  <a:close/>
                </a:path>
              </a:pathLst>
            </a:custGeom>
            <a:ln w="38100">
              <a:solidFill>
                <a:schemeClr val="accent2"/>
              </a:solidFill>
            </a:ln>
            <a:scene3d>
              <a:camera prst="orthographicFront"/>
              <a:lightRig rig="flat" dir="t"/>
            </a:scene3d>
            <a:sp3d prstMaterial="dkEdge"/>
          </p:spPr>
          <p:style>
            <a:lnRef idx="1">
              <a:schemeClr val="lt1">
                <a:hueOff val="0"/>
                <a:satOff val="0"/>
                <a:lumOff val="0"/>
                <a:alphaOff val="0"/>
              </a:schemeClr>
            </a:lnRef>
            <a:fillRef idx="2">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39804" tIns="139804" rIns="139804" bIns="139804" numCol="1" spcCol="1270" anchor="ctr" anchorCtr="0">
              <a:noAutofit/>
            </a:bodyPr>
            <a:lstStyle/>
            <a:p>
              <a:pPr marL="0" lvl="0" indent="0" algn="ctr" defTabSz="889000">
                <a:lnSpc>
                  <a:spcPct val="90000"/>
                </a:lnSpc>
                <a:spcBef>
                  <a:spcPct val="0"/>
                </a:spcBef>
                <a:spcAft>
                  <a:spcPct val="35000"/>
                </a:spcAft>
                <a:buNone/>
              </a:pPr>
              <a:r>
                <a:rPr lang="en-US" sz="2800" b="1" kern="1200"/>
                <a:t>Hand Hygiene Adherence</a:t>
              </a:r>
              <a:br>
                <a:rPr lang="en-US" sz="2800" b="1" kern="1200"/>
              </a:br>
              <a:r>
                <a:rPr lang="en-US" sz="2800" b="1" kern="1200"/>
                <a:t>Monitoring Methods</a:t>
              </a:r>
            </a:p>
          </p:txBody>
        </p:sp>
      </p:grpSp>
      <p:sp>
        <p:nvSpPr>
          <p:cNvPr id="23" name="Slide Number Placeholder 22">
            <a:extLst>
              <a:ext uri="{FF2B5EF4-FFF2-40B4-BE49-F238E27FC236}">
                <a16:creationId xmlns:a16="http://schemas.microsoft.com/office/drawing/2014/main" id="{47197BFA-1804-62D4-6B59-2CF9FDF8B7E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023557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1EB1376-77E9-A6D4-05AF-66110A048F38}"/>
              </a:ext>
            </a:extLst>
          </p:cNvPr>
          <p:cNvSpPr>
            <a:spLocks noGrp="1"/>
          </p:cNvSpPr>
          <p:nvPr>
            <p:ph type="title"/>
          </p:nvPr>
        </p:nvSpPr>
        <p:spPr/>
        <p:txBody>
          <a:bodyPr/>
          <a:lstStyle/>
          <a:p>
            <a:r>
              <a:rPr lang="en-US" dirty="0"/>
              <a:t>Direct Observation</a:t>
            </a:r>
            <a:r>
              <a:rPr lang="en-US" baseline="30000" dirty="0"/>
              <a:t>2,5,7,8</a:t>
            </a:r>
          </a:p>
        </p:txBody>
      </p:sp>
      <p:sp>
        <p:nvSpPr>
          <p:cNvPr id="3" name="Text Placeholder 2">
            <a:extLst>
              <a:ext uri="{FF2B5EF4-FFF2-40B4-BE49-F238E27FC236}">
                <a16:creationId xmlns:a16="http://schemas.microsoft.com/office/drawing/2014/main" id="{4F71A857-4031-BDD3-B1A0-E6D1C978D4DB}"/>
              </a:ext>
            </a:extLst>
          </p:cNvPr>
          <p:cNvSpPr>
            <a:spLocks noGrp="1"/>
          </p:cNvSpPr>
          <p:nvPr>
            <p:ph type="body" sz="quarter" idx="11"/>
          </p:nvPr>
        </p:nvSpPr>
        <p:spPr>
          <a:xfrm>
            <a:off x="411481" y="1081313"/>
            <a:ext cx="2651760" cy="1005840"/>
          </a:xfr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defTabSz="820583">
              <a:lnSpc>
                <a:spcPct val="90000"/>
              </a:lnSpc>
              <a:buNone/>
            </a:pPr>
            <a:r>
              <a:rPr lang="en-US" sz="2800" b="1" dirty="0">
                <a:solidFill>
                  <a:schemeClr val="lt1"/>
                </a:solidFill>
              </a:rPr>
              <a:t>Covert</a:t>
            </a:r>
          </a:p>
        </p:txBody>
      </p:sp>
      <p:sp>
        <p:nvSpPr>
          <p:cNvPr id="4" name="Text Placeholder 3">
            <a:extLst>
              <a:ext uri="{FF2B5EF4-FFF2-40B4-BE49-F238E27FC236}">
                <a16:creationId xmlns:a16="http://schemas.microsoft.com/office/drawing/2014/main" id="{99BEAFE9-FFA4-2804-CED4-E1229E4B6EFA}"/>
              </a:ext>
            </a:extLst>
          </p:cNvPr>
          <p:cNvSpPr>
            <a:spLocks noGrp="1"/>
          </p:cNvSpPr>
          <p:nvPr>
            <p:ph type="body" sz="quarter" idx="12"/>
          </p:nvPr>
        </p:nvSpPr>
        <p:spPr>
          <a:xfrm>
            <a:off x="411481" y="2194560"/>
            <a:ext cx="2651760" cy="1645920"/>
          </a:xfr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37160" rtlCol="0" anchor="t">
            <a:noAutofit/>
          </a:bodyPr>
          <a:lstStyle/>
          <a:p>
            <a:pPr marL="228600" indent="-228600" defTabSz="820583">
              <a:spcBef>
                <a:spcPts val="300"/>
              </a:spcBef>
              <a:spcAft>
                <a:spcPts val="300"/>
              </a:spcAft>
              <a:buNone/>
            </a:pPr>
            <a:r>
              <a:rPr lang="en-US" sz="1600" b="1" dirty="0">
                <a:solidFill>
                  <a:schemeClr val="tx1"/>
                </a:solidFill>
              </a:rPr>
              <a:t>Pros</a:t>
            </a:r>
          </a:p>
          <a:p>
            <a:pPr marL="228600" indent="-228600" defTabSz="820583">
              <a:spcBef>
                <a:spcPts val="300"/>
              </a:spcBef>
            </a:pPr>
            <a:r>
              <a:rPr lang="en-US" sz="1600" dirty="0">
                <a:solidFill>
                  <a:schemeClr val="tx1"/>
                </a:solidFill>
              </a:rPr>
              <a:t>Minimizes Hawthorne effect so more accurate</a:t>
            </a:r>
          </a:p>
          <a:p>
            <a:pPr marL="228600" indent="-228600" defTabSz="820583">
              <a:spcBef>
                <a:spcPts val="300"/>
              </a:spcBef>
            </a:pPr>
            <a:r>
              <a:rPr lang="en-US" sz="1600" dirty="0">
                <a:solidFill>
                  <a:schemeClr val="tx1"/>
                </a:solidFill>
              </a:rPr>
              <a:t>Identifies trends and barriers to adherence</a:t>
            </a:r>
          </a:p>
        </p:txBody>
      </p:sp>
      <p:sp>
        <p:nvSpPr>
          <p:cNvPr id="5" name="Text Placeholder 4">
            <a:extLst>
              <a:ext uri="{FF2B5EF4-FFF2-40B4-BE49-F238E27FC236}">
                <a16:creationId xmlns:a16="http://schemas.microsoft.com/office/drawing/2014/main" id="{FAF0EEDE-C271-5666-1193-BEE05B944E76}"/>
              </a:ext>
            </a:extLst>
          </p:cNvPr>
          <p:cNvSpPr>
            <a:spLocks noGrp="1"/>
          </p:cNvSpPr>
          <p:nvPr>
            <p:ph type="body" sz="quarter" idx="13"/>
          </p:nvPr>
        </p:nvSpPr>
        <p:spPr>
          <a:xfrm>
            <a:off x="411481" y="3840480"/>
            <a:ext cx="2651760" cy="2286000"/>
          </a:xfr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37160" rtlCol="0" anchor="t">
            <a:noAutofit/>
          </a:bodyPr>
          <a:lstStyle/>
          <a:p>
            <a:pPr marL="228600" indent="-228600" defTabSz="820583">
              <a:spcBef>
                <a:spcPts val="300"/>
              </a:spcBef>
              <a:spcAft>
                <a:spcPts val="300"/>
              </a:spcAft>
              <a:buNone/>
            </a:pPr>
            <a:r>
              <a:rPr lang="en-US" sz="1600" b="1" dirty="0">
                <a:solidFill>
                  <a:schemeClr val="tx1"/>
                </a:solidFill>
              </a:rPr>
              <a:t>Cons</a:t>
            </a:r>
          </a:p>
          <a:p>
            <a:pPr marL="228600" indent="-228600" defTabSz="820583">
              <a:spcBef>
                <a:spcPts val="300"/>
              </a:spcBef>
            </a:pPr>
            <a:r>
              <a:rPr lang="en-US" sz="1600" dirty="0">
                <a:solidFill>
                  <a:schemeClr val="tx1"/>
                </a:solidFill>
              </a:rPr>
              <a:t>No opportunity for real-time intervention</a:t>
            </a:r>
          </a:p>
          <a:p>
            <a:pPr marL="228600" indent="-228600" defTabSz="820583">
              <a:spcBef>
                <a:spcPts val="300"/>
              </a:spcBef>
            </a:pPr>
            <a:r>
              <a:rPr lang="en-US" sz="1600" dirty="0">
                <a:solidFill>
                  <a:schemeClr val="tx1"/>
                </a:solidFill>
              </a:rPr>
              <a:t>Fewer observations</a:t>
            </a:r>
          </a:p>
          <a:p>
            <a:pPr marL="228600" indent="-228600" defTabSz="820583">
              <a:spcBef>
                <a:spcPts val="300"/>
              </a:spcBef>
            </a:pPr>
            <a:r>
              <a:rPr lang="en-US" sz="1600" dirty="0">
                <a:solidFill>
                  <a:schemeClr val="tx1"/>
                </a:solidFill>
              </a:rPr>
              <a:t>Observers may become known</a:t>
            </a:r>
          </a:p>
          <a:p>
            <a:pPr marL="228600" indent="-228600" defTabSz="820583">
              <a:spcBef>
                <a:spcPts val="300"/>
              </a:spcBef>
            </a:pPr>
            <a:r>
              <a:rPr lang="en-US" sz="1600" dirty="0">
                <a:solidFill>
                  <a:schemeClr val="tx1"/>
                </a:solidFill>
              </a:rPr>
              <a:t>Resource intensive</a:t>
            </a:r>
          </a:p>
        </p:txBody>
      </p:sp>
      <p:sp>
        <p:nvSpPr>
          <p:cNvPr id="6" name="Text Placeholder 5">
            <a:extLst>
              <a:ext uri="{FF2B5EF4-FFF2-40B4-BE49-F238E27FC236}">
                <a16:creationId xmlns:a16="http://schemas.microsoft.com/office/drawing/2014/main" id="{1406BC05-3228-924B-BB54-6F434314707D}"/>
              </a:ext>
            </a:extLst>
          </p:cNvPr>
          <p:cNvSpPr>
            <a:spLocks noGrp="1"/>
          </p:cNvSpPr>
          <p:nvPr>
            <p:ph type="body" sz="quarter" idx="14"/>
          </p:nvPr>
        </p:nvSpPr>
        <p:spPr>
          <a:xfrm>
            <a:off x="3246120" y="1081312"/>
            <a:ext cx="2651760" cy="1005840"/>
          </a:xfr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indent="0" algn="ctr" defTabSz="820583">
              <a:lnSpc>
                <a:spcPct val="90000"/>
              </a:lnSpc>
              <a:buNone/>
            </a:pPr>
            <a:r>
              <a:rPr lang="en-US" sz="2800" b="1" dirty="0">
                <a:solidFill>
                  <a:schemeClr val="lt1"/>
                </a:solidFill>
              </a:rPr>
              <a:t>Overt</a:t>
            </a:r>
          </a:p>
        </p:txBody>
      </p:sp>
      <p:sp>
        <p:nvSpPr>
          <p:cNvPr id="7" name="Text Placeholder 6">
            <a:extLst>
              <a:ext uri="{FF2B5EF4-FFF2-40B4-BE49-F238E27FC236}">
                <a16:creationId xmlns:a16="http://schemas.microsoft.com/office/drawing/2014/main" id="{718EF5BB-C427-49EF-80B1-E2FCE498CAEA}"/>
              </a:ext>
            </a:extLst>
          </p:cNvPr>
          <p:cNvSpPr>
            <a:spLocks noGrp="1"/>
          </p:cNvSpPr>
          <p:nvPr>
            <p:ph type="body" sz="quarter" idx="15"/>
          </p:nvPr>
        </p:nvSpPr>
        <p:spPr>
          <a:xfrm>
            <a:off x="3246120" y="2194560"/>
            <a:ext cx="2651760" cy="1645920"/>
          </a:xfr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37160" bIns="45720" rtlCol="0" anchor="t">
            <a:noAutofit/>
          </a:bodyPr>
          <a:lstStyle/>
          <a:p>
            <a:pPr marL="228600" indent="-228600" defTabSz="820583">
              <a:spcBef>
                <a:spcPts val="300"/>
              </a:spcBef>
              <a:buNone/>
            </a:pPr>
            <a:r>
              <a:rPr lang="en-US" sz="1600" b="1" dirty="0">
                <a:solidFill>
                  <a:schemeClr val="tx1"/>
                </a:solidFill>
              </a:rPr>
              <a:t>Pros</a:t>
            </a:r>
          </a:p>
          <a:p>
            <a:pPr marL="228600" indent="-228600" defTabSz="820583">
              <a:spcBef>
                <a:spcPts val="300"/>
              </a:spcBef>
            </a:pPr>
            <a:r>
              <a:rPr lang="en-US" sz="1600" dirty="0">
                <a:solidFill>
                  <a:schemeClr val="tx1"/>
                </a:solidFill>
              </a:rPr>
              <a:t>Can provide immediate feedback to personnel</a:t>
            </a:r>
          </a:p>
          <a:p>
            <a:pPr marL="228600" indent="-228600" defTabSz="820583">
              <a:spcBef>
                <a:spcPts val="300"/>
              </a:spcBef>
            </a:pPr>
            <a:r>
              <a:rPr lang="en-US" sz="1600" dirty="0">
                <a:solidFill>
                  <a:schemeClr val="tx1"/>
                </a:solidFill>
              </a:rPr>
              <a:t>Engages personnel in education and dialogue</a:t>
            </a:r>
          </a:p>
        </p:txBody>
      </p:sp>
      <p:sp>
        <p:nvSpPr>
          <p:cNvPr id="8" name="Text Placeholder 7">
            <a:extLst>
              <a:ext uri="{FF2B5EF4-FFF2-40B4-BE49-F238E27FC236}">
                <a16:creationId xmlns:a16="http://schemas.microsoft.com/office/drawing/2014/main" id="{4D93A6DF-B654-2237-021A-C8B7EE0484E8}"/>
              </a:ext>
            </a:extLst>
          </p:cNvPr>
          <p:cNvSpPr>
            <a:spLocks noGrp="1"/>
          </p:cNvSpPr>
          <p:nvPr>
            <p:ph type="body" sz="quarter" idx="16"/>
          </p:nvPr>
        </p:nvSpPr>
        <p:spPr>
          <a:xfrm>
            <a:off x="3246120" y="3840480"/>
            <a:ext cx="2651760" cy="2286000"/>
          </a:xfr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37160" bIns="45720" rtlCol="0" anchor="t">
            <a:noAutofit/>
          </a:bodyPr>
          <a:lstStyle/>
          <a:p>
            <a:pPr marL="228600" indent="-228600" defTabSz="820583">
              <a:spcBef>
                <a:spcPts val="300"/>
              </a:spcBef>
              <a:spcAft>
                <a:spcPts val="300"/>
              </a:spcAft>
              <a:buNone/>
            </a:pPr>
            <a:r>
              <a:rPr lang="en-US" sz="1600" b="1" dirty="0">
                <a:solidFill>
                  <a:schemeClr val="tx1"/>
                </a:solidFill>
              </a:rPr>
              <a:t>Cons</a:t>
            </a:r>
          </a:p>
          <a:p>
            <a:pPr marL="228600" indent="-228600" defTabSz="820583">
              <a:spcBef>
                <a:spcPts val="300"/>
              </a:spcBef>
            </a:pPr>
            <a:r>
              <a:rPr lang="en-US" sz="1600" dirty="0">
                <a:solidFill>
                  <a:schemeClr val="tx1"/>
                </a:solidFill>
              </a:rPr>
              <a:t>Hawthorne effect</a:t>
            </a:r>
          </a:p>
          <a:p>
            <a:pPr marL="228600" indent="-228600" defTabSz="820583">
              <a:spcBef>
                <a:spcPts val="300"/>
              </a:spcBef>
            </a:pPr>
            <a:r>
              <a:rPr lang="en-US" sz="1600" dirty="0">
                <a:solidFill>
                  <a:schemeClr val="tx1"/>
                </a:solidFill>
              </a:rPr>
              <a:t>Overestimates adherence</a:t>
            </a:r>
          </a:p>
          <a:p>
            <a:pPr marL="228600" indent="-228600" defTabSz="820583">
              <a:spcBef>
                <a:spcPts val="300"/>
              </a:spcBef>
            </a:pPr>
            <a:r>
              <a:rPr lang="en-US" sz="1600" dirty="0">
                <a:solidFill>
                  <a:schemeClr val="tx1"/>
                </a:solidFill>
              </a:rPr>
              <a:t>Requires training and skill to provide feedback</a:t>
            </a:r>
          </a:p>
          <a:p>
            <a:pPr marL="228600" indent="-228600" defTabSz="820583">
              <a:spcBef>
                <a:spcPts val="300"/>
              </a:spcBef>
            </a:pPr>
            <a:r>
              <a:rPr lang="en-US" sz="1600" dirty="0">
                <a:solidFill>
                  <a:schemeClr val="tx1"/>
                </a:solidFill>
              </a:rPr>
              <a:t>Resource intensive</a:t>
            </a:r>
          </a:p>
        </p:txBody>
      </p:sp>
      <p:sp>
        <p:nvSpPr>
          <p:cNvPr id="9" name="Text Placeholder 8">
            <a:extLst>
              <a:ext uri="{FF2B5EF4-FFF2-40B4-BE49-F238E27FC236}">
                <a16:creationId xmlns:a16="http://schemas.microsoft.com/office/drawing/2014/main" id="{979DDF9E-68D9-1815-FB62-D0F1E8C119DE}"/>
              </a:ext>
            </a:extLst>
          </p:cNvPr>
          <p:cNvSpPr>
            <a:spLocks noGrp="1"/>
          </p:cNvSpPr>
          <p:nvPr>
            <p:ph type="body" sz="quarter" idx="17"/>
          </p:nvPr>
        </p:nvSpPr>
        <p:spPr>
          <a:xfrm>
            <a:off x="6080760" y="1081312"/>
            <a:ext cx="2651760" cy="1005840"/>
          </a:xfr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indent="0" algn="ctr" defTabSz="820583">
              <a:lnSpc>
                <a:spcPct val="90000"/>
              </a:lnSpc>
              <a:buNone/>
            </a:pPr>
            <a:r>
              <a:rPr lang="en-US" sz="2800" b="1" dirty="0">
                <a:solidFill>
                  <a:schemeClr val="lt1"/>
                </a:solidFill>
              </a:rPr>
              <a:t>Technology- Assisted</a:t>
            </a:r>
          </a:p>
        </p:txBody>
      </p:sp>
      <p:sp>
        <p:nvSpPr>
          <p:cNvPr id="10" name="Text Placeholder 9">
            <a:extLst>
              <a:ext uri="{FF2B5EF4-FFF2-40B4-BE49-F238E27FC236}">
                <a16:creationId xmlns:a16="http://schemas.microsoft.com/office/drawing/2014/main" id="{709589C8-7E88-1BF8-4683-6B2D5B4A3415}"/>
              </a:ext>
            </a:extLst>
          </p:cNvPr>
          <p:cNvSpPr>
            <a:spLocks noGrp="1"/>
          </p:cNvSpPr>
          <p:nvPr>
            <p:ph type="body" sz="quarter" idx="18"/>
          </p:nvPr>
        </p:nvSpPr>
        <p:spPr>
          <a:xfrm>
            <a:off x="6080760" y="2194560"/>
            <a:ext cx="2651760" cy="1645920"/>
          </a:xfr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37160" bIns="45720" rtlCol="0" anchor="t">
            <a:noAutofit/>
          </a:bodyPr>
          <a:lstStyle/>
          <a:p>
            <a:pPr marL="228600" indent="-228600" defTabSz="820583">
              <a:spcBef>
                <a:spcPts val="300"/>
              </a:spcBef>
              <a:buNone/>
            </a:pPr>
            <a:r>
              <a:rPr lang="en-US" sz="1600" b="1" dirty="0">
                <a:solidFill>
                  <a:schemeClr val="tx1"/>
                </a:solidFill>
              </a:rPr>
              <a:t>Pros</a:t>
            </a:r>
          </a:p>
          <a:p>
            <a:pPr marL="228600" indent="-228600" defTabSz="820583">
              <a:spcBef>
                <a:spcPts val="300"/>
              </a:spcBef>
            </a:pPr>
            <a:r>
              <a:rPr lang="en-US" sz="1600" dirty="0">
                <a:solidFill>
                  <a:schemeClr val="tx1"/>
                </a:solidFill>
              </a:rPr>
              <a:t>Minimizes Hawthorne effect so more accurate</a:t>
            </a:r>
          </a:p>
          <a:p>
            <a:pPr marL="228600" indent="-228600" defTabSz="820583">
              <a:spcBef>
                <a:spcPts val="300"/>
              </a:spcBef>
            </a:pPr>
            <a:r>
              <a:rPr lang="en-US" sz="1600" dirty="0">
                <a:solidFill>
                  <a:schemeClr val="tx1"/>
                </a:solidFill>
              </a:rPr>
              <a:t>Allows assessment of more hand hygiene opportunities</a:t>
            </a:r>
          </a:p>
        </p:txBody>
      </p:sp>
      <p:sp>
        <p:nvSpPr>
          <p:cNvPr id="11" name="Text Placeholder 10">
            <a:extLst>
              <a:ext uri="{FF2B5EF4-FFF2-40B4-BE49-F238E27FC236}">
                <a16:creationId xmlns:a16="http://schemas.microsoft.com/office/drawing/2014/main" id="{B17B31A7-1A25-C58D-BBC6-3A951C429070}"/>
              </a:ext>
            </a:extLst>
          </p:cNvPr>
          <p:cNvSpPr>
            <a:spLocks noGrp="1"/>
          </p:cNvSpPr>
          <p:nvPr>
            <p:ph type="body" sz="quarter" idx="19"/>
          </p:nvPr>
        </p:nvSpPr>
        <p:spPr>
          <a:xfrm>
            <a:off x="6080760" y="3840480"/>
            <a:ext cx="2651760" cy="2286000"/>
          </a:xfr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37160" bIns="45720" rtlCol="0" anchor="t">
            <a:noAutofit/>
          </a:bodyPr>
          <a:lstStyle/>
          <a:p>
            <a:pPr marL="228600" indent="-228600" defTabSz="820583">
              <a:spcBef>
                <a:spcPts val="300"/>
              </a:spcBef>
              <a:spcAft>
                <a:spcPts val="300"/>
              </a:spcAft>
              <a:buNone/>
            </a:pPr>
            <a:r>
              <a:rPr lang="en-US" sz="1600" b="1" dirty="0">
                <a:solidFill>
                  <a:schemeClr val="tx1"/>
                </a:solidFill>
              </a:rPr>
              <a:t>Cons</a:t>
            </a:r>
          </a:p>
          <a:p>
            <a:pPr marL="228600" indent="-228600" defTabSz="820583">
              <a:spcBef>
                <a:spcPts val="300"/>
              </a:spcBef>
            </a:pPr>
            <a:r>
              <a:rPr lang="en-US" sz="1600" dirty="0">
                <a:solidFill>
                  <a:schemeClr val="tx1"/>
                </a:solidFill>
              </a:rPr>
              <a:t>No opportunity for real-time intervention</a:t>
            </a:r>
          </a:p>
          <a:p>
            <a:pPr marL="228600" indent="-228600" defTabSz="820583">
              <a:spcBef>
                <a:spcPts val="300"/>
              </a:spcBef>
            </a:pPr>
            <a:r>
              <a:rPr lang="en-US" sz="1600" dirty="0">
                <a:solidFill>
                  <a:schemeClr val="tx1"/>
                </a:solidFill>
              </a:rPr>
              <a:t>High cost</a:t>
            </a:r>
          </a:p>
          <a:p>
            <a:pPr marL="228600" indent="-228600" defTabSz="820583">
              <a:spcBef>
                <a:spcPts val="300"/>
              </a:spcBef>
            </a:pPr>
            <a:r>
              <a:rPr lang="en-US" sz="1600" dirty="0">
                <a:solidFill>
                  <a:schemeClr val="tx1"/>
                </a:solidFill>
              </a:rPr>
              <a:t>Patient privacy risk</a:t>
            </a:r>
          </a:p>
        </p:txBody>
      </p:sp>
      <p:sp>
        <p:nvSpPr>
          <p:cNvPr id="23" name="Slide Number Placeholder 22">
            <a:extLst>
              <a:ext uri="{FF2B5EF4-FFF2-40B4-BE49-F238E27FC236}">
                <a16:creationId xmlns:a16="http://schemas.microsoft.com/office/drawing/2014/main" id="{BE40737F-75C7-D784-8A48-0B68503D0AB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15587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1EB1376-77E9-A6D4-05AF-66110A048F38}"/>
              </a:ext>
            </a:extLst>
          </p:cNvPr>
          <p:cNvSpPr>
            <a:spLocks noGrp="1"/>
          </p:cNvSpPr>
          <p:nvPr>
            <p:ph type="title"/>
          </p:nvPr>
        </p:nvSpPr>
        <p:spPr/>
        <p:txBody>
          <a:bodyPr>
            <a:normAutofit/>
          </a:bodyPr>
          <a:lstStyle/>
          <a:p>
            <a:r>
              <a:rPr lang="en-US" dirty="0"/>
              <a:t>Indirect Observation</a:t>
            </a:r>
            <a:r>
              <a:rPr lang="en-US" baseline="30000" dirty="0"/>
              <a:t>2,5,25</a:t>
            </a:r>
          </a:p>
        </p:txBody>
      </p:sp>
      <p:sp>
        <p:nvSpPr>
          <p:cNvPr id="3" name="Text Placeholder 2">
            <a:extLst>
              <a:ext uri="{FF2B5EF4-FFF2-40B4-BE49-F238E27FC236}">
                <a16:creationId xmlns:a16="http://schemas.microsoft.com/office/drawing/2014/main" id="{4F71A857-4031-BDD3-B1A0-E6D1C978D4DB}"/>
              </a:ext>
            </a:extLst>
          </p:cNvPr>
          <p:cNvSpPr>
            <a:spLocks noGrp="1"/>
          </p:cNvSpPr>
          <p:nvPr>
            <p:ph type="body" sz="quarter" idx="11"/>
          </p:nvPr>
        </p:nvSpPr>
        <p:spPr>
          <a:xfrm>
            <a:off x="209550" y="1047307"/>
            <a:ext cx="4200525" cy="853775"/>
          </a:xfr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ormAutofit fontScale="92500" lnSpcReduction="20000"/>
          </a:bodyPr>
          <a:lstStyle/>
          <a:p>
            <a:pPr marL="0" indent="0" algn="ctr" defTabSz="820583">
              <a:lnSpc>
                <a:spcPct val="110000"/>
              </a:lnSpc>
              <a:spcBef>
                <a:spcPts val="0"/>
              </a:spcBef>
              <a:buNone/>
            </a:pPr>
            <a:r>
              <a:rPr lang="en-US" sz="2800" b="1" dirty="0"/>
              <a:t>Product Volume/Event Count Measurement</a:t>
            </a:r>
            <a:endParaRPr lang="en-US" sz="2800" b="1" dirty="0">
              <a:solidFill>
                <a:schemeClr val="lt1"/>
              </a:solidFill>
            </a:endParaRPr>
          </a:p>
        </p:txBody>
      </p:sp>
      <p:sp>
        <p:nvSpPr>
          <p:cNvPr id="4" name="Text Placeholder 3">
            <a:extLst>
              <a:ext uri="{FF2B5EF4-FFF2-40B4-BE49-F238E27FC236}">
                <a16:creationId xmlns:a16="http://schemas.microsoft.com/office/drawing/2014/main" id="{99BEAFE9-FFA4-2804-CED4-E1229E4B6EFA}"/>
              </a:ext>
            </a:extLst>
          </p:cNvPr>
          <p:cNvSpPr>
            <a:spLocks noGrp="1"/>
          </p:cNvSpPr>
          <p:nvPr>
            <p:ph type="body" sz="quarter" idx="12"/>
          </p:nvPr>
        </p:nvSpPr>
        <p:spPr>
          <a:xfrm>
            <a:off x="209550" y="1898097"/>
            <a:ext cx="4200520" cy="1389888"/>
          </a:xfrm>
          <a:solidFill>
            <a:srgbClr val="E7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37160" rtlCol="0" anchor="t">
            <a:noAutofit/>
          </a:bodyPr>
          <a:lstStyle/>
          <a:p>
            <a:pPr marL="228600" indent="-228600" defTabSz="820583">
              <a:spcBef>
                <a:spcPts val="300"/>
              </a:spcBef>
              <a:buNone/>
            </a:pPr>
            <a:r>
              <a:rPr lang="en-US" sz="1600" b="1" dirty="0">
                <a:solidFill>
                  <a:schemeClr val="tx1"/>
                </a:solidFill>
              </a:rPr>
              <a:t>Definition</a:t>
            </a:r>
          </a:p>
          <a:p>
            <a:pPr marL="228600" indent="-228600" defTabSz="820583">
              <a:spcBef>
                <a:spcPts val="300"/>
              </a:spcBef>
            </a:pPr>
            <a:r>
              <a:rPr lang="en-US" sz="1600" dirty="0">
                <a:solidFill>
                  <a:schemeClr val="tx1"/>
                </a:solidFill>
              </a:rPr>
              <a:t>Tracks the amount of product used or dispensed over time.</a:t>
            </a:r>
          </a:p>
        </p:txBody>
      </p:sp>
      <p:sp>
        <p:nvSpPr>
          <p:cNvPr id="5" name="Text Placeholder 4">
            <a:extLst>
              <a:ext uri="{FF2B5EF4-FFF2-40B4-BE49-F238E27FC236}">
                <a16:creationId xmlns:a16="http://schemas.microsoft.com/office/drawing/2014/main" id="{FAF0EEDE-C271-5666-1193-BEE05B944E76}"/>
              </a:ext>
            </a:extLst>
          </p:cNvPr>
          <p:cNvSpPr>
            <a:spLocks noGrp="1"/>
          </p:cNvSpPr>
          <p:nvPr>
            <p:ph type="body" sz="quarter" idx="13"/>
          </p:nvPr>
        </p:nvSpPr>
        <p:spPr>
          <a:xfrm>
            <a:off x="209550" y="3286544"/>
            <a:ext cx="4200519" cy="932688"/>
          </a:xfrm>
          <a:solidFill>
            <a:srgbClr val="FFF8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37160" rtlCol="0" anchor="t">
            <a:noAutofit/>
          </a:bodyPr>
          <a:lstStyle/>
          <a:p>
            <a:pPr marL="228600" indent="-228600" defTabSz="820583">
              <a:spcBef>
                <a:spcPts val="300"/>
              </a:spcBef>
              <a:buNone/>
            </a:pPr>
            <a:r>
              <a:rPr lang="en-US" sz="1600" b="1" dirty="0">
                <a:solidFill>
                  <a:schemeClr val="tx1"/>
                </a:solidFill>
              </a:rPr>
              <a:t>Pros</a:t>
            </a:r>
          </a:p>
          <a:p>
            <a:pPr marL="228600" indent="-228600" defTabSz="820583">
              <a:spcBef>
                <a:spcPts val="300"/>
              </a:spcBef>
            </a:pPr>
            <a:r>
              <a:rPr lang="en-US" sz="1600" dirty="0">
                <a:solidFill>
                  <a:schemeClr val="tx1"/>
                </a:solidFill>
              </a:rPr>
              <a:t>Useful in tracking trends of hand hygiene frequency over time or between units.</a:t>
            </a:r>
            <a:endParaRPr lang="en-US" sz="1600" dirty="0">
              <a:solidFill>
                <a:schemeClr val="tx1"/>
              </a:solidFill>
              <a:cs typeface="Calibri"/>
            </a:endParaRPr>
          </a:p>
        </p:txBody>
      </p:sp>
      <p:sp>
        <p:nvSpPr>
          <p:cNvPr id="12" name="Text Placeholder 11">
            <a:extLst>
              <a:ext uri="{FF2B5EF4-FFF2-40B4-BE49-F238E27FC236}">
                <a16:creationId xmlns:a16="http://schemas.microsoft.com/office/drawing/2014/main" id="{B3DD858A-E700-C19F-C1E2-9D50FBB6FAB3}"/>
              </a:ext>
            </a:extLst>
          </p:cNvPr>
          <p:cNvSpPr>
            <a:spLocks noGrp="1"/>
          </p:cNvSpPr>
          <p:nvPr>
            <p:ph type="body" sz="quarter" idx="20"/>
          </p:nvPr>
        </p:nvSpPr>
        <p:spPr>
          <a:xfrm>
            <a:off x="209550" y="4196119"/>
            <a:ext cx="4200522" cy="1952018"/>
          </a:xfrm>
          <a:solidFill>
            <a:srgbClr val="FDE6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37160" bIns="45720" rtlCol="0" anchor="t">
            <a:noAutofit/>
          </a:bodyPr>
          <a:lstStyle/>
          <a:p>
            <a:pPr marL="228600" indent="-228600" defTabSz="820583">
              <a:spcBef>
                <a:spcPts val="300"/>
              </a:spcBef>
              <a:buNone/>
            </a:pPr>
            <a:r>
              <a:rPr lang="en-US" sz="1600" b="1" dirty="0">
                <a:solidFill>
                  <a:schemeClr val="tx1"/>
                </a:solidFill>
              </a:rPr>
              <a:t>Cons</a:t>
            </a:r>
          </a:p>
          <a:p>
            <a:pPr marL="228600" indent="-228600" defTabSz="820583">
              <a:spcBef>
                <a:spcPts val="300"/>
              </a:spcBef>
            </a:pPr>
            <a:r>
              <a:rPr lang="en-US" sz="1600" dirty="0">
                <a:solidFill>
                  <a:schemeClr val="tx1"/>
                </a:solidFill>
              </a:rPr>
              <a:t>Cannot tell who used the product (e.g., healthcare personnel, patients, or visitors).</a:t>
            </a:r>
            <a:endParaRPr lang="en-US" sz="1600" dirty="0">
              <a:solidFill>
                <a:schemeClr val="tx1"/>
              </a:solidFill>
              <a:cs typeface="Calibri"/>
            </a:endParaRPr>
          </a:p>
          <a:p>
            <a:pPr marL="228600" indent="-228600" defTabSz="820583">
              <a:spcBef>
                <a:spcPts val="300"/>
              </a:spcBef>
            </a:pPr>
            <a:r>
              <a:rPr lang="en-US" sz="1600" dirty="0">
                <a:solidFill>
                  <a:schemeClr val="tx1"/>
                </a:solidFill>
              </a:rPr>
              <a:t>Cannot be used to determine adherence rates because hand hygiene opportunities are not recorded.</a:t>
            </a:r>
            <a:r>
              <a:rPr lang="en-US" sz="1600" baseline="30000" dirty="0">
                <a:solidFill>
                  <a:schemeClr val="tx1"/>
                </a:solidFill>
              </a:rPr>
              <a:t>26</a:t>
            </a:r>
            <a:endParaRPr lang="en-US" sz="1600" baseline="30000" dirty="0">
              <a:solidFill>
                <a:schemeClr val="tx1"/>
              </a:solidFill>
              <a:cs typeface="Calibri"/>
            </a:endParaRPr>
          </a:p>
          <a:p>
            <a:pPr marL="228600" indent="-228600" defTabSz="820583">
              <a:spcBef>
                <a:spcPts val="300"/>
              </a:spcBef>
            </a:pPr>
            <a:r>
              <a:rPr lang="en-US" sz="1600" dirty="0">
                <a:solidFill>
                  <a:schemeClr val="tx1"/>
                </a:solidFill>
              </a:rPr>
              <a:t>Dispensing hardware can malfunction.                                     </a:t>
            </a:r>
          </a:p>
        </p:txBody>
      </p:sp>
      <p:sp>
        <p:nvSpPr>
          <p:cNvPr id="9" name="Text Placeholder 8">
            <a:extLst>
              <a:ext uri="{FF2B5EF4-FFF2-40B4-BE49-F238E27FC236}">
                <a16:creationId xmlns:a16="http://schemas.microsoft.com/office/drawing/2014/main" id="{979DDF9E-68D9-1815-FB62-D0F1E8C119DE}"/>
              </a:ext>
            </a:extLst>
          </p:cNvPr>
          <p:cNvSpPr>
            <a:spLocks noGrp="1"/>
          </p:cNvSpPr>
          <p:nvPr>
            <p:ph type="body" sz="quarter" idx="17"/>
          </p:nvPr>
        </p:nvSpPr>
        <p:spPr>
          <a:xfrm>
            <a:off x="4758499" y="1047306"/>
            <a:ext cx="4197096" cy="853775"/>
          </a:xfr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82880" bIns="45720" rtlCol="0" anchor="ctr">
            <a:normAutofit fontScale="92500" lnSpcReduction="20000"/>
          </a:bodyPr>
          <a:lstStyle/>
          <a:p>
            <a:pPr marL="0" indent="0" algn="ctr" defTabSz="820583">
              <a:lnSpc>
                <a:spcPct val="110000"/>
              </a:lnSpc>
              <a:spcBef>
                <a:spcPts val="0"/>
              </a:spcBef>
              <a:buNone/>
            </a:pPr>
            <a:r>
              <a:rPr lang="en-US" sz="2800" b="1"/>
              <a:t>Automated Adherence Monitoring</a:t>
            </a:r>
            <a:endParaRPr lang="en-US" sz="2800" b="1" dirty="0">
              <a:solidFill>
                <a:schemeClr val="lt1"/>
              </a:solidFill>
            </a:endParaRPr>
          </a:p>
        </p:txBody>
      </p:sp>
      <p:sp>
        <p:nvSpPr>
          <p:cNvPr id="10" name="Text Placeholder 9">
            <a:extLst>
              <a:ext uri="{FF2B5EF4-FFF2-40B4-BE49-F238E27FC236}">
                <a16:creationId xmlns:a16="http://schemas.microsoft.com/office/drawing/2014/main" id="{709589C8-7E88-1BF8-4683-6B2D5B4A3415}"/>
              </a:ext>
            </a:extLst>
          </p:cNvPr>
          <p:cNvSpPr>
            <a:spLocks noGrp="1"/>
          </p:cNvSpPr>
          <p:nvPr>
            <p:ph type="body" sz="quarter" idx="18"/>
          </p:nvPr>
        </p:nvSpPr>
        <p:spPr>
          <a:xfrm>
            <a:off x="4758499" y="1900985"/>
            <a:ext cx="4197096" cy="1390760"/>
          </a:xfrm>
          <a:solidFill>
            <a:srgbClr val="E7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37160" bIns="45720" rtlCol="0" anchor="t">
            <a:noAutofit/>
          </a:bodyPr>
          <a:lstStyle/>
          <a:p>
            <a:pPr marL="228600" indent="-228600" defTabSz="820583">
              <a:spcBef>
                <a:spcPts val="300"/>
              </a:spcBef>
              <a:buNone/>
            </a:pPr>
            <a:r>
              <a:rPr lang="en-US" sz="1600" b="1" dirty="0">
                <a:solidFill>
                  <a:schemeClr val="tx1"/>
                </a:solidFill>
              </a:rPr>
              <a:t>Definition</a:t>
            </a:r>
          </a:p>
          <a:p>
            <a:pPr marL="228600" indent="-228600" defTabSz="820583">
              <a:spcBef>
                <a:spcPts val="300"/>
              </a:spcBef>
            </a:pPr>
            <a:r>
              <a:rPr lang="en-US" sz="1600" dirty="0">
                <a:solidFill>
                  <a:schemeClr val="tx1"/>
                </a:solidFill>
              </a:rPr>
              <a:t>Uses devices worn by staff to record hand hygiene behavior via motion sensor devices, badge technology, or reminder and feedback systems.</a:t>
            </a:r>
          </a:p>
        </p:txBody>
      </p:sp>
      <p:sp>
        <p:nvSpPr>
          <p:cNvPr id="11" name="Text Placeholder 10">
            <a:extLst>
              <a:ext uri="{FF2B5EF4-FFF2-40B4-BE49-F238E27FC236}">
                <a16:creationId xmlns:a16="http://schemas.microsoft.com/office/drawing/2014/main" id="{B17B31A7-1A25-C58D-BBC6-3A951C429070}"/>
              </a:ext>
            </a:extLst>
          </p:cNvPr>
          <p:cNvSpPr>
            <a:spLocks noGrp="1"/>
          </p:cNvSpPr>
          <p:nvPr>
            <p:ph type="body" sz="quarter" idx="19"/>
          </p:nvPr>
        </p:nvSpPr>
        <p:spPr>
          <a:xfrm>
            <a:off x="4758499" y="3289430"/>
            <a:ext cx="4197096" cy="932688"/>
          </a:xfrm>
          <a:solidFill>
            <a:srgbClr val="FFF8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37160" bIns="45720" rtlCol="0" anchor="t">
            <a:noAutofit/>
          </a:bodyPr>
          <a:lstStyle/>
          <a:p>
            <a:pPr marL="228600" indent="-228600" defTabSz="820583">
              <a:spcBef>
                <a:spcPts val="300"/>
              </a:spcBef>
              <a:buNone/>
            </a:pPr>
            <a:r>
              <a:rPr lang="en-US" sz="1600" b="1" dirty="0">
                <a:solidFill>
                  <a:schemeClr val="tx1"/>
                </a:solidFill>
              </a:rPr>
              <a:t>Pros</a:t>
            </a:r>
          </a:p>
          <a:p>
            <a:pPr marL="228600" indent="-228600" defTabSz="820583">
              <a:spcBef>
                <a:spcPts val="300"/>
              </a:spcBef>
            </a:pPr>
            <a:r>
              <a:rPr lang="en-US" sz="1600" dirty="0">
                <a:solidFill>
                  <a:schemeClr val="tx1"/>
                </a:solidFill>
              </a:rPr>
              <a:t>Eliminates selection and recall bias of human observers.</a:t>
            </a:r>
          </a:p>
        </p:txBody>
      </p:sp>
      <p:sp>
        <p:nvSpPr>
          <p:cNvPr id="26" name="Text Placeholder 25">
            <a:extLst>
              <a:ext uri="{FF2B5EF4-FFF2-40B4-BE49-F238E27FC236}">
                <a16:creationId xmlns:a16="http://schemas.microsoft.com/office/drawing/2014/main" id="{E0513BB1-1470-3565-D869-2944B84EAD83}"/>
              </a:ext>
            </a:extLst>
          </p:cNvPr>
          <p:cNvSpPr>
            <a:spLocks noGrp="1"/>
          </p:cNvSpPr>
          <p:nvPr>
            <p:ph type="body" sz="quarter" idx="14"/>
          </p:nvPr>
        </p:nvSpPr>
        <p:spPr>
          <a:xfrm>
            <a:off x="4758499" y="4196118"/>
            <a:ext cx="4197096" cy="1956816"/>
          </a:xfrm>
          <a:solidFill>
            <a:srgbClr val="FDE6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37160" bIns="45720" rtlCol="0" anchor="t">
            <a:noAutofit/>
          </a:bodyPr>
          <a:lstStyle/>
          <a:p>
            <a:pPr marL="228600" indent="-228600" defTabSz="820583">
              <a:spcBef>
                <a:spcPts val="300"/>
              </a:spcBef>
              <a:buNone/>
            </a:pPr>
            <a:r>
              <a:rPr lang="en-US" sz="1600" b="1" dirty="0">
                <a:solidFill>
                  <a:schemeClr val="tx1"/>
                </a:solidFill>
              </a:rPr>
              <a:t>Cons</a:t>
            </a:r>
          </a:p>
          <a:p>
            <a:pPr marL="228600" indent="-228600" defTabSz="820583">
              <a:spcBef>
                <a:spcPts val="300"/>
              </a:spcBef>
            </a:pPr>
            <a:r>
              <a:rPr lang="en-US" sz="1600" dirty="0">
                <a:solidFill>
                  <a:schemeClr val="tx1"/>
                </a:solidFill>
              </a:rPr>
              <a:t>Technology can be costly to install and/or maintain.</a:t>
            </a:r>
          </a:p>
          <a:p>
            <a:pPr marL="228600" indent="-228600" defTabSz="820583">
              <a:spcBef>
                <a:spcPts val="300"/>
              </a:spcBef>
            </a:pPr>
            <a:r>
              <a:rPr lang="en-US" sz="1600" dirty="0">
                <a:solidFill>
                  <a:schemeClr val="tx1"/>
                </a:solidFill>
              </a:rPr>
              <a:t>Systems can be unreliable due to dead batteries, nonoperative dispensing units, and recording errors.</a:t>
            </a:r>
            <a:r>
              <a:rPr lang="en-US" sz="1600" baseline="30000" dirty="0">
                <a:solidFill>
                  <a:schemeClr val="tx1"/>
                </a:solidFill>
              </a:rPr>
              <a:t>1</a:t>
            </a:r>
          </a:p>
        </p:txBody>
      </p:sp>
      <p:sp>
        <p:nvSpPr>
          <p:cNvPr id="23" name="Slide Number Placeholder 22">
            <a:extLst>
              <a:ext uri="{FF2B5EF4-FFF2-40B4-BE49-F238E27FC236}">
                <a16:creationId xmlns:a16="http://schemas.microsoft.com/office/drawing/2014/main" id="{BE40737F-75C7-D784-8A48-0B68503D0AB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420070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E4568EE-5A7C-86B0-E7A6-F1B39C9BD68A}"/>
              </a:ext>
            </a:extLst>
          </p:cNvPr>
          <p:cNvSpPr>
            <a:spLocks noGrp="1"/>
          </p:cNvSpPr>
          <p:nvPr>
            <p:ph type="title"/>
          </p:nvPr>
        </p:nvSpPr>
        <p:spPr>
          <a:xfrm>
            <a:off x="457200" y="0"/>
            <a:ext cx="8229600" cy="914400"/>
          </a:xfrm>
        </p:spPr>
        <p:txBody>
          <a:bodyPr>
            <a:normAutofit fontScale="90000"/>
          </a:bodyPr>
          <a:lstStyle/>
          <a:p>
            <a:r>
              <a:rPr lang="en-US" dirty="0"/>
              <a:t>Staff Surveys And Patient Reports</a:t>
            </a:r>
            <a:r>
              <a:rPr lang="en-US" baseline="30000" dirty="0"/>
              <a:t>2,25</a:t>
            </a:r>
          </a:p>
        </p:txBody>
      </p:sp>
      <p:sp>
        <p:nvSpPr>
          <p:cNvPr id="2" name="Content Placeholder 1">
            <a:extLst>
              <a:ext uri="{FF2B5EF4-FFF2-40B4-BE49-F238E27FC236}">
                <a16:creationId xmlns:a16="http://schemas.microsoft.com/office/drawing/2014/main" id="{C515E041-67C3-54DC-8A0A-739172A4E67F}"/>
              </a:ext>
            </a:extLst>
          </p:cNvPr>
          <p:cNvSpPr>
            <a:spLocks noGrp="1"/>
          </p:cNvSpPr>
          <p:nvPr>
            <p:ph idx="1"/>
          </p:nvPr>
        </p:nvSpPr>
        <p:spPr>
          <a:xfrm>
            <a:off x="457200" y="1097278"/>
            <a:ext cx="4587240" cy="5394961"/>
          </a:xfrm>
        </p:spPr>
        <p:txBody>
          <a:bodyPr>
            <a:normAutofit/>
          </a:bodyPr>
          <a:lstStyle/>
          <a:p>
            <a:r>
              <a:rPr lang="en-US" dirty="0"/>
              <a:t>Staff Surveys</a:t>
            </a:r>
          </a:p>
          <a:p>
            <a:pPr lvl="1"/>
            <a:r>
              <a:rPr lang="en-US" dirty="0"/>
              <a:t>Self-reported hand hygiene adherence</a:t>
            </a:r>
          </a:p>
          <a:p>
            <a:pPr lvl="1"/>
            <a:r>
              <a:rPr lang="en-US" dirty="0"/>
              <a:t>Product satisfaction</a:t>
            </a:r>
          </a:p>
          <a:p>
            <a:pPr lvl="1"/>
            <a:r>
              <a:rPr lang="en-US" dirty="0"/>
              <a:t>Knowledge level</a:t>
            </a:r>
          </a:p>
          <a:p>
            <a:pPr lvl="1"/>
            <a:r>
              <a:rPr lang="en-US" dirty="0"/>
              <a:t>Safety culture</a:t>
            </a:r>
          </a:p>
          <a:p>
            <a:pPr>
              <a:spcBef>
                <a:spcPts val="2400"/>
              </a:spcBef>
            </a:pPr>
            <a:r>
              <a:rPr lang="en-US" dirty="0"/>
              <a:t>Patient Reports</a:t>
            </a:r>
          </a:p>
          <a:p>
            <a:pPr lvl="1"/>
            <a:r>
              <a:rPr lang="en-US" dirty="0"/>
              <a:t>Staff hand hygiene adherence </a:t>
            </a:r>
          </a:p>
          <a:p>
            <a:pPr lvl="1"/>
            <a:r>
              <a:rPr lang="en-US" dirty="0"/>
              <a:t>Patient satisfaction</a:t>
            </a:r>
          </a:p>
        </p:txBody>
      </p:sp>
      <p:pic>
        <p:nvPicPr>
          <p:cNvPr id="26" name="Picture 2" descr="Healthcare personnel completing staff survey of self-reported hand hygiene adherence.">
            <a:extLst>
              <a:ext uri="{FF2B5EF4-FFF2-40B4-BE49-F238E27FC236}">
                <a16:creationId xmlns:a16="http://schemas.microsoft.com/office/drawing/2014/main" id="{E392A3FB-700C-A0B6-AB3E-F7182213E10A}"/>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634"/>
          <a:stretch/>
        </p:blipFill>
        <p:spPr bwMode="auto">
          <a:xfrm>
            <a:off x="5280197" y="1328085"/>
            <a:ext cx="2382222" cy="21259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4" descr="Patient completing patient report regarding staff hand hygiene adherence.">
            <a:extLst>
              <a:ext uri="{FF2B5EF4-FFF2-40B4-BE49-F238E27FC236}">
                <a16:creationId xmlns:a16="http://schemas.microsoft.com/office/drawing/2014/main" id="{526C560A-F9FC-A60D-C5CB-02B1041DC59E}"/>
              </a:ext>
            </a:extLst>
          </p:cNvPr>
          <p:cNvPicPr preferRelativeResize="0">
            <a:picLocks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127764" y="3721686"/>
            <a:ext cx="2386584" cy="21305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6B307A01-F4B9-B2A7-3006-6DB71FF998E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004500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1A71E37-5174-43CF-81D9-0F90B8F1659D}"/>
              </a:ext>
            </a:extLst>
          </p:cNvPr>
          <p:cNvSpPr>
            <a:spLocks noGrp="1"/>
          </p:cNvSpPr>
          <p:nvPr>
            <p:ph type="title"/>
          </p:nvPr>
        </p:nvSpPr>
        <p:spPr/>
        <p:txBody>
          <a:bodyPr/>
          <a:lstStyle/>
          <a:p>
            <a:r>
              <a:rPr lang="en-US" dirty="0"/>
              <a:t>Data Collection</a:t>
            </a:r>
            <a:r>
              <a:rPr lang="en-US" baseline="30000" dirty="0"/>
              <a:t>2</a:t>
            </a:r>
          </a:p>
        </p:txBody>
      </p:sp>
      <p:sp>
        <p:nvSpPr>
          <p:cNvPr id="2" name="Content Placeholder 1">
            <a:extLst>
              <a:ext uri="{FF2B5EF4-FFF2-40B4-BE49-F238E27FC236}">
                <a16:creationId xmlns:a16="http://schemas.microsoft.com/office/drawing/2014/main" id="{A5B0C38A-E3C8-F401-194A-553F1CC22181}"/>
              </a:ext>
            </a:extLst>
          </p:cNvPr>
          <p:cNvSpPr>
            <a:spLocks noGrp="1"/>
          </p:cNvSpPr>
          <p:nvPr>
            <p:ph idx="1"/>
          </p:nvPr>
        </p:nvSpPr>
        <p:spPr>
          <a:xfrm>
            <a:off x="340683" y="1051642"/>
            <a:ext cx="4521606" cy="2628294"/>
          </a:xfrm>
          <a:prstGeom prst="roundRect">
            <a:avLst>
              <a:gd name="adj" fmla="val 5198"/>
            </a:avLst>
          </a:prstGeom>
          <a:solidFill>
            <a:schemeClr val="accent3"/>
          </a:solidFill>
        </p:spPr>
        <p:txBody>
          <a:bodyPr>
            <a:normAutofit lnSpcReduction="10000"/>
          </a:bodyPr>
          <a:lstStyle/>
          <a:p>
            <a:pPr marL="0" indent="0">
              <a:lnSpc>
                <a:spcPct val="110000"/>
              </a:lnSpc>
              <a:buNone/>
            </a:pPr>
            <a:r>
              <a:rPr lang="en-US" sz="2000" b="1" dirty="0"/>
              <a:t>Example Of Direct Observation</a:t>
            </a:r>
          </a:p>
          <a:p>
            <a:pPr>
              <a:lnSpc>
                <a:spcPct val="110000"/>
              </a:lnSpc>
            </a:pPr>
            <a:r>
              <a:rPr lang="en-US" sz="2000" dirty="0"/>
              <a:t>Numerator (</a:t>
            </a:r>
            <a:r>
              <a:rPr lang="en-US" sz="2000" i="1" dirty="0"/>
              <a:t>n</a:t>
            </a:r>
            <a:r>
              <a:rPr lang="en-US" sz="2000" dirty="0"/>
              <a:t>): Number of successful hand hygiene actions performed</a:t>
            </a:r>
          </a:p>
          <a:p>
            <a:pPr>
              <a:lnSpc>
                <a:spcPct val="110000"/>
              </a:lnSpc>
            </a:pPr>
            <a:r>
              <a:rPr lang="en-US" sz="2000" dirty="0"/>
              <a:t>Denominator (</a:t>
            </a:r>
            <a:r>
              <a:rPr lang="en-US" sz="2000" i="1" dirty="0"/>
              <a:t>d</a:t>
            </a:r>
            <a:r>
              <a:rPr lang="en-US" sz="2000" dirty="0"/>
              <a:t>): Number of hand hygiene opportunities observed</a:t>
            </a:r>
          </a:p>
          <a:p>
            <a:pPr>
              <a:lnSpc>
                <a:spcPct val="110000"/>
              </a:lnSpc>
            </a:pPr>
            <a:r>
              <a:rPr lang="en-US" sz="2000" dirty="0"/>
              <a:t>Adherence rate by percentage:</a:t>
            </a:r>
            <a:r>
              <a:rPr lang="en-US" sz="2000" baseline="0" dirty="0"/>
              <a:t> </a:t>
            </a:r>
          </a:p>
          <a:p>
            <a:pPr marL="396875" indent="0">
              <a:lnSpc>
                <a:spcPct val="110000"/>
              </a:lnSpc>
              <a:buNone/>
            </a:pPr>
            <a:r>
              <a:rPr lang="en-US" sz="2000" i="1" dirty="0"/>
              <a:t>n</a:t>
            </a:r>
            <a:r>
              <a:rPr lang="en-US" sz="2000" dirty="0"/>
              <a:t> divided by </a:t>
            </a:r>
            <a:r>
              <a:rPr lang="en-US" sz="2000" i="1" dirty="0"/>
              <a:t>d</a:t>
            </a:r>
            <a:r>
              <a:rPr lang="en-US" sz="2000" dirty="0"/>
              <a:t>, times 100</a:t>
            </a:r>
          </a:p>
        </p:txBody>
      </p:sp>
      <p:sp>
        <p:nvSpPr>
          <p:cNvPr id="29" name="Text Placeholder 28">
            <a:extLst>
              <a:ext uri="{FF2B5EF4-FFF2-40B4-BE49-F238E27FC236}">
                <a16:creationId xmlns:a16="http://schemas.microsoft.com/office/drawing/2014/main" id="{BC8A4B5B-7556-3975-4FB1-9CA7C9F120D2}"/>
              </a:ext>
            </a:extLst>
          </p:cNvPr>
          <p:cNvSpPr>
            <a:spLocks noGrp="1"/>
          </p:cNvSpPr>
          <p:nvPr>
            <p:ph type="body" sz="quarter" idx="12"/>
          </p:nvPr>
        </p:nvSpPr>
        <p:spPr>
          <a:xfrm>
            <a:off x="340683" y="3824848"/>
            <a:ext cx="4521606" cy="2624328"/>
          </a:xfrm>
          <a:prstGeom prst="roundRect">
            <a:avLst>
              <a:gd name="adj" fmla="val 3145"/>
            </a:avLst>
          </a:prstGeom>
          <a:solidFill>
            <a:schemeClr val="accent3"/>
          </a:solidFill>
        </p:spPr>
        <p:txBody>
          <a:bodyPr vert="horz" lIns="91440" tIns="45720" rIns="91440" bIns="45720" rtlCol="0">
            <a:normAutofit/>
          </a:bodyPr>
          <a:lstStyle/>
          <a:p>
            <a:pPr marL="0" indent="0">
              <a:buNone/>
            </a:pPr>
            <a:r>
              <a:rPr lang="en-US" sz="2000" b="1" dirty="0"/>
              <a:t>Example Of Indirect Observation</a:t>
            </a:r>
          </a:p>
          <a:p>
            <a:pPr marL="365760" indent="-365760"/>
            <a:r>
              <a:rPr lang="en-US" sz="2000" dirty="0"/>
              <a:t>Numerator (n): Milliliters of product used over a specified time</a:t>
            </a:r>
          </a:p>
          <a:p>
            <a:pPr marL="365760" indent="-365760"/>
            <a:r>
              <a:rPr lang="en-US" sz="2000" dirty="0"/>
              <a:t>Denominator (d): 1,000 patient days during the specified time</a:t>
            </a:r>
          </a:p>
          <a:p>
            <a:pPr marL="365760" indent="-365760"/>
            <a:r>
              <a:rPr lang="en-US" sz="2000" dirty="0"/>
              <a:t>Product Usage: Milliliters per 1,000 patient days</a:t>
            </a:r>
            <a:endParaRPr lang="en-US" dirty="0"/>
          </a:p>
        </p:txBody>
      </p:sp>
      <p:sp>
        <p:nvSpPr>
          <p:cNvPr id="6" name="Text Placeholder 5">
            <a:extLst>
              <a:ext uri="{FF2B5EF4-FFF2-40B4-BE49-F238E27FC236}">
                <a16:creationId xmlns:a16="http://schemas.microsoft.com/office/drawing/2014/main" id="{34631E6C-C01E-587D-C1DA-EAFD756D2ADE}"/>
              </a:ext>
            </a:extLst>
          </p:cNvPr>
          <p:cNvSpPr>
            <a:spLocks noGrp="1"/>
          </p:cNvSpPr>
          <p:nvPr>
            <p:ph type="body" sz="quarter" idx="14"/>
          </p:nvPr>
        </p:nvSpPr>
        <p:spPr>
          <a:xfrm>
            <a:off x="5162680" y="1051642"/>
            <a:ext cx="3524120" cy="5228842"/>
          </a:xfrm>
          <a:prstGeom prst="rect">
            <a:avLst/>
          </a:prstGeom>
          <a:noFill/>
        </p:spPr>
        <p:txBody>
          <a:bodyPr>
            <a:normAutofit/>
          </a:bodyPr>
          <a:lstStyle/>
          <a:p>
            <a:pPr marL="0" indent="0">
              <a:buNone/>
            </a:pPr>
            <a:r>
              <a:rPr lang="en-US" sz="2600" b="1" dirty="0"/>
              <a:t>Importance Of Data Analysis</a:t>
            </a:r>
          </a:p>
          <a:p>
            <a:pPr marL="365760" indent="-365760"/>
            <a:r>
              <a:rPr lang="en-US" sz="2400" dirty="0"/>
              <a:t>Identify trends in hand hygiene adherence rates by discipline, shift, department, and unit.</a:t>
            </a:r>
          </a:p>
          <a:p>
            <a:pPr marL="365760" indent="-365760"/>
            <a:r>
              <a:rPr lang="en-US" sz="2400" dirty="0"/>
              <a:t>Target future interventions.</a:t>
            </a:r>
          </a:p>
          <a:p>
            <a:pPr marL="365760" indent="-365760"/>
            <a:r>
              <a:rPr lang="en-US" sz="2400" dirty="0"/>
              <a:t>Conduct periodic data validation.</a:t>
            </a:r>
          </a:p>
          <a:p>
            <a:pPr marL="365760" indent="-365760"/>
            <a:r>
              <a:rPr lang="en-US" sz="2400" dirty="0"/>
              <a:t>Share with leadership and staff to motivate improvement.</a:t>
            </a:r>
          </a:p>
        </p:txBody>
      </p:sp>
      <p:sp>
        <p:nvSpPr>
          <p:cNvPr id="23" name="Slide Number Placeholder 22">
            <a:extLst>
              <a:ext uri="{FF2B5EF4-FFF2-40B4-BE49-F238E27FC236}">
                <a16:creationId xmlns:a16="http://schemas.microsoft.com/office/drawing/2014/main" id="{D8BB2AB7-9DFB-8981-4BD4-DAF88DC451C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43801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AB2F566-4E77-B20E-487B-FCA51F5CCF5E}"/>
              </a:ext>
            </a:extLst>
          </p:cNvPr>
          <p:cNvSpPr>
            <a:spLocks noGrp="1"/>
          </p:cNvSpPr>
          <p:nvPr>
            <p:ph type="title"/>
          </p:nvPr>
        </p:nvSpPr>
        <p:spPr/>
        <p:txBody>
          <a:bodyPr/>
          <a:lstStyle/>
          <a:p>
            <a:r>
              <a:rPr lang="en-US"/>
              <a:t>Dissemination</a:t>
            </a:r>
            <a:r>
              <a:rPr lang="en-US" baseline="30000"/>
              <a:t>2</a:t>
            </a:r>
            <a:endParaRPr lang="en-US"/>
          </a:p>
        </p:txBody>
      </p:sp>
      <p:sp>
        <p:nvSpPr>
          <p:cNvPr id="2" name="Content Placeholder 1">
            <a:extLst>
              <a:ext uri="{FF2B5EF4-FFF2-40B4-BE49-F238E27FC236}">
                <a16:creationId xmlns:a16="http://schemas.microsoft.com/office/drawing/2014/main" id="{8A84C205-D9C0-5BAF-D648-48C7DFFB412B}"/>
              </a:ext>
            </a:extLst>
          </p:cNvPr>
          <p:cNvSpPr>
            <a:spLocks noGrp="1"/>
          </p:cNvSpPr>
          <p:nvPr>
            <p:ph idx="1"/>
          </p:nvPr>
        </p:nvSpPr>
        <p:spPr/>
        <p:txBody>
          <a:bodyPr>
            <a:normAutofit/>
          </a:bodyPr>
          <a:lstStyle/>
          <a:p>
            <a:pPr marL="0" marR="0" lvl="0" indent="0" algn="ctr"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Share data at all levels,</a:t>
            </a:r>
            <a:endParaRPr lang="en-US" sz="4400" b="1" dirty="0">
              <a:solidFill>
                <a:prstClr val="black"/>
              </a:solidFill>
              <a:latin typeface="Calibri" panose="020F0502020204030204"/>
            </a:endParaRPr>
          </a:p>
          <a:p>
            <a:pPr marL="0" marR="0" lvl="0" indent="0" algn="ctr" defTabSz="1005840" rtl="0" eaLnBrk="1" fontAlgn="auto" latinLnBrk="0" hangingPunct="1">
              <a:lnSpc>
                <a:spcPct val="100000"/>
              </a:lnSpc>
              <a:spcBef>
                <a:spcPts val="20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in multiple ways.</a:t>
            </a:r>
          </a:p>
        </p:txBody>
      </p:sp>
      <p:pic>
        <p:nvPicPr>
          <p:cNvPr id="28" name="Picture 6" descr="Two healthcare professionals sharing data during a discussion.">
            <a:extLst>
              <a:ext uri="{FF2B5EF4-FFF2-40B4-BE49-F238E27FC236}">
                <a16:creationId xmlns:a16="http://schemas.microsoft.com/office/drawing/2014/main" id="{575127F1-63B9-4085-226A-EE9DB6E030D9}"/>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307"/>
          <a:stretch/>
        </p:blipFill>
        <p:spPr bwMode="auto">
          <a:xfrm>
            <a:off x="1322949" y="1911643"/>
            <a:ext cx="1946737" cy="20140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 descr="Bird's-eye view of four healthcare professionals discussing data.">
            <a:extLst>
              <a:ext uri="{FF2B5EF4-FFF2-40B4-BE49-F238E27FC236}">
                <a16:creationId xmlns:a16="http://schemas.microsoft.com/office/drawing/2014/main" id="{CA5E94F6-C5F5-3948-2FD9-35CBB857A741}"/>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3547621" y="2419355"/>
            <a:ext cx="2014062" cy="20140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Four healthcare professionals sharing data at all levels.">
            <a:extLst>
              <a:ext uri="{FF2B5EF4-FFF2-40B4-BE49-F238E27FC236}">
                <a16:creationId xmlns:a16="http://schemas.microsoft.com/office/drawing/2014/main" id="{099565D0-CB3A-E226-3119-E5E0004EAA26}"/>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5839618" y="2918675"/>
            <a:ext cx="2014063" cy="2014063"/>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F8DAB998-C6D8-A32B-AA1A-EBAB3EB65BF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744100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436AEFF-6FDD-7F60-5175-E9C85F935857}"/>
              </a:ext>
            </a:extLst>
          </p:cNvPr>
          <p:cNvSpPr>
            <a:spLocks noGrp="1"/>
          </p:cNvSpPr>
          <p:nvPr>
            <p:ph type="title"/>
          </p:nvPr>
        </p:nvSpPr>
        <p:spPr/>
        <p:txBody>
          <a:bodyPr>
            <a:normAutofit/>
          </a:bodyPr>
          <a:lstStyle/>
          <a:p>
            <a:r>
              <a:rPr lang="en-US"/>
              <a:t>Program Implementation</a:t>
            </a:r>
          </a:p>
        </p:txBody>
      </p:sp>
      <p:sp>
        <p:nvSpPr>
          <p:cNvPr id="26" name="Text Placeholder 25">
            <a:extLst>
              <a:ext uri="{FF2B5EF4-FFF2-40B4-BE49-F238E27FC236}">
                <a16:creationId xmlns:a16="http://schemas.microsoft.com/office/drawing/2014/main" id="{BBA3578F-C017-6795-7A90-10432A47E21E}"/>
              </a:ext>
            </a:extLst>
          </p:cNvPr>
          <p:cNvSpPr>
            <a:spLocks noGrp="1"/>
          </p:cNvSpPr>
          <p:nvPr>
            <p:ph type="body" idx="1"/>
          </p:nvPr>
        </p:nvSpPr>
        <p:spPr/>
        <p:txBody>
          <a:bodyPr>
            <a:normAutofit fontScale="92500" lnSpcReduction="10000"/>
          </a:bodyPr>
          <a:lstStyle/>
          <a:p>
            <a:r>
              <a:rPr lang="en-US" dirty="0"/>
              <a:t>Developing and Implementing a Hand Hygiene Monitoring Program and Intervention Strategies</a:t>
            </a:r>
          </a:p>
        </p:txBody>
      </p:sp>
      <p:pic>
        <p:nvPicPr>
          <p:cNvPr id="2" name="Picture Placeholder 1" descr="Close-up of hand washing with soap and water.">
            <a:extLst>
              <a:ext uri="{FF2B5EF4-FFF2-40B4-BE49-F238E27FC236}">
                <a16:creationId xmlns:a16="http://schemas.microsoft.com/office/drawing/2014/main" id="{855C90C1-C9ED-67C5-DB16-AB7E800EB08F}"/>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p:blipFill>
        <p:spPr>
          <a:prstGeom prst="rect">
            <a:avLst/>
          </a:prstGeom>
        </p:spPr>
      </p:pic>
      <p:sp>
        <p:nvSpPr>
          <p:cNvPr id="23" name="Slide Number Placeholder 22">
            <a:extLst>
              <a:ext uri="{FF2B5EF4-FFF2-40B4-BE49-F238E27FC236}">
                <a16:creationId xmlns:a16="http://schemas.microsoft.com/office/drawing/2014/main" id="{4FE86788-A0E3-8BCF-FE91-A868AE85965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933302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B6F47CB-4878-E260-FA1E-954155587CD6}"/>
              </a:ext>
            </a:extLst>
          </p:cNvPr>
          <p:cNvSpPr>
            <a:spLocks noGrp="1"/>
          </p:cNvSpPr>
          <p:nvPr>
            <p:ph type="title"/>
          </p:nvPr>
        </p:nvSpPr>
        <p:spPr>
          <a:xfrm>
            <a:off x="289810" y="0"/>
            <a:ext cx="8752590" cy="914400"/>
          </a:xfrm>
        </p:spPr>
        <p:txBody>
          <a:bodyPr>
            <a:noAutofit/>
          </a:bodyPr>
          <a:lstStyle/>
          <a:p>
            <a:r>
              <a:rPr lang="en-US" sz="3200" dirty="0"/>
              <a:t>Program Implementation</a:t>
            </a:r>
            <a:r>
              <a:rPr lang="en-US" sz="3200" noProof="0" dirty="0"/>
              <a:t> Strategies: The 4 Es</a:t>
            </a:r>
            <a:r>
              <a:rPr lang="en-US" sz="3200" baseline="30000" noProof="0" dirty="0"/>
              <a:t>2,27-31</a:t>
            </a:r>
          </a:p>
        </p:txBody>
      </p:sp>
      <p:grpSp>
        <p:nvGrpSpPr>
          <p:cNvPr id="60" name="Group 59" descr="The first E is to Engage. This adaptive strategy involves securing leadership support, setting goals and establishing expectations, and convening a team. How can we engage hearts and minds? The second E is to Educate. This technical strategy includes sharing the evidence, educating on new policies and procedures, and using multimodal educational tools. How can we turn the evidence into behavior? The third E is to Execute. This adaptive strategy involves implementing evidence-based practices, addressing barriers and making revisions, collecting data throughout implementation, and assessing fidelity to the model of care. What do we need to do? How can we do it with our resources and culture? The fourth E is to Evaluate. This technical strategy includes analyzing the data, sharing outcomes and feedback to leadership and staff, and reassessing and revising based on findings. How do we know if we made a difference?">
            <a:extLst>
              <a:ext uri="{FF2B5EF4-FFF2-40B4-BE49-F238E27FC236}">
                <a16:creationId xmlns:a16="http://schemas.microsoft.com/office/drawing/2014/main" id="{88EDBBAC-55B3-BEFE-64C4-B67B9C4C3959}"/>
              </a:ext>
            </a:extLst>
          </p:cNvPr>
          <p:cNvGrpSpPr/>
          <p:nvPr/>
        </p:nvGrpSpPr>
        <p:grpSpPr>
          <a:xfrm>
            <a:off x="289810" y="1248292"/>
            <a:ext cx="8564381" cy="4145638"/>
            <a:chOff x="436890" y="1237289"/>
            <a:chExt cx="8564381" cy="4938178"/>
          </a:xfrm>
        </p:grpSpPr>
        <p:sp>
          <p:nvSpPr>
            <p:cNvPr id="62" name="Freeform: Shape 61">
              <a:extLst>
                <a:ext uri="{FF2B5EF4-FFF2-40B4-BE49-F238E27FC236}">
                  <a16:creationId xmlns:a16="http://schemas.microsoft.com/office/drawing/2014/main" id="{6E0D3AF5-5627-F258-B1B2-93DBD2E49D41}"/>
                </a:ext>
              </a:extLst>
            </p:cNvPr>
            <p:cNvSpPr/>
            <p:nvPr/>
          </p:nvSpPr>
          <p:spPr>
            <a:xfrm>
              <a:off x="2190751" y="1257840"/>
              <a:ext cx="4446441"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accent3"/>
            </a:solidFill>
            <a:ln w="38100">
              <a:solidFill>
                <a:schemeClr val="accent3"/>
              </a:solid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52106" rIns="457200" bIns="52106" numCol="1" spcCol="1270" anchor="ctr" anchorCtr="0">
              <a:noAutofit/>
            </a:bodyPr>
            <a:lstStyle/>
            <a:p>
              <a:pPr marL="182880" lvl="0" indent="-182880" algn="l" defTabSz="577850">
                <a:lnSpc>
                  <a:spcPct val="80000"/>
                </a:lnSpc>
                <a:spcBef>
                  <a:spcPts val="200"/>
                </a:spcBef>
                <a:spcAft>
                  <a:spcPts val="200"/>
                </a:spcAft>
                <a:buFont typeface="Arial" panose="020B0604020202020204" pitchFamily="34" charset="0"/>
                <a:buChar char="•"/>
              </a:pPr>
              <a:r>
                <a:rPr lang="en-US" sz="1400" kern="1200"/>
                <a:t>Secure leadership support.</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Set goals and establish expectations.</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Convene a team.</a:t>
              </a:r>
            </a:p>
          </p:txBody>
        </p:sp>
        <p:sp>
          <p:nvSpPr>
            <p:cNvPr id="63" name="Freeform: Shape 62">
              <a:extLst>
                <a:ext uri="{FF2B5EF4-FFF2-40B4-BE49-F238E27FC236}">
                  <a16:creationId xmlns:a16="http://schemas.microsoft.com/office/drawing/2014/main" id="{F38AA6D3-551B-18E9-85F4-85EC4D039930}"/>
                </a:ext>
              </a:extLst>
            </p:cNvPr>
            <p:cNvSpPr/>
            <p:nvPr/>
          </p:nvSpPr>
          <p:spPr>
            <a:xfrm>
              <a:off x="6221557" y="1257840"/>
              <a:ext cx="2779714"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bg1"/>
            </a:solidFill>
            <a:ln w="76200">
              <a:solidFill>
                <a:schemeClr val="accent3"/>
              </a:solidFill>
            </a:ln>
            <a:effectLst>
              <a:innerShdw blurRad="63500" dist="50800" dir="16200000">
                <a:prstClr val="black">
                  <a:alpha val="50000"/>
                </a:prstClr>
              </a:innerShdw>
            </a:effectLst>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ctr" anchorCtr="0">
              <a:noAutofit/>
            </a:bodyPr>
            <a:lstStyle/>
            <a:p>
              <a:pPr lvl="0" algn="ctr" defTabSz="577850">
                <a:lnSpc>
                  <a:spcPct val="90000"/>
                </a:lnSpc>
                <a:spcBef>
                  <a:spcPct val="0"/>
                </a:spcBef>
                <a:spcAft>
                  <a:spcPts val="600"/>
                </a:spcAft>
              </a:pPr>
              <a:r>
                <a:rPr lang="en-US" sz="1400" b="1" kern="1200">
                  <a:solidFill>
                    <a:schemeClr val="tx1"/>
                  </a:solidFill>
                </a:rPr>
                <a:t>How can we engage hearts and minds?</a:t>
              </a:r>
            </a:p>
          </p:txBody>
        </p:sp>
        <p:sp>
          <p:nvSpPr>
            <p:cNvPr id="65" name="Freeform: Shape 64">
              <a:extLst>
                <a:ext uri="{FF2B5EF4-FFF2-40B4-BE49-F238E27FC236}">
                  <a16:creationId xmlns:a16="http://schemas.microsoft.com/office/drawing/2014/main" id="{A6FB68C0-C20F-0526-61A1-2822214F68A1}"/>
                </a:ext>
              </a:extLst>
            </p:cNvPr>
            <p:cNvSpPr/>
            <p:nvPr/>
          </p:nvSpPr>
          <p:spPr>
            <a:xfrm>
              <a:off x="2190751" y="2532043"/>
              <a:ext cx="4446441"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accent3"/>
            </a:solidFill>
            <a:ln w="38100">
              <a:solidFill>
                <a:schemeClr val="accent3"/>
              </a:solid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52106" rIns="457200" bIns="52106" numCol="1" spcCol="1270" anchor="ctr" anchorCtr="0">
              <a:noAutofit/>
            </a:bodyPr>
            <a:lstStyle/>
            <a:p>
              <a:pPr marL="182880" lvl="0" indent="-182880" algn="l" defTabSz="577850">
                <a:lnSpc>
                  <a:spcPct val="80000"/>
                </a:lnSpc>
                <a:spcBef>
                  <a:spcPts val="200"/>
                </a:spcBef>
                <a:spcAft>
                  <a:spcPts val="200"/>
                </a:spcAft>
                <a:buFont typeface="Arial" panose="020B0604020202020204" pitchFamily="34" charset="0"/>
                <a:buChar char="•"/>
              </a:pPr>
              <a:r>
                <a:rPr lang="en-US" sz="1400" kern="1200"/>
                <a:t>Share the evidence.</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Educate on new policies/procedures.</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Use multimodal educational tools.</a:t>
              </a:r>
            </a:p>
          </p:txBody>
        </p:sp>
        <p:sp>
          <p:nvSpPr>
            <p:cNvPr id="66" name="Freeform: Shape 65">
              <a:extLst>
                <a:ext uri="{FF2B5EF4-FFF2-40B4-BE49-F238E27FC236}">
                  <a16:creationId xmlns:a16="http://schemas.microsoft.com/office/drawing/2014/main" id="{7156F1F9-9603-EBC7-CD61-32C898986ECD}"/>
                </a:ext>
              </a:extLst>
            </p:cNvPr>
            <p:cNvSpPr/>
            <p:nvPr/>
          </p:nvSpPr>
          <p:spPr>
            <a:xfrm>
              <a:off x="6221557" y="2532043"/>
              <a:ext cx="2779714"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bg1"/>
            </a:solidFill>
            <a:ln w="76200">
              <a:solidFill>
                <a:schemeClr val="accent3"/>
              </a:solidFill>
            </a:ln>
            <a:effectLst>
              <a:innerShdw blurRad="63500" dist="50800" dir="16200000">
                <a:prstClr val="black">
                  <a:alpha val="50000"/>
                </a:prstClr>
              </a:innerShdw>
            </a:effectLst>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ctr" anchorCtr="0">
              <a:noAutofit/>
            </a:bodyPr>
            <a:lstStyle/>
            <a:p>
              <a:pPr lvl="0" algn="ctr" defTabSz="577850">
                <a:lnSpc>
                  <a:spcPct val="90000"/>
                </a:lnSpc>
                <a:spcBef>
                  <a:spcPct val="0"/>
                </a:spcBef>
                <a:spcAft>
                  <a:spcPts val="600"/>
                </a:spcAft>
              </a:pPr>
              <a:r>
                <a:rPr lang="en-US" sz="1400" b="1" kern="1200">
                  <a:solidFill>
                    <a:schemeClr val="tx1"/>
                  </a:solidFill>
                </a:rPr>
                <a:t>How can we turn the evidence into behavior?</a:t>
              </a:r>
            </a:p>
          </p:txBody>
        </p:sp>
        <p:sp>
          <p:nvSpPr>
            <p:cNvPr id="68" name="Freeform: Shape 67">
              <a:extLst>
                <a:ext uri="{FF2B5EF4-FFF2-40B4-BE49-F238E27FC236}">
                  <a16:creationId xmlns:a16="http://schemas.microsoft.com/office/drawing/2014/main" id="{AB51ED63-60CE-F341-9111-79D4D289A741}"/>
                </a:ext>
              </a:extLst>
            </p:cNvPr>
            <p:cNvSpPr/>
            <p:nvPr/>
          </p:nvSpPr>
          <p:spPr>
            <a:xfrm>
              <a:off x="2190751" y="3806247"/>
              <a:ext cx="4446441"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accent3"/>
            </a:solidFill>
            <a:ln w="38100">
              <a:solidFill>
                <a:schemeClr val="accent3"/>
              </a:solid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52106" rIns="457200" bIns="52106" numCol="1" spcCol="1270" anchor="ctr" anchorCtr="0">
              <a:noAutofit/>
            </a:bodyPr>
            <a:lstStyle/>
            <a:p>
              <a:pPr marL="182880" lvl="0" indent="-182880" algn="l" defTabSz="577850">
                <a:lnSpc>
                  <a:spcPct val="80000"/>
                </a:lnSpc>
                <a:spcBef>
                  <a:spcPts val="200"/>
                </a:spcBef>
                <a:spcAft>
                  <a:spcPts val="200"/>
                </a:spcAft>
                <a:buFont typeface="Arial" panose="020B0604020202020204" pitchFamily="34" charset="0"/>
                <a:buChar char="•"/>
              </a:pPr>
              <a:r>
                <a:rPr lang="en-US" sz="1400" kern="1200"/>
                <a:t>Implement evidence-based practice.</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Address barriers and make revisions.</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Collect data throughout implementation.</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Assess fidelity to the model of care.</a:t>
              </a:r>
            </a:p>
          </p:txBody>
        </p:sp>
        <p:sp>
          <p:nvSpPr>
            <p:cNvPr id="69" name="Freeform: Shape 68">
              <a:extLst>
                <a:ext uri="{FF2B5EF4-FFF2-40B4-BE49-F238E27FC236}">
                  <a16:creationId xmlns:a16="http://schemas.microsoft.com/office/drawing/2014/main" id="{701A9935-1D28-77BD-D9EE-0A40D2DCAC8F}"/>
                </a:ext>
              </a:extLst>
            </p:cNvPr>
            <p:cNvSpPr/>
            <p:nvPr/>
          </p:nvSpPr>
          <p:spPr>
            <a:xfrm>
              <a:off x="6221557" y="3806247"/>
              <a:ext cx="2779714"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bg1"/>
            </a:solidFill>
            <a:ln w="76200">
              <a:solidFill>
                <a:schemeClr val="accent3"/>
              </a:solidFill>
            </a:ln>
            <a:effectLst>
              <a:innerShdw blurRad="63500" dist="50800" dir="16200000">
                <a:prstClr val="black">
                  <a:alpha val="50000"/>
                </a:prstClr>
              </a:innerShdw>
            </a:effectLst>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ctr" anchorCtr="0">
              <a:noAutofit/>
            </a:bodyPr>
            <a:lstStyle/>
            <a:p>
              <a:pPr lvl="0" algn="ctr" defTabSz="577850">
                <a:lnSpc>
                  <a:spcPct val="90000"/>
                </a:lnSpc>
                <a:spcBef>
                  <a:spcPct val="0"/>
                </a:spcBef>
                <a:spcAft>
                  <a:spcPts val="600"/>
                </a:spcAft>
              </a:pPr>
              <a:r>
                <a:rPr lang="en-US" sz="1400" b="1" kern="1200">
                  <a:solidFill>
                    <a:schemeClr val="tx1"/>
                  </a:solidFill>
                </a:rPr>
                <a:t>What do we need to do?</a:t>
              </a:r>
            </a:p>
            <a:p>
              <a:pPr lvl="0" algn="ctr" defTabSz="577850">
                <a:lnSpc>
                  <a:spcPct val="90000"/>
                </a:lnSpc>
                <a:spcBef>
                  <a:spcPct val="0"/>
                </a:spcBef>
                <a:spcAft>
                  <a:spcPts val="600"/>
                </a:spcAft>
              </a:pPr>
              <a:r>
                <a:rPr lang="en-US" sz="1400" b="1" kern="1200">
                  <a:solidFill>
                    <a:schemeClr val="tx1"/>
                  </a:solidFill>
                </a:rPr>
                <a:t>How can we do it with our resources and culture?</a:t>
              </a:r>
            </a:p>
          </p:txBody>
        </p:sp>
        <p:sp>
          <p:nvSpPr>
            <p:cNvPr id="71" name="Freeform: Shape 70">
              <a:extLst>
                <a:ext uri="{FF2B5EF4-FFF2-40B4-BE49-F238E27FC236}">
                  <a16:creationId xmlns:a16="http://schemas.microsoft.com/office/drawing/2014/main" id="{CAB61F9C-67D7-ABB7-F155-E17F7EC65EF2}"/>
                </a:ext>
              </a:extLst>
            </p:cNvPr>
            <p:cNvSpPr/>
            <p:nvPr/>
          </p:nvSpPr>
          <p:spPr>
            <a:xfrm>
              <a:off x="2190751" y="5080450"/>
              <a:ext cx="4446441"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accent3"/>
            </a:solidFill>
            <a:ln w="38100">
              <a:solidFill>
                <a:schemeClr val="accent3"/>
              </a:solid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52106" rIns="457200" bIns="52106" numCol="1" spcCol="1270" anchor="ctr" anchorCtr="0">
              <a:noAutofit/>
            </a:bodyPr>
            <a:lstStyle/>
            <a:p>
              <a:pPr marL="182880" lvl="0" indent="-182880" algn="l" defTabSz="577850">
                <a:lnSpc>
                  <a:spcPct val="80000"/>
                </a:lnSpc>
                <a:spcBef>
                  <a:spcPts val="200"/>
                </a:spcBef>
                <a:spcAft>
                  <a:spcPts val="200"/>
                </a:spcAft>
                <a:buFont typeface="Arial" panose="020B0604020202020204" pitchFamily="34" charset="0"/>
                <a:buChar char="•"/>
              </a:pPr>
              <a:r>
                <a:rPr lang="en-US" sz="1400" kern="1200" dirty="0"/>
                <a:t>Analyze the data.</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dirty="0"/>
                <a:t>Share outcomes/feedback to leadership &amp; staff.</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dirty="0"/>
                <a:t>Reassess and revise based on findings.</a:t>
              </a:r>
            </a:p>
          </p:txBody>
        </p:sp>
        <p:sp>
          <p:nvSpPr>
            <p:cNvPr id="72" name="Freeform: Shape 71">
              <a:extLst>
                <a:ext uri="{FF2B5EF4-FFF2-40B4-BE49-F238E27FC236}">
                  <a16:creationId xmlns:a16="http://schemas.microsoft.com/office/drawing/2014/main" id="{F90B0D1A-79F6-B5E6-2FE6-EE6831033190}"/>
                </a:ext>
              </a:extLst>
            </p:cNvPr>
            <p:cNvSpPr/>
            <p:nvPr/>
          </p:nvSpPr>
          <p:spPr>
            <a:xfrm>
              <a:off x="6221557" y="5080450"/>
              <a:ext cx="2779714"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bg1"/>
            </a:solidFill>
            <a:ln w="76200">
              <a:solidFill>
                <a:schemeClr val="accent3"/>
              </a:solidFill>
            </a:ln>
            <a:effectLst>
              <a:innerShdw blurRad="63500" dist="50800" dir="16200000">
                <a:prstClr val="black">
                  <a:alpha val="50000"/>
                </a:prstClr>
              </a:innerShdw>
            </a:effectLst>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ctr" anchorCtr="0">
              <a:noAutofit/>
            </a:bodyPr>
            <a:lstStyle/>
            <a:p>
              <a:pPr lvl="0" algn="ctr" defTabSz="577850">
                <a:lnSpc>
                  <a:spcPct val="90000"/>
                </a:lnSpc>
                <a:spcBef>
                  <a:spcPct val="0"/>
                </a:spcBef>
                <a:spcAft>
                  <a:spcPts val="600"/>
                </a:spcAft>
              </a:pPr>
              <a:r>
                <a:rPr lang="en-US" sz="1400" b="1" kern="1200">
                  <a:solidFill>
                    <a:schemeClr val="tx1"/>
                  </a:solidFill>
                </a:rPr>
                <a:t>How do we know if we made a difference?</a:t>
              </a:r>
            </a:p>
          </p:txBody>
        </p:sp>
        <p:sp>
          <p:nvSpPr>
            <p:cNvPr id="70" name="Freeform: Shape 69">
              <a:extLst>
                <a:ext uri="{FF2B5EF4-FFF2-40B4-BE49-F238E27FC236}">
                  <a16:creationId xmlns:a16="http://schemas.microsoft.com/office/drawing/2014/main" id="{CD843A6E-BAE9-4033-9893-C78601DC4AB2}"/>
                </a:ext>
              </a:extLst>
            </p:cNvPr>
            <p:cNvSpPr/>
            <p:nvPr/>
          </p:nvSpPr>
          <p:spPr>
            <a:xfrm>
              <a:off x="436890" y="5059899"/>
              <a:ext cx="1998086" cy="111556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gradFill>
              <a:gsLst>
                <a:gs pos="100000">
                  <a:schemeClr val="accent1">
                    <a:hueOff val="0"/>
                    <a:satOff val="0"/>
                    <a:alphaOff val="0"/>
                    <a:satMod val="103000"/>
                    <a:tint val="94000"/>
                    <a:lumMod val="85000"/>
                    <a:lumOff val="15000"/>
                  </a:schemeClr>
                </a:gs>
                <a:gs pos="50000">
                  <a:schemeClr val="accent1">
                    <a:hueOff val="0"/>
                    <a:satOff val="0"/>
                    <a:alphaOff val="0"/>
                    <a:satMod val="110000"/>
                    <a:shade val="100000"/>
                    <a:lumMod val="100000"/>
                  </a:schemeClr>
                </a:gs>
                <a:gs pos="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320" tIns="182880" rIns="274320" bIns="182880" numCol="1" spcCol="1270" anchor="ctr" anchorCtr="0">
              <a:noAutofit/>
            </a:bodyPr>
            <a:lstStyle/>
            <a:p>
              <a:pPr marL="0" lvl="0" indent="0" algn="ctr" defTabSz="1377950">
                <a:lnSpc>
                  <a:spcPct val="90000"/>
                </a:lnSpc>
                <a:spcBef>
                  <a:spcPct val="0"/>
                </a:spcBef>
                <a:spcAft>
                  <a:spcPct val="35000"/>
                </a:spcAft>
                <a:buNone/>
              </a:pPr>
              <a:r>
                <a:rPr lang="en-US" sz="2000" b="1" kern="1200"/>
                <a:t>Evaluate</a:t>
              </a:r>
              <a:r>
                <a:rPr lang="en-US" sz="2000" kern="1200"/>
                <a:t> </a:t>
              </a:r>
              <a:r>
                <a:rPr lang="en-US" sz="1800" kern="1200"/>
                <a:t>(technical)</a:t>
              </a:r>
              <a:endParaRPr lang="en-US" sz="2000" kern="1200"/>
            </a:p>
          </p:txBody>
        </p:sp>
        <p:sp>
          <p:nvSpPr>
            <p:cNvPr id="67" name="Freeform: Shape 66">
              <a:extLst>
                <a:ext uri="{FF2B5EF4-FFF2-40B4-BE49-F238E27FC236}">
                  <a16:creationId xmlns:a16="http://schemas.microsoft.com/office/drawing/2014/main" id="{BFEB3BDE-DA4B-3566-1770-7F6742962582}"/>
                </a:ext>
              </a:extLst>
            </p:cNvPr>
            <p:cNvSpPr/>
            <p:nvPr/>
          </p:nvSpPr>
          <p:spPr>
            <a:xfrm>
              <a:off x="436890" y="3785696"/>
              <a:ext cx="1998086" cy="111556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gradFill>
              <a:gsLst>
                <a:gs pos="100000">
                  <a:schemeClr val="accent1">
                    <a:hueOff val="0"/>
                    <a:satOff val="0"/>
                    <a:alphaOff val="0"/>
                    <a:satMod val="103000"/>
                    <a:tint val="94000"/>
                    <a:lumMod val="85000"/>
                    <a:lumOff val="15000"/>
                  </a:schemeClr>
                </a:gs>
                <a:gs pos="50000">
                  <a:schemeClr val="accent1">
                    <a:hueOff val="0"/>
                    <a:satOff val="0"/>
                    <a:alphaOff val="0"/>
                    <a:satMod val="110000"/>
                    <a:shade val="100000"/>
                    <a:lumMod val="100000"/>
                  </a:schemeClr>
                </a:gs>
                <a:gs pos="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320" tIns="182880" rIns="274320" bIns="182880" numCol="1" spcCol="1270" anchor="ctr" anchorCtr="0">
              <a:noAutofit/>
            </a:bodyPr>
            <a:lstStyle/>
            <a:p>
              <a:pPr marL="0" lvl="0" indent="0" algn="ctr" defTabSz="1377950">
                <a:lnSpc>
                  <a:spcPct val="90000"/>
                </a:lnSpc>
                <a:spcBef>
                  <a:spcPct val="0"/>
                </a:spcBef>
                <a:spcAft>
                  <a:spcPct val="35000"/>
                </a:spcAft>
                <a:buNone/>
              </a:pPr>
              <a:r>
                <a:rPr lang="en-US" sz="2000" b="1" kern="1200"/>
                <a:t>Execute</a:t>
              </a:r>
              <a:r>
                <a:rPr lang="en-US" sz="2000" kern="1200"/>
                <a:t> </a:t>
              </a:r>
              <a:r>
                <a:rPr lang="en-US" sz="1800" kern="1200"/>
                <a:t>(adaptive) </a:t>
              </a:r>
            </a:p>
          </p:txBody>
        </p:sp>
        <p:sp>
          <p:nvSpPr>
            <p:cNvPr id="64" name="Freeform: Shape 63">
              <a:extLst>
                <a:ext uri="{FF2B5EF4-FFF2-40B4-BE49-F238E27FC236}">
                  <a16:creationId xmlns:a16="http://schemas.microsoft.com/office/drawing/2014/main" id="{14A65E00-8CCB-7A83-C9E0-EE5DB249A422}"/>
                </a:ext>
              </a:extLst>
            </p:cNvPr>
            <p:cNvSpPr/>
            <p:nvPr/>
          </p:nvSpPr>
          <p:spPr>
            <a:xfrm>
              <a:off x="436890" y="2511493"/>
              <a:ext cx="1998086" cy="111556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gradFill>
              <a:gsLst>
                <a:gs pos="100000">
                  <a:schemeClr val="accent1">
                    <a:hueOff val="0"/>
                    <a:satOff val="0"/>
                    <a:alphaOff val="0"/>
                    <a:satMod val="103000"/>
                    <a:tint val="94000"/>
                    <a:lumMod val="85000"/>
                    <a:lumOff val="15000"/>
                  </a:schemeClr>
                </a:gs>
                <a:gs pos="50000">
                  <a:schemeClr val="accent1">
                    <a:hueOff val="0"/>
                    <a:satOff val="0"/>
                    <a:alphaOff val="0"/>
                    <a:satMod val="110000"/>
                    <a:shade val="100000"/>
                    <a:lumMod val="100000"/>
                  </a:schemeClr>
                </a:gs>
                <a:gs pos="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320" tIns="182880" rIns="274320" bIns="182880" numCol="1" spcCol="1270" anchor="ctr" anchorCtr="0">
              <a:noAutofit/>
            </a:bodyPr>
            <a:lstStyle/>
            <a:p>
              <a:pPr marL="0" lvl="0" indent="0" algn="ctr" defTabSz="1377950">
                <a:lnSpc>
                  <a:spcPct val="90000"/>
                </a:lnSpc>
                <a:spcBef>
                  <a:spcPct val="0"/>
                </a:spcBef>
                <a:spcAft>
                  <a:spcPct val="35000"/>
                </a:spcAft>
                <a:buNone/>
              </a:pPr>
              <a:r>
                <a:rPr lang="en-US" sz="2000" b="1" kern="1200"/>
                <a:t>Educate</a:t>
              </a:r>
              <a:r>
                <a:rPr lang="en-US" sz="2000" kern="1200"/>
                <a:t> </a:t>
              </a:r>
              <a:r>
                <a:rPr lang="en-US" sz="1800" kern="1200"/>
                <a:t>(technical)</a:t>
              </a:r>
              <a:endParaRPr lang="en-US" sz="2000" kern="1200"/>
            </a:p>
          </p:txBody>
        </p:sp>
        <p:sp>
          <p:nvSpPr>
            <p:cNvPr id="61" name="Freeform: Shape 60">
              <a:extLst>
                <a:ext uri="{FF2B5EF4-FFF2-40B4-BE49-F238E27FC236}">
                  <a16:creationId xmlns:a16="http://schemas.microsoft.com/office/drawing/2014/main" id="{383E6461-929B-1BCB-B4E0-135B875C4391}"/>
                </a:ext>
              </a:extLst>
            </p:cNvPr>
            <p:cNvSpPr/>
            <p:nvPr/>
          </p:nvSpPr>
          <p:spPr>
            <a:xfrm>
              <a:off x="436890" y="1237289"/>
              <a:ext cx="1998086" cy="111556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gradFill>
              <a:gsLst>
                <a:gs pos="100000">
                  <a:schemeClr val="accent1">
                    <a:hueOff val="0"/>
                    <a:satOff val="0"/>
                    <a:alphaOff val="0"/>
                    <a:satMod val="103000"/>
                    <a:tint val="94000"/>
                    <a:lumMod val="85000"/>
                    <a:lumOff val="15000"/>
                  </a:schemeClr>
                </a:gs>
                <a:gs pos="50000">
                  <a:schemeClr val="accent1">
                    <a:hueOff val="0"/>
                    <a:satOff val="0"/>
                    <a:alphaOff val="0"/>
                    <a:satMod val="110000"/>
                    <a:shade val="100000"/>
                    <a:lumMod val="100000"/>
                  </a:schemeClr>
                </a:gs>
                <a:gs pos="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320" tIns="182880" rIns="274320" bIns="182880" numCol="1" spcCol="1270" anchor="ctr" anchorCtr="0">
              <a:noAutofit/>
            </a:bodyPr>
            <a:lstStyle/>
            <a:p>
              <a:pPr marL="0" lvl="0" indent="0" algn="ctr" defTabSz="1377950">
                <a:lnSpc>
                  <a:spcPct val="90000"/>
                </a:lnSpc>
                <a:spcBef>
                  <a:spcPct val="0"/>
                </a:spcBef>
                <a:spcAft>
                  <a:spcPct val="35000"/>
                </a:spcAft>
                <a:buNone/>
              </a:pPr>
              <a:r>
                <a:rPr lang="en-US" sz="2000" b="1" kern="1200"/>
                <a:t>Engage </a:t>
              </a:r>
              <a:r>
                <a:rPr lang="en-US" sz="1800" kern="1200"/>
                <a:t>(adaptive)</a:t>
              </a:r>
              <a:endParaRPr lang="en-US" sz="2000" kern="1200"/>
            </a:p>
          </p:txBody>
        </p:sp>
      </p:grpSp>
      <p:sp>
        <p:nvSpPr>
          <p:cNvPr id="27" name="Text Placeholder 26">
            <a:extLst>
              <a:ext uri="{FF2B5EF4-FFF2-40B4-BE49-F238E27FC236}">
                <a16:creationId xmlns:a16="http://schemas.microsoft.com/office/drawing/2014/main" id="{93D7A2AC-3420-955D-AB0E-B10984C6BDF0}"/>
              </a:ext>
            </a:extLst>
          </p:cNvPr>
          <p:cNvSpPr>
            <a:spLocks noGrp="1"/>
          </p:cNvSpPr>
          <p:nvPr>
            <p:ph type="body" sz="quarter" idx="11"/>
          </p:nvPr>
        </p:nvSpPr>
        <p:spPr>
          <a:xfrm>
            <a:off x="289810" y="5644364"/>
            <a:ext cx="8579870" cy="578882"/>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p>
            <a:pPr marL="0" indent="0">
              <a:spcBef>
                <a:spcPts val="0"/>
              </a:spcBef>
              <a:buNone/>
            </a:pPr>
            <a:r>
              <a:rPr lang="en-US" sz="1600" dirty="0">
                <a:solidFill>
                  <a:prstClr val="black"/>
                </a:solidFill>
                <a:latin typeface="Calibri" panose="020F0502020204030204"/>
                <a:cs typeface="Calibri"/>
              </a:rPr>
              <a:t>Access additional resources on the 4 Es—</a:t>
            </a:r>
            <a:r>
              <a:rPr lang="en-US" sz="1600" b="1" u="sng" dirty="0">
                <a:solidFill>
                  <a:srgbClr val="0070C0"/>
                </a:solidFill>
                <a:latin typeface="Calibri" panose="020F0502020204030204"/>
                <a:cs typeface="Calibri"/>
                <a:hlinkClick r:id="rId3"/>
              </a:rPr>
              <a:t>presentation</a:t>
            </a:r>
            <a:r>
              <a:rPr lang="en-US" sz="1600" dirty="0">
                <a:solidFill>
                  <a:prstClr val="black"/>
                </a:solidFill>
                <a:latin typeface="Calibri" panose="020F0502020204030204"/>
                <a:cs typeface="Calibri"/>
              </a:rPr>
              <a:t>, </a:t>
            </a:r>
            <a:r>
              <a:rPr lang="en-US" sz="1600" b="1" u="sng" dirty="0">
                <a:solidFill>
                  <a:srgbClr val="0070C0"/>
                </a:solidFill>
                <a:latin typeface="Calibri" panose="020F0502020204030204"/>
                <a:cs typeface="Calibri"/>
                <a:hlinkClick r:id="rId4"/>
              </a:rPr>
              <a:t>facilitator guide</a:t>
            </a:r>
            <a:r>
              <a:rPr lang="en-US" sz="1600" dirty="0">
                <a:solidFill>
                  <a:prstClr val="black"/>
                </a:solidFill>
                <a:latin typeface="Calibri" panose="020F0502020204030204"/>
                <a:cs typeface="Calibri"/>
              </a:rPr>
              <a:t>, and </a:t>
            </a:r>
            <a:r>
              <a:rPr lang="en-US" sz="1600" b="1" u="sng" dirty="0">
                <a:solidFill>
                  <a:srgbClr val="0070C0"/>
                </a:solidFill>
                <a:latin typeface="Calibri" panose="020F0502020204030204"/>
                <a:cs typeface="Calibri"/>
                <a:hlinkClick r:id="rId5"/>
              </a:rPr>
              <a:t>one-pager</a:t>
            </a:r>
            <a:r>
              <a:rPr lang="en-US" sz="1600" dirty="0">
                <a:solidFill>
                  <a:prstClr val="black"/>
                </a:solidFill>
                <a:latin typeface="Calibri" panose="020F0502020204030204"/>
                <a:cs typeface="Calibri"/>
              </a:rPr>
              <a:t>.</a:t>
            </a:r>
          </a:p>
        </p:txBody>
      </p:sp>
      <p:sp>
        <p:nvSpPr>
          <p:cNvPr id="23" name="Slide Number Placeholder 22">
            <a:extLst>
              <a:ext uri="{FF2B5EF4-FFF2-40B4-BE49-F238E27FC236}">
                <a16:creationId xmlns:a16="http://schemas.microsoft.com/office/drawing/2014/main" id="{28A71717-DE6E-5CEE-775D-0A481E24986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27</a:t>
            </a:fld>
            <a:endParaRPr lang="en-US"/>
          </a:p>
        </p:txBody>
      </p:sp>
    </p:spTree>
    <p:extLst>
      <p:ext uri="{BB962C8B-B14F-4D97-AF65-F5344CB8AC3E}">
        <p14:creationId xmlns:p14="http://schemas.microsoft.com/office/powerpoint/2010/main" val="1865490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44DC4DB9-BB8C-D977-7FC4-CD47B1C7B688}"/>
              </a:ext>
            </a:extLst>
          </p:cNvPr>
          <p:cNvSpPr>
            <a:spLocks noGrp="1"/>
          </p:cNvSpPr>
          <p:nvPr>
            <p:ph type="title"/>
          </p:nvPr>
        </p:nvSpPr>
        <p:spPr/>
        <p:txBody>
          <a:bodyPr/>
          <a:lstStyle/>
          <a:p>
            <a:r>
              <a:rPr lang="en-US"/>
              <a:t>Engage</a:t>
            </a:r>
            <a:r>
              <a:rPr lang="en-US" baseline="30000"/>
              <a:t>2</a:t>
            </a:r>
          </a:p>
        </p:txBody>
      </p:sp>
      <p:sp>
        <p:nvSpPr>
          <p:cNvPr id="2" name="Content Placeholder 1">
            <a:extLst>
              <a:ext uri="{FF2B5EF4-FFF2-40B4-BE49-F238E27FC236}">
                <a16:creationId xmlns:a16="http://schemas.microsoft.com/office/drawing/2014/main" id="{4649BBE9-57FD-427E-9BBF-F37636BBE241}"/>
              </a:ext>
            </a:extLst>
          </p:cNvPr>
          <p:cNvSpPr>
            <a:spLocks noGrp="1"/>
          </p:cNvSpPr>
          <p:nvPr>
            <p:ph idx="1"/>
          </p:nvPr>
        </p:nvSpPr>
        <p:spPr>
          <a:xfrm>
            <a:off x="415368" y="1060655"/>
            <a:ext cx="8305801" cy="2698545"/>
          </a:xfrm>
        </p:spPr>
        <p:txBody>
          <a:bodyPr>
            <a:normAutofit/>
          </a:bodyPr>
          <a:lstStyle/>
          <a:p>
            <a:r>
              <a:rPr lang="en-US" sz="2800" dirty="0"/>
              <a:t>Secure support from hospital leadership.</a:t>
            </a:r>
            <a:r>
              <a:rPr lang="en-US" sz="2800" b="1" dirty="0"/>
              <a:t> </a:t>
            </a:r>
          </a:p>
          <a:p>
            <a:pPr lvl="1"/>
            <a:r>
              <a:rPr lang="en-US" sz="2400" dirty="0"/>
              <a:t>Set clear priorities and goals.</a:t>
            </a:r>
          </a:p>
          <a:p>
            <a:pPr lvl="1"/>
            <a:r>
              <a:rPr lang="en-US" sz="2400" dirty="0"/>
              <a:t>Invest in resources for program implementation.</a:t>
            </a:r>
          </a:p>
          <a:p>
            <a:pPr lvl="1"/>
            <a:r>
              <a:rPr lang="en-US" sz="2400" dirty="0"/>
              <a:t>Assist with mitigation of barriers that personnel may experience (e.g., staffing issues, poor accountability for hand hygiene adherence).  </a:t>
            </a:r>
          </a:p>
        </p:txBody>
      </p:sp>
      <p:pic>
        <p:nvPicPr>
          <p:cNvPr id="25" name="Picture 2" descr="An illustration of setting goals that align with organizational priorities.">
            <a:extLst>
              <a:ext uri="{FF2B5EF4-FFF2-40B4-BE49-F238E27FC236}">
                <a16:creationId xmlns:a16="http://schemas.microsoft.com/office/drawing/2014/main" id="{77668D19-FBB0-D3EB-F5B0-8EEDF435286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411480" y="3838757"/>
            <a:ext cx="2144061" cy="214406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9C7ABAA-12F9-63B1-7F08-5A378EA6A7DD}"/>
              </a:ext>
            </a:extLst>
          </p:cNvPr>
          <p:cNvSpPr>
            <a:spLocks noGrp="1"/>
          </p:cNvSpPr>
          <p:nvPr>
            <p:ph type="body" sz="quarter" idx="11"/>
          </p:nvPr>
        </p:nvSpPr>
        <p:spPr>
          <a:xfrm>
            <a:off x="2701513" y="3841496"/>
            <a:ext cx="6188487" cy="2881433"/>
          </a:xfrm>
        </p:spPr>
        <p:txBody>
          <a:bodyPr vert="horz" lIns="91440" tIns="45720" rIns="91440" bIns="45720" rtlCol="0">
            <a:normAutofit/>
          </a:bodyPr>
          <a:lstStyle/>
          <a:p>
            <a:pPr marL="365760" indent="-365760"/>
            <a:r>
              <a:rPr lang="en-US" sz="2600"/>
              <a:t>Set goals that align with organizational strategic priorities.</a:t>
            </a:r>
          </a:p>
          <a:p>
            <a:pPr marL="822960" lvl="1" indent="-365760"/>
            <a:r>
              <a:rPr lang="en-US" sz="2200"/>
              <a:t>Determine metrics that will be used and how they will be captured and reported.</a:t>
            </a:r>
          </a:p>
          <a:p>
            <a:pPr marL="822960" lvl="1" indent="-365760"/>
            <a:r>
              <a:rPr lang="en-US" sz="2200"/>
              <a:t>Ensure adequate resources are available for data collection and analysis.</a:t>
            </a:r>
          </a:p>
        </p:txBody>
      </p:sp>
      <p:sp>
        <p:nvSpPr>
          <p:cNvPr id="23" name="Slide Number Placeholder 22">
            <a:extLst>
              <a:ext uri="{FF2B5EF4-FFF2-40B4-BE49-F238E27FC236}">
                <a16:creationId xmlns:a16="http://schemas.microsoft.com/office/drawing/2014/main" id="{C6F59B15-3B9F-A0D8-103D-5011B98F9BB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159440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71177CB-5475-2B62-8396-60D7BD770C14}"/>
              </a:ext>
            </a:extLst>
          </p:cNvPr>
          <p:cNvSpPr>
            <a:spLocks noGrp="1"/>
          </p:cNvSpPr>
          <p:nvPr>
            <p:ph type="title"/>
          </p:nvPr>
        </p:nvSpPr>
        <p:spPr>
          <a:xfrm>
            <a:off x="457199" y="0"/>
            <a:ext cx="8543581" cy="914400"/>
          </a:xfrm>
        </p:spPr>
        <p:txBody>
          <a:bodyPr>
            <a:noAutofit/>
          </a:bodyPr>
          <a:lstStyle/>
          <a:p>
            <a:r>
              <a:rPr lang="en-US" sz="3600" dirty="0"/>
              <a:t>Engage: Establishing Clear Expectations</a:t>
            </a:r>
            <a:r>
              <a:rPr lang="en-US" sz="3600" baseline="30000" dirty="0"/>
              <a:t>2,5,7</a:t>
            </a:r>
            <a:endParaRPr lang="en-US" sz="3600" dirty="0"/>
          </a:p>
        </p:txBody>
      </p:sp>
      <p:sp>
        <p:nvSpPr>
          <p:cNvPr id="2" name="Content Placeholder 1">
            <a:extLst>
              <a:ext uri="{FF2B5EF4-FFF2-40B4-BE49-F238E27FC236}">
                <a16:creationId xmlns:a16="http://schemas.microsoft.com/office/drawing/2014/main" id="{2FA65FF3-2285-F013-9C75-091A2500CB40}"/>
              </a:ext>
            </a:extLst>
          </p:cNvPr>
          <p:cNvSpPr>
            <a:spLocks noGrp="1"/>
          </p:cNvSpPr>
          <p:nvPr>
            <p:ph idx="1"/>
          </p:nvPr>
        </p:nvSpPr>
        <p:spPr>
          <a:xfrm>
            <a:off x="457200" y="1033780"/>
            <a:ext cx="7848600" cy="1907298"/>
          </a:xfrm>
        </p:spPr>
        <p:txBody>
          <a:bodyPr>
            <a:normAutofit/>
          </a:bodyPr>
          <a:lstStyle/>
          <a:p>
            <a:r>
              <a:rPr lang="en-US" sz="2600" dirty="0"/>
              <a:t>Develop or review existing hand hygiene policies to ensure they outline clear expectations for healthcare workers on when and how to perform hand hygiene.</a:t>
            </a:r>
            <a:endParaRPr lang="en-US" sz="2600" baseline="30000" dirty="0"/>
          </a:p>
        </p:txBody>
      </p:sp>
      <p:sp>
        <p:nvSpPr>
          <p:cNvPr id="3" name="Text Placeholder 2">
            <a:extLst>
              <a:ext uri="{FF2B5EF4-FFF2-40B4-BE49-F238E27FC236}">
                <a16:creationId xmlns:a16="http://schemas.microsoft.com/office/drawing/2014/main" id="{749816EA-7907-FD42-7CFF-023E0169B23A}"/>
              </a:ext>
            </a:extLst>
          </p:cNvPr>
          <p:cNvSpPr>
            <a:spLocks noGrp="1"/>
          </p:cNvSpPr>
          <p:nvPr>
            <p:ph type="body" sz="quarter" idx="11"/>
          </p:nvPr>
        </p:nvSpPr>
        <p:spPr>
          <a:xfrm>
            <a:off x="457200" y="2318470"/>
            <a:ext cx="6044105" cy="1692374"/>
          </a:xfrm>
        </p:spPr>
        <p:txBody>
          <a:bodyPr>
            <a:normAutofit/>
          </a:bodyPr>
          <a:lstStyle/>
          <a:p>
            <a:pPr marL="822960" lvl="1" indent="-365760"/>
            <a:r>
              <a:rPr lang="en-US" sz="2400" dirty="0"/>
              <a:t>Policies should contain all required elements from The Joint Commission.</a:t>
            </a:r>
          </a:p>
          <a:p>
            <a:pPr marL="822960" lvl="1" indent="-365760"/>
            <a:r>
              <a:rPr lang="en-US" sz="2400" dirty="0"/>
              <a:t>They should align with nationally recognized standards and guidelines</a:t>
            </a:r>
          </a:p>
        </p:txBody>
      </p:sp>
      <p:pic>
        <p:nvPicPr>
          <p:cNvPr id="25" name="Picture 2" descr="An illustration of hand hygiene policies aligning with nationally recognized standards and guidelines.">
            <a:extLst>
              <a:ext uri="{FF2B5EF4-FFF2-40B4-BE49-F238E27FC236}">
                <a16:creationId xmlns:a16="http://schemas.microsoft.com/office/drawing/2014/main" id="{26406721-D1A1-81D8-9CA4-1EB5EE69D2B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flipH="1">
            <a:off x="5856690" y="1794343"/>
            <a:ext cx="3124116" cy="3124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D33C1AE2-7958-D77E-9931-E7B3E5C75E7D}"/>
              </a:ext>
            </a:extLst>
          </p:cNvPr>
          <p:cNvSpPr>
            <a:spLocks noGrp="1"/>
          </p:cNvSpPr>
          <p:nvPr>
            <p:ph type="body" sz="quarter" idx="12"/>
          </p:nvPr>
        </p:nvSpPr>
        <p:spPr>
          <a:xfrm>
            <a:off x="457200" y="4381500"/>
            <a:ext cx="8412480" cy="2293620"/>
          </a:xfrm>
        </p:spPr>
        <p:txBody>
          <a:bodyPr>
            <a:noAutofit/>
          </a:bodyPr>
          <a:lstStyle/>
          <a:p>
            <a:pPr marL="365760" indent="-365760">
              <a:spcBef>
                <a:spcPts val="2400"/>
              </a:spcBef>
            </a:pPr>
            <a:r>
              <a:rPr lang="en-US" sz="2600" dirty="0"/>
              <a:t>Consider including an accountability structure.</a:t>
            </a:r>
          </a:p>
          <a:p>
            <a:pPr marL="822960" lvl="1" indent="-365760"/>
            <a:r>
              <a:rPr lang="en-US" sz="2400" dirty="0"/>
              <a:t>Outline processes and expectations for noncompliance. </a:t>
            </a:r>
          </a:p>
          <a:p>
            <a:pPr marL="822960" lvl="1" indent="-365760"/>
            <a:r>
              <a:rPr lang="en-US" sz="2400" dirty="0"/>
              <a:t>Policies and procedures can be unit based or individual based.</a:t>
            </a:r>
          </a:p>
        </p:txBody>
      </p:sp>
      <p:sp>
        <p:nvSpPr>
          <p:cNvPr id="23" name="Slide Number Placeholder 22">
            <a:extLst>
              <a:ext uri="{FF2B5EF4-FFF2-40B4-BE49-F238E27FC236}">
                <a16:creationId xmlns:a16="http://schemas.microsoft.com/office/drawing/2014/main" id="{682E13CD-BF63-8625-7DEE-8A3EF7A7CBF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46935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F0FC1-4077-628B-C254-314D296FD7D2}"/>
              </a:ext>
            </a:extLst>
          </p:cNvPr>
          <p:cNvSpPr>
            <a:spLocks noGrp="1"/>
          </p:cNvSpPr>
          <p:nvPr>
            <p:ph type="title"/>
          </p:nvPr>
        </p:nvSpPr>
        <p:spPr>
          <a:xfrm>
            <a:off x="130629" y="0"/>
            <a:ext cx="8911771" cy="914400"/>
          </a:xfrm>
        </p:spPr>
        <p:txBody>
          <a:bodyPr>
            <a:noAutofit/>
          </a:bodyPr>
          <a:lstStyle/>
          <a:p>
            <a:r>
              <a:rPr lang="en-US" sz="4000" dirty="0"/>
              <a:t>Key Strategies To Prevent MRSA Infection</a:t>
            </a:r>
          </a:p>
        </p:txBody>
      </p:sp>
      <p:sp>
        <p:nvSpPr>
          <p:cNvPr id="5" name="Content Placeholder 4">
            <a:extLst>
              <a:ext uri="{FF2B5EF4-FFF2-40B4-BE49-F238E27FC236}">
                <a16:creationId xmlns:a16="http://schemas.microsoft.com/office/drawing/2014/main" id="{59D09A69-C571-5CC3-8E9B-96B986DE8BBB}"/>
              </a:ext>
            </a:extLst>
          </p:cNvPr>
          <p:cNvSpPr>
            <a:spLocks noGrp="1"/>
          </p:cNvSpPr>
          <p:nvPr>
            <p:ph idx="1"/>
          </p:nvPr>
        </p:nvSpPr>
        <p:spPr>
          <a:xfrm>
            <a:off x="274320" y="1307389"/>
            <a:ext cx="8595360" cy="755895"/>
          </a:xfrm>
        </p:spPr>
        <p:txBody>
          <a:bodyPr>
            <a:normAutofit fontScale="85000" lnSpcReduction="10000"/>
          </a:bodyPr>
          <a:lstStyle/>
          <a:p>
            <a:pPr marL="0" indent="0">
              <a:buNone/>
            </a:pPr>
            <a:r>
              <a:rPr lang="en-US" b="1" dirty="0"/>
              <a:t>Four Key Strategies To Take Aim and Target MRSA Infection</a:t>
            </a:r>
          </a:p>
        </p:txBody>
      </p:sp>
      <p:pic>
        <p:nvPicPr>
          <p:cNvPr id="41" name="Picture 40" descr="The key strategies to target MRSA are the following: decolonize patients, decontaminate the environment, prevent person-based transmission, and prevent device and procedure-associated infections.">
            <a:extLst>
              <a:ext uri="{FF2B5EF4-FFF2-40B4-BE49-F238E27FC236}">
                <a16:creationId xmlns:a16="http://schemas.microsoft.com/office/drawing/2014/main" id="{E9659CD9-DFEC-AB5D-8D62-4488E176406C}"/>
              </a:ext>
            </a:extLst>
          </p:cNvPr>
          <p:cNvPicPr>
            <a:picLocks noChangeAspect="1"/>
          </p:cNvPicPr>
          <p:nvPr/>
        </p:nvPicPr>
        <p:blipFill>
          <a:blip r:embed="rId2"/>
          <a:srcRect/>
          <a:stretch/>
        </p:blipFill>
        <p:spPr>
          <a:xfrm>
            <a:off x="844094" y="1892452"/>
            <a:ext cx="7863840" cy="4178531"/>
          </a:xfrm>
          <a:prstGeom prst="rect">
            <a:avLst/>
          </a:prstGeom>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5719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F18C69DA-58A0-B603-920B-7414A26C4006}"/>
              </a:ext>
            </a:extLst>
          </p:cNvPr>
          <p:cNvSpPr>
            <a:spLocks noGrp="1"/>
          </p:cNvSpPr>
          <p:nvPr>
            <p:ph type="title"/>
          </p:nvPr>
        </p:nvSpPr>
        <p:spPr/>
        <p:txBody>
          <a:bodyPr>
            <a:noAutofit/>
          </a:bodyPr>
          <a:lstStyle/>
          <a:p>
            <a:r>
              <a:rPr lang="en-US" sz="3600" dirty="0"/>
              <a:t>Engage: Sample Accountability Models</a:t>
            </a:r>
            <a:r>
              <a:rPr lang="en-US" sz="3600" baseline="30000" dirty="0"/>
              <a:t>2,5,7</a:t>
            </a:r>
            <a:endParaRPr lang="en-US" sz="3600" dirty="0"/>
          </a:p>
        </p:txBody>
      </p:sp>
      <p:sp>
        <p:nvSpPr>
          <p:cNvPr id="2" name="Content Placeholder 1">
            <a:extLst>
              <a:ext uri="{FF2B5EF4-FFF2-40B4-BE49-F238E27FC236}">
                <a16:creationId xmlns:a16="http://schemas.microsoft.com/office/drawing/2014/main" id="{15658241-E647-8C38-C137-3AD6CD617E18}"/>
              </a:ext>
            </a:extLst>
          </p:cNvPr>
          <p:cNvSpPr>
            <a:spLocks noGrp="1"/>
          </p:cNvSpPr>
          <p:nvPr>
            <p:ph idx="1"/>
          </p:nvPr>
        </p:nvSpPr>
        <p:spPr>
          <a:xfrm>
            <a:off x="41221" y="1097617"/>
            <a:ext cx="9001065" cy="696726"/>
          </a:xfrm>
        </p:spPr>
        <p:txBody>
          <a:bodyPr>
            <a:normAutofit/>
          </a:bodyPr>
          <a:lstStyle/>
          <a:p>
            <a:r>
              <a:rPr lang="en-US" sz="2400" b="1" dirty="0"/>
              <a:t>Example of a unit based accountability model for noncompliance</a:t>
            </a:r>
          </a:p>
        </p:txBody>
      </p:sp>
      <p:graphicFrame>
        <p:nvGraphicFramePr>
          <p:cNvPr id="31" name="Table 30" descr="A 3x2 table with example rows of unit based accountability models for noncompliance after 2 and after 3 continuous months of compliance below goal. The column headings are Time In Noncompliance and Unit Based Accountability.">
            <a:extLst>
              <a:ext uri="{FF2B5EF4-FFF2-40B4-BE49-F238E27FC236}">
                <a16:creationId xmlns:a16="http://schemas.microsoft.com/office/drawing/2014/main" id="{CBC67148-8A83-0ED1-5B5D-23C3DB2C5003}"/>
              </a:ext>
            </a:extLst>
          </p:cNvPr>
          <p:cNvGraphicFramePr>
            <a:graphicFrameLocks noGrp="1"/>
          </p:cNvGraphicFramePr>
          <p:nvPr>
            <p:extLst>
              <p:ext uri="{D42A27DB-BD31-4B8C-83A1-F6EECF244321}">
                <p14:modId xmlns:p14="http://schemas.microsoft.com/office/powerpoint/2010/main" val="1167223344"/>
              </p:ext>
            </p:extLst>
          </p:nvPr>
        </p:nvGraphicFramePr>
        <p:xfrm>
          <a:off x="1080144" y="1644715"/>
          <a:ext cx="7058654" cy="1884998"/>
        </p:xfrm>
        <a:graphic>
          <a:graphicData uri="http://schemas.openxmlformats.org/drawingml/2006/table">
            <a:tbl>
              <a:tblPr firstRow="1" bandRow="1">
                <a:tableStyleId>{5C22544A-7EE6-4342-B048-85BDC9FD1C3A}</a:tableStyleId>
              </a:tblPr>
              <a:tblGrid>
                <a:gridCol w="3529327">
                  <a:extLst>
                    <a:ext uri="{9D8B030D-6E8A-4147-A177-3AD203B41FA5}">
                      <a16:colId xmlns:a16="http://schemas.microsoft.com/office/drawing/2014/main" val="3821140575"/>
                    </a:ext>
                  </a:extLst>
                </a:gridCol>
                <a:gridCol w="3529327">
                  <a:extLst>
                    <a:ext uri="{9D8B030D-6E8A-4147-A177-3AD203B41FA5}">
                      <a16:colId xmlns:a16="http://schemas.microsoft.com/office/drawing/2014/main" val="2690189394"/>
                    </a:ext>
                  </a:extLst>
                </a:gridCol>
              </a:tblGrid>
              <a:tr h="370840">
                <a:tc>
                  <a:txBody>
                    <a:bodyPr/>
                    <a:lstStyle/>
                    <a:p>
                      <a:r>
                        <a:rPr lang="en-US" dirty="0"/>
                        <a:t>Time In Noncompliance</a:t>
                      </a:r>
                    </a:p>
                  </a:txBody>
                  <a:tcPr/>
                </a:tc>
                <a:tc>
                  <a:txBody>
                    <a:bodyPr/>
                    <a:lstStyle/>
                    <a:p>
                      <a:r>
                        <a:rPr lang="en-US" dirty="0"/>
                        <a:t>Unit</a:t>
                      </a:r>
                      <a:r>
                        <a:rPr lang="en-US" baseline="0" dirty="0"/>
                        <a:t> </a:t>
                      </a:r>
                      <a:r>
                        <a:rPr lang="en-US" dirty="0"/>
                        <a:t>Based Accountability</a:t>
                      </a:r>
                    </a:p>
                  </a:txBody>
                  <a:tcPr/>
                </a:tc>
                <a:extLst>
                  <a:ext uri="{0D108BD9-81ED-4DB2-BD59-A6C34878D82A}">
                    <a16:rowId xmlns:a16="http://schemas.microsoft.com/office/drawing/2014/main" val="926005281"/>
                  </a:ext>
                </a:extLst>
              </a:tr>
              <a:tr h="370840">
                <a:tc>
                  <a:txBody>
                    <a:bodyPr/>
                    <a:lstStyle/>
                    <a:p>
                      <a:r>
                        <a:rPr lang="en-US" dirty="0"/>
                        <a:t>After 2 continuous months of compliance below goal</a:t>
                      </a:r>
                    </a:p>
                  </a:txBody>
                  <a:tcPr/>
                </a:tc>
                <a:tc>
                  <a:txBody>
                    <a:bodyPr/>
                    <a:lstStyle/>
                    <a:p>
                      <a:r>
                        <a:rPr lang="en-US" dirty="0"/>
                        <a:t>Unit manager develops an improvement plan in partnership with infection control</a:t>
                      </a:r>
                    </a:p>
                  </a:txBody>
                  <a:tcPr/>
                </a:tc>
                <a:extLst>
                  <a:ext uri="{0D108BD9-81ED-4DB2-BD59-A6C34878D82A}">
                    <a16:rowId xmlns:a16="http://schemas.microsoft.com/office/drawing/2014/main" val="3039570540"/>
                  </a:ext>
                </a:extLst>
              </a:tr>
              <a:tr h="370840">
                <a:tc>
                  <a:txBody>
                    <a:bodyPr/>
                    <a:lstStyle/>
                    <a:p>
                      <a:r>
                        <a:rPr lang="en-US" dirty="0"/>
                        <a:t>After 3 continuous months of compliance below goal</a:t>
                      </a:r>
                    </a:p>
                  </a:txBody>
                  <a:tcPr/>
                </a:tc>
                <a:tc>
                  <a:txBody>
                    <a:bodyPr/>
                    <a:lstStyle/>
                    <a:p>
                      <a:r>
                        <a:rPr lang="en-US" dirty="0"/>
                        <a:t>Unit manager presents an updated plan to hospital leadership</a:t>
                      </a:r>
                    </a:p>
                  </a:txBody>
                  <a:tcPr/>
                </a:tc>
                <a:extLst>
                  <a:ext uri="{0D108BD9-81ED-4DB2-BD59-A6C34878D82A}">
                    <a16:rowId xmlns:a16="http://schemas.microsoft.com/office/drawing/2014/main" val="3957431817"/>
                  </a:ext>
                </a:extLst>
              </a:tr>
            </a:tbl>
          </a:graphicData>
        </a:graphic>
      </p:graphicFrame>
      <p:sp>
        <p:nvSpPr>
          <p:cNvPr id="28" name="Text Placeholder 27">
            <a:extLst>
              <a:ext uri="{FF2B5EF4-FFF2-40B4-BE49-F238E27FC236}">
                <a16:creationId xmlns:a16="http://schemas.microsoft.com/office/drawing/2014/main" id="{543FFE91-23D2-85F8-1518-D73ACE061480}"/>
              </a:ext>
            </a:extLst>
          </p:cNvPr>
          <p:cNvSpPr>
            <a:spLocks noGrp="1"/>
          </p:cNvSpPr>
          <p:nvPr>
            <p:ph type="body" sz="quarter" idx="12"/>
          </p:nvPr>
        </p:nvSpPr>
        <p:spPr>
          <a:xfrm>
            <a:off x="45720" y="3711571"/>
            <a:ext cx="8975199" cy="696727"/>
          </a:xfrm>
        </p:spPr>
        <p:txBody>
          <a:bodyPr>
            <a:normAutofit/>
          </a:bodyPr>
          <a:lstStyle/>
          <a:p>
            <a:pPr marL="365760" indent="-365760">
              <a:lnSpc>
                <a:spcPct val="110000"/>
              </a:lnSpc>
            </a:pPr>
            <a:r>
              <a:rPr lang="en-US" sz="2400" b="1" dirty="0"/>
              <a:t>Example of an individual accountability model for noncompliance</a:t>
            </a:r>
          </a:p>
        </p:txBody>
      </p:sp>
      <p:graphicFrame>
        <p:nvGraphicFramePr>
          <p:cNvPr id="32" name="Table 31" descr="A 4x2 table with example rows of individual accountability models for noncompliance after one, two, and three formal observations within a 12-month period. The column headings are Time In Noncompliance and Individual Accountability Model.">
            <a:extLst>
              <a:ext uri="{FF2B5EF4-FFF2-40B4-BE49-F238E27FC236}">
                <a16:creationId xmlns:a16="http://schemas.microsoft.com/office/drawing/2014/main" id="{85AA10AD-BB09-6922-6BAE-D41B9431D5A4}"/>
              </a:ext>
            </a:extLst>
          </p:cNvPr>
          <p:cNvGraphicFramePr>
            <a:graphicFrameLocks noGrp="1"/>
          </p:cNvGraphicFramePr>
          <p:nvPr>
            <p:extLst>
              <p:ext uri="{D42A27DB-BD31-4B8C-83A1-F6EECF244321}">
                <p14:modId xmlns:p14="http://schemas.microsoft.com/office/powerpoint/2010/main" val="95599334"/>
              </p:ext>
            </p:extLst>
          </p:nvPr>
        </p:nvGraphicFramePr>
        <p:xfrm>
          <a:off x="1080144" y="4251545"/>
          <a:ext cx="7058654" cy="1989582"/>
        </p:xfrm>
        <a:graphic>
          <a:graphicData uri="http://schemas.openxmlformats.org/drawingml/2006/table">
            <a:tbl>
              <a:tblPr firstRow="1" bandRow="1">
                <a:tableStyleId>{5C22544A-7EE6-4342-B048-85BDC9FD1C3A}</a:tableStyleId>
              </a:tblPr>
              <a:tblGrid>
                <a:gridCol w="3529327">
                  <a:extLst>
                    <a:ext uri="{9D8B030D-6E8A-4147-A177-3AD203B41FA5}">
                      <a16:colId xmlns:a16="http://schemas.microsoft.com/office/drawing/2014/main" val="3744183802"/>
                    </a:ext>
                  </a:extLst>
                </a:gridCol>
                <a:gridCol w="3529327">
                  <a:extLst>
                    <a:ext uri="{9D8B030D-6E8A-4147-A177-3AD203B41FA5}">
                      <a16:colId xmlns:a16="http://schemas.microsoft.com/office/drawing/2014/main" val="763340808"/>
                    </a:ext>
                  </a:extLst>
                </a:gridCol>
              </a:tblGrid>
              <a:tr h="370840">
                <a:tc>
                  <a:txBody>
                    <a:bodyPr/>
                    <a:lstStyle/>
                    <a:p>
                      <a:r>
                        <a:rPr lang="en-US" dirty="0"/>
                        <a:t>Time in Noncompliance</a:t>
                      </a:r>
                    </a:p>
                  </a:txBody>
                  <a:tcPr/>
                </a:tc>
                <a:tc>
                  <a:txBody>
                    <a:bodyPr/>
                    <a:lstStyle/>
                    <a:p>
                      <a:r>
                        <a:rPr lang="en-US" dirty="0"/>
                        <a:t>Individual Accountability Model</a:t>
                      </a:r>
                    </a:p>
                  </a:txBody>
                  <a:tcPr/>
                </a:tc>
                <a:extLst>
                  <a:ext uri="{0D108BD9-81ED-4DB2-BD59-A6C34878D82A}">
                    <a16:rowId xmlns:a16="http://schemas.microsoft.com/office/drawing/2014/main" val="3447430535"/>
                  </a:ext>
                </a:extLst>
              </a:tr>
              <a:tr h="370840">
                <a:tc>
                  <a:txBody>
                    <a:bodyPr/>
                    <a:lstStyle/>
                    <a:p>
                      <a:r>
                        <a:rPr lang="en-US"/>
                        <a:t>One formal observation</a:t>
                      </a:r>
                    </a:p>
                  </a:txBody>
                  <a:tcPr/>
                </a:tc>
                <a:tc>
                  <a:txBody>
                    <a:bodyPr/>
                    <a:lstStyle/>
                    <a:p>
                      <a:r>
                        <a:rPr lang="en-US" dirty="0"/>
                        <a:t>Manager notified of noncompliance</a:t>
                      </a:r>
                    </a:p>
                  </a:txBody>
                  <a:tcPr/>
                </a:tc>
                <a:extLst>
                  <a:ext uri="{0D108BD9-81ED-4DB2-BD59-A6C34878D82A}">
                    <a16:rowId xmlns:a16="http://schemas.microsoft.com/office/drawing/2014/main" val="1712768881"/>
                  </a:ext>
                </a:extLst>
              </a:tr>
              <a:tr h="370840">
                <a:tc>
                  <a:txBody>
                    <a:bodyPr/>
                    <a:lstStyle/>
                    <a:p>
                      <a:r>
                        <a:rPr lang="en-US"/>
                        <a:t>Two formal observations within a 12-month period</a:t>
                      </a:r>
                    </a:p>
                  </a:txBody>
                  <a:tcPr/>
                </a:tc>
                <a:tc>
                  <a:txBody>
                    <a:bodyPr/>
                    <a:lstStyle/>
                    <a:p>
                      <a:r>
                        <a:rPr lang="en-US"/>
                        <a:t>Receives training and develops a personal improvement plan</a:t>
                      </a:r>
                    </a:p>
                  </a:txBody>
                  <a:tcPr/>
                </a:tc>
                <a:extLst>
                  <a:ext uri="{0D108BD9-81ED-4DB2-BD59-A6C34878D82A}">
                    <a16:rowId xmlns:a16="http://schemas.microsoft.com/office/drawing/2014/main" val="1630218587"/>
                  </a:ext>
                </a:extLst>
              </a:tr>
              <a:tr h="370840">
                <a:tc>
                  <a:txBody>
                    <a:bodyPr/>
                    <a:lstStyle/>
                    <a:p>
                      <a:r>
                        <a:rPr lang="en-US"/>
                        <a:t>Three formal observations within a 12-month period</a:t>
                      </a:r>
                    </a:p>
                  </a:txBody>
                  <a:tcPr/>
                </a:tc>
                <a:tc>
                  <a:txBody>
                    <a:bodyPr/>
                    <a:lstStyle/>
                    <a:p>
                      <a:r>
                        <a:rPr lang="en-US" dirty="0"/>
                        <a:t>Suspended</a:t>
                      </a:r>
                    </a:p>
                  </a:txBody>
                  <a:tcPr/>
                </a:tc>
                <a:extLst>
                  <a:ext uri="{0D108BD9-81ED-4DB2-BD59-A6C34878D82A}">
                    <a16:rowId xmlns:a16="http://schemas.microsoft.com/office/drawing/2014/main" val="15995861"/>
                  </a:ext>
                </a:extLst>
              </a:tr>
            </a:tbl>
          </a:graphicData>
        </a:graphic>
      </p:graphicFrame>
      <p:sp>
        <p:nvSpPr>
          <p:cNvPr id="23" name="Slide Number Placeholder 22">
            <a:extLst>
              <a:ext uri="{FF2B5EF4-FFF2-40B4-BE49-F238E27FC236}">
                <a16:creationId xmlns:a16="http://schemas.microsoft.com/office/drawing/2014/main" id="{2BBBC004-5A03-8C61-2181-370158B459B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509805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E640221-EADD-0EE6-12BD-C9101D425949}"/>
              </a:ext>
            </a:extLst>
          </p:cNvPr>
          <p:cNvSpPr>
            <a:spLocks noGrp="1"/>
          </p:cNvSpPr>
          <p:nvPr>
            <p:ph type="title"/>
          </p:nvPr>
        </p:nvSpPr>
        <p:spPr/>
        <p:txBody>
          <a:bodyPr>
            <a:noAutofit/>
          </a:bodyPr>
          <a:lstStyle/>
          <a:p>
            <a:r>
              <a:rPr lang="en-US" sz="3600" dirty="0"/>
              <a:t>Engage: Hand Hygiene Team</a:t>
            </a:r>
            <a:r>
              <a:rPr lang="en-US" sz="3600" baseline="30000" dirty="0"/>
              <a:t>2,32</a:t>
            </a:r>
            <a:endParaRPr lang="en-US" sz="3600" dirty="0"/>
          </a:p>
        </p:txBody>
      </p:sp>
      <p:sp>
        <p:nvSpPr>
          <p:cNvPr id="2" name="Content Placeholder 1">
            <a:extLst>
              <a:ext uri="{FF2B5EF4-FFF2-40B4-BE49-F238E27FC236}">
                <a16:creationId xmlns:a16="http://schemas.microsoft.com/office/drawing/2014/main" id="{97D197CC-894B-6615-06F9-D1A15C429D18}"/>
              </a:ext>
            </a:extLst>
          </p:cNvPr>
          <p:cNvSpPr>
            <a:spLocks noGrp="1"/>
          </p:cNvSpPr>
          <p:nvPr>
            <p:ph idx="1"/>
          </p:nvPr>
        </p:nvSpPr>
        <p:spPr>
          <a:xfrm>
            <a:off x="457200" y="1097279"/>
            <a:ext cx="8229600" cy="1503887"/>
          </a:xfrm>
        </p:spPr>
        <p:txBody>
          <a:bodyPr>
            <a:normAutofit/>
          </a:bodyPr>
          <a:lstStyle/>
          <a:p>
            <a:pPr marR="0"/>
            <a:r>
              <a:rPr lang="en-US" sz="2800" dirty="0">
                <a:ea typeface="Calibri" panose="020F0502020204030204" pitchFamily="34" charset="0"/>
                <a:cs typeface="Arial" panose="020B0604020202020204" pitchFamily="34" charset="0"/>
              </a:rPr>
              <a:t>Coordinate</a:t>
            </a:r>
            <a:r>
              <a:rPr lang="en-US" sz="2800" dirty="0">
                <a:effectLst/>
                <a:ea typeface="Calibri" panose="020F0502020204030204" pitchFamily="34" charset="0"/>
                <a:cs typeface="Arial" panose="020B0604020202020204" pitchFamily="34" charset="0"/>
              </a:rPr>
              <a:t> overarching activities of the hand hygiene monitoring program</a:t>
            </a:r>
          </a:p>
          <a:p>
            <a:pPr lvl="1"/>
            <a:r>
              <a:rPr lang="en-US" sz="2400" dirty="0">
                <a:ea typeface="Calibri" panose="020F0502020204030204" pitchFamily="34" charset="0"/>
                <a:cs typeface="Arial" panose="020B0604020202020204" pitchFamily="34" charset="0"/>
              </a:rPr>
              <a:t>D</a:t>
            </a:r>
            <a:r>
              <a:rPr lang="en-US" sz="2400" dirty="0">
                <a:effectLst/>
                <a:ea typeface="Calibri" panose="020F0502020204030204" pitchFamily="34" charset="0"/>
                <a:cs typeface="Arial" panose="020B0604020202020204" pitchFamily="34" charset="0"/>
              </a:rPr>
              <a:t>evelop and review hand hygiene policies and plans</a:t>
            </a:r>
          </a:p>
        </p:txBody>
      </p:sp>
      <p:sp>
        <p:nvSpPr>
          <p:cNvPr id="3" name="Text Placeholder 2">
            <a:extLst>
              <a:ext uri="{FF2B5EF4-FFF2-40B4-BE49-F238E27FC236}">
                <a16:creationId xmlns:a16="http://schemas.microsoft.com/office/drawing/2014/main" id="{452FB371-B068-EC85-55F9-385130312C62}"/>
              </a:ext>
            </a:extLst>
          </p:cNvPr>
          <p:cNvSpPr>
            <a:spLocks noGrp="1"/>
          </p:cNvSpPr>
          <p:nvPr>
            <p:ph type="body" sz="quarter" idx="11"/>
          </p:nvPr>
        </p:nvSpPr>
        <p:spPr>
          <a:xfrm>
            <a:off x="457200" y="2479979"/>
            <a:ext cx="4041993" cy="3751031"/>
          </a:xfrm>
        </p:spPr>
        <p:txBody>
          <a:bodyPr>
            <a:normAutofit fontScale="85000" lnSpcReduction="20000"/>
          </a:bodyPr>
          <a:lstStyle/>
          <a:p>
            <a:pPr marL="822960" lvl="1" indent="-365760">
              <a:lnSpc>
                <a:spcPct val="120000"/>
              </a:lnSpc>
            </a:pPr>
            <a:r>
              <a:rPr lang="en-US" dirty="0">
                <a:ea typeface="Calibri" panose="020F0502020204030204" pitchFamily="34" charset="0"/>
                <a:cs typeface="Arial" panose="020B0604020202020204" pitchFamily="34" charset="0"/>
              </a:rPr>
              <a:t>O</a:t>
            </a:r>
            <a:r>
              <a:rPr lang="en-US" dirty="0">
                <a:effectLst/>
                <a:ea typeface="Calibri" panose="020F0502020204030204" pitchFamily="34" charset="0"/>
                <a:cs typeface="Arial" panose="020B0604020202020204" pitchFamily="34" charset="0"/>
              </a:rPr>
              <a:t>perationalizing the system being used to gather data</a:t>
            </a:r>
          </a:p>
          <a:p>
            <a:pPr marL="822960" lvl="1" indent="-365760">
              <a:lnSpc>
                <a:spcPct val="120000"/>
              </a:lnSpc>
            </a:pPr>
            <a:r>
              <a:rPr lang="en-US" dirty="0">
                <a:ea typeface="Calibri" panose="020F0502020204030204" pitchFamily="34" charset="0"/>
                <a:cs typeface="Arial" panose="020B0604020202020204" pitchFamily="34" charset="0"/>
              </a:rPr>
              <a:t>D</a:t>
            </a:r>
            <a:r>
              <a:rPr lang="en-US" dirty="0">
                <a:effectLst/>
                <a:ea typeface="Calibri" panose="020F0502020204030204" pitchFamily="34" charset="0"/>
                <a:cs typeface="Arial" panose="020B0604020202020204" pitchFamily="34" charset="0"/>
              </a:rPr>
              <a:t>isseminating data to hospital leadership, unit leadership, and any outside organizations required for public reporting</a:t>
            </a:r>
          </a:p>
        </p:txBody>
      </p:sp>
      <p:pic>
        <p:nvPicPr>
          <p:cNvPr id="5122" name="Picture 2" descr="A close-up of people joining their hands together in a team huddle.">
            <a:extLst>
              <a:ext uri="{FF2B5EF4-FFF2-40B4-BE49-F238E27FC236}">
                <a16:creationId xmlns:a16="http://schemas.microsoft.com/office/drawing/2014/main" id="{0CBE866D-F366-4D66-B323-E2FF659EC043}"/>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4646305" y="2953818"/>
            <a:ext cx="3699832" cy="24698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EB83C767-50FA-EB91-C7F1-760D1CD0AB5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2460926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4D76462B-2DC8-02BB-0717-CBC7070B39F8}"/>
              </a:ext>
            </a:extLst>
          </p:cNvPr>
          <p:cNvSpPr>
            <a:spLocks noGrp="1"/>
          </p:cNvSpPr>
          <p:nvPr>
            <p:ph type="title"/>
          </p:nvPr>
        </p:nvSpPr>
        <p:spPr/>
        <p:txBody>
          <a:bodyPr/>
          <a:lstStyle/>
          <a:p>
            <a:r>
              <a:rPr lang="en-US" dirty="0"/>
              <a:t>Engage: Convening a Team</a:t>
            </a:r>
            <a:r>
              <a:rPr lang="en-US" baseline="30000" dirty="0"/>
              <a:t>2,32</a:t>
            </a:r>
          </a:p>
        </p:txBody>
      </p:sp>
      <p:sp>
        <p:nvSpPr>
          <p:cNvPr id="2" name="Content Placeholder 1">
            <a:extLst>
              <a:ext uri="{FF2B5EF4-FFF2-40B4-BE49-F238E27FC236}">
                <a16:creationId xmlns:a16="http://schemas.microsoft.com/office/drawing/2014/main" id="{5DECCDE1-A84D-0C19-C336-F743B01D3192}"/>
              </a:ext>
            </a:extLst>
          </p:cNvPr>
          <p:cNvSpPr>
            <a:spLocks noGrp="1"/>
          </p:cNvSpPr>
          <p:nvPr>
            <p:ph idx="1"/>
          </p:nvPr>
        </p:nvSpPr>
        <p:spPr>
          <a:xfrm>
            <a:off x="419099" y="1021079"/>
            <a:ext cx="5131979" cy="2771034"/>
          </a:xfrm>
        </p:spPr>
        <p:txBody>
          <a:bodyPr>
            <a:noAutofit/>
          </a:bodyPr>
          <a:lstStyle/>
          <a:p>
            <a:pPr marL="0" indent="0">
              <a:buNone/>
            </a:pPr>
            <a:r>
              <a:rPr lang="en-US" sz="2000" b="1" dirty="0"/>
              <a:t>Hand Hygiene Champions:</a:t>
            </a:r>
          </a:p>
          <a:p>
            <a:r>
              <a:rPr lang="en-US" sz="2000" dirty="0"/>
              <a:t>Ensure efforts make it to the local level.</a:t>
            </a:r>
          </a:p>
          <a:p>
            <a:r>
              <a:rPr lang="en-US" sz="2000" dirty="0"/>
              <a:t>Act as the liaison during implementation planning and program evaluation.</a:t>
            </a:r>
          </a:p>
          <a:p>
            <a:r>
              <a:rPr lang="en-US" sz="2000" dirty="0"/>
              <a:t>Communicate compliance data to colleagues.</a:t>
            </a:r>
          </a:p>
          <a:p>
            <a:r>
              <a:rPr lang="en-US" sz="2000" dirty="0"/>
              <a:t>Identify and address barriers.</a:t>
            </a:r>
          </a:p>
        </p:txBody>
      </p:sp>
      <p:pic>
        <p:nvPicPr>
          <p:cNvPr id="26" name="Picture 25" descr="Healthcare professionals convening as a team.">
            <a:extLst>
              <a:ext uri="{FF2B5EF4-FFF2-40B4-BE49-F238E27FC236}">
                <a16:creationId xmlns:a16="http://schemas.microsoft.com/office/drawing/2014/main" id="{4E76C6B7-85B1-424F-7B9B-1D8ADF0825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5239" y="1534366"/>
            <a:ext cx="2890153" cy="1748117"/>
          </a:xfrm>
          <a:prstGeom prst="rect">
            <a:avLst/>
          </a:prstGeom>
          <a:ln w="57150">
            <a:noFill/>
          </a:ln>
          <a:effectLst>
            <a:outerShdw blurRad="50800" dist="38100" dir="2700000" algn="tl" rotWithShape="0">
              <a:prstClr val="black">
                <a:alpha val="40000"/>
              </a:prstClr>
            </a:outerShdw>
          </a:effectLst>
        </p:spPr>
      </p:pic>
      <p:pic>
        <p:nvPicPr>
          <p:cNvPr id="25" name="Picture 24" descr="A healthcare professional washing their hands with soap and water.">
            <a:extLst>
              <a:ext uri="{FF2B5EF4-FFF2-40B4-BE49-F238E27FC236}">
                <a16:creationId xmlns:a16="http://schemas.microsoft.com/office/drawing/2014/main" id="{978055D3-9921-5FBE-E3EB-4F15ABD8EC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 y="4154487"/>
            <a:ext cx="2873378" cy="1746504"/>
          </a:xfrm>
          <a:prstGeom prst="rect">
            <a:avLst/>
          </a:prstGeom>
          <a:ln w="57150">
            <a:noFill/>
          </a:ln>
          <a:effectLst>
            <a:outerShdw blurRad="50800" dist="38100" dir="2700000" algn="tl" rotWithShape="0">
              <a:prstClr val="black">
                <a:alpha val="40000"/>
              </a:prstClr>
            </a:outerShdw>
          </a:effectLst>
        </p:spPr>
      </p:pic>
      <p:sp>
        <p:nvSpPr>
          <p:cNvPr id="3" name="Text Placeholder 2">
            <a:extLst>
              <a:ext uri="{FF2B5EF4-FFF2-40B4-BE49-F238E27FC236}">
                <a16:creationId xmlns:a16="http://schemas.microsoft.com/office/drawing/2014/main" id="{5E417B8B-4CD0-F1D4-8814-5A733E7ED317}"/>
              </a:ext>
            </a:extLst>
          </p:cNvPr>
          <p:cNvSpPr>
            <a:spLocks noGrp="1"/>
          </p:cNvSpPr>
          <p:nvPr>
            <p:ph type="body" sz="quarter" idx="11"/>
          </p:nvPr>
        </p:nvSpPr>
        <p:spPr>
          <a:xfrm>
            <a:off x="3530600" y="3600820"/>
            <a:ext cx="5453380" cy="2990480"/>
          </a:xfrm>
        </p:spPr>
        <p:txBody>
          <a:bodyPr vert="horz" lIns="91440" tIns="45720" rIns="91440" bIns="45720" rtlCol="0">
            <a:noAutofit/>
          </a:bodyPr>
          <a:lstStyle/>
          <a:p>
            <a:pPr marL="0" indent="0">
              <a:buNone/>
            </a:pPr>
            <a:r>
              <a:rPr lang="en-US" sz="2000" b="1" dirty="0"/>
              <a:t>Hand Hygiene Observers:</a:t>
            </a:r>
          </a:p>
          <a:p>
            <a:r>
              <a:rPr lang="en-US" sz="2000" dirty="0"/>
              <a:t>Observe and monitor hand hygiene adherence.</a:t>
            </a:r>
          </a:p>
          <a:p>
            <a:r>
              <a:rPr lang="en-US" sz="2000" dirty="0"/>
              <a:t>Can consist of staff hired directly for the role, redeployed staff from other facilities, or staff on light duty.</a:t>
            </a:r>
          </a:p>
          <a:p>
            <a:r>
              <a:rPr lang="en-US" sz="2000" dirty="0"/>
              <a:t>Consider risks and benefits of including “secret shoppers” in public committee meetings.</a:t>
            </a:r>
          </a:p>
        </p:txBody>
      </p:sp>
      <p:sp>
        <p:nvSpPr>
          <p:cNvPr id="23" name="Slide Number Placeholder 22">
            <a:extLst>
              <a:ext uri="{FF2B5EF4-FFF2-40B4-BE49-F238E27FC236}">
                <a16:creationId xmlns:a16="http://schemas.microsoft.com/office/drawing/2014/main" id="{C01822F8-60B9-577D-17DC-33B1CFE4A73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4203552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03F3850-EB84-E31D-A373-A48A7EE9AFFD}"/>
              </a:ext>
            </a:extLst>
          </p:cNvPr>
          <p:cNvSpPr>
            <a:spLocks noGrp="1"/>
          </p:cNvSpPr>
          <p:nvPr>
            <p:ph type="title"/>
          </p:nvPr>
        </p:nvSpPr>
        <p:spPr/>
        <p:txBody>
          <a:bodyPr/>
          <a:lstStyle/>
          <a:p>
            <a:r>
              <a:rPr lang="en-US"/>
              <a:t>Educate</a:t>
            </a:r>
            <a:r>
              <a:rPr lang="en-US" baseline="30000"/>
              <a:t>2,33</a:t>
            </a:r>
          </a:p>
        </p:txBody>
      </p:sp>
      <p:sp>
        <p:nvSpPr>
          <p:cNvPr id="2" name="Content Placeholder 1">
            <a:extLst>
              <a:ext uri="{FF2B5EF4-FFF2-40B4-BE49-F238E27FC236}">
                <a16:creationId xmlns:a16="http://schemas.microsoft.com/office/drawing/2014/main" id="{22BC8139-38F1-E512-9342-4BBB3F640235}"/>
              </a:ext>
            </a:extLst>
          </p:cNvPr>
          <p:cNvSpPr>
            <a:spLocks noGrp="1"/>
          </p:cNvSpPr>
          <p:nvPr>
            <p:ph idx="1"/>
          </p:nvPr>
        </p:nvSpPr>
        <p:spPr>
          <a:xfrm>
            <a:off x="457199" y="1009143"/>
            <a:ext cx="7556963" cy="2945911"/>
          </a:xfrm>
        </p:spPr>
        <p:txBody>
          <a:bodyPr>
            <a:normAutofit/>
          </a:bodyPr>
          <a:lstStyle/>
          <a:p>
            <a:r>
              <a:rPr lang="en-US" sz="2800" dirty="0"/>
              <a:t>Initial hand hygiene education at time of hire</a:t>
            </a:r>
          </a:p>
          <a:p>
            <a:pPr lvl="1"/>
            <a:r>
              <a:rPr lang="en-US" sz="2400" dirty="0"/>
              <a:t>Policy</a:t>
            </a:r>
          </a:p>
          <a:p>
            <a:pPr lvl="1"/>
            <a:r>
              <a:rPr lang="en-US" sz="2400" dirty="0"/>
              <a:t>Products</a:t>
            </a:r>
          </a:p>
          <a:p>
            <a:pPr lvl="1"/>
            <a:r>
              <a:rPr lang="en-US" sz="2400" dirty="0"/>
              <a:t>Technique</a:t>
            </a:r>
          </a:p>
          <a:p>
            <a:pPr lvl="1"/>
            <a:r>
              <a:rPr lang="en-US" sz="2400" dirty="0"/>
              <a:t>Return demonstration</a:t>
            </a:r>
          </a:p>
          <a:p>
            <a:r>
              <a:rPr lang="en-US" sz="2800" dirty="0"/>
              <a:t>Annual refresher training</a:t>
            </a:r>
          </a:p>
        </p:txBody>
      </p:sp>
      <p:pic>
        <p:nvPicPr>
          <p:cNvPr id="29" name="Picture 28" descr="A screenshot of CDC's &quot;Hand Hygiene, Glove Use, and Preventing Transmission of C. difficile&quot; training course.">
            <a:extLst>
              <a:ext uri="{FF2B5EF4-FFF2-40B4-BE49-F238E27FC236}">
                <a16:creationId xmlns:a16="http://schemas.microsoft.com/office/drawing/2014/main" id="{B8C9C8F3-3ECF-D370-3C2F-60ACA9E6046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200" y="3860100"/>
            <a:ext cx="3872429" cy="2043339"/>
          </a:xfrm>
          <a:prstGeom prst="rect">
            <a:avLst/>
          </a:prstGeom>
        </p:spPr>
      </p:pic>
      <p:sp>
        <p:nvSpPr>
          <p:cNvPr id="4" name="Text Placeholder 3">
            <a:extLst>
              <a:ext uri="{FF2B5EF4-FFF2-40B4-BE49-F238E27FC236}">
                <a16:creationId xmlns:a16="http://schemas.microsoft.com/office/drawing/2014/main" id="{D05788F8-E482-071E-924F-EF3F65435FE6}"/>
              </a:ext>
            </a:extLst>
          </p:cNvPr>
          <p:cNvSpPr>
            <a:spLocks noGrp="1"/>
          </p:cNvSpPr>
          <p:nvPr>
            <p:ph type="body" sz="quarter" idx="12"/>
          </p:nvPr>
        </p:nvSpPr>
        <p:spPr>
          <a:xfrm>
            <a:off x="457200" y="5902645"/>
            <a:ext cx="4165774" cy="589595"/>
          </a:xfrm>
        </p:spPr>
        <p:txBody>
          <a:bodyPr>
            <a:normAutofit fontScale="32500" lnSpcReduction="20000"/>
          </a:bodyPr>
          <a:lstStyle/>
          <a:p>
            <a:pPr marL="0" indent="0">
              <a:lnSpc>
                <a:spcPct val="120000"/>
              </a:lnSpc>
              <a:buNone/>
            </a:pPr>
            <a:r>
              <a:rPr lang="en-US" sz="3200" dirty="0"/>
              <a:t>Source: Centers for Disease Control and Prevention. May 2024. </a:t>
            </a:r>
            <a:r>
              <a:rPr lang="en-US" sz="3200" dirty="0">
                <a:hlinkClick r:id="rId4"/>
              </a:rPr>
              <a:t>https://www.cdc.gov/clean-hands/hcp/training/Cdiff-Course.html</a:t>
            </a:r>
            <a:r>
              <a:rPr lang="en-US" sz="3200" dirty="0"/>
              <a:t>. Accessed May 16, 2024.</a:t>
            </a:r>
          </a:p>
        </p:txBody>
      </p:sp>
      <p:sp>
        <p:nvSpPr>
          <p:cNvPr id="3" name="Text Placeholder 2">
            <a:extLst>
              <a:ext uri="{FF2B5EF4-FFF2-40B4-BE49-F238E27FC236}">
                <a16:creationId xmlns:a16="http://schemas.microsoft.com/office/drawing/2014/main" id="{2616F1B3-76B4-AF09-FDA6-B544D7DEF5D5}"/>
              </a:ext>
            </a:extLst>
          </p:cNvPr>
          <p:cNvSpPr>
            <a:spLocks noGrp="1"/>
          </p:cNvSpPr>
          <p:nvPr>
            <p:ph type="body" sz="quarter" idx="11"/>
          </p:nvPr>
        </p:nvSpPr>
        <p:spPr>
          <a:xfrm>
            <a:off x="5640244" y="1823758"/>
            <a:ext cx="2844511" cy="4025099"/>
          </a:xfrm>
          <a:prstGeom prst="roundRect">
            <a:avLst/>
          </a:prstGeom>
          <a:solidFill>
            <a:schemeClr val="accent3"/>
          </a:solidFill>
          <a:effectLst>
            <a:innerShdw blurRad="63500" dist="50800" dir="13500000">
              <a:prstClr val="black">
                <a:alpha val="50000"/>
              </a:prstClr>
            </a:innerShdw>
          </a:effectLst>
        </p:spPr>
        <p:txBody>
          <a:bodyPr vert="horz" lIns="182880" tIns="91440" rIns="182880" bIns="91440" rtlCol="0" anchor="ctr">
            <a:noAutofit/>
          </a:bodyPr>
          <a:lstStyle/>
          <a:p>
            <a:pPr marL="0" indent="0">
              <a:lnSpc>
                <a:spcPct val="120000"/>
              </a:lnSpc>
              <a:spcBef>
                <a:spcPts val="0"/>
              </a:spcBef>
              <a:buNone/>
            </a:pPr>
            <a:r>
              <a:rPr lang="en-US" sz="1800" b="1" dirty="0">
                <a:solidFill>
                  <a:srgbClr val="0070C0"/>
                </a:solidFill>
                <a:hlinkClick r:id="rId5">
                  <a:extLst>
                    <a:ext uri="{A12FA001-AC4F-418D-AE19-62706E023703}">
                      <ahyp:hlinkClr xmlns:ahyp="http://schemas.microsoft.com/office/drawing/2018/hyperlinkcolor" val="tx"/>
                    </a:ext>
                  </a:extLst>
                </a:hlinkClick>
              </a:rPr>
              <a:t>CDC Hand Hygiene in Healthcare Settings</a:t>
            </a:r>
            <a:r>
              <a:rPr lang="en-US" sz="1800" b="1" baseline="30000" dirty="0"/>
              <a:t>33</a:t>
            </a:r>
          </a:p>
          <a:p>
            <a:pPr marL="228600" indent="-228600">
              <a:lnSpc>
                <a:spcPct val="120000"/>
              </a:lnSpc>
              <a:spcBef>
                <a:spcPts val="0"/>
              </a:spcBef>
            </a:pPr>
            <a:r>
              <a:rPr lang="en-US" sz="1800" b="1" dirty="0"/>
              <a:t>Videos</a:t>
            </a:r>
          </a:p>
          <a:p>
            <a:pPr marL="228600" indent="-228600">
              <a:lnSpc>
                <a:spcPct val="120000"/>
              </a:lnSpc>
              <a:spcBef>
                <a:spcPts val="0"/>
              </a:spcBef>
            </a:pPr>
            <a:r>
              <a:rPr lang="en-US" sz="1800" b="1" dirty="0"/>
              <a:t>Slide decks</a:t>
            </a:r>
          </a:p>
          <a:p>
            <a:pPr marL="228600" indent="-228600">
              <a:lnSpc>
                <a:spcPct val="120000"/>
              </a:lnSpc>
              <a:spcBef>
                <a:spcPts val="0"/>
              </a:spcBef>
            </a:pPr>
            <a:r>
              <a:rPr lang="en-US" sz="1800" b="1" dirty="0"/>
              <a:t>Computer-based learning</a:t>
            </a:r>
          </a:p>
          <a:p>
            <a:pPr marL="0" indent="0">
              <a:lnSpc>
                <a:spcPct val="120000"/>
              </a:lnSpc>
              <a:spcBef>
                <a:spcPts val="1200"/>
              </a:spcBef>
              <a:buNone/>
            </a:pPr>
            <a:r>
              <a:rPr lang="en-US" sz="1800" b="1" dirty="0">
                <a:solidFill>
                  <a:srgbClr val="0070C0"/>
                </a:solidFill>
                <a:hlinkClick r:id="rId6">
                  <a:extLst>
                    <a:ext uri="{A12FA001-AC4F-418D-AE19-62706E023703}">
                      <ahyp:hlinkClr xmlns:ahyp="http://schemas.microsoft.com/office/drawing/2018/hyperlinkcolor" val="tx"/>
                    </a:ext>
                  </a:extLst>
                </a:hlinkClick>
              </a:rPr>
              <a:t>WHO Training Tools</a:t>
            </a:r>
            <a:r>
              <a:rPr lang="en-US" sz="1800" b="1" baseline="30000" dirty="0"/>
              <a:t>7</a:t>
            </a:r>
          </a:p>
          <a:p>
            <a:pPr marL="228600" indent="-228600">
              <a:lnSpc>
                <a:spcPct val="120000"/>
              </a:lnSpc>
              <a:spcBef>
                <a:spcPts val="0"/>
              </a:spcBef>
            </a:pPr>
            <a:r>
              <a:rPr lang="en-US" sz="1800" b="1" dirty="0"/>
              <a:t>Slide decks</a:t>
            </a:r>
          </a:p>
          <a:p>
            <a:pPr marL="228600" indent="-228600">
              <a:lnSpc>
                <a:spcPct val="120000"/>
              </a:lnSpc>
              <a:spcBef>
                <a:spcPts val="0"/>
              </a:spcBef>
            </a:pPr>
            <a:r>
              <a:rPr lang="en-US" sz="1800" b="1" dirty="0"/>
              <a:t>Leaflets</a:t>
            </a:r>
          </a:p>
          <a:p>
            <a:pPr marL="228600" indent="-228600">
              <a:lnSpc>
                <a:spcPct val="120000"/>
              </a:lnSpc>
              <a:spcBef>
                <a:spcPts val="0"/>
              </a:spcBef>
            </a:pPr>
            <a:r>
              <a:rPr lang="en-US" sz="1800" b="1" dirty="0"/>
              <a:t>FAQs</a:t>
            </a:r>
          </a:p>
          <a:p>
            <a:pPr marL="228600" indent="-228600">
              <a:lnSpc>
                <a:spcPct val="120000"/>
              </a:lnSpc>
              <a:spcBef>
                <a:spcPts val="0"/>
              </a:spcBef>
            </a:pPr>
            <a:r>
              <a:rPr lang="en-US" sz="1800" b="1" dirty="0"/>
              <a:t>Videos</a:t>
            </a:r>
          </a:p>
        </p:txBody>
      </p:sp>
      <p:sp>
        <p:nvSpPr>
          <p:cNvPr id="23" name="Slide Number Placeholder 22">
            <a:extLst>
              <a:ext uri="{FF2B5EF4-FFF2-40B4-BE49-F238E27FC236}">
                <a16:creationId xmlns:a16="http://schemas.microsoft.com/office/drawing/2014/main" id="{31BE42FD-6A9C-C84D-18B7-F3CE4C92E73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148389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F816098-127E-9D3D-2AC7-3585B1E121C1}"/>
              </a:ext>
            </a:extLst>
          </p:cNvPr>
          <p:cNvSpPr>
            <a:spLocks noGrp="1"/>
          </p:cNvSpPr>
          <p:nvPr>
            <p:ph type="title"/>
          </p:nvPr>
        </p:nvSpPr>
        <p:spPr/>
        <p:txBody>
          <a:bodyPr/>
          <a:lstStyle/>
          <a:p>
            <a:r>
              <a:rPr lang="en-US" dirty="0"/>
              <a:t>Execute: Intervention Strategies</a:t>
            </a:r>
            <a:r>
              <a:rPr lang="en-US" baseline="30000" dirty="0"/>
              <a:t>5</a:t>
            </a:r>
          </a:p>
        </p:txBody>
      </p:sp>
      <p:sp>
        <p:nvSpPr>
          <p:cNvPr id="2" name="Content Placeholder 1">
            <a:extLst>
              <a:ext uri="{FF2B5EF4-FFF2-40B4-BE49-F238E27FC236}">
                <a16:creationId xmlns:a16="http://schemas.microsoft.com/office/drawing/2014/main" id="{3BEDA1CF-E057-9812-F8D7-9AE22C67E6A1}"/>
              </a:ext>
            </a:extLst>
          </p:cNvPr>
          <p:cNvSpPr>
            <a:spLocks noGrp="1"/>
          </p:cNvSpPr>
          <p:nvPr>
            <p:ph idx="1"/>
          </p:nvPr>
        </p:nvSpPr>
        <p:spPr>
          <a:xfrm>
            <a:off x="380080" y="1141346"/>
            <a:ext cx="8229600" cy="697065"/>
          </a:xfrm>
        </p:spPr>
        <p:txBody>
          <a:bodyPr>
            <a:normAutofit/>
          </a:bodyPr>
          <a:lstStyle/>
          <a:p>
            <a:r>
              <a:rPr lang="en-US" sz="2600" b="1"/>
              <a:t>Hand Hygiene Promotion Strategies</a:t>
            </a:r>
            <a:r>
              <a:rPr lang="en-US" sz="2600" b="1" baseline="30000"/>
              <a:t>34,35</a:t>
            </a:r>
          </a:p>
        </p:txBody>
      </p:sp>
      <p:sp>
        <p:nvSpPr>
          <p:cNvPr id="4" name="Text Placeholder 3">
            <a:extLst>
              <a:ext uri="{FF2B5EF4-FFF2-40B4-BE49-F238E27FC236}">
                <a16:creationId xmlns:a16="http://schemas.microsoft.com/office/drawing/2014/main" id="{6BE27E62-6520-5B52-E49E-6A36D7E9A436}"/>
              </a:ext>
            </a:extLst>
          </p:cNvPr>
          <p:cNvSpPr>
            <a:spLocks noGrp="1"/>
          </p:cNvSpPr>
          <p:nvPr>
            <p:ph type="body" sz="quarter" idx="12"/>
          </p:nvPr>
        </p:nvSpPr>
        <p:spPr>
          <a:xfrm>
            <a:off x="380081" y="1649512"/>
            <a:ext cx="4643610" cy="2678314"/>
          </a:xfrm>
        </p:spPr>
        <p:txBody>
          <a:bodyPr>
            <a:normAutofit/>
          </a:bodyPr>
          <a:lstStyle/>
          <a:p>
            <a:pPr marL="822960" lvl="1" indent="-365760"/>
            <a:r>
              <a:rPr lang="en-US" sz="2000" dirty="0"/>
              <a:t>Education</a:t>
            </a:r>
          </a:p>
          <a:p>
            <a:pPr marL="822960" lvl="1" indent="-365760"/>
            <a:r>
              <a:rPr lang="en-US" sz="2000" dirty="0"/>
              <a:t>Routine observation and feedback</a:t>
            </a:r>
          </a:p>
          <a:p>
            <a:pPr marL="822960" lvl="1" indent="-365760"/>
            <a:r>
              <a:rPr lang="en-US" sz="2000" dirty="0"/>
              <a:t>Engineering controls</a:t>
            </a:r>
          </a:p>
          <a:p>
            <a:pPr marL="822960" lvl="1" indent="-365760"/>
            <a:r>
              <a:rPr lang="en-US" sz="2000" dirty="0"/>
              <a:t>Patient education</a:t>
            </a:r>
          </a:p>
          <a:p>
            <a:pPr marL="822960" lvl="1" indent="-365760"/>
            <a:r>
              <a:rPr lang="en-US" sz="2000" dirty="0"/>
              <a:t>Reminders</a:t>
            </a:r>
          </a:p>
          <a:p>
            <a:pPr marL="822960" lvl="1" indent="-365760"/>
            <a:r>
              <a:rPr lang="en-US" sz="2000" dirty="0"/>
              <a:t>Accountability and reward models</a:t>
            </a:r>
          </a:p>
        </p:txBody>
      </p:sp>
      <p:sp>
        <p:nvSpPr>
          <p:cNvPr id="5" name="Text Placeholder 4">
            <a:extLst>
              <a:ext uri="{FF2B5EF4-FFF2-40B4-BE49-F238E27FC236}">
                <a16:creationId xmlns:a16="http://schemas.microsoft.com/office/drawing/2014/main" id="{658C2046-B784-8491-8363-5E81391791AB}"/>
              </a:ext>
            </a:extLst>
          </p:cNvPr>
          <p:cNvSpPr>
            <a:spLocks noGrp="1"/>
          </p:cNvSpPr>
          <p:nvPr>
            <p:ph type="body" sz="quarter" idx="13"/>
          </p:nvPr>
        </p:nvSpPr>
        <p:spPr>
          <a:xfrm>
            <a:off x="4486616" y="1651318"/>
            <a:ext cx="4483475" cy="2678314"/>
          </a:xfrm>
        </p:spPr>
        <p:txBody>
          <a:bodyPr>
            <a:normAutofit/>
          </a:bodyPr>
          <a:lstStyle/>
          <a:p>
            <a:pPr marL="822960" lvl="1" indent="-365760"/>
            <a:r>
              <a:rPr lang="en-US" sz="2000" dirty="0"/>
              <a:t>Facilitation of skin health</a:t>
            </a:r>
          </a:p>
          <a:p>
            <a:pPr marL="822960" lvl="1" indent="-365760"/>
            <a:r>
              <a:rPr lang="en-US" sz="2000" dirty="0"/>
              <a:t>Improvement of safety climate</a:t>
            </a:r>
          </a:p>
          <a:p>
            <a:pPr marL="822960" lvl="1" indent="-365760"/>
            <a:r>
              <a:rPr lang="en-US" sz="2000" dirty="0"/>
              <a:t>Enhancement of self-efficacy</a:t>
            </a:r>
          </a:p>
          <a:p>
            <a:pPr marL="822960" lvl="1" indent="-365760"/>
            <a:r>
              <a:rPr lang="en-US" sz="2000" dirty="0"/>
              <a:t>Management of staffing and workload</a:t>
            </a:r>
          </a:p>
        </p:txBody>
      </p:sp>
      <p:sp>
        <p:nvSpPr>
          <p:cNvPr id="6" name="Text Placeholder 5">
            <a:extLst>
              <a:ext uri="{FF2B5EF4-FFF2-40B4-BE49-F238E27FC236}">
                <a16:creationId xmlns:a16="http://schemas.microsoft.com/office/drawing/2014/main" id="{525000B5-9336-E046-5431-01078DC24063}"/>
              </a:ext>
            </a:extLst>
          </p:cNvPr>
          <p:cNvSpPr>
            <a:spLocks noGrp="1"/>
          </p:cNvSpPr>
          <p:nvPr>
            <p:ph type="body" sz="quarter" idx="14"/>
          </p:nvPr>
        </p:nvSpPr>
        <p:spPr>
          <a:xfrm>
            <a:off x="1320966" y="4225668"/>
            <a:ext cx="6175218" cy="859827"/>
          </a:xfrm>
          <a:prstGeom prst="roundRect">
            <a:avLst/>
          </a:prstGeom>
          <a:solidFill>
            <a:schemeClr val="accent3"/>
          </a:solidFill>
          <a:ln>
            <a:noFill/>
          </a:ln>
        </p:spPr>
        <p:txBody>
          <a:bodyPr>
            <a:noAutofit/>
          </a:bodyPr>
          <a:lstStyle/>
          <a:p>
            <a:pPr marL="0" indent="0">
              <a:buNone/>
            </a:pPr>
            <a:r>
              <a:rPr lang="en-US" sz="1800" b="1" dirty="0"/>
              <a:t>HICPAC Guideline for Hand Hygiene in Health-Care Settings</a:t>
            </a:r>
            <a:r>
              <a:rPr lang="en-US" sz="1800" b="1" baseline="30000" dirty="0"/>
              <a:t>5</a:t>
            </a:r>
            <a:endParaRPr lang="en-US" sz="1800" b="1" dirty="0"/>
          </a:p>
          <a:p>
            <a:pPr marL="0" indent="0">
              <a:buNone/>
            </a:pPr>
            <a:r>
              <a:rPr lang="en-US" sz="1800" dirty="0"/>
              <a:t> </a:t>
            </a:r>
            <a:r>
              <a:rPr lang="en-US" sz="1800" dirty="0">
                <a:hlinkClick r:id="rId3"/>
              </a:rPr>
              <a:t>https://www.cdc.gov/mmwr/PDF/rr/rr5116.pdf</a:t>
            </a:r>
            <a:r>
              <a:rPr lang="en-US" sz="1800" dirty="0"/>
              <a:t> </a:t>
            </a:r>
          </a:p>
        </p:txBody>
      </p:sp>
      <p:grpSp>
        <p:nvGrpSpPr>
          <p:cNvPr id="3" name="Group 2" descr="An illustration of colorful hand silhouettes.">
            <a:extLst>
              <a:ext uri="{FF2B5EF4-FFF2-40B4-BE49-F238E27FC236}">
                <a16:creationId xmlns:a16="http://schemas.microsoft.com/office/drawing/2014/main" id="{7D3B0B32-1C00-2147-4AC5-DAEA109F5EE0}"/>
              </a:ext>
            </a:extLst>
          </p:cNvPr>
          <p:cNvGrpSpPr/>
          <p:nvPr/>
        </p:nvGrpSpPr>
        <p:grpSpPr>
          <a:xfrm>
            <a:off x="1247119" y="5067760"/>
            <a:ext cx="6322912" cy="1314452"/>
            <a:chOff x="1157541" y="4619474"/>
            <a:chExt cx="6774180" cy="1762737"/>
          </a:xfrm>
        </p:grpSpPr>
        <p:pic>
          <p:nvPicPr>
            <p:cNvPr id="25" name="Picture 2">
              <a:extLst>
                <a:ext uri="{FF2B5EF4-FFF2-40B4-BE49-F238E27FC236}">
                  <a16:creationId xmlns:a16="http://schemas.microsoft.com/office/drawing/2014/main" id="{409C7390-FAD0-18BB-D3FD-B63107FA0E06}"/>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1157541" y="4619474"/>
              <a:ext cx="3598878" cy="1762737"/>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32FA922F-F125-708F-DAEF-C37E95EE10EF}"/>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4332843" y="4619474"/>
              <a:ext cx="3598878" cy="1762737"/>
            </a:xfrm>
            <a:prstGeom prst="rect">
              <a:avLst/>
            </a:prstGeom>
            <a:noFill/>
            <a:ln>
              <a:noFill/>
            </a:ln>
            <a:effectLst/>
            <a:extLst>
              <a:ext uri="{909E8E84-426E-40DD-AFC4-6F175D3DCCD1}">
                <a14:hiddenFill xmlns:a14="http://schemas.microsoft.com/office/drawing/2010/main">
                  <a:solidFill>
                    <a:srgbClr val="FFFFFF"/>
                  </a:solidFill>
                </a14:hiddenFill>
              </a:ext>
            </a:extLst>
          </p:spPr>
        </p:pic>
      </p:grpSp>
      <p:sp>
        <p:nvSpPr>
          <p:cNvPr id="23" name="Slide Number Placeholder 22">
            <a:extLst>
              <a:ext uri="{FF2B5EF4-FFF2-40B4-BE49-F238E27FC236}">
                <a16:creationId xmlns:a16="http://schemas.microsoft.com/office/drawing/2014/main" id="{FA755315-FBA0-F9DF-06AE-F54CE3EA812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449522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B0358439-288D-E19A-088F-7BD96762C17C}"/>
              </a:ext>
            </a:extLst>
          </p:cNvPr>
          <p:cNvSpPr>
            <a:spLocks noGrp="1"/>
          </p:cNvSpPr>
          <p:nvPr>
            <p:ph type="title"/>
          </p:nvPr>
        </p:nvSpPr>
        <p:spPr>
          <a:xfrm>
            <a:off x="347663" y="0"/>
            <a:ext cx="8686800" cy="914400"/>
          </a:xfrm>
        </p:spPr>
        <p:txBody>
          <a:bodyPr>
            <a:noAutofit/>
          </a:bodyPr>
          <a:lstStyle/>
          <a:p>
            <a:r>
              <a:rPr lang="en-US" sz="3200" dirty="0"/>
              <a:t>Execute: Multimodal Hand Hygiene Programs</a:t>
            </a:r>
            <a:r>
              <a:rPr lang="en-US" sz="3200" baseline="30000" dirty="0"/>
              <a:t>5,34,35</a:t>
            </a:r>
            <a:endParaRPr lang="en-US" sz="3200" dirty="0"/>
          </a:p>
        </p:txBody>
      </p:sp>
      <p:sp>
        <p:nvSpPr>
          <p:cNvPr id="2" name="Content Placeholder 1">
            <a:extLst>
              <a:ext uri="{FF2B5EF4-FFF2-40B4-BE49-F238E27FC236}">
                <a16:creationId xmlns:a16="http://schemas.microsoft.com/office/drawing/2014/main" id="{3D2D8F0E-7B80-2492-B09B-63EE855A0710}"/>
              </a:ext>
            </a:extLst>
          </p:cNvPr>
          <p:cNvSpPr>
            <a:spLocks noGrp="1"/>
          </p:cNvSpPr>
          <p:nvPr>
            <p:ph idx="1"/>
          </p:nvPr>
        </p:nvSpPr>
        <p:spPr>
          <a:xfrm>
            <a:off x="863572" y="1097279"/>
            <a:ext cx="7751978" cy="966005"/>
          </a:xfrm>
        </p:spPr>
        <p:txBody>
          <a:bodyPr>
            <a:normAutofit/>
          </a:bodyPr>
          <a:lstStyle/>
          <a:p>
            <a:pPr marL="0" indent="0">
              <a:buNone/>
            </a:pPr>
            <a:r>
              <a:rPr lang="en-US" sz="2800" dirty="0"/>
              <a:t>An example of a multimodal hand hygiene program at a local unit.</a:t>
            </a:r>
          </a:p>
        </p:txBody>
      </p:sp>
      <p:graphicFrame>
        <p:nvGraphicFramePr>
          <p:cNvPr id="25" name="Table 24" descr="A 4x2 table with example rows of a local unit's multimodal hand hygiene program intervention strategies including education, facility design, and performance feedback. The column headings are Intervention Strategies and Actions.">
            <a:extLst>
              <a:ext uri="{FF2B5EF4-FFF2-40B4-BE49-F238E27FC236}">
                <a16:creationId xmlns:a16="http://schemas.microsoft.com/office/drawing/2014/main" id="{886F132B-B9D5-5B7F-7CC4-05F3F7CC99FE}"/>
              </a:ext>
            </a:extLst>
          </p:cNvPr>
          <p:cNvGraphicFramePr>
            <a:graphicFrameLocks noGrp="1"/>
          </p:cNvGraphicFramePr>
          <p:nvPr>
            <p:extLst>
              <p:ext uri="{D42A27DB-BD31-4B8C-83A1-F6EECF244321}">
                <p14:modId xmlns:p14="http://schemas.microsoft.com/office/powerpoint/2010/main" val="1936908314"/>
              </p:ext>
            </p:extLst>
          </p:nvPr>
        </p:nvGraphicFramePr>
        <p:xfrm>
          <a:off x="934822" y="2122115"/>
          <a:ext cx="7274357" cy="3353266"/>
        </p:xfrm>
        <a:graphic>
          <a:graphicData uri="http://schemas.openxmlformats.org/drawingml/2006/table">
            <a:tbl>
              <a:tblPr firstRow="1" bandRow="1">
                <a:tableStyleId>{5C22544A-7EE6-4342-B048-85BDC9FD1C3A}</a:tableStyleId>
              </a:tblPr>
              <a:tblGrid>
                <a:gridCol w="1490502">
                  <a:extLst>
                    <a:ext uri="{9D8B030D-6E8A-4147-A177-3AD203B41FA5}">
                      <a16:colId xmlns:a16="http://schemas.microsoft.com/office/drawing/2014/main" val="3164224897"/>
                    </a:ext>
                  </a:extLst>
                </a:gridCol>
                <a:gridCol w="5783855">
                  <a:extLst>
                    <a:ext uri="{9D8B030D-6E8A-4147-A177-3AD203B41FA5}">
                      <a16:colId xmlns:a16="http://schemas.microsoft.com/office/drawing/2014/main" val="2048559205"/>
                    </a:ext>
                  </a:extLst>
                </a:gridCol>
              </a:tblGrid>
              <a:tr h="626279">
                <a:tc>
                  <a:txBody>
                    <a:bodyPr/>
                    <a:lstStyle/>
                    <a:p>
                      <a:r>
                        <a:rPr lang="en-US"/>
                        <a:t>Intervention Strategies</a:t>
                      </a:r>
                    </a:p>
                  </a:txBody>
                  <a:tcPr/>
                </a:tc>
                <a:tc>
                  <a:txBody>
                    <a:bodyPr/>
                    <a:lstStyle/>
                    <a:p>
                      <a:r>
                        <a:rPr lang="en-US"/>
                        <a:t>Actions</a:t>
                      </a:r>
                    </a:p>
                  </a:txBody>
                  <a:tcPr/>
                </a:tc>
                <a:extLst>
                  <a:ext uri="{0D108BD9-81ED-4DB2-BD59-A6C34878D82A}">
                    <a16:rowId xmlns:a16="http://schemas.microsoft.com/office/drawing/2014/main" val="3243460522"/>
                  </a:ext>
                </a:extLst>
              </a:tr>
              <a:tr h="893528">
                <a:tc>
                  <a:txBody>
                    <a:bodyPr/>
                    <a:lstStyle/>
                    <a:p>
                      <a:r>
                        <a:rPr lang="en-US"/>
                        <a:t>Education</a:t>
                      </a:r>
                    </a:p>
                  </a:txBody>
                  <a:tcPr/>
                </a:tc>
                <a:tc>
                  <a:txBody>
                    <a:bodyPr/>
                    <a:lstStyle/>
                    <a:p>
                      <a:pPr marL="228600" indent="-228600">
                        <a:buFont typeface="Arial" panose="020B0604020202020204" pitchFamily="34" charset="0"/>
                        <a:buChar char="•"/>
                      </a:pPr>
                      <a:r>
                        <a:rPr lang="en-US" dirty="0"/>
                        <a:t>Sponsor a monthlong campaign.</a:t>
                      </a:r>
                    </a:p>
                    <a:p>
                      <a:pPr marL="228600" indent="-228600">
                        <a:buFont typeface="Arial" panose="020B0604020202020204" pitchFamily="34" charset="0"/>
                        <a:buChar char="•"/>
                      </a:pPr>
                      <a:r>
                        <a:rPr lang="en-US" dirty="0"/>
                        <a:t>Educate staff about hand hygiene importance, current hand hygiene rates, and recent updates to hospital policy.</a:t>
                      </a:r>
                    </a:p>
                  </a:txBody>
                  <a:tcPr/>
                </a:tc>
                <a:extLst>
                  <a:ext uri="{0D108BD9-81ED-4DB2-BD59-A6C34878D82A}">
                    <a16:rowId xmlns:a16="http://schemas.microsoft.com/office/drawing/2014/main" val="1198608491"/>
                  </a:ext>
                </a:extLst>
              </a:tr>
              <a:tr h="642468">
                <a:tc>
                  <a:txBody>
                    <a:bodyPr/>
                    <a:lstStyle/>
                    <a:p>
                      <a:r>
                        <a:rPr lang="en-US"/>
                        <a:t>Facility design</a:t>
                      </a:r>
                    </a:p>
                  </a:txBody>
                  <a:tcPr/>
                </a:tc>
                <a:tc>
                  <a:txBody>
                    <a:bodyPr/>
                    <a:lstStyle/>
                    <a:p>
                      <a:pPr marL="228600" marR="0" lvl="0" indent="-228600" algn="l" defTabSz="8875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ea typeface="Calibri" panose="020F0502020204030204" pitchFamily="34" charset="0"/>
                          <a:cs typeface="Arial" panose="020B0604020202020204" pitchFamily="34" charset="0"/>
                        </a:rPr>
                        <a:t>Install several new alcohol-based hand rub dispensers in prominent locations.</a:t>
                      </a:r>
                      <a:endParaRPr lang="en-US"/>
                    </a:p>
                  </a:txBody>
                  <a:tcPr/>
                </a:tc>
                <a:extLst>
                  <a:ext uri="{0D108BD9-81ED-4DB2-BD59-A6C34878D82A}">
                    <a16:rowId xmlns:a16="http://schemas.microsoft.com/office/drawing/2014/main" val="176548174"/>
                  </a:ext>
                </a:extLst>
              </a:tr>
              <a:tr h="1190991">
                <a:tc>
                  <a:txBody>
                    <a:bodyPr/>
                    <a:lstStyle/>
                    <a:p>
                      <a:r>
                        <a:rPr lang="en-US"/>
                        <a:t>Performance feedback</a:t>
                      </a:r>
                    </a:p>
                  </a:txBody>
                  <a:tcPr/>
                </a:tc>
                <a:tc>
                  <a:txBody>
                    <a:bodyPr/>
                    <a:lstStyle/>
                    <a:p>
                      <a:pPr marL="228600" indent="-228600">
                        <a:buFont typeface="Arial" panose="020B0604020202020204" pitchFamily="34" charset="0"/>
                        <a:buChar char="•"/>
                      </a:pPr>
                      <a:r>
                        <a:rPr lang="en-US" dirty="0"/>
                        <a:t>Conclude month with a request for staff to sign a “pledge” to adhere to policy.</a:t>
                      </a:r>
                    </a:p>
                    <a:p>
                      <a:pPr marL="228600" indent="-228600">
                        <a:buFont typeface="Arial" panose="020B0604020202020204" pitchFamily="34" charset="0"/>
                        <a:buChar char="•"/>
                      </a:pPr>
                      <a:r>
                        <a:rPr lang="en-US" dirty="0"/>
                        <a:t>Share new data in a timely manner so staff can see the impact of their efforts.</a:t>
                      </a:r>
                    </a:p>
                  </a:txBody>
                  <a:tcPr/>
                </a:tc>
                <a:extLst>
                  <a:ext uri="{0D108BD9-81ED-4DB2-BD59-A6C34878D82A}">
                    <a16:rowId xmlns:a16="http://schemas.microsoft.com/office/drawing/2014/main" val="4022153837"/>
                  </a:ext>
                </a:extLst>
              </a:tr>
            </a:tbl>
          </a:graphicData>
        </a:graphic>
      </p:graphicFrame>
      <p:sp>
        <p:nvSpPr>
          <p:cNvPr id="23" name="Slide Number Placeholder 22">
            <a:extLst>
              <a:ext uri="{FF2B5EF4-FFF2-40B4-BE49-F238E27FC236}">
                <a16:creationId xmlns:a16="http://schemas.microsoft.com/office/drawing/2014/main" id="{311E88DF-2236-8443-FE12-89C8C1E85B5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10546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5CAF1C8-8D0C-FA3F-8C93-69729968B4BE}"/>
              </a:ext>
            </a:extLst>
          </p:cNvPr>
          <p:cNvSpPr>
            <a:spLocks noGrp="1"/>
          </p:cNvSpPr>
          <p:nvPr>
            <p:ph type="title"/>
          </p:nvPr>
        </p:nvSpPr>
        <p:spPr/>
        <p:txBody>
          <a:bodyPr>
            <a:noAutofit/>
          </a:bodyPr>
          <a:lstStyle/>
          <a:p>
            <a:r>
              <a:rPr lang="en-US" sz="3600"/>
              <a:t>Execute: Promotion and Communication</a:t>
            </a:r>
            <a:r>
              <a:rPr lang="en-US" sz="3600" baseline="30000"/>
              <a:t>36</a:t>
            </a:r>
            <a:endParaRPr lang="en-US" sz="3600"/>
          </a:p>
        </p:txBody>
      </p:sp>
      <p:sp>
        <p:nvSpPr>
          <p:cNvPr id="2" name="Content Placeholder 1">
            <a:extLst>
              <a:ext uri="{FF2B5EF4-FFF2-40B4-BE49-F238E27FC236}">
                <a16:creationId xmlns:a16="http://schemas.microsoft.com/office/drawing/2014/main" id="{C3BF2F9C-21DB-A8BE-76BA-7EBDED476355}"/>
              </a:ext>
            </a:extLst>
          </p:cNvPr>
          <p:cNvSpPr>
            <a:spLocks noGrp="1"/>
          </p:cNvSpPr>
          <p:nvPr>
            <p:ph idx="1"/>
          </p:nvPr>
        </p:nvSpPr>
        <p:spPr>
          <a:xfrm>
            <a:off x="457200" y="965075"/>
            <a:ext cx="7597746" cy="1772828"/>
          </a:xfrm>
        </p:spPr>
        <p:txBody>
          <a:bodyPr>
            <a:normAutofit/>
          </a:bodyPr>
          <a:lstStyle/>
          <a:p>
            <a:r>
              <a:rPr lang="en-US" sz="2800" b="1" dirty="0">
                <a:solidFill>
                  <a:schemeClr val="accent1"/>
                </a:solidFill>
              </a:rPr>
              <a:t>October 15: Global Handwashing Day</a:t>
            </a:r>
            <a:endParaRPr lang="en-US" sz="2800" b="1" baseline="30000" dirty="0">
              <a:solidFill>
                <a:schemeClr val="accent1"/>
              </a:solidFill>
            </a:endParaRPr>
          </a:p>
          <a:p>
            <a:pPr lvl="1"/>
            <a:r>
              <a:rPr lang="en-US" sz="2400" dirty="0"/>
              <a:t>Access additional resources here: </a:t>
            </a:r>
            <a:r>
              <a:rPr lang="en-US" sz="2400" dirty="0">
                <a:hlinkClick r:id="rId3"/>
              </a:rPr>
              <a:t>https://www.cdc.gov/clean-hands/globalhandwashingday/index.html</a:t>
            </a:r>
            <a:r>
              <a:rPr lang="en-US" sz="2400" dirty="0"/>
              <a:t> </a:t>
            </a:r>
            <a:endParaRPr lang="en-US" dirty="0"/>
          </a:p>
        </p:txBody>
      </p:sp>
      <p:sp>
        <p:nvSpPr>
          <p:cNvPr id="3" name="Text Placeholder 2">
            <a:extLst>
              <a:ext uri="{FF2B5EF4-FFF2-40B4-BE49-F238E27FC236}">
                <a16:creationId xmlns:a16="http://schemas.microsoft.com/office/drawing/2014/main" id="{91316EE5-8BC2-D447-182C-EAAE1217F44C}"/>
              </a:ext>
            </a:extLst>
          </p:cNvPr>
          <p:cNvSpPr>
            <a:spLocks noGrp="1"/>
          </p:cNvSpPr>
          <p:nvPr>
            <p:ph type="body" sz="quarter" idx="11"/>
          </p:nvPr>
        </p:nvSpPr>
        <p:spPr>
          <a:xfrm>
            <a:off x="457200" y="2645293"/>
            <a:ext cx="4053840" cy="3624270"/>
          </a:xfrm>
        </p:spPr>
        <p:txBody>
          <a:bodyPr vert="horz" lIns="91440" tIns="45720" rIns="91440" bIns="45720" rtlCol="0">
            <a:normAutofit/>
          </a:bodyPr>
          <a:lstStyle/>
          <a:p>
            <a:pPr marL="365760" indent="-365760"/>
            <a:r>
              <a:rPr lang="en-US" sz="2800"/>
              <a:t>Promotional Materials</a:t>
            </a:r>
          </a:p>
          <a:p>
            <a:pPr marL="822960" lvl="1" indent="-365760"/>
            <a:r>
              <a:rPr lang="en-US" sz="2400"/>
              <a:t>Videos, posters, factsheets, and brochures</a:t>
            </a:r>
          </a:p>
          <a:p>
            <a:pPr marL="365760" indent="-365760"/>
            <a:r>
              <a:rPr lang="en-US" sz="2800"/>
              <a:t>Media and Social Media</a:t>
            </a:r>
          </a:p>
          <a:p>
            <a:pPr marL="822960" lvl="1" indent="-365760"/>
            <a:r>
              <a:rPr lang="en-US" sz="2400"/>
              <a:t>Infographics, press releases, web buttons</a:t>
            </a:r>
          </a:p>
          <a:p>
            <a:pPr marL="365760" indent="-365760"/>
            <a:r>
              <a:rPr lang="en-US" sz="2800"/>
              <a:t>Educational Resources</a:t>
            </a:r>
          </a:p>
        </p:txBody>
      </p:sp>
      <p:pic>
        <p:nvPicPr>
          <p:cNvPr id="2050" name="Picture 2" descr="A logo of CDC's &quot;Clean Hands Count&quot; campaign.">
            <a:extLst>
              <a:ext uri="{FF2B5EF4-FFF2-40B4-BE49-F238E27FC236}">
                <a16:creationId xmlns:a16="http://schemas.microsoft.com/office/drawing/2014/main" id="{C1B02A1B-F206-41E4-4595-7D8C8C8CBD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73696" y="2586841"/>
            <a:ext cx="2381250" cy="31146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4FFAF941-0F0E-CDD4-DD4F-3A4E7D2E6C71}"/>
              </a:ext>
            </a:extLst>
          </p:cNvPr>
          <p:cNvSpPr>
            <a:spLocks noGrp="1"/>
          </p:cNvSpPr>
          <p:nvPr>
            <p:ph type="body" sz="quarter" idx="12"/>
          </p:nvPr>
        </p:nvSpPr>
        <p:spPr>
          <a:xfrm>
            <a:off x="5396605" y="5775811"/>
            <a:ext cx="3379095" cy="818645"/>
          </a:xfrm>
        </p:spPr>
        <p:txBody>
          <a:bodyPr>
            <a:normAutofit/>
          </a:bodyPr>
          <a:lstStyle/>
          <a:p>
            <a:pPr marL="0" indent="0">
              <a:buNone/>
            </a:pPr>
            <a:r>
              <a:rPr lang="en-US" sz="1000"/>
              <a:t>Source: Centers for Disease Control and Prevention. March 2024. </a:t>
            </a:r>
            <a:r>
              <a:rPr lang="en-US" sz="1000">
                <a:hlinkClick r:id="rId5"/>
              </a:rPr>
              <a:t>https://www.cdc.gov/clean-hands/hcp/clean-hands-count/index.html</a:t>
            </a:r>
            <a:r>
              <a:rPr lang="en-US" sz="1000"/>
              <a:t>. Accessed May 10, 2024.</a:t>
            </a:r>
          </a:p>
        </p:txBody>
      </p:sp>
      <p:sp>
        <p:nvSpPr>
          <p:cNvPr id="23" name="Slide Number Placeholder 22">
            <a:extLst>
              <a:ext uri="{FF2B5EF4-FFF2-40B4-BE49-F238E27FC236}">
                <a16:creationId xmlns:a16="http://schemas.microsoft.com/office/drawing/2014/main" id="{7EDC3981-B60C-40C7-AA06-8BFA0FEB55A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611384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FBB17E51-68FD-D8FD-54B4-BFC21FDBC9C0}"/>
              </a:ext>
            </a:extLst>
          </p:cNvPr>
          <p:cNvSpPr>
            <a:spLocks noGrp="1"/>
          </p:cNvSpPr>
          <p:nvPr>
            <p:ph type="title"/>
          </p:nvPr>
        </p:nvSpPr>
        <p:spPr/>
        <p:txBody>
          <a:bodyPr/>
          <a:lstStyle/>
          <a:p>
            <a:r>
              <a:rPr lang="en-US"/>
              <a:t>Execute: Implementation Tools</a:t>
            </a:r>
            <a:r>
              <a:rPr lang="en-US" baseline="30000"/>
              <a:t>37,38</a:t>
            </a:r>
            <a:endParaRPr lang="en-US"/>
          </a:p>
        </p:txBody>
      </p:sp>
      <p:sp>
        <p:nvSpPr>
          <p:cNvPr id="2" name="Content Placeholder 1">
            <a:extLst>
              <a:ext uri="{FF2B5EF4-FFF2-40B4-BE49-F238E27FC236}">
                <a16:creationId xmlns:a16="http://schemas.microsoft.com/office/drawing/2014/main" id="{407D85FF-68AA-0659-49F3-E1C3F4EF4B9A}"/>
              </a:ext>
            </a:extLst>
          </p:cNvPr>
          <p:cNvSpPr>
            <a:spLocks noGrp="1"/>
          </p:cNvSpPr>
          <p:nvPr>
            <p:ph idx="1"/>
          </p:nvPr>
        </p:nvSpPr>
        <p:spPr>
          <a:xfrm>
            <a:off x="457200" y="1097280"/>
            <a:ext cx="6438900" cy="1024836"/>
          </a:xfrm>
        </p:spPr>
        <p:txBody>
          <a:bodyPr>
            <a:normAutofit/>
          </a:bodyPr>
          <a:lstStyle/>
          <a:p>
            <a:pPr marL="403225" indent="-403225"/>
            <a:r>
              <a:rPr lang="en-US" sz="2800" b="1" dirty="0">
                <a:solidFill>
                  <a:schemeClr val="accent1"/>
                </a:solidFill>
              </a:rPr>
              <a:t>May 5: World Hand Hygiene Day</a:t>
            </a:r>
            <a:endParaRPr lang="en-US" sz="2800" b="1" baseline="30000" dirty="0">
              <a:solidFill>
                <a:schemeClr val="accent1"/>
              </a:solidFill>
            </a:endParaRPr>
          </a:p>
          <a:p>
            <a:pPr lvl="1"/>
            <a:r>
              <a:rPr lang="en-US" sz="2400" dirty="0"/>
              <a:t>Access additional resources here:</a:t>
            </a:r>
          </a:p>
        </p:txBody>
      </p:sp>
      <p:sp>
        <p:nvSpPr>
          <p:cNvPr id="5" name="Text Placeholder 4">
            <a:extLst>
              <a:ext uri="{FF2B5EF4-FFF2-40B4-BE49-F238E27FC236}">
                <a16:creationId xmlns:a16="http://schemas.microsoft.com/office/drawing/2014/main" id="{F783A87C-40AE-E17D-4BEE-56838567DA6F}"/>
              </a:ext>
            </a:extLst>
          </p:cNvPr>
          <p:cNvSpPr>
            <a:spLocks noGrp="1"/>
          </p:cNvSpPr>
          <p:nvPr>
            <p:ph type="body" sz="quarter" idx="13"/>
          </p:nvPr>
        </p:nvSpPr>
        <p:spPr>
          <a:xfrm>
            <a:off x="1338763" y="1987645"/>
            <a:ext cx="4163335" cy="780955"/>
          </a:xfrm>
        </p:spPr>
        <p:txBody>
          <a:bodyPr>
            <a:noAutofit/>
          </a:bodyPr>
          <a:lstStyle/>
          <a:p>
            <a:pPr marL="0" indent="0">
              <a:buNone/>
            </a:pPr>
            <a:r>
              <a:rPr lang="en-US" sz="2400">
                <a:hlinkClick r:id="rId3"/>
              </a:rPr>
              <a:t>https://www.WHO.int/campaigns/world-hand-hygiene-day</a:t>
            </a:r>
            <a:endParaRPr lang="en-US" sz="2400"/>
          </a:p>
        </p:txBody>
      </p:sp>
      <p:sp>
        <p:nvSpPr>
          <p:cNvPr id="3" name="Text Placeholder 2">
            <a:extLst>
              <a:ext uri="{FF2B5EF4-FFF2-40B4-BE49-F238E27FC236}">
                <a16:creationId xmlns:a16="http://schemas.microsoft.com/office/drawing/2014/main" id="{BF3839DF-B2A2-DE8C-8D90-822E159E3A05}"/>
              </a:ext>
            </a:extLst>
          </p:cNvPr>
          <p:cNvSpPr>
            <a:spLocks noGrp="1"/>
          </p:cNvSpPr>
          <p:nvPr>
            <p:ph type="body" sz="quarter" idx="11"/>
          </p:nvPr>
        </p:nvSpPr>
        <p:spPr>
          <a:xfrm>
            <a:off x="457200" y="2795455"/>
            <a:ext cx="5207000" cy="3806076"/>
          </a:xfrm>
        </p:spPr>
        <p:txBody>
          <a:bodyPr>
            <a:normAutofit/>
          </a:bodyPr>
          <a:lstStyle/>
          <a:p>
            <a:pPr marL="365760" indent="-365760">
              <a:lnSpc>
                <a:spcPct val="100000"/>
              </a:lnSpc>
            </a:pPr>
            <a:r>
              <a:rPr lang="en-US" sz="2800" dirty="0"/>
              <a:t>Templated letter to managers</a:t>
            </a:r>
          </a:p>
          <a:p>
            <a:pPr marL="365760" indent="-365760">
              <a:lnSpc>
                <a:spcPct val="100000"/>
              </a:lnSpc>
            </a:pPr>
            <a:r>
              <a:rPr lang="en-US" sz="2800" dirty="0"/>
              <a:t>Templated letter to patients</a:t>
            </a:r>
          </a:p>
          <a:p>
            <a:pPr marL="365760" indent="-365760">
              <a:lnSpc>
                <a:spcPct val="100000"/>
              </a:lnSpc>
            </a:pPr>
            <a:r>
              <a:rPr lang="en-US" sz="2800" dirty="0"/>
              <a:t>Engagement of patients</a:t>
            </a:r>
          </a:p>
          <a:p>
            <a:pPr marL="365760" indent="-365760">
              <a:lnSpc>
                <a:spcPct val="100000"/>
              </a:lnSpc>
            </a:pPr>
            <a:r>
              <a:rPr lang="en-US" sz="2800" dirty="0">
                <a:hlinkClick r:id="rId4"/>
              </a:rPr>
              <a:t>Self-assessment framework</a:t>
            </a:r>
            <a:endParaRPr lang="en-US" sz="2800" dirty="0"/>
          </a:p>
          <a:p>
            <a:pPr marL="365760" indent="-365760">
              <a:lnSpc>
                <a:spcPct val="100000"/>
              </a:lnSpc>
            </a:pPr>
            <a:r>
              <a:rPr lang="en-US" sz="2800" dirty="0">
                <a:hlinkClick r:id="rId5"/>
              </a:rPr>
              <a:t>Action plan and observation form</a:t>
            </a:r>
            <a:endParaRPr lang="en-US" sz="2800" dirty="0"/>
          </a:p>
          <a:p>
            <a:pPr marL="365760" indent="-365760">
              <a:lnSpc>
                <a:spcPct val="100000"/>
              </a:lnSpc>
            </a:pPr>
            <a:r>
              <a:rPr lang="en-US" sz="2800" dirty="0"/>
              <a:t>Surveys and questionnaires</a:t>
            </a:r>
          </a:p>
        </p:txBody>
      </p:sp>
      <p:pic>
        <p:nvPicPr>
          <p:cNvPr id="39" name="Picture 38" descr="A WHO poster for World Hand Hygiene Day with the following message: Why is sharing knowledge about hand hygiene still so important? Because it helps stop the spread of harmful germs in health care. Save lives. Clean your hands.">
            <a:extLst>
              <a:ext uri="{FF2B5EF4-FFF2-40B4-BE49-F238E27FC236}">
                <a16:creationId xmlns:a16="http://schemas.microsoft.com/office/drawing/2014/main" id="{B8C1AB22-FDED-67EF-1BD2-4FB15CC2E66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688424" y="1689287"/>
            <a:ext cx="3024153" cy="3855426"/>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D4EA810D-465A-F82F-1499-AF70DC56A54B}"/>
              </a:ext>
            </a:extLst>
          </p:cNvPr>
          <p:cNvSpPr>
            <a:spLocks noGrp="1"/>
          </p:cNvSpPr>
          <p:nvPr>
            <p:ph type="body" sz="quarter" idx="12"/>
          </p:nvPr>
        </p:nvSpPr>
        <p:spPr>
          <a:xfrm>
            <a:off x="5684199" y="5577733"/>
            <a:ext cx="3322641" cy="760455"/>
          </a:xfrm>
        </p:spPr>
        <p:txBody>
          <a:bodyPr>
            <a:normAutofit fontScale="32500" lnSpcReduction="20000"/>
          </a:bodyPr>
          <a:lstStyle/>
          <a:p>
            <a:pPr marL="0" indent="0">
              <a:lnSpc>
                <a:spcPct val="120000"/>
              </a:lnSpc>
              <a:buNone/>
            </a:pPr>
            <a:r>
              <a:rPr lang="en-US" sz="3200"/>
              <a:t>Source: World Health Organization. March 2024. </a:t>
            </a:r>
            <a:r>
              <a:rPr lang="en-US" sz="3200">
                <a:hlinkClick r:id="rId7"/>
              </a:rPr>
              <a:t>https://www.who.int/campaigns/world-hand-hygiene-day/2024</a:t>
            </a:r>
            <a:r>
              <a:rPr lang="en-US" sz="3200"/>
              <a:t>. Accessed May 21, 2024.</a:t>
            </a:r>
          </a:p>
          <a:p>
            <a:pPr marL="0" indent="0">
              <a:buNone/>
            </a:pPr>
            <a:endParaRPr lang="en-US"/>
          </a:p>
        </p:txBody>
      </p:sp>
      <p:sp>
        <p:nvSpPr>
          <p:cNvPr id="23" name="Slide Number Placeholder 22">
            <a:extLst>
              <a:ext uri="{FF2B5EF4-FFF2-40B4-BE49-F238E27FC236}">
                <a16:creationId xmlns:a16="http://schemas.microsoft.com/office/drawing/2014/main" id="{188C2ED9-C375-A00D-56CE-D290C362765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3867429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FE2F2E8-B9C8-23AA-9FCB-21DF718B120D}"/>
              </a:ext>
            </a:extLst>
          </p:cNvPr>
          <p:cNvSpPr>
            <a:spLocks noGrp="1"/>
          </p:cNvSpPr>
          <p:nvPr>
            <p:ph type="title"/>
          </p:nvPr>
        </p:nvSpPr>
        <p:spPr>
          <a:xfrm>
            <a:off x="253388" y="0"/>
            <a:ext cx="8758410" cy="914400"/>
          </a:xfrm>
        </p:spPr>
        <p:txBody>
          <a:bodyPr>
            <a:normAutofit fontScale="90000"/>
          </a:bodyPr>
          <a:lstStyle/>
          <a:p>
            <a:r>
              <a:rPr lang="en-US"/>
              <a:t>Evaluate: Data Analysis and Sharing</a:t>
            </a:r>
            <a:r>
              <a:rPr lang="en-US" baseline="30000"/>
              <a:t>2,27-29</a:t>
            </a:r>
            <a:endParaRPr lang="en-US"/>
          </a:p>
        </p:txBody>
      </p:sp>
      <p:sp>
        <p:nvSpPr>
          <p:cNvPr id="3" name="Text Placeholder 2">
            <a:extLst>
              <a:ext uri="{FF2B5EF4-FFF2-40B4-BE49-F238E27FC236}">
                <a16:creationId xmlns:a16="http://schemas.microsoft.com/office/drawing/2014/main" id="{E91B9630-CAC0-0DA7-0D02-5DBD0C6820F9}"/>
              </a:ext>
            </a:extLst>
          </p:cNvPr>
          <p:cNvSpPr>
            <a:spLocks noGrp="1"/>
          </p:cNvSpPr>
          <p:nvPr>
            <p:ph type="body" sz="quarter" idx="11"/>
          </p:nvPr>
        </p:nvSpPr>
        <p:spPr>
          <a:xfrm>
            <a:off x="390985" y="2830571"/>
            <a:ext cx="2113142" cy="1109109"/>
          </a:xfrm>
          <a:prstGeom prst="roundRect">
            <a:avLst/>
          </a:prstGeom>
          <a:solidFill>
            <a:schemeClr val="accent6">
              <a:lumMod val="90000"/>
            </a:schemeClr>
          </a:solidFill>
          <a:ln>
            <a:noFill/>
          </a:ln>
        </p:spPr>
        <p:txBody>
          <a:bodyPr anchor="ctr">
            <a:normAutofit/>
          </a:bodyPr>
          <a:lstStyle/>
          <a:p>
            <a:pPr marL="0" indent="0" algn="ctr">
              <a:buNone/>
            </a:pPr>
            <a:r>
              <a:rPr lang="en-US" sz="2100" dirty="0"/>
              <a:t>Hand Hygiene Program Lead</a:t>
            </a:r>
          </a:p>
        </p:txBody>
      </p:sp>
      <p:cxnSp>
        <p:nvCxnSpPr>
          <p:cNvPr id="39" name="Straight Arrow Connector 38">
            <a:extLst>
              <a:ext uri="{FF2B5EF4-FFF2-40B4-BE49-F238E27FC236}">
                <a16:creationId xmlns:a16="http://schemas.microsoft.com/office/drawing/2014/main" id="{AD99E53F-C112-5937-479A-85D36A70449C}"/>
              </a:ext>
              <a:ext uri="{C183D7F6-B498-43B3-948B-1728B52AA6E4}">
                <adec:decorative xmlns:adec="http://schemas.microsoft.com/office/drawing/2017/decorative" val="1"/>
              </a:ext>
            </a:extLst>
          </p:cNvPr>
          <p:cNvCxnSpPr>
            <a:cxnSpLocks/>
            <a:endCxn id="27" idx="1"/>
          </p:cNvCxnSpPr>
          <p:nvPr/>
        </p:nvCxnSpPr>
        <p:spPr>
          <a:xfrm flipV="1">
            <a:off x="1366092" y="1734338"/>
            <a:ext cx="1598487" cy="11208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522B7E11-2142-77CC-C309-C4997F745507}"/>
              </a:ext>
            </a:extLst>
          </p:cNvPr>
          <p:cNvSpPr txBox="1">
            <a:spLocks/>
          </p:cNvSpPr>
          <p:nvPr/>
        </p:nvSpPr>
        <p:spPr>
          <a:xfrm>
            <a:off x="2964579" y="1179783"/>
            <a:ext cx="2113142" cy="1109109"/>
          </a:xfrm>
          <a:prstGeom prst="roundRect">
            <a:avLst/>
          </a:prstGeom>
          <a:solidFill>
            <a:schemeClr val="accent6">
              <a:lumMod val="90000"/>
            </a:schemeClr>
          </a:solidFill>
          <a:ln>
            <a:noFill/>
          </a:ln>
        </p:spPr>
        <p:txBody>
          <a:bodyPr vert="horz" lIns="91440" tIns="45720" rIns="91440" bIns="45720" rtlCol="0" anchor="ctr">
            <a:no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sz="2100" dirty="0"/>
              <a:t>Executive and Senior Leadership</a:t>
            </a:r>
          </a:p>
        </p:txBody>
      </p:sp>
      <p:cxnSp>
        <p:nvCxnSpPr>
          <p:cNvPr id="47" name="Straight Arrow Connector 46">
            <a:extLst>
              <a:ext uri="{FF2B5EF4-FFF2-40B4-BE49-F238E27FC236}">
                <a16:creationId xmlns:a16="http://schemas.microsoft.com/office/drawing/2014/main" id="{D61A108F-8322-4415-CAB7-0BDDF3D78214}"/>
              </a:ext>
              <a:ext uri="{C183D7F6-B498-43B3-948B-1728B52AA6E4}">
                <adec:decorative xmlns:adec="http://schemas.microsoft.com/office/drawing/2017/decorative" val="1"/>
              </a:ext>
            </a:extLst>
          </p:cNvPr>
          <p:cNvCxnSpPr>
            <a:cxnSpLocks/>
            <a:stCxn id="27" idx="3"/>
            <a:endCxn id="30" idx="1"/>
          </p:cNvCxnSpPr>
          <p:nvPr/>
        </p:nvCxnSpPr>
        <p:spPr>
          <a:xfrm>
            <a:off x="5077721" y="1734338"/>
            <a:ext cx="3990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479535C9-076D-8DFE-EEA8-54382B8B7E5A}"/>
              </a:ext>
            </a:extLst>
          </p:cNvPr>
          <p:cNvSpPr txBox="1">
            <a:spLocks/>
          </p:cNvSpPr>
          <p:nvPr/>
        </p:nvSpPr>
        <p:spPr>
          <a:xfrm>
            <a:off x="5476793" y="1179783"/>
            <a:ext cx="2113142" cy="1109109"/>
          </a:xfrm>
          <a:prstGeom prst="roundRect">
            <a:avLst/>
          </a:prstGeom>
          <a:solidFill>
            <a:schemeClr val="accent6">
              <a:lumMod val="90000"/>
            </a:schemeClr>
          </a:solidFill>
          <a:ln>
            <a:noFill/>
          </a:ln>
        </p:spPr>
        <p:txBody>
          <a:bodyPr vert="horz" lIns="91440" tIns="45720" rIns="91440" bIns="45720" rtlCol="0" anchor="ctr">
            <a:no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sz="2100"/>
              <a:t>Departmental/ Unit Leadership, Champion</a:t>
            </a:r>
          </a:p>
        </p:txBody>
      </p:sp>
      <p:cxnSp>
        <p:nvCxnSpPr>
          <p:cNvPr id="34" name="Straight Arrow Connector 33">
            <a:extLst>
              <a:ext uri="{FF2B5EF4-FFF2-40B4-BE49-F238E27FC236}">
                <a16:creationId xmlns:a16="http://schemas.microsoft.com/office/drawing/2014/main" id="{551A14C6-0574-827C-AE61-0BCC9EA73932}"/>
              </a:ext>
              <a:ext uri="{C183D7F6-B498-43B3-948B-1728B52AA6E4}">
                <adec:decorative xmlns:adec="http://schemas.microsoft.com/office/drawing/2017/decorative" val="1"/>
              </a:ext>
            </a:extLst>
          </p:cNvPr>
          <p:cNvCxnSpPr>
            <a:cxnSpLocks/>
            <a:stCxn id="3" idx="3"/>
          </p:cNvCxnSpPr>
          <p:nvPr/>
        </p:nvCxnSpPr>
        <p:spPr>
          <a:xfrm flipV="1">
            <a:off x="2504127" y="3385125"/>
            <a:ext cx="46045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E8FAB28B-2113-300B-786D-1686626B9444}"/>
              </a:ext>
            </a:extLst>
          </p:cNvPr>
          <p:cNvSpPr txBox="1">
            <a:spLocks/>
          </p:cNvSpPr>
          <p:nvPr/>
        </p:nvSpPr>
        <p:spPr>
          <a:xfrm>
            <a:off x="2964579" y="2827916"/>
            <a:ext cx="2113142" cy="1109109"/>
          </a:xfrm>
          <a:prstGeom prst="roundRect">
            <a:avLst/>
          </a:prstGeom>
          <a:solidFill>
            <a:schemeClr val="accent6">
              <a:lumMod val="90000"/>
            </a:schemeClr>
          </a:solidFill>
          <a:ln>
            <a:noFill/>
          </a:ln>
        </p:spPr>
        <p:txBody>
          <a:bodyPr vert="horz" lIns="91440" tIns="45720" rIns="91440" bIns="45720" rtlCol="0" anchor="ctr">
            <a:norm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sz="2100"/>
              <a:t>Departmental/ Unit Leadership</a:t>
            </a:r>
          </a:p>
        </p:txBody>
      </p:sp>
      <p:cxnSp>
        <p:nvCxnSpPr>
          <p:cNvPr id="41" name="Straight Arrow Connector 40">
            <a:extLst>
              <a:ext uri="{FF2B5EF4-FFF2-40B4-BE49-F238E27FC236}">
                <a16:creationId xmlns:a16="http://schemas.microsoft.com/office/drawing/2014/main" id="{9F3D890B-2122-837D-5F70-118BC3A49633}"/>
              </a:ext>
              <a:ext uri="{C183D7F6-B498-43B3-948B-1728B52AA6E4}">
                <adec:decorative xmlns:adec="http://schemas.microsoft.com/office/drawing/2017/decorative" val="1"/>
              </a:ext>
            </a:extLst>
          </p:cNvPr>
          <p:cNvCxnSpPr>
            <a:cxnSpLocks/>
            <a:endCxn id="29" idx="1"/>
          </p:cNvCxnSpPr>
          <p:nvPr/>
        </p:nvCxnSpPr>
        <p:spPr>
          <a:xfrm>
            <a:off x="1366092" y="3848377"/>
            <a:ext cx="1598487" cy="11800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F36D0CFD-5B27-50CF-1C60-D899F0DAF13D}"/>
              </a:ext>
            </a:extLst>
          </p:cNvPr>
          <p:cNvSpPr txBox="1">
            <a:spLocks/>
          </p:cNvSpPr>
          <p:nvPr/>
        </p:nvSpPr>
        <p:spPr>
          <a:xfrm>
            <a:off x="2964579" y="4473836"/>
            <a:ext cx="2113142" cy="1109109"/>
          </a:xfrm>
          <a:prstGeom prst="roundRect">
            <a:avLst/>
          </a:prstGeom>
          <a:solidFill>
            <a:schemeClr val="accent6">
              <a:lumMod val="90000"/>
            </a:schemeClr>
          </a:solidFill>
          <a:ln>
            <a:noFill/>
          </a:ln>
        </p:spPr>
        <p:txBody>
          <a:bodyPr vert="horz" lIns="91440" tIns="45720" rIns="91440" bIns="45720" rtlCol="0" anchor="ctr">
            <a:norm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sz="2100"/>
              <a:t>Frontline Staff Champion</a:t>
            </a:r>
          </a:p>
        </p:txBody>
      </p:sp>
      <p:cxnSp>
        <p:nvCxnSpPr>
          <p:cNvPr id="54" name="Straight Arrow Connector 53">
            <a:extLst>
              <a:ext uri="{FF2B5EF4-FFF2-40B4-BE49-F238E27FC236}">
                <a16:creationId xmlns:a16="http://schemas.microsoft.com/office/drawing/2014/main" id="{06B64FE7-1A20-F234-C56A-3210B16EE0B7}"/>
              </a:ext>
              <a:ext uri="{C183D7F6-B498-43B3-948B-1728B52AA6E4}">
                <adec:decorative xmlns:adec="http://schemas.microsoft.com/office/drawing/2017/decorative" val="1"/>
              </a:ext>
            </a:extLst>
          </p:cNvPr>
          <p:cNvCxnSpPr>
            <a:cxnSpLocks/>
          </p:cNvCxnSpPr>
          <p:nvPr/>
        </p:nvCxnSpPr>
        <p:spPr>
          <a:xfrm>
            <a:off x="6454997" y="2158220"/>
            <a:ext cx="331394" cy="6696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963D7D7-18D8-16BA-5642-76B35C27995E}"/>
              </a:ext>
              <a:ext uri="{C183D7F6-B498-43B3-948B-1728B52AA6E4}">
                <adec:decorative xmlns:adec="http://schemas.microsoft.com/office/drawing/2017/decorative" val="1"/>
              </a:ext>
            </a:extLst>
          </p:cNvPr>
          <p:cNvCxnSpPr>
            <a:cxnSpLocks/>
            <a:stCxn id="28" idx="3"/>
            <a:endCxn id="31" idx="1"/>
          </p:cNvCxnSpPr>
          <p:nvPr/>
        </p:nvCxnSpPr>
        <p:spPr>
          <a:xfrm>
            <a:off x="5077721" y="3382471"/>
            <a:ext cx="1377276" cy="26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8595E50-A431-0798-0E19-3CD24D8AAE99}"/>
              </a:ext>
              <a:ext uri="{C183D7F6-B498-43B3-948B-1728B52AA6E4}">
                <adec:decorative xmlns:adec="http://schemas.microsoft.com/office/drawing/2017/decorative" val="1"/>
              </a:ext>
            </a:extLst>
          </p:cNvPr>
          <p:cNvCxnSpPr>
            <a:cxnSpLocks/>
          </p:cNvCxnSpPr>
          <p:nvPr/>
        </p:nvCxnSpPr>
        <p:spPr>
          <a:xfrm flipV="1">
            <a:off x="4968608" y="3943483"/>
            <a:ext cx="1817783" cy="11091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F5BADB01-F3CB-C967-E3C6-9A7E7C906523}"/>
              </a:ext>
            </a:extLst>
          </p:cNvPr>
          <p:cNvSpPr txBox="1">
            <a:spLocks/>
          </p:cNvSpPr>
          <p:nvPr/>
        </p:nvSpPr>
        <p:spPr>
          <a:xfrm>
            <a:off x="6454997" y="2830571"/>
            <a:ext cx="2113142" cy="1109109"/>
          </a:xfrm>
          <a:prstGeom prst="roundRect">
            <a:avLst/>
          </a:prstGeom>
          <a:solidFill>
            <a:schemeClr val="accent6">
              <a:lumMod val="90000"/>
            </a:schemeClr>
          </a:solidFill>
          <a:ln>
            <a:noFill/>
          </a:ln>
        </p:spPr>
        <p:txBody>
          <a:bodyPr vert="horz" lIns="91440" tIns="45720" rIns="91440" bIns="45720" rtlCol="0" anchor="ctr">
            <a:norm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sz="2100"/>
              <a:t>Frontline Staff</a:t>
            </a:r>
          </a:p>
        </p:txBody>
      </p:sp>
      <p:pic>
        <p:nvPicPr>
          <p:cNvPr id="7174" name="Picture 6" descr="A close-up of healthcare professionals joining their hands in a team huddle.">
            <a:extLst>
              <a:ext uri="{FF2B5EF4-FFF2-40B4-BE49-F238E27FC236}">
                <a16:creationId xmlns:a16="http://schemas.microsoft.com/office/drawing/2014/main" id="{652F01AA-D0B8-D07B-68E2-E1063754F619}"/>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6137193" y="4589851"/>
            <a:ext cx="2549344" cy="1658301"/>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85B00134-0266-5AF4-DDDE-8D0A0DB5A99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2299900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111F08E-47C5-4843-32A1-231DF06D713F}"/>
              </a:ext>
            </a:extLst>
          </p:cNvPr>
          <p:cNvSpPr>
            <a:spLocks noGrp="1"/>
          </p:cNvSpPr>
          <p:nvPr>
            <p:ph type="title"/>
          </p:nvPr>
        </p:nvSpPr>
        <p:spPr/>
        <p:txBody>
          <a:bodyPr/>
          <a:lstStyle/>
          <a:p>
            <a:r>
              <a:rPr lang="en-US"/>
              <a:t>Celebrate Successes</a:t>
            </a:r>
          </a:p>
        </p:txBody>
      </p:sp>
      <p:sp>
        <p:nvSpPr>
          <p:cNvPr id="2" name="Content Placeholder 1">
            <a:extLst>
              <a:ext uri="{FF2B5EF4-FFF2-40B4-BE49-F238E27FC236}">
                <a16:creationId xmlns:a16="http://schemas.microsoft.com/office/drawing/2014/main" id="{FFECB751-D5AE-B480-AB7E-FFE5FBA620EE}"/>
              </a:ext>
            </a:extLst>
          </p:cNvPr>
          <p:cNvSpPr>
            <a:spLocks noGrp="1"/>
          </p:cNvSpPr>
          <p:nvPr>
            <p:ph idx="1"/>
          </p:nvPr>
        </p:nvSpPr>
        <p:spPr>
          <a:xfrm>
            <a:off x="245348" y="1207006"/>
            <a:ext cx="3536078" cy="2066513"/>
          </a:xfrm>
        </p:spPr>
        <p:txBody>
          <a:bodyPr>
            <a:noAutofit/>
          </a:bodyPr>
          <a:lstStyle/>
          <a:p>
            <a:r>
              <a:rPr lang="en-US" sz="2700" dirty="0"/>
              <a:t>Developing and implementing hand hygiene programs, such as through the 4 Es framework</a:t>
            </a:r>
          </a:p>
        </p:txBody>
      </p:sp>
      <p:sp>
        <p:nvSpPr>
          <p:cNvPr id="3" name="Text Placeholder 2">
            <a:extLst>
              <a:ext uri="{FF2B5EF4-FFF2-40B4-BE49-F238E27FC236}">
                <a16:creationId xmlns:a16="http://schemas.microsoft.com/office/drawing/2014/main" id="{9313A05E-A3DF-E16C-53F3-E650839BC8F2}"/>
              </a:ext>
            </a:extLst>
          </p:cNvPr>
          <p:cNvSpPr>
            <a:spLocks noGrp="1"/>
          </p:cNvSpPr>
          <p:nvPr>
            <p:ph type="body" sz="quarter" idx="11"/>
          </p:nvPr>
        </p:nvSpPr>
        <p:spPr>
          <a:xfrm>
            <a:off x="615472" y="3246375"/>
            <a:ext cx="8002804" cy="909428"/>
          </a:xfrm>
        </p:spPr>
        <p:txBody>
          <a:bodyPr>
            <a:noAutofit/>
          </a:bodyPr>
          <a:lstStyle/>
          <a:p>
            <a:pPr marL="0" indent="0">
              <a:buNone/>
            </a:pPr>
            <a:r>
              <a:rPr lang="en-US" sz="2700" dirty="0"/>
              <a:t>require hard work, multiple approaches, and consistent effort from all leadership levels.</a:t>
            </a:r>
            <a:r>
              <a:rPr lang="en-US" sz="2700" baseline="30000" dirty="0"/>
              <a:t>2,27-31</a:t>
            </a:r>
            <a:endParaRPr lang="en-US" sz="2700" dirty="0"/>
          </a:p>
        </p:txBody>
      </p:sp>
      <p:pic>
        <p:nvPicPr>
          <p:cNvPr id="27" name="Picture 2">
            <a:extLst>
              <a:ext uri="{FF2B5EF4-FFF2-40B4-BE49-F238E27FC236}">
                <a16:creationId xmlns:a16="http://schemas.microsoft.com/office/drawing/2014/main" id="{F04D6768-37BB-9D35-6EA3-D09236BE7FFD}"/>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p:blipFill>
        <p:spPr bwMode="auto">
          <a:xfrm>
            <a:off x="4008278" y="1207008"/>
            <a:ext cx="4864608" cy="18822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An illustration of healthcare personnel celebrating successes.">
            <a:extLst>
              <a:ext uri="{FF2B5EF4-FFF2-40B4-BE49-F238E27FC236}">
                <a16:creationId xmlns:a16="http://schemas.microsoft.com/office/drawing/2014/main" id="{20FFBB77-8EE6-2661-6E15-6668AAACAE36}"/>
              </a:ext>
            </a:extLst>
          </p:cNvPr>
          <p:cNvPicPr>
            <a:picLocks noChangeArrowheads="1"/>
          </p:cNvPicPr>
          <p:nvPr/>
        </p:nvPicPr>
        <p:blipFill rotWithShape="1">
          <a:blip r:embed="rId5" cstate="hqprint">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a:ext>
            </a:extLst>
          </a:blip>
          <a:srcRect t="1298" b="-1"/>
          <a:stretch/>
        </p:blipFill>
        <p:spPr bwMode="auto">
          <a:xfrm>
            <a:off x="241976" y="4357494"/>
            <a:ext cx="4864608" cy="18592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5C96C0F-D899-D7EE-A952-D40FFB8292F4}"/>
              </a:ext>
            </a:extLst>
          </p:cNvPr>
          <p:cNvSpPr>
            <a:spLocks noGrp="1"/>
          </p:cNvSpPr>
          <p:nvPr>
            <p:ph type="body" sz="quarter" idx="12"/>
          </p:nvPr>
        </p:nvSpPr>
        <p:spPr>
          <a:xfrm>
            <a:off x="5417586" y="4333042"/>
            <a:ext cx="3337454" cy="1434566"/>
          </a:xfrm>
        </p:spPr>
        <p:txBody>
          <a:bodyPr>
            <a:noAutofit/>
          </a:bodyPr>
          <a:lstStyle/>
          <a:p>
            <a:pPr marL="365760" indent="-365760"/>
            <a:r>
              <a:rPr lang="en-US" sz="2700"/>
              <a:t>Acknowledge and celebrate successes!</a:t>
            </a:r>
          </a:p>
        </p:txBody>
      </p:sp>
      <p:sp>
        <p:nvSpPr>
          <p:cNvPr id="23" name="Slide Number Placeholder 22">
            <a:extLst>
              <a:ext uri="{FF2B5EF4-FFF2-40B4-BE49-F238E27FC236}">
                <a16:creationId xmlns:a16="http://schemas.microsoft.com/office/drawing/2014/main" id="{7D77AC3A-97F9-7A17-2895-A176750D563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276674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4C2D5AE-575A-DBB3-C020-96C2D059BA3F}"/>
              </a:ext>
            </a:extLst>
          </p:cNvPr>
          <p:cNvSpPr>
            <a:spLocks noGrp="1"/>
          </p:cNvSpPr>
          <p:nvPr>
            <p:ph type="title"/>
          </p:nvPr>
        </p:nvSpPr>
        <p:spPr/>
        <p:txBody>
          <a:bodyPr>
            <a:noAutofit/>
          </a:bodyPr>
          <a:lstStyle/>
          <a:p>
            <a:r>
              <a:rPr lang="en-US" sz="3200" dirty="0"/>
              <a:t>Prevent Person-Based MRSA Transmission</a:t>
            </a:r>
            <a:r>
              <a:rPr lang="en-US" sz="3200" baseline="30000" dirty="0"/>
              <a:t>1</a:t>
            </a:r>
          </a:p>
        </p:txBody>
      </p:sp>
      <p:pic>
        <p:nvPicPr>
          <p:cNvPr id="27" name="Picture 26" descr="A logo of preventing person-based transmission, one of the four key strategies to take aim and target MRSA.">
            <a:extLst>
              <a:ext uri="{FF2B5EF4-FFF2-40B4-BE49-F238E27FC236}">
                <a16:creationId xmlns:a16="http://schemas.microsoft.com/office/drawing/2014/main" id="{C9623867-0B29-EA56-8554-74E841B97022}"/>
              </a:ext>
              <a:ext uri="{C183D7F6-B498-43B3-948B-1728B52AA6E4}">
                <adec:decorative xmlns:adec="http://schemas.microsoft.com/office/drawing/2017/decorative" val="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2880" y="1005840"/>
            <a:ext cx="8778240" cy="1137346"/>
          </a:xfrm>
          <a:prstGeom prst="rect">
            <a:avLst/>
          </a:prstGeom>
        </p:spPr>
      </p:pic>
      <p:sp>
        <p:nvSpPr>
          <p:cNvPr id="2" name="Content Placeholder 1">
            <a:extLst>
              <a:ext uri="{FF2B5EF4-FFF2-40B4-BE49-F238E27FC236}">
                <a16:creationId xmlns:a16="http://schemas.microsoft.com/office/drawing/2014/main" id="{7D82FFFA-F168-313E-F8E6-77D0C975A087}"/>
              </a:ext>
            </a:extLst>
          </p:cNvPr>
          <p:cNvSpPr>
            <a:spLocks noGrp="1"/>
          </p:cNvSpPr>
          <p:nvPr>
            <p:ph idx="1"/>
          </p:nvPr>
        </p:nvSpPr>
        <p:spPr>
          <a:xfrm>
            <a:off x="457200" y="2281643"/>
            <a:ext cx="7829451" cy="2642873"/>
          </a:xfrm>
        </p:spPr>
        <p:txBody>
          <a:bodyPr>
            <a:normAutofit/>
          </a:bodyPr>
          <a:lstStyle/>
          <a:p>
            <a:r>
              <a:rPr lang="en-US" dirty="0"/>
              <a:t>Performing hand hygiene </a:t>
            </a:r>
            <a:r>
              <a:rPr lang="en-US" b="1" dirty="0"/>
              <a:t>at key moments using appropriate technique</a:t>
            </a:r>
            <a:r>
              <a:rPr lang="en-US" dirty="0"/>
              <a:t> in combination with other evidence-based best practices interrupts MRSA transmission from healthcare personnel to patients.</a:t>
            </a:r>
          </a:p>
        </p:txBody>
      </p:sp>
      <p:sp>
        <p:nvSpPr>
          <p:cNvPr id="3" name="Text Placeholder 2">
            <a:extLst>
              <a:ext uri="{FF2B5EF4-FFF2-40B4-BE49-F238E27FC236}">
                <a16:creationId xmlns:a16="http://schemas.microsoft.com/office/drawing/2014/main" id="{685A4A73-3542-225D-4C6A-0C174A8CD9E7}"/>
              </a:ext>
            </a:extLst>
          </p:cNvPr>
          <p:cNvSpPr>
            <a:spLocks noGrp="1"/>
          </p:cNvSpPr>
          <p:nvPr>
            <p:ph type="body" sz="quarter" idx="11"/>
          </p:nvPr>
        </p:nvSpPr>
        <p:spPr>
          <a:xfrm>
            <a:off x="530103" y="5116801"/>
            <a:ext cx="8083794" cy="960586"/>
          </a:xfrm>
          <a:prstGeom prst="roundRect">
            <a:avLst/>
          </a:prstGeom>
          <a:solidFill>
            <a:schemeClr val="accent3"/>
          </a:solidFill>
          <a:effectLst>
            <a:innerShdw blurRad="63500" dist="50800" dir="13500000">
              <a:prstClr val="black">
                <a:alpha val="50000"/>
              </a:prstClr>
            </a:innerShdw>
          </a:effectLst>
        </p:spPr>
        <p:txBody>
          <a:bodyPr lIns="182880" rIns="182880" anchor="ctr">
            <a:normAutofit/>
          </a:bodyPr>
          <a:lstStyle/>
          <a:p>
            <a:pPr marL="0" indent="0">
              <a:spcBef>
                <a:spcPts val="0"/>
              </a:spcBef>
              <a:buNone/>
            </a:pPr>
            <a:r>
              <a:rPr lang="en-US" sz="2400" dirty="0"/>
              <a:t>Refer here to </a:t>
            </a:r>
            <a:r>
              <a:rPr lang="en-US" sz="2400" b="1" dirty="0">
                <a:hlinkClick r:id="rId4"/>
              </a:rPr>
              <a:t>The Joint Commission’s 2024 National Patient Safety Goals</a:t>
            </a:r>
            <a:r>
              <a:rPr lang="en-US" sz="2400" dirty="0"/>
              <a:t>.</a:t>
            </a:r>
          </a:p>
        </p:txBody>
      </p:sp>
      <p:sp>
        <p:nvSpPr>
          <p:cNvPr id="23" name="Slide Number Placeholder 22">
            <a:extLst>
              <a:ext uri="{FF2B5EF4-FFF2-40B4-BE49-F238E27FC236}">
                <a16:creationId xmlns:a16="http://schemas.microsoft.com/office/drawing/2014/main" id="{840F860D-09A6-CB25-5128-9D60C0AF15A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4274934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199" y="0"/>
            <a:ext cx="8525435" cy="914400"/>
          </a:xfrm>
        </p:spPr>
        <p:txBody>
          <a:bodyPr>
            <a:noAutofit/>
          </a:bodyPr>
          <a:lstStyle/>
          <a:p>
            <a:r>
              <a:rPr lang="en-US" sz="3200"/>
              <a:t>Case Example of Low Adherence: Background</a:t>
            </a:r>
          </a:p>
        </p:txBody>
      </p:sp>
      <p:sp>
        <p:nvSpPr>
          <p:cNvPr id="28" name="Content Placeholder 27">
            <a:extLst>
              <a:ext uri="{FF2B5EF4-FFF2-40B4-BE49-F238E27FC236}">
                <a16:creationId xmlns:a16="http://schemas.microsoft.com/office/drawing/2014/main" id="{9544757A-D69F-E9A1-D034-BED53ACFA35C}"/>
              </a:ext>
            </a:extLst>
          </p:cNvPr>
          <p:cNvSpPr>
            <a:spLocks noGrp="1"/>
          </p:cNvSpPr>
          <p:nvPr>
            <p:ph idx="1"/>
          </p:nvPr>
        </p:nvSpPr>
        <p:spPr>
          <a:xfrm>
            <a:off x="801229" y="1180821"/>
            <a:ext cx="7971295" cy="2366610"/>
          </a:xfrm>
        </p:spPr>
        <p:txBody>
          <a:bodyPr>
            <a:normAutofit fontScale="92500" lnSpcReduction="20000"/>
          </a:bodyPr>
          <a:lstStyle/>
          <a:p>
            <a:pPr>
              <a:lnSpc>
                <a:spcPct val="110000"/>
              </a:lnSpc>
            </a:pPr>
            <a:r>
              <a:rPr lang="en-US" sz="3200" dirty="0"/>
              <a:t>A community hospital recently transitioned from </a:t>
            </a:r>
            <a:r>
              <a:rPr lang="en-US" dirty="0"/>
              <a:t>using overt observation</a:t>
            </a:r>
            <a:r>
              <a:rPr lang="en-US" sz="3200" dirty="0"/>
              <a:t> to an automated adherence monitoring system.</a:t>
            </a:r>
          </a:p>
          <a:p>
            <a:pPr>
              <a:lnSpc>
                <a:spcPct val="110000"/>
              </a:lnSpc>
            </a:pPr>
            <a:r>
              <a:rPr lang="en-US" sz="3200" dirty="0"/>
              <a:t>Rates dropped dramatically after the new system was implemented.</a:t>
            </a:r>
          </a:p>
          <a:p>
            <a:endParaRPr lang="en-US" dirty="0"/>
          </a:p>
        </p:txBody>
      </p:sp>
      <p:sp>
        <p:nvSpPr>
          <p:cNvPr id="29" name="Text Placeholder 28">
            <a:extLst>
              <a:ext uri="{FF2B5EF4-FFF2-40B4-BE49-F238E27FC236}">
                <a16:creationId xmlns:a16="http://schemas.microsoft.com/office/drawing/2014/main" id="{B8AC158C-7058-87D7-893E-A780449EF6C2}"/>
              </a:ext>
            </a:extLst>
          </p:cNvPr>
          <p:cNvSpPr>
            <a:spLocks noGrp="1"/>
          </p:cNvSpPr>
          <p:nvPr>
            <p:ph type="body" sz="quarter" idx="11"/>
          </p:nvPr>
        </p:nvSpPr>
        <p:spPr>
          <a:xfrm>
            <a:off x="804671" y="3346058"/>
            <a:ext cx="4494441" cy="2911525"/>
          </a:xfrm>
        </p:spPr>
        <p:txBody>
          <a:bodyPr vert="horz" lIns="91440" tIns="45720" rIns="91440" bIns="45720" rtlCol="0" anchor="t">
            <a:normAutofit fontScale="85000" lnSpcReduction="10000"/>
          </a:bodyPr>
          <a:lstStyle/>
          <a:p>
            <a:pPr marL="822960" indent="-365760">
              <a:lnSpc>
                <a:spcPct val="120000"/>
              </a:lnSpc>
              <a:buFont typeface="Courier New" panose="02070309020205020404" pitchFamily="49" charset="0"/>
              <a:buChar char="o"/>
            </a:pPr>
            <a:r>
              <a:rPr lang="en-US" sz="3200"/>
              <a:t>Previously, hand hygiene adherence was 91 to 94 percent.</a:t>
            </a:r>
          </a:p>
          <a:p>
            <a:pPr marL="822960" indent="-365760">
              <a:lnSpc>
                <a:spcPct val="120000"/>
              </a:lnSpc>
              <a:buFont typeface="Courier New" panose="02070309020205020404" pitchFamily="49" charset="0"/>
              <a:buChar char="o"/>
            </a:pPr>
            <a:r>
              <a:rPr lang="en-US" sz="3200"/>
              <a:t>Following the transition, hand hygiene adherence was 52 to 56 percent.</a:t>
            </a:r>
          </a:p>
          <a:p>
            <a:endParaRPr lang="en-US"/>
          </a:p>
        </p:txBody>
      </p:sp>
      <p:pic>
        <p:nvPicPr>
          <p:cNvPr id="3" name="Picture 2" descr="A hospital building.">
            <a:extLst>
              <a:ext uri="{FF2B5EF4-FFF2-40B4-BE49-F238E27FC236}">
                <a16:creationId xmlns:a16="http://schemas.microsoft.com/office/drawing/2014/main" id="{1BB9D2C0-2C94-562E-2BEA-D890C99A550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803900" y="3412363"/>
            <a:ext cx="2704624" cy="2464046"/>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40</a:t>
            </a:fld>
            <a:endParaRPr lang="en-US"/>
          </a:p>
        </p:txBody>
      </p:sp>
    </p:spTree>
    <p:extLst>
      <p:ext uri="{BB962C8B-B14F-4D97-AF65-F5344CB8AC3E}">
        <p14:creationId xmlns:p14="http://schemas.microsoft.com/office/powerpoint/2010/main" val="1192451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246223" y="0"/>
            <a:ext cx="8897777" cy="914400"/>
          </a:xfrm>
        </p:spPr>
        <p:txBody>
          <a:bodyPr>
            <a:noAutofit/>
          </a:bodyPr>
          <a:lstStyle/>
          <a:p>
            <a:r>
              <a:rPr lang="en-US" sz="3000"/>
              <a:t>Case Example Continued: Examination of the Problem</a:t>
            </a:r>
          </a:p>
        </p:txBody>
      </p:sp>
      <p:sp>
        <p:nvSpPr>
          <p:cNvPr id="28" name="Content Placeholder 27">
            <a:extLst>
              <a:ext uri="{FF2B5EF4-FFF2-40B4-BE49-F238E27FC236}">
                <a16:creationId xmlns:a16="http://schemas.microsoft.com/office/drawing/2014/main" id="{9544757A-D69F-E9A1-D034-BED53ACFA35C}"/>
              </a:ext>
            </a:extLst>
          </p:cNvPr>
          <p:cNvSpPr>
            <a:spLocks noGrp="1"/>
          </p:cNvSpPr>
          <p:nvPr>
            <p:ph idx="1"/>
          </p:nvPr>
        </p:nvSpPr>
        <p:spPr>
          <a:xfrm>
            <a:off x="838720" y="1360769"/>
            <a:ext cx="4663136" cy="4473028"/>
          </a:xfrm>
        </p:spPr>
        <p:txBody>
          <a:bodyPr>
            <a:normAutofit/>
          </a:bodyPr>
          <a:lstStyle/>
          <a:p>
            <a:pPr marL="365760" marR="0" lvl="0" indent="-36576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Infection Prevention conducted a point prevalence audit to validate the data.</a:t>
            </a:r>
          </a:p>
          <a:p>
            <a:pPr marL="365760" marR="0" lvl="0" indent="-365760" algn="l" defTabSz="887553" rtl="0" eaLnBrk="1" fontAlgn="auto" latinLnBrk="0" hangingPunct="1">
              <a:lnSpc>
                <a:spcPct val="100000"/>
              </a:lnSpc>
              <a:spcBef>
                <a:spcPts val="3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Focus group sessions—including representation from all clinical and ancillary staff departments—sought to understand the barriers.</a:t>
            </a:r>
          </a:p>
          <a:p>
            <a:endParaRPr lang="en-US"/>
          </a:p>
        </p:txBody>
      </p:sp>
      <p:pic>
        <p:nvPicPr>
          <p:cNvPr id="7" name="Picture 4" descr="A magnifying glass with a target and arrow.">
            <a:extLst>
              <a:ext uri="{FF2B5EF4-FFF2-40B4-BE49-F238E27FC236}">
                <a16:creationId xmlns:a16="http://schemas.microsoft.com/office/drawing/2014/main" id="{C0AAD677-8687-AB43-5EF2-74D7A6AA4434}"/>
              </a:ext>
            </a:extLst>
          </p:cNvPr>
          <p:cNvPicPr preferRelativeResize="0">
            <a:picLocks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5572632" y="1445653"/>
            <a:ext cx="3044952" cy="19771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descr="A group of healthcare personnel having a discussion.">
            <a:extLst>
              <a:ext uri="{FF2B5EF4-FFF2-40B4-BE49-F238E27FC236}">
                <a16:creationId xmlns:a16="http://schemas.microsoft.com/office/drawing/2014/main" id="{BF674A90-1C29-5991-1B0E-B61CFDDC139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578212" y="3790632"/>
            <a:ext cx="3044208" cy="2029472"/>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41</a:t>
            </a:fld>
            <a:endParaRPr lang="en-US"/>
          </a:p>
        </p:txBody>
      </p:sp>
    </p:spTree>
    <p:extLst>
      <p:ext uri="{BB962C8B-B14F-4D97-AF65-F5344CB8AC3E}">
        <p14:creationId xmlns:p14="http://schemas.microsoft.com/office/powerpoint/2010/main" val="3729270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80EE1E9-05DE-4F1B-4F80-C62D6F87EF55}"/>
              </a:ext>
            </a:extLst>
          </p:cNvPr>
          <p:cNvSpPr>
            <a:spLocks noGrp="1"/>
          </p:cNvSpPr>
          <p:nvPr>
            <p:ph type="title"/>
          </p:nvPr>
        </p:nvSpPr>
        <p:spPr/>
        <p:txBody>
          <a:bodyPr>
            <a:normAutofit fontScale="90000"/>
          </a:bodyPr>
          <a:lstStyle/>
          <a:p>
            <a:r>
              <a:rPr lang="en-US"/>
              <a:t>Case Example: Ishikawa Diagram</a:t>
            </a:r>
            <a:r>
              <a:rPr lang="en-US" baseline="30000"/>
              <a:t>1,5,39</a:t>
            </a:r>
            <a:endParaRPr lang="en-US"/>
          </a:p>
        </p:txBody>
      </p:sp>
      <p:pic>
        <p:nvPicPr>
          <p:cNvPr id="35" name="Picture 34" descr="An example of the Ishikawa diagram, also known as the fishbone diagram. The tool summarizes an issue's barriers, usually grouped into one of six main categories, to look at the issue globally and prioritize interventions. The categories and related examples include the following: &#10;Man, which encompasses issues like poor training among individuals or units. Method, such as outdated policies or improper glove use. Machine, including concerns like inadequate staffing or high patient acuity. Material, such as empty dispensers, inconvenient sink placement, or skin irritation. Environment, which involves factors like a low safety climate or lack of accountability. Measurement, including issues like distrust in data, lack of belief in risk of low hand hygiene adherence, or Hawthorne effect.">
            <a:extLst>
              <a:ext uri="{FF2B5EF4-FFF2-40B4-BE49-F238E27FC236}">
                <a16:creationId xmlns:a16="http://schemas.microsoft.com/office/drawing/2014/main" id="{391280CA-14DE-B552-6E68-564DA4149B00}"/>
              </a:ext>
            </a:extLst>
          </p:cNvPr>
          <p:cNvPicPr>
            <a:picLocks noChangeAspect="1"/>
          </p:cNvPicPr>
          <p:nvPr/>
        </p:nvPicPr>
        <p:blipFill>
          <a:blip r:embed="rId3"/>
          <a:srcRect/>
          <a:stretch/>
        </p:blipFill>
        <p:spPr>
          <a:xfrm>
            <a:off x="2180760" y="1152074"/>
            <a:ext cx="5392214" cy="4253365"/>
          </a:xfrm>
          <a:prstGeom prst="rect">
            <a:avLst/>
          </a:prstGeom>
        </p:spPr>
      </p:pic>
      <p:sp>
        <p:nvSpPr>
          <p:cNvPr id="2" name="Text Placeholder 5">
            <a:extLst>
              <a:ext uri="{FF2B5EF4-FFF2-40B4-BE49-F238E27FC236}">
                <a16:creationId xmlns:a16="http://schemas.microsoft.com/office/drawing/2014/main" id="{AF31A03D-0A05-E7EC-40BD-B8AA8E422649}"/>
              </a:ext>
            </a:extLst>
          </p:cNvPr>
          <p:cNvSpPr>
            <a:spLocks noGrp="1"/>
          </p:cNvSpPr>
          <p:nvPr>
            <p:ph type="body" sz="quarter" idx="11"/>
          </p:nvPr>
        </p:nvSpPr>
        <p:spPr>
          <a:xfrm>
            <a:off x="2316547" y="5552676"/>
            <a:ext cx="5120640" cy="619744"/>
          </a:xfrm>
          <a:prstGeom prst="roundRect">
            <a:avLst/>
          </a:prstGeom>
          <a:solidFill>
            <a:schemeClr val="accent3"/>
          </a:solidFill>
          <a:ln>
            <a:noFill/>
          </a:ln>
          <a:effectLst>
            <a:innerShdw blurRad="63500" dist="50800" dir="13500000">
              <a:prstClr val="black">
                <a:alpha val="50000"/>
              </a:prstClr>
            </a:innerShdw>
          </a:effectLst>
        </p:spPr>
        <p:txBody>
          <a:bodyPr wrap="square" lIns="182880" tIns="64008" rIns="182880" bIns="64008">
            <a:spAutoFit/>
          </a:bodyPr>
          <a:lstStyle/>
          <a:p>
            <a:pPr marL="0" indent="0">
              <a:spcBef>
                <a:spcPts val="0"/>
              </a:spcBef>
              <a:buNone/>
            </a:pPr>
            <a:r>
              <a:rPr lang="en-US" sz="1400" b="1"/>
              <a:t>HICPAC Guideline for Hand Hygiene in Health-Care Settings</a:t>
            </a:r>
            <a:r>
              <a:rPr lang="en-US" sz="1400" b="1" baseline="30000"/>
              <a:t>5</a:t>
            </a:r>
            <a:endParaRPr lang="en-US" sz="1400" b="1"/>
          </a:p>
          <a:p>
            <a:pPr marL="0" indent="0">
              <a:spcBef>
                <a:spcPts val="0"/>
              </a:spcBef>
              <a:buNone/>
            </a:pPr>
            <a:r>
              <a:rPr lang="en-US" sz="1400">
                <a:hlinkClick r:id="rId4"/>
              </a:rPr>
              <a:t>https://www.cdc.gov/mmwr/PDF/rr/rr5116.pdf</a:t>
            </a:r>
            <a:r>
              <a:rPr lang="en-US" sz="1400"/>
              <a:t> </a:t>
            </a:r>
            <a:endParaRPr lang="en-US" sz="1400" dirty="0"/>
          </a:p>
        </p:txBody>
      </p:sp>
      <p:sp>
        <p:nvSpPr>
          <p:cNvPr id="23" name="Slide Number Placeholder 22">
            <a:extLst>
              <a:ext uri="{FF2B5EF4-FFF2-40B4-BE49-F238E27FC236}">
                <a16:creationId xmlns:a16="http://schemas.microsoft.com/office/drawing/2014/main" id="{023EBDD7-50D7-3F08-A4A5-50EC99D6D02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317339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1EB1376-77E9-A6D4-05AF-66110A048F38}"/>
              </a:ext>
            </a:extLst>
          </p:cNvPr>
          <p:cNvSpPr>
            <a:spLocks noGrp="1"/>
          </p:cNvSpPr>
          <p:nvPr>
            <p:ph type="title"/>
          </p:nvPr>
        </p:nvSpPr>
        <p:spPr/>
        <p:txBody>
          <a:bodyPr>
            <a:normAutofit fontScale="90000"/>
          </a:bodyPr>
          <a:lstStyle/>
          <a:p>
            <a:r>
              <a:rPr lang="en-US"/>
              <a:t>Case Example: Action Planning</a:t>
            </a:r>
            <a:r>
              <a:rPr lang="en-US" baseline="30000"/>
              <a:t>2,5,7,8</a:t>
            </a:r>
          </a:p>
        </p:txBody>
      </p:sp>
      <p:sp>
        <p:nvSpPr>
          <p:cNvPr id="3" name="Text Placeholder 2">
            <a:extLst>
              <a:ext uri="{FF2B5EF4-FFF2-40B4-BE49-F238E27FC236}">
                <a16:creationId xmlns:a16="http://schemas.microsoft.com/office/drawing/2014/main" id="{4F71A857-4031-BDD3-B1A0-E6D1C978D4DB}"/>
              </a:ext>
            </a:extLst>
          </p:cNvPr>
          <p:cNvSpPr>
            <a:spLocks noGrp="1"/>
          </p:cNvSpPr>
          <p:nvPr>
            <p:ph type="body" sz="quarter" idx="11"/>
          </p:nvPr>
        </p:nvSpPr>
        <p:spPr>
          <a:xfrm>
            <a:off x="999209" y="1243525"/>
            <a:ext cx="2377440" cy="914400"/>
          </a:xfrm>
          <a:solidFill>
            <a:schemeClr val="accen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normAutofit/>
          </a:bodyPr>
          <a:lstStyle/>
          <a:p>
            <a:pPr marL="0" indent="0" algn="ctr" defTabSz="820583">
              <a:lnSpc>
                <a:spcPct val="90000"/>
              </a:lnSpc>
              <a:buNone/>
            </a:pPr>
            <a:r>
              <a:rPr lang="en-US" sz="2400" b="1">
                <a:solidFill>
                  <a:schemeClr val="bg1"/>
                </a:solidFill>
              </a:rPr>
              <a:t>Policy Review</a:t>
            </a:r>
          </a:p>
        </p:txBody>
      </p:sp>
      <p:sp>
        <p:nvSpPr>
          <p:cNvPr id="4" name="Text Placeholder 3">
            <a:extLst>
              <a:ext uri="{FF2B5EF4-FFF2-40B4-BE49-F238E27FC236}">
                <a16:creationId xmlns:a16="http://schemas.microsoft.com/office/drawing/2014/main" id="{99BEAFE9-FFA4-2804-CED4-E1229E4B6EFA}"/>
              </a:ext>
            </a:extLst>
          </p:cNvPr>
          <p:cNvSpPr>
            <a:spLocks noGrp="1"/>
          </p:cNvSpPr>
          <p:nvPr>
            <p:ph type="body" sz="quarter" idx="12"/>
          </p:nvPr>
        </p:nvSpPr>
        <p:spPr>
          <a:xfrm>
            <a:off x="999209" y="2295086"/>
            <a:ext cx="2377440" cy="3749040"/>
          </a:xfr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37160" rtlCol="0" anchor="t">
            <a:normAutofit/>
          </a:bodyPr>
          <a:lstStyle/>
          <a:p>
            <a:pPr marL="0" indent="0" defTabSz="820583">
              <a:spcBef>
                <a:spcPts val="200"/>
              </a:spcBef>
              <a:spcAft>
                <a:spcPts val="200"/>
              </a:spcAft>
              <a:buNone/>
            </a:pPr>
            <a:r>
              <a:rPr lang="en-US" sz="1400" b="1">
                <a:solidFill>
                  <a:schemeClr val="tx1"/>
                </a:solidFill>
              </a:rPr>
              <a:t>Overview</a:t>
            </a:r>
          </a:p>
          <a:p>
            <a:pPr marL="228600" indent="-228600" defTabSz="820583">
              <a:spcBef>
                <a:spcPts val="200"/>
              </a:spcBef>
              <a:spcAft>
                <a:spcPts val="200"/>
              </a:spcAft>
            </a:pPr>
            <a:r>
              <a:rPr lang="en-US" sz="1400">
                <a:solidFill>
                  <a:schemeClr val="tx1"/>
                </a:solidFill>
              </a:rPr>
              <a:t>Reviewed and updated current hospital policy.</a:t>
            </a:r>
            <a:br>
              <a:rPr lang="en-US" sz="1400">
                <a:solidFill>
                  <a:schemeClr val="tx1"/>
                </a:solidFill>
              </a:rPr>
            </a:br>
            <a:endParaRPr lang="en-US" sz="1400" b="1">
              <a:solidFill>
                <a:schemeClr val="tx1"/>
              </a:solidFill>
            </a:endParaRPr>
          </a:p>
          <a:p>
            <a:pPr marL="0" indent="0" defTabSz="820583">
              <a:spcBef>
                <a:spcPts val="200"/>
              </a:spcBef>
              <a:spcAft>
                <a:spcPts val="200"/>
              </a:spcAft>
              <a:buNone/>
            </a:pPr>
            <a:r>
              <a:rPr lang="en-US" sz="1400" b="1">
                <a:solidFill>
                  <a:schemeClr val="tx1"/>
                </a:solidFill>
              </a:rPr>
              <a:t>Actions</a:t>
            </a:r>
          </a:p>
          <a:p>
            <a:pPr marL="228600" indent="-228600" defTabSz="820583">
              <a:spcBef>
                <a:spcPts val="200"/>
              </a:spcBef>
              <a:spcAft>
                <a:spcPts val="200"/>
              </a:spcAft>
            </a:pPr>
            <a:r>
              <a:rPr lang="en-US" sz="1400">
                <a:solidFill>
                  <a:schemeClr val="tx1"/>
                </a:solidFill>
              </a:rPr>
              <a:t>Utilized the CDC and the WHO recommendations to clarify expectations.</a:t>
            </a:r>
          </a:p>
          <a:p>
            <a:pPr marL="228600" indent="-228600" defTabSz="820583">
              <a:spcBef>
                <a:spcPts val="200"/>
              </a:spcBef>
              <a:spcAft>
                <a:spcPts val="200"/>
              </a:spcAft>
            </a:pPr>
            <a:r>
              <a:rPr lang="en-US" sz="1400">
                <a:solidFill>
                  <a:schemeClr val="tx1"/>
                </a:solidFill>
              </a:rPr>
              <a:t>Addressed local workflows.</a:t>
            </a:r>
          </a:p>
        </p:txBody>
      </p:sp>
      <p:sp>
        <p:nvSpPr>
          <p:cNvPr id="6" name="Text Placeholder 5">
            <a:extLst>
              <a:ext uri="{FF2B5EF4-FFF2-40B4-BE49-F238E27FC236}">
                <a16:creationId xmlns:a16="http://schemas.microsoft.com/office/drawing/2014/main" id="{1406BC05-3228-924B-BB54-6F434314707D}"/>
              </a:ext>
            </a:extLst>
          </p:cNvPr>
          <p:cNvSpPr>
            <a:spLocks noGrp="1"/>
          </p:cNvSpPr>
          <p:nvPr>
            <p:ph type="body" sz="quarter" idx="14"/>
          </p:nvPr>
        </p:nvSpPr>
        <p:spPr>
          <a:xfrm>
            <a:off x="3562473" y="1243836"/>
            <a:ext cx="2377440" cy="914400"/>
          </a:xfr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indent="0" algn="ctr" defTabSz="820583">
              <a:lnSpc>
                <a:spcPct val="90000"/>
              </a:lnSpc>
              <a:buNone/>
            </a:pPr>
            <a:r>
              <a:rPr lang="en-US" sz="2400" b="1"/>
              <a:t>Education Campaign</a:t>
            </a:r>
            <a:endParaRPr lang="en-US" sz="2400" b="1">
              <a:solidFill>
                <a:schemeClr val="lt1"/>
              </a:solidFill>
            </a:endParaRPr>
          </a:p>
        </p:txBody>
      </p:sp>
      <p:sp>
        <p:nvSpPr>
          <p:cNvPr id="7" name="Text Placeholder 6">
            <a:extLst>
              <a:ext uri="{FF2B5EF4-FFF2-40B4-BE49-F238E27FC236}">
                <a16:creationId xmlns:a16="http://schemas.microsoft.com/office/drawing/2014/main" id="{718EF5BB-C427-49EF-80B1-E2FCE498CAEA}"/>
              </a:ext>
            </a:extLst>
          </p:cNvPr>
          <p:cNvSpPr>
            <a:spLocks noGrp="1"/>
          </p:cNvSpPr>
          <p:nvPr>
            <p:ph type="body" sz="quarter" idx="15"/>
          </p:nvPr>
        </p:nvSpPr>
        <p:spPr>
          <a:xfrm>
            <a:off x="3562473" y="2295086"/>
            <a:ext cx="2377440" cy="3749040"/>
          </a:xfrm>
          <a:solidFill>
            <a:srgbClr val="BBD0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37160" bIns="45720" rtlCol="0" anchor="t">
            <a:noAutofit/>
          </a:bodyPr>
          <a:lstStyle/>
          <a:p>
            <a:pPr marL="0" indent="0" defTabSz="820583">
              <a:spcBef>
                <a:spcPts val="200"/>
              </a:spcBef>
              <a:spcAft>
                <a:spcPts val="200"/>
              </a:spcAft>
              <a:buNone/>
            </a:pPr>
            <a:r>
              <a:rPr lang="en-US" sz="1400" b="1" dirty="0">
                <a:solidFill>
                  <a:schemeClr val="tx1"/>
                </a:solidFill>
              </a:rPr>
              <a:t>Overview</a:t>
            </a:r>
          </a:p>
          <a:p>
            <a:pPr marL="228600" indent="-228600" defTabSz="820583">
              <a:spcBef>
                <a:spcPts val="200"/>
              </a:spcBef>
              <a:spcAft>
                <a:spcPts val="200"/>
              </a:spcAft>
            </a:pPr>
            <a:r>
              <a:rPr lang="en-US" sz="1400" dirty="0">
                <a:solidFill>
                  <a:schemeClr val="tx1"/>
                </a:solidFill>
              </a:rPr>
              <a:t>Developed multimodal educational resources.</a:t>
            </a:r>
            <a:br>
              <a:rPr lang="en-US" sz="1400" dirty="0">
                <a:solidFill>
                  <a:schemeClr val="tx1"/>
                </a:solidFill>
              </a:rPr>
            </a:br>
            <a:endParaRPr lang="en-US" sz="1400" b="1" dirty="0">
              <a:solidFill>
                <a:schemeClr val="tx1"/>
              </a:solidFill>
            </a:endParaRPr>
          </a:p>
          <a:p>
            <a:pPr marL="0" indent="0" defTabSz="820583">
              <a:spcBef>
                <a:spcPts val="200"/>
              </a:spcBef>
              <a:spcAft>
                <a:spcPts val="200"/>
              </a:spcAft>
              <a:buNone/>
            </a:pPr>
            <a:r>
              <a:rPr lang="en-US" sz="1400" b="1" dirty="0">
                <a:solidFill>
                  <a:schemeClr val="tx1"/>
                </a:solidFill>
              </a:rPr>
              <a:t>Actions</a:t>
            </a:r>
          </a:p>
          <a:p>
            <a:pPr marL="228600" indent="-228600" defTabSz="820583">
              <a:spcBef>
                <a:spcPts val="200"/>
              </a:spcBef>
              <a:spcAft>
                <a:spcPts val="200"/>
              </a:spcAft>
            </a:pPr>
            <a:r>
              <a:rPr lang="en-US" sz="1400" dirty="0">
                <a:solidFill>
                  <a:schemeClr val="tx1"/>
                </a:solidFill>
              </a:rPr>
              <a:t>Implemented training and annual refreshers.</a:t>
            </a:r>
          </a:p>
          <a:p>
            <a:pPr marL="228600" indent="-228600" defTabSz="820583">
              <a:spcBef>
                <a:spcPts val="200"/>
              </a:spcBef>
              <a:spcAft>
                <a:spcPts val="200"/>
              </a:spcAft>
            </a:pPr>
            <a:r>
              <a:rPr lang="en-US" sz="1400" dirty="0">
                <a:solidFill>
                  <a:schemeClr val="tx1"/>
                </a:solidFill>
              </a:rPr>
              <a:t>Created individualized content for disciplines and departments.</a:t>
            </a:r>
          </a:p>
          <a:p>
            <a:pPr marL="228600" indent="-228600" defTabSz="820583">
              <a:spcBef>
                <a:spcPts val="200"/>
              </a:spcBef>
              <a:spcAft>
                <a:spcPts val="200"/>
              </a:spcAft>
            </a:pPr>
            <a:r>
              <a:rPr lang="en-US" sz="1400" dirty="0">
                <a:solidFill>
                  <a:schemeClr val="tx1"/>
                </a:solidFill>
              </a:rPr>
              <a:t>Translated materials into common first-languages.</a:t>
            </a:r>
          </a:p>
          <a:p>
            <a:pPr marL="228600" indent="-228600" defTabSz="820583">
              <a:spcBef>
                <a:spcPts val="200"/>
              </a:spcBef>
              <a:spcAft>
                <a:spcPts val="200"/>
              </a:spcAft>
            </a:pPr>
            <a:r>
              <a:rPr lang="en-US" sz="1400" dirty="0">
                <a:solidFill>
                  <a:schemeClr val="tx1"/>
                </a:solidFill>
              </a:rPr>
              <a:t>Facilitated hospitalwide education with giveaways.</a:t>
            </a:r>
          </a:p>
          <a:p>
            <a:pPr marL="0" indent="0" defTabSz="820583">
              <a:spcBef>
                <a:spcPts val="200"/>
              </a:spcBef>
              <a:spcAft>
                <a:spcPts val="200"/>
              </a:spcAft>
              <a:buNone/>
            </a:pPr>
            <a:endParaRPr lang="en-US" sz="1400" dirty="0">
              <a:solidFill>
                <a:schemeClr val="tx1"/>
              </a:solidFill>
            </a:endParaRPr>
          </a:p>
        </p:txBody>
      </p:sp>
      <p:sp>
        <p:nvSpPr>
          <p:cNvPr id="9" name="Text Placeholder 8">
            <a:extLst>
              <a:ext uri="{FF2B5EF4-FFF2-40B4-BE49-F238E27FC236}">
                <a16:creationId xmlns:a16="http://schemas.microsoft.com/office/drawing/2014/main" id="{979DDF9E-68D9-1815-FB62-D0F1E8C119DE}"/>
              </a:ext>
            </a:extLst>
          </p:cNvPr>
          <p:cNvSpPr>
            <a:spLocks noGrp="1"/>
          </p:cNvSpPr>
          <p:nvPr>
            <p:ph type="body" sz="quarter" idx="16"/>
          </p:nvPr>
        </p:nvSpPr>
        <p:spPr>
          <a:xfrm>
            <a:off x="6122793" y="1243524"/>
            <a:ext cx="2377440" cy="914400"/>
          </a:xfr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indent="0" algn="ctr" defTabSz="820583">
              <a:lnSpc>
                <a:spcPct val="90000"/>
              </a:lnSpc>
              <a:buNone/>
            </a:pPr>
            <a:r>
              <a:rPr lang="en-US" sz="2400" b="1">
                <a:solidFill>
                  <a:schemeClr val="lt1"/>
                </a:solidFill>
              </a:rPr>
              <a:t>Accountability Model</a:t>
            </a:r>
          </a:p>
        </p:txBody>
      </p:sp>
      <p:sp>
        <p:nvSpPr>
          <p:cNvPr id="11" name="Text Placeholder 10">
            <a:extLst>
              <a:ext uri="{FF2B5EF4-FFF2-40B4-BE49-F238E27FC236}">
                <a16:creationId xmlns:a16="http://schemas.microsoft.com/office/drawing/2014/main" id="{B17B31A7-1A25-C58D-BBC6-3A951C429070}"/>
              </a:ext>
            </a:extLst>
          </p:cNvPr>
          <p:cNvSpPr>
            <a:spLocks noGrp="1"/>
          </p:cNvSpPr>
          <p:nvPr>
            <p:ph type="body" sz="quarter" idx="17"/>
          </p:nvPr>
        </p:nvSpPr>
        <p:spPr>
          <a:xfrm>
            <a:off x="6122793" y="2295086"/>
            <a:ext cx="2377440" cy="3749040"/>
          </a:xfrm>
          <a:solidFill>
            <a:schemeClr val="accent4">
              <a:lumMod val="20000"/>
              <a:lumOff val="80000"/>
            </a:schemeClr>
          </a:solidFill>
          <a:ln>
            <a:solidFill>
              <a:srgbClr val="FDE6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37160" bIns="45720" rtlCol="0" anchor="t">
            <a:normAutofit/>
          </a:bodyPr>
          <a:lstStyle/>
          <a:p>
            <a:pPr marL="0" indent="0" defTabSz="820583">
              <a:spcBef>
                <a:spcPts val="200"/>
              </a:spcBef>
              <a:spcAft>
                <a:spcPts val="200"/>
              </a:spcAft>
              <a:buNone/>
            </a:pPr>
            <a:r>
              <a:rPr lang="en-US" sz="1400" b="1" dirty="0">
                <a:solidFill>
                  <a:schemeClr val="tx1"/>
                </a:solidFill>
              </a:rPr>
              <a:t>Overview</a:t>
            </a:r>
          </a:p>
          <a:p>
            <a:pPr marL="228600" indent="-228600" defTabSz="820583">
              <a:spcBef>
                <a:spcPts val="200"/>
              </a:spcBef>
              <a:spcAft>
                <a:spcPts val="200"/>
              </a:spcAft>
            </a:pPr>
            <a:r>
              <a:rPr lang="en-US" sz="1400" dirty="0">
                <a:solidFill>
                  <a:schemeClr val="tx1"/>
                </a:solidFill>
              </a:rPr>
              <a:t>Collaborated with executive leadership for an accountability model.</a:t>
            </a:r>
          </a:p>
          <a:p>
            <a:pPr marL="0" indent="0" defTabSz="820583">
              <a:spcBef>
                <a:spcPts val="200"/>
              </a:spcBef>
              <a:spcAft>
                <a:spcPts val="200"/>
              </a:spcAft>
              <a:buNone/>
            </a:pPr>
            <a:r>
              <a:rPr lang="en-US" sz="1400" b="1" dirty="0">
                <a:solidFill>
                  <a:schemeClr val="tx1"/>
                </a:solidFill>
              </a:rPr>
              <a:t>Actions</a:t>
            </a:r>
          </a:p>
          <a:p>
            <a:pPr marL="228600" indent="-228600" defTabSz="820583">
              <a:spcBef>
                <a:spcPts val="200"/>
              </a:spcBef>
              <a:spcAft>
                <a:spcPts val="200"/>
              </a:spcAft>
            </a:pPr>
            <a:r>
              <a:rPr lang="en-US" sz="1400" dirty="0">
                <a:solidFill>
                  <a:schemeClr val="tx1"/>
                </a:solidFill>
              </a:rPr>
              <a:t>Involved recognition for top performers and sanctions for repeated nonadherence.</a:t>
            </a:r>
          </a:p>
          <a:p>
            <a:pPr marL="228600" indent="-228600" defTabSz="820583">
              <a:spcBef>
                <a:spcPts val="200"/>
              </a:spcBef>
              <a:spcAft>
                <a:spcPts val="200"/>
              </a:spcAft>
            </a:pPr>
            <a:r>
              <a:rPr lang="en-US" sz="1400" dirty="0">
                <a:solidFill>
                  <a:schemeClr val="tx1"/>
                </a:solidFill>
              </a:rPr>
              <a:t>Encompassed individual and unit or departmental level.</a:t>
            </a:r>
          </a:p>
        </p:txBody>
      </p:sp>
      <p:sp>
        <p:nvSpPr>
          <p:cNvPr id="23" name="Slide Number Placeholder 22">
            <a:extLst>
              <a:ext uri="{FF2B5EF4-FFF2-40B4-BE49-F238E27FC236}">
                <a16:creationId xmlns:a16="http://schemas.microsoft.com/office/drawing/2014/main" id="{BE40737F-75C7-D784-8A48-0B68503D0AB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2287502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246223" y="0"/>
            <a:ext cx="8897777" cy="914400"/>
          </a:xfrm>
        </p:spPr>
        <p:txBody>
          <a:bodyPr>
            <a:noAutofit/>
          </a:bodyPr>
          <a:lstStyle/>
          <a:p>
            <a:r>
              <a:rPr lang="en-US" sz="4000"/>
              <a:t>Case Example: Results of Intervention</a:t>
            </a:r>
            <a:endParaRPr lang="en-US" sz="3600"/>
          </a:p>
        </p:txBody>
      </p:sp>
      <p:pic>
        <p:nvPicPr>
          <p:cNvPr id="13" name="Content Placeholder 12" descr="A graph showing the case example's results of intervention. The X-axis represents dates from July 2022 to March 2024 in monthly increments, while the Y-axis shows percentages from 0 to 100 percent. The horizontal black line indicates the goal of 90 percent hand hygiene adherence, and the blue line tracks the monthly adherence rates. Although it took some time to fully implement the action plan, the hospital eventually began to see their adherence rates rise. Within a year, they were back at their target of 90 percent.">
            <a:extLst>
              <a:ext uri="{FF2B5EF4-FFF2-40B4-BE49-F238E27FC236}">
                <a16:creationId xmlns:a16="http://schemas.microsoft.com/office/drawing/2014/main" id="{20CC372F-5480-A3C1-C275-78D9D688DBC5}"/>
              </a:ext>
            </a:extLst>
          </p:cNvPr>
          <p:cNvPicPr>
            <a:picLocks noGrp="1" noChangeAspect="1"/>
          </p:cNvPicPr>
          <p:nvPr>
            <p:ph idx="1"/>
          </p:nvPr>
        </p:nvPicPr>
        <p:blipFill>
          <a:blip r:embed="rId2"/>
          <a:srcRect/>
          <a:stretch/>
        </p:blipFill>
        <p:spPr>
          <a:xfrm>
            <a:off x="917504" y="1215839"/>
            <a:ext cx="7740792" cy="4908922"/>
          </a:xfrm>
        </p:spPr>
      </p:pic>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44</a:t>
            </a:fld>
            <a:endParaRPr lang="en-US"/>
          </a:p>
        </p:txBody>
      </p:sp>
    </p:spTree>
    <p:extLst>
      <p:ext uri="{BB962C8B-B14F-4D97-AF65-F5344CB8AC3E}">
        <p14:creationId xmlns:p14="http://schemas.microsoft.com/office/powerpoint/2010/main" val="1719510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43F93A3-9938-DC35-BF1B-215393329ECE}"/>
              </a:ext>
            </a:extLst>
          </p:cNvPr>
          <p:cNvSpPr>
            <a:spLocks noGrp="1"/>
          </p:cNvSpPr>
          <p:nvPr>
            <p:ph type="title"/>
          </p:nvPr>
        </p:nvSpPr>
        <p:spPr/>
        <p:txBody>
          <a:bodyPr/>
          <a:lstStyle/>
          <a:p>
            <a:r>
              <a:rPr lang="en-US"/>
              <a:t>Key Takeaways</a:t>
            </a:r>
          </a:p>
        </p:txBody>
      </p:sp>
      <p:sp>
        <p:nvSpPr>
          <p:cNvPr id="26" name="Content Placeholder 25">
            <a:extLst>
              <a:ext uri="{FF2B5EF4-FFF2-40B4-BE49-F238E27FC236}">
                <a16:creationId xmlns:a16="http://schemas.microsoft.com/office/drawing/2014/main" id="{23DC2AE1-0A2F-C3EA-1300-0586F85404E4}"/>
              </a:ext>
            </a:extLst>
          </p:cNvPr>
          <p:cNvSpPr>
            <a:spLocks noGrp="1"/>
          </p:cNvSpPr>
          <p:nvPr>
            <p:ph idx="1"/>
          </p:nvPr>
        </p:nvSpPr>
        <p:spPr>
          <a:xfrm>
            <a:off x="916529" y="1121990"/>
            <a:ext cx="7658525" cy="5370250"/>
          </a:xfrm>
        </p:spPr>
        <p:txBody>
          <a:bodyPr anchor="ctr">
            <a:normAutofit/>
          </a:bodyPr>
          <a:lstStyle/>
          <a:p>
            <a:r>
              <a:rPr lang="en-US" sz="2000" dirty="0"/>
              <a:t>Hand hygiene is a fundamental strategy to mitigate the risk of HAIs and reduce the transmission of MDROs including MRSA.</a:t>
            </a:r>
          </a:p>
          <a:p>
            <a:r>
              <a:rPr lang="en-US" sz="2000" dirty="0"/>
              <a:t>Promoting and facilitating healthy hands is an often overlooked but essential component of any hand hygiene program. </a:t>
            </a:r>
            <a:endParaRPr lang="en-US" sz="2000" dirty="0">
              <a:cs typeface="Calibri"/>
            </a:endParaRPr>
          </a:p>
          <a:p>
            <a:r>
              <a:rPr lang="en-US" sz="2000" dirty="0"/>
              <a:t>The WHO and the CDC emphasize the importance of hand hygiene in healthcare and provide indications, techniques, and appropriate glove use methods. </a:t>
            </a:r>
            <a:endParaRPr lang="en-US" sz="2000" dirty="0">
              <a:cs typeface="Calibri"/>
            </a:endParaRPr>
          </a:p>
          <a:p>
            <a:r>
              <a:rPr lang="en-US" sz="2000" dirty="0"/>
              <a:t>Hand hygiene adherence monitoring programs should meet the needs of an organization and incorporate accurate, consistent, and ongoing data collection and dissemination. </a:t>
            </a:r>
            <a:endParaRPr lang="en-US" sz="2000" dirty="0">
              <a:cs typeface="Calibri"/>
            </a:endParaRPr>
          </a:p>
          <a:p>
            <a:r>
              <a:rPr lang="en-US" sz="2000" dirty="0"/>
              <a:t>The 4 Es implementation strategy framework is effective for hand hygiene improvement. </a:t>
            </a:r>
            <a:endParaRPr lang="en-US" sz="2000" dirty="0">
              <a:cs typeface="Calibri"/>
            </a:endParaRPr>
          </a:p>
          <a:p>
            <a:r>
              <a:rPr lang="en-US" sz="2000" dirty="0"/>
              <a:t>Successful and consistent hand hygiene promotion campaigns typically require more than one approach. </a:t>
            </a:r>
            <a:endParaRPr lang="en-US" sz="2000" dirty="0">
              <a:cs typeface="Calibri"/>
            </a:endParaRPr>
          </a:p>
        </p:txBody>
      </p:sp>
      <p:sp>
        <p:nvSpPr>
          <p:cNvPr id="23" name="Slide Number Placeholder 22">
            <a:extLst>
              <a:ext uri="{FF2B5EF4-FFF2-40B4-BE49-F238E27FC236}">
                <a16:creationId xmlns:a16="http://schemas.microsoft.com/office/drawing/2014/main" id="{26EB9576-5CA6-ADEA-6DBF-CF1756F617B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2794043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0E83F4C9-7606-D662-C8E1-8432C331B324}"/>
              </a:ext>
            </a:extLst>
          </p:cNvPr>
          <p:cNvSpPr>
            <a:spLocks noGrp="1"/>
          </p:cNvSpPr>
          <p:nvPr>
            <p:ph type="title"/>
          </p:nvPr>
        </p:nvSpPr>
        <p:spPr/>
        <p:txBody>
          <a:bodyPr/>
          <a:lstStyle/>
          <a:p>
            <a:r>
              <a:rPr lang="en-US"/>
              <a:t>Disclaimer</a:t>
            </a:r>
          </a:p>
        </p:txBody>
      </p:sp>
      <p:sp>
        <p:nvSpPr>
          <p:cNvPr id="26" name="Content Placeholder 25">
            <a:extLst>
              <a:ext uri="{FF2B5EF4-FFF2-40B4-BE49-F238E27FC236}">
                <a16:creationId xmlns:a16="http://schemas.microsoft.com/office/drawing/2014/main" id="{C3BD932D-4B55-57BC-D5B3-8FED647E936B}"/>
              </a:ext>
            </a:extLst>
          </p:cNvPr>
          <p:cNvSpPr>
            <a:spLocks noGrp="1"/>
          </p:cNvSpPr>
          <p:nvPr>
            <p:ph sz="quarter" idx="10"/>
          </p:nvPr>
        </p:nvSpPr>
        <p:spPr/>
        <p:txBody>
          <a:bodyPr/>
          <a:lstStyle/>
          <a:p>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r>
              <a:rPr lang="en-US" dirty="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EB6A386F-5C36-AD75-4BDE-D98BE8E2E43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98981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EA5B30-808F-05FC-279A-91DD5FCE37BC}"/>
              </a:ext>
            </a:extLst>
          </p:cNvPr>
          <p:cNvSpPr>
            <a:spLocks noGrp="1"/>
          </p:cNvSpPr>
          <p:nvPr>
            <p:ph type="title"/>
          </p:nvPr>
        </p:nvSpPr>
        <p:spPr/>
        <p:txBody>
          <a:bodyPr/>
          <a:lstStyle/>
          <a:p>
            <a:r>
              <a:rPr lang="en-US" dirty="0"/>
              <a:t>Reference List—1</a:t>
            </a:r>
          </a:p>
        </p:txBody>
      </p:sp>
      <p:sp>
        <p:nvSpPr>
          <p:cNvPr id="8" name="Content Placeholder 7">
            <a:extLst>
              <a:ext uri="{FF2B5EF4-FFF2-40B4-BE49-F238E27FC236}">
                <a16:creationId xmlns:a16="http://schemas.microsoft.com/office/drawing/2014/main" id="{66A0CC65-75C7-1229-C738-4A2211308706}"/>
              </a:ext>
            </a:extLst>
          </p:cNvPr>
          <p:cNvSpPr>
            <a:spLocks noGrp="1"/>
          </p:cNvSpPr>
          <p:nvPr>
            <p:ph idx="1"/>
          </p:nvPr>
        </p:nvSpPr>
        <p:spPr>
          <a:xfrm>
            <a:off x="457200" y="1153949"/>
            <a:ext cx="8229600" cy="5338291"/>
          </a:xfrm>
        </p:spPr>
        <p:txBody>
          <a:bodyPr>
            <a:normAutofit/>
          </a:bodyPr>
          <a:lstStyle/>
          <a:p>
            <a:pPr marR="0" lvl="0">
              <a:spcAft>
                <a:spcPts val="0"/>
              </a:spcAft>
              <a:buFont typeface="+mj-lt"/>
              <a:buAutoNum type="arabicPeriod"/>
            </a:pPr>
            <a:r>
              <a:rPr lang="en-US" sz="1600" kern="100" dirty="0">
                <a:effectLst/>
                <a:ea typeface="Calibri" panose="020F0502020204030204" pitchFamily="34" charset="0"/>
                <a:cs typeface="Calibri" panose="020F0502020204030204" pitchFamily="34" charset="0"/>
              </a:rPr>
              <a:t>The Joint Commission. 2024 Hospital National Patient Safety Goals. </a:t>
            </a:r>
            <a:r>
              <a:rPr lang="en-US" sz="1600" u="sng" kern="100" dirty="0">
                <a:solidFill>
                  <a:srgbClr val="0563C1"/>
                </a:solidFill>
                <a:effectLst/>
                <a:ea typeface="Calibri" panose="020F0502020204030204" pitchFamily="34" charset="0"/>
                <a:cs typeface="Calibri" panose="020F0502020204030204" pitchFamily="34" charset="0"/>
                <a:hlinkClick r:id="rId2"/>
              </a:rPr>
              <a:t>https://www.jointcommission.org/-/media/tjc/documents/standards/national-patient-safety-goals/2024/hap-npsg-simple-2024-v2.pdf</a:t>
            </a:r>
            <a:r>
              <a:rPr lang="en-US" sz="1600" kern="100" dirty="0">
                <a:effectLst/>
                <a:ea typeface="Calibri" panose="020F0502020204030204" pitchFamily="34" charset="0"/>
                <a:cs typeface="Calibri" panose="020F0502020204030204" pitchFamily="34" charset="0"/>
              </a:rPr>
              <a:t>. Accessed May 21, 2024.</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a:pPr>
            <a:r>
              <a:rPr lang="en-US" sz="1600" kern="100" dirty="0" err="1">
                <a:effectLst/>
                <a:ea typeface="Calibri" panose="020F0502020204030204" pitchFamily="34" charset="0"/>
                <a:cs typeface="Calibri" panose="020F0502020204030204" pitchFamily="34" charset="0"/>
              </a:rPr>
              <a:t>Glowicz</a:t>
            </a:r>
            <a:r>
              <a:rPr lang="en-US" sz="1600" kern="100" dirty="0">
                <a:effectLst/>
                <a:ea typeface="Calibri" panose="020F0502020204030204" pitchFamily="34" charset="0"/>
                <a:cs typeface="Calibri" panose="020F0502020204030204" pitchFamily="34" charset="0"/>
              </a:rPr>
              <a:t> JB, Landon E, </a:t>
            </a:r>
            <a:r>
              <a:rPr lang="en-US" sz="1600" kern="100" dirty="0" err="1">
                <a:effectLst/>
                <a:ea typeface="Calibri" panose="020F0502020204030204" pitchFamily="34" charset="0"/>
                <a:cs typeface="Calibri" panose="020F0502020204030204" pitchFamily="34" charset="0"/>
              </a:rPr>
              <a:t>Sickbert</a:t>
            </a:r>
            <a:r>
              <a:rPr lang="en-US" sz="1600" kern="100" dirty="0">
                <a:effectLst/>
                <a:ea typeface="Calibri" panose="020F0502020204030204" pitchFamily="34" charset="0"/>
                <a:cs typeface="Calibri" panose="020F0502020204030204" pitchFamily="34" charset="0"/>
              </a:rPr>
              <a:t>-Bennett EE, et al. SHEA/IDSA/APIC practice recommendation: strategies to prevent healthcare-associated infections through hand hygiene: 2022 Update. . Infect Control Hosp Epidemiol. 2023 Mar;44(3):355-76. PMID: 36751708.</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a:pPr>
            <a:r>
              <a:rPr lang="en-US" sz="1600" kern="100" dirty="0">
                <a:effectLst/>
                <a:ea typeface="Calibri" panose="020F0502020204030204" pitchFamily="34" charset="0"/>
                <a:cs typeface="Calibri" panose="020F0502020204030204" pitchFamily="34" charset="0"/>
              </a:rPr>
              <a:t>Lane HJ, Blum N, Fee E. Oliver Wendell Holmes (1809-1894) and Ignaz Philipp Semmelweis (1818-1865): preventing the transmission of puerperal fever. Am J Public Health. 2010 Jun;100(6):1008-9. PMID: 20395569.</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a:pPr>
            <a:r>
              <a:rPr lang="en-US" sz="1600" kern="100" dirty="0">
                <a:effectLst/>
                <a:ea typeface="Calibri" panose="020F0502020204030204" pitchFamily="34" charset="0"/>
                <a:cs typeface="Calibri" panose="020F0502020204030204" pitchFamily="34" charset="0"/>
              </a:rPr>
              <a:t>Gould IM. Alexander Gordon, puerperal sepsis, and modern theories of infection control--Semmelweis in perspective. Lancet Infect Dis. 2010 Apr;10(4):275-8. PMID: 20334850.</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a:pPr>
            <a:r>
              <a:rPr lang="en-US" sz="1600" kern="100" dirty="0">
                <a:effectLst/>
                <a:ea typeface="Calibri" panose="020F0502020204030204" pitchFamily="34" charset="0"/>
                <a:cs typeface="Calibri" panose="020F0502020204030204" pitchFamily="34" charset="0"/>
              </a:rPr>
              <a:t>Boyce JM, Pittet D; Healthcare Infection Control Practices Advisory Committee; HICPAC/SHEA/APIC/IDSA Hand Hygiene Task Force. Guideline for hand hygiene in health-care settings. Recommendations of the Healthcare Infection Control Practices Advisory Committee and the HICPAC/SHEA/APIC/IDSA Hand Hygiene Task Force. Society for Healthcare Epidemiology of America/Association for Professionals in Infection Control/Infectious Diseases Society of America. MMWR </a:t>
            </a:r>
            <a:r>
              <a:rPr lang="en-US" sz="1600" kern="100" dirty="0" err="1">
                <a:effectLst/>
                <a:ea typeface="Calibri" panose="020F0502020204030204" pitchFamily="34" charset="0"/>
                <a:cs typeface="Calibri" panose="020F0502020204030204" pitchFamily="34" charset="0"/>
              </a:rPr>
              <a:t>Recomm</a:t>
            </a:r>
            <a:r>
              <a:rPr lang="en-US" sz="1600" kern="100" dirty="0">
                <a:effectLst/>
                <a:ea typeface="Calibri" panose="020F0502020204030204" pitchFamily="34" charset="0"/>
                <a:cs typeface="Calibri" panose="020F0502020204030204" pitchFamily="34" charset="0"/>
              </a:rPr>
              <a:t> Rep. 2002 Oct 25;51(RR-16):1-45. PMID: 12418624.</a:t>
            </a:r>
            <a:endParaRPr lang="en-US" sz="1600" kern="100" dirty="0">
              <a:effectLs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5ED653D-50B3-8ECC-D7C2-30B1A4708DD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745060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EA5B30-808F-05FC-279A-91DD5FCE37BC}"/>
              </a:ext>
            </a:extLst>
          </p:cNvPr>
          <p:cNvSpPr>
            <a:spLocks noGrp="1"/>
          </p:cNvSpPr>
          <p:nvPr>
            <p:ph type="title"/>
          </p:nvPr>
        </p:nvSpPr>
        <p:spPr/>
        <p:txBody>
          <a:bodyPr/>
          <a:lstStyle/>
          <a:p>
            <a:r>
              <a:rPr lang="en-US" dirty="0"/>
              <a:t>Reference List—2</a:t>
            </a:r>
          </a:p>
        </p:txBody>
      </p:sp>
      <p:sp>
        <p:nvSpPr>
          <p:cNvPr id="8" name="Content Placeholder 7">
            <a:extLst>
              <a:ext uri="{FF2B5EF4-FFF2-40B4-BE49-F238E27FC236}">
                <a16:creationId xmlns:a16="http://schemas.microsoft.com/office/drawing/2014/main" id="{66A0CC65-75C7-1229-C738-4A2211308706}"/>
              </a:ext>
            </a:extLst>
          </p:cNvPr>
          <p:cNvSpPr>
            <a:spLocks noGrp="1"/>
          </p:cNvSpPr>
          <p:nvPr>
            <p:ph idx="1"/>
          </p:nvPr>
        </p:nvSpPr>
        <p:spPr>
          <a:xfrm>
            <a:off x="457200" y="1097278"/>
            <a:ext cx="8229600" cy="5139399"/>
          </a:xfrm>
        </p:spPr>
        <p:txBody>
          <a:bodyPr>
            <a:normAutofit/>
          </a:bodyPr>
          <a:lstStyle/>
          <a:p>
            <a:pPr>
              <a:buFont typeface="+mj-lt"/>
              <a:buAutoNum type="arabicPeriod" startAt="6"/>
            </a:pPr>
            <a:r>
              <a:rPr lang="en-US" sz="1600" kern="100" dirty="0">
                <a:effectLst/>
                <a:ea typeface="Calibri" panose="020F0502020204030204" pitchFamily="34" charset="0"/>
                <a:cs typeface="Calibri" panose="020F0502020204030204" pitchFamily="34" charset="0"/>
              </a:rPr>
              <a:t>Erasmus V, </a:t>
            </a:r>
            <a:r>
              <a:rPr lang="en-US" sz="1600" kern="100" dirty="0" err="1">
                <a:effectLst/>
                <a:ea typeface="Calibri" panose="020F0502020204030204" pitchFamily="34" charset="0"/>
                <a:cs typeface="Calibri" panose="020F0502020204030204" pitchFamily="34" charset="0"/>
              </a:rPr>
              <a:t>Daha</a:t>
            </a:r>
            <a:r>
              <a:rPr lang="en-US" sz="1600" kern="100" dirty="0">
                <a:effectLst/>
                <a:ea typeface="Calibri" panose="020F0502020204030204" pitchFamily="34" charset="0"/>
                <a:cs typeface="Calibri" panose="020F0502020204030204" pitchFamily="34" charset="0"/>
              </a:rPr>
              <a:t> TJ, </a:t>
            </a:r>
            <a:r>
              <a:rPr lang="en-US" sz="1600" kern="100" dirty="0" err="1">
                <a:effectLst/>
                <a:ea typeface="Calibri" panose="020F0502020204030204" pitchFamily="34" charset="0"/>
                <a:cs typeface="Calibri" panose="020F0502020204030204" pitchFamily="34" charset="0"/>
              </a:rPr>
              <a:t>Brug</a:t>
            </a:r>
            <a:r>
              <a:rPr lang="en-US" sz="1600" kern="100" dirty="0">
                <a:effectLst/>
                <a:ea typeface="Calibri" panose="020F0502020204030204" pitchFamily="34" charset="0"/>
                <a:cs typeface="Calibri" panose="020F0502020204030204" pitchFamily="34" charset="0"/>
              </a:rPr>
              <a:t> H, et al. </a:t>
            </a:r>
            <a:r>
              <a:rPr lang="en-US" sz="1600" kern="100">
                <a:effectLst/>
                <a:ea typeface="Calibri" panose="020F0502020204030204" pitchFamily="34" charset="0"/>
                <a:cs typeface="Calibri" panose="020F0502020204030204" pitchFamily="34" charset="0"/>
              </a:rPr>
              <a:t>Systematic review of studies on compliance with hand hygiene guidelines in hospital care. </a:t>
            </a:r>
            <a:r>
              <a:rPr lang="en-US" sz="1600" kern="100" dirty="0">
                <a:effectLst/>
                <a:ea typeface="Calibri" panose="020F0502020204030204" pitchFamily="34" charset="0"/>
                <a:cs typeface="Calibri" panose="020F0502020204030204" pitchFamily="34" charset="0"/>
              </a:rPr>
              <a:t>Infect Control Hosp Epidemiol. 2010 Mar;31(3):283-94. PMID: 20088678.</a:t>
            </a:r>
          </a:p>
          <a:p>
            <a:pPr marR="0" lvl="0">
              <a:spcAft>
                <a:spcPts val="0"/>
              </a:spcAft>
              <a:buFont typeface="+mj-lt"/>
              <a:buAutoNum type="arabicPeriod" startAt="6"/>
            </a:pPr>
            <a:r>
              <a:rPr lang="en-US" sz="1600" kern="100" dirty="0">
                <a:effectLst/>
                <a:ea typeface="Calibri" panose="020F0502020204030204" pitchFamily="34" charset="0"/>
                <a:cs typeface="Calibri" panose="020F0502020204030204" pitchFamily="34" charset="0"/>
              </a:rPr>
              <a:t>World Health Organization (WHO), WHO Patient Safety. WHO Guidelines on Hand Hygiene in Health Care. WHO/IER/PSP/2009/01.2009. </a:t>
            </a:r>
            <a:r>
              <a:rPr lang="en-US" sz="1600" u="sng" kern="100" dirty="0">
                <a:solidFill>
                  <a:srgbClr val="0563C1"/>
                </a:solidFill>
                <a:effectLst/>
                <a:ea typeface="Calibri" panose="020F0502020204030204" pitchFamily="34" charset="0"/>
                <a:cs typeface="Calibri" panose="020F0502020204030204" pitchFamily="34" charset="0"/>
                <a:hlinkClick r:id="rId2"/>
              </a:rPr>
              <a:t>https://www.who.int/publications/i/item/9789241597906</a:t>
            </a:r>
            <a:r>
              <a:rPr lang="en-US" sz="1600" kern="100" dirty="0">
                <a:effectLst/>
                <a:ea typeface="Calibri" panose="020F0502020204030204" pitchFamily="34" charset="0"/>
                <a:cs typeface="Calibri" panose="020F0502020204030204" pitchFamily="34" charset="0"/>
              </a:rPr>
              <a:t>. Accessed May 21, 2024. </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6"/>
            </a:pPr>
            <a:r>
              <a:rPr lang="en-US" sz="1600" kern="100" dirty="0">
                <a:effectLst/>
                <a:ea typeface="Calibri" panose="020F0502020204030204" pitchFamily="34" charset="0"/>
                <a:cs typeface="Calibri" panose="020F0502020204030204" pitchFamily="34" charset="0"/>
              </a:rPr>
              <a:t>World Health Organization (WHO). Evidence of Hand Hygiene to Reduce Transmission and Infections by Multidrug Resistant Organisms in Health-Care Settings. </a:t>
            </a:r>
            <a:r>
              <a:rPr lang="en-US" sz="1600" u="sng" kern="100" dirty="0">
                <a:solidFill>
                  <a:srgbClr val="0563C1"/>
                </a:solidFill>
                <a:effectLst/>
                <a:ea typeface="Calibri" panose="020F0502020204030204" pitchFamily="34" charset="0"/>
                <a:cs typeface="Calibri" panose="020F0502020204030204" pitchFamily="34" charset="0"/>
                <a:hlinkClick r:id="rId3"/>
              </a:rPr>
              <a:t>https://cdn.who.int/media/docs/default-source/integrated-health-services-(ihs)/infection-prevention-and-control/mdro-literature-review.pdf</a:t>
            </a:r>
            <a:r>
              <a:rPr lang="en-US" sz="1600" kern="100" dirty="0">
                <a:effectLst/>
                <a:ea typeface="Calibri" panose="020F0502020204030204" pitchFamily="34" charset="0"/>
                <a:cs typeface="Calibri" panose="020F0502020204030204" pitchFamily="34" charset="0"/>
              </a:rPr>
              <a:t>. Accessed May 21, 2024.</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6"/>
            </a:pPr>
            <a:r>
              <a:rPr lang="en-US" sz="1600" kern="100" dirty="0">
                <a:effectLst/>
                <a:ea typeface="Calibri" panose="020F0502020204030204" pitchFamily="34" charset="0"/>
                <a:cs typeface="Calibri" panose="020F0502020204030204" pitchFamily="34" charset="0"/>
              </a:rPr>
              <a:t>World Health Organization (WHO). Five Moments for Hand Hygiene. </a:t>
            </a:r>
            <a:r>
              <a:rPr lang="en-US" sz="1600" u="sng" kern="100" dirty="0">
                <a:solidFill>
                  <a:srgbClr val="0563C1"/>
                </a:solidFill>
                <a:effectLst/>
                <a:ea typeface="Calibri" panose="020F0502020204030204" pitchFamily="34" charset="0"/>
                <a:cs typeface="Calibri" panose="020F0502020204030204" pitchFamily="34" charset="0"/>
                <a:hlinkClick r:id="rId4"/>
              </a:rPr>
              <a:t>https://www.who.int/publications/m/item/five-moments-for-hand-hygiene</a:t>
            </a:r>
            <a:r>
              <a:rPr lang="en-US" sz="1600" kern="100" dirty="0">
                <a:effectLst/>
                <a:ea typeface="Calibri" panose="020F0502020204030204" pitchFamily="34" charset="0"/>
                <a:cs typeface="Calibri" panose="020F0502020204030204" pitchFamily="34" charset="0"/>
              </a:rPr>
              <a:t>. Accessed May 21, 2024. </a:t>
            </a:r>
            <a:endParaRPr lang="en-US" sz="1600" kern="100" dirty="0">
              <a:ea typeface="Calibri" panose="020F0502020204030204" pitchFamily="34" charset="0"/>
              <a:cs typeface="Times New Roman" panose="02020603050405020304" pitchFamily="18" charset="0"/>
            </a:endParaRPr>
          </a:p>
          <a:p>
            <a:pPr marR="0" lvl="0">
              <a:spcAft>
                <a:spcPts val="0"/>
              </a:spcAft>
              <a:buFont typeface="+mj-lt"/>
              <a:buAutoNum type="arabicPeriod" startAt="6"/>
            </a:pPr>
            <a:r>
              <a:rPr lang="en-US" sz="1600" kern="100" dirty="0">
                <a:effectLst/>
                <a:ea typeface="Calibri" panose="020F0502020204030204" pitchFamily="34" charset="0"/>
                <a:cs typeface="Calibri" panose="020F0502020204030204" pitchFamily="34" charset="0"/>
              </a:rPr>
              <a:t>Centers for Disease Control and Prevention (CDC). Clean Hands Count for Healthcare Providers Brochure. </a:t>
            </a:r>
            <a:r>
              <a:rPr lang="en-US" sz="1600" u="sng" kern="100" dirty="0">
                <a:solidFill>
                  <a:srgbClr val="0563C1"/>
                </a:solidFill>
                <a:effectLst/>
                <a:ea typeface="Calibri" panose="020F0502020204030204" pitchFamily="34" charset="0"/>
                <a:cs typeface="Calibri" panose="020F0502020204030204" pitchFamily="34" charset="0"/>
                <a:hlinkClick r:id="rId5"/>
              </a:rPr>
              <a:t>https://www.cdc.gov/clean-hands/media/pdfs/provider-brochure-508.pdf</a:t>
            </a:r>
            <a:r>
              <a:rPr lang="en-US" sz="1600" kern="100" dirty="0">
                <a:effectLst/>
                <a:ea typeface="Calibri" panose="020F0502020204030204" pitchFamily="34" charset="0"/>
                <a:cs typeface="Calibri" panose="020F0502020204030204" pitchFamily="34" charset="0"/>
              </a:rPr>
              <a:t>. May21, 2024.</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6"/>
            </a:pPr>
            <a:r>
              <a:rPr lang="en-US" sz="1600" kern="100" dirty="0">
                <a:effectLst/>
                <a:ea typeface="Calibri" panose="020F0502020204030204" pitchFamily="34" charset="0"/>
                <a:cs typeface="Calibri" panose="020F0502020204030204" pitchFamily="34" charset="0"/>
              </a:rPr>
              <a:t>Campion KM. A survey of occupational skin disease in UK health care workers. </a:t>
            </a:r>
            <a:r>
              <a:rPr lang="en-US" sz="1600" kern="100" dirty="0" err="1">
                <a:effectLst/>
                <a:ea typeface="Calibri" panose="020F0502020204030204" pitchFamily="34" charset="0"/>
                <a:cs typeface="Calibri" panose="020F0502020204030204" pitchFamily="34" charset="0"/>
              </a:rPr>
              <a:t>Occup</a:t>
            </a:r>
            <a:r>
              <a:rPr lang="en-US" sz="1600" kern="100" dirty="0">
                <a:effectLst/>
                <a:ea typeface="Calibri" panose="020F0502020204030204" pitchFamily="34" charset="0"/>
                <a:cs typeface="Calibri" panose="020F0502020204030204" pitchFamily="34" charset="0"/>
              </a:rPr>
              <a:t> Med (Lond). 2015 Jan;65(1):29-31. PMID: 25481193.</a:t>
            </a:r>
            <a:endParaRPr lang="en-US" sz="1600" kern="100" dirty="0">
              <a:effectLs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5ED653D-50B3-8ECC-D7C2-30B1A4708DD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3574351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EA5B30-808F-05FC-279A-91DD5FCE37BC}"/>
              </a:ext>
            </a:extLst>
          </p:cNvPr>
          <p:cNvSpPr>
            <a:spLocks noGrp="1"/>
          </p:cNvSpPr>
          <p:nvPr>
            <p:ph type="title"/>
          </p:nvPr>
        </p:nvSpPr>
        <p:spPr/>
        <p:txBody>
          <a:bodyPr/>
          <a:lstStyle/>
          <a:p>
            <a:r>
              <a:rPr lang="en-US" dirty="0"/>
              <a:t>Reference List—3</a:t>
            </a:r>
          </a:p>
        </p:txBody>
      </p:sp>
      <p:sp>
        <p:nvSpPr>
          <p:cNvPr id="8" name="Content Placeholder 7">
            <a:extLst>
              <a:ext uri="{FF2B5EF4-FFF2-40B4-BE49-F238E27FC236}">
                <a16:creationId xmlns:a16="http://schemas.microsoft.com/office/drawing/2014/main" id="{66A0CC65-75C7-1229-C738-4A2211308706}"/>
              </a:ext>
            </a:extLst>
          </p:cNvPr>
          <p:cNvSpPr>
            <a:spLocks noGrp="1"/>
          </p:cNvSpPr>
          <p:nvPr>
            <p:ph idx="1"/>
          </p:nvPr>
        </p:nvSpPr>
        <p:spPr>
          <a:xfrm>
            <a:off x="457200" y="1097278"/>
            <a:ext cx="8229600" cy="5394961"/>
          </a:xfrm>
        </p:spPr>
        <p:txBody>
          <a:bodyPr>
            <a:normAutofit/>
          </a:bodyPr>
          <a:lstStyle/>
          <a:p>
            <a:pPr>
              <a:buFont typeface="+mj-lt"/>
              <a:buAutoNum type="arabicPeriod" startAt="12"/>
            </a:pPr>
            <a:r>
              <a:rPr lang="en-US" sz="1600" kern="100" dirty="0">
                <a:effectLst/>
                <a:ea typeface="Calibri" panose="020F0502020204030204" pitchFamily="34" charset="0"/>
                <a:cs typeface="Calibri" panose="020F0502020204030204" pitchFamily="34" charset="0"/>
              </a:rPr>
              <a:t>Stutz N, Becker D, </a:t>
            </a:r>
            <a:r>
              <a:rPr lang="en-US" sz="1600" kern="100" dirty="0" err="1">
                <a:effectLst/>
                <a:ea typeface="Calibri" panose="020F0502020204030204" pitchFamily="34" charset="0"/>
                <a:cs typeface="Calibri" panose="020F0502020204030204" pitchFamily="34" charset="0"/>
              </a:rPr>
              <a:t>Jappe</a:t>
            </a:r>
            <a:r>
              <a:rPr lang="en-US" sz="1600" kern="100" dirty="0">
                <a:effectLst/>
                <a:ea typeface="Calibri" panose="020F0502020204030204" pitchFamily="34" charset="0"/>
                <a:cs typeface="Calibri" panose="020F0502020204030204" pitchFamily="34" charset="0"/>
              </a:rPr>
              <a:t> U, et al. Nurses' perceptions of the benefits and adverse effects of hand disinfection: alcohol-based hand rubs vs. hygienic handwashing: a </a:t>
            </a:r>
            <a:r>
              <a:rPr lang="en-US" sz="1600" kern="100" dirty="0" err="1">
                <a:effectLst/>
                <a:ea typeface="Calibri" panose="020F0502020204030204" pitchFamily="34" charset="0"/>
                <a:cs typeface="Calibri" panose="020F0502020204030204" pitchFamily="34" charset="0"/>
              </a:rPr>
              <a:t>multicentre</a:t>
            </a:r>
            <a:r>
              <a:rPr lang="en-US" sz="1600" kern="100" dirty="0">
                <a:effectLst/>
                <a:ea typeface="Calibri" panose="020F0502020204030204" pitchFamily="34" charset="0"/>
                <a:cs typeface="Calibri" panose="020F0502020204030204" pitchFamily="34" charset="0"/>
              </a:rPr>
              <a:t> questionnaire study with additional patch testing by the German Contact Dermatitis Research Group. Br J Dermatol. 2009 Mar;160(3):565-72. PMID: 19067700.</a:t>
            </a:r>
          </a:p>
          <a:p>
            <a:pPr>
              <a:buFont typeface="+mj-lt"/>
              <a:buAutoNum type="arabicPeriod" startAt="12"/>
            </a:pPr>
            <a:r>
              <a:rPr lang="en-US" sz="1600" kern="100" dirty="0">
                <a:ea typeface="Calibri" panose="020F0502020204030204" pitchFamily="34" charset="0"/>
                <a:cs typeface="Calibri" panose="020F0502020204030204" pitchFamily="34" charset="0"/>
              </a:rPr>
              <a:t>Wu AG, </a:t>
            </a:r>
            <a:r>
              <a:rPr lang="en-US" sz="1600" kern="100" dirty="0" err="1">
                <a:ea typeface="Calibri" panose="020F0502020204030204" pitchFamily="34" charset="0"/>
                <a:cs typeface="Calibri" panose="020F0502020204030204" pitchFamily="34" charset="0"/>
              </a:rPr>
              <a:t>Lipner</a:t>
            </a:r>
            <a:r>
              <a:rPr lang="en-US" sz="1600" kern="100" dirty="0">
                <a:ea typeface="Calibri" panose="020F0502020204030204" pitchFamily="34" charset="0"/>
                <a:cs typeface="Calibri" panose="020F0502020204030204" pitchFamily="34" charset="0"/>
              </a:rPr>
              <a:t> SR. A potential hidden reservoir: The role of nail hygiene in preventing transmission of COVID-19. J Am </a:t>
            </a:r>
            <a:r>
              <a:rPr lang="en-US" sz="1600" kern="100" dirty="0" err="1">
                <a:ea typeface="Calibri" panose="020F0502020204030204" pitchFamily="34" charset="0"/>
                <a:cs typeface="Calibri" panose="020F0502020204030204" pitchFamily="34" charset="0"/>
              </a:rPr>
              <a:t>Acad</a:t>
            </a:r>
            <a:r>
              <a:rPr lang="en-US" sz="1600" kern="100" dirty="0">
                <a:ea typeface="Calibri" panose="020F0502020204030204" pitchFamily="34" charset="0"/>
                <a:cs typeface="Calibri" panose="020F0502020204030204" pitchFamily="34" charset="0"/>
              </a:rPr>
              <a:t> Dermatol. 2020 Sep;83(3):e245-e246. PMID: 32497691.</a:t>
            </a:r>
            <a:endParaRPr lang="en-US" sz="1600" kern="100" dirty="0">
              <a:effectLst/>
              <a:ea typeface="Calibri" panose="020F0502020204030204" pitchFamily="34" charset="0"/>
              <a:cs typeface="Calibri" panose="020F0502020204030204" pitchFamily="34" charset="0"/>
            </a:endParaRPr>
          </a:p>
          <a:p>
            <a:pPr marR="0" lvl="0">
              <a:spcAft>
                <a:spcPts val="0"/>
              </a:spcAft>
              <a:buFont typeface="+mj-lt"/>
              <a:buAutoNum type="arabicPeriod" startAt="12"/>
            </a:pPr>
            <a:r>
              <a:rPr lang="en-US" sz="1600" kern="100" dirty="0">
                <a:effectLst/>
                <a:ea typeface="Calibri" panose="020F0502020204030204" pitchFamily="34" charset="0"/>
                <a:cs typeface="Calibri" panose="020F0502020204030204" pitchFamily="34" charset="0"/>
              </a:rPr>
              <a:t>Hoffman PN, Cooke EM, McCarville MR, Emmerson AM. Micro-organisms isolated from skin under wedding rings worn by hospital staff. Br Med J (Clin Res Ed). 1985 Jan 19;290(6463):206-7. PMID: 3917754.</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12"/>
            </a:pPr>
            <a:r>
              <a:rPr lang="en-US" sz="1600" kern="100" dirty="0">
                <a:effectLst/>
                <a:ea typeface="Calibri" panose="020F0502020204030204" pitchFamily="34" charset="0"/>
                <a:cs typeface="Calibri" panose="020F0502020204030204" pitchFamily="34" charset="0"/>
              </a:rPr>
              <a:t>Jacobson G, Thiele JE, McCune JH, Farrell LD. Handwashing: ring-wearing and number of microorganisms. </a:t>
            </a:r>
            <a:r>
              <a:rPr lang="en-US" sz="1600" kern="100" dirty="0" err="1">
                <a:effectLst/>
                <a:ea typeface="Calibri" panose="020F0502020204030204" pitchFamily="34" charset="0"/>
                <a:cs typeface="Calibri" panose="020F0502020204030204" pitchFamily="34" charset="0"/>
              </a:rPr>
              <a:t>Nurs</a:t>
            </a:r>
            <a:r>
              <a:rPr lang="en-US" sz="1600" kern="100" dirty="0">
                <a:effectLst/>
                <a:ea typeface="Calibri" panose="020F0502020204030204" pitchFamily="34" charset="0"/>
                <a:cs typeface="Calibri" panose="020F0502020204030204" pitchFamily="34" charset="0"/>
              </a:rPr>
              <a:t> Res. 1985 May-Jun;34(3):186-8. PMID: 3889854.</a:t>
            </a:r>
            <a:endParaRPr lang="en-US" sz="1600" kern="100" dirty="0">
              <a:ea typeface="Calibri" panose="020F0502020204030204" pitchFamily="34" charset="0"/>
              <a:cs typeface="Times New Roman" panose="02020603050405020304" pitchFamily="18" charset="0"/>
            </a:endParaRPr>
          </a:p>
          <a:p>
            <a:pPr marR="0" lvl="0">
              <a:spcAft>
                <a:spcPts val="0"/>
              </a:spcAft>
              <a:buFont typeface="+mj-lt"/>
              <a:buAutoNum type="arabicPeriod" startAt="12"/>
            </a:pPr>
            <a:r>
              <a:rPr lang="en-US" sz="1600" kern="100" dirty="0" err="1">
                <a:solidFill>
                  <a:prstClr val="black"/>
                </a:solidFill>
                <a:ea typeface="Calibri" panose="020F0502020204030204" pitchFamily="34" charset="0"/>
                <a:cs typeface="Calibri" panose="020F0502020204030204" pitchFamily="34" charset="0"/>
              </a:rPr>
              <a:t>Deschênes</a:t>
            </a:r>
            <a:r>
              <a:rPr lang="en-US" sz="1600" kern="100" dirty="0">
                <a:solidFill>
                  <a:prstClr val="black"/>
                </a:solidFill>
                <a:ea typeface="Calibri" panose="020F0502020204030204" pitchFamily="34" charset="0"/>
                <a:cs typeface="Calibri" panose="020F0502020204030204" pitchFamily="34" charset="0"/>
              </a:rPr>
              <a:t> P, </a:t>
            </a:r>
            <a:r>
              <a:rPr lang="en-US" sz="1600" kern="100" dirty="0" err="1">
                <a:solidFill>
                  <a:prstClr val="black"/>
                </a:solidFill>
                <a:ea typeface="Calibri" panose="020F0502020204030204" pitchFamily="34" charset="0"/>
                <a:cs typeface="Calibri" panose="020F0502020204030204" pitchFamily="34" charset="0"/>
              </a:rPr>
              <a:t>Chano</a:t>
            </a:r>
            <a:r>
              <a:rPr lang="en-US" sz="1600" kern="100" dirty="0">
                <a:solidFill>
                  <a:prstClr val="black"/>
                </a:solidFill>
                <a:ea typeface="Calibri" panose="020F0502020204030204" pitchFamily="34" charset="0"/>
                <a:cs typeface="Calibri" panose="020F0502020204030204" pitchFamily="34" charset="0"/>
              </a:rPr>
              <a:t> F, Dionne LL, et al. Efficacy of the World Health Organization-recommended handwashing technique and a modified washing technique to remove </a:t>
            </a:r>
            <a:r>
              <a:rPr lang="en-US" sz="1600" i="1" kern="100" dirty="0">
                <a:solidFill>
                  <a:prstClr val="black"/>
                </a:solidFill>
                <a:ea typeface="Calibri" panose="020F0502020204030204" pitchFamily="34" charset="0"/>
                <a:cs typeface="Calibri" panose="020F0502020204030204" pitchFamily="34" charset="0"/>
              </a:rPr>
              <a:t>Clostridium difficile </a:t>
            </a:r>
            <a:r>
              <a:rPr lang="en-US" sz="1600" kern="100" dirty="0">
                <a:solidFill>
                  <a:prstClr val="black"/>
                </a:solidFill>
                <a:ea typeface="Calibri" panose="020F0502020204030204" pitchFamily="34" charset="0"/>
                <a:cs typeface="Calibri" panose="020F0502020204030204" pitchFamily="34" charset="0"/>
              </a:rPr>
              <a:t>from hands. Am J Infect Control. 2017 Aug;45(8):844-848. PMID: 28526314.</a:t>
            </a:r>
            <a:endParaRPr lang="en-US" sz="1600" kern="100" dirty="0">
              <a:ea typeface="Calibri" panose="020F0502020204030204" pitchFamily="34" charset="0"/>
              <a:cs typeface="Calibri" panose="020F0502020204030204" pitchFamily="34" charset="0"/>
            </a:endParaRPr>
          </a:p>
          <a:p>
            <a:pPr marR="0" lvl="0">
              <a:spcAft>
                <a:spcPts val="0"/>
              </a:spcAft>
              <a:buFont typeface="+mj-lt"/>
              <a:buAutoNum type="arabicPeriod" startAt="12"/>
            </a:pPr>
            <a:r>
              <a:rPr lang="en-US" sz="1600" kern="100" dirty="0">
                <a:ea typeface="Calibri" panose="020F0502020204030204" pitchFamily="34" charset="0"/>
                <a:cs typeface="Calibri" panose="020F0502020204030204" pitchFamily="34" charset="0"/>
              </a:rPr>
              <a:t>Feng W, Lin S, Huang D, et al. Surgical hand rubbing versus surgical hand scrubbing: systematic review and meta-analysis of efficacy. Injury. 2020 Jun;51(6):1250-1257. PMID: 32331847.</a:t>
            </a:r>
            <a:endParaRPr lang="en-US" sz="1600" kern="100" dirty="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5ED653D-50B3-8ECC-D7C2-30B1A4708DD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337720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A942B1B-3D9A-2C79-3396-79EA818933CF}"/>
              </a:ext>
              <a:ext uri="{C183D7F6-B498-43B3-948B-1728B52AA6E4}">
                <adec:decorative xmlns:adec="http://schemas.microsoft.com/office/drawing/2017/decorative" val="1"/>
              </a:ext>
            </a:extLst>
          </p:cNvPr>
          <p:cNvSpPr/>
          <p:nvPr/>
        </p:nvSpPr>
        <p:spPr>
          <a:xfrm>
            <a:off x="0" y="3579542"/>
            <a:ext cx="2179604" cy="2667528"/>
          </a:xfrm>
          <a:prstGeom prst="rect">
            <a:avLst/>
          </a:prstGeom>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a:extLst>
              <a:ext uri="{FF2B5EF4-FFF2-40B4-BE49-F238E27FC236}">
                <a16:creationId xmlns:a16="http://schemas.microsoft.com/office/drawing/2014/main" id="{684E2A77-D3A0-0173-59AE-0173DC80D488}"/>
              </a:ext>
              <a:ext uri="{C183D7F6-B498-43B3-948B-1728B52AA6E4}">
                <adec:decorative xmlns:adec="http://schemas.microsoft.com/office/drawing/2017/decorative" val="1"/>
              </a:ext>
            </a:extLst>
          </p:cNvPr>
          <p:cNvSpPr/>
          <p:nvPr/>
        </p:nvSpPr>
        <p:spPr>
          <a:xfrm>
            <a:off x="703404" y="3579542"/>
            <a:ext cx="3070771" cy="2667528"/>
          </a:xfrm>
          <a:prstGeom prst="flowChartDelay">
            <a:avLst/>
          </a:prstGeom>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3">
            <a:extLst>
              <a:ext uri="{FF2B5EF4-FFF2-40B4-BE49-F238E27FC236}">
                <a16:creationId xmlns:a16="http://schemas.microsoft.com/office/drawing/2014/main" id="{C58EC7B9-1932-4C1F-E7D6-FD43227B60B8}"/>
              </a:ext>
            </a:extLst>
          </p:cNvPr>
          <p:cNvSpPr>
            <a:spLocks noGrp="1"/>
          </p:cNvSpPr>
          <p:nvPr>
            <p:ph type="title"/>
          </p:nvPr>
        </p:nvSpPr>
        <p:spPr/>
        <p:txBody>
          <a:bodyPr>
            <a:noAutofit/>
          </a:bodyPr>
          <a:lstStyle/>
          <a:p>
            <a:r>
              <a:rPr lang="en-US" sz="3600" dirty="0"/>
              <a:t>Hand Hygiene Adherence Is Often Low</a:t>
            </a:r>
            <a:r>
              <a:rPr lang="en-US" sz="3600" baseline="30000" dirty="0"/>
              <a:t>1-4</a:t>
            </a:r>
          </a:p>
        </p:txBody>
      </p:sp>
      <p:sp>
        <p:nvSpPr>
          <p:cNvPr id="2" name="Content Placeholder 1">
            <a:extLst>
              <a:ext uri="{FF2B5EF4-FFF2-40B4-BE49-F238E27FC236}">
                <a16:creationId xmlns:a16="http://schemas.microsoft.com/office/drawing/2014/main" id="{4EDF8A6B-9DAA-4FDB-3E01-D8839B4EA9DA}"/>
              </a:ext>
            </a:extLst>
          </p:cNvPr>
          <p:cNvSpPr>
            <a:spLocks noGrp="1"/>
          </p:cNvSpPr>
          <p:nvPr>
            <p:ph idx="1"/>
          </p:nvPr>
        </p:nvSpPr>
        <p:spPr>
          <a:xfrm>
            <a:off x="220219" y="1033400"/>
            <a:ext cx="8796055" cy="2822167"/>
          </a:xfrm>
        </p:spPr>
        <p:txBody>
          <a:bodyPr>
            <a:noAutofit/>
          </a:bodyPr>
          <a:lstStyle/>
          <a:p>
            <a:r>
              <a:rPr lang="en-US" sz="2500" dirty="0"/>
              <a:t>Hand hygiene is fundamental and vitally important in preventing healthcare-associated infections (HAIs) and reducing the transmission of multidrug-resistant organisms (MDROs).</a:t>
            </a:r>
            <a:r>
              <a:rPr lang="en-US" sz="2500" baseline="30000" dirty="0"/>
              <a:t>5-6</a:t>
            </a:r>
          </a:p>
          <a:p>
            <a:r>
              <a:rPr lang="en-US" sz="2500" dirty="0"/>
              <a:t>However, estimates of hand hygiene adherence range from 5 percent to 81 percent, with an average adherence of 40 percent.</a:t>
            </a:r>
            <a:r>
              <a:rPr lang="en-US" sz="2500" baseline="30000" dirty="0"/>
              <a:t>7-8</a:t>
            </a:r>
            <a:endParaRPr lang="en-US" sz="2500" dirty="0"/>
          </a:p>
        </p:txBody>
      </p:sp>
      <p:sp>
        <p:nvSpPr>
          <p:cNvPr id="29" name="Text Placeholder 28">
            <a:extLst>
              <a:ext uri="{FF2B5EF4-FFF2-40B4-BE49-F238E27FC236}">
                <a16:creationId xmlns:a16="http://schemas.microsoft.com/office/drawing/2014/main" id="{35627078-1FA8-3BD4-A64F-535A2B97A7B7}"/>
              </a:ext>
            </a:extLst>
          </p:cNvPr>
          <p:cNvSpPr>
            <a:spLocks noGrp="1"/>
          </p:cNvSpPr>
          <p:nvPr>
            <p:ph type="body" sz="quarter" idx="11"/>
          </p:nvPr>
        </p:nvSpPr>
        <p:spPr>
          <a:xfrm>
            <a:off x="127726" y="3785901"/>
            <a:ext cx="3070771" cy="2461169"/>
          </a:xfrm>
        </p:spPr>
        <p:txBody>
          <a:bodyPr>
            <a:normAutofit fontScale="70000" lnSpcReduction="20000"/>
          </a:bodyPr>
          <a:lstStyle/>
          <a:p>
            <a:pPr marL="0" indent="0" algn="ctr">
              <a:buNone/>
            </a:pPr>
            <a:r>
              <a:rPr lang="en-US" sz="3300" b="1" dirty="0">
                <a:solidFill>
                  <a:schemeClr val="bg1"/>
                </a:solidFill>
              </a:rPr>
              <a:t>A multimodal or bundled approach to hand hygiene promotion is more effective than implementing one or two interventions alone.</a:t>
            </a:r>
            <a:r>
              <a:rPr lang="en-US" sz="3300" b="1" baseline="30000" dirty="0">
                <a:solidFill>
                  <a:schemeClr val="bg1"/>
                </a:solidFill>
              </a:rPr>
              <a:t>5-8</a:t>
            </a:r>
          </a:p>
        </p:txBody>
      </p:sp>
      <p:pic>
        <p:nvPicPr>
          <p:cNvPr id="26" name="Picture 25" descr="A close-up of a person washing their hands.">
            <a:extLst>
              <a:ext uri="{FF2B5EF4-FFF2-40B4-BE49-F238E27FC236}">
                <a16:creationId xmlns:a16="http://schemas.microsoft.com/office/drawing/2014/main" id="{94BDFE37-320D-AF4A-200B-E8E4D5C3A36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33633" y="3579542"/>
            <a:ext cx="3723058" cy="2482039"/>
          </a:xfrm>
          <a:prstGeom prst="rect">
            <a:avLst/>
          </a:prstGeom>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17EA1346-7615-E47C-5A50-1E57E874B9B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662939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EA5B30-808F-05FC-279A-91DD5FCE37BC}"/>
              </a:ext>
            </a:extLst>
          </p:cNvPr>
          <p:cNvSpPr>
            <a:spLocks noGrp="1"/>
          </p:cNvSpPr>
          <p:nvPr>
            <p:ph type="title"/>
          </p:nvPr>
        </p:nvSpPr>
        <p:spPr/>
        <p:txBody>
          <a:bodyPr/>
          <a:lstStyle/>
          <a:p>
            <a:r>
              <a:rPr lang="en-US" dirty="0"/>
              <a:t>Reference List—4</a:t>
            </a:r>
          </a:p>
        </p:txBody>
      </p:sp>
      <p:sp>
        <p:nvSpPr>
          <p:cNvPr id="8" name="Content Placeholder 7">
            <a:extLst>
              <a:ext uri="{FF2B5EF4-FFF2-40B4-BE49-F238E27FC236}">
                <a16:creationId xmlns:a16="http://schemas.microsoft.com/office/drawing/2014/main" id="{66A0CC65-75C7-1229-C738-4A2211308706}"/>
              </a:ext>
            </a:extLst>
          </p:cNvPr>
          <p:cNvSpPr>
            <a:spLocks noGrp="1"/>
          </p:cNvSpPr>
          <p:nvPr>
            <p:ph idx="1"/>
          </p:nvPr>
        </p:nvSpPr>
        <p:spPr>
          <a:xfrm>
            <a:off x="457200" y="1097278"/>
            <a:ext cx="8229600" cy="5394961"/>
          </a:xfrm>
        </p:spPr>
        <p:txBody>
          <a:bodyPr>
            <a:normAutofit/>
          </a:bodyPr>
          <a:lstStyle/>
          <a:p>
            <a:pPr marR="0" lvl="0">
              <a:spcAft>
                <a:spcPts val="0"/>
              </a:spcAft>
              <a:buFont typeface="+mj-lt"/>
              <a:buAutoNum type="arabicPeriod" startAt="18"/>
            </a:pPr>
            <a:r>
              <a:rPr lang="en-US" sz="1600" kern="100" dirty="0">
                <a:ea typeface="Calibri" panose="020F0502020204030204" pitchFamily="34" charset="0"/>
                <a:cs typeface="Calibri" panose="020F0502020204030204" pitchFamily="34" charset="0"/>
              </a:rPr>
              <a:t>World Health Organization (WHO), WHO Patient Safety. A Guide to the Implementation of the WHO Multimodal Hand Hygiene Improvement Strategy. WHO/IER/PSP/2009/02. 2009. </a:t>
            </a:r>
            <a:r>
              <a:rPr lang="en-US" sz="1600" u="sng" kern="100" dirty="0">
                <a:solidFill>
                  <a:srgbClr val="0563C1"/>
                </a:solidFill>
                <a:ea typeface="Calibri" panose="020F0502020204030204" pitchFamily="34" charset="0"/>
                <a:cs typeface="Calibri" panose="020F0502020204030204" pitchFamily="34" charset="0"/>
                <a:hlinkClick r:id="rId2"/>
              </a:rPr>
              <a:t>https://apps.who.int/iris/handle/10665/70030</a:t>
            </a:r>
            <a:r>
              <a:rPr lang="en-US" sz="1600" kern="100" dirty="0">
                <a:ea typeface="Calibri" panose="020F0502020204030204" pitchFamily="34" charset="0"/>
                <a:cs typeface="Calibri" panose="020F0502020204030204" pitchFamily="34" charset="0"/>
              </a:rPr>
              <a:t>. Accessed May 21, 2024. </a:t>
            </a:r>
            <a:endParaRPr lang="en-US" sz="1600" kern="100" dirty="0">
              <a:ea typeface="Calibri" panose="020F0502020204030204" pitchFamily="34" charset="0"/>
              <a:cs typeface="Times New Roman" panose="02020603050405020304" pitchFamily="18" charset="0"/>
            </a:endParaRPr>
          </a:p>
          <a:p>
            <a:pPr marR="0" lvl="0">
              <a:buFont typeface="+mj-lt"/>
              <a:buAutoNum type="arabicPeriod" startAt="18"/>
            </a:pPr>
            <a:r>
              <a:rPr lang="en-US" sz="1600" kern="100" dirty="0">
                <a:ea typeface="Calibri" panose="020F0502020204030204" pitchFamily="34" charset="0"/>
                <a:cs typeface="Calibri" panose="020F0502020204030204" pitchFamily="34" charset="0"/>
              </a:rPr>
              <a:t>Centers for Disease Control and Prevention (CDC). Clinical Safety: Hand Hygiene for Healthcare Workers. </a:t>
            </a:r>
            <a:r>
              <a:rPr lang="en-US" sz="1600" u="sng" kern="100" dirty="0">
                <a:solidFill>
                  <a:srgbClr val="0563C1"/>
                </a:solidFill>
                <a:ea typeface="Calibri" panose="020F0502020204030204" pitchFamily="34" charset="0"/>
                <a:cs typeface="Calibri" panose="020F0502020204030204" pitchFamily="34" charset="0"/>
                <a:hlinkClick r:id="rId3"/>
              </a:rPr>
              <a:t>https://www.cdc.gov/clean-hands/hcp/clinical-safety/index.html</a:t>
            </a:r>
            <a:r>
              <a:rPr lang="en-US" sz="1600" kern="100" dirty="0">
                <a:ea typeface="Calibri" panose="020F0502020204030204" pitchFamily="34" charset="0"/>
                <a:cs typeface="Calibri" panose="020F0502020204030204" pitchFamily="34" charset="0"/>
              </a:rPr>
              <a:t>. Accessed May 21, 2024.</a:t>
            </a:r>
          </a:p>
          <a:p>
            <a:pPr marR="0" lvl="0">
              <a:spcAft>
                <a:spcPts val="0"/>
              </a:spcAft>
              <a:buFont typeface="+mj-lt"/>
              <a:buAutoNum type="arabicPeriod" startAt="18"/>
            </a:pPr>
            <a:r>
              <a:rPr lang="en-US" sz="1600" kern="100" dirty="0">
                <a:effectLst/>
                <a:ea typeface="Calibri" panose="020F0502020204030204" pitchFamily="34" charset="0"/>
                <a:cs typeface="Calibri" panose="020F0502020204030204" pitchFamily="34" charset="0"/>
              </a:rPr>
              <a:t>World Health Organization (WHO) ), WHO Patient Safety. How to Handrub?. </a:t>
            </a:r>
            <a:r>
              <a:rPr lang="en-US" sz="1600" kern="100" dirty="0">
                <a:effectLst/>
                <a:ea typeface="Calibri" panose="020F0502020204030204" pitchFamily="34" charset="0"/>
                <a:cs typeface="Calibri" panose="020F0502020204030204" pitchFamily="34" charset="0"/>
                <a:hlinkClick r:id="rId4"/>
              </a:rPr>
              <a:t>https://www.who.int/publications/m/item/how-to-handrub</a:t>
            </a:r>
            <a:r>
              <a:rPr lang="en-US" sz="1600" kern="100" dirty="0">
                <a:effectLst/>
                <a:ea typeface="Calibri" panose="020F0502020204030204" pitchFamily="34" charset="0"/>
                <a:cs typeface="Calibri" panose="020F0502020204030204" pitchFamily="34" charset="0"/>
              </a:rPr>
              <a:t>. Accessed May 21, 2024.</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18"/>
            </a:pPr>
            <a:r>
              <a:rPr lang="en-US" sz="1600" kern="100" dirty="0">
                <a:effectLst/>
                <a:ea typeface="Calibri" panose="020F0502020204030204" pitchFamily="34" charset="0"/>
                <a:cs typeface="Calibri" panose="020F0502020204030204" pitchFamily="34" charset="0"/>
              </a:rPr>
              <a:t>Centers for Disease Control and Prevention (CDC). Clean Hands Count Fact Sheet. </a:t>
            </a:r>
            <a:r>
              <a:rPr lang="en-US" sz="1600" u="sng" kern="100" dirty="0">
                <a:solidFill>
                  <a:srgbClr val="0563C1"/>
                </a:solidFill>
                <a:effectLst/>
                <a:ea typeface="Calibri" panose="020F0502020204030204" pitchFamily="34" charset="0"/>
                <a:cs typeface="Calibri" panose="020F0502020204030204" pitchFamily="34" charset="0"/>
                <a:hlinkClick r:id="rId5"/>
              </a:rPr>
              <a:t>https://www.cdc.gov/clean-hands/media/pdfs/provider-factsheet-508.pdf</a:t>
            </a:r>
            <a:r>
              <a:rPr lang="en-US" sz="1600" kern="100" dirty="0">
                <a:effectLst/>
                <a:ea typeface="Calibri" panose="020F0502020204030204" pitchFamily="34" charset="0"/>
                <a:cs typeface="Calibri" panose="020F0502020204030204" pitchFamily="34" charset="0"/>
              </a:rPr>
              <a:t>. Accessed May 21, 2024.</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18"/>
            </a:pPr>
            <a:r>
              <a:rPr lang="en-US" sz="1600" kern="100" dirty="0">
                <a:effectLst/>
                <a:ea typeface="Calibri" panose="020F0502020204030204" pitchFamily="34" charset="0"/>
                <a:cs typeface="Calibri" panose="020F0502020204030204" pitchFamily="34" charset="0"/>
              </a:rPr>
              <a:t>World Health Organization, WHO Patient Safety. How to Handwash?. </a:t>
            </a:r>
            <a:r>
              <a:rPr lang="en-US" sz="1600" kern="100" dirty="0">
                <a:effectLst/>
                <a:ea typeface="Calibri" panose="020F0502020204030204" pitchFamily="34" charset="0"/>
                <a:cs typeface="Calibri" panose="020F0502020204030204" pitchFamily="34" charset="0"/>
                <a:hlinkClick r:id="rId6"/>
              </a:rPr>
              <a:t>https://www.who.int/publications/m/item/how-to-handwash</a:t>
            </a:r>
            <a:r>
              <a:rPr lang="en-US" sz="1600" kern="100" dirty="0">
                <a:effectLst/>
                <a:ea typeface="Calibri" panose="020F0502020204030204" pitchFamily="34" charset="0"/>
                <a:cs typeface="Calibri" panose="020F0502020204030204" pitchFamily="34" charset="0"/>
              </a:rPr>
              <a:t>. Accessed May 21, 2024.</a:t>
            </a:r>
            <a:endParaRPr lang="en-US" sz="1600" kern="100" dirty="0">
              <a:effectLst/>
              <a:ea typeface="Calibri" panose="020F0502020204030204" pitchFamily="34" charset="0"/>
              <a:cs typeface="Times New Roman" panose="02020603050405020304" pitchFamily="18" charset="0"/>
            </a:endParaRPr>
          </a:p>
          <a:p>
            <a:pPr marR="0" lvl="0">
              <a:buFont typeface="+mj-lt"/>
              <a:buAutoNum type="arabicPeriod" startAt="18"/>
            </a:pPr>
            <a:r>
              <a:rPr lang="en-US" sz="1600" kern="100" dirty="0">
                <a:effectLst/>
                <a:ea typeface="Calibri" panose="020F0502020204030204" pitchFamily="34" charset="0"/>
                <a:cs typeface="Calibri" panose="020F0502020204030204" pitchFamily="34" charset="0"/>
              </a:rPr>
              <a:t>World Health Organization, WHO Patient Safety. Glove Use Information Leaflet. </a:t>
            </a:r>
            <a:r>
              <a:rPr lang="en-US" sz="1600" u="sng" kern="100" dirty="0">
                <a:solidFill>
                  <a:srgbClr val="0563C1"/>
                </a:solidFill>
                <a:effectLst/>
                <a:ea typeface="Calibri" panose="020F0502020204030204" pitchFamily="34" charset="0"/>
                <a:cs typeface="Calibri" panose="020F0502020204030204" pitchFamily="34" charset="0"/>
                <a:hlinkClick r:id="rId7"/>
              </a:rPr>
              <a:t>https://www.who.int/publications/m/item/glove-use-information-leaflet-(revised-august-2009)</a:t>
            </a:r>
            <a:r>
              <a:rPr lang="en-US" sz="1600" kern="100" dirty="0">
                <a:effectLst/>
                <a:ea typeface="Calibri" panose="020F0502020204030204" pitchFamily="34" charset="0"/>
                <a:cs typeface="Calibri" panose="020F0502020204030204" pitchFamily="34" charset="0"/>
              </a:rPr>
              <a:t>. Accessed May 21, 2024.</a:t>
            </a:r>
            <a:endParaRPr lang="en-US" sz="1600" kern="100" dirty="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5ED653D-50B3-8ECC-D7C2-30B1A4708DD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4109920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EA5B30-808F-05FC-279A-91DD5FCE37BC}"/>
              </a:ext>
            </a:extLst>
          </p:cNvPr>
          <p:cNvSpPr>
            <a:spLocks noGrp="1"/>
          </p:cNvSpPr>
          <p:nvPr>
            <p:ph type="title"/>
          </p:nvPr>
        </p:nvSpPr>
        <p:spPr/>
        <p:txBody>
          <a:bodyPr/>
          <a:lstStyle/>
          <a:p>
            <a:r>
              <a:rPr lang="en-US" dirty="0"/>
              <a:t>Reference List—5</a:t>
            </a:r>
          </a:p>
        </p:txBody>
      </p:sp>
      <p:sp>
        <p:nvSpPr>
          <p:cNvPr id="8" name="Content Placeholder 7">
            <a:extLst>
              <a:ext uri="{FF2B5EF4-FFF2-40B4-BE49-F238E27FC236}">
                <a16:creationId xmlns:a16="http://schemas.microsoft.com/office/drawing/2014/main" id="{66A0CC65-75C7-1229-C738-4A2211308706}"/>
              </a:ext>
            </a:extLst>
          </p:cNvPr>
          <p:cNvSpPr>
            <a:spLocks noGrp="1"/>
          </p:cNvSpPr>
          <p:nvPr>
            <p:ph idx="1"/>
          </p:nvPr>
        </p:nvSpPr>
        <p:spPr>
          <a:xfrm>
            <a:off x="457200" y="1097278"/>
            <a:ext cx="8229600" cy="5394961"/>
          </a:xfrm>
        </p:spPr>
        <p:txBody>
          <a:bodyPr>
            <a:normAutofit/>
          </a:bodyPr>
          <a:lstStyle/>
          <a:p>
            <a:pPr>
              <a:buFont typeface="+mj-lt"/>
              <a:buAutoNum type="arabicPeriod" startAt="24"/>
            </a:pPr>
            <a:r>
              <a:rPr lang="en-US" sz="1600" kern="100">
                <a:effectLst/>
                <a:ea typeface="Calibri" panose="020F0502020204030204" pitchFamily="34" charset="0"/>
                <a:cs typeface="Calibri" panose="020F0502020204030204" pitchFamily="34" charset="0"/>
              </a:rPr>
              <a:t>Sweeney D, Maita D, Moritz DC, et al. Respiratory viruses on personal protective equipment and bodies of healthcare workers. Infect Control Hosp Epidemiol. 2019 Dec;40(12):1356-1360. PMID: 31668149.</a:t>
            </a:r>
          </a:p>
          <a:p>
            <a:pPr marR="0" lvl="0">
              <a:spcAft>
                <a:spcPts val="0"/>
              </a:spcAft>
              <a:buFont typeface="+mj-lt"/>
              <a:buAutoNum type="arabicPeriod" startAt="24"/>
            </a:pPr>
            <a:r>
              <a:rPr lang="en-US" sz="1600" kern="100">
                <a:effectLst/>
                <a:ea typeface="Calibri" panose="020F0502020204030204" pitchFamily="34" charset="0"/>
                <a:cs typeface="Calibri" panose="020F0502020204030204" pitchFamily="34" charset="0"/>
              </a:rPr>
              <a:t>The Joint Commission. Measuring Hand Hygiene Adherence: Overcoming the Challenges [monograph online]. Oakbrook Terrace, IL: The Joint Commission; 2009. </a:t>
            </a:r>
            <a:r>
              <a:rPr lang="en-US" sz="1600" u="sng" kern="100">
                <a:solidFill>
                  <a:srgbClr val="0563C1"/>
                </a:solidFill>
                <a:effectLst/>
                <a:ea typeface="Calibri" panose="020F0502020204030204" pitchFamily="34" charset="0"/>
                <a:cs typeface="Calibri" panose="020F0502020204030204" pitchFamily="34" charset="0"/>
                <a:hlinkClick r:id="rId2"/>
              </a:rPr>
              <a:t>https://www.jointcommission.org/-/media/tjc/documents/resources/hai/hh_monograph.pdf</a:t>
            </a:r>
            <a:r>
              <a:rPr lang="en-US" sz="1600" kern="100">
                <a:effectLst/>
                <a:ea typeface="Calibri" panose="020F0502020204030204" pitchFamily="34" charset="0"/>
                <a:cs typeface="Calibri" panose="020F0502020204030204" pitchFamily="34" charset="0"/>
              </a:rPr>
              <a:t>. Accessed May 21, 2024.</a:t>
            </a:r>
            <a:endParaRPr lang="en-US" sz="1600" kern="10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24"/>
            </a:pPr>
            <a:r>
              <a:rPr lang="en-US" sz="1600" kern="100">
                <a:effectLst/>
                <a:ea typeface="Calibri" panose="020F0502020204030204" pitchFamily="34" charset="0"/>
                <a:cs typeface="Calibri" panose="020F0502020204030204" pitchFamily="34" charset="0"/>
              </a:rPr>
              <a:t>Boyce JM. Current issues in hand hygiene. Am J Infect Control. 2019 Jun;47S:A46-A52. PMID: 31146850.</a:t>
            </a:r>
            <a:endParaRPr lang="en-US" sz="1600" kern="10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24"/>
            </a:pPr>
            <a:r>
              <a:rPr lang="en-US" sz="1600" kern="100">
                <a:effectLst/>
                <a:ea typeface="Calibri" panose="020F0502020204030204" pitchFamily="34" charset="0"/>
                <a:cs typeface="Calibri" panose="020F0502020204030204" pitchFamily="34" charset="0"/>
              </a:rPr>
              <a:t>Agency for Healthcare Research and Quality (AHRQ). The 4 E’s. </a:t>
            </a:r>
            <a:r>
              <a:rPr lang="en-US" sz="1600" u="sng" kern="100">
                <a:solidFill>
                  <a:srgbClr val="0563C1"/>
                </a:solidFill>
                <a:effectLst/>
                <a:ea typeface="Calibri" panose="020F0502020204030204" pitchFamily="34" charset="0"/>
                <a:cs typeface="Calibri" panose="020F0502020204030204" pitchFamily="34" charset="0"/>
                <a:hlinkClick r:id="rId3"/>
              </a:rPr>
              <a:t>https://www.ahrq.gov/hai/cusp/videos/02b-the-4e/index.html</a:t>
            </a:r>
            <a:r>
              <a:rPr lang="en-US" sz="1600" kern="100">
                <a:effectLst/>
                <a:ea typeface="Calibri" panose="020F0502020204030204" pitchFamily="34" charset="0"/>
                <a:cs typeface="Calibri" panose="020F0502020204030204" pitchFamily="34" charset="0"/>
              </a:rPr>
              <a:t>. Accessed May 21, 2024.</a:t>
            </a:r>
            <a:endParaRPr lang="en-US" sz="1600" kern="10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24"/>
            </a:pPr>
            <a:r>
              <a:rPr lang="en-US" sz="1600" kern="100">
                <a:effectLst/>
                <a:ea typeface="Calibri" panose="020F0502020204030204" pitchFamily="34" charset="0"/>
                <a:cs typeface="Calibri" panose="020F0502020204030204" pitchFamily="34" charset="0"/>
              </a:rPr>
              <a:t>Agency for Healthcare Research and Quality (AHRQ). Slide 12. Engage Team Members Using the 4 E’s. </a:t>
            </a:r>
            <a:r>
              <a:rPr lang="en-US" sz="1600" u="sng" kern="100">
                <a:solidFill>
                  <a:srgbClr val="0563C1"/>
                </a:solidFill>
                <a:effectLst/>
                <a:ea typeface="Calibri" panose="020F0502020204030204" pitchFamily="34" charset="0"/>
                <a:cs typeface="Calibri" panose="020F0502020204030204" pitchFamily="34" charset="0"/>
                <a:hlinkClick r:id="rId4"/>
              </a:rPr>
              <a:t>https://www.ahrq.gov/hai/cusp/modules/assemble/team-notes.html#slide12</a:t>
            </a:r>
            <a:r>
              <a:rPr lang="en-US" sz="1600" kern="100">
                <a:effectLst/>
                <a:ea typeface="Calibri" panose="020F0502020204030204" pitchFamily="34" charset="0"/>
                <a:cs typeface="Calibri" panose="020F0502020204030204" pitchFamily="34" charset="0"/>
              </a:rPr>
              <a:t>. Accessed May 21, 2024.</a:t>
            </a:r>
            <a:endParaRPr lang="en-US" sz="1600" kern="100">
              <a:effectLst/>
              <a:ea typeface="Calibri" panose="020F0502020204030204" pitchFamily="34" charset="0"/>
              <a:cs typeface="Times New Roman" panose="02020603050405020304" pitchFamily="18" charset="0"/>
            </a:endParaRPr>
          </a:p>
          <a:p>
            <a:pPr marR="0" lvl="0">
              <a:spcAft>
                <a:spcPts val="800"/>
              </a:spcAft>
              <a:buFont typeface="+mj-lt"/>
              <a:buAutoNum type="arabicPeriod" startAt="24"/>
            </a:pPr>
            <a:r>
              <a:rPr lang="en-US" sz="1600" kern="100">
                <a:effectLst/>
                <a:ea typeface="Calibri" panose="020F0502020204030204" pitchFamily="34" charset="0"/>
                <a:cs typeface="Calibri" panose="020F0502020204030204" pitchFamily="34" charset="0"/>
              </a:rPr>
              <a:t>Agency for Healthcare Research and Quality (AHRQ). Slide 3. Using The 4 E’s for Technical and Adaptive Work. </a:t>
            </a:r>
            <a:r>
              <a:rPr lang="en-US" sz="1600" u="sng" kern="100">
                <a:solidFill>
                  <a:srgbClr val="0563C1"/>
                </a:solidFill>
                <a:effectLst/>
                <a:ea typeface="Calibri" panose="020F0502020204030204" pitchFamily="34" charset="0"/>
                <a:cs typeface="Calibri" panose="020F0502020204030204" pitchFamily="34" charset="0"/>
                <a:hlinkClick r:id="rId5"/>
              </a:rPr>
              <a:t>https://www.ahrq.gov/hai/cusp/modules/engage/exec-notes.html#sl3</a:t>
            </a:r>
            <a:r>
              <a:rPr lang="en-US" sz="1600" kern="100">
                <a:effectLst/>
                <a:ea typeface="Calibri" panose="020F0502020204030204" pitchFamily="34" charset="0"/>
                <a:cs typeface="Calibri" panose="020F0502020204030204" pitchFamily="34" charset="0"/>
              </a:rPr>
              <a:t>. Accessed May 21, 2024.</a:t>
            </a:r>
            <a:endParaRPr lang="en-US" sz="1600" kern="100">
              <a:effectLst/>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mj-lt"/>
              <a:buAutoNum type="arabicPeriod" startAt="26"/>
              <a:tabLst>
                <a:tab pos="457200" algn="l"/>
              </a:tabLst>
            </a:pPr>
            <a:endParaRPr lang="en-US" sz="1600">
              <a:effectLst/>
              <a:ea typeface="Batang" panose="02030600000101010101" pitchFamily="18" charset="-127"/>
            </a:endParaRPr>
          </a:p>
        </p:txBody>
      </p:sp>
      <p:sp>
        <p:nvSpPr>
          <p:cNvPr id="2" name="Slide Number Placeholder 1">
            <a:extLst>
              <a:ext uri="{FF2B5EF4-FFF2-40B4-BE49-F238E27FC236}">
                <a16:creationId xmlns:a16="http://schemas.microsoft.com/office/drawing/2014/main" id="{55ED653D-50B3-8ECC-D7C2-30B1A4708DD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342620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EA5B30-808F-05FC-279A-91DD5FCE37BC}"/>
              </a:ext>
            </a:extLst>
          </p:cNvPr>
          <p:cNvSpPr>
            <a:spLocks noGrp="1"/>
          </p:cNvSpPr>
          <p:nvPr>
            <p:ph type="title"/>
          </p:nvPr>
        </p:nvSpPr>
        <p:spPr/>
        <p:txBody>
          <a:bodyPr/>
          <a:lstStyle/>
          <a:p>
            <a:r>
              <a:rPr lang="en-US" dirty="0"/>
              <a:t>Reference List—6</a:t>
            </a:r>
          </a:p>
        </p:txBody>
      </p:sp>
      <p:sp>
        <p:nvSpPr>
          <p:cNvPr id="8" name="Content Placeholder 7">
            <a:extLst>
              <a:ext uri="{FF2B5EF4-FFF2-40B4-BE49-F238E27FC236}">
                <a16:creationId xmlns:a16="http://schemas.microsoft.com/office/drawing/2014/main" id="{66A0CC65-75C7-1229-C738-4A2211308706}"/>
              </a:ext>
            </a:extLst>
          </p:cNvPr>
          <p:cNvSpPr>
            <a:spLocks noGrp="1"/>
          </p:cNvSpPr>
          <p:nvPr>
            <p:ph idx="1"/>
          </p:nvPr>
        </p:nvSpPr>
        <p:spPr>
          <a:xfrm>
            <a:off x="457200" y="1097278"/>
            <a:ext cx="8229600" cy="5394961"/>
          </a:xfrm>
        </p:spPr>
        <p:txBody>
          <a:bodyPr>
            <a:normAutofit/>
          </a:bodyPr>
          <a:lstStyle/>
          <a:p>
            <a:pPr>
              <a:buFont typeface="+mj-lt"/>
              <a:buAutoNum type="arabicPeriod" startAt="30"/>
            </a:pPr>
            <a:r>
              <a:rPr lang="en-US" sz="1600" kern="100" err="1">
                <a:effectLst/>
                <a:ea typeface="Calibri" panose="020F0502020204030204" pitchFamily="34" charset="0"/>
                <a:cs typeface="Calibri" panose="020F0502020204030204" pitchFamily="34" charset="0"/>
              </a:rPr>
              <a:t>Romig</a:t>
            </a:r>
            <a:r>
              <a:rPr lang="en-US" sz="1600" kern="100">
                <a:effectLst/>
                <a:ea typeface="Calibri" panose="020F0502020204030204" pitchFamily="34" charset="0"/>
                <a:cs typeface="Calibri" panose="020F0502020204030204" pitchFamily="34" charset="0"/>
              </a:rPr>
              <a:t> M, </a:t>
            </a:r>
            <a:r>
              <a:rPr lang="en-US" sz="1600" kern="100" err="1">
                <a:effectLst/>
                <a:ea typeface="Calibri" panose="020F0502020204030204" pitchFamily="34" charset="0"/>
                <a:cs typeface="Calibri" panose="020F0502020204030204" pitchFamily="34" charset="0"/>
              </a:rPr>
              <a:t>Goeschel</a:t>
            </a:r>
            <a:r>
              <a:rPr lang="en-US" sz="1600" kern="100">
                <a:effectLst/>
                <a:ea typeface="Calibri" panose="020F0502020204030204" pitchFamily="34" charset="0"/>
                <a:cs typeface="Calibri" panose="020F0502020204030204" pitchFamily="34" charset="0"/>
              </a:rPr>
              <a:t> C, Pronovost P, et al. Integrating CUSP and TRIP to improve patient safety. Hosp </a:t>
            </a:r>
            <a:r>
              <a:rPr lang="en-US" sz="1600" kern="100" err="1">
                <a:effectLst/>
                <a:ea typeface="Calibri" panose="020F0502020204030204" pitchFamily="34" charset="0"/>
                <a:cs typeface="Calibri" panose="020F0502020204030204" pitchFamily="34" charset="0"/>
              </a:rPr>
              <a:t>Pract</a:t>
            </a:r>
            <a:r>
              <a:rPr lang="en-US" sz="1600" kern="100">
                <a:effectLst/>
                <a:ea typeface="Calibri" panose="020F0502020204030204" pitchFamily="34" charset="0"/>
                <a:cs typeface="Calibri" panose="020F0502020204030204" pitchFamily="34" charset="0"/>
              </a:rPr>
              <a:t> (1995). 2010 Nov 1;38(4):114-21. PMID: 21068535.</a:t>
            </a:r>
          </a:p>
          <a:p>
            <a:pPr marR="0" lvl="0">
              <a:spcAft>
                <a:spcPts val="0"/>
              </a:spcAft>
              <a:buFont typeface="+mj-lt"/>
              <a:buAutoNum type="arabicPeriod" startAt="30"/>
            </a:pPr>
            <a:r>
              <a:rPr lang="en-US" sz="1600" kern="100">
                <a:effectLst/>
                <a:ea typeface="Calibri" panose="020F0502020204030204" pitchFamily="34" charset="0"/>
                <a:cs typeface="Calibri" panose="020F0502020204030204" pitchFamily="34" charset="0"/>
              </a:rPr>
              <a:t>Pronovost PJ, </a:t>
            </a:r>
            <a:r>
              <a:rPr lang="en-US" sz="1600" kern="100" err="1">
                <a:effectLst/>
                <a:ea typeface="Calibri" panose="020F0502020204030204" pitchFamily="34" charset="0"/>
                <a:cs typeface="Calibri" panose="020F0502020204030204" pitchFamily="34" charset="0"/>
              </a:rPr>
              <a:t>Berenholtz</a:t>
            </a:r>
            <a:r>
              <a:rPr lang="en-US" sz="1600" kern="100">
                <a:effectLst/>
                <a:ea typeface="Calibri" panose="020F0502020204030204" pitchFamily="34" charset="0"/>
                <a:cs typeface="Calibri" panose="020F0502020204030204" pitchFamily="34" charset="0"/>
              </a:rPr>
              <a:t> SM, Needham DM. Translating evidence into practice: a model for large scale knowledge translation. </a:t>
            </a:r>
            <a:r>
              <a:rPr lang="en-US" sz="1600" kern="100" err="1">
                <a:effectLst/>
                <a:ea typeface="Calibri" panose="020F0502020204030204" pitchFamily="34" charset="0"/>
                <a:cs typeface="Calibri" panose="020F0502020204030204" pitchFamily="34" charset="0"/>
              </a:rPr>
              <a:t>Bmj</a:t>
            </a:r>
            <a:r>
              <a:rPr lang="en-US" sz="1600" kern="100">
                <a:effectLst/>
                <a:ea typeface="Calibri" panose="020F0502020204030204" pitchFamily="34" charset="0"/>
                <a:cs typeface="Calibri" panose="020F0502020204030204" pitchFamily="34" charset="0"/>
              </a:rPr>
              <a:t>. 2008 Oct 6;337. PMID: 18838424.</a:t>
            </a:r>
            <a:endParaRPr lang="en-US" sz="1600" kern="10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30"/>
            </a:pPr>
            <a:r>
              <a:rPr lang="en-US" sz="1600" kern="100">
                <a:effectLst/>
                <a:ea typeface="Calibri" panose="020F0502020204030204" pitchFamily="34" charset="0"/>
                <a:cs typeface="Calibri" panose="020F0502020204030204" pitchFamily="34" charset="0"/>
              </a:rPr>
              <a:t>Johns Hopkins Armstrong Institute for Patient Safety and Quality. Core CUSP Team Member Roles and Responsibilities. </a:t>
            </a:r>
            <a:r>
              <a:rPr lang="en-US" sz="1600" u="sng" kern="100">
                <a:solidFill>
                  <a:srgbClr val="0563C1"/>
                </a:solidFill>
                <a:effectLst/>
                <a:ea typeface="Calibri" panose="020F0502020204030204" pitchFamily="34" charset="0"/>
                <a:cs typeface="Calibri" panose="020F0502020204030204" pitchFamily="34" charset="0"/>
                <a:hlinkClick r:id="rId2"/>
              </a:rPr>
              <a:t>https://www.hopkinsmedicine.org/-/media/armstrong-institute/documents/cusp_toolkit_new/cusp-roles-and-responsibilities.pdf</a:t>
            </a:r>
            <a:r>
              <a:rPr lang="en-US" sz="1600" kern="100">
                <a:effectLst/>
                <a:ea typeface="Calibri" panose="020F0502020204030204" pitchFamily="34" charset="0"/>
                <a:cs typeface="Calibri" panose="020F0502020204030204" pitchFamily="34" charset="0"/>
              </a:rPr>
              <a:t>. Accessed May 21, 2024.</a:t>
            </a:r>
            <a:endParaRPr lang="en-US" sz="1600" kern="10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30"/>
            </a:pPr>
            <a:r>
              <a:rPr lang="en-US" sz="1600" kern="100">
                <a:effectLst/>
                <a:ea typeface="Calibri" panose="020F0502020204030204" pitchFamily="34" charset="0"/>
                <a:cs typeface="Calibri" panose="020F0502020204030204" pitchFamily="34" charset="0"/>
              </a:rPr>
              <a:t>Centers for Disease Control and Prevention (CDC). Clean Hands in Healthcare Training. </a:t>
            </a:r>
            <a:r>
              <a:rPr lang="en-US" sz="1600" u="sng" kern="100">
                <a:solidFill>
                  <a:srgbClr val="0563C1"/>
                </a:solidFill>
                <a:effectLst/>
                <a:ea typeface="Calibri" panose="020F0502020204030204" pitchFamily="34" charset="0"/>
                <a:cs typeface="Calibri" panose="020F0502020204030204" pitchFamily="34" charset="0"/>
                <a:hlinkClick r:id="rId3"/>
              </a:rPr>
              <a:t>https://www.cdc.gov/clean-hands/hcp/training/index.html</a:t>
            </a:r>
            <a:r>
              <a:rPr lang="en-US" sz="1600" kern="100">
                <a:effectLst/>
                <a:ea typeface="Calibri" panose="020F0502020204030204" pitchFamily="34" charset="0"/>
                <a:cs typeface="Calibri" panose="020F0502020204030204" pitchFamily="34" charset="0"/>
              </a:rPr>
              <a:t>. Accessed May 21, 2024.</a:t>
            </a:r>
            <a:endParaRPr lang="en-US" sz="1600" kern="10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30"/>
            </a:pPr>
            <a:r>
              <a:rPr lang="en-US" sz="1600" kern="100">
                <a:effectLst/>
                <a:ea typeface="Calibri" panose="020F0502020204030204" pitchFamily="34" charset="0"/>
                <a:cs typeface="Calibri" panose="020F0502020204030204" pitchFamily="34" charset="0"/>
              </a:rPr>
              <a:t>Neo JR, </a:t>
            </a:r>
            <a:r>
              <a:rPr lang="en-US" sz="1600" kern="100" err="1">
                <a:effectLst/>
                <a:ea typeface="Calibri" panose="020F0502020204030204" pitchFamily="34" charset="0"/>
                <a:cs typeface="Calibri" panose="020F0502020204030204" pitchFamily="34" charset="0"/>
              </a:rPr>
              <a:t>Sagha</a:t>
            </a:r>
            <a:r>
              <a:rPr lang="en-US" sz="1600" kern="100">
                <a:effectLst/>
                <a:ea typeface="Calibri" panose="020F0502020204030204" pitchFamily="34" charset="0"/>
                <a:cs typeface="Calibri" panose="020F0502020204030204" pitchFamily="34" charset="0"/>
              </a:rPr>
              <a:t>-Zadeh R, </a:t>
            </a:r>
            <a:r>
              <a:rPr lang="en-US" sz="1600" kern="100" err="1">
                <a:effectLst/>
                <a:ea typeface="Calibri" panose="020F0502020204030204" pitchFamily="34" charset="0"/>
                <a:cs typeface="Calibri" panose="020F0502020204030204" pitchFamily="34" charset="0"/>
              </a:rPr>
              <a:t>Vielemeyer</a:t>
            </a:r>
            <a:r>
              <a:rPr lang="en-US" sz="1600" kern="100">
                <a:effectLst/>
                <a:ea typeface="Calibri" panose="020F0502020204030204" pitchFamily="34" charset="0"/>
                <a:cs typeface="Calibri" panose="020F0502020204030204" pitchFamily="34" charset="0"/>
              </a:rPr>
              <a:t> O, Franklin E. Evidence-based practices to increase hand hygiene compliance in health care facilities: an integrated review. Am J Infect Control. 2016 Jun;44(6):691-704. PMID: 27240800.</a:t>
            </a:r>
            <a:endParaRPr lang="en-US" sz="1600" kern="100">
              <a:effectLst/>
              <a:ea typeface="Calibri" panose="020F0502020204030204" pitchFamily="34" charset="0"/>
              <a:cs typeface="Times New Roman" panose="02020603050405020304" pitchFamily="18" charset="0"/>
            </a:endParaRPr>
          </a:p>
          <a:p>
            <a:pPr marR="0" lvl="0">
              <a:spcAft>
                <a:spcPts val="800"/>
              </a:spcAft>
              <a:buFont typeface="+mj-lt"/>
              <a:buAutoNum type="arabicPeriod" startAt="30"/>
            </a:pPr>
            <a:r>
              <a:rPr lang="en-US" sz="1600" kern="100">
                <a:effectLst/>
                <a:ea typeface="Calibri" panose="020F0502020204030204" pitchFamily="34" charset="0"/>
                <a:cs typeface="Calibri" panose="020F0502020204030204" pitchFamily="34" charset="0"/>
              </a:rPr>
              <a:t>Grayson ML, Stewardson AJ, Russo PL, et al. Effects of the Australian National Hand Hygiene Initiative after 8 years on infection control practices, health-care worker education, and clinical outcomes: a longitudinal study. Lancet Infect Dis. 2018 Nov;18(11):1269-1277. PMID: 30274723.</a:t>
            </a:r>
            <a:endParaRPr lang="en-US" sz="1600" kern="100">
              <a:effectLst/>
              <a:ea typeface="Calibri" panose="020F0502020204030204" pitchFamily="34" charset="0"/>
              <a:cs typeface="Times New Roman" panose="02020603050405020304" pitchFamily="18" charset="0"/>
            </a:endParaRPr>
          </a:p>
          <a:p>
            <a:pPr marL="342900" indent="-342900">
              <a:spcBef>
                <a:spcPts val="0"/>
              </a:spcBef>
              <a:spcAft>
                <a:spcPts val="600"/>
              </a:spcAft>
              <a:buFont typeface="+mj-lt"/>
              <a:buAutoNum type="arabicPeriod" startAt="30"/>
              <a:tabLst>
                <a:tab pos="457200" algn="l"/>
              </a:tabLst>
            </a:pPr>
            <a:endParaRPr lang="en-US" sz="1600">
              <a:effectLst/>
              <a:ea typeface="Batang" panose="02030600000101010101" pitchFamily="18" charset="-127"/>
            </a:endParaRPr>
          </a:p>
        </p:txBody>
      </p:sp>
      <p:sp>
        <p:nvSpPr>
          <p:cNvPr id="2" name="Slide Number Placeholder 1">
            <a:extLst>
              <a:ext uri="{FF2B5EF4-FFF2-40B4-BE49-F238E27FC236}">
                <a16:creationId xmlns:a16="http://schemas.microsoft.com/office/drawing/2014/main" id="{55ED653D-50B3-8ECC-D7C2-30B1A4708DD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3061205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EA5B30-808F-05FC-279A-91DD5FCE37BC}"/>
              </a:ext>
            </a:extLst>
          </p:cNvPr>
          <p:cNvSpPr>
            <a:spLocks noGrp="1"/>
          </p:cNvSpPr>
          <p:nvPr>
            <p:ph type="title"/>
          </p:nvPr>
        </p:nvSpPr>
        <p:spPr/>
        <p:txBody>
          <a:bodyPr/>
          <a:lstStyle/>
          <a:p>
            <a:r>
              <a:rPr lang="en-US" dirty="0"/>
              <a:t>Reference List—7</a:t>
            </a:r>
          </a:p>
        </p:txBody>
      </p:sp>
      <p:sp>
        <p:nvSpPr>
          <p:cNvPr id="8" name="Content Placeholder 7">
            <a:extLst>
              <a:ext uri="{FF2B5EF4-FFF2-40B4-BE49-F238E27FC236}">
                <a16:creationId xmlns:a16="http://schemas.microsoft.com/office/drawing/2014/main" id="{66A0CC65-75C7-1229-C738-4A2211308706}"/>
              </a:ext>
            </a:extLst>
          </p:cNvPr>
          <p:cNvSpPr>
            <a:spLocks noGrp="1"/>
          </p:cNvSpPr>
          <p:nvPr>
            <p:ph idx="1"/>
          </p:nvPr>
        </p:nvSpPr>
        <p:spPr>
          <a:xfrm>
            <a:off x="457200" y="1097278"/>
            <a:ext cx="8229600" cy="5394961"/>
          </a:xfrm>
        </p:spPr>
        <p:txBody>
          <a:bodyPr>
            <a:normAutofit/>
          </a:bodyPr>
          <a:lstStyle/>
          <a:p>
            <a:pPr marR="0" lvl="0">
              <a:spcAft>
                <a:spcPts val="0"/>
              </a:spcAft>
              <a:buFont typeface="+mj-lt"/>
              <a:buAutoNum type="arabicPeriod" startAt="36"/>
            </a:pPr>
            <a:r>
              <a:rPr lang="en-US" sz="1600" kern="100" dirty="0">
                <a:effectLst/>
                <a:ea typeface="Calibri" panose="020F0502020204030204" pitchFamily="34" charset="0"/>
                <a:cs typeface="Calibri" panose="020F0502020204030204" pitchFamily="34" charset="0"/>
              </a:rPr>
              <a:t>Centers for Disease Control and Prevention (CDC). Clean Hands Count Materials. </a:t>
            </a:r>
            <a:r>
              <a:rPr lang="en-US" sz="1600" u="sng" kern="100" dirty="0">
                <a:solidFill>
                  <a:srgbClr val="0563C1"/>
                </a:solidFill>
                <a:effectLst/>
                <a:ea typeface="Calibri" panose="020F0502020204030204" pitchFamily="34" charset="0"/>
                <a:cs typeface="Calibri" panose="020F0502020204030204" pitchFamily="34" charset="0"/>
                <a:hlinkClick r:id="rId2"/>
              </a:rPr>
              <a:t>https://www.cdc.gov/clean-hands/hcp/clean-hands-count/index.html</a:t>
            </a:r>
            <a:r>
              <a:rPr lang="en-US" sz="1600" kern="100" dirty="0">
                <a:effectLst/>
                <a:ea typeface="Calibri" panose="020F0502020204030204" pitchFamily="34" charset="0"/>
                <a:cs typeface="Calibri" panose="020F0502020204030204" pitchFamily="34" charset="0"/>
              </a:rPr>
              <a:t>.  Accessed May 21, 2024.</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36"/>
            </a:pPr>
            <a:r>
              <a:rPr lang="en-US" sz="1600" kern="100" dirty="0">
                <a:effectLst/>
                <a:ea typeface="Calibri" panose="020F0502020204030204" pitchFamily="34" charset="0"/>
                <a:cs typeface="Calibri" panose="020F0502020204030204" pitchFamily="34" charset="0"/>
              </a:rPr>
              <a:t>World Health Organization (WHO). World Hand Hygiene Day. </a:t>
            </a:r>
            <a:r>
              <a:rPr lang="en-US" sz="1600" u="sng" kern="100" dirty="0">
                <a:solidFill>
                  <a:srgbClr val="0563C1"/>
                </a:solidFill>
                <a:effectLst/>
                <a:ea typeface="Calibri" panose="020F0502020204030204" pitchFamily="34" charset="0"/>
                <a:cs typeface="Calibri" panose="020F0502020204030204" pitchFamily="34" charset="0"/>
                <a:hlinkClick r:id="rId3"/>
              </a:rPr>
              <a:t>https://www.who.int/campaigns/world-hand-hygiene-day</a:t>
            </a:r>
            <a:r>
              <a:rPr lang="en-US" sz="1600" kern="100" dirty="0">
                <a:effectLst/>
                <a:ea typeface="Calibri" panose="020F0502020204030204" pitchFamily="34" charset="0"/>
                <a:cs typeface="Calibri" panose="020F0502020204030204" pitchFamily="34" charset="0"/>
              </a:rPr>
              <a:t>. Accessed May 21, 2024.</a:t>
            </a:r>
            <a:endParaRPr lang="en-US" sz="1600" kern="100" dirty="0">
              <a:effectLst/>
              <a:ea typeface="Calibri" panose="020F0502020204030204" pitchFamily="34" charset="0"/>
              <a:cs typeface="Times New Roman" panose="02020603050405020304" pitchFamily="18" charset="0"/>
            </a:endParaRPr>
          </a:p>
          <a:p>
            <a:pPr marR="0" lvl="0">
              <a:spcAft>
                <a:spcPts val="0"/>
              </a:spcAft>
              <a:buFont typeface="+mj-lt"/>
              <a:buAutoNum type="arabicPeriod" startAt="36"/>
            </a:pPr>
            <a:r>
              <a:rPr lang="en-US" sz="1600" kern="100" dirty="0">
                <a:effectLst/>
                <a:ea typeface="Calibri" panose="020F0502020204030204" pitchFamily="34" charset="0"/>
                <a:cs typeface="Calibri" panose="020F0502020204030204" pitchFamily="34" charset="0"/>
              </a:rPr>
              <a:t>World Health Organization (WHO). Implementation Tools. </a:t>
            </a:r>
            <a:r>
              <a:rPr lang="en-US" sz="1600" u="sng" kern="100" dirty="0">
                <a:solidFill>
                  <a:srgbClr val="0563C1"/>
                </a:solidFill>
                <a:effectLst/>
                <a:ea typeface="Calibri" panose="020F0502020204030204" pitchFamily="34" charset="0"/>
                <a:cs typeface="Calibri" panose="020F0502020204030204" pitchFamily="34" charset="0"/>
                <a:hlinkClick r:id="rId4"/>
              </a:rPr>
              <a:t>https://www.who.int/teams/integrated-health-services/infection-prevention-control/hand-hygiene/tools-and-resources</a:t>
            </a:r>
            <a:r>
              <a:rPr lang="en-US" sz="1600" kern="100" dirty="0">
                <a:effectLst/>
                <a:ea typeface="Calibri" panose="020F0502020204030204" pitchFamily="34" charset="0"/>
                <a:cs typeface="Calibri" panose="020F0502020204030204" pitchFamily="34" charset="0"/>
              </a:rPr>
              <a:t>. Accessed May 21, 2024.</a:t>
            </a:r>
            <a:endParaRPr lang="en-US" sz="1600" kern="100" dirty="0">
              <a:effectLst/>
              <a:ea typeface="Calibri" panose="020F0502020204030204" pitchFamily="34" charset="0"/>
              <a:cs typeface="Times New Roman" panose="02020603050405020304" pitchFamily="18" charset="0"/>
            </a:endParaRPr>
          </a:p>
          <a:p>
            <a:pPr marR="0" lvl="0">
              <a:spcAft>
                <a:spcPts val="800"/>
              </a:spcAft>
              <a:buFont typeface="+mj-lt"/>
              <a:buAutoNum type="arabicPeriod" startAt="36"/>
            </a:pPr>
            <a:r>
              <a:rPr lang="en-US" sz="1600" kern="100" dirty="0">
                <a:effectLst/>
                <a:ea typeface="Calibri" panose="020F0502020204030204" pitchFamily="34" charset="0"/>
                <a:cs typeface="Calibri" panose="020F0502020204030204" pitchFamily="34" charset="0"/>
              </a:rPr>
              <a:t>Institute for Healthcare Improvement. Quality Improvement Essentials Toolkit. </a:t>
            </a:r>
            <a:r>
              <a:rPr lang="en-US" sz="1600" u="sng" kern="100" dirty="0">
                <a:solidFill>
                  <a:srgbClr val="0563C1"/>
                </a:solidFill>
                <a:effectLst/>
                <a:ea typeface="Calibri" panose="020F0502020204030204" pitchFamily="34" charset="0"/>
                <a:cs typeface="Calibri" panose="020F0502020204030204" pitchFamily="34" charset="0"/>
                <a:hlinkClick r:id="rId5"/>
              </a:rPr>
              <a:t>https://www.ihi.org/resources/Pages/Tools/Quality-Improvement-Essentials-Toolkit.aspx</a:t>
            </a:r>
            <a:r>
              <a:rPr lang="en-US" sz="1600" kern="100" dirty="0">
                <a:effectLst/>
                <a:ea typeface="Calibri" panose="020F0502020204030204" pitchFamily="34" charset="0"/>
                <a:cs typeface="Calibri" panose="020F0502020204030204" pitchFamily="34" charset="0"/>
              </a:rPr>
              <a:t>. Accessed May 21, 2024.</a:t>
            </a:r>
            <a:endParaRPr lang="en-US" sz="1600" kern="100" dirty="0">
              <a:effectLst/>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1200"/>
              </a:spcAft>
              <a:buFont typeface="+mj-lt"/>
              <a:buAutoNum type="arabicPeriod" startAt="38"/>
              <a:tabLst>
                <a:tab pos="457200" algn="l"/>
              </a:tabLst>
            </a:pPr>
            <a:endParaRPr lang="en-US" sz="1600" dirty="0">
              <a:effectLst/>
              <a:ea typeface="Batang" panose="02030600000101010101" pitchFamily="18" charset="-127"/>
            </a:endParaRPr>
          </a:p>
        </p:txBody>
      </p:sp>
      <p:sp>
        <p:nvSpPr>
          <p:cNvPr id="2" name="Slide Number Placeholder 1">
            <a:extLst>
              <a:ext uri="{FF2B5EF4-FFF2-40B4-BE49-F238E27FC236}">
                <a16:creationId xmlns:a16="http://schemas.microsoft.com/office/drawing/2014/main" id="{55ED653D-50B3-8ECC-D7C2-30B1A4708DD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193862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1ED3E2C-60A5-0BB7-385D-D5E265B1E3BA}"/>
              </a:ext>
            </a:extLst>
          </p:cNvPr>
          <p:cNvSpPr>
            <a:spLocks noGrp="1"/>
          </p:cNvSpPr>
          <p:nvPr>
            <p:ph type="title"/>
          </p:nvPr>
        </p:nvSpPr>
        <p:spPr/>
        <p:txBody>
          <a:bodyPr>
            <a:normAutofit/>
          </a:bodyPr>
          <a:lstStyle/>
          <a:p>
            <a:r>
              <a:rPr lang="en-US" dirty="0"/>
              <a:t>Evidence-Based Practices</a:t>
            </a:r>
          </a:p>
        </p:txBody>
      </p:sp>
      <p:sp>
        <p:nvSpPr>
          <p:cNvPr id="26" name="Text Placeholder 25">
            <a:extLst>
              <a:ext uri="{FF2B5EF4-FFF2-40B4-BE49-F238E27FC236}">
                <a16:creationId xmlns:a16="http://schemas.microsoft.com/office/drawing/2014/main" id="{AF57349E-7B0D-C9A2-C6E7-2A6D9D53478A}"/>
              </a:ext>
            </a:extLst>
          </p:cNvPr>
          <p:cNvSpPr>
            <a:spLocks noGrp="1"/>
          </p:cNvSpPr>
          <p:nvPr>
            <p:ph type="body" idx="1"/>
          </p:nvPr>
        </p:nvSpPr>
        <p:spPr/>
        <p:txBody>
          <a:bodyPr>
            <a:normAutofit fontScale="92500" lnSpcReduction="10000"/>
          </a:bodyPr>
          <a:lstStyle/>
          <a:p>
            <a:r>
              <a:rPr lang="en-US"/>
              <a:t>Indications for Hand Hygiene and Recommended Procedures</a:t>
            </a:r>
          </a:p>
        </p:txBody>
      </p:sp>
      <p:pic>
        <p:nvPicPr>
          <p:cNvPr id="4" name="Picture Placeholder 3" descr="A healthcare professional washing hands with soap.">
            <a:extLst>
              <a:ext uri="{FF2B5EF4-FFF2-40B4-BE49-F238E27FC236}">
                <a16:creationId xmlns:a16="http://schemas.microsoft.com/office/drawing/2014/main" id="{C73601EF-AB60-1112-DD39-2CF8E235C4D2}"/>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p:blipFill>
        <p:spPr>
          <a:xfrm>
            <a:off x="1763713" y="1320800"/>
            <a:ext cx="5616575" cy="3103563"/>
          </a:xfrm>
          <a:prstGeom prst="rect">
            <a:avLst/>
          </a:prstGeom>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F7B82045-0143-EBBC-134C-E20B462C575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2521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AF6007-2313-3DF0-348A-C8B827F73FF7}"/>
              </a:ext>
            </a:extLst>
          </p:cNvPr>
          <p:cNvSpPr>
            <a:spLocks noGrp="1"/>
          </p:cNvSpPr>
          <p:nvPr>
            <p:ph type="title"/>
          </p:nvPr>
        </p:nvSpPr>
        <p:spPr/>
        <p:txBody>
          <a:bodyPr/>
          <a:lstStyle/>
          <a:p>
            <a:r>
              <a:rPr lang="en-US" dirty="0"/>
              <a:t>Hand Hygiene Guidance</a:t>
            </a:r>
          </a:p>
        </p:txBody>
      </p:sp>
      <p:sp>
        <p:nvSpPr>
          <p:cNvPr id="7" name="Content Placeholder 6">
            <a:extLst>
              <a:ext uri="{FF2B5EF4-FFF2-40B4-BE49-F238E27FC236}">
                <a16:creationId xmlns:a16="http://schemas.microsoft.com/office/drawing/2014/main" id="{DD1C2F00-920E-84A2-3FCD-F3B37FAA621A}"/>
              </a:ext>
            </a:extLst>
          </p:cNvPr>
          <p:cNvSpPr>
            <a:spLocks noGrp="1"/>
          </p:cNvSpPr>
          <p:nvPr>
            <p:ph idx="1"/>
          </p:nvPr>
        </p:nvSpPr>
        <p:spPr>
          <a:xfrm>
            <a:off x="239508" y="1121990"/>
            <a:ext cx="5857491" cy="5477114"/>
          </a:xfrm>
        </p:spPr>
        <p:txBody>
          <a:bodyPr>
            <a:normAutofit fontScale="85000" lnSpcReduction="10000"/>
          </a:bodyPr>
          <a:lstStyle/>
          <a:p>
            <a:pPr>
              <a:lnSpc>
                <a:spcPct val="110000"/>
              </a:lnSpc>
            </a:pPr>
            <a:r>
              <a:rPr lang="en-US" sz="2400" dirty="0">
                <a:hlinkClick r:id="rId3"/>
              </a:rPr>
              <a:t>Healthcare Infection Control Practices Advisory Committee (HICPAC) Guideline for Hand Hygiene in Health-Care Settings</a:t>
            </a:r>
            <a:r>
              <a:rPr lang="en-US" sz="2400" dirty="0"/>
              <a:t> (2002)</a:t>
            </a:r>
            <a:r>
              <a:rPr lang="en-US" sz="2400" baseline="30000" dirty="0"/>
              <a:t>5</a:t>
            </a:r>
          </a:p>
          <a:p>
            <a:pPr lvl="1">
              <a:lnSpc>
                <a:spcPct val="110000"/>
              </a:lnSpc>
            </a:pPr>
            <a:r>
              <a:rPr lang="en-US" sz="2000" dirty="0"/>
              <a:t>Society for Healthcare Epidemiology of America (SHEA)</a:t>
            </a:r>
          </a:p>
          <a:p>
            <a:pPr lvl="1">
              <a:lnSpc>
                <a:spcPct val="110000"/>
              </a:lnSpc>
            </a:pPr>
            <a:r>
              <a:rPr lang="en-US" sz="2000" dirty="0"/>
              <a:t>Association for Professionals in Infection Control and Epidemiology (APIC)</a:t>
            </a:r>
          </a:p>
          <a:p>
            <a:pPr lvl="1">
              <a:lnSpc>
                <a:spcPct val="110000"/>
              </a:lnSpc>
            </a:pPr>
            <a:r>
              <a:rPr lang="en-US" sz="2000" dirty="0"/>
              <a:t>Infectious Diseases Society of America (IDSA) Hand Hygiene Task Force</a:t>
            </a:r>
          </a:p>
          <a:p>
            <a:pPr>
              <a:lnSpc>
                <a:spcPct val="110000"/>
              </a:lnSpc>
              <a:spcBef>
                <a:spcPts val="1600"/>
              </a:spcBef>
            </a:pPr>
            <a:r>
              <a:rPr lang="en-US" sz="2400" dirty="0">
                <a:hlinkClick r:id="rId4"/>
              </a:rPr>
              <a:t>World Health Organization (WHO) Guidelines on Hand Hygiene in Health Care</a:t>
            </a:r>
            <a:r>
              <a:rPr lang="en-US" sz="2400" dirty="0"/>
              <a:t> (2009)</a:t>
            </a:r>
            <a:r>
              <a:rPr lang="en-US" sz="2400" baseline="30000" dirty="0"/>
              <a:t>7</a:t>
            </a:r>
          </a:p>
          <a:p>
            <a:pPr lvl="1">
              <a:lnSpc>
                <a:spcPct val="110000"/>
              </a:lnSpc>
            </a:pPr>
            <a:r>
              <a:rPr lang="en-US" sz="2000" dirty="0"/>
              <a:t>Inclusion of </a:t>
            </a:r>
            <a:r>
              <a:rPr lang="en-US" sz="2000" dirty="0">
                <a:hlinkClick r:id="rId5"/>
              </a:rPr>
              <a:t>Five Moments for Hand Hygiene</a:t>
            </a:r>
            <a:r>
              <a:rPr lang="en-US" sz="2000" baseline="30000" dirty="0"/>
              <a:t>9</a:t>
            </a:r>
            <a:endParaRPr lang="en-US" sz="2000" dirty="0"/>
          </a:p>
          <a:p>
            <a:pPr>
              <a:lnSpc>
                <a:spcPct val="110000"/>
              </a:lnSpc>
              <a:spcBef>
                <a:spcPts val="1600"/>
              </a:spcBef>
            </a:pPr>
            <a:r>
              <a:rPr lang="en-US" sz="2400" dirty="0">
                <a:hlinkClick r:id="rId6"/>
              </a:rPr>
              <a:t>SHEA/IDSA/APIC Practice Recommendation: Strategies to Prevent Healthcare Associated Infections through Hand Hygiene: 2022 Update</a:t>
            </a:r>
            <a:r>
              <a:rPr lang="en-US" sz="2400" baseline="30000" dirty="0"/>
              <a:t>2</a:t>
            </a:r>
          </a:p>
          <a:p>
            <a:pPr lvl="1">
              <a:lnSpc>
                <a:spcPct val="110000"/>
              </a:lnSpc>
            </a:pPr>
            <a:r>
              <a:rPr lang="en-US" sz="2000" dirty="0"/>
              <a:t>Part of the Compendium of Strategies to Prevent HAIs</a:t>
            </a:r>
          </a:p>
        </p:txBody>
      </p:sp>
      <p:pic>
        <p:nvPicPr>
          <p:cNvPr id="28" name="Picture 27" descr="An adult and child using alcohol-based hand rub.">
            <a:extLst>
              <a:ext uri="{FF2B5EF4-FFF2-40B4-BE49-F238E27FC236}">
                <a16:creationId xmlns:a16="http://schemas.microsoft.com/office/drawing/2014/main" id="{7F084FF1-AA16-A937-CFA4-2FF61A6FD7CF}"/>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6235632" y="1729271"/>
            <a:ext cx="2549595" cy="1699730"/>
          </a:xfrm>
          <a:prstGeom prst="rect">
            <a:avLst/>
          </a:prstGeom>
          <a:effectLst>
            <a:outerShdw blurRad="50800" dist="38100" dir="2700000" algn="tl" rotWithShape="0">
              <a:prstClr val="black">
                <a:alpha val="40000"/>
              </a:prstClr>
            </a:outerShdw>
          </a:effectLst>
        </p:spPr>
      </p:pic>
      <p:pic>
        <p:nvPicPr>
          <p:cNvPr id="1026" name="Picture 2" descr="A close-up of a person washing their hands on a color background.">
            <a:extLst>
              <a:ext uri="{FF2B5EF4-FFF2-40B4-BE49-F238E27FC236}">
                <a16:creationId xmlns:a16="http://schemas.microsoft.com/office/drawing/2014/main" id="{72F3F0D2-5EEB-B5C5-7A5C-F1D7D70CCF63}"/>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p:blipFill>
        <p:spPr bwMode="auto">
          <a:xfrm>
            <a:off x="6237538" y="3977958"/>
            <a:ext cx="2551176" cy="17007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C327D5E-A3A8-2566-1444-3731B832C01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30848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AD9B563-8390-10DC-64D2-D6184FBF3C3F}"/>
              </a:ext>
            </a:extLst>
          </p:cNvPr>
          <p:cNvSpPr>
            <a:spLocks noGrp="1"/>
          </p:cNvSpPr>
          <p:nvPr>
            <p:ph type="title"/>
          </p:nvPr>
        </p:nvSpPr>
        <p:spPr/>
        <p:txBody>
          <a:bodyPr/>
          <a:lstStyle/>
          <a:p>
            <a:r>
              <a:rPr lang="en-US" dirty="0"/>
              <a:t>Start With Healthy Hands</a:t>
            </a:r>
            <a:r>
              <a:rPr lang="en-US" baseline="30000" dirty="0"/>
              <a:t>2,5,7</a:t>
            </a:r>
            <a:endParaRPr lang="en-US" dirty="0"/>
          </a:p>
        </p:txBody>
      </p:sp>
      <p:grpSp>
        <p:nvGrpSpPr>
          <p:cNvPr id="25" name="Group 24" descr="An illustration of the interconnection of healthy hands, hand hygiene indications, and hand hygiene technique.">
            <a:extLst>
              <a:ext uri="{FF2B5EF4-FFF2-40B4-BE49-F238E27FC236}">
                <a16:creationId xmlns:a16="http://schemas.microsoft.com/office/drawing/2014/main" id="{BD4E87A9-82EB-C3FC-A157-4FDE970E02D0}"/>
              </a:ext>
              <a:ext uri="{C183D7F6-B498-43B3-948B-1728B52AA6E4}">
                <adec:decorative xmlns:adec="http://schemas.microsoft.com/office/drawing/2017/decorative" val="0"/>
              </a:ext>
            </a:extLst>
          </p:cNvPr>
          <p:cNvGrpSpPr/>
          <p:nvPr/>
        </p:nvGrpSpPr>
        <p:grpSpPr>
          <a:xfrm>
            <a:off x="540025" y="987519"/>
            <a:ext cx="3170869" cy="5155771"/>
            <a:chOff x="354361" y="1005932"/>
            <a:chExt cx="3919593" cy="6373182"/>
          </a:xfrm>
        </p:grpSpPr>
        <p:sp>
          <p:nvSpPr>
            <p:cNvPr id="26" name="Arrow: Circular 25">
              <a:extLst>
                <a:ext uri="{FF2B5EF4-FFF2-40B4-BE49-F238E27FC236}">
                  <a16:creationId xmlns:a16="http://schemas.microsoft.com/office/drawing/2014/main" id="{D598C1D4-F57F-6B69-7361-BEA24F8A0452}"/>
                </a:ext>
              </a:extLst>
            </p:cNvPr>
            <p:cNvSpPr/>
            <p:nvPr/>
          </p:nvSpPr>
          <p:spPr>
            <a:xfrm>
              <a:off x="1206371" y="1005932"/>
              <a:ext cx="3067583" cy="3068050"/>
            </a:xfrm>
            <a:prstGeom prst="circularArrow">
              <a:avLst>
                <a:gd name="adj1" fmla="val 10980"/>
                <a:gd name="adj2" fmla="val 1142322"/>
                <a:gd name="adj3" fmla="val 4500000"/>
                <a:gd name="adj4" fmla="val 10800000"/>
                <a:gd name="adj5" fmla="val 12500"/>
              </a:avLst>
            </a:prstGeom>
            <a:solidFill>
              <a:schemeClr val="accent1"/>
            </a:solidFill>
            <a:ln>
              <a:noFill/>
            </a:ln>
            <a:effectLst/>
          </p:spPr>
          <p:style>
            <a:lnRef idx="2">
              <a:scrgbClr r="0" g="0" b="0"/>
            </a:lnRef>
            <a:fillRef idx="1">
              <a:scrgbClr r="0" g="0" b="0"/>
            </a:fillRef>
            <a:effectRef idx="0">
              <a:scrgbClr r="0" g="0" b="0"/>
            </a:effectRef>
            <a:fontRef idx="minor">
              <a:schemeClr val="lt1"/>
            </a:fontRef>
          </p:style>
          <p:txBody>
            <a:bodyPr/>
            <a:lstStyle/>
            <a:p>
              <a:endParaRPr lang="en-US" sz="1400"/>
            </a:p>
          </p:txBody>
        </p:sp>
        <p:sp>
          <p:nvSpPr>
            <p:cNvPr id="27" name="Freeform: Shape 26">
              <a:extLst>
                <a:ext uri="{FF2B5EF4-FFF2-40B4-BE49-F238E27FC236}">
                  <a16:creationId xmlns:a16="http://schemas.microsoft.com/office/drawing/2014/main" id="{83CE3B26-6F36-13C0-E0DA-B7C7241F17F4}"/>
                </a:ext>
              </a:extLst>
            </p:cNvPr>
            <p:cNvSpPr/>
            <p:nvPr/>
          </p:nvSpPr>
          <p:spPr>
            <a:xfrm>
              <a:off x="1884408" y="2113591"/>
              <a:ext cx="1704597" cy="852094"/>
            </a:xfrm>
            <a:custGeom>
              <a:avLst/>
              <a:gdLst>
                <a:gd name="connsiteX0" fmla="*/ 0 w 1704597"/>
                <a:gd name="connsiteY0" fmla="*/ 0 h 852094"/>
                <a:gd name="connsiteX1" fmla="*/ 1704597 w 1704597"/>
                <a:gd name="connsiteY1" fmla="*/ 0 h 852094"/>
                <a:gd name="connsiteX2" fmla="*/ 1704597 w 1704597"/>
                <a:gd name="connsiteY2" fmla="*/ 852094 h 852094"/>
                <a:gd name="connsiteX3" fmla="*/ 0 w 1704597"/>
                <a:gd name="connsiteY3" fmla="*/ 852094 h 852094"/>
                <a:gd name="connsiteX4" fmla="*/ 0 w 1704597"/>
                <a:gd name="connsiteY4" fmla="*/ 0 h 85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597" h="852094">
                  <a:moveTo>
                    <a:pt x="0" y="0"/>
                  </a:moveTo>
                  <a:lnTo>
                    <a:pt x="1704597" y="0"/>
                  </a:lnTo>
                  <a:lnTo>
                    <a:pt x="1704597" y="852094"/>
                  </a:lnTo>
                  <a:lnTo>
                    <a:pt x="0" y="8520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1800" kern="1200"/>
                <a:t>Healthy Hands</a:t>
              </a:r>
            </a:p>
          </p:txBody>
        </p:sp>
        <p:sp>
          <p:nvSpPr>
            <p:cNvPr id="28" name="Shape 27">
              <a:extLst>
                <a:ext uri="{FF2B5EF4-FFF2-40B4-BE49-F238E27FC236}">
                  <a16:creationId xmlns:a16="http://schemas.microsoft.com/office/drawing/2014/main" id="{4D165BA5-EDA1-E83E-A61C-BACC89637609}"/>
                </a:ext>
              </a:extLst>
            </p:cNvPr>
            <p:cNvSpPr/>
            <p:nvPr/>
          </p:nvSpPr>
          <p:spPr>
            <a:xfrm>
              <a:off x="354361" y="2768754"/>
              <a:ext cx="3067583" cy="3068050"/>
            </a:xfrm>
            <a:prstGeom prst="leftCircularArrow">
              <a:avLst>
                <a:gd name="adj1" fmla="val 10980"/>
                <a:gd name="adj2" fmla="val 1142322"/>
                <a:gd name="adj3" fmla="val 6300000"/>
                <a:gd name="adj4" fmla="val 18900000"/>
                <a:gd name="adj5" fmla="val 12500"/>
              </a:avLst>
            </a:prstGeom>
            <a:solidFill>
              <a:schemeClr val="accent2"/>
            </a:solidFill>
            <a:ln>
              <a:noFill/>
            </a:ln>
            <a:effectLst/>
          </p:spPr>
          <p:style>
            <a:lnRef idx="2">
              <a:scrgbClr r="0" g="0" b="0"/>
            </a:lnRef>
            <a:fillRef idx="1">
              <a:scrgbClr r="0" g="0" b="0"/>
            </a:fillRef>
            <a:effectRef idx="0">
              <a:scrgbClr r="0" g="0" b="0"/>
            </a:effectRef>
            <a:fontRef idx="minor">
              <a:schemeClr val="lt1"/>
            </a:fontRef>
          </p:style>
          <p:txBody>
            <a:bodyPr/>
            <a:lstStyle/>
            <a:p>
              <a:endParaRPr lang="en-US" sz="1400"/>
            </a:p>
          </p:txBody>
        </p:sp>
        <p:sp>
          <p:nvSpPr>
            <p:cNvPr id="29" name="Freeform: Shape 28">
              <a:extLst>
                <a:ext uri="{FF2B5EF4-FFF2-40B4-BE49-F238E27FC236}">
                  <a16:creationId xmlns:a16="http://schemas.microsoft.com/office/drawing/2014/main" id="{450280D2-7FFD-C86E-61CC-92412BE71F21}"/>
                </a:ext>
              </a:extLst>
            </p:cNvPr>
            <p:cNvSpPr/>
            <p:nvPr/>
          </p:nvSpPr>
          <p:spPr>
            <a:xfrm>
              <a:off x="1035854" y="3886611"/>
              <a:ext cx="1704597" cy="852094"/>
            </a:xfrm>
            <a:custGeom>
              <a:avLst/>
              <a:gdLst>
                <a:gd name="connsiteX0" fmla="*/ 0 w 1704597"/>
                <a:gd name="connsiteY0" fmla="*/ 0 h 852094"/>
                <a:gd name="connsiteX1" fmla="*/ 1704597 w 1704597"/>
                <a:gd name="connsiteY1" fmla="*/ 0 h 852094"/>
                <a:gd name="connsiteX2" fmla="*/ 1704597 w 1704597"/>
                <a:gd name="connsiteY2" fmla="*/ 852094 h 852094"/>
                <a:gd name="connsiteX3" fmla="*/ 0 w 1704597"/>
                <a:gd name="connsiteY3" fmla="*/ 852094 h 852094"/>
                <a:gd name="connsiteX4" fmla="*/ 0 w 1704597"/>
                <a:gd name="connsiteY4" fmla="*/ 0 h 85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597" h="852094">
                  <a:moveTo>
                    <a:pt x="0" y="0"/>
                  </a:moveTo>
                  <a:lnTo>
                    <a:pt x="1704597" y="0"/>
                  </a:lnTo>
                  <a:lnTo>
                    <a:pt x="1704597" y="852094"/>
                  </a:lnTo>
                  <a:lnTo>
                    <a:pt x="0" y="8520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1800" kern="1200"/>
                <a:t>Hand Hygiene Indications</a:t>
              </a:r>
            </a:p>
          </p:txBody>
        </p:sp>
        <p:sp>
          <p:nvSpPr>
            <p:cNvPr id="30" name="Block Arc 29">
              <a:extLst>
                <a:ext uri="{FF2B5EF4-FFF2-40B4-BE49-F238E27FC236}">
                  <a16:creationId xmlns:a16="http://schemas.microsoft.com/office/drawing/2014/main" id="{72EE987D-B349-E8DF-E0DF-377B5779D66D}"/>
                </a:ext>
              </a:extLst>
            </p:cNvPr>
            <p:cNvSpPr/>
            <p:nvPr/>
          </p:nvSpPr>
          <p:spPr>
            <a:xfrm>
              <a:off x="1424702" y="4742529"/>
              <a:ext cx="2635529" cy="2636585"/>
            </a:xfrm>
            <a:prstGeom prst="blockArc">
              <a:avLst>
                <a:gd name="adj1" fmla="val 13500000"/>
                <a:gd name="adj2" fmla="val 10800000"/>
                <a:gd name="adj3" fmla="val 12740"/>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lstStyle/>
            <a:p>
              <a:endParaRPr lang="en-US" sz="1400"/>
            </a:p>
          </p:txBody>
        </p:sp>
        <p:sp>
          <p:nvSpPr>
            <p:cNvPr id="31" name="Freeform: Shape 30">
              <a:extLst>
                <a:ext uri="{FF2B5EF4-FFF2-40B4-BE49-F238E27FC236}">
                  <a16:creationId xmlns:a16="http://schemas.microsoft.com/office/drawing/2014/main" id="{A5E95BD4-6C87-A235-87C8-3646F37A5E85}"/>
                </a:ext>
              </a:extLst>
            </p:cNvPr>
            <p:cNvSpPr/>
            <p:nvPr/>
          </p:nvSpPr>
          <p:spPr>
            <a:xfrm>
              <a:off x="1888440" y="5662179"/>
              <a:ext cx="1704597" cy="852094"/>
            </a:xfrm>
            <a:custGeom>
              <a:avLst/>
              <a:gdLst>
                <a:gd name="connsiteX0" fmla="*/ 0 w 1704597"/>
                <a:gd name="connsiteY0" fmla="*/ 0 h 852094"/>
                <a:gd name="connsiteX1" fmla="*/ 1704597 w 1704597"/>
                <a:gd name="connsiteY1" fmla="*/ 0 h 852094"/>
                <a:gd name="connsiteX2" fmla="*/ 1704597 w 1704597"/>
                <a:gd name="connsiteY2" fmla="*/ 852094 h 852094"/>
                <a:gd name="connsiteX3" fmla="*/ 0 w 1704597"/>
                <a:gd name="connsiteY3" fmla="*/ 852094 h 852094"/>
                <a:gd name="connsiteX4" fmla="*/ 0 w 1704597"/>
                <a:gd name="connsiteY4" fmla="*/ 0 h 85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597" h="852094">
                  <a:moveTo>
                    <a:pt x="0" y="0"/>
                  </a:moveTo>
                  <a:lnTo>
                    <a:pt x="1704597" y="0"/>
                  </a:lnTo>
                  <a:lnTo>
                    <a:pt x="1704597" y="852094"/>
                  </a:lnTo>
                  <a:lnTo>
                    <a:pt x="0" y="8520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1800" kern="1200"/>
                <a:t>Hand Hygiene Technique</a:t>
              </a:r>
            </a:p>
          </p:txBody>
        </p:sp>
      </p:grpSp>
      <p:sp>
        <p:nvSpPr>
          <p:cNvPr id="2" name="Content Placeholder 1">
            <a:extLst>
              <a:ext uri="{FF2B5EF4-FFF2-40B4-BE49-F238E27FC236}">
                <a16:creationId xmlns:a16="http://schemas.microsoft.com/office/drawing/2014/main" id="{CBEBE4D1-27DD-7EDE-0E82-9F559391D766}"/>
              </a:ext>
            </a:extLst>
          </p:cNvPr>
          <p:cNvSpPr>
            <a:spLocks noGrp="1"/>
          </p:cNvSpPr>
          <p:nvPr>
            <p:ph idx="1"/>
          </p:nvPr>
        </p:nvSpPr>
        <p:spPr>
          <a:xfrm>
            <a:off x="4206240" y="1097279"/>
            <a:ext cx="4480560" cy="5212080"/>
          </a:xfrm>
        </p:spPr>
        <p:txBody>
          <a:bodyPr>
            <a:normAutofit fontScale="92500"/>
          </a:bodyPr>
          <a:lstStyle/>
          <a:p>
            <a:pPr>
              <a:spcBef>
                <a:spcPts val="1800"/>
              </a:spcBef>
              <a:buFont typeface="Arial" panose="020B0604020202020204" pitchFamily="34" charset="0"/>
              <a:buChar char="•"/>
            </a:pPr>
            <a:r>
              <a:rPr lang="en-US" sz="2200" dirty="0"/>
              <a:t>According to the Centers for Disease Control and Prevention (CDC), healthcare providers may wash their hands over 100 times per 12-hour shift.</a:t>
            </a:r>
            <a:r>
              <a:rPr lang="en-US" sz="2200" baseline="30000" dirty="0"/>
              <a:t>10</a:t>
            </a:r>
            <a:endParaRPr lang="en-US" sz="2200" dirty="0"/>
          </a:p>
          <a:p>
            <a:pPr>
              <a:spcBef>
                <a:spcPts val="1800"/>
              </a:spcBef>
            </a:pPr>
            <a:r>
              <a:rPr lang="en-US" sz="2200" dirty="0"/>
              <a:t>Among providers, 15 to 69 percent report some level of skin compromise.</a:t>
            </a:r>
            <a:r>
              <a:rPr lang="en-US" sz="2200" baseline="30000" dirty="0"/>
              <a:t>11,12</a:t>
            </a:r>
            <a:endParaRPr lang="en-US" sz="2200" dirty="0"/>
          </a:p>
          <a:p>
            <a:pPr>
              <a:spcBef>
                <a:spcPts val="1800"/>
              </a:spcBef>
            </a:pPr>
            <a:r>
              <a:rPr lang="en-US" sz="2200" dirty="0"/>
              <a:t>Skin conditions increase risk of pathogen colonization and transmission.</a:t>
            </a:r>
          </a:p>
          <a:p>
            <a:pPr>
              <a:spcBef>
                <a:spcPts val="1800"/>
              </a:spcBef>
            </a:pPr>
            <a:r>
              <a:rPr lang="en-US" sz="2200" dirty="0"/>
              <a:t>Involving staff in the selection process for hand hygiene products can help promote acceptance and use.</a:t>
            </a:r>
          </a:p>
        </p:txBody>
      </p:sp>
      <p:sp>
        <p:nvSpPr>
          <p:cNvPr id="23" name="Slide Number Placeholder 22">
            <a:extLst>
              <a:ext uri="{FF2B5EF4-FFF2-40B4-BE49-F238E27FC236}">
                <a16:creationId xmlns:a16="http://schemas.microsoft.com/office/drawing/2014/main" id="{5B5F47D1-B38B-A9B7-BFA0-363DF682C5A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051578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AD9B563-8390-10DC-64D2-D6184FBF3C3F}"/>
              </a:ext>
            </a:extLst>
          </p:cNvPr>
          <p:cNvSpPr>
            <a:spLocks noGrp="1"/>
          </p:cNvSpPr>
          <p:nvPr>
            <p:ph type="title"/>
          </p:nvPr>
        </p:nvSpPr>
        <p:spPr/>
        <p:txBody>
          <a:bodyPr>
            <a:noAutofit/>
          </a:bodyPr>
          <a:lstStyle/>
          <a:p>
            <a:r>
              <a:rPr lang="en-US" sz="3600" dirty="0"/>
              <a:t>Considerations for Healthy Hands</a:t>
            </a:r>
            <a:r>
              <a:rPr lang="en-US" sz="3600" baseline="30000" dirty="0"/>
              <a:t>2,5,7</a:t>
            </a:r>
            <a:endParaRPr lang="en-US" sz="3600" dirty="0"/>
          </a:p>
        </p:txBody>
      </p:sp>
      <p:pic>
        <p:nvPicPr>
          <p:cNvPr id="26" name="Picture 25" descr="A close-up of the healthy hands of healthcare professionals participating in a team huddle.">
            <a:extLst>
              <a:ext uri="{FF2B5EF4-FFF2-40B4-BE49-F238E27FC236}">
                <a16:creationId xmlns:a16="http://schemas.microsoft.com/office/drawing/2014/main" id="{48605140-F808-2695-3D0F-4F88B9B28E0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00277" y="1609540"/>
            <a:ext cx="3584319" cy="2484425"/>
          </a:xfrm>
          <a:prstGeom prst="rect">
            <a:avLst/>
          </a:prstGeom>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CBEBE4D1-27DD-7EDE-0E82-9F559391D766}"/>
              </a:ext>
            </a:extLst>
          </p:cNvPr>
          <p:cNvSpPr>
            <a:spLocks noGrp="1"/>
          </p:cNvSpPr>
          <p:nvPr>
            <p:ph idx="1"/>
          </p:nvPr>
        </p:nvSpPr>
        <p:spPr>
          <a:xfrm>
            <a:off x="4254558" y="1256460"/>
            <a:ext cx="4480560" cy="3446169"/>
          </a:xfrm>
        </p:spPr>
        <p:txBody>
          <a:bodyPr>
            <a:normAutofit/>
          </a:bodyPr>
          <a:lstStyle/>
          <a:p>
            <a:pPr>
              <a:buFont typeface="Arial" panose="020B0604020202020204" pitchFamily="34" charset="0"/>
              <a:buChar char="•"/>
            </a:pPr>
            <a:r>
              <a:rPr lang="en-US" sz="2800" dirty="0"/>
              <a:t>Intact skin</a:t>
            </a:r>
          </a:p>
          <a:p>
            <a:pPr>
              <a:buFont typeface="Arial" panose="020B0604020202020204" pitchFamily="34" charset="0"/>
              <a:buChar char="•"/>
            </a:pPr>
            <a:r>
              <a:rPr lang="en-US" sz="2800" dirty="0"/>
              <a:t>Clean, short, natural fingernails</a:t>
            </a:r>
            <a:r>
              <a:rPr lang="en-US" sz="2800" baseline="30000" dirty="0"/>
              <a:t>13</a:t>
            </a:r>
            <a:endParaRPr lang="en-US" sz="2800" dirty="0"/>
          </a:p>
          <a:p>
            <a:pPr lvl="1"/>
            <a:r>
              <a:rPr lang="en-US" sz="2400" dirty="0"/>
              <a:t>Include acceptable length in policy</a:t>
            </a:r>
          </a:p>
          <a:p>
            <a:pPr lvl="1"/>
            <a:r>
              <a:rPr lang="en-US" sz="2400" dirty="0"/>
              <a:t>Consider policy on gel/shellac overlays</a:t>
            </a:r>
          </a:p>
        </p:txBody>
      </p:sp>
      <p:sp>
        <p:nvSpPr>
          <p:cNvPr id="3" name="Text Placeholder 2">
            <a:extLst>
              <a:ext uri="{FF2B5EF4-FFF2-40B4-BE49-F238E27FC236}">
                <a16:creationId xmlns:a16="http://schemas.microsoft.com/office/drawing/2014/main" id="{1A69EE34-DB0D-68D1-27DE-94575D426313}"/>
              </a:ext>
            </a:extLst>
          </p:cNvPr>
          <p:cNvSpPr>
            <a:spLocks noGrp="1"/>
          </p:cNvSpPr>
          <p:nvPr>
            <p:ph type="body" sz="quarter" idx="11"/>
          </p:nvPr>
        </p:nvSpPr>
        <p:spPr>
          <a:xfrm>
            <a:off x="912148" y="4449695"/>
            <a:ext cx="7224296" cy="1931421"/>
          </a:xfrm>
        </p:spPr>
        <p:txBody>
          <a:bodyPr>
            <a:normAutofit fontScale="92500" lnSpcReduction="10000"/>
          </a:bodyPr>
          <a:lstStyle/>
          <a:p>
            <a:pPr marL="365760" indent="-365760"/>
            <a:r>
              <a:rPr lang="en-US" sz="3000" dirty="0"/>
              <a:t>Consider policy on jewelry</a:t>
            </a:r>
            <a:r>
              <a:rPr lang="en-US" sz="3000" baseline="30000" dirty="0"/>
              <a:t>14,15</a:t>
            </a:r>
            <a:endParaRPr lang="en-US" sz="3000" dirty="0"/>
          </a:p>
          <a:p>
            <a:pPr marL="365760" indent="-365760"/>
            <a:r>
              <a:rPr lang="en-US" sz="3000" dirty="0"/>
              <a:t>Assure ready access to hand moisturizer</a:t>
            </a:r>
          </a:p>
          <a:p>
            <a:pPr marL="365760" indent="-365760"/>
            <a:r>
              <a:rPr lang="en-US" sz="3000" dirty="0"/>
              <a:t>Ensure compatibility with all hand hygiene products</a:t>
            </a:r>
          </a:p>
        </p:txBody>
      </p:sp>
      <p:sp>
        <p:nvSpPr>
          <p:cNvPr id="23" name="Slide Number Placeholder 22">
            <a:extLst>
              <a:ext uri="{FF2B5EF4-FFF2-40B4-BE49-F238E27FC236}">
                <a16:creationId xmlns:a16="http://schemas.microsoft.com/office/drawing/2014/main" id="{5B5F47D1-B38B-A9B7-BFA0-363DF682C5A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924955195"/>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2.xml><?xml version="1.0" encoding="utf-8"?>
<ds:datastoreItem xmlns:ds="http://schemas.openxmlformats.org/officeDocument/2006/customXml" ds:itemID="{654A4051-5181-487D-A39A-F4E1E77BC14A}">
  <ds:schemaRefs>
    <ds:schemaRef ds:uri="http://schemas.openxmlformats.org/package/2006/metadata/core-properties"/>
    <ds:schemaRef ds:uri="5d14f105-b512-4c58-b648-3bdda2cf581d"/>
    <ds:schemaRef ds:uri="http://purl.org/dc/elements/1.1/"/>
    <ds:schemaRef ds:uri="http://schemas.microsoft.com/office/2006/documentManagement/types"/>
    <ds:schemaRef ds:uri="931aec66-2863-455c-9bb0-8c99df0ac3fd"/>
    <ds:schemaRef ds:uri="http://www.w3.org/XML/1998/namespace"/>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03B2162-26E4-4DF3-BF0B-75EFD7F02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3115</TotalTime>
  <Words>4899</Words>
  <Application>Microsoft Office PowerPoint</Application>
  <PresentationFormat>Letter Paper (8.5x11 in)</PresentationFormat>
  <Paragraphs>521</Paragraphs>
  <Slides>53</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Courier New</vt:lpstr>
      <vt:lpstr>Wingdings</vt:lpstr>
      <vt:lpstr>1_AHRQ MRSA</vt:lpstr>
      <vt:lpstr>AHRQ Safety Program for MRSA Prevention</vt:lpstr>
      <vt:lpstr>Educational Objectives</vt:lpstr>
      <vt:lpstr>Key Strategies To Prevent MRSA Infection</vt:lpstr>
      <vt:lpstr>Prevent Person-Based MRSA Transmission1</vt:lpstr>
      <vt:lpstr>Hand Hygiene Adherence Is Often Low1-4</vt:lpstr>
      <vt:lpstr>Evidence-Based Practices</vt:lpstr>
      <vt:lpstr>Hand Hygiene Guidance</vt:lpstr>
      <vt:lpstr>Start With Healthy Hands2,5,7</vt:lpstr>
      <vt:lpstr>Considerations for Healthy Hands2,5,7</vt:lpstr>
      <vt:lpstr>Hand Hygiene Products</vt:lpstr>
      <vt:lpstr>When To Use ABHR or Soap and Water?1,2,7,8</vt:lpstr>
      <vt:lpstr>Hand Hygiene Indications</vt:lpstr>
      <vt:lpstr>Hand Hygiene Technique: ABHR2,5,7,20</vt:lpstr>
      <vt:lpstr>Hand Hygiene Technique: Soap and Water7,22</vt:lpstr>
      <vt:lpstr>Appropriate Glove Use</vt:lpstr>
      <vt:lpstr>Glove Donning and Doffing Technique2,19,23</vt:lpstr>
      <vt:lpstr>Adherence Monitoring</vt:lpstr>
      <vt:lpstr>Before You Start25</vt:lpstr>
      <vt:lpstr>What To Monitor?2,16</vt:lpstr>
      <vt:lpstr>How To Monitor Hand Hygiene Adherence2,5,7,8</vt:lpstr>
      <vt:lpstr>Direct Observation2,5,7,8</vt:lpstr>
      <vt:lpstr>Indirect Observation2,5,25</vt:lpstr>
      <vt:lpstr>Staff Surveys And Patient Reports2,25</vt:lpstr>
      <vt:lpstr>Data Collection2</vt:lpstr>
      <vt:lpstr>Dissemination2</vt:lpstr>
      <vt:lpstr>Program Implementation</vt:lpstr>
      <vt:lpstr>Program Implementation Strategies: The 4 Es2,27-31</vt:lpstr>
      <vt:lpstr>Engage2</vt:lpstr>
      <vt:lpstr>Engage: Establishing Clear Expectations2,5,7</vt:lpstr>
      <vt:lpstr>Engage: Sample Accountability Models2,5,7</vt:lpstr>
      <vt:lpstr>Engage: Hand Hygiene Team2,32</vt:lpstr>
      <vt:lpstr>Engage: Convening a Team2,32</vt:lpstr>
      <vt:lpstr>Educate2,33</vt:lpstr>
      <vt:lpstr>Execute: Intervention Strategies5</vt:lpstr>
      <vt:lpstr>Execute: Multimodal Hand Hygiene Programs5,34,35</vt:lpstr>
      <vt:lpstr>Execute: Promotion and Communication36</vt:lpstr>
      <vt:lpstr>Execute: Implementation Tools37,38</vt:lpstr>
      <vt:lpstr>Evaluate: Data Analysis and Sharing2,27-29</vt:lpstr>
      <vt:lpstr>Celebrate Successes</vt:lpstr>
      <vt:lpstr>Case Example of Low Adherence: Background</vt:lpstr>
      <vt:lpstr>Case Example Continued: Examination of the Problem</vt:lpstr>
      <vt:lpstr>Case Example: Ishikawa Diagram1,5,39</vt:lpstr>
      <vt:lpstr>Case Example: Action Planning2,5,7,8</vt:lpstr>
      <vt:lpstr>Case Example: Results of Intervention</vt:lpstr>
      <vt:lpstr>Key Takeaways</vt:lpstr>
      <vt:lpstr>Disclaimer</vt:lpstr>
      <vt:lpstr>Reference List—1</vt:lpstr>
      <vt:lpstr>Reference List—2</vt:lpstr>
      <vt:lpstr>Reference List—3</vt:lpstr>
      <vt:lpstr>Reference List—4</vt:lpstr>
      <vt:lpstr>Reference List—5</vt:lpstr>
      <vt:lpstr>Reference List—6</vt:lpstr>
      <vt:lpstr>Reference List—7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10</cp:revision>
  <dcterms:created xsi:type="dcterms:W3CDTF">2021-06-25T18:34:07Z</dcterms:created>
  <dcterms:modified xsi:type="dcterms:W3CDTF">2024-10-17T03:42:43Z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