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37"/>
  </p:notesMasterIdLst>
  <p:handoutMasterIdLst>
    <p:handoutMasterId r:id="rId38"/>
  </p:handoutMasterIdLst>
  <p:sldIdLst>
    <p:sldId id="256" r:id="rId5"/>
    <p:sldId id="259" r:id="rId6"/>
    <p:sldId id="1089" r:id="rId7"/>
    <p:sldId id="1080" r:id="rId8"/>
    <p:sldId id="1093" r:id="rId9"/>
    <p:sldId id="1094" r:id="rId10"/>
    <p:sldId id="1095" r:id="rId11"/>
    <p:sldId id="1096" r:id="rId12"/>
    <p:sldId id="1097" r:id="rId13"/>
    <p:sldId id="1098" r:id="rId14"/>
    <p:sldId id="1104" r:id="rId15"/>
    <p:sldId id="1099" r:id="rId16"/>
    <p:sldId id="1100" r:id="rId17"/>
    <p:sldId id="1101" r:id="rId18"/>
    <p:sldId id="1102" r:id="rId19"/>
    <p:sldId id="1103" r:id="rId20"/>
    <p:sldId id="1105" r:id="rId21"/>
    <p:sldId id="1106" r:id="rId22"/>
    <p:sldId id="1107" r:id="rId23"/>
    <p:sldId id="1108" r:id="rId24"/>
    <p:sldId id="1081" r:id="rId25"/>
    <p:sldId id="1109" r:id="rId26"/>
    <p:sldId id="1113" r:id="rId27"/>
    <p:sldId id="1110" r:id="rId28"/>
    <p:sldId id="1111" r:id="rId29"/>
    <p:sldId id="1112" r:id="rId30"/>
    <p:sldId id="1082" r:id="rId31"/>
    <p:sldId id="1083" r:id="rId32"/>
    <p:sldId id="993" r:id="rId33"/>
    <p:sldId id="1114" r:id="rId34"/>
    <p:sldId id="1115" r:id="rId35"/>
    <p:sldId id="1116" r:id="rId36"/>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A3D82FDC-4775-64DE-67BC-AACD6BDFA555}" name="Nicolella, Lisa (AHRQ/OC)" initials="NL(" userId="S::Lisa.Nicolella@AHRQ.hhs.gov::09492e40-c496-48a4-a292-718ebf786c09" providerId="AD"/>
  <p188:author id="{F701DEE8-FE04-0133-AF66-C319CBCE17C3}" name="Jana Lu" initials="JL" userId="S::jlu41@jh.edu::76d7ce9a-58f9-4227-9ce6-18dcc353422d"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24B"/>
    <a:srgbClr val="F48154"/>
    <a:srgbClr val="FCF1DD"/>
    <a:srgbClr val="FAD701"/>
    <a:srgbClr val="007DA3"/>
    <a:srgbClr val="009EC2"/>
    <a:srgbClr val="FFFFFF"/>
    <a:srgbClr val="009EC1"/>
    <a:srgbClr val="FFF2CC"/>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CD4D0-D2BC-495F-9727-BE0FC66DFFA8}" v="4" dt="2024-10-17T06:24:51.914"/>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4" autoAdjust="0"/>
    <p:restoredTop sz="86536" autoAdjust="0"/>
  </p:normalViewPr>
  <p:slideViewPr>
    <p:cSldViewPr snapToGrid="0" showGuides="1">
      <p:cViewPr varScale="1">
        <p:scale>
          <a:sx n="58" d="100"/>
          <a:sy n="58" d="100"/>
        </p:scale>
        <p:origin x="680" y="44"/>
      </p:cViewPr>
      <p:guideLst/>
    </p:cSldViewPr>
  </p:slideViewPr>
  <p:outlineViewPr>
    <p:cViewPr>
      <p:scale>
        <a:sx n="33" d="100"/>
        <a:sy n="33" d="100"/>
      </p:scale>
      <p:origin x="0" y="-30931"/>
    </p:cViewPr>
  </p:outlin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Kim" userId="0b4e8f1a-35cc-4769-966d-024c662a6df8" providerId="ADAL" clId="{0B4FDA1F-AC19-4FD6-91B0-3F1F6411EC96}"/>
    <pc:docChg chg="undo redo custSel addSld delSld modSld sldOrd modMainMaster">
      <pc:chgData name="Samuel Kim" userId="0b4e8f1a-35cc-4769-966d-024c662a6df8" providerId="ADAL" clId="{0B4FDA1F-AC19-4FD6-91B0-3F1F6411EC96}" dt="2024-09-14T05:19:53.272" v="3703" actId="20577"/>
      <pc:docMkLst>
        <pc:docMk/>
      </pc:docMkLst>
      <pc:sldChg chg="modSp mod">
        <pc:chgData name="Samuel Kim" userId="0b4e8f1a-35cc-4769-966d-024c662a6df8" providerId="ADAL" clId="{0B4FDA1F-AC19-4FD6-91B0-3F1F6411EC96}" dt="2024-09-13T20:06:41.385" v="3"/>
        <pc:sldMkLst>
          <pc:docMk/>
          <pc:sldMk cId="3914304202" sldId="256"/>
        </pc:sldMkLst>
        <pc:spChg chg="mod">
          <ac:chgData name="Samuel Kim" userId="0b4e8f1a-35cc-4769-966d-024c662a6df8" providerId="ADAL" clId="{0B4FDA1F-AC19-4FD6-91B0-3F1F6411EC96}" dt="2024-09-13T20:06:36.992" v="2"/>
          <ac:spMkLst>
            <pc:docMk/>
            <pc:sldMk cId="3914304202" sldId="256"/>
            <ac:spMk id="13" creationId="{AF2958D5-1619-BC47-A469-9664C492C525}"/>
          </ac:spMkLst>
        </pc:spChg>
        <pc:spChg chg="mod">
          <ac:chgData name="Samuel Kim" userId="0b4e8f1a-35cc-4769-966d-024c662a6df8" providerId="ADAL" clId="{0B4FDA1F-AC19-4FD6-91B0-3F1F6411EC96}" dt="2024-09-13T20:06:41.385" v="3"/>
          <ac:spMkLst>
            <pc:docMk/>
            <pc:sldMk cId="3914304202" sldId="256"/>
            <ac:spMk id="14" creationId="{F80A764F-A0D7-8A4E-B1F9-C32D5F0C53BF}"/>
          </ac:spMkLst>
        </pc:spChg>
      </pc:sldChg>
      <pc:sldChg chg="delSp modSp mod">
        <pc:chgData name="Samuel Kim" userId="0b4e8f1a-35cc-4769-966d-024c662a6df8" providerId="ADAL" clId="{0B4FDA1F-AC19-4FD6-91B0-3F1F6411EC96}" dt="2024-09-13T20:07:38.509" v="19" actId="478"/>
        <pc:sldMkLst>
          <pc:docMk/>
          <pc:sldMk cId="1450091703" sldId="259"/>
        </pc:sldMkLst>
        <pc:spChg chg="mod">
          <ac:chgData name="Samuel Kim" userId="0b4e8f1a-35cc-4769-966d-024c662a6df8" providerId="ADAL" clId="{0B4FDA1F-AC19-4FD6-91B0-3F1F6411EC96}" dt="2024-09-13T20:07:24.647" v="17" actId="255"/>
          <ac:spMkLst>
            <pc:docMk/>
            <pc:sldMk cId="1450091703" sldId="259"/>
            <ac:spMk id="4" creationId="{1DA6BF12-AF7D-9F16-7647-20A174244D02}"/>
          </ac:spMkLst>
        </pc:spChg>
        <pc:spChg chg="del">
          <ac:chgData name="Samuel Kim" userId="0b4e8f1a-35cc-4769-966d-024c662a6df8" providerId="ADAL" clId="{0B4FDA1F-AC19-4FD6-91B0-3F1F6411EC96}" dt="2024-09-13T20:07:38.509" v="19" actId="478"/>
          <ac:spMkLst>
            <pc:docMk/>
            <pc:sldMk cId="1450091703" sldId="259"/>
            <ac:spMk id="5" creationId="{6CDA3BE2-24F7-2CC5-9157-1ADFD5DB4192}"/>
          </ac:spMkLst>
        </pc:spChg>
        <pc:spChg chg="del">
          <ac:chgData name="Samuel Kim" userId="0b4e8f1a-35cc-4769-966d-024c662a6df8" providerId="ADAL" clId="{0B4FDA1F-AC19-4FD6-91B0-3F1F6411EC96}" dt="2024-09-13T20:07:38.509" v="19" actId="478"/>
          <ac:spMkLst>
            <pc:docMk/>
            <pc:sldMk cId="1450091703" sldId="259"/>
            <ac:spMk id="6" creationId="{A025405D-B453-D3E2-87E2-311D463CFD85}"/>
          </ac:spMkLst>
        </pc:spChg>
        <pc:spChg chg="del">
          <ac:chgData name="Samuel Kim" userId="0b4e8f1a-35cc-4769-966d-024c662a6df8" providerId="ADAL" clId="{0B4FDA1F-AC19-4FD6-91B0-3F1F6411EC96}" dt="2024-09-13T20:07:38.509" v="19" actId="478"/>
          <ac:spMkLst>
            <pc:docMk/>
            <pc:sldMk cId="1450091703" sldId="259"/>
            <ac:spMk id="7" creationId="{5EE8615F-D1BF-BF77-F81B-98DB31E4A318}"/>
          </ac:spMkLst>
        </pc:spChg>
        <pc:spChg chg="del">
          <ac:chgData name="Samuel Kim" userId="0b4e8f1a-35cc-4769-966d-024c662a6df8" providerId="ADAL" clId="{0B4FDA1F-AC19-4FD6-91B0-3F1F6411EC96}" dt="2024-09-13T20:07:34.514" v="18" actId="478"/>
          <ac:spMkLst>
            <pc:docMk/>
            <pc:sldMk cId="1450091703" sldId="259"/>
            <ac:spMk id="8" creationId="{60A89C8A-1C43-00F9-3126-17942041A16D}"/>
          </ac:spMkLst>
        </pc:spChg>
        <pc:spChg chg="del">
          <ac:chgData name="Samuel Kim" userId="0b4e8f1a-35cc-4769-966d-024c662a6df8" providerId="ADAL" clId="{0B4FDA1F-AC19-4FD6-91B0-3F1F6411EC96}" dt="2024-09-13T20:07:34.514" v="18" actId="478"/>
          <ac:spMkLst>
            <pc:docMk/>
            <pc:sldMk cId="1450091703" sldId="259"/>
            <ac:spMk id="11" creationId="{E4428194-679D-890E-BDD8-DB3CBED8AD25}"/>
          </ac:spMkLst>
        </pc:spChg>
        <pc:spChg chg="del">
          <ac:chgData name="Samuel Kim" userId="0b4e8f1a-35cc-4769-966d-024c662a6df8" providerId="ADAL" clId="{0B4FDA1F-AC19-4FD6-91B0-3F1F6411EC96}" dt="2024-09-13T20:07:34.514" v="18" actId="478"/>
          <ac:spMkLst>
            <pc:docMk/>
            <pc:sldMk cId="1450091703" sldId="259"/>
            <ac:spMk id="12" creationId="{FD1DF9EB-D4AA-D2A8-6FB9-145DC3348377}"/>
          </ac:spMkLst>
        </pc:spChg>
        <pc:spChg chg="del">
          <ac:chgData name="Samuel Kim" userId="0b4e8f1a-35cc-4769-966d-024c662a6df8" providerId="ADAL" clId="{0B4FDA1F-AC19-4FD6-91B0-3F1F6411EC96}" dt="2024-09-13T20:07:34.514" v="18" actId="478"/>
          <ac:spMkLst>
            <pc:docMk/>
            <pc:sldMk cId="1450091703" sldId="259"/>
            <ac:spMk id="13" creationId="{CBA5FB78-BDDD-94BE-8CE3-21458AA55641}"/>
          </ac:spMkLst>
        </pc:spChg>
        <pc:spChg chg="del">
          <ac:chgData name="Samuel Kim" userId="0b4e8f1a-35cc-4769-966d-024c662a6df8" providerId="ADAL" clId="{0B4FDA1F-AC19-4FD6-91B0-3F1F6411EC96}" dt="2024-09-13T20:07:34.514" v="18" actId="478"/>
          <ac:spMkLst>
            <pc:docMk/>
            <pc:sldMk cId="1450091703" sldId="259"/>
            <ac:spMk id="14" creationId="{60FB1298-B0BA-C30A-BCB2-1CE643437FCD}"/>
          </ac:spMkLst>
        </pc:spChg>
        <pc:spChg chg="del">
          <ac:chgData name="Samuel Kim" userId="0b4e8f1a-35cc-4769-966d-024c662a6df8" providerId="ADAL" clId="{0B4FDA1F-AC19-4FD6-91B0-3F1F6411EC96}" dt="2024-09-13T20:07:34.514" v="18" actId="478"/>
          <ac:spMkLst>
            <pc:docMk/>
            <pc:sldMk cId="1450091703" sldId="259"/>
            <ac:spMk id="15" creationId="{65F38CFC-FDF1-0661-5D23-B1B2ABFA691D}"/>
          </ac:spMkLst>
        </pc:spChg>
        <pc:spChg chg="del">
          <ac:chgData name="Samuel Kim" userId="0b4e8f1a-35cc-4769-966d-024c662a6df8" providerId="ADAL" clId="{0B4FDA1F-AC19-4FD6-91B0-3F1F6411EC96}" dt="2024-09-13T20:07:34.514" v="18" actId="478"/>
          <ac:spMkLst>
            <pc:docMk/>
            <pc:sldMk cId="1450091703" sldId="259"/>
            <ac:spMk id="16" creationId="{4CCD0072-BDA5-1EF5-B0A6-F79B88960966}"/>
          </ac:spMkLst>
        </pc:spChg>
        <pc:spChg chg="del">
          <ac:chgData name="Samuel Kim" userId="0b4e8f1a-35cc-4769-966d-024c662a6df8" providerId="ADAL" clId="{0B4FDA1F-AC19-4FD6-91B0-3F1F6411EC96}" dt="2024-09-13T20:07:34.514" v="18" actId="478"/>
          <ac:spMkLst>
            <pc:docMk/>
            <pc:sldMk cId="1450091703" sldId="259"/>
            <ac:spMk id="17" creationId="{5A97B244-A984-2A68-C9D8-0A0241ABF5EA}"/>
          </ac:spMkLst>
        </pc:spChg>
        <pc:spChg chg="del">
          <ac:chgData name="Samuel Kim" userId="0b4e8f1a-35cc-4769-966d-024c662a6df8" providerId="ADAL" clId="{0B4FDA1F-AC19-4FD6-91B0-3F1F6411EC96}" dt="2024-09-13T20:07:34.514" v="18" actId="478"/>
          <ac:spMkLst>
            <pc:docMk/>
            <pc:sldMk cId="1450091703" sldId="259"/>
            <ac:spMk id="18" creationId="{730649D4-A9B7-B723-5FE1-76EF187280EB}"/>
          </ac:spMkLst>
        </pc:spChg>
        <pc:spChg chg="del">
          <ac:chgData name="Samuel Kim" userId="0b4e8f1a-35cc-4769-966d-024c662a6df8" providerId="ADAL" clId="{0B4FDA1F-AC19-4FD6-91B0-3F1F6411EC96}" dt="2024-09-13T20:07:34.514" v="18" actId="478"/>
          <ac:spMkLst>
            <pc:docMk/>
            <pc:sldMk cId="1450091703" sldId="259"/>
            <ac:spMk id="19" creationId="{0A8FFB22-EDE9-D793-2234-43912C4AB77A}"/>
          </ac:spMkLst>
        </pc:spChg>
        <pc:spChg chg="del">
          <ac:chgData name="Samuel Kim" userId="0b4e8f1a-35cc-4769-966d-024c662a6df8" providerId="ADAL" clId="{0B4FDA1F-AC19-4FD6-91B0-3F1F6411EC96}" dt="2024-09-13T20:07:34.514" v="18" actId="478"/>
          <ac:spMkLst>
            <pc:docMk/>
            <pc:sldMk cId="1450091703" sldId="259"/>
            <ac:spMk id="20" creationId="{16193949-E857-757B-FEAD-B86F6D3D43E2}"/>
          </ac:spMkLst>
        </pc:spChg>
        <pc:spChg chg="del">
          <ac:chgData name="Samuel Kim" userId="0b4e8f1a-35cc-4769-966d-024c662a6df8" providerId="ADAL" clId="{0B4FDA1F-AC19-4FD6-91B0-3F1F6411EC96}" dt="2024-09-13T20:07:34.514" v="18" actId="478"/>
          <ac:spMkLst>
            <pc:docMk/>
            <pc:sldMk cId="1450091703" sldId="259"/>
            <ac:spMk id="21" creationId="{2CF5DA96-3BAD-72B0-715C-3C39ADC953A6}"/>
          </ac:spMkLst>
        </pc:spChg>
        <pc:spChg chg="del">
          <ac:chgData name="Samuel Kim" userId="0b4e8f1a-35cc-4769-966d-024c662a6df8" providerId="ADAL" clId="{0B4FDA1F-AC19-4FD6-91B0-3F1F6411EC96}" dt="2024-09-13T20:07:34.514" v="18" actId="478"/>
          <ac:spMkLst>
            <pc:docMk/>
            <pc:sldMk cId="1450091703" sldId="259"/>
            <ac:spMk id="22" creationId="{B9468372-085F-8CF5-E6B4-3B00E073AC17}"/>
          </ac:spMkLst>
        </pc:spChg>
        <pc:spChg chg="del">
          <ac:chgData name="Samuel Kim" userId="0b4e8f1a-35cc-4769-966d-024c662a6df8" providerId="ADAL" clId="{0B4FDA1F-AC19-4FD6-91B0-3F1F6411EC96}" dt="2024-09-13T20:07:34.514" v="18" actId="478"/>
          <ac:spMkLst>
            <pc:docMk/>
            <pc:sldMk cId="1450091703" sldId="259"/>
            <ac:spMk id="23" creationId="{9C898A4F-A1AD-907D-A454-6FCFE1534407}"/>
          </ac:spMkLst>
        </pc:spChg>
        <pc:spChg chg="del">
          <ac:chgData name="Samuel Kim" userId="0b4e8f1a-35cc-4769-966d-024c662a6df8" providerId="ADAL" clId="{0B4FDA1F-AC19-4FD6-91B0-3F1F6411EC96}" dt="2024-09-13T20:07:34.514" v="18" actId="478"/>
          <ac:spMkLst>
            <pc:docMk/>
            <pc:sldMk cId="1450091703" sldId="259"/>
            <ac:spMk id="24" creationId="{8B98844B-E223-4A68-8050-4F41E791FE88}"/>
          </ac:spMkLst>
        </pc:spChg>
        <pc:spChg chg="del">
          <ac:chgData name="Samuel Kim" userId="0b4e8f1a-35cc-4769-966d-024c662a6df8" providerId="ADAL" clId="{0B4FDA1F-AC19-4FD6-91B0-3F1F6411EC96}" dt="2024-09-13T20:07:34.514" v="18" actId="478"/>
          <ac:spMkLst>
            <pc:docMk/>
            <pc:sldMk cId="1450091703" sldId="259"/>
            <ac:spMk id="25" creationId="{A9EE1BF7-A5CB-252C-3866-372A926ED053}"/>
          </ac:spMkLst>
        </pc:spChg>
        <pc:spChg chg="del">
          <ac:chgData name="Samuel Kim" userId="0b4e8f1a-35cc-4769-966d-024c662a6df8" providerId="ADAL" clId="{0B4FDA1F-AC19-4FD6-91B0-3F1F6411EC96}" dt="2024-09-13T20:07:34.514" v="18" actId="478"/>
          <ac:spMkLst>
            <pc:docMk/>
            <pc:sldMk cId="1450091703" sldId="259"/>
            <ac:spMk id="26" creationId="{3AF6B18F-B894-043A-6982-2E4644860897}"/>
          </ac:spMkLst>
        </pc:spChg>
      </pc:sldChg>
      <pc:sldChg chg="delSp modSp mod">
        <pc:chgData name="Samuel Kim" userId="0b4e8f1a-35cc-4769-966d-024c662a6df8" providerId="ADAL" clId="{0B4FDA1F-AC19-4FD6-91B0-3F1F6411EC96}" dt="2024-09-14T04:58:40.306" v="3689" actId="478"/>
        <pc:sldMkLst>
          <pc:docMk/>
          <pc:sldMk cId="1456226579" sldId="993"/>
        </pc:sldMkLst>
        <pc:spChg chg="mod">
          <ac:chgData name="Samuel Kim" userId="0b4e8f1a-35cc-4769-966d-024c662a6df8" providerId="ADAL" clId="{0B4FDA1F-AC19-4FD6-91B0-3F1F6411EC96}" dt="2024-09-14T04:55:31.212" v="3633"/>
          <ac:spMkLst>
            <pc:docMk/>
            <pc:sldMk cId="1456226579" sldId="993"/>
            <ac:spMk id="2" creationId="{39E24612-ECBC-5096-EBAC-0430A8E6F00A}"/>
          </ac:spMkLst>
        </pc:spChg>
        <pc:spChg chg="mod">
          <ac:chgData name="Samuel Kim" userId="0b4e8f1a-35cc-4769-966d-024c662a6df8" providerId="ADAL" clId="{0B4FDA1F-AC19-4FD6-91B0-3F1F6411EC96}" dt="2024-09-14T04:57:50.845" v="3676" actId="948"/>
          <ac:spMkLst>
            <pc:docMk/>
            <pc:sldMk cId="1456226579" sldId="993"/>
            <ac:spMk id="6" creationId="{5DBDEEFF-9F3A-678C-1906-79F6F1CC864F}"/>
          </ac:spMkLst>
        </pc:spChg>
        <pc:spChg chg="del">
          <ac:chgData name="Samuel Kim" userId="0b4e8f1a-35cc-4769-966d-024c662a6df8" providerId="ADAL" clId="{0B4FDA1F-AC19-4FD6-91B0-3F1F6411EC96}" dt="2024-09-14T04:58:40.306" v="3689" actId="478"/>
          <ac:spMkLst>
            <pc:docMk/>
            <pc:sldMk cId="1456226579" sldId="993"/>
            <ac:spMk id="7" creationId="{EA76D379-AFCD-45AE-46F0-9AC59C35CF84}"/>
          </ac:spMkLst>
        </pc:spChg>
        <pc:spChg chg="del">
          <ac:chgData name="Samuel Kim" userId="0b4e8f1a-35cc-4769-966d-024c662a6df8" providerId="ADAL" clId="{0B4FDA1F-AC19-4FD6-91B0-3F1F6411EC96}" dt="2024-09-14T04:58:40.306" v="3689" actId="478"/>
          <ac:spMkLst>
            <pc:docMk/>
            <pc:sldMk cId="1456226579" sldId="993"/>
            <ac:spMk id="8" creationId="{1CD87692-19F8-04E5-B2A2-C5C891A9B749}"/>
          </ac:spMkLst>
        </pc:spChg>
        <pc:spChg chg="del">
          <ac:chgData name="Samuel Kim" userId="0b4e8f1a-35cc-4769-966d-024c662a6df8" providerId="ADAL" clId="{0B4FDA1F-AC19-4FD6-91B0-3F1F6411EC96}" dt="2024-09-14T04:58:40.306" v="3689" actId="478"/>
          <ac:spMkLst>
            <pc:docMk/>
            <pc:sldMk cId="1456226579" sldId="993"/>
            <ac:spMk id="9" creationId="{07E283DD-DDAC-10C2-8C95-CAD624D26242}"/>
          </ac:spMkLst>
        </pc:spChg>
        <pc:spChg chg="del">
          <ac:chgData name="Samuel Kim" userId="0b4e8f1a-35cc-4769-966d-024c662a6df8" providerId="ADAL" clId="{0B4FDA1F-AC19-4FD6-91B0-3F1F6411EC96}" dt="2024-09-14T04:58:40.306" v="3689" actId="478"/>
          <ac:spMkLst>
            <pc:docMk/>
            <pc:sldMk cId="1456226579" sldId="993"/>
            <ac:spMk id="10" creationId="{CE05B66A-B8A9-2EAF-9CE6-AD5FA968E545}"/>
          </ac:spMkLst>
        </pc:spChg>
        <pc:spChg chg="del">
          <ac:chgData name="Samuel Kim" userId="0b4e8f1a-35cc-4769-966d-024c662a6df8" providerId="ADAL" clId="{0B4FDA1F-AC19-4FD6-91B0-3F1F6411EC96}" dt="2024-09-14T04:58:40.306" v="3689" actId="478"/>
          <ac:spMkLst>
            <pc:docMk/>
            <pc:sldMk cId="1456226579" sldId="993"/>
            <ac:spMk id="11" creationId="{EB7D1B47-7C72-A616-40FA-F7A2F6348570}"/>
          </ac:spMkLst>
        </pc:spChg>
        <pc:spChg chg="del">
          <ac:chgData name="Samuel Kim" userId="0b4e8f1a-35cc-4769-966d-024c662a6df8" providerId="ADAL" clId="{0B4FDA1F-AC19-4FD6-91B0-3F1F6411EC96}" dt="2024-09-14T04:58:40.306" v="3689" actId="478"/>
          <ac:spMkLst>
            <pc:docMk/>
            <pc:sldMk cId="1456226579" sldId="993"/>
            <ac:spMk id="12" creationId="{F33D8434-3D3A-0DB3-0620-9DA3B1633DEE}"/>
          </ac:spMkLst>
        </pc:spChg>
        <pc:spChg chg="del">
          <ac:chgData name="Samuel Kim" userId="0b4e8f1a-35cc-4769-966d-024c662a6df8" providerId="ADAL" clId="{0B4FDA1F-AC19-4FD6-91B0-3F1F6411EC96}" dt="2024-09-14T04:58:40.306" v="3689" actId="478"/>
          <ac:spMkLst>
            <pc:docMk/>
            <pc:sldMk cId="1456226579" sldId="993"/>
            <ac:spMk id="13" creationId="{2A40618A-15B4-6891-4A59-7DAE866930E4}"/>
          </ac:spMkLst>
        </pc:spChg>
        <pc:spChg chg="del">
          <ac:chgData name="Samuel Kim" userId="0b4e8f1a-35cc-4769-966d-024c662a6df8" providerId="ADAL" clId="{0B4FDA1F-AC19-4FD6-91B0-3F1F6411EC96}" dt="2024-09-14T04:58:40.306" v="3689" actId="478"/>
          <ac:spMkLst>
            <pc:docMk/>
            <pc:sldMk cId="1456226579" sldId="993"/>
            <ac:spMk id="14" creationId="{028E44E4-6FED-4719-8114-82E7195795E3}"/>
          </ac:spMkLst>
        </pc:spChg>
        <pc:spChg chg="del">
          <ac:chgData name="Samuel Kim" userId="0b4e8f1a-35cc-4769-966d-024c662a6df8" providerId="ADAL" clId="{0B4FDA1F-AC19-4FD6-91B0-3F1F6411EC96}" dt="2024-09-14T04:58:40.306" v="3689" actId="478"/>
          <ac:spMkLst>
            <pc:docMk/>
            <pc:sldMk cId="1456226579" sldId="993"/>
            <ac:spMk id="15" creationId="{FAA60CEE-5BA1-BDC8-328B-2328E8B2C469}"/>
          </ac:spMkLst>
        </pc:spChg>
        <pc:spChg chg="del">
          <ac:chgData name="Samuel Kim" userId="0b4e8f1a-35cc-4769-966d-024c662a6df8" providerId="ADAL" clId="{0B4FDA1F-AC19-4FD6-91B0-3F1F6411EC96}" dt="2024-09-14T04:58:40.306" v="3689" actId="478"/>
          <ac:spMkLst>
            <pc:docMk/>
            <pc:sldMk cId="1456226579" sldId="993"/>
            <ac:spMk id="16" creationId="{7ADCEAA3-2F8E-DF30-35C4-E9032CC760C4}"/>
          </ac:spMkLst>
        </pc:spChg>
        <pc:spChg chg="del">
          <ac:chgData name="Samuel Kim" userId="0b4e8f1a-35cc-4769-966d-024c662a6df8" providerId="ADAL" clId="{0B4FDA1F-AC19-4FD6-91B0-3F1F6411EC96}" dt="2024-09-14T04:58:40.306" v="3689" actId="478"/>
          <ac:spMkLst>
            <pc:docMk/>
            <pc:sldMk cId="1456226579" sldId="993"/>
            <ac:spMk id="17" creationId="{8040E416-9C4A-BB49-92B3-DE0AD0B029FD}"/>
          </ac:spMkLst>
        </pc:spChg>
        <pc:spChg chg="del">
          <ac:chgData name="Samuel Kim" userId="0b4e8f1a-35cc-4769-966d-024c662a6df8" providerId="ADAL" clId="{0B4FDA1F-AC19-4FD6-91B0-3F1F6411EC96}" dt="2024-09-14T04:58:40.306" v="3689" actId="478"/>
          <ac:spMkLst>
            <pc:docMk/>
            <pc:sldMk cId="1456226579" sldId="993"/>
            <ac:spMk id="18" creationId="{DAE38F86-9825-77A5-9105-1A45AD255C00}"/>
          </ac:spMkLst>
        </pc:spChg>
        <pc:spChg chg="del">
          <ac:chgData name="Samuel Kim" userId="0b4e8f1a-35cc-4769-966d-024c662a6df8" providerId="ADAL" clId="{0B4FDA1F-AC19-4FD6-91B0-3F1F6411EC96}" dt="2024-09-14T04:58:40.306" v="3689" actId="478"/>
          <ac:spMkLst>
            <pc:docMk/>
            <pc:sldMk cId="1456226579" sldId="993"/>
            <ac:spMk id="19" creationId="{2FF52D4C-FF2C-EE24-0F2C-D3DA778E86D3}"/>
          </ac:spMkLst>
        </pc:spChg>
        <pc:spChg chg="del">
          <ac:chgData name="Samuel Kim" userId="0b4e8f1a-35cc-4769-966d-024c662a6df8" providerId="ADAL" clId="{0B4FDA1F-AC19-4FD6-91B0-3F1F6411EC96}" dt="2024-09-14T04:58:40.306" v="3689" actId="478"/>
          <ac:spMkLst>
            <pc:docMk/>
            <pc:sldMk cId="1456226579" sldId="993"/>
            <ac:spMk id="20" creationId="{97931C77-BA6E-2D0C-F09C-46712DFDE872}"/>
          </ac:spMkLst>
        </pc:spChg>
        <pc:spChg chg="del">
          <ac:chgData name="Samuel Kim" userId="0b4e8f1a-35cc-4769-966d-024c662a6df8" providerId="ADAL" clId="{0B4FDA1F-AC19-4FD6-91B0-3F1F6411EC96}" dt="2024-09-14T04:58:40.306" v="3689" actId="478"/>
          <ac:spMkLst>
            <pc:docMk/>
            <pc:sldMk cId="1456226579" sldId="993"/>
            <ac:spMk id="21" creationId="{1DBDA861-C99F-DC1D-0515-2CCABCA3D8F9}"/>
          </ac:spMkLst>
        </pc:spChg>
        <pc:spChg chg="del">
          <ac:chgData name="Samuel Kim" userId="0b4e8f1a-35cc-4769-966d-024c662a6df8" providerId="ADAL" clId="{0B4FDA1F-AC19-4FD6-91B0-3F1F6411EC96}" dt="2024-09-14T04:58:40.306" v="3689" actId="478"/>
          <ac:spMkLst>
            <pc:docMk/>
            <pc:sldMk cId="1456226579" sldId="993"/>
            <ac:spMk id="22" creationId="{6ABA03FE-FF87-F690-28B9-1BCB7EC921D6}"/>
          </ac:spMkLst>
        </pc:spChg>
        <pc:spChg chg="del">
          <ac:chgData name="Samuel Kim" userId="0b4e8f1a-35cc-4769-966d-024c662a6df8" providerId="ADAL" clId="{0B4FDA1F-AC19-4FD6-91B0-3F1F6411EC96}" dt="2024-09-14T04:58:40.306" v="3689" actId="478"/>
          <ac:spMkLst>
            <pc:docMk/>
            <pc:sldMk cId="1456226579" sldId="993"/>
            <ac:spMk id="23" creationId="{E46888CD-96FA-5ED9-A7D2-C1FE8840DC25}"/>
          </ac:spMkLst>
        </pc:spChg>
        <pc:spChg chg="del">
          <ac:chgData name="Samuel Kim" userId="0b4e8f1a-35cc-4769-966d-024c662a6df8" providerId="ADAL" clId="{0B4FDA1F-AC19-4FD6-91B0-3F1F6411EC96}" dt="2024-09-14T04:58:40.306" v="3689" actId="478"/>
          <ac:spMkLst>
            <pc:docMk/>
            <pc:sldMk cId="1456226579" sldId="993"/>
            <ac:spMk id="24" creationId="{E88D76F9-03F8-C92E-E7DF-54881FEE0BB7}"/>
          </ac:spMkLst>
        </pc:spChg>
        <pc:spChg chg="del">
          <ac:chgData name="Samuel Kim" userId="0b4e8f1a-35cc-4769-966d-024c662a6df8" providerId="ADAL" clId="{0B4FDA1F-AC19-4FD6-91B0-3F1F6411EC96}" dt="2024-09-14T04:58:40.306" v="3689" actId="478"/>
          <ac:spMkLst>
            <pc:docMk/>
            <pc:sldMk cId="1456226579" sldId="993"/>
            <ac:spMk id="25" creationId="{12DF5B12-F764-82CE-EE5C-5AF5AC0988C5}"/>
          </ac:spMkLst>
        </pc:spChg>
        <pc:spChg chg="del">
          <ac:chgData name="Samuel Kim" userId="0b4e8f1a-35cc-4769-966d-024c662a6df8" providerId="ADAL" clId="{0B4FDA1F-AC19-4FD6-91B0-3F1F6411EC96}" dt="2024-09-14T04:58:40.306" v="3689" actId="478"/>
          <ac:spMkLst>
            <pc:docMk/>
            <pc:sldMk cId="1456226579" sldId="993"/>
            <ac:spMk id="26" creationId="{96FFB9CA-8170-3173-2225-C530012F2D47}"/>
          </ac:spMkLst>
        </pc:spChg>
      </pc:sldChg>
      <pc:sldChg chg="addSp delSp modSp mod modNotesTx">
        <pc:chgData name="Samuel Kim" userId="0b4e8f1a-35cc-4769-966d-024c662a6df8" providerId="ADAL" clId="{0B4FDA1F-AC19-4FD6-91B0-3F1F6411EC96}" dt="2024-09-13T20:13:59.653" v="217" actId="165"/>
        <pc:sldMkLst>
          <pc:docMk/>
          <pc:sldMk cId="357199285" sldId="1080"/>
        </pc:sldMkLst>
        <pc:spChg chg="mod">
          <ac:chgData name="Samuel Kim" userId="0b4e8f1a-35cc-4769-966d-024c662a6df8" providerId="ADAL" clId="{0B4FDA1F-AC19-4FD6-91B0-3F1F6411EC96}" dt="2024-09-13T20:08:48.887" v="105"/>
          <ac:spMkLst>
            <pc:docMk/>
            <pc:sldMk cId="357199285" sldId="1080"/>
            <ac:spMk id="4" creationId="{DEABDE13-516D-FC80-7EF9-0C69AC6FE4F8}"/>
          </ac:spMkLst>
        </pc:spChg>
        <pc:spChg chg="mod">
          <ac:chgData name="Samuel Kim" userId="0b4e8f1a-35cc-4769-966d-024c662a6df8" providerId="ADAL" clId="{0B4FDA1F-AC19-4FD6-91B0-3F1F6411EC96}" dt="2024-09-13T20:13:45.609" v="208" actId="948"/>
          <ac:spMkLst>
            <pc:docMk/>
            <pc:sldMk cId="357199285" sldId="1080"/>
            <ac:spMk id="5" creationId="{A9B6957F-39E9-36E9-AFD7-A6CD5222893D}"/>
          </ac:spMkLst>
        </pc:spChg>
        <pc:spChg chg="del">
          <ac:chgData name="Samuel Kim" userId="0b4e8f1a-35cc-4769-966d-024c662a6df8" providerId="ADAL" clId="{0B4FDA1F-AC19-4FD6-91B0-3F1F6411EC96}" dt="2024-09-13T20:12:01.167" v="185" actId="478"/>
          <ac:spMkLst>
            <pc:docMk/>
            <pc:sldMk cId="357199285" sldId="1080"/>
            <ac:spMk id="6" creationId="{7DA5AE06-14D2-49FA-474A-0B59A67DFB43}"/>
          </ac:spMkLst>
        </pc:spChg>
        <pc:spChg chg="del">
          <ac:chgData name="Samuel Kim" userId="0b4e8f1a-35cc-4769-966d-024c662a6df8" providerId="ADAL" clId="{0B4FDA1F-AC19-4FD6-91B0-3F1F6411EC96}" dt="2024-09-13T20:12:01.167" v="185" actId="478"/>
          <ac:spMkLst>
            <pc:docMk/>
            <pc:sldMk cId="357199285" sldId="1080"/>
            <ac:spMk id="7" creationId="{B7DBD94C-0431-69C5-9FBF-8ECFBD1B4E0B}"/>
          </ac:spMkLst>
        </pc:spChg>
        <pc:spChg chg="del">
          <ac:chgData name="Samuel Kim" userId="0b4e8f1a-35cc-4769-966d-024c662a6df8" providerId="ADAL" clId="{0B4FDA1F-AC19-4FD6-91B0-3F1F6411EC96}" dt="2024-09-13T20:12:01.167" v="185" actId="478"/>
          <ac:spMkLst>
            <pc:docMk/>
            <pc:sldMk cId="357199285" sldId="1080"/>
            <ac:spMk id="8" creationId="{B6C63CA4-A652-F5C4-BCF1-3B413C3A7C39}"/>
          </ac:spMkLst>
        </pc:spChg>
        <pc:spChg chg="del">
          <ac:chgData name="Samuel Kim" userId="0b4e8f1a-35cc-4769-966d-024c662a6df8" providerId="ADAL" clId="{0B4FDA1F-AC19-4FD6-91B0-3F1F6411EC96}" dt="2024-09-13T20:12:01.167" v="185" actId="478"/>
          <ac:spMkLst>
            <pc:docMk/>
            <pc:sldMk cId="357199285" sldId="1080"/>
            <ac:spMk id="9" creationId="{DD8955EB-ADEB-614C-AC12-B53F01C5D6FF}"/>
          </ac:spMkLst>
        </pc:spChg>
        <pc:spChg chg="del">
          <ac:chgData name="Samuel Kim" userId="0b4e8f1a-35cc-4769-966d-024c662a6df8" providerId="ADAL" clId="{0B4FDA1F-AC19-4FD6-91B0-3F1F6411EC96}" dt="2024-09-13T20:12:01.167" v="185" actId="478"/>
          <ac:spMkLst>
            <pc:docMk/>
            <pc:sldMk cId="357199285" sldId="1080"/>
            <ac:spMk id="10" creationId="{45EF2170-CE76-AEFD-6993-6D334C4B1DB9}"/>
          </ac:spMkLst>
        </pc:spChg>
        <pc:spChg chg="del">
          <ac:chgData name="Samuel Kim" userId="0b4e8f1a-35cc-4769-966d-024c662a6df8" providerId="ADAL" clId="{0B4FDA1F-AC19-4FD6-91B0-3F1F6411EC96}" dt="2024-09-13T20:12:01.167" v="185" actId="478"/>
          <ac:spMkLst>
            <pc:docMk/>
            <pc:sldMk cId="357199285" sldId="1080"/>
            <ac:spMk id="11" creationId="{8D6D19C5-7F53-760C-19AC-D44DF2215031}"/>
          </ac:spMkLst>
        </pc:spChg>
        <pc:spChg chg="del">
          <ac:chgData name="Samuel Kim" userId="0b4e8f1a-35cc-4769-966d-024c662a6df8" providerId="ADAL" clId="{0B4FDA1F-AC19-4FD6-91B0-3F1F6411EC96}" dt="2024-09-13T20:12:01.167" v="185" actId="478"/>
          <ac:spMkLst>
            <pc:docMk/>
            <pc:sldMk cId="357199285" sldId="1080"/>
            <ac:spMk id="12" creationId="{0A7B9F3D-003A-287F-C0F9-6CA328E19979}"/>
          </ac:spMkLst>
        </pc:spChg>
        <pc:spChg chg="del">
          <ac:chgData name="Samuel Kim" userId="0b4e8f1a-35cc-4769-966d-024c662a6df8" providerId="ADAL" clId="{0B4FDA1F-AC19-4FD6-91B0-3F1F6411EC96}" dt="2024-09-13T20:12:01.167" v="185" actId="478"/>
          <ac:spMkLst>
            <pc:docMk/>
            <pc:sldMk cId="357199285" sldId="1080"/>
            <ac:spMk id="13" creationId="{894AEBBF-7C63-FAFA-85CF-C9CC92764144}"/>
          </ac:spMkLst>
        </pc:spChg>
        <pc:spChg chg="del">
          <ac:chgData name="Samuel Kim" userId="0b4e8f1a-35cc-4769-966d-024c662a6df8" providerId="ADAL" clId="{0B4FDA1F-AC19-4FD6-91B0-3F1F6411EC96}" dt="2024-09-13T20:12:01.167" v="185" actId="478"/>
          <ac:spMkLst>
            <pc:docMk/>
            <pc:sldMk cId="357199285" sldId="1080"/>
            <ac:spMk id="14" creationId="{2A1084BC-0DB4-18BD-5AAD-DF26AB1D6C9A}"/>
          </ac:spMkLst>
        </pc:spChg>
        <pc:spChg chg="del">
          <ac:chgData name="Samuel Kim" userId="0b4e8f1a-35cc-4769-966d-024c662a6df8" providerId="ADAL" clId="{0B4FDA1F-AC19-4FD6-91B0-3F1F6411EC96}" dt="2024-09-13T20:12:01.167" v="185" actId="478"/>
          <ac:spMkLst>
            <pc:docMk/>
            <pc:sldMk cId="357199285" sldId="1080"/>
            <ac:spMk id="15" creationId="{CA7C5A51-B815-9394-C180-2950FC1DF89C}"/>
          </ac:spMkLst>
        </pc:spChg>
        <pc:spChg chg="del">
          <ac:chgData name="Samuel Kim" userId="0b4e8f1a-35cc-4769-966d-024c662a6df8" providerId="ADAL" clId="{0B4FDA1F-AC19-4FD6-91B0-3F1F6411EC96}" dt="2024-09-13T20:12:01.167" v="185" actId="478"/>
          <ac:spMkLst>
            <pc:docMk/>
            <pc:sldMk cId="357199285" sldId="1080"/>
            <ac:spMk id="16" creationId="{1730ABB4-9CCD-1B28-F035-DB4B935DB77D}"/>
          </ac:spMkLst>
        </pc:spChg>
        <pc:spChg chg="del">
          <ac:chgData name="Samuel Kim" userId="0b4e8f1a-35cc-4769-966d-024c662a6df8" providerId="ADAL" clId="{0B4FDA1F-AC19-4FD6-91B0-3F1F6411EC96}" dt="2024-09-13T20:12:01.167" v="185" actId="478"/>
          <ac:spMkLst>
            <pc:docMk/>
            <pc:sldMk cId="357199285" sldId="1080"/>
            <ac:spMk id="17" creationId="{506F110A-6D69-4FA5-CE04-E33FB23BE73C}"/>
          </ac:spMkLst>
        </pc:spChg>
        <pc:spChg chg="del">
          <ac:chgData name="Samuel Kim" userId="0b4e8f1a-35cc-4769-966d-024c662a6df8" providerId="ADAL" clId="{0B4FDA1F-AC19-4FD6-91B0-3F1F6411EC96}" dt="2024-09-13T20:12:01.167" v="185" actId="478"/>
          <ac:spMkLst>
            <pc:docMk/>
            <pc:sldMk cId="357199285" sldId="1080"/>
            <ac:spMk id="18" creationId="{254171B8-9507-D86C-390F-493D5CDF1E19}"/>
          </ac:spMkLst>
        </pc:spChg>
        <pc:spChg chg="del">
          <ac:chgData name="Samuel Kim" userId="0b4e8f1a-35cc-4769-966d-024c662a6df8" providerId="ADAL" clId="{0B4FDA1F-AC19-4FD6-91B0-3F1F6411EC96}" dt="2024-09-13T20:12:01.167" v="185" actId="478"/>
          <ac:spMkLst>
            <pc:docMk/>
            <pc:sldMk cId="357199285" sldId="1080"/>
            <ac:spMk id="19" creationId="{984F6F50-A848-D1F7-C858-D24A536DB965}"/>
          </ac:spMkLst>
        </pc:spChg>
        <pc:spChg chg="del">
          <ac:chgData name="Samuel Kim" userId="0b4e8f1a-35cc-4769-966d-024c662a6df8" providerId="ADAL" clId="{0B4FDA1F-AC19-4FD6-91B0-3F1F6411EC96}" dt="2024-09-13T20:12:01.167" v="185" actId="478"/>
          <ac:spMkLst>
            <pc:docMk/>
            <pc:sldMk cId="357199285" sldId="1080"/>
            <ac:spMk id="20" creationId="{90C81A2B-0D6F-E10B-0E8C-72BBE3EEC058}"/>
          </ac:spMkLst>
        </pc:spChg>
        <pc:spChg chg="del">
          <ac:chgData name="Samuel Kim" userId="0b4e8f1a-35cc-4769-966d-024c662a6df8" providerId="ADAL" clId="{0B4FDA1F-AC19-4FD6-91B0-3F1F6411EC96}" dt="2024-09-13T20:12:01.167" v="185" actId="478"/>
          <ac:spMkLst>
            <pc:docMk/>
            <pc:sldMk cId="357199285" sldId="1080"/>
            <ac:spMk id="21" creationId="{99058FED-DE98-8F53-DF7E-9256E7FF0344}"/>
          </ac:spMkLst>
        </pc:spChg>
        <pc:spChg chg="del">
          <ac:chgData name="Samuel Kim" userId="0b4e8f1a-35cc-4769-966d-024c662a6df8" providerId="ADAL" clId="{0B4FDA1F-AC19-4FD6-91B0-3F1F6411EC96}" dt="2024-09-13T20:12:01.167" v="185" actId="478"/>
          <ac:spMkLst>
            <pc:docMk/>
            <pc:sldMk cId="357199285" sldId="1080"/>
            <ac:spMk id="22" creationId="{E1A39200-4815-06A9-DB7E-BD860D189610}"/>
          </ac:spMkLst>
        </pc:spChg>
        <pc:spChg chg="del">
          <ac:chgData name="Samuel Kim" userId="0b4e8f1a-35cc-4769-966d-024c662a6df8" providerId="ADAL" clId="{0B4FDA1F-AC19-4FD6-91B0-3F1F6411EC96}" dt="2024-09-13T20:12:01.167" v="185" actId="478"/>
          <ac:spMkLst>
            <pc:docMk/>
            <pc:sldMk cId="357199285" sldId="1080"/>
            <ac:spMk id="23" creationId="{98C2D792-8A47-C691-1D95-52A8143A2358}"/>
          </ac:spMkLst>
        </pc:spChg>
        <pc:spChg chg="del">
          <ac:chgData name="Samuel Kim" userId="0b4e8f1a-35cc-4769-966d-024c662a6df8" providerId="ADAL" clId="{0B4FDA1F-AC19-4FD6-91B0-3F1F6411EC96}" dt="2024-09-13T20:12:01.167" v="185" actId="478"/>
          <ac:spMkLst>
            <pc:docMk/>
            <pc:sldMk cId="357199285" sldId="1080"/>
            <ac:spMk id="24" creationId="{90357405-6D54-69F3-D0D8-3EC9C4A9E705}"/>
          </ac:spMkLst>
        </pc:spChg>
        <pc:spChg chg="del">
          <ac:chgData name="Samuel Kim" userId="0b4e8f1a-35cc-4769-966d-024c662a6df8" providerId="ADAL" clId="{0B4FDA1F-AC19-4FD6-91B0-3F1F6411EC96}" dt="2024-09-13T20:12:01.167" v="185" actId="478"/>
          <ac:spMkLst>
            <pc:docMk/>
            <pc:sldMk cId="357199285" sldId="1080"/>
            <ac:spMk id="25" creationId="{6A38CDD0-26DB-1EB2-24BC-B578E91B0ADD}"/>
          </ac:spMkLst>
        </pc:spChg>
        <pc:grpChg chg="add del mod">
          <ac:chgData name="Samuel Kim" userId="0b4e8f1a-35cc-4769-966d-024c662a6df8" providerId="ADAL" clId="{0B4FDA1F-AC19-4FD6-91B0-3F1F6411EC96}" dt="2024-09-13T20:10:53.479" v="170" actId="165"/>
          <ac:grpSpMkLst>
            <pc:docMk/>
            <pc:sldMk cId="357199285" sldId="1080"/>
            <ac:grpSpMk id="27" creationId="{A1349E9A-8CFF-ABCF-D03C-7C6DAB7093B6}"/>
          </ac:grpSpMkLst>
        </pc:grpChg>
        <pc:grpChg chg="add del mod">
          <ac:chgData name="Samuel Kim" userId="0b4e8f1a-35cc-4769-966d-024c662a6df8" providerId="ADAL" clId="{0B4FDA1F-AC19-4FD6-91B0-3F1F6411EC96}" dt="2024-09-13T20:11:58.136" v="184" actId="165"/>
          <ac:grpSpMkLst>
            <pc:docMk/>
            <pc:sldMk cId="357199285" sldId="1080"/>
            <ac:grpSpMk id="28" creationId="{FE8C72DA-5AD2-B933-4EF5-B4C85428633F}"/>
          </ac:grpSpMkLst>
        </pc:grpChg>
        <pc:grpChg chg="add del mod">
          <ac:chgData name="Samuel Kim" userId="0b4e8f1a-35cc-4769-966d-024c662a6df8" providerId="ADAL" clId="{0B4FDA1F-AC19-4FD6-91B0-3F1F6411EC96}" dt="2024-09-13T20:13:59.653" v="217" actId="165"/>
          <ac:grpSpMkLst>
            <pc:docMk/>
            <pc:sldMk cId="357199285" sldId="1080"/>
            <ac:grpSpMk id="29" creationId="{EA2AB205-FD16-E2B0-5499-E3A734A8240A}"/>
          </ac:grpSpMkLst>
        </pc:grpChg>
        <pc:picChg chg="add mod topLvl modCrop">
          <ac:chgData name="Samuel Kim" userId="0b4e8f1a-35cc-4769-966d-024c662a6df8" providerId="ADAL" clId="{0B4FDA1F-AC19-4FD6-91B0-3F1F6411EC96}" dt="2024-09-13T20:13:59.653" v="217" actId="165"/>
          <ac:picMkLst>
            <pc:docMk/>
            <pc:sldMk cId="357199285" sldId="1080"/>
            <ac:picMk id="3" creationId="{684D2C17-26B3-07D3-B5AD-4757796791DD}"/>
          </ac:picMkLst>
        </pc:picChg>
        <pc:picChg chg="add mod topLvl modCrop">
          <ac:chgData name="Samuel Kim" userId="0b4e8f1a-35cc-4769-966d-024c662a6df8" providerId="ADAL" clId="{0B4FDA1F-AC19-4FD6-91B0-3F1F6411EC96}" dt="2024-09-13T20:13:59.653" v="217" actId="165"/>
          <ac:picMkLst>
            <pc:docMk/>
            <pc:sldMk cId="357199285" sldId="1080"/>
            <ac:picMk id="26" creationId="{15659678-F4A8-8C1C-B79C-6FE763B9D051}"/>
          </ac:picMkLst>
        </pc:picChg>
      </pc:sldChg>
      <pc:sldChg chg="addSp delSp modSp mod">
        <pc:chgData name="Samuel Kim" userId="0b4e8f1a-35cc-4769-966d-024c662a6df8" providerId="ADAL" clId="{0B4FDA1F-AC19-4FD6-91B0-3F1F6411EC96}" dt="2024-09-14T04:51:49.526" v="3620" actId="255"/>
        <pc:sldMkLst>
          <pc:docMk/>
          <pc:sldMk cId="1279160646" sldId="1081"/>
        </pc:sldMkLst>
        <pc:spChg chg="mod">
          <ac:chgData name="Samuel Kim" userId="0b4e8f1a-35cc-4769-966d-024c662a6df8" providerId="ADAL" clId="{0B4FDA1F-AC19-4FD6-91B0-3F1F6411EC96}" dt="2024-09-14T00:43:31.144" v="2334" actId="27636"/>
          <ac:spMkLst>
            <pc:docMk/>
            <pc:sldMk cId="1279160646" sldId="1081"/>
            <ac:spMk id="10" creationId="{B49CB1EF-5ACC-C27C-C049-3CE6E75370ED}"/>
          </ac:spMkLst>
        </pc:spChg>
        <pc:spChg chg="mod">
          <ac:chgData name="Samuel Kim" userId="0b4e8f1a-35cc-4769-966d-024c662a6df8" providerId="ADAL" clId="{0B4FDA1F-AC19-4FD6-91B0-3F1F6411EC96}" dt="2024-09-14T04:51:49.526" v="3620" actId="255"/>
          <ac:spMkLst>
            <pc:docMk/>
            <pc:sldMk cId="1279160646" sldId="1081"/>
            <ac:spMk id="11" creationId="{80128065-B0CB-D496-8476-F9A7B05ED6C1}"/>
          </ac:spMkLst>
        </pc:spChg>
        <pc:spChg chg="del">
          <ac:chgData name="Samuel Kim" userId="0b4e8f1a-35cc-4769-966d-024c662a6df8" providerId="ADAL" clId="{0B4FDA1F-AC19-4FD6-91B0-3F1F6411EC96}" dt="2024-09-14T00:43:09.714" v="2294"/>
          <ac:spMkLst>
            <pc:docMk/>
            <pc:sldMk cId="1279160646" sldId="1081"/>
            <ac:spMk id="12" creationId="{3F3B5568-ED33-BB71-8A0E-FB45A33318DA}"/>
          </ac:spMkLst>
        </pc:spChg>
        <pc:picChg chg="add mod ord modCrop">
          <ac:chgData name="Samuel Kim" userId="0b4e8f1a-35cc-4769-966d-024c662a6df8" providerId="ADAL" clId="{0B4FDA1F-AC19-4FD6-91B0-3F1F6411EC96}" dt="2024-09-14T00:51:45.294" v="2589" actId="692"/>
          <ac:picMkLst>
            <pc:docMk/>
            <pc:sldMk cId="1279160646" sldId="1081"/>
            <ac:picMk id="2" creationId="{994B20D3-C6AC-19C4-F025-3F77576A4F89}"/>
          </ac:picMkLst>
        </pc:picChg>
      </pc:sldChg>
      <pc:sldChg chg="delSp modSp mod ord">
        <pc:chgData name="Samuel Kim" userId="0b4e8f1a-35cc-4769-966d-024c662a6df8" providerId="ADAL" clId="{0B4FDA1F-AC19-4FD6-91B0-3F1F6411EC96}" dt="2024-09-14T04:45:34.711" v="3564" actId="478"/>
        <pc:sldMkLst>
          <pc:docMk/>
          <pc:sldMk cId="2146623978" sldId="1082"/>
        </pc:sldMkLst>
        <pc:spChg chg="mod">
          <ac:chgData name="Samuel Kim" userId="0b4e8f1a-35cc-4769-966d-024c662a6df8" providerId="ADAL" clId="{0B4FDA1F-AC19-4FD6-91B0-3F1F6411EC96}" dt="2024-09-14T04:45:15.598" v="3563" actId="1036"/>
          <ac:spMkLst>
            <pc:docMk/>
            <pc:sldMk cId="2146623978" sldId="1082"/>
            <ac:spMk id="6" creationId="{46890966-39CE-16FA-B0AF-6C442C9546B8}"/>
          </ac:spMkLst>
        </pc:spChg>
        <pc:spChg chg="del">
          <ac:chgData name="Samuel Kim" userId="0b4e8f1a-35cc-4769-966d-024c662a6df8" providerId="ADAL" clId="{0B4FDA1F-AC19-4FD6-91B0-3F1F6411EC96}" dt="2024-09-14T04:45:34.711" v="3564" actId="478"/>
          <ac:spMkLst>
            <pc:docMk/>
            <pc:sldMk cId="2146623978" sldId="1082"/>
            <ac:spMk id="7" creationId="{B726D081-B986-0B3D-6E9E-241D7CEE7C7F}"/>
          </ac:spMkLst>
        </pc:spChg>
        <pc:spChg chg="del">
          <ac:chgData name="Samuel Kim" userId="0b4e8f1a-35cc-4769-966d-024c662a6df8" providerId="ADAL" clId="{0B4FDA1F-AC19-4FD6-91B0-3F1F6411EC96}" dt="2024-09-14T04:45:34.711" v="3564" actId="478"/>
          <ac:spMkLst>
            <pc:docMk/>
            <pc:sldMk cId="2146623978" sldId="1082"/>
            <ac:spMk id="8" creationId="{E3051C79-A36F-99BF-2D4D-2BEBB55C5910}"/>
          </ac:spMkLst>
        </pc:spChg>
        <pc:spChg chg="del">
          <ac:chgData name="Samuel Kim" userId="0b4e8f1a-35cc-4769-966d-024c662a6df8" providerId="ADAL" clId="{0B4FDA1F-AC19-4FD6-91B0-3F1F6411EC96}" dt="2024-09-14T04:45:34.711" v="3564" actId="478"/>
          <ac:spMkLst>
            <pc:docMk/>
            <pc:sldMk cId="2146623978" sldId="1082"/>
            <ac:spMk id="9" creationId="{635E0E84-5700-6A31-BE2A-8C70E462E0C3}"/>
          </ac:spMkLst>
        </pc:spChg>
        <pc:spChg chg="del">
          <ac:chgData name="Samuel Kim" userId="0b4e8f1a-35cc-4769-966d-024c662a6df8" providerId="ADAL" clId="{0B4FDA1F-AC19-4FD6-91B0-3F1F6411EC96}" dt="2024-09-14T04:45:34.711" v="3564" actId="478"/>
          <ac:spMkLst>
            <pc:docMk/>
            <pc:sldMk cId="2146623978" sldId="1082"/>
            <ac:spMk id="10" creationId="{0A465404-6FD7-308F-E574-29C46DB694BE}"/>
          </ac:spMkLst>
        </pc:spChg>
        <pc:spChg chg="del">
          <ac:chgData name="Samuel Kim" userId="0b4e8f1a-35cc-4769-966d-024c662a6df8" providerId="ADAL" clId="{0B4FDA1F-AC19-4FD6-91B0-3F1F6411EC96}" dt="2024-09-14T04:45:34.711" v="3564" actId="478"/>
          <ac:spMkLst>
            <pc:docMk/>
            <pc:sldMk cId="2146623978" sldId="1082"/>
            <ac:spMk id="11" creationId="{E3F296B4-E549-5875-D0CC-D5E97101D21C}"/>
          </ac:spMkLst>
        </pc:spChg>
        <pc:spChg chg="del">
          <ac:chgData name="Samuel Kim" userId="0b4e8f1a-35cc-4769-966d-024c662a6df8" providerId="ADAL" clId="{0B4FDA1F-AC19-4FD6-91B0-3F1F6411EC96}" dt="2024-09-14T04:45:34.711" v="3564" actId="478"/>
          <ac:spMkLst>
            <pc:docMk/>
            <pc:sldMk cId="2146623978" sldId="1082"/>
            <ac:spMk id="12" creationId="{9AF3AB67-354F-27D3-604C-01246FCBD81C}"/>
          </ac:spMkLst>
        </pc:spChg>
        <pc:spChg chg="del">
          <ac:chgData name="Samuel Kim" userId="0b4e8f1a-35cc-4769-966d-024c662a6df8" providerId="ADAL" clId="{0B4FDA1F-AC19-4FD6-91B0-3F1F6411EC96}" dt="2024-09-14T04:45:34.711" v="3564" actId="478"/>
          <ac:spMkLst>
            <pc:docMk/>
            <pc:sldMk cId="2146623978" sldId="1082"/>
            <ac:spMk id="13" creationId="{C65228C5-ABE4-CF94-3E25-71421060C1BE}"/>
          </ac:spMkLst>
        </pc:spChg>
        <pc:spChg chg="del">
          <ac:chgData name="Samuel Kim" userId="0b4e8f1a-35cc-4769-966d-024c662a6df8" providerId="ADAL" clId="{0B4FDA1F-AC19-4FD6-91B0-3F1F6411EC96}" dt="2024-09-14T04:45:34.711" v="3564" actId="478"/>
          <ac:spMkLst>
            <pc:docMk/>
            <pc:sldMk cId="2146623978" sldId="1082"/>
            <ac:spMk id="14" creationId="{0200F60F-AFC9-CAA2-6CE7-14B810B57742}"/>
          </ac:spMkLst>
        </pc:spChg>
        <pc:spChg chg="del">
          <ac:chgData name="Samuel Kim" userId="0b4e8f1a-35cc-4769-966d-024c662a6df8" providerId="ADAL" clId="{0B4FDA1F-AC19-4FD6-91B0-3F1F6411EC96}" dt="2024-09-14T04:45:34.711" v="3564" actId="478"/>
          <ac:spMkLst>
            <pc:docMk/>
            <pc:sldMk cId="2146623978" sldId="1082"/>
            <ac:spMk id="15" creationId="{59E6C5B2-3D39-B187-11C9-C56FDFE976CD}"/>
          </ac:spMkLst>
        </pc:spChg>
        <pc:spChg chg="del">
          <ac:chgData name="Samuel Kim" userId="0b4e8f1a-35cc-4769-966d-024c662a6df8" providerId="ADAL" clId="{0B4FDA1F-AC19-4FD6-91B0-3F1F6411EC96}" dt="2024-09-14T04:45:34.711" v="3564" actId="478"/>
          <ac:spMkLst>
            <pc:docMk/>
            <pc:sldMk cId="2146623978" sldId="1082"/>
            <ac:spMk id="16" creationId="{C9EF131F-A2D6-6672-EB78-C20A94D43AFC}"/>
          </ac:spMkLst>
        </pc:spChg>
        <pc:spChg chg="del">
          <ac:chgData name="Samuel Kim" userId="0b4e8f1a-35cc-4769-966d-024c662a6df8" providerId="ADAL" clId="{0B4FDA1F-AC19-4FD6-91B0-3F1F6411EC96}" dt="2024-09-14T04:45:34.711" v="3564" actId="478"/>
          <ac:spMkLst>
            <pc:docMk/>
            <pc:sldMk cId="2146623978" sldId="1082"/>
            <ac:spMk id="17" creationId="{B8D802C4-9E0D-CEB8-ED20-22FB51F6AF27}"/>
          </ac:spMkLst>
        </pc:spChg>
        <pc:spChg chg="del">
          <ac:chgData name="Samuel Kim" userId="0b4e8f1a-35cc-4769-966d-024c662a6df8" providerId="ADAL" clId="{0B4FDA1F-AC19-4FD6-91B0-3F1F6411EC96}" dt="2024-09-14T04:45:34.711" v="3564" actId="478"/>
          <ac:spMkLst>
            <pc:docMk/>
            <pc:sldMk cId="2146623978" sldId="1082"/>
            <ac:spMk id="18" creationId="{BFA2F0BB-28BF-813F-8463-8CECC8570D4A}"/>
          </ac:spMkLst>
        </pc:spChg>
        <pc:spChg chg="del">
          <ac:chgData name="Samuel Kim" userId="0b4e8f1a-35cc-4769-966d-024c662a6df8" providerId="ADAL" clId="{0B4FDA1F-AC19-4FD6-91B0-3F1F6411EC96}" dt="2024-09-14T04:45:34.711" v="3564" actId="478"/>
          <ac:spMkLst>
            <pc:docMk/>
            <pc:sldMk cId="2146623978" sldId="1082"/>
            <ac:spMk id="19" creationId="{E760300B-9656-D5D8-C335-0DA80453E75C}"/>
          </ac:spMkLst>
        </pc:spChg>
        <pc:spChg chg="del">
          <ac:chgData name="Samuel Kim" userId="0b4e8f1a-35cc-4769-966d-024c662a6df8" providerId="ADAL" clId="{0B4FDA1F-AC19-4FD6-91B0-3F1F6411EC96}" dt="2024-09-14T04:45:34.711" v="3564" actId="478"/>
          <ac:spMkLst>
            <pc:docMk/>
            <pc:sldMk cId="2146623978" sldId="1082"/>
            <ac:spMk id="20" creationId="{FDB85A04-2FBA-4EB2-48A0-881D0DE78239}"/>
          </ac:spMkLst>
        </pc:spChg>
        <pc:spChg chg="del">
          <ac:chgData name="Samuel Kim" userId="0b4e8f1a-35cc-4769-966d-024c662a6df8" providerId="ADAL" clId="{0B4FDA1F-AC19-4FD6-91B0-3F1F6411EC96}" dt="2024-09-14T04:45:34.711" v="3564" actId="478"/>
          <ac:spMkLst>
            <pc:docMk/>
            <pc:sldMk cId="2146623978" sldId="1082"/>
            <ac:spMk id="21" creationId="{81DC2324-2F1F-3D7D-C4EA-9F58D94E81CE}"/>
          </ac:spMkLst>
        </pc:spChg>
        <pc:spChg chg="del">
          <ac:chgData name="Samuel Kim" userId="0b4e8f1a-35cc-4769-966d-024c662a6df8" providerId="ADAL" clId="{0B4FDA1F-AC19-4FD6-91B0-3F1F6411EC96}" dt="2024-09-14T04:45:34.711" v="3564" actId="478"/>
          <ac:spMkLst>
            <pc:docMk/>
            <pc:sldMk cId="2146623978" sldId="1082"/>
            <ac:spMk id="22" creationId="{C78441DF-7F0B-B4BC-B1FA-3DDF4D8C8E03}"/>
          </ac:spMkLst>
        </pc:spChg>
        <pc:spChg chg="del">
          <ac:chgData name="Samuel Kim" userId="0b4e8f1a-35cc-4769-966d-024c662a6df8" providerId="ADAL" clId="{0B4FDA1F-AC19-4FD6-91B0-3F1F6411EC96}" dt="2024-09-14T04:45:34.711" v="3564" actId="478"/>
          <ac:spMkLst>
            <pc:docMk/>
            <pc:sldMk cId="2146623978" sldId="1082"/>
            <ac:spMk id="23" creationId="{EDAF0700-1CD0-F10C-04D0-BEB63333552B}"/>
          </ac:spMkLst>
        </pc:spChg>
        <pc:spChg chg="del">
          <ac:chgData name="Samuel Kim" userId="0b4e8f1a-35cc-4769-966d-024c662a6df8" providerId="ADAL" clId="{0B4FDA1F-AC19-4FD6-91B0-3F1F6411EC96}" dt="2024-09-14T04:45:34.711" v="3564" actId="478"/>
          <ac:spMkLst>
            <pc:docMk/>
            <pc:sldMk cId="2146623978" sldId="1082"/>
            <ac:spMk id="24" creationId="{A69F85B5-5D70-89BA-04EB-80E377AA447C}"/>
          </ac:spMkLst>
        </pc:spChg>
        <pc:spChg chg="del">
          <ac:chgData name="Samuel Kim" userId="0b4e8f1a-35cc-4769-966d-024c662a6df8" providerId="ADAL" clId="{0B4FDA1F-AC19-4FD6-91B0-3F1F6411EC96}" dt="2024-09-14T04:45:34.711" v="3564" actId="478"/>
          <ac:spMkLst>
            <pc:docMk/>
            <pc:sldMk cId="2146623978" sldId="1082"/>
            <ac:spMk id="25" creationId="{3290535E-7AB7-D355-3F9F-7B77AD33EFF1}"/>
          </ac:spMkLst>
        </pc:spChg>
        <pc:spChg chg="del">
          <ac:chgData name="Samuel Kim" userId="0b4e8f1a-35cc-4769-966d-024c662a6df8" providerId="ADAL" clId="{0B4FDA1F-AC19-4FD6-91B0-3F1F6411EC96}" dt="2024-09-14T04:45:34.711" v="3564" actId="478"/>
          <ac:spMkLst>
            <pc:docMk/>
            <pc:sldMk cId="2146623978" sldId="1082"/>
            <ac:spMk id="26" creationId="{D4BEE0E4-3810-8D41-30DC-9CDAA779587F}"/>
          </ac:spMkLst>
        </pc:spChg>
      </pc:sldChg>
      <pc:sldChg chg="delSp modSp mod">
        <pc:chgData name="Samuel Kim" userId="0b4e8f1a-35cc-4769-966d-024c662a6df8" providerId="ADAL" clId="{0B4FDA1F-AC19-4FD6-91B0-3F1F6411EC96}" dt="2024-09-14T04:54:51.187" v="3632" actId="478"/>
        <pc:sldMkLst>
          <pc:docMk/>
          <pc:sldMk cId="2175414920" sldId="1083"/>
        </pc:sldMkLst>
        <pc:spChg chg="del">
          <ac:chgData name="Samuel Kim" userId="0b4e8f1a-35cc-4769-966d-024c662a6df8" providerId="ADAL" clId="{0B4FDA1F-AC19-4FD6-91B0-3F1F6411EC96}" dt="2024-09-14T04:54:51.187" v="3632" actId="478"/>
          <ac:spMkLst>
            <pc:docMk/>
            <pc:sldMk cId="2175414920" sldId="1083"/>
            <ac:spMk id="2" creationId="{1D86C416-DB28-920B-F0EF-1A8F706EA7F1}"/>
          </ac:spMkLst>
        </pc:spChg>
        <pc:spChg chg="del">
          <ac:chgData name="Samuel Kim" userId="0b4e8f1a-35cc-4769-966d-024c662a6df8" providerId="ADAL" clId="{0B4FDA1F-AC19-4FD6-91B0-3F1F6411EC96}" dt="2024-09-14T04:54:51.187" v="3632" actId="478"/>
          <ac:spMkLst>
            <pc:docMk/>
            <pc:sldMk cId="2175414920" sldId="1083"/>
            <ac:spMk id="3" creationId="{BE9312EF-30A7-6C6E-22FF-6993EF0D831A}"/>
          </ac:spMkLst>
        </pc:spChg>
        <pc:spChg chg="del">
          <ac:chgData name="Samuel Kim" userId="0b4e8f1a-35cc-4769-966d-024c662a6df8" providerId="ADAL" clId="{0B4FDA1F-AC19-4FD6-91B0-3F1F6411EC96}" dt="2024-09-14T04:54:51.187" v="3632" actId="478"/>
          <ac:spMkLst>
            <pc:docMk/>
            <pc:sldMk cId="2175414920" sldId="1083"/>
            <ac:spMk id="4" creationId="{D02C9975-2FED-F8DC-9EB5-A3A2A8987CE3}"/>
          </ac:spMkLst>
        </pc:spChg>
        <pc:spChg chg="del">
          <ac:chgData name="Samuel Kim" userId="0b4e8f1a-35cc-4769-966d-024c662a6df8" providerId="ADAL" clId="{0B4FDA1F-AC19-4FD6-91B0-3F1F6411EC96}" dt="2024-09-14T04:54:51.187" v="3632" actId="478"/>
          <ac:spMkLst>
            <pc:docMk/>
            <pc:sldMk cId="2175414920" sldId="1083"/>
            <ac:spMk id="5" creationId="{95B77A29-D7BA-0617-5397-6885A4459681}"/>
          </ac:spMkLst>
        </pc:spChg>
        <pc:spChg chg="del">
          <ac:chgData name="Samuel Kim" userId="0b4e8f1a-35cc-4769-966d-024c662a6df8" providerId="ADAL" clId="{0B4FDA1F-AC19-4FD6-91B0-3F1F6411EC96}" dt="2024-09-14T04:54:51.187" v="3632" actId="478"/>
          <ac:spMkLst>
            <pc:docMk/>
            <pc:sldMk cId="2175414920" sldId="1083"/>
            <ac:spMk id="6" creationId="{F69461A6-1721-C576-5509-4278999EA2A4}"/>
          </ac:spMkLst>
        </pc:spChg>
        <pc:spChg chg="mod">
          <ac:chgData name="Samuel Kim" userId="0b4e8f1a-35cc-4769-966d-024c662a6df8" providerId="ADAL" clId="{0B4FDA1F-AC19-4FD6-91B0-3F1F6411EC96}" dt="2024-09-14T04:54:40.439" v="3631" actId="313"/>
          <ac:spMkLst>
            <pc:docMk/>
            <pc:sldMk cId="2175414920" sldId="1083"/>
            <ac:spMk id="7" creationId="{07566B40-2960-5555-5F32-A6855EA6A2EC}"/>
          </ac:spMkLst>
        </pc:spChg>
        <pc:spChg chg="del">
          <ac:chgData name="Samuel Kim" userId="0b4e8f1a-35cc-4769-966d-024c662a6df8" providerId="ADAL" clId="{0B4FDA1F-AC19-4FD6-91B0-3F1F6411EC96}" dt="2024-09-14T04:54:51.187" v="3632" actId="478"/>
          <ac:spMkLst>
            <pc:docMk/>
            <pc:sldMk cId="2175414920" sldId="1083"/>
            <ac:spMk id="8" creationId="{5655D987-38CC-0829-6D3F-A1BB90F94165}"/>
          </ac:spMkLst>
        </pc:spChg>
        <pc:spChg chg="del">
          <ac:chgData name="Samuel Kim" userId="0b4e8f1a-35cc-4769-966d-024c662a6df8" providerId="ADAL" clId="{0B4FDA1F-AC19-4FD6-91B0-3F1F6411EC96}" dt="2024-09-14T04:54:51.187" v="3632" actId="478"/>
          <ac:spMkLst>
            <pc:docMk/>
            <pc:sldMk cId="2175414920" sldId="1083"/>
            <ac:spMk id="9" creationId="{2EC466FC-EB58-B33E-C162-D264269F2713}"/>
          </ac:spMkLst>
        </pc:spChg>
        <pc:spChg chg="del">
          <ac:chgData name="Samuel Kim" userId="0b4e8f1a-35cc-4769-966d-024c662a6df8" providerId="ADAL" clId="{0B4FDA1F-AC19-4FD6-91B0-3F1F6411EC96}" dt="2024-09-14T04:54:51.187" v="3632" actId="478"/>
          <ac:spMkLst>
            <pc:docMk/>
            <pc:sldMk cId="2175414920" sldId="1083"/>
            <ac:spMk id="10" creationId="{D507C340-FDA4-E093-2077-AA68B7DD114C}"/>
          </ac:spMkLst>
        </pc:spChg>
        <pc:spChg chg="del">
          <ac:chgData name="Samuel Kim" userId="0b4e8f1a-35cc-4769-966d-024c662a6df8" providerId="ADAL" clId="{0B4FDA1F-AC19-4FD6-91B0-3F1F6411EC96}" dt="2024-09-14T04:54:51.187" v="3632" actId="478"/>
          <ac:spMkLst>
            <pc:docMk/>
            <pc:sldMk cId="2175414920" sldId="1083"/>
            <ac:spMk id="11" creationId="{F69D3FD4-469E-33C6-CF97-11140D51AD15}"/>
          </ac:spMkLst>
        </pc:spChg>
        <pc:spChg chg="del">
          <ac:chgData name="Samuel Kim" userId="0b4e8f1a-35cc-4769-966d-024c662a6df8" providerId="ADAL" clId="{0B4FDA1F-AC19-4FD6-91B0-3F1F6411EC96}" dt="2024-09-14T04:54:51.187" v="3632" actId="478"/>
          <ac:spMkLst>
            <pc:docMk/>
            <pc:sldMk cId="2175414920" sldId="1083"/>
            <ac:spMk id="12" creationId="{22782C49-4BF6-7B3C-C4A3-EC4106B746CA}"/>
          </ac:spMkLst>
        </pc:spChg>
        <pc:spChg chg="del">
          <ac:chgData name="Samuel Kim" userId="0b4e8f1a-35cc-4769-966d-024c662a6df8" providerId="ADAL" clId="{0B4FDA1F-AC19-4FD6-91B0-3F1F6411EC96}" dt="2024-09-14T04:54:51.187" v="3632" actId="478"/>
          <ac:spMkLst>
            <pc:docMk/>
            <pc:sldMk cId="2175414920" sldId="1083"/>
            <ac:spMk id="13" creationId="{CE527B87-F1A8-A414-99CC-4B32FB998C8D}"/>
          </ac:spMkLst>
        </pc:spChg>
        <pc:spChg chg="del">
          <ac:chgData name="Samuel Kim" userId="0b4e8f1a-35cc-4769-966d-024c662a6df8" providerId="ADAL" clId="{0B4FDA1F-AC19-4FD6-91B0-3F1F6411EC96}" dt="2024-09-14T04:54:51.187" v="3632" actId="478"/>
          <ac:spMkLst>
            <pc:docMk/>
            <pc:sldMk cId="2175414920" sldId="1083"/>
            <ac:spMk id="14" creationId="{EBA337E5-8C93-61A3-0625-7E8271B2C7DC}"/>
          </ac:spMkLst>
        </pc:spChg>
        <pc:spChg chg="del">
          <ac:chgData name="Samuel Kim" userId="0b4e8f1a-35cc-4769-966d-024c662a6df8" providerId="ADAL" clId="{0B4FDA1F-AC19-4FD6-91B0-3F1F6411EC96}" dt="2024-09-14T04:54:51.187" v="3632" actId="478"/>
          <ac:spMkLst>
            <pc:docMk/>
            <pc:sldMk cId="2175414920" sldId="1083"/>
            <ac:spMk id="15" creationId="{9C2C40B8-86C2-8248-4BBB-A98B055E1962}"/>
          </ac:spMkLst>
        </pc:spChg>
        <pc:spChg chg="del">
          <ac:chgData name="Samuel Kim" userId="0b4e8f1a-35cc-4769-966d-024c662a6df8" providerId="ADAL" clId="{0B4FDA1F-AC19-4FD6-91B0-3F1F6411EC96}" dt="2024-09-14T04:54:51.187" v="3632" actId="478"/>
          <ac:spMkLst>
            <pc:docMk/>
            <pc:sldMk cId="2175414920" sldId="1083"/>
            <ac:spMk id="16" creationId="{D3BF02FB-31AC-9F6E-2370-F299DD9BDF8C}"/>
          </ac:spMkLst>
        </pc:spChg>
        <pc:spChg chg="del">
          <ac:chgData name="Samuel Kim" userId="0b4e8f1a-35cc-4769-966d-024c662a6df8" providerId="ADAL" clId="{0B4FDA1F-AC19-4FD6-91B0-3F1F6411EC96}" dt="2024-09-14T04:54:51.187" v="3632" actId="478"/>
          <ac:spMkLst>
            <pc:docMk/>
            <pc:sldMk cId="2175414920" sldId="1083"/>
            <ac:spMk id="17" creationId="{B0057297-7ADE-F82D-83C4-B9580DFF6DA9}"/>
          </ac:spMkLst>
        </pc:spChg>
        <pc:spChg chg="del">
          <ac:chgData name="Samuel Kim" userId="0b4e8f1a-35cc-4769-966d-024c662a6df8" providerId="ADAL" clId="{0B4FDA1F-AC19-4FD6-91B0-3F1F6411EC96}" dt="2024-09-14T04:54:51.187" v="3632" actId="478"/>
          <ac:spMkLst>
            <pc:docMk/>
            <pc:sldMk cId="2175414920" sldId="1083"/>
            <ac:spMk id="18" creationId="{869C1783-51C4-7F8A-7B71-C8E552FC4F42}"/>
          </ac:spMkLst>
        </pc:spChg>
        <pc:spChg chg="del">
          <ac:chgData name="Samuel Kim" userId="0b4e8f1a-35cc-4769-966d-024c662a6df8" providerId="ADAL" clId="{0B4FDA1F-AC19-4FD6-91B0-3F1F6411EC96}" dt="2024-09-14T04:54:51.187" v="3632" actId="478"/>
          <ac:spMkLst>
            <pc:docMk/>
            <pc:sldMk cId="2175414920" sldId="1083"/>
            <ac:spMk id="19" creationId="{F764C79C-E245-0FB5-3383-4A88ADAEB670}"/>
          </ac:spMkLst>
        </pc:spChg>
        <pc:spChg chg="del">
          <ac:chgData name="Samuel Kim" userId="0b4e8f1a-35cc-4769-966d-024c662a6df8" providerId="ADAL" clId="{0B4FDA1F-AC19-4FD6-91B0-3F1F6411EC96}" dt="2024-09-14T04:54:51.187" v="3632" actId="478"/>
          <ac:spMkLst>
            <pc:docMk/>
            <pc:sldMk cId="2175414920" sldId="1083"/>
            <ac:spMk id="20" creationId="{842AE022-82C7-1D89-6518-FB69DB62D53A}"/>
          </ac:spMkLst>
        </pc:spChg>
        <pc:spChg chg="del">
          <ac:chgData name="Samuel Kim" userId="0b4e8f1a-35cc-4769-966d-024c662a6df8" providerId="ADAL" clId="{0B4FDA1F-AC19-4FD6-91B0-3F1F6411EC96}" dt="2024-09-14T04:54:51.187" v="3632" actId="478"/>
          <ac:spMkLst>
            <pc:docMk/>
            <pc:sldMk cId="2175414920" sldId="1083"/>
            <ac:spMk id="21" creationId="{9682D6DC-BE75-B972-18B7-D7DFD3D674A9}"/>
          </ac:spMkLst>
        </pc:spChg>
        <pc:spChg chg="del">
          <ac:chgData name="Samuel Kim" userId="0b4e8f1a-35cc-4769-966d-024c662a6df8" providerId="ADAL" clId="{0B4FDA1F-AC19-4FD6-91B0-3F1F6411EC96}" dt="2024-09-14T04:54:51.187" v="3632" actId="478"/>
          <ac:spMkLst>
            <pc:docMk/>
            <pc:sldMk cId="2175414920" sldId="1083"/>
            <ac:spMk id="22" creationId="{1FC7FB67-FF62-A1A9-FE97-0DA5AE96B5AF}"/>
          </ac:spMkLst>
        </pc:spChg>
      </pc:sldChg>
      <pc:sldChg chg="del">
        <pc:chgData name="Samuel Kim" userId="0b4e8f1a-35cc-4769-966d-024c662a6df8" providerId="ADAL" clId="{0B4FDA1F-AC19-4FD6-91B0-3F1F6411EC96}" dt="2024-09-14T04:53:03.155" v="3629" actId="47"/>
        <pc:sldMkLst>
          <pc:docMk/>
          <pc:sldMk cId="1192451559" sldId="1084"/>
        </pc:sldMkLst>
      </pc:sldChg>
      <pc:sldChg chg="del">
        <pc:chgData name="Samuel Kim" userId="0b4e8f1a-35cc-4769-966d-024c662a6df8" providerId="ADAL" clId="{0B4FDA1F-AC19-4FD6-91B0-3F1F6411EC96}" dt="2024-09-14T04:53:03.155" v="3629" actId="47"/>
        <pc:sldMkLst>
          <pc:docMk/>
          <pc:sldMk cId="2277872839" sldId="1085"/>
        </pc:sldMkLst>
      </pc:sldChg>
      <pc:sldChg chg="del">
        <pc:chgData name="Samuel Kim" userId="0b4e8f1a-35cc-4769-966d-024c662a6df8" providerId="ADAL" clId="{0B4FDA1F-AC19-4FD6-91B0-3F1F6411EC96}" dt="2024-09-14T04:45:49.660" v="3565" actId="47"/>
        <pc:sldMkLst>
          <pc:docMk/>
          <pc:sldMk cId="638270323" sldId="1086"/>
        </pc:sldMkLst>
      </pc:sldChg>
      <pc:sldChg chg="del">
        <pc:chgData name="Samuel Kim" userId="0b4e8f1a-35cc-4769-966d-024c662a6df8" providerId="ADAL" clId="{0B4FDA1F-AC19-4FD6-91B0-3F1F6411EC96}" dt="2024-09-14T04:53:03.155" v="3629" actId="47"/>
        <pc:sldMkLst>
          <pc:docMk/>
          <pc:sldMk cId="3742396876" sldId="1087"/>
        </pc:sldMkLst>
      </pc:sldChg>
      <pc:sldChg chg="del">
        <pc:chgData name="Samuel Kim" userId="0b4e8f1a-35cc-4769-966d-024c662a6df8" providerId="ADAL" clId="{0B4FDA1F-AC19-4FD6-91B0-3F1F6411EC96}" dt="2024-09-14T04:53:03.155" v="3629" actId="47"/>
        <pc:sldMkLst>
          <pc:docMk/>
          <pc:sldMk cId="2173876412" sldId="1088"/>
        </pc:sldMkLst>
      </pc:sldChg>
      <pc:sldChg chg="addSp delSp modSp mod ord">
        <pc:chgData name="Samuel Kim" userId="0b4e8f1a-35cc-4769-966d-024c662a6df8" providerId="ADAL" clId="{0B4FDA1F-AC19-4FD6-91B0-3F1F6411EC96}" dt="2024-09-14T04:49:14.633" v="3600"/>
        <pc:sldMkLst>
          <pc:docMk/>
          <pc:sldMk cId="1572367268" sldId="1089"/>
        </pc:sldMkLst>
        <pc:spChg chg="mod">
          <ac:chgData name="Samuel Kim" userId="0b4e8f1a-35cc-4769-966d-024c662a6df8" providerId="ADAL" clId="{0B4FDA1F-AC19-4FD6-91B0-3F1F6411EC96}" dt="2024-09-14T04:48:22.667" v="3594" actId="404"/>
          <ac:spMkLst>
            <pc:docMk/>
            <pc:sldMk cId="1572367268" sldId="1089"/>
            <ac:spMk id="2" creationId="{F5364463-A93D-DAC7-8AB5-A018DB651888}"/>
          </ac:spMkLst>
        </pc:spChg>
        <pc:spChg chg="del">
          <ac:chgData name="Samuel Kim" userId="0b4e8f1a-35cc-4769-966d-024c662a6df8" providerId="ADAL" clId="{0B4FDA1F-AC19-4FD6-91B0-3F1F6411EC96}" dt="2024-09-14T04:47:34.415" v="3588" actId="478"/>
          <ac:spMkLst>
            <pc:docMk/>
            <pc:sldMk cId="1572367268" sldId="1089"/>
            <ac:spMk id="3" creationId="{4508D836-9117-FAA3-F4D3-5291E929B483}"/>
          </ac:spMkLst>
        </pc:spChg>
        <pc:spChg chg="del">
          <ac:chgData name="Samuel Kim" userId="0b4e8f1a-35cc-4769-966d-024c662a6df8" providerId="ADAL" clId="{0B4FDA1F-AC19-4FD6-91B0-3F1F6411EC96}" dt="2024-09-14T04:47:50.770" v="3589" actId="478"/>
          <ac:spMkLst>
            <pc:docMk/>
            <pc:sldMk cId="1572367268" sldId="1089"/>
            <ac:spMk id="4" creationId="{2E98357E-8D31-EFEC-73E1-009E17AD4090}"/>
          </ac:spMkLst>
        </pc:spChg>
        <pc:spChg chg="del">
          <ac:chgData name="Samuel Kim" userId="0b4e8f1a-35cc-4769-966d-024c662a6df8" providerId="ADAL" clId="{0B4FDA1F-AC19-4FD6-91B0-3F1F6411EC96}" dt="2024-09-14T04:47:50.770" v="3589" actId="478"/>
          <ac:spMkLst>
            <pc:docMk/>
            <pc:sldMk cId="1572367268" sldId="1089"/>
            <ac:spMk id="5" creationId="{261DD651-5867-B843-4998-EB8E984D85FB}"/>
          </ac:spMkLst>
        </pc:spChg>
        <pc:spChg chg="del">
          <ac:chgData name="Samuel Kim" userId="0b4e8f1a-35cc-4769-966d-024c662a6df8" providerId="ADAL" clId="{0B4FDA1F-AC19-4FD6-91B0-3F1F6411EC96}" dt="2024-09-14T04:47:50.770" v="3589" actId="478"/>
          <ac:spMkLst>
            <pc:docMk/>
            <pc:sldMk cId="1572367268" sldId="1089"/>
            <ac:spMk id="6" creationId="{738F96AF-D30C-A76E-F9FA-AE3C02369F6A}"/>
          </ac:spMkLst>
        </pc:spChg>
        <pc:spChg chg="del">
          <ac:chgData name="Samuel Kim" userId="0b4e8f1a-35cc-4769-966d-024c662a6df8" providerId="ADAL" clId="{0B4FDA1F-AC19-4FD6-91B0-3F1F6411EC96}" dt="2024-09-14T04:47:50.770" v="3589" actId="478"/>
          <ac:spMkLst>
            <pc:docMk/>
            <pc:sldMk cId="1572367268" sldId="1089"/>
            <ac:spMk id="7" creationId="{128AF8F1-ADC9-1F21-5DC3-92BBEE05C030}"/>
          </ac:spMkLst>
        </pc:spChg>
        <pc:spChg chg="del">
          <ac:chgData name="Samuel Kim" userId="0b4e8f1a-35cc-4769-966d-024c662a6df8" providerId="ADAL" clId="{0B4FDA1F-AC19-4FD6-91B0-3F1F6411EC96}" dt="2024-09-14T04:47:50.770" v="3589" actId="478"/>
          <ac:spMkLst>
            <pc:docMk/>
            <pc:sldMk cId="1572367268" sldId="1089"/>
            <ac:spMk id="8" creationId="{3D4250AF-2D67-EAF5-B04D-861E43C1DC62}"/>
          </ac:spMkLst>
        </pc:spChg>
        <pc:spChg chg="del">
          <ac:chgData name="Samuel Kim" userId="0b4e8f1a-35cc-4769-966d-024c662a6df8" providerId="ADAL" clId="{0B4FDA1F-AC19-4FD6-91B0-3F1F6411EC96}" dt="2024-09-14T04:47:50.770" v="3589" actId="478"/>
          <ac:spMkLst>
            <pc:docMk/>
            <pc:sldMk cId="1572367268" sldId="1089"/>
            <ac:spMk id="9" creationId="{6F77EEEC-90AA-0B2B-DDE7-76B3F9968019}"/>
          </ac:spMkLst>
        </pc:spChg>
        <pc:spChg chg="del">
          <ac:chgData name="Samuel Kim" userId="0b4e8f1a-35cc-4769-966d-024c662a6df8" providerId="ADAL" clId="{0B4FDA1F-AC19-4FD6-91B0-3F1F6411EC96}" dt="2024-09-14T04:47:50.770" v="3589" actId="478"/>
          <ac:spMkLst>
            <pc:docMk/>
            <pc:sldMk cId="1572367268" sldId="1089"/>
            <ac:spMk id="10" creationId="{31225F4D-6B24-9977-1007-B62CD1FD6312}"/>
          </ac:spMkLst>
        </pc:spChg>
        <pc:spChg chg="del">
          <ac:chgData name="Samuel Kim" userId="0b4e8f1a-35cc-4769-966d-024c662a6df8" providerId="ADAL" clId="{0B4FDA1F-AC19-4FD6-91B0-3F1F6411EC96}" dt="2024-09-14T04:47:50.770" v="3589" actId="478"/>
          <ac:spMkLst>
            <pc:docMk/>
            <pc:sldMk cId="1572367268" sldId="1089"/>
            <ac:spMk id="11" creationId="{BEC7B0FB-351E-9899-6647-B7D15A4060CE}"/>
          </ac:spMkLst>
        </pc:spChg>
        <pc:spChg chg="del">
          <ac:chgData name="Samuel Kim" userId="0b4e8f1a-35cc-4769-966d-024c662a6df8" providerId="ADAL" clId="{0B4FDA1F-AC19-4FD6-91B0-3F1F6411EC96}" dt="2024-09-14T04:47:50.770" v="3589" actId="478"/>
          <ac:spMkLst>
            <pc:docMk/>
            <pc:sldMk cId="1572367268" sldId="1089"/>
            <ac:spMk id="12" creationId="{B12462FA-8585-FA0E-FA75-B8EF41E1846A}"/>
          </ac:spMkLst>
        </pc:spChg>
        <pc:spChg chg="del">
          <ac:chgData name="Samuel Kim" userId="0b4e8f1a-35cc-4769-966d-024c662a6df8" providerId="ADAL" clId="{0B4FDA1F-AC19-4FD6-91B0-3F1F6411EC96}" dt="2024-09-14T04:47:50.770" v="3589" actId="478"/>
          <ac:spMkLst>
            <pc:docMk/>
            <pc:sldMk cId="1572367268" sldId="1089"/>
            <ac:spMk id="13" creationId="{24E08336-B9D3-C985-518B-729DAAEFB98A}"/>
          </ac:spMkLst>
        </pc:spChg>
        <pc:spChg chg="del">
          <ac:chgData name="Samuel Kim" userId="0b4e8f1a-35cc-4769-966d-024c662a6df8" providerId="ADAL" clId="{0B4FDA1F-AC19-4FD6-91B0-3F1F6411EC96}" dt="2024-09-14T04:47:50.770" v="3589" actId="478"/>
          <ac:spMkLst>
            <pc:docMk/>
            <pc:sldMk cId="1572367268" sldId="1089"/>
            <ac:spMk id="14" creationId="{C1F87AE6-D3D2-EA6D-A9C8-E79EF4965A04}"/>
          </ac:spMkLst>
        </pc:spChg>
        <pc:spChg chg="del">
          <ac:chgData name="Samuel Kim" userId="0b4e8f1a-35cc-4769-966d-024c662a6df8" providerId="ADAL" clId="{0B4FDA1F-AC19-4FD6-91B0-3F1F6411EC96}" dt="2024-09-14T04:47:50.770" v="3589" actId="478"/>
          <ac:spMkLst>
            <pc:docMk/>
            <pc:sldMk cId="1572367268" sldId="1089"/>
            <ac:spMk id="15" creationId="{BCE8AE6F-2645-4C7C-E300-C418AE58CEEA}"/>
          </ac:spMkLst>
        </pc:spChg>
        <pc:spChg chg="del">
          <ac:chgData name="Samuel Kim" userId="0b4e8f1a-35cc-4769-966d-024c662a6df8" providerId="ADAL" clId="{0B4FDA1F-AC19-4FD6-91B0-3F1F6411EC96}" dt="2024-09-14T04:47:50.770" v="3589" actId="478"/>
          <ac:spMkLst>
            <pc:docMk/>
            <pc:sldMk cId="1572367268" sldId="1089"/>
            <ac:spMk id="16" creationId="{55B377B1-6CCA-6DA0-156F-D128372FB16D}"/>
          </ac:spMkLst>
        </pc:spChg>
        <pc:spChg chg="del">
          <ac:chgData name="Samuel Kim" userId="0b4e8f1a-35cc-4769-966d-024c662a6df8" providerId="ADAL" clId="{0B4FDA1F-AC19-4FD6-91B0-3F1F6411EC96}" dt="2024-09-14T04:47:50.770" v="3589" actId="478"/>
          <ac:spMkLst>
            <pc:docMk/>
            <pc:sldMk cId="1572367268" sldId="1089"/>
            <ac:spMk id="17" creationId="{4A7A3112-7999-D10F-04FA-B8E985155BD2}"/>
          </ac:spMkLst>
        </pc:spChg>
        <pc:spChg chg="del">
          <ac:chgData name="Samuel Kim" userId="0b4e8f1a-35cc-4769-966d-024c662a6df8" providerId="ADAL" clId="{0B4FDA1F-AC19-4FD6-91B0-3F1F6411EC96}" dt="2024-09-14T04:47:50.770" v="3589" actId="478"/>
          <ac:spMkLst>
            <pc:docMk/>
            <pc:sldMk cId="1572367268" sldId="1089"/>
            <ac:spMk id="18" creationId="{FA5F66A6-02B8-0FD1-FF93-DAE10E2582CA}"/>
          </ac:spMkLst>
        </pc:spChg>
        <pc:spChg chg="del">
          <ac:chgData name="Samuel Kim" userId="0b4e8f1a-35cc-4769-966d-024c662a6df8" providerId="ADAL" clId="{0B4FDA1F-AC19-4FD6-91B0-3F1F6411EC96}" dt="2024-09-14T04:47:50.770" v="3589" actId="478"/>
          <ac:spMkLst>
            <pc:docMk/>
            <pc:sldMk cId="1572367268" sldId="1089"/>
            <ac:spMk id="19" creationId="{1D4FD176-D43C-B12D-435F-B4017171112F}"/>
          </ac:spMkLst>
        </pc:spChg>
        <pc:spChg chg="del">
          <ac:chgData name="Samuel Kim" userId="0b4e8f1a-35cc-4769-966d-024c662a6df8" providerId="ADAL" clId="{0B4FDA1F-AC19-4FD6-91B0-3F1F6411EC96}" dt="2024-09-14T04:47:50.770" v="3589" actId="478"/>
          <ac:spMkLst>
            <pc:docMk/>
            <pc:sldMk cId="1572367268" sldId="1089"/>
            <ac:spMk id="20" creationId="{2D3E0EFA-8DDC-AB71-FFAC-C93715C4C5F2}"/>
          </ac:spMkLst>
        </pc:spChg>
        <pc:spChg chg="del">
          <ac:chgData name="Samuel Kim" userId="0b4e8f1a-35cc-4769-966d-024c662a6df8" providerId="ADAL" clId="{0B4FDA1F-AC19-4FD6-91B0-3F1F6411EC96}" dt="2024-09-14T04:47:50.770" v="3589" actId="478"/>
          <ac:spMkLst>
            <pc:docMk/>
            <pc:sldMk cId="1572367268" sldId="1089"/>
            <ac:spMk id="21" creationId="{CE694EF7-72A5-CFEC-6864-ACA4FAFDDE10}"/>
          </ac:spMkLst>
        </pc:spChg>
        <pc:spChg chg="del">
          <ac:chgData name="Samuel Kim" userId="0b4e8f1a-35cc-4769-966d-024c662a6df8" providerId="ADAL" clId="{0B4FDA1F-AC19-4FD6-91B0-3F1F6411EC96}" dt="2024-09-14T04:47:50.770" v="3589" actId="478"/>
          <ac:spMkLst>
            <pc:docMk/>
            <pc:sldMk cId="1572367268" sldId="1089"/>
            <ac:spMk id="22" creationId="{0CB8F9E3-5A37-13EE-BCAC-77F1CEB98FAB}"/>
          </ac:spMkLst>
        </pc:spChg>
        <pc:spChg chg="del">
          <ac:chgData name="Samuel Kim" userId="0b4e8f1a-35cc-4769-966d-024c662a6df8" providerId="ADAL" clId="{0B4FDA1F-AC19-4FD6-91B0-3F1F6411EC96}" dt="2024-09-14T04:47:50.770" v="3589" actId="478"/>
          <ac:spMkLst>
            <pc:docMk/>
            <pc:sldMk cId="1572367268" sldId="1089"/>
            <ac:spMk id="23" creationId="{0D39E37E-8898-5E8D-78A0-A9720E19CE71}"/>
          </ac:spMkLst>
        </pc:spChg>
        <pc:picChg chg="add mod">
          <ac:chgData name="Samuel Kim" userId="0b4e8f1a-35cc-4769-966d-024c662a6df8" providerId="ADAL" clId="{0B4FDA1F-AC19-4FD6-91B0-3F1F6411EC96}" dt="2024-09-14T04:46:07.310" v="3568"/>
          <ac:picMkLst>
            <pc:docMk/>
            <pc:sldMk cId="1572367268" sldId="1089"/>
            <ac:picMk id="25" creationId="{67D713DB-46F5-3A61-E949-66CC78CA2838}"/>
          </ac:picMkLst>
        </pc:picChg>
        <pc:picChg chg="mod ord">
          <ac:chgData name="Samuel Kim" userId="0b4e8f1a-35cc-4769-966d-024c662a6df8" providerId="ADAL" clId="{0B4FDA1F-AC19-4FD6-91B0-3F1F6411EC96}" dt="2024-09-14T04:48:39.898" v="3596" actId="962"/>
          <ac:picMkLst>
            <pc:docMk/>
            <pc:sldMk cId="1572367268" sldId="1089"/>
            <ac:picMk id="26" creationId="{0BC2EBCF-4A32-A021-E143-1C0E5155A09D}"/>
          </ac:picMkLst>
        </pc:picChg>
        <pc:picChg chg="add del mod modCrop">
          <ac:chgData name="Samuel Kim" userId="0b4e8f1a-35cc-4769-966d-024c662a6df8" providerId="ADAL" clId="{0B4FDA1F-AC19-4FD6-91B0-3F1F6411EC96}" dt="2024-09-14T04:47:30.734" v="3587" actId="478"/>
          <ac:picMkLst>
            <pc:docMk/>
            <pc:sldMk cId="1572367268" sldId="1089"/>
            <ac:picMk id="27" creationId="{FA3586D5-0C68-217F-175E-1FEAD48F84F9}"/>
          </ac:picMkLst>
        </pc:picChg>
      </pc:sldChg>
      <pc:sldChg chg="del">
        <pc:chgData name="Samuel Kim" userId="0b4e8f1a-35cc-4769-966d-024c662a6df8" providerId="ADAL" clId="{0B4FDA1F-AC19-4FD6-91B0-3F1F6411EC96}" dt="2024-09-14T04:45:49.660" v="3565" actId="47"/>
        <pc:sldMkLst>
          <pc:docMk/>
          <pc:sldMk cId="2981976917" sldId="1090"/>
        </pc:sldMkLst>
      </pc:sldChg>
      <pc:sldChg chg="del ord">
        <pc:chgData name="Samuel Kim" userId="0b4e8f1a-35cc-4769-966d-024c662a6df8" providerId="ADAL" clId="{0B4FDA1F-AC19-4FD6-91B0-3F1F6411EC96}" dt="2024-09-14T04:53:03.155" v="3629" actId="47"/>
        <pc:sldMkLst>
          <pc:docMk/>
          <pc:sldMk cId="1679944867" sldId="1091"/>
        </pc:sldMkLst>
      </pc:sldChg>
      <pc:sldChg chg="del">
        <pc:chgData name="Samuel Kim" userId="0b4e8f1a-35cc-4769-966d-024c662a6df8" providerId="ADAL" clId="{0B4FDA1F-AC19-4FD6-91B0-3F1F6411EC96}" dt="2024-09-14T04:53:03.155" v="3629" actId="47"/>
        <pc:sldMkLst>
          <pc:docMk/>
          <pc:sldMk cId="2305176487" sldId="1092"/>
        </pc:sldMkLst>
      </pc:sldChg>
      <pc:sldChg chg="addSp delSp modSp new mod modNotesTx">
        <pc:chgData name="Samuel Kim" userId="0b4e8f1a-35cc-4769-966d-024c662a6df8" providerId="ADAL" clId="{0B4FDA1F-AC19-4FD6-91B0-3F1F6411EC96}" dt="2024-09-13T20:14:46.928" v="226" actId="20577"/>
        <pc:sldMkLst>
          <pc:docMk/>
          <pc:sldMk cId="2346795448" sldId="1093"/>
        </pc:sldMkLst>
        <pc:spChg chg="mod">
          <ac:chgData name="Samuel Kim" userId="0b4e8f1a-35cc-4769-966d-024c662a6df8" providerId="ADAL" clId="{0B4FDA1F-AC19-4FD6-91B0-3F1F6411EC96}" dt="2024-09-13T20:12:58.530" v="195" actId="255"/>
          <ac:spMkLst>
            <pc:docMk/>
            <pc:sldMk cId="2346795448" sldId="1093"/>
            <ac:spMk id="2" creationId="{4F7477C3-BB78-5BAE-27EB-C49E135195F0}"/>
          </ac:spMkLst>
        </pc:spChg>
        <pc:spChg chg="mod">
          <ac:chgData name="Samuel Kim" userId="0b4e8f1a-35cc-4769-966d-024c662a6df8" providerId="ADAL" clId="{0B4FDA1F-AC19-4FD6-91B0-3F1F6411EC96}" dt="2024-09-13T20:14:15.071" v="219" actId="948"/>
          <ac:spMkLst>
            <pc:docMk/>
            <pc:sldMk cId="2346795448" sldId="1093"/>
            <ac:spMk id="3" creationId="{6BF464BC-A774-E058-6E17-96AA76245E83}"/>
          </ac:spMkLst>
        </pc:spChg>
        <pc:spChg chg="del mod">
          <ac:chgData name="Samuel Kim" userId="0b4e8f1a-35cc-4769-966d-024c662a6df8" providerId="ADAL" clId="{0B4FDA1F-AC19-4FD6-91B0-3F1F6411EC96}" dt="2024-09-13T20:14:33.283" v="221" actId="478"/>
          <ac:spMkLst>
            <pc:docMk/>
            <pc:sldMk cId="2346795448" sldId="1093"/>
            <ac:spMk id="4" creationId="{60B93C1E-800D-DA9E-9DF2-406D5E282C65}"/>
          </ac:spMkLst>
        </pc:spChg>
        <pc:spChg chg="del mod">
          <ac:chgData name="Samuel Kim" userId="0b4e8f1a-35cc-4769-966d-024c662a6df8" providerId="ADAL" clId="{0B4FDA1F-AC19-4FD6-91B0-3F1F6411EC96}" dt="2024-09-13T20:14:33.283" v="221" actId="478"/>
          <ac:spMkLst>
            <pc:docMk/>
            <pc:sldMk cId="2346795448" sldId="1093"/>
            <ac:spMk id="5" creationId="{9DA921FB-CDA4-8DCC-BA55-87E4DB0EF7D5}"/>
          </ac:spMkLst>
        </pc:spChg>
        <pc:spChg chg="del mod">
          <ac:chgData name="Samuel Kim" userId="0b4e8f1a-35cc-4769-966d-024c662a6df8" providerId="ADAL" clId="{0B4FDA1F-AC19-4FD6-91B0-3F1F6411EC96}" dt="2024-09-13T20:14:33.283" v="221" actId="478"/>
          <ac:spMkLst>
            <pc:docMk/>
            <pc:sldMk cId="2346795448" sldId="1093"/>
            <ac:spMk id="6" creationId="{EAE7891C-72B2-1117-6FC9-604003FBE951}"/>
          </ac:spMkLst>
        </pc:spChg>
        <pc:spChg chg="del mod">
          <ac:chgData name="Samuel Kim" userId="0b4e8f1a-35cc-4769-966d-024c662a6df8" providerId="ADAL" clId="{0B4FDA1F-AC19-4FD6-91B0-3F1F6411EC96}" dt="2024-09-13T20:14:33.283" v="221" actId="478"/>
          <ac:spMkLst>
            <pc:docMk/>
            <pc:sldMk cId="2346795448" sldId="1093"/>
            <ac:spMk id="7" creationId="{6035B859-FBBE-BAD7-BF21-C6B0F1A1DC86}"/>
          </ac:spMkLst>
        </pc:spChg>
        <pc:spChg chg="del mod">
          <ac:chgData name="Samuel Kim" userId="0b4e8f1a-35cc-4769-966d-024c662a6df8" providerId="ADAL" clId="{0B4FDA1F-AC19-4FD6-91B0-3F1F6411EC96}" dt="2024-09-13T20:14:33.283" v="221" actId="478"/>
          <ac:spMkLst>
            <pc:docMk/>
            <pc:sldMk cId="2346795448" sldId="1093"/>
            <ac:spMk id="8" creationId="{76B3D1FB-2E2B-82DA-D1E8-1DAEA5711F8B}"/>
          </ac:spMkLst>
        </pc:spChg>
        <pc:spChg chg="del mod">
          <ac:chgData name="Samuel Kim" userId="0b4e8f1a-35cc-4769-966d-024c662a6df8" providerId="ADAL" clId="{0B4FDA1F-AC19-4FD6-91B0-3F1F6411EC96}" dt="2024-09-13T20:14:33.283" v="221" actId="478"/>
          <ac:spMkLst>
            <pc:docMk/>
            <pc:sldMk cId="2346795448" sldId="1093"/>
            <ac:spMk id="9" creationId="{CA65B187-01C3-46C0-89E4-24AEA829A21A}"/>
          </ac:spMkLst>
        </pc:spChg>
        <pc:spChg chg="del mod">
          <ac:chgData name="Samuel Kim" userId="0b4e8f1a-35cc-4769-966d-024c662a6df8" providerId="ADAL" clId="{0B4FDA1F-AC19-4FD6-91B0-3F1F6411EC96}" dt="2024-09-13T20:14:33.283" v="221" actId="478"/>
          <ac:spMkLst>
            <pc:docMk/>
            <pc:sldMk cId="2346795448" sldId="1093"/>
            <ac:spMk id="10" creationId="{6F5E15F4-E180-7743-C134-0038086D7E2E}"/>
          </ac:spMkLst>
        </pc:spChg>
        <pc:spChg chg="del mod">
          <ac:chgData name="Samuel Kim" userId="0b4e8f1a-35cc-4769-966d-024c662a6df8" providerId="ADAL" clId="{0B4FDA1F-AC19-4FD6-91B0-3F1F6411EC96}" dt="2024-09-13T20:14:33.283" v="221" actId="478"/>
          <ac:spMkLst>
            <pc:docMk/>
            <pc:sldMk cId="2346795448" sldId="1093"/>
            <ac:spMk id="11" creationId="{F4BDFBFC-16FB-0FA1-08E4-AA7FECE12A06}"/>
          </ac:spMkLst>
        </pc:spChg>
        <pc:spChg chg="del mod">
          <ac:chgData name="Samuel Kim" userId="0b4e8f1a-35cc-4769-966d-024c662a6df8" providerId="ADAL" clId="{0B4FDA1F-AC19-4FD6-91B0-3F1F6411EC96}" dt="2024-09-13T20:14:33.283" v="221" actId="478"/>
          <ac:spMkLst>
            <pc:docMk/>
            <pc:sldMk cId="2346795448" sldId="1093"/>
            <ac:spMk id="12" creationId="{D04229AE-9760-5753-6C92-29318BC51EE0}"/>
          </ac:spMkLst>
        </pc:spChg>
        <pc:spChg chg="del mod">
          <ac:chgData name="Samuel Kim" userId="0b4e8f1a-35cc-4769-966d-024c662a6df8" providerId="ADAL" clId="{0B4FDA1F-AC19-4FD6-91B0-3F1F6411EC96}" dt="2024-09-13T20:14:33.283" v="221" actId="478"/>
          <ac:spMkLst>
            <pc:docMk/>
            <pc:sldMk cId="2346795448" sldId="1093"/>
            <ac:spMk id="13" creationId="{419E6EE7-AC9B-78AD-CF8C-EA5B2E753EB1}"/>
          </ac:spMkLst>
        </pc:spChg>
        <pc:spChg chg="del mod">
          <ac:chgData name="Samuel Kim" userId="0b4e8f1a-35cc-4769-966d-024c662a6df8" providerId="ADAL" clId="{0B4FDA1F-AC19-4FD6-91B0-3F1F6411EC96}" dt="2024-09-13T20:14:33.283" v="221" actId="478"/>
          <ac:spMkLst>
            <pc:docMk/>
            <pc:sldMk cId="2346795448" sldId="1093"/>
            <ac:spMk id="14" creationId="{15340613-C553-7449-D461-5D7545F24B56}"/>
          </ac:spMkLst>
        </pc:spChg>
        <pc:spChg chg="del mod">
          <ac:chgData name="Samuel Kim" userId="0b4e8f1a-35cc-4769-966d-024c662a6df8" providerId="ADAL" clId="{0B4FDA1F-AC19-4FD6-91B0-3F1F6411EC96}" dt="2024-09-13T20:14:33.283" v="221" actId="478"/>
          <ac:spMkLst>
            <pc:docMk/>
            <pc:sldMk cId="2346795448" sldId="1093"/>
            <ac:spMk id="15" creationId="{75577328-00F6-B02C-B34D-619A77C4EAA6}"/>
          </ac:spMkLst>
        </pc:spChg>
        <pc:spChg chg="del mod">
          <ac:chgData name="Samuel Kim" userId="0b4e8f1a-35cc-4769-966d-024c662a6df8" providerId="ADAL" clId="{0B4FDA1F-AC19-4FD6-91B0-3F1F6411EC96}" dt="2024-09-13T20:14:33.283" v="221" actId="478"/>
          <ac:spMkLst>
            <pc:docMk/>
            <pc:sldMk cId="2346795448" sldId="1093"/>
            <ac:spMk id="16" creationId="{ABDF2011-31BB-695D-831F-F247A3B1352C}"/>
          </ac:spMkLst>
        </pc:spChg>
        <pc:spChg chg="del mod">
          <ac:chgData name="Samuel Kim" userId="0b4e8f1a-35cc-4769-966d-024c662a6df8" providerId="ADAL" clId="{0B4FDA1F-AC19-4FD6-91B0-3F1F6411EC96}" dt="2024-09-13T20:14:33.283" v="221" actId="478"/>
          <ac:spMkLst>
            <pc:docMk/>
            <pc:sldMk cId="2346795448" sldId="1093"/>
            <ac:spMk id="17" creationId="{B76AC517-30D0-D409-A677-33DC5C1D3F55}"/>
          </ac:spMkLst>
        </pc:spChg>
        <pc:spChg chg="del mod">
          <ac:chgData name="Samuel Kim" userId="0b4e8f1a-35cc-4769-966d-024c662a6df8" providerId="ADAL" clId="{0B4FDA1F-AC19-4FD6-91B0-3F1F6411EC96}" dt="2024-09-13T20:14:33.283" v="221" actId="478"/>
          <ac:spMkLst>
            <pc:docMk/>
            <pc:sldMk cId="2346795448" sldId="1093"/>
            <ac:spMk id="18" creationId="{6EE9DAA5-C78A-A968-4783-1E5D23AA59AC}"/>
          </ac:spMkLst>
        </pc:spChg>
        <pc:spChg chg="del mod">
          <ac:chgData name="Samuel Kim" userId="0b4e8f1a-35cc-4769-966d-024c662a6df8" providerId="ADAL" clId="{0B4FDA1F-AC19-4FD6-91B0-3F1F6411EC96}" dt="2024-09-13T20:14:33.283" v="221" actId="478"/>
          <ac:spMkLst>
            <pc:docMk/>
            <pc:sldMk cId="2346795448" sldId="1093"/>
            <ac:spMk id="19" creationId="{66B77AB7-D0BB-AA7F-DF46-39F6FA100C35}"/>
          </ac:spMkLst>
        </pc:spChg>
        <pc:spChg chg="del mod">
          <ac:chgData name="Samuel Kim" userId="0b4e8f1a-35cc-4769-966d-024c662a6df8" providerId="ADAL" clId="{0B4FDA1F-AC19-4FD6-91B0-3F1F6411EC96}" dt="2024-09-13T20:14:36.046" v="222" actId="478"/>
          <ac:spMkLst>
            <pc:docMk/>
            <pc:sldMk cId="2346795448" sldId="1093"/>
            <ac:spMk id="20" creationId="{D33B0457-13C7-7D1F-576B-BC1E60837572}"/>
          </ac:spMkLst>
        </pc:spChg>
        <pc:spChg chg="del mod">
          <ac:chgData name="Samuel Kim" userId="0b4e8f1a-35cc-4769-966d-024c662a6df8" providerId="ADAL" clId="{0B4FDA1F-AC19-4FD6-91B0-3F1F6411EC96}" dt="2024-09-13T20:14:36.046" v="222" actId="478"/>
          <ac:spMkLst>
            <pc:docMk/>
            <pc:sldMk cId="2346795448" sldId="1093"/>
            <ac:spMk id="21" creationId="{02B530F8-3717-37A0-D012-8EE95CBBE223}"/>
          </ac:spMkLst>
        </pc:spChg>
        <pc:spChg chg="del mod">
          <ac:chgData name="Samuel Kim" userId="0b4e8f1a-35cc-4769-966d-024c662a6df8" providerId="ADAL" clId="{0B4FDA1F-AC19-4FD6-91B0-3F1F6411EC96}" dt="2024-09-13T20:14:36.046" v="222" actId="478"/>
          <ac:spMkLst>
            <pc:docMk/>
            <pc:sldMk cId="2346795448" sldId="1093"/>
            <ac:spMk id="22" creationId="{F0C63002-447E-995E-557D-478F24945B15}"/>
          </ac:spMkLst>
        </pc:spChg>
        <pc:spChg chg="del mod">
          <ac:chgData name="Samuel Kim" userId="0b4e8f1a-35cc-4769-966d-024c662a6df8" providerId="ADAL" clId="{0B4FDA1F-AC19-4FD6-91B0-3F1F6411EC96}" dt="2024-09-13T20:14:36.046" v="222" actId="478"/>
          <ac:spMkLst>
            <pc:docMk/>
            <pc:sldMk cId="2346795448" sldId="1093"/>
            <ac:spMk id="23" creationId="{EC909411-E28C-3E0F-1329-E44D8C53A028}"/>
          </ac:spMkLst>
        </pc:spChg>
        <pc:picChg chg="add mod ord">
          <ac:chgData name="Samuel Kim" userId="0b4e8f1a-35cc-4769-966d-024c662a6df8" providerId="ADAL" clId="{0B4FDA1F-AC19-4FD6-91B0-3F1F6411EC96}" dt="2024-09-13T20:14:38.344" v="223" actId="13244"/>
          <ac:picMkLst>
            <pc:docMk/>
            <pc:sldMk cId="2346795448" sldId="1093"/>
            <ac:picMk id="25" creationId="{2BE1FF4B-97E3-ADAB-9491-0B0EE5C74B83}"/>
          </ac:picMkLst>
        </pc:picChg>
      </pc:sldChg>
      <pc:sldChg chg="addSp delSp modSp new mod modNotesTx">
        <pc:chgData name="Samuel Kim" userId="0b4e8f1a-35cc-4769-966d-024c662a6df8" providerId="ADAL" clId="{0B4FDA1F-AC19-4FD6-91B0-3F1F6411EC96}" dt="2024-09-14T04:51:00.061" v="3614" actId="1037"/>
        <pc:sldMkLst>
          <pc:docMk/>
          <pc:sldMk cId="4187630670" sldId="1094"/>
        </pc:sldMkLst>
        <pc:spChg chg="mod">
          <ac:chgData name="Samuel Kim" userId="0b4e8f1a-35cc-4769-966d-024c662a6df8" providerId="ADAL" clId="{0B4FDA1F-AC19-4FD6-91B0-3F1F6411EC96}" dt="2024-09-13T20:15:16.085" v="233" actId="255"/>
          <ac:spMkLst>
            <pc:docMk/>
            <pc:sldMk cId="4187630670" sldId="1094"/>
            <ac:spMk id="2" creationId="{74FD98CB-F612-D266-EEFE-ABA39AE55024}"/>
          </ac:spMkLst>
        </pc:spChg>
        <pc:spChg chg="mod">
          <ac:chgData name="Samuel Kim" userId="0b4e8f1a-35cc-4769-966d-024c662a6df8" providerId="ADAL" clId="{0B4FDA1F-AC19-4FD6-91B0-3F1F6411EC96}" dt="2024-09-13T20:17:24.174" v="266" actId="948"/>
          <ac:spMkLst>
            <pc:docMk/>
            <pc:sldMk cId="4187630670" sldId="1094"/>
            <ac:spMk id="3" creationId="{1FEE8510-FF7E-8A3E-BE31-A40932133F87}"/>
          </ac:spMkLst>
        </pc:spChg>
        <pc:spChg chg="mod">
          <ac:chgData name="Samuel Kim" userId="0b4e8f1a-35cc-4769-966d-024c662a6df8" providerId="ADAL" clId="{0B4FDA1F-AC19-4FD6-91B0-3F1F6411EC96}" dt="2024-09-14T04:50:48.775" v="3604" actId="14100"/>
          <ac:spMkLst>
            <pc:docMk/>
            <pc:sldMk cId="4187630670" sldId="1094"/>
            <ac:spMk id="4" creationId="{951E1F38-5C38-B4A5-570D-FD07D45D9D44}"/>
          </ac:spMkLst>
        </pc:spChg>
        <pc:spChg chg="del mod">
          <ac:chgData name="Samuel Kim" userId="0b4e8f1a-35cc-4769-966d-024c662a6df8" providerId="ADAL" clId="{0B4FDA1F-AC19-4FD6-91B0-3F1F6411EC96}" dt="2024-09-13T20:17:46.508" v="271" actId="478"/>
          <ac:spMkLst>
            <pc:docMk/>
            <pc:sldMk cId="4187630670" sldId="1094"/>
            <ac:spMk id="5" creationId="{AC1F6828-1675-E6E0-B6FB-FE2F54D4F6D5}"/>
          </ac:spMkLst>
        </pc:spChg>
        <pc:spChg chg="del mod">
          <ac:chgData name="Samuel Kim" userId="0b4e8f1a-35cc-4769-966d-024c662a6df8" providerId="ADAL" clId="{0B4FDA1F-AC19-4FD6-91B0-3F1F6411EC96}" dt="2024-09-13T20:17:46.508" v="271" actId="478"/>
          <ac:spMkLst>
            <pc:docMk/>
            <pc:sldMk cId="4187630670" sldId="1094"/>
            <ac:spMk id="6" creationId="{49D016E7-F98C-37FA-C879-A19F0B1345D6}"/>
          </ac:spMkLst>
        </pc:spChg>
        <pc:spChg chg="del mod">
          <ac:chgData name="Samuel Kim" userId="0b4e8f1a-35cc-4769-966d-024c662a6df8" providerId="ADAL" clId="{0B4FDA1F-AC19-4FD6-91B0-3F1F6411EC96}" dt="2024-09-13T20:17:46.508" v="271" actId="478"/>
          <ac:spMkLst>
            <pc:docMk/>
            <pc:sldMk cId="4187630670" sldId="1094"/>
            <ac:spMk id="7" creationId="{03644C85-2810-7160-DAB3-1CA99518854F}"/>
          </ac:spMkLst>
        </pc:spChg>
        <pc:spChg chg="del mod">
          <ac:chgData name="Samuel Kim" userId="0b4e8f1a-35cc-4769-966d-024c662a6df8" providerId="ADAL" clId="{0B4FDA1F-AC19-4FD6-91B0-3F1F6411EC96}" dt="2024-09-13T20:17:46.508" v="271" actId="478"/>
          <ac:spMkLst>
            <pc:docMk/>
            <pc:sldMk cId="4187630670" sldId="1094"/>
            <ac:spMk id="8" creationId="{02ADCDBA-0F30-7CB8-9682-1D05FA210AE4}"/>
          </ac:spMkLst>
        </pc:spChg>
        <pc:spChg chg="del mod">
          <ac:chgData name="Samuel Kim" userId="0b4e8f1a-35cc-4769-966d-024c662a6df8" providerId="ADAL" clId="{0B4FDA1F-AC19-4FD6-91B0-3F1F6411EC96}" dt="2024-09-13T20:17:46.508" v="271" actId="478"/>
          <ac:spMkLst>
            <pc:docMk/>
            <pc:sldMk cId="4187630670" sldId="1094"/>
            <ac:spMk id="9" creationId="{8ADB4066-ED3C-682C-5B0C-A4E805D8FCB7}"/>
          </ac:spMkLst>
        </pc:spChg>
        <pc:spChg chg="del mod">
          <ac:chgData name="Samuel Kim" userId="0b4e8f1a-35cc-4769-966d-024c662a6df8" providerId="ADAL" clId="{0B4FDA1F-AC19-4FD6-91B0-3F1F6411EC96}" dt="2024-09-13T20:17:46.508" v="271" actId="478"/>
          <ac:spMkLst>
            <pc:docMk/>
            <pc:sldMk cId="4187630670" sldId="1094"/>
            <ac:spMk id="10" creationId="{48147FFF-ED7E-8594-BC66-D8089DC43215}"/>
          </ac:spMkLst>
        </pc:spChg>
        <pc:spChg chg="del mod">
          <ac:chgData name="Samuel Kim" userId="0b4e8f1a-35cc-4769-966d-024c662a6df8" providerId="ADAL" clId="{0B4FDA1F-AC19-4FD6-91B0-3F1F6411EC96}" dt="2024-09-13T20:17:46.508" v="271" actId="478"/>
          <ac:spMkLst>
            <pc:docMk/>
            <pc:sldMk cId="4187630670" sldId="1094"/>
            <ac:spMk id="11" creationId="{D5B56220-D3F6-8C40-B483-258A205A2D89}"/>
          </ac:spMkLst>
        </pc:spChg>
        <pc:spChg chg="del mod">
          <ac:chgData name="Samuel Kim" userId="0b4e8f1a-35cc-4769-966d-024c662a6df8" providerId="ADAL" clId="{0B4FDA1F-AC19-4FD6-91B0-3F1F6411EC96}" dt="2024-09-13T20:17:46.508" v="271" actId="478"/>
          <ac:spMkLst>
            <pc:docMk/>
            <pc:sldMk cId="4187630670" sldId="1094"/>
            <ac:spMk id="12" creationId="{15E72159-E477-A8C4-DAD4-61E1772A661C}"/>
          </ac:spMkLst>
        </pc:spChg>
        <pc:spChg chg="del mod">
          <ac:chgData name="Samuel Kim" userId="0b4e8f1a-35cc-4769-966d-024c662a6df8" providerId="ADAL" clId="{0B4FDA1F-AC19-4FD6-91B0-3F1F6411EC96}" dt="2024-09-13T20:17:46.508" v="271" actId="478"/>
          <ac:spMkLst>
            <pc:docMk/>
            <pc:sldMk cId="4187630670" sldId="1094"/>
            <ac:spMk id="13" creationId="{105D51D6-93A0-C301-32FD-8EC33469DFE0}"/>
          </ac:spMkLst>
        </pc:spChg>
        <pc:spChg chg="del mod">
          <ac:chgData name="Samuel Kim" userId="0b4e8f1a-35cc-4769-966d-024c662a6df8" providerId="ADAL" clId="{0B4FDA1F-AC19-4FD6-91B0-3F1F6411EC96}" dt="2024-09-13T20:17:46.508" v="271" actId="478"/>
          <ac:spMkLst>
            <pc:docMk/>
            <pc:sldMk cId="4187630670" sldId="1094"/>
            <ac:spMk id="14" creationId="{0A2D28B3-87A8-FB52-7232-50786D2F7E55}"/>
          </ac:spMkLst>
        </pc:spChg>
        <pc:spChg chg="del mod">
          <ac:chgData name="Samuel Kim" userId="0b4e8f1a-35cc-4769-966d-024c662a6df8" providerId="ADAL" clId="{0B4FDA1F-AC19-4FD6-91B0-3F1F6411EC96}" dt="2024-09-13T20:17:46.508" v="271" actId="478"/>
          <ac:spMkLst>
            <pc:docMk/>
            <pc:sldMk cId="4187630670" sldId="1094"/>
            <ac:spMk id="15" creationId="{15F28DC2-F7E3-4DE7-D552-1416A4940ADA}"/>
          </ac:spMkLst>
        </pc:spChg>
        <pc:spChg chg="del mod">
          <ac:chgData name="Samuel Kim" userId="0b4e8f1a-35cc-4769-966d-024c662a6df8" providerId="ADAL" clId="{0B4FDA1F-AC19-4FD6-91B0-3F1F6411EC96}" dt="2024-09-13T20:17:46.508" v="271" actId="478"/>
          <ac:spMkLst>
            <pc:docMk/>
            <pc:sldMk cId="4187630670" sldId="1094"/>
            <ac:spMk id="16" creationId="{EB226286-9244-87B2-724F-0A76B4E5B9B2}"/>
          </ac:spMkLst>
        </pc:spChg>
        <pc:spChg chg="del mod">
          <ac:chgData name="Samuel Kim" userId="0b4e8f1a-35cc-4769-966d-024c662a6df8" providerId="ADAL" clId="{0B4FDA1F-AC19-4FD6-91B0-3F1F6411EC96}" dt="2024-09-13T20:17:46.508" v="271" actId="478"/>
          <ac:spMkLst>
            <pc:docMk/>
            <pc:sldMk cId="4187630670" sldId="1094"/>
            <ac:spMk id="17" creationId="{402491E6-D5F2-903F-75DF-1FA22BA658C7}"/>
          </ac:spMkLst>
        </pc:spChg>
        <pc:spChg chg="del mod">
          <ac:chgData name="Samuel Kim" userId="0b4e8f1a-35cc-4769-966d-024c662a6df8" providerId="ADAL" clId="{0B4FDA1F-AC19-4FD6-91B0-3F1F6411EC96}" dt="2024-09-13T20:17:46.508" v="271" actId="478"/>
          <ac:spMkLst>
            <pc:docMk/>
            <pc:sldMk cId="4187630670" sldId="1094"/>
            <ac:spMk id="18" creationId="{66B90089-92C0-1A2D-749B-83E89512D314}"/>
          </ac:spMkLst>
        </pc:spChg>
        <pc:spChg chg="del mod">
          <ac:chgData name="Samuel Kim" userId="0b4e8f1a-35cc-4769-966d-024c662a6df8" providerId="ADAL" clId="{0B4FDA1F-AC19-4FD6-91B0-3F1F6411EC96}" dt="2024-09-13T20:17:46.508" v="271" actId="478"/>
          <ac:spMkLst>
            <pc:docMk/>
            <pc:sldMk cId="4187630670" sldId="1094"/>
            <ac:spMk id="19" creationId="{654C5BC9-39BE-4F7C-400F-31FE3C1517F5}"/>
          </ac:spMkLst>
        </pc:spChg>
        <pc:spChg chg="del mod">
          <ac:chgData name="Samuel Kim" userId="0b4e8f1a-35cc-4769-966d-024c662a6df8" providerId="ADAL" clId="{0B4FDA1F-AC19-4FD6-91B0-3F1F6411EC96}" dt="2024-09-13T20:17:46.508" v="271" actId="478"/>
          <ac:spMkLst>
            <pc:docMk/>
            <pc:sldMk cId="4187630670" sldId="1094"/>
            <ac:spMk id="20" creationId="{506D1B74-C3A1-8857-E36D-E2A5F04502FE}"/>
          </ac:spMkLst>
        </pc:spChg>
        <pc:spChg chg="del mod">
          <ac:chgData name="Samuel Kim" userId="0b4e8f1a-35cc-4769-966d-024c662a6df8" providerId="ADAL" clId="{0B4FDA1F-AC19-4FD6-91B0-3F1F6411EC96}" dt="2024-09-13T20:17:46.508" v="271" actId="478"/>
          <ac:spMkLst>
            <pc:docMk/>
            <pc:sldMk cId="4187630670" sldId="1094"/>
            <ac:spMk id="21" creationId="{9BBD30B5-B340-BDF4-3FD7-CF78C4DB2955}"/>
          </ac:spMkLst>
        </pc:spChg>
        <pc:spChg chg="del mod">
          <ac:chgData name="Samuel Kim" userId="0b4e8f1a-35cc-4769-966d-024c662a6df8" providerId="ADAL" clId="{0B4FDA1F-AC19-4FD6-91B0-3F1F6411EC96}" dt="2024-09-13T20:17:46.508" v="271" actId="478"/>
          <ac:spMkLst>
            <pc:docMk/>
            <pc:sldMk cId="4187630670" sldId="1094"/>
            <ac:spMk id="22" creationId="{1A6E37AB-D284-085C-0A4C-32CC6998CB7F}"/>
          </ac:spMkLst>
        </pc:spChg>
        <pc:spChg chg="del mod">
          <ac:chgData name="Samuel Kim" userId="0b4e8f1a-35cc-4769-966d-024c662a6df8" providerId="ADAL" clId="{0B4FDA1F-AC19-4FD6-91B0-3F1F6411EC96}" dt="2024-09-13T20:17:46.508" v="271" actId="478"/>
          <ac:spMkLst>
            <pc:docMk/>
            <pc:sldMk cId="4187630670" sldId="1094"/>
            <ac:spMk id="23" creationId="{0BFFE8A4-9B1C-9BC8-50FC-CB89EF01E0F9}"/>
          </ac:spMkLst>
        </pc:spChg>
        <pc:picChg chg="add mod ord">
          <ac:chgData name="Samuel Kim" userId="0b4e8f1a-35cc-4769-966d-024c662a6df8" providerId="ADAL" clId="{0B4FDA1F-AC19-4FD6-91B0-3F1F6411EC96}" dt="2024-09-14T04:51:00.061" v="3614" actId="1037"/>
          <ac:picMkLst>
            <pc:docMk/>
            <pc:sldMk cId="4187630670" sldId="1094"/>
            <ac:picMk id="25" creationId="{B7FC9E00-B30A-D7EA-AF2A-D6669CBA7FDF}"/>
          </ac:picMkLst>
        </pc:picChg>
      </pc:sldChg>
      <pc:sldChg chg="addSp delSp modSp add mod modNotesTx">
        <pc:chgData name="Samuel Kim" userId="0b4e8f1a-35cc-4769-966d-024c662a6df8" providerId="ADAL" clId="{0B4FDA1F-AC19-4FD6-91B0-3F1F6411EC96}" dt="2024-09-13T20:22:48.229" v="337" actId="20577"/>
        <pc:sldMkLst>
          <pc:docMk/>
          <pc:sldMk cId="2510732288" sldId="1095"/>
        </pc:sldMkLst>
        <pc:spChg chg="mod">
          <ac:chgData name="Samuel Kim" userId="0b4e8f1a-35cc-4769-966d-024c662a6df8" providerId="ADAL" clId="{0B4FDA1F-AC19-4FD6-91B0-3F1F6411EC96}" dt="2024-09-13T20:18:04.847" v="277" actId="403"/>
          <ac:spMkLst>
            <pc:docMk/>
            <pc:sldMk cId="2510732288" sldId="1095"/>
            <ac:spMk id="4" creationId="{DEABDE13-516D-FC80-7EF9-0C69AC6FE4F8}"/>
          </ac:spMkLst>
        </pc:spChg>
        <pc:spChg chg="mod">
          <ac:chgData name="Samuel Kim" userId="0b4e8f1a-35cc-4769-966d-024c662a6df8" providerId="ADAL" clId="{0B4FDA1F-AC19-4FD6-91B0-3F1F6411EC96}" dt="2024-09-13T20:21:13.503" v="319" actId="1036"/>
          <ac:spMkLst>
            <pc:docMk/>
            <pc:sldMk cId="2510732288" sldId="1095"/>
            <ac:spMk id="5" creationId="{A9B6957F-39E9-36E9-AFD7-A6CD5222893D}"/>
          </ac:spMkLst>
        </pc:spChg>
        <pc:spChg chg="del">
          <ac:chgData name="Samuel Kim" userId="0b4e8f1a-35cc-4769-966d-024c662a6df8" providerId="ADAL" clId="{0B4FDA1F-AC19-4FD6-91B0-3F1F6411EC96}" dt="2024-09-13T20:22:14.419" v="329" actId="478"/>
          <ac:spMkLst>
            <pc:docMk/>
            <pc:sldMk cId="2510732288" sldId="1095"/>
            <ac:spMk id="6" creationId="{7DA5AE06-14D2-49FA-474A-0B59A67DFB43}"/>
          </ac:spMkLst>
        </pc:spChg>
        <pc:spChg chg="del">
          <ac:chgData name="Samuel Kim" userId="0b4e8f1a-35cc-4769-966d-024c662a6df8" providerId="ADAL" clId="{0B4FDA1F-AC19-4FD6-91B0-3F1F6411EC96}" dt="2024-09-13T20:22:14.419" v="329" actId="478"/>
          <ac:spMkLst>
            <pc:docMk/>
            <pc:sldMk cId="2510732288" sldId="1095"/>
            <ac:spMk id="7" creationId="{B7DBD94C-0431-69C5-9FBF-8ECFBD1B4E0B}"/>
          </ac:spMkLst>
        </pc:spChg>
        <pc:spChg chg="del">
          <ac:chgData name="Samuel Kim" userId="0b4e8f1a-35cc-4769-966d-024c662a6df8" providerId="ADAL" clId="{0B4FDA1F-AC19-4FD6-91B0-3F1F6411EC96}" dt="2024-09-13T20:22:14.419" v="329" actId="478"/>
          <ac:spMkLst>
            <pc:docMk/>
            <pc:sldMk cId="2510732288" sldId="1095"/>
            <ac:spMk id="8" creationId="{B6C63CA4-A652-F5C4-BCF1-3B413C3A7C39}"/>
          </ac:spMkLst>
        </pc:spChg>
        <pc:spChg chg="del">
          <ac:chgData name="Samuel Kim" userId="0b4e8f1a-35cc-4769-966d-024c662a6df8" providerId="ADAL" clId="{0B4FDA1F-AC19-4FD6-91B0-3F1F6411EC96}" dt="2024-09-13T20:22:14.419" v="329" actId="478"/>
          <ac:spMkLst>
            <pc:docMk/>
            <pc:sldMk cId="2510732288" sldId="1095"/>
            <ac:spMk id="9" creationId="{DD8955EB-ADEB-614C-AC12-B53F01C5D6FF}"/>
          </ac:spMkLst>
        </pc:spChg>
        <pc:spChg chg="del">
          <ac:chgData name="Samuel Kim" userId="0b4e8f1a-35cc-4769-966d-024c662a6df8" providerId="ADAL" clId="{0B4FDA1F-AC19-4FD6-91B0-3F1F6411EC96}" dt="2024-09-13T20:22:14.419" v="329" actId="478"/>
          <ac:spMkLst>
            <pc:docMk/>
            <pc:sldMk cId="2510732288" sldId="1095"/>
            <ac:spMk id="10" creationId="{45EF2170-CE76-AEFD-6993-6D334C4B1DB9}"/>
          </ac:spMkLst>
        </pc:spChg>
        <pc:spChg chg="del">
          <ac:chgData name="Samuel Kim" userId="0b4e8f1a-35cc-4769-966d-024c662a6df8" providerId="ADAL" clId="{0B4FDA1F-AC19-4FD6-91B0-3F1F6411EC96}" dt="2024-09-13T20:22:14.419" v="329" actId="478"/>
          <ac:spMkLst>
            <pc:docMk/>
            <pc:sldMk cId="2510732288" sldId="1095"/>
            <ac:spMk id="11" creationId="{8D6D19C5-7F53-760C-19AC-D44DF2215031}"/>
          </ac:spMkLst>
        </pc:spChg>
        <pc:spChg chg="del">
          <ac:chgData name="Samuel Kim" userId="0b4e8f1a-35cc-4769-966d-024c662a6df8" providerId="ADAL" clId="{0B4FDA1F-AC19-4FD6-91B0-3F1F6411EC96}" dt="2024-09-13T20:22:14.419" v="329" actId="478"/>
          <ac:spMkLst>
            <pc:docMk/>
            <pc:sldMk cId="2510732288" sldId="1095"/>
            <ac:spMk id="12" creationId="{0A7B9F3D-003A-287F-C0F9-6CA328E19979}"/>
          </ac:spMkLst>
        </pc:spChg>
        <pc:spChg chg="del">
          <ac:chgData name="Samuel Kim" userId="0b4e8f1a-35cc-4769-966d-024c662a6df8" providerId="ADAL" clId="{0B4FDA1F-AC19-4FD6-91B0-3F1F6411EC96}" dt="2024-09-13T20:22:14.419" v="329" actId="478"/>
          <ac:spMkLst>
            <pc:docMk/>
            <pc:sldMk cId="2510732288" sldId="1095"/>
            <ac:spMk id="13" creationId="{894AEBBF-7C63-FAFA-85CF-C9CC92764144}"/>
          </ac:spMkLst>
        </pc:spChg>
        <pc:spChg chg="del">
          <ac:chgData name="Samuel Kim" userId="0b4e8f1a-35cc-4769-966d-024c662a6df8" providerId="ADAL" clId="{0B4FDA1F-AC19-4FD6-91B0-3F1F6411EC96}" dt="2024-09-13T20:22:14.419" v="329" actId="478"/>
          <ac:spMkLst>
            <pc:docMk/>
            <pc:sldMk cId="2510732288" sldId="1095"/>
            <ac:spMk id="14" creationId="{2A1084BC-0DB4-18BD-5AAD-DF26AB1D6C9A}"/>
          </ac:spMkLst>
        </pc:spChg>
        <pc:spChg chg="del">
          <ac:chgData name="Samuel Kim" userId="0b4e8f1a-35cc-4769-966d-024c662a6df8" providerId="ADAL" clId="{0B4FDA1F-AC19-4FD6-91B0-3F1F6411EC96}" dt="2024-09-13T20:22:14.419" v="329" actId="478"/>
          <ac:spMkLst>
            <pc:docMk/>
            <pc:sldMk cId="2510732288" sldId="1095"/>
            <ac:spMk id="15" creationId="{CA7C5A51-B815-9394-C180-2950FC1DF89C}"/>
          </ac:spMkLst>
        </pc:spChg>
        <pc:spChg chg="del">
          <ac:chgData name="Samuel Kim" userId="0b4e8f1a-35cc-4769-966d-024c662a6df8" providerId="ADAL" clId="{0B4FDA1F-AC19-4FD6-91B0-3F1F6411EC96}" dt="2024-09-13T20:22:14.419" v="329" actId="478"/>
          <ac:spMkLst>
            <pc:docMk/>
            <pc:sldMk cId="2510732288" sldId="1095"/>
            <ac:spMk id="16" creationId="{1730ABB4-9CCD-1B28-F035-DB4B935DB77D}"/>
          </ac:spMkLst>
        </pc:spChg>
        <pc:spChg chg="del">
          <ac:chgData name="Samuel Kim" userId="0b4e8f1a-35cc-4769-966d-024c662a6df8" providerId="ADAL" clId="{0B4FDA1F-AC19-4FD6-91B0-3F1F6411EC96}" dt="2024-09-13T20:22:14.419" v="329" actId="478"/>
          <ac:spMkLst>
            <pc:docMk/>
            <pc:sldMk cId="2510732288" sldId="1095"/>
            <ac:spMk id="17" creationId="{506F110A-6D69-4FA5-CE04-E33FB23BE73C}"/>
          </ac:spMkLst>
        </pc:spChg>
        <pc:spChg chg="del">
          <ac:chgData name="Samuel Kim" userId="0b4e8f1a-35cc-4769-966d-024c662a6df8" providerId="ADAL" clId="{0B4FDA1F-AC19-4FD6-91B0-3F1F6411EC96}" dt="2024-09-13T20:22:14.419" v="329" actId="478"/>
          <ac:spMkLst>
            <pc:docMk/>
            <pc:sldMk cId="2510732288" sldId="1095"/>
            <ac:spMk id="18" creationId="{254171B8-9507-D86C-390F-493D5CDF1E19}"/>
          </ac:spMkLst>
        </pc:spChg>
        <pc:spChg chg="del">
          <ac:chgData name="Samuel Kim" userId="0b4e8f1a-35cc-4769-966d-024c662a6df8" providerId="ADAL" clId="{0B4FDA1F-AC19-4FD6-91B0-3F1F6411EC96}" dt="2024-09-13T20:22:14.419" v="329" actId="478"/>
          <ac:spMkLst>
            <pc:docMk/>
            <pc:sldMk cId="2510732288" sldId="1095"/>
            <ac:spMk id="19" creationId="{984F6F50-A848-D1F7-C858-D24A536DB965}"/>
          </ac:spMkLst>
        </pc:spChg>
        <pc:spChg chg="del">
          <ac:chgData name="Samuel Kim" userId="0b4e8f1a-35cc-4769-966d-024c662a6df8" providerId="ADAL" clId="{0B4FDA1F-AC19-4FD6-91B0-3F1F6411EC96}" dt="2024-09-13T20:22:14.419" v="329" actId="478"/>
          <ac:spMkLst>
            <pc:docMk/>
            <pc:sldMk cId="2510732288" sldId="1095"/>
            <ac:spMk id="20" creationId="{90C81A2B-0D6F-E10B-0E8C-72BBE3EEC058}"/>
          </ac:spMkLst>
        </pc:spChg>
        <pc:spChg chg="del">
          <ac:chgData name="Samuel Kim" userId="0b4e8f1a-35cc-4769-966d-024c662a6df8" providerId="ADAL" clId="{0B4FDA1F-AC19-4FD6-91B0-3F1F6411EC96}" dt="2024-09-13T20:22:14.419" v="329" actId="478"/>
          <ac:spMkLst>
            <pc:docMk/>
            <pc:sldMk cId="2510732288" sldId="1095"/>
            <ac:spMk id="21" creationId="{99058FED-DE98-8F53-DF7E-9256E7FF0344}"/>
          </ac:spMkLst>
        </pc:spChg>
        <pc:spChg chg="del">
          <ac:chgData name="Samuel Kim" userId="0b4e8f1a-35cc-4769-966d-024c662a6df8" providerId="ADAL" clId="{0B4FDA1F-AC19-4FD6-91B0-3F1F6411EC96}" dt="2024-09-13T20:22:14.419" v="329" actId="478"/>
          <ac:spMkLst>
            <pc:docMk/>
            <pc:sldMk cId="2510732288" sldId="1095"/>
            <ac:spMk id="22" creationId="{E1A39200-4815-06A9-DB7E-BD860D189610}"/>
          </ac:spMkLst>
        </pc:spChg>
        <pc:spChg chg="del">
          <ac:chgData name="Samuel Kim" userId="0b4e8f1a-35cc-4769-966d-024c662a6df8" providerId="ADAL" clId="{0B4FDA1F-AC19-4FD6-91B0-3F1F6411EC96}" dt="2024-09-13T20:22:14.419" v="329" actId="478"/>
          <ac:spMkLst>
            <pc:docMk/>
            <pc:sldMk cId="2510732288" sldId="1095"/>
            <ac:spMk id="23" creationId="{98C2D792-8A47-C691-1D95-52A8143A2358}"/>
          </ac:spMkLst>
        </pc:spChg>
        <pc:spChg chg="del">
          <ac:chgData name="Samuel Kim" userId="0b4e8f1a-35cc-4769-966d-024c662a6df8" providerId="ADAL" clId="{0B4FDA1F-AC19-4FD6-91B0-3F1F6411EC96}" dt="2024-09-13T20:22:14.419" v="329" actId="478"/>
          <ac:spMkLst>
            <pc:docMk/>
            <pc:sldMk cId="2510732288" sldId="1095"/>
            <ac:spMk id="24" creationId="{90357405-6D54-69F3-D0D8-3EC9C4A9E705}"/>
          </ac:spMkLst>
        </pc:spChg>
        <pc:spChg chg="del">
          <ac:chgData name="Samuel Kim" userId="0b4e8f1a-35cc-4769-966d-024c662a6df8" providerId="ADAL" clId="{0B4FDA1F-AC19-4FD6-91B0-3F1F6411EC96}" dt="2024-09-13T20:22:14.419" v="329" actId="478"/>
          <ac:spMkLst>
            <pc:docMk/>
            <pc:sldMk cId="2510732288" sldId="1095"/>
            <ac:spMk id="25" creationId="{6A38CDD0-26DB-1EB2-24BC-B578E91B0ADD}"/>
          </ac:spMkLst>
        </pc:spChg>
        <pc:spChg chg="mod">
          <ac:chgData name="Samuel Kim" userId="0b4e8f1a-35cc-4769-966d-024c662a6df8" providerId="ADAL" clId="{0B4FDA1F-AC19-4FD6-91B0-3F1F6411EC96}" dt="2024-09-13T20:18:29.706" v="278"/>
          <ac:spMkLst>
            <pc:docMk/>
            <pc:sldMk cId="2510732288" sldId="1095"/>
            <ac:spMk id="26" creationId="{69E63B4F-5B8B-2AD7-3F67-B3DC24F86335}"/>
          </ac:spMkLst>
        </pc:spChg>
        <pc:spChg chg="mod">
          <ac:chgData name="Samuel Kim" userId="0b4e8f1a-35cc-4769-966d-024c662a6df8" providerId="ADAL" clId="{0B4FDA1F-AC19-4FD6-91B0-3F1F6411EC96}" dt="2024-09-13T20:18:29.706" v="278"/>
          <ac:spMkLst>
            <pc:docMk/>
            <pc:sldMk cId="2510732288" sldId="1095"/>
            <ac:spMk id="27" creationId="{15D6C568-AE5A-A423-BAEA-80171539CE6C}"/>
          </ac:spMkLst>
        </pc:spChg>
        <pc:spChg chg="mod">
          <ac:chgData name="Samuel Kim" userId="0b4e8f1a-35cc-4769-966d-024c662a6df8" providerId="ADAL" clId="{0B4FDA1F-AC19-4FD6-91B0-3F1F6411EC96}" dt="2024-09-13T20:18:29.706" v="278"/>
          <ac:spMkLst>
            <pc:docMk/>
            <pc:sldMk cId="2510732288" sldId="1095"/>
            <ac:spMk id="28" creationId="{9EF535A9-DB52-FAE6-81EE-99D80BA640FF}"/>
          </ac:spMkLst>
        </pc:spChg>
        <pc:spChg chg="mod">
          <ac:chgData name="Samuel Kim" userId="0b4e8f1a-35cc-4769-966d-024c662a6df8" providerId="ADAL" clId="{0B4FDA1F-AC19-4FD6-91B0-3F1F6411EC96}" dt="2024-09-13T20:18:29.706" v="278"/>
          <ac:spMkLst>
            <pc:docMk/>
            <pc:sldMk cId="2510732288" sldId="1095"/>
            <ac:spMk id="29" creationId="{962CBD20-2D83-6564-6049-85803A98423C}"/>
          </ac:spMkLst>
        </pc:spChg>
        <pc:spChg chg="mod">
          <ac:chgData name="Samuel Kim" userId="0b4e8f1a-35cc-4769-966d-024c662a6df8" providerId="ADAL" clId="{0B4FDA1F-AC19-4FD6-91B0-3F1F6411EC96}" dt="2024-09-13T20:18:54.981" v="282" actId="404"/>
          <ac:spMkLst>
            <pc:docMk/>
            <pc:sldMk cId="2510732288" sldId="1095"/>
            <ac:spMk id="35" creationId="{D332CB00-8C7C-07B8-F11C-7FBADA84206C}"/>
          </ac:spMkLst>
        </pc:spChg>
        <pc:spChg chg="mod">
          <ac:chgData name="Samuel Kim" userId="0b4e8f1a-35cc-4769-966d-024c662a6df8" providerId="ADAL" clId="{0B4FDA1F-AC19-4FD6-91B0-3F1F6411EC96}" dt="2024-09-13T20:22:02.042" v="328" actId="1076"/>
          <ac:spMkLst>
            <pc:docMk/>
            <pc:sldMk cId="2510732288" sldId="1095"/>
            <ac:spMk id="36" creationId="{CE9A3EE8-86EF-E213-79F3-F8E0E85053A0}"/>
          </ac:spMkLst>
        </pc:spChg>
        <pc:spChg chg="mod">
          <ac:chgData name="Samuel Kim" userId="0b4e8f1a-35cc-4769-966d-024c662a6df8" providerId="ADAL" clId="{0B4FDA1F-AC19-4FD6-91B0-3F1F6411EC96}" dt="2024-09-13T20:22:02.042" v="328" actId="1076"/>
          <ac:spMkLst>
            <pc:docMk/>
            <pc:sldMk cId="2510732288" sldId="1095"/>
            <ac:spMk id="37" creationId="{38452F04-1D8D-29FA-D78A-094BB1832A96}"/>
          </ac:spMkLst>
        </pc:spChg>
        <pc:spChg chg="mod">
          <ac:chgData name="Samuel Kim" userId="0b4e8f1a-35cc-4769-966d-024c662a6df8" providerId="ADAL" clId="{0B4FDA1F-AC19-4FD6-91B0-3F1F6411EC96}" dt="2024-09-13T20:22:02.042" v="328" actId="1076"/>
          <ac:spMkLst>
            <pc:docMk/>
            <pc:sldMk cId="2510732288" sldId="1095"/>
            <ac:spMk id="38" creationId="{DBD616AA-6259-1820-B040-8E0E751E7EE4}"/>
          </ac:spMkLst>
        </pc:spChg>
        <pc:grpChg chg="add mod">
          <ac:chgData name="Samuel Kim" userId="0b4e8f1a-35cc-4769-966d-024c662a6df8" providerId="ADAL" clId="{0B4FDA1F-AC19-4FD6-91B0-3F1F6411EC96}" dt="2024-09-13T20:18:29.706" v="278"/>
          <ac:grpSpMkLst>
            <pc:docMk/>
            <pc:sldMk cId="2510732288" sldId="1095"/>
            <ac:grpSpMk id="3" creationId="{EF848D62-952F-9FF8-23AE-0BD8AB627797}"/>
          </ac:grpSpMkLst>
        </pc:grpChg>
        <pc:grpChg chg="mod">
          <ac:chgData name="Samuel Kim" userId="0b4e8f1a-35cc-4769-966d-024c662a6df8" providerId="ADAL" clId="{0B4FDA1F-AC19-4FD6-91B0-3F1F6411EC96}" dt="2024-09-13T20:18:29.706" v="278"/>
          <ac:grpSpMkLst>
            <pc:docMk/>
            <pc:sldMk cId="2510732288" sldId="1095"/>
            <ac:grpSpMk id="30" creationId="{97AE7BC1-CEA5-A962-76CA-1D16DB11FB7E}"/>
          </ac:grpSpMkLst>
        </pc:grpChg>
        <pc:grpChg chg="add mod ord">
          <ac:chgData name="Samuel Kim" userId="0b4e8f1a-35cc-4769-966d-024c662a6df8" providerId="ADAL" clId="{0B4FDA1F-AC19-4FD6-91B0-3F1F6411EC96}" dt="2024-09-13T20:22:16.862" v="330" actId="13244"/>
          <ac:grpSpMkLst>
            <pc:docMk/>
            <pc:sldMk cId="2510732288" sldId="1095"/>
            <ac:grpSpMk id="34" creationId="{8CF2DE93-E8DB-51E4-60F4-C8DC53FC49F3}"/>
          </ac:grpSpMkLst>
        </pc:grpChg>
        <pc:grpChg chg="mod">
          <ac:chgData name="Samuel Kim" userId="0b4e8f1a-35cc-4769-966d-024c662a6df8" providerId="ADAL" clId="{0B4FDA1F-AC19-4FD6-91B0-3F1F6411EC96}" dt="2024-09-13T20:18:32.120" v="279"/>
          <ac:grpSpMkLst>
            <pc:docMk/>
            <pc:sldMk cId="2510732288" sldId="1095"/>
            <ac:grpSpMk id="39" creationId="{53DA1B3A-5484-DC3C-FCD2-52F87FBEF53F}"/>
          </ac:grpSpMkLst>
        </pc:grpChg>
        <pc:cxnChg chg="mod">
          <ac:chgData name="Samuel Kim" userId="0b4e8f1a-35cc-4769-966d-024c662a6df8" providerId="ADAL" clId="{0B4FDA1F-AC19-4FD6-91B0-3F1F6411EC96}" dt="2024-09-13T20:18:29.706" v="278"/>
          <ac:cxnSpMkLst>
            <pc:docMk/>
            <pc:sldMk cId="2510732288" sldId="1095"/>
            <ac:cxnSpMk id="31" creationId="{D61CC27B-9381-0780-C923-44A5487910CC}"/>
          </ac:cxnSpMkLst>
        </pc:cxnChg>
        <pc:cxnChg chg="mod">
          <ac:chgData name="Samuel Kim" userId="0b4e8f1a-35cc-4769-966d-024c662a6df8" providerId="ADAL" clId="{0B4FDA1F-AC19-4FD6-91B0-3F1F6411EC96}" dt="2024-09-13T20:18:29.706" v="278"/>
          <ac:cxnSpMkLst>
            <pc:docMk/>
            <pc:sldMk cId="2510732288" sldId="1095"/>
            <ac:cxnSpMk id="32" creationId="{1A4B2E42-2C22-029A-512C-C6A49CC21C41}"/>
          </ac:cxnSpMkLst>
        </pc:cxnChg>
        <pc:cxnChg chg="mod">
          <ac:chgData name="Samuel Kim" userId="0b4e8f1a-35cc-4769-966d-024c662a6df8" providerId="ADAL" clId="{0B4FDA1F-AC19-4FD6-91B0-3F1F6411EC96}" dt="2024-09-13T20:18:29.706" v="278"/>
          <ac:cxnSpMkLst>
            <pc:docMk/>
            <pc:sldMk cId="2510732288" sldId="1095"/>
            <ac:cxnSpMk id="33" creationId="{4F3BD649-9514-E75E-522C-BCECEF1B6647}"/>
          </ac:cxnSpMkLst>
        </pc:cxnChg>
        <pc:cxnChg chg="mod">
          <ac:chgData name="Samuel Kim" userId="0b4e8f1a-35cc-4769-966d-024c662a6df8" providerId="ADAL" clId="{0B4FDA1F-AC19-4FD6-91B0-3F1F6411EC96}" dt="2024-09-13T20:22:02.042" v="328" actId="1076"/>
          <ac:cxnSpMkLst>
            <pc:docMk/>
            <pc:sldMk cId="2510732288" sldId="1095"/>
            <ac:cxnSpMk id="40" creationId="{FF36B177-EF39-5D60-53FA-3680E642CDC4}"/>
          </ac:cxnSpMkLst>
        </pc:cxnChg>
        <pc:cxnChg chg="mod">
          <ac:chgData name="Samuel Kim" userId="0b4e8f1a-35cc-4769-966d-024c662a6df8" providerId="ADAL" clId="{0B4FDA1F-AC19-4FD6-91B0-3F1F6411EC96}" dt="2024-09-13T20:22:02.042" v="328" actId="1076"/>
          <ac:cxnSpMkLst>
            <pc:docMk/>
            <pc:sldMk cId="2510732288" sldId="1095"/>
            <ac:cxnSpMk id="41" creationId="{CFD97A13-B4F3-D361-C5E1-75F0873797EB}"/>
          </ac:cxnSpMkLst>
        </pc:cxnChg>
        <pc:cxnChg chg="mod">
          <ac:chgData name="Samuel Kim" userId="0b4e8f1a-35cc-4769-966d-024c662a6df8" providerId="ADAL" clId="{0B4FDA1F-AC19-4FD6-91B0-3F1F6411EC96}" dt="2024-09-13T20:22:02.042" v="328" actId="1076"/>
          <ac:cxnSpMkLst>
            <pc:docMk/>
            <pc:sldMk cId="2510732288" sldId="1095"/>
            <ac:cxnSpMk id="42" creationId="{2CE3CE83-4FC9-E537-2B1C-47AF6A3B7CCE}"/>
          </ac:cxnSpMkLst>
        </pc:cxnChg>
      </pc:sldChg>
      <pc:sldChg chg="addSp delSp modSp add mod replId modNotesTx">
        <pc:chgData name="Samuel Kim" userId="0b4e8f1a-35cc-4769-966d-024c662a6df8" providerId="ADAL" clId="{0B4FDA1F-AC19-4FD6-91B0-3F1F6411EC96}" dt="2024-09-13T20:40:48.301" v="569" actId="962"/>
        <pc:sldMkLst>
          <pc:docMk/>
          <pc:sldMk cId="2491641401" sldId="1096"/>
        </pc:sldMkLst>
        <pc:spChg chg="mod">
          <ac:chgData name="Samuel Kim" userId="0b4e8f1a-35cc-4769-966d-024c662a6df8" providerId="ADAL" clId="{0B4FDA1F-AC19-4FD6-91B0-3F1F6411EC96}" dt="2024-09-13T20:23:05.772" v="342" actId="57"/>
          <ac:spMkLst>
            <pc:docMk/>
            <pc:sldMk cId="2491641401" sldId="1096"/>
            <ac:spMk id="2" creationId="{4F7477C3-BB78-5BAE-27EB-C49E135195F0}"/>
          </ac:spMkLst>
        </pc:spChg>
        <pc:spChg chg="mod">
          <ac:chgData name="Samuel Kim" userId="0b4e8f1a-35cc-4769-966d-024c662a6df8" providerId="ADAL" clId="{0B4FDA1F-AC19-4FD6-91B0-3F1F6411EC96}" dt="2024-09-13T20:31:00.417" v="438" actId="12788"/>
          <ac:spMkLst>
            <pc:docMk/>
            <pc:sldMk cId="2491641401" sldId="1096"/>
            <ac:spMk id="3" creationId="{6BF464BC-A774-E058-6E17-96AA76245E83}"/>
          </ac:spMkLst>
        </pc:spChg>
        <pc:spChg chg="del mod">
          <ac:chgData name="Samuel Kim" userId="0b4e8f1a-35cc-4769-966d-024c662a6df8" providerId="ADAL" clId="{0B4FDA1F-AC19-4FD6-91B0-3F1F6411EC96}" dt="2024-09-13T20:36:40.890" v="531" actId="478"/>
          <ac:spMkLst>
            <pc:docMk/>
            <pc:sldMk cId="2491641401" sldId="1096"/>
            <ac:spMk id="4" creationId="{60B93C1E-800D-DA9E-9DF2-406D5E282C65}"/>
          </ac:spMkLst>
        </pc:spChg>
        <pc:spChg chg="del mod">
          <ac:chgData name="Samuel Kim" userId="0b4e8f1a-35cc-4769-966d-024c662a6df8" providerId="ADAL" clId="{0B4FDA1F-AC19-4FD6-91B0-3F1F6411EC96}" dt="2024-09-13T20:36:40.890" v="531" actId="478"/>
          <ac:spMkLst>
            <pc:docMk/>
            <pc:sldMk cId="2491641401" sldId="1096"/>
            <ac:spMk id="5" creationId="{9DA921FB-CDA4-8DCC-BA55-87E4DB0EF7D5}"/>
          </ac:spMkLst>
        </pc:spChg>
        <pc:spChg chg="del mod">
          <ac:chgData name="Samuel Kim" userId="0b4e8f1a-35cc-4769-966d-024c662a6df8" providerId="ADAL" clId="{0B4FDA1F-AC19-4FD6-91B0-3F1F6411EC96}" dt="2024-09-13T20:36:40.890" v="531" actId="478"/>
          <ac:spMkLst>
            <pc:docMk/>
            <pc:sldMk cId="2491641401" sldId="1096"/>
            <ac:spMk id="6" creationId="{EAE7891C-72B2-1117-6FC9-604003FBE951}"/>
          </ac:spMkLst>
        </pc:spChg>
        <pc:spChg chg="del mod">
          <ac:chgData name="Samuel Kim" userId="0b4e8f1a-35cc-4769-966d-024c662a6df8" providerId="ADAL" clId="{0B4FDA1F-AC19-4FD6-91B0-3F1F6411EC96}" dt="2024-09-13T20:36:40.890" v="531" actId="478"/>
          <ac:spMkLst>
            <pc:docMk/>
            <pc:sldMk cId="2491641401" sldId="1096"/>
            <ac:spMk id="7" creationId="{6035B859-FBBE-BAD7-BF21-C6B0F1A1DC86}"/>
          </ac:spMkLst>
        </pc:spChg>
        <pc:spChg chg="del mod">
          <ac:chgData name="Samuel Kim" userId="0b4e8f1a-35cc-4769-966d-024c662a6df8" providerId="ADAL" clId="{0B4FDA1F-AC19-4FD6-91B0-3F1F6411EC96}" dt="2024-09-13T20:36:40.890" v="531" actId="478"/>
          <ac:spMkLst>
            <pc:docMk/>
            <pc:sldMk cId="2491641401" sldId="1096"/>
            <ac:spMk id="8" creationId="{76B3D1FB-2E2B-82DA-D1E8-1DAEA5711F8B}"/>
          </ac:spMkLst>
        </pc:spChg>
        <pc:spChg chg="del mod">
          <ac:chgData name="Samuel Kim" userId="0b4e8f1a-35cc-4769-966d-024c662a6df8" providerId="ADAL" clId="{0B4FDA1F-AC19-4FD6-91B0-3F1F6411EC96}" dt="2024-09-13T20:36:40.890" v="531" actId="478"/>
          <ac:spMkLst>
            <pc:docMk/>
            <pc:sldMk cId="2491641401" sldId="1096"/>
            <ac:spMk id="9" creationId="{CA65B187-01C3-46C0-89E4-24AEA829A21A}"/>
          </ac:spMkLst>
        </pc:spChg>
        <pc:spChg chg="del mod">
          <ac:chgData name="Samuel Kim" userId="0b4e8f1a-35cc-4769-966d-024c662a6df8" providerId="ADAL" clId="{0B4FDA1F-AC19-4FD6-91B0-3F1F6411EC96}" dt="2024-09-13T20:36:40.890" v="531" actId="478"/>
          <ac:spMkLst>
            <pc:docMk/>
            <pc:sldMk cId="2491641401" sldId="1096"/>
            <ac:spMk id="10" creationId="{6F5E15F4-E180-7743-C134-0038086D7E2E}"/>
          </ac:spMkLst>
        </pc:spChg>
        <pc:spChg chg="del mod">
          <ac:chgData name="Samuel Kim" userId="0b4e8f1a-35cc-4769-966d-024c662a6df8" providerId="ADAL" clId="{0B4FDA1F-AC19-4FD6-91B0-3F1F6411EC96}" dt="2024-09-13T20:36:40.890" v="531" actId="478"/>
          <ac:spMkLst>
            <pc:docMk/>
            <pc:sldMk cId="2491641401" sldId="1096"/>
            <ac:spMk id="11" creationId="{F4BDFBFC-16FB-0FA1-08E4-AA7FECE12A06}"/>
          </ac:spMkLst>
        </pc:spChg>
        <pc:spChg chg="del mod">
          <ac:chgData name="Samuel Kim" userId="0b4e8f1a-35cc-4769-966d-024c662a6df8" providerId="ADAL" clId="{0B4FDA1F-AC19-4FD6-91B0-3F1F6411EC96}" dt="2024-09-13T20:36:40.890" v="531" actId="478"/>
          <ac:spMkLst>
            <pc:docMk/>
            <pc:sldMk cId="2491641401" sldId="1096"/>
            <ac:spMk id="12" creationId="{D04229AE-9760-5753-6C92-29318BC51EE0}"/>
          </ac:spMkLst>
        </pc:spChg>
        <pc:spChg chg="del mod">
          <ac:chgData name="Samuel Kim" userId="0b4e8f1a-35cc-4769-966d-024c662a6df8" providerId="ADAL" clId="{0B4FDA1F-AC19-4FD6-91B0-3F1F6411EC96}" dt="2024-09-13T20:36:40.890" v="531" actId="478"/>
          <ac:spMkLst>
            <pc:docMk/>
            <pc:sldMk cId="2491641401" sldId="1096"/>
            <ac:spMk id="13" creationId="{419E6EE7-AC9B-78AD-CF8C-EA5B2E753EB1}"/>
          </ac:spMkLst>
        </pc:spChg>
        <pc:spChg chg="del mod">
          <ac:chgData name="Samuel Kim" userId="0b4e8f1a-35cc-4769-966d-024c662a6df8" providerId="ADAL" clId="{0B4FDA1F-AC19-4FD6-91B0-3F1F6411EC96}" dt="2024-09-13T20:36:40.890" v="531" actId="478"/>
          <ac:spMkLst>
            <pc:docMk/>
            <pc:sldMk cId="2491641401" sldId="1096"/>
            <ac:spMk id="14" creationId="{15340613-C553-7449-D461-5D7545F24B56}"/>
          </ac:spMkLst>
        </pc:spChg>
        <pc:spChg chg="del mod">
          <ac:chgData name="Samuel Kim" userId="0b4e8f1a-35cc-4769-966d-024c662a6df8" providerId="ADAL" clId="{0B4FDA1F-AC19-4FD6-91B0-3F1F6411EC96}" dt="2024-09-13T20:36:40.890" v="531" actId="478"/>
          <ac:spMkLst>
            <pc:docMk/>
            <pc:sldMk cId="2491641401" sldId="1096"/>
            <ac:spMk id="15" creationId="{75577328-00F6-B02C-B34D-619A77C4EAA6}"/>
          </ac:spMkLst>
        </pc:spChg>
        <pc:spChg chg="del mod">
          <ac:chgData name="Samuel Kim" userId="0b4e8f1a-35cc-4769-966d-024c662a6df8" providerId="ADAL" clId="{0B4FDA1F-AC19-4FD6-91B0-3F1F6411EC96}" dt="2024-09-13T20:36:40.890" v="531" actId="478"/>
          <ac:spMkLst>
            <pc:docMk/>
            <pc:sldMk cId="2491641401" sldId="1096"/>
            <ac:spMk id="16" creationId="{ABDF2011-31BB-695D-831F-F247A3B1352C}"/>
          </ac:spMkLst>
        </pc:spChg>
        <pc:spChg chg="del mod">
          <ac:chgData name="Samuel Kim" userId="0b4e8f1a-35cc-4769-966d-024c662a6df8" providerId="ADAL" clId="{0B4FDA1F-AC19-4FD6-91B0-3F1F6411EC96}" dt="2024-09-13T20:36:40.890" v="531" actId="478"/>
          <ac:spMkLst>
            <pc:docMk/>
            <pc:sldMk cId="2491641401" sldId="1096"/>
            <ac:spMk id="17" creationId="{B76AC517-30D0-D409-A677-33DC5C1D3F55}"/>
          </ac:spMkLst>
        </pc:spChg>
        <pc:spChg chg="del mod">
          <ac:chgData name="Samuel Kim" userId="0b4e8f1a-35cc-4769-966d-024c662a6df8" providerId="ADAL" clId="{0B4FDA1F-AC19-4FD6-91B0-3F1F6411EC96}" dt="2024-09-13T20:36:40.890" v="531" actId="478"/>
          <ac:spMkLst>
            <pc:docMk/>
            <pc:sldMk cId="2491641401" sldId="1096"/>
            <ac:spMk id="18" creationId="{6EE9DAA5-C78A-A968-4783-1E5D23AA59AC}"/>
          </ac:spMkLst>
        </pc:spChg>
        <pc:spChg chg="del mod">
          <ac:chgData name="Samuel Kim" userId="0b4e8f1a-35cc-4769-966d-024c662a6df8" providerId="ADAL" clId="{0B4FDA1F-AC19-4FD6-91B0-3F1F6411EC96}" dt="2024-09-13T20:36:40.890" v="531" actId="478"/>
          <ac:spMkLst>
            <pc:docMk/>
            <pc:sldMk cId="2491641401" sldId="1096"/>
            <ac:spMk id="19" creationId="{66B77AB7-D0BB-AA7F-DF46-39F6FA100C35}"/>
          </ac:spMkLst>
        </pc:spChg>
        <pc:spChg chg="del mod">
          <ac:chgData name="Samuel Kim" userId="0b4e8f1a-35cc-4769-966d-024c662a6df8" providerId="ADAL" clId="{0B4FDA1F-AC19-4FD6-91B0-3F1F6411EC96}" dt="2024-09-13T20:36:40.890" v="531" actId="478"/>
          <ac:spMkLst>
            <pc:docMk/>
            <pc:sldMk cId="2491641401" sldId="1096"/>
            <ac:spMk id="20" creationId="{D33B0457-13C7-7D1F-576B-BC1E60837572}"/>
          </ac:spMkLst>
        </pc:spChg>
        <pc:spChg chg="del mod">
          <ac:chgData name="Samuel Kim" userId="0b4e8f1a-35cc-4769-966d-024c662a6df8" providerId="ADAL" clId="{0B4FDA1F-AC19-4FD6-91B0-3F1F6411EC96}" dt="2024-09-13T20:36:40.890" v="531" actId="478"/>
          <ac:spMkLst>
            <pc:docMk/>
            <pc:sldMk cId="2491641401" sldId="1096"/>
            <ac:spMk id="21" creationId="{02B530F8-3717-37A0-D012-8EE95CBBE223}"/>
          </ac:spMkLst>
        </pc:spChg>
        <pc:spChg chg="del mod">
          <ac:chgData name="Samuel Kim" userId="0b4e8f1a-35cc-4769-966d-024c662a6df8" providerId="ADAL" clId="{0B4FDA1F-AC19-4FD6-91B0-3F1F6411EC96}" dt="2024-09-13T20:36:40.890" v="531" actId="478"/>
          <ac:spMkLst>
            <pc:docMk/>
            <pc:sldMk cId="2491641401" sldId="1096"/>
            <ac:spMk id="22" creationId="{F0C63002-447E-995E-557D-478F24945B15}"/>
          </ac:spMkLst>
        </pc:spChg>
        <pc:spChg chg="del mod">
          <ac:chgData name="Samuel Kim" userId="0b4e8f1a-35cc-4769-966d-024c662a6df8" providerId="ADAL" clId="{0B4FDA1F-AC19-4FD6-91B0-3F1F6411EC96}" dt="2024-09-13T20:36:40.890" v="531" actId="478"/>
          <ac:spMkLst>
            <pc:docMk/>
            <pc:sldMk cId="2491641401" sldId="1096"/>
            <ac:spMk id="23" creationId="{EC909411-E28C-3E0F-1329-E44D8C53A028}"/>
          </ac:spMkLst>
        </pc:spChg>
        <pc:spChg chg="mod ord topLvl">
          <ac:chgData name="Samuel Kim" userId="0b4e8f1a-35cc-4769-966d-024c662a6df8" providerId="ADAL" clId="{0B4FDA1F-AC19-4FD6-91B0-3F1F6411EC96}" dt="2024-09-13T20:40:39.450" v="566" actId="165"/>
          <ac:spMkLst>
            <pc:docMk/>
            <pc:sldMk cId="2491641401" sldId="1096"/>
            <ac:spMk id="26" creationId="{54DE5EB7-D50B-E5D4-4B25-EA16290C9086}"/>
          </ac:spMkLst>
        </pc:spChg>
        <pc:spChg chg="mod topLvl">
          <ac:chgData name="Samuel Kim" userId="0b4e8f1a-35cc-4769-966d-024c662a6df8" providerId="ADAL" clId="{0B4FDA1F-AC19-4FD6-91B0-3F1F6411EC96}" dt="2024-09-13T20:40:39.450" v="566" actId="165"/>
          <ac:spMkLst>
            <pc:docMk/>
            <pc:sldMk cId="2491641401" sldId="1096"/>
            <ac:spMk id="28" creationId="{C9B8B48E-508E-1F43-5EF4-7350691FDC9F}"/>
          </ac:spMkLst>
        </pc:spChg>
        <pc:spChg chg="mod topLvl">
          <ac:chgData name="Samuel Kim" userId="0b4e8f1a-35cc-4769-966d-024c662a6df8" providerId="ADAL" clId="{0B4FDA1F-AC19-4FD6-91B0-3F1F6411EC96}" dt="2024-09-13T20:40:39.450" v="566" actId="165"/>
          <ac:spMkLst>
            <pc:docMk/>
            <pc:sldMk cId="2491641401" sldId="1096"/>
            <ac:spMk id="29" creationId="{610B7C52-43F0-396E-05E5-ABAF85184E0E}"/>
          </ac:spMkLst>
        </pc:spChg>
        <pc:spChg chg="mod topLvl">
          <ac:chgData name="Samuel Kim" userId="0b4e8f1a-35cc-4769-966d-024c662a6df8" providerId="ADAL" clId="{0B4FDA1F-AC19-4FD6-91B0-3F1F6411EC96}" dt="2024-09-13T20:40:39.450" v="566" actId="165"/>
          <ac:spMkLst>
            <pc:docMk/>
            <pc:sldMk cId="2491641401" sldId="1096"/>
            <ac:spMk id="30" creationId="{CE260C3C-A702-E0CA-D0D4-7C654B04A225}"/>
          </ac:spMkLst>
        </pc:spChg>
        <pc:spChg chg="mod topLvl">
          <ac:chgData name="Samuel Kim" userId="0b4e8f1a-35cc-4769-966d-024c662a6df8" providerId="ADAL" clId="{0B4FDA1F-AC19-4FD6-91B0-3F1F6411EC96}" dt="2024-09-13T20:40:39.450" v="566" actId="165"/>
          <ac:spMkLst>
            <pc:docMk/>
            <pc:sldMk cId="2491641401" sldId="1096"/>
            <ac:spMk id="31" creationId="{4BC06695-20FC-2A86-2A11-F18E0AFF209E}"/>
          </ac:spMkLst>
        </pc:spChg>
        <pc:spChg chg="mod topLvl">
          <ac:chgData name="Samuel Kim" userId="0b4e8f1a-35cc-4769-966d-024c662a6df8" providerId="ADAL" clId="{0B4FDA1F-AC19-4FD6-91B0-3F1F6411EC96}" dt="2024-09-13T20:40:39.450" v="566" actId="165"/>
          <ac:spMkLst>
            <pc:docMk/>
            <pc:sldMk cId="2491641401" sldId="1096"/>
            <ac:spMk id="32" creationId="{4706B7FD-3DAE-ED7D-CDC5-F86C33115D9F}"/>
          </ac:spMkLst>
        </pc:spChg>
        <pc:grpChg chg="add del mod">
          <ac:chgData name="Samuel Kim" userId="0b4e8f1a-35cc-4769-966d-024c662a6df8" providerId="ADAL" clId="{0B4FDA1F-AC19-4FD6-91B0-3F1F6411EC96}" dt="2024-09-13T20:23:52.931" v="344" actId="165"/>
          <ac:grpSpMkLst>
            <pc:docMk/>
            <pc:sldMk cId="2491641401" sldId="1096"/>
            <ac:grpSpMk id="25" creationId="{46E5378D-0B2E-71AF-C74C-4C6FE84516CF}"/>
          </ac:grpSpMkLst>
        </pc:grpChg>
        <pc:grpChg chg="del mod topLvl">
          <ac:chgData name="Samuel Kim" userId="0b4e8f1a-35cc-4769-966d-024c662a6df8" providerId="ADAL" clId="{0B4FDA1F-AC19-4FD6-91B0-3F1F6411EC96}" dt="2024-09-13T20:23:54.978" v="345" actId="165"/>
          <ac:grpSpMkLst>
            <pc:docMk/>
            <pc:sldMk cId="2491641401" sldId="1096"/>
            <ac:grpSpMk id="27" creationId="{2BEE9576-8F80-0A28-5DE0-AD5C325CFDC2}"/>
          </ac:grpSpMkLst>
        </pc:grpChg>
        <pc:grpChg chg="add del mod ord">
          <ac:chgData name="Samuel Kim" userId="0b4e8f1a-35cc-4769-966d-024c662a6df8" providerId="ADAL" clId="{0B4FDA1F-AC19-4FD6-91B0-3F1F6411EC96}" dt="2024-09-13T20:40:48.301" v="569" actId="962"/>
          <ac:grpSpMkLst>
            <pc:docMk/>
            <pc:sldMk cId="2491641401" sldId="1096"/>
            <ac:grpSpMk id="37" creationId="{B032FD8C-992E-A481-6CFE-F74AC52020B5}"/>
          </ac:grpSpMkLst>
        </pc:grpChg>
        <pc:cxnChg chg="mod topLvl">
          <ac:chgData name="Samuel Kim" userId="0b4e8f1a-35cc-4769-966d-024c662a6df8" providerId="ADAL" clId="{0B4FDA1F-AC19-4FD6-91B0-3F1F6411EC96}" dt="2024-09-13T20:40:39.450" v="566" actId="165"/>
          <ac:cxnSpMkLst>
            <pc:docMk/>
            <pc:sldMk cId="2491641401" sldId="1096"/>
            <ac:cxnSpMk id="33" creationId="{16A1FDE5-DF49-2559-00B7-AE03DF11DC1A}"/>
          </ac:cxnSpMkLst>
        </pc:cxnChg>
        <pc:cxnChg chg="mod topLvl">
          <ac:chgData name="Samuel Kim" userId="0b4e8f1a-35cc-4769-966d-024c662a6df8" providerId="ADAL" clId="{0B4FDA1F-AC19-4FD6-91B0-3F1F6411EC96}" dt="2024-09-13T20:40:39.450" v="566" actId="165"/>
          <ac:cxnSpMkLst>
            <pc:docMk/>
            <pc:sldMk cId="2491641401" sldId="1096"/>
            <ac:cxnSpMk id="34" creationId="{74A04A9D-CACC-3372-4498-00D87753A2C6}"/>
          </ac:cxnSpMkLst>
        </pc:cxnChg>
        <pc:cxnChg chg="mod topLvl">
          <ac:chgData name="Samuel Kim" userId="0b4e8f1a-35cc-4769-966d-024c662a6df8" providerId="ADAL" clId="{0B4FDA1F-AC19-4FD6-91B0-3F1F6411EC96}" dt="2024-09-13T20:40:39.450" v="566" actId="165"/>
          <ac:cxnSpMkLst>
            <pc:docMk/>
            <pc:sldMk cId="2491641401" sldId="1096"/>
            <ac:cxnSpMk id="35" creationId="{5B2C64D2-85D8-4AD4-80B8-EAF1545D8068}"/>
          </ac:cxnSpMkLst>
        </pc:cxnChg>
        <pc:cxnChg chg="mod topLvl">
          <ac:chgData name="Samuel Kim" userId="0b4e8f1a-35cc-4769-966d-024c662a6df8" providerId="ADAL" clId="{0B4FDA1F-AC19-4FD6-91B0-3F1F6411EC96}" dt="2024-09-13T20:40:39.450" v="566" actId="165"/>
          <ac:cxnSpMkLst>
            <pc:docMk/>
            <pc:sldMk cId="2491641401" sldId="1096"/>
            <ac:cxnSpMk id="36" creationId="{67D1AA3B-381F-39A9-C7A3-431A26BBD68D}"/>
          </ac:cxnSpMkLst>
        </pc:cxnChg>
      </pc:sldChg>
      <pc:sldChg chg="addSp delSp modSp add mod replId">
        <pc:chgData name="Samuel Kim" userId="0b4e8f1a-35cc-4769-966d-024c662a6df8" providerId="ADAL" clId="{0B4FDA1F-AC19-4FD6-91B0-3F1F6411EC96}" dt="2024-09-13T20:47:19.432" v="669" actId="13244"/>
        <pc:sldMkLst>
          <pc:docMk/>
          <pc:sldMk cId="3150662800" sldId="1097"/>
        </pc:sldMkLst>
        <pc:spChg chg="mod">
          <ac:chgData name="Samuel Kim" userId="0b4e8f1a-35cc-4769-966d-024c662a6df8" providerId="ADAL" clId="{0B4FDA1F-AC19-4FD6-91B0-3F1F6411EC96}" dt="2024-09-13T20:41:08.436" v="570"/>
          <ac:spMkLst>
            <pc:docMk/>
            <pc:sldMk cId="3150662800" sldId="1097"/>
            <ac:spMk id="2" creationId="{74FD98CB-F612-D266-EEFE-ABA39AE55024}"/>
          </ac:spMkLst>
        </pc:spChg>
        <pc:spChg chg="del">
          <ac:chgData name="Samuel Kim" userId="0b4e8f1a-35cc-4769-966d-024c662a6df8" providerId="ADAL" clId="{0B4FDA1F-AC19-4FD6-91B0-3F1F6411EC96}" dt="2024-09-13T20:41:33.094" v="572" actId="478"/>
          <ac:spMkLst>
            <pc:docMk/>
            <pc:sldMk cId="3150662800" sldId="1097"/>
            <ac:spMk id="3" creationId="{1FEE8510-FF7E-8A3E-BE31-A40932133F87}"/>
          </ac:spMkLst>
        </pc:spChg>
        <pc:spChg chg="del mod">
          <ac:chgData name="Samuel Kim" userId="0b4e8f1a-35cc-4769-966d-024c662a6df8" providerId="ADAL" clId="{0B4FDA1F-AC19-4FD6-91B0-3F1F6411EC96}" dt="2024-09-13T20:47:08.462" v="668" actId="478"/>
          <ac:spMkLst>
            <pc:docMk/>
            <pc:sldMk cId="3150662800" sldId="1097"/>
            <ac:spMk id="4" creationId="{951E1F38-5C38-B4A5-570D-FD07D45D9D44}"/>
          </ac:spMkLst>
        </pc:spChg>
        <pc:spChg chg="del mod">
          <ac:chgData name="Samuel Kim" userId="0b4e8f1a-35cc-4769-966d-024c662a6df8" providerId="ADAL" clId="{0B4FDA1F-AC19-4FD6-91B0-3F1F6411EC96}" dt="2024-09-13T20:47:08.462" v="668" actId="478"/>
          <ac:spMkLst>
            <pc:docMk/>
            <pc:sldMk cId="3150662800" sldId="1097"/>
            <ac:spMk id="5" creationId="{AC1F6828-1675-E6E0-B6FB-FE2F54D4F6D5}"/>
          </ac:spMkLst>
        </pc:spChg>
        <pc:spChg chg="del mod">
          <ac:chgData name="Samuel Kim" userId="0b4e8f1a-35cc-4769-966d-024c662a6df8" providerId="ADAL" clId="{0B4FDA1F-AC19-4FD6-91B0-3F1F6411EC96}" dt="2024-09-13T20:47:08.462" v="668" actId="478"/>
          <ac:spMkLst>
            <pc:docMk/>
            <pc:sldMk cId="3150662800" sldId="1097"/>
            <ac:spMk id="6" creationId="{49D016E7-F98C-37FA-C879-A19F0B1345D6}"/>
          </ac:spMkLst>
        </pc:spChg>
        <pc:spChg chg="del mod">
          <ac:chgData name="Samuel Kim" userId="0b4e8f1a-35cc-4769-966d-024c662a6df8" providerId="ADAL" clId="{0B4FDA1F-AC19-4FD6-91B0-3F1F6411EC96}" dt="2024-09-13T20:47:08.462" v="668" actId="478"/>
          <ac:spMkLst>
            <pc:docMk/>
            <pc:sldMk cId="3150662800" sldId="1097"/>
            <ac:spMk id="7" creationId="{03644C85-2810-7160-DAB3-1CA99518854F}"/>
          </ac:spMkLst>
        </pc:spChg>
        <pc:spChg chg="del mod">
          <ac:chgData name="Samuel Kim" userId="0b4e8f1a-35cc-4769-966d-024c662a6df8" providerId="ADAL" clId="{0B4FDA1F-AC19-4FD6-91B0-3F1F6411EC96}" dt="2024-09-13T20:47:08.462" v="668" actId="478"/>
          <ac:spMkLst>
            <pc:docMk/>
            <pc:sldMk cId="3150662800" sldId="1097"/>
            <ac:spMk id="8" creationId="{02ADCDBA-0F30-7CB8-9682-1D05FA210AE4}"/>
          </ac:spMkLst>
        </pc:spChg>
        <pc:spChg chg="del mod">
          <ac:chgData name="Samuel Kim" userId="0b4e8f1a-35cc-4769-966d-024c662a6df8" providerId="ADAL" clId="{0B4FDA1F-AC19-4FD6-91B0-3F1F6411EC96}" dt="2024-09-13T20:47:08.462" v="668" actId="478"/>
          <ac:spMkLst>
            <pc:docMk/>
            <pc:sldMk cId="3150662800" sldId="1097"/>
            <ac:spMk id="9" creationId="{8ADB4066-ED3C-682C-5B0C-A4E805D8FCB7}"/>
          </ac:spMkLst>
        </pc:spChg>
        <pc:spChg chg="del mod">
          <ac:chgData name="Samuel Kim" userId="0b4e8f1a-35cc-4769-966d-024c662a6df8" providerId="ADAL" clId="{0B4FDA1F-AC19-4FD6-91B0-3F1F6411EC96}" dt="2024-09-13T20:47:08.462" v="668" actId="478"/>
          <ac:spMkLst>
            <pc:docMk/>
            <pc:sldMk cId="3150662800" sldId="1097"/>
            <ac:spMk id="10" creationId="{48147FFF-ED7E-8594-BC66-D8089DC43215}"/>
          </ac:spMkLst>
        </pc:spChg>
        <pc:spChg chg="del mod">
          <ac:chgData name="Samuel Kim" userId="0b4e8f1a-35cc-4769-966d-024c662a6df8" providerId="ADAL" clId="{0B4FDA1F-AC19-4FD6-91B0-3F1F6411EC96}" dt="2024-09-13T20:47:08.462" v="668" actId="478"/>
          <ac:spMkLst>
            <pc:docMk/>
            <pc:sldMk cId="3150662800" sldId="1097"/>
            <ac:spMk id="11" creationId="{D5B56220-D3F6-8C40-B483-258A205A2D89}"/>
          </ac:spMkLst>
        </pc:spChg>
        <pc:spChg chg="del mod">
          <ac:chgData name="Samuel Kim" userId="0b4e8f1a-35cc-4769-966d-024c662a6df8" providerId="ADAL" clId="{0B4FDA1F-AC19-4FD6-91B0-3F1F6411EC96}" dt="2024-09-13T20:47:08.462" v="668" actId="478"/>
          <ac:spMkLst>
            <pc:docMk/>
            <pc:sldMk cId="3150662800" sldId="1097"/>
            <ac:spMk id="12" creationId="{15E72159-E477-A8C4-DAD4-61E1772A661C}"/>
          </ac:spMkLst>
        </pc:spChg>
        <pc:spChg chg="del mod">
          <ac:chgData name="Samuel Kim" userId="0b4e8f1a-35cc-4769-966d-024c662a6df8" providerId="ADAL" clId="{0B4FDA1F-AC19-4FD6-91B0-3F1F6411EC96}" dt="2024-09-13T20:47:08.462" v="668" actId="478"/>
          <ac:spMkLst>
            <pc:docMk/>
            <pc:sldMk cId="3150662800" sldId="1097"/>
            <ac:spMk id="13" creationId="{105D51D6-93A0-C301-32FD-8EC33469DFE0}"/>
          </ac:spMkLst>
        </pc:spChg>
        <pc:spChg chg="del mod">
          <ac:chgData name="Samuel Kim" userId="0b4e8f1a-35cc-4769-966d-024c662a6df8" providerId="ADAL" clId="{0B4FDA1F-AC19-4FD6-91B0-3F1F6411EC96}" dt="2024-09-13T20:47:08.462" v="668" actId="478"/>
          <ac:spMkLst>
            <pc:docMk/>
            <pc:sldMk cId="3150662800" sldId="1097"/>
            <ac:spMk id="14" creationId="{0A2D28B3-87A8-FB52-7232-50786D2F7E55}"/>
          </ac:spMkLst>
        </pc:spChg>
        <pc:spChg chg="del mod">
          <ac:chgData name="Samuel Kim" userId="0b4e8f1a-35cc-4769-966d-024c662a6df8" providerId="ADAL" clId="{0B4FDA1F-AC19-4FD6-91B0-3F1F6411EC96}" dt="2024-09-13T20:47:08.462" v="668" actId="478"/>
          <ac:spMkLst>
            <pc:docMk/>
            <pc:sldMk cId="3150662800" sldId="1097"/>
            <ac:spMk id="15" creationId="{15F28DC2-F7E3-4DE7-D552-1416A4940ADA}"/>
          </ac:spMkLst>
        </pc:spChg>
        <pc:spChg chg="del mod">
          <ac:chgData name="Samuel Kim" userId="0b4e8f1a-35cc-4769-966d-024c662a6df8" providerId="ADAL" clId="{0B4FDA1F-AC19-4FD6-91B0-3F1F6411EC96}" dt="2024-09-13T20:47:08.462" v="668" actId="478"/>
          <ac:spMkLst>
            <pc:docMk/>
            <pc:sldMk cId="3150662800" sldId="1097"/>
            <ac:spMk id="16" creationId="{EB226286-9244-87B2-724F-0A76B4E5B9B2}"/>
          </ac:spMkLst>
        </pc:spChg>
        <pc:spChg chg="del mod">
          <ac:chgData name="Samuel Kim" userId="0b4e8f1a-35cc-4769-966d-024c662a6df8" providerId="ADAL" clId="{0B4FDA1F-AC19-4FD6-91B0-3F1F6411EC96}" dt="2024-09-13T20:47:08.462" v="668" actId="478"/>
          <ac:spMkLst>
            <pc:docMk/>
            <pc:sldMk cId="3150662800" sldId="1097"/>
            <ac:spMk id="17" creationId="{402491E6-D5F2-903F-75DF-1FA22BA658C7}"/>
          </ac:spMkLst>
        </pc:spChg>
        <pc:spChg chg="del mod">
          <ac:chgData name="Samuel Kim" userId="0b4e8f1a-35cc-4769-966d-024c662a6df8" providerId="ADAL" clId="{0B4FDA1F-AC19-4FD6-91B0-3F1F6411EC96}" dt="2024-09-13T20:47:08.462" v="668" actId="478"/>
          <ac:spMkLst>
            <pc:docMk/>
            <pc:sldMk cId="3150662800" sldId="1097"/>
            <ac:spMk id="18" creationId="{66B90089-92C0-1A2D-749B-83E89512D314}"/>
          </ac:spMkLst>
        </pc:spChg>
        <pc:spChg chg="del mod">
          <ac:chgData name="Samuel Kim" userId="0b4e8f1a-35cc-4769-966d-024c662a6df8" providerId="ADAL" clId="{0B4FDA1F-AC19-4FD6-91B0-3F1F6411EC96}" dt="2024-09-13T20:47:08.462" v="668" actId="478"/>
          <ac:spMkLst>
            <pc:docMk/>
            <pc:sldMk cId="3150662800" sldId="1097"/>
            <ac:spMk id="19" creationId="{654C5BC9-39BE-4F7C-400F-31FE3C1517F5}"/>
          </ac:spMkLst>
        </pc:spChg>
        <pc:spChg chg="del mod">
          <ac:chgData name="Samuel Kim" userId="0b4e8f1a-35cc-4769-966d-024c662a6df8" providerId="ADAL" clId="{0B4FDA1F-AC19-4FD6-91B0-3F1F6411EC96}" dt="2024-09-13T20:47:08.462" v="668" actId="478"/>
          <ac:spMkLst>
            <pc:docMk/>
            <pc:sldMk cId="3150662800" sldId="1097"/>
            <ac:spMk id="20" creationId="{506D1B74-C3A1-8857-E36D-E2A5F04502FE}"/>
          </ac:spMkLst>
        </pc:spChg>
        <pc:spChg chg="del mod">
          <ac:chgData name="Samuel Kim" userId="0b4e8f1a-35cc-4769-966d-024c662a6df8" providerId="ADAL" clId="{0B4FDA1F-AC19-4FD6-91B0-3F1F6411EC96}" dt="2024-09-13T20:47:08.462" v="668" actId="478"/>
          <ac:spMkLst>
            <pc:docMk/>
            <pc:sldMk cId="3150662800" sldId="1097"/>
            <ac:spMk id="21" creationId="{9BBD30B5-B340-BDF4-3FD7-CF78C4DB2955}"/>
          </ac:spMkLst>
        </pc:spChg>
        <pc:spChg chg="del mod">
          <ac:chgData name="Samuel Kim" userId="0b4e8f1a-35cc-4769-966d-024c662a6df8" providerId="ADAL" clId="{0B4FDA1F-AC19-4FD6-91B0-3F1F6411EC96}" dt="2024-09-13T20:47:08.462" v="668" actId="478"/>
          <ac:spMkLst>
            <pc:docMk/>
            <pc:sldMk cId="3150662800" sldId="1097"/>
            <ac:spMk id="22" creationId="{1A6E37AB-D284-085C-0A4C-32CC6998CB7F}"/>
          </ac:spMkLst>
        </pc:spChg>
        <pc:spChg chg="del mod">
          <ac:chgData name="Samuel Kim" userId="0b4e8f1a-35cc-4769-966d-024c662a6df8" providerId="ADAL" clId="{0B4FDA1F-AC19-4FD6-91B0-3F1F6411EC96}" dt="2024-09-13T20:47:08.462" v="668" actId="478"/>
          <ac:spMkLst>
            <pc:docMk/>
            <pc:sldMk cId="3150662800" sldId="1097"/>
            <ac:spMk id="23" creationId="{0BFFE8A4-9B1C-9BC8-50FC-CB89EF01E0F9}"/>
          </ac:spMkLst>
        </pc:spChg>
        <pc:spChg chg="ord">
          <ac:chgData name="Samuel Kim" userId="0b4e8f1a-35cc-4769-966d-024c662a6df8" providerId="ADAL" clId="{0B4FDA1F-AC19-4FD6-91B0-3F1F6411EC96}" dt="2024-09-13T20:47:19.432" v="669" actId="13244"/>
          <ac:spMkLst>
            <pc:docMk/>
            <pc:sldMk cId="3150662800" sldId="1097"/>
            <ac:spMk id="24" creationId="{7BA88D1F-D1D2-1C43-4A1F-5EFE47B95795}"/>
          </ac:spMkLst>
        </pc:spChg>
        <pc:spChg chg="mod topLvl">
          <ac:chgData name="Samuel Kim" userId="0b4e8f1a-35cc-4769-966d-024c662a6df8" providerId="ADAL" clId="{0B4FDA1F-AC19-4FD6-91B0-3F1F6411EC96}" dt="2024-09-13T20:42:15.762" v="584" actId="12788"/>
          <ac:spMkLst>
            <pc:docMk/>
            <pc:sldMk cId="3150662800" sldId="1097"/>
            <ac:spMk id="26" creationId="{3B0E8603-B57E-3F5A-D71C-58E08292EA7C}"/>
          </ac:spMkLst>
        </pc:spChg>
        <pc:spChg chg="mod topLvl">
          <ac:chgData name="Samuel Kim" userId="0b4e8f1a-35cc-4769-966d-024c662a6df8" providerId="ADAL" clId="{0B4FDA1F-AC19-4FD6-91B0-3F1F6411EC96}" dt="2024-09-13T20:44:29.633" v="628" actId="1037"/>
          <ac:spMkLst>
            <pc:docMk/>
            <pc:sldMk cId="3150662800" sldId="1097"/>
            <ac:spMk id="27" creationId="{6D078A93-0330-8CBB-A93E-57D88E4AC94D}"/>
          </ac:spMkLst>
        </pc:spChg>
        <pc:spChg chg="mod topLvl">
          <ac:chgData name="Samuel Kim" userId="0b4e8f1a-35cc-4769-966d-024c662a6df8" providerId="ADAL" clId="{0B4FDA1F-AC19-4FD6-91B0-3F1F6411EC96}" dt="2024-09-13T20:46:59.120" v="666" actId="3064"/>
          <ac:spMkLst>
            <pc:docMk/>
            <pc:sldMk cId="3150662800" sldId="1097"/>
            <ac:spMk id="28" creationId="{41E11117-A3ED-4513-54DC-67896030FA3D}"/>
          </ac:spMkLst>
        </pc:spChg>
        <pc:spChg chg="mod topLvl">
          <ac:chgData name="Samuel Kim" userId="0b4e8f1a-35cc-4769-966d-024c662a6df8" providerId="ADAL" clId="{0B4FDA1F-AC19-4FD6-91B0-3F1F6411EC96}" dt="2024-09-13T20:42:54.638" v="590" actId="1076"/>
          <ac:spMkLst>
            <pc:docMk/>
            <pc:sldMk cId="3150662800" sldId="1097"/>
            <ac:spMk id="29" creationId="{0FF69898-00BF-4BA8-0708-CF1FEDF1F690}"/>
          </ac:spMkLst>
        </pc:spChg>
        <pc:spChg chg="mod topLvl">
          <ac:chgData name="Samuel Kim" userId="0b4e8f1a-35cc-4769-966d-024c662a6df8" providerId="ADAL" clId="{0B4FDA1F-AC19-4FD6-91B0-3F1F6411EC96}" dt="2024-09-13T20:47:01.212" v="667" actId="3064"/>
          <ac:spMkLst>
            <pc:docMk/>
            <pc:sldMk cId="3150662800" sldId="1097"/>
            <ac:spMk id="30" creationId="{F78E17D7-CED1-A218-BA50-29B45177709E}"/>
          </ac:spMkLst>
        </pc:spChg>
        <pc:grpChg chg="add del mod">
          <ac:chgData name="Samuel Kim" userId="0b4e8f1a-35cc-4769-966d-024c662a6df8" providerId="ADAL" clId="{0B4FDA1F-AC19-4FD6-91B0-3F1F6411EC96}" dt="2024-09-13T20:42:09.991" v="583" actId="165"/>
          <ac:grpSpMkLst>
            <pc:docMk/>
            <pc:sldMk cId="3150662800" sldId="1097"/>
            <ac:grpSpMk id="25" creationId="{26CCB178-CC40-1240-2F2B-3E8F5B995F28}"/>
          </ac:grpSpMkLst>
        </pc:grpChg>
        <pc:cxnChg chg="mod topLvl">
          <ac:chgData name="Samuel Kim" userId="0b4e8f1a-35cc-4769-966d-024c662a6df8" providerId="ADAL" clId="{0B4FDA1F-AC19-4FD6-91B0-3F1F6411EC96}" dt="2024-09-13T20:44:29.633" v="628" actId="1037"/>
          <ac:cxnSpMkLst>
            <pc:docMk/>
            <pc:sldMk cId="3150662800" sldId="1097"/>
            <ac:cxnSpMk id="31" creationId="{5365D0E5-E3D5-81B4-6B01-3645F0B47ADA}"/>
          </ac:cxnSpMkLst>
        </pc:cxnChg>
        <pc:cxnChg chg="mod topLvl">
          <ac:chgData name="Samuel Kim" userId="0b4e8f1a-35cc-4769-966d-024c662a6df8" providerId="ADAL" clId="{0B4FDA1F-AC19-4FD6-91B0-3F1F6411EC96}" dt="2024-09-13T20:42:54.638" v="590" actId="1076"/>
          <ac:cxnSpMkLst>
            <pc:docMk/>
            <pc:sldMk cId="3150662800" sldId="1097"/>
            <ac:cxnSpMk id="32" creationId="{1C0EC5A5-4F75-BE22-E668-A7262C585E41}"/>
          </ac:cxnSpMkLst>
        </pc:cxnChg>
        <pc:cxnChg chg="mod topLvl">
          <ac:chgData name="Samuel Kim" userId="0b4e8f1a-35cc-4769-966d-024c662a6df8" providerId="ADAL" clId="{0B4FDA1F-AC19-4FD6-91B0-3F1F6411EC96}" dt="2024-09-13T20:46:41.605" v="664" actId="1076"/>
          <ac:cxnSpMkLst>
            <pc:docMk/>
            <pc:sldMk cId="3150662800" sldId="1097"/>
            <ac:cxnSpMk id="33" creationId="{FB87B8D9-CCA5-E781-19DF-737BEA4937BC}"/>
          </ac:cxnSpMkLst>
        </pc:cxnChg>
        <pc:cxnChg chg="mod topLvl">
          <ac:chgData name="Samuel Kim" userId="0b4e8f1a-35cc-4769-966d-024c662a6df8" providerId="ADAL" clId="{0B4FDA1F-AC19-4FD6-91B0-3F1F6411EC96}" dt="2024-09-13T20:46:59.120" v="666" actId="3064"/>
          <ac:cxnSpMkLst>
            <pc:docMk/>
            <pc:sldMk cId="3150662800" sldId="1097"/>
            <ac:cxnSpMk id="34" creationId="{5B44A176-C66C-8675-717F-E55462B17BCF}"/>
          </ac:cxnSpMkLst>
        </pc:cxnChg>
      </pc:sldChg>
      <pc:sldChg chg="addSp delSp modSp add mod modNotesTx">
        <pc:chgData name="Samuel Kim" userId="0b4e8f1a-35cc-4769-966d-024c662a6df8" providerId="ADAL" clId="{0B4FDA1F-AC19-4FD6-91B0-3F1F6411EC96}" dt="2024-09-13T20:52:01.821" v="731" actId="13244"/>
        <pc:sldMkLst>
          <pc:docMk/>
          <pc:sldMk cId="3589797195" sldId="1098"/>
        </pc:sldMkLst>
        <pc:spChg chg="mod">
          <ac:chgData name="Samuel Kim" userId="0b4e8f1a-35cc-4769-966d-024c662a6df8" providerId="ADAL" clId="{0B4FDA1F-AC19-4FD6-91B0-3F1F6411EC96}" dt="2024-09-13T20:47:59.156" v="670"/>
          <ac:spMkLst>
            <pc:docMk/>
            <pc:sldMk cId="3589797195" sldId="1098"/>
            <ac:spMk id="4" creationId="{DEABDE13-516D-FC80-7EF9-0C69AC6FE4F8}"/>
          </ac:spMkLst>
        </pc:spChg>
        <pc:spChg chg="mod">
          <ac:chgData name="Samuel Kim" userId="0b4e8f1a-35cc-4769-966d-024c662a6df8" providerId="ADAL" clId="{0B4FDA1F-AC19-4FD6-91B0-3F1F6411EC96}" dt="2024-09-13T20:51:08.906" v="714" actId="14100"/>
          <ac:spMkLst>
            <pc:docMk/>
            <pc:sldMk cId="3589797195" sldId="1098"/>
            <ac:spMk id="5" creationId="{A9B6957F-39E9-36E9-AFD7-A6CD5222893D}"/>
          </ac:spMkLst>
        </pc:spChg>
        <pc:spChg chg="del">
          <ac:chgData name="Samuel Kim" userId="0b4e8f1a-35cc-4769-966d-024c662a6df8" providerId="ADAL" clId="{0B4FDA1F-AC19-4FD6-91B0-3F1F6411EC96}" dt="2024-09-13T20:51:55.628" v="730" actId="478"/>
          <ac:spMkLst>
            <pc:docMk/>
            <pc:sldMk cId="3589797195" sldId="1098"/>
            <ac:spMk id="6" creationId="{7DA5AE06-14D2-49FA-474A-0B59A67DFB43}"/>
          </ac:spMkLst>
        </pc:spChg>
        <pc:spChg chg="del">
          <ac:chgData name="Samuel Kim" userId="0b4e8f1a-35cc-4769-966d-024c662a6df8" providerId="ADAL" clId="{0B4FDA1F-AC19-4FD6-91B0-3F1F6411EC96}" dt="2024-09-13T20:51:55.628" v="730" actId="478"/>
          <ac:spMkLst>
            <pc:docMk/>
            <pc:sldMk cId="3589797195" sldId="1098"/>
            <ac:spMk id="7" creationId="{B7DBD94C-0431-69C5-9FBF-8ECFBD1B4E0B}"/>
          </ac:spMkLst>
        </pc:spChg>
        <pc:spChg chg="del">
          <ac:chgData name="Samuel Kim" userId="0b4e8f1a-35cc-4769-966d-024c662a6df8" providerId="ADAL" clId="{0B4FDA1F-AC19-4FD6-91B0-3F1F6411EC96}" dt="2024-09-13T20:51:55.628" v="730" actId="478"/>
          <ac:spMkLst>
            <pc:docMk/>
            <pc:sldMk cId="3589797195" sldId="1098"/>
            <ac:spMk id="8" creationId="{B6C63CA4-A652-F5C4-BCF1-3B413C3A7C39}"/>
          </ac:spMkLst>
        </pc:spChg>
        <pc:spChg chg="del">
          <ac:chgData name="Samuel Kim" userId="0b4e8f1a-35cc-4769-966d-024c662a6df8" providerId="ADAL" clId="{0B4FDA1F-AC19-4FD6-91B0-3F1F6411EC96}" dt="2024-09-13T20:51:55.628" v="730" actId="478"/>
          <ac:spMkLst>
            <pc:docMk/>
            <pc:sldMk cId="3589797195" sldId="1098"/>
            <ac:spMk id="9" creationId="{DD8955EB-ADEB-614C-AC12-B53F01C5D6FF}"/>
          </ac:spMkLst>
        </pc:spChg>
        <pc:spChg chg="del">
          <ac:chgData name="Samuel Kim" userId="0b4e8f1a-35cc-4769-966d-024c662a6df8" providerId="ADAL" clId="{0B4FDA1F-AC19-4FD6-91B0-3F1F6411EC96}" dt="2024-09-13T20:51:55.628" v="730" actId="478"/>
          <ac:spMkLst>
            <pc:docMk/>
            <pc:sldMk cId="3589797195" sldId="1098"/>
            <ac:spMk id="10" creationId="{45EF2170-CE76-AEFD-6993-6D334C4B1DB9}"/>
          </ac:spMkLst>
        </pc:spChg>
        <pc:spChg chg="del">
          <ac:chgData name="Samuel Kim" userId="0b4e8f1a-35cc-4769-966d-024c662a6df8" providerId="ADAL" clId="{0B4FDA1F-AC19-4FD6-91B0-3F1F6411EC96}" dt="2024-09-13T20:51:55.628" v="730" actId="478"/>
          <ac:spMkLst>
            <pc:docMk/>
            <pc:sldMk cId="3589797195" sldId="1098"/>
            <ac:spMk id="11" creationId="{8D6D19C5-7F53-760C-19AC-D44DF2215031}"/>
          </ac:spMkLst>
        </pc:spChg>
        <pc:spChg chg="del">
          <ac:chgData name="Samuel Kim" userId="0b4e8f1a-35cc-4769-966d-024c662a6df8" providerId="ADAL" clId="{0B4FDA1F-AC19-4FD6-91B0-3F1F6411EC96}" dt="2024-09-13T20:51:55.628" v="730" actId="478"/>
          <ac:spMkLst>
            <pc:docMk/>
            <pc:sldMk cId="3589797195" sldId="1098"/>
            <ac:spMk id="12" creationId="{0A7B9F3D-003A-287F-C0F9-6CA328E19979}"/>
          </ac:spMkLst>
        </pc:spChg>
        <pc:spChg chg="del">
          <ac:chgData name="Samuel Kim" userId="0b4e8f1a-35cc-4769-966d-024c662a6df8" providerId="ADAL" clId="{0B4FDA1F-AC19-4FD6-91B0-3F1F6411EC96}" dt="2024-09-13T20:51:55.628" v="730" actId="478"/>
          <ac:spMkLst>
            <pc:docMk/>
            <pc:sldMk cId="3589797195" sldId="1098"/>
            <ac:spMk id="13" creationId="{894AEBBF-7C63-FAFA-85CF-C9CC92764144}"/>
          </ac:spMkLst>
        </pc:spChg>
        <pc:spChg chg="del">
          <ac:chgData name="Samuel Kim" userId="0b4e8f1a-35cc-4769-966d-024c662a6df8" providerId="ADAL" clId="{0B4FDA1F-AC19-4FD6-91B0-3F1F6411EC96}" dt="2024-09-13T20:51:55.628" v="730" actId="478"/>
          <ac:spMkLst>
            <pc:docMk/>
            <pc:sldMk cId="3589797195" sldId="1098"/>
            <ac:spMk id="14" creationId="{2A1084BC-0DB4-18BD-5AAD-DF26AB1D6C9A}"/>
          </ac:spMkLst>
        </pc:spChg>
        <pc:spChg chg="del">
          <ac:chgData name="Samuel Kim" userId="0b4e8f1a-35cc-4769-966d-024c662a6df8" providerId="ADAL" clId="{0B4FDA1F-AC19-4FD6-91B0-3F1F6411EC96}" dt="2024-09-13T20:51:55.628" v="730" actId="478"/>
          <ac:spMkLst>
            <pc:docMk/>
            <pc:sldMk cId="3589797195" sldId="1098"/>
            <ac:spMk id="15" creationId="{CA7C5A51-B815-9394-C180-2950FC1DF89C}"/>
          </ac:spMkLst>
        </pc:spChg>
        <pc:spChg chg="del">
          <ac:chgData name="Samuel Kim" userId="0b4e8f1a-35cc-4769-966d-024c662a6df8" providerId="ADAL" clId="{0B4FDA1F-AC19-4FD6-91B0-3F1F6411EC96}" dt="2024-09-13T20:51:55.628" v="730" actId="478"/>
          <ac:spMkLst>
            <pc:docMk/>
            <pc:sldMk cId="3589797195" sldId="1098"/>
            <ac:spMk id="16" creationId="{1730ABB4-9CCD-1B28-F035-DB4B935DB77D}"/>
          </ac:spMkLst>
        </pc:spChg>
        <pc:spChg chg="del">
          <ac:chgData name="Samuel Kim" userId="0b4e8f1a-35cc-4769-966d-024c662a6df8" providerId="ADAL" clId="{0B4FDA1F-AC19-4FD6-91B0-3F1F6411EC96}" dt="2024-09-13T20:51:55.628" v="730" actId="478"/>
          <ac:spMkLst>
            <pc:docMk/>
            <pc:sldMk cId="3589797195" sldId="1098"/>
            <ac:spMk id="17" creationId="{506F110A-6D69-4FA5-CE04-E33FB23BE73C}"/>
          </ac:spMkLst>
        </pc:spChg>
        <pc:spChg chg="del">
          <ac:chgData name="Samuel Kim" userId="0b4e8f1a-35cc-4769-966d-024c662a6df8" providerId="ADAL" clId="{0B4FDA1F-AC19-4FD6-91B0-3F1F6411EC96}" dt="2024-09-13T20:51:55.628" v="730" actId="478"/>
          <ac:spMkLst>
            <pc:docMk/>
            <pc:sldMk cId="3589797195" sldId="1098"/>
            <ac:spMk id="18" creationId="{254171B8-9507-D86C-390F-493D5CDF1E19}"/>
          </ac:spMkLst>
        </pc:spChg>
        <pc:spChg chg="del">
          <ac:chgData name="Samuel Kim" userId="0b4e8f1a-35cc-4769-966d-024c662a6df8" providerId="ADAL" clId="{0B4FDA1F-AC19-4FD6-91B0-3F1F6411EC96}" dt="2024-09-13T20:51:55.628" v="730" actId="478"/>
          <ac:spMkLst>
            <pc:docMk/>
            <pc:sldMk cId="3589797195" sldId="1098"/>
            <ac:spMk id="19" creationId="{984F6F50-A848-D1F7-C858-D24A536DB965}"/>
          </ac:spMkLst>
        </pc:spChg>
        <pc:spChg chg="del">
          <ac:chgData name="Samuel Kim" userId="0b4e8f1a-35cc-4769-966d-024c662a6df8" providerId="ADAL" clId="{0B4FDA1F-AC19-4FD6-91B0-3F1F6411EC96}" dt="2024-09-13T20:51:55.628" v="730" actId="478"/>
          <ac:spMkLst>
            <pc:docMk/>
            <pc:sldMk cId="3589797195" sldId="1098"/>
            <ac:spMk id="20" creationId="{90C81A2B-0D6F-E10B-0E8C-72BBE3EEC058}"/>
          </ac:spMkLst>
        </pc:spChg>
        <pc:spChg chg="del">
          <ac:chgData name="Samuel Kim" userId="0b4e8f1a-35cc-4769-966d-024c662a6df8" providerId="ADAL" clId="{0B4FDA1F-AC19-4FD6-91B0-3F1F6411EC96}" dt="2024-09-13T20:51:55.628" v="730" actId="478"/>
          <ac:spMkLst>
            <pc:docMk/>
            <pc:sldMk cId="3589797195" sldId="1098"/>
            <ac:spMk id="21" creationId="{99058FED-DE98-8F53-DF7E-9256E7FF0344}"/>
          </ac:spMkLst>
        </pc:spChg>
        <pc:spChg chg="del">
          <ac:chgData name="Samuel Kim" userId="0b4e8f1a-35cc-4769-966d-024c662a6df8" providerId="ADAL" clId="{0B4FDA1F-AC19-4FD6-91B0-3F1F6411EC96}" dt="2024-09-13T20:51:55.628" v="730" actId="478"/>
          <ac:spMkLst>
            <pc:docMk/>
            <pc:sldMk cId="3589797195" sldId="1098"/>
            <ac:spMk id="22" creationId="{E1A39200-4815-06A9-DB7E-BD860D189610}"/>
          </ac:spMkLst>
        </pc:spChg>
        <pc:spChg chg="del">
          <ac:chgData name="Samuel Kim" userId="0b4e8f1a-35cc-4769-966d-024c662a6df8" providerId="ADAL" clId="{0B4FDA1F-AC19-4FD6-91B0-3F1F6411EC96}" dt="2024-09-13T20:51:55.628" v="730" actId="478"/>
          <ac:spMkLst>
            <pc:docMk/>
            <pc:sldMk cId="3589797195" sldId="1098"/>
            <ac:spMk id="23" creationId="{98C2D792-8A47-C691-1D95-52A8143A2358}"/>
          </ac:spMkLst>
        </pc:spChg>
        <pc:spChg chg="del">
          <ac:chgData name="Samuel Kim" userId="0b4e8f1a-35cc-4769-966d-024c662a6df8" providerId="ADAL" clId="{0B4FDA1F-AC19-4FD6-91B0-3F1F6411EC96}" dt="2024-09-13T20:51:55.628" v="730" actId="478"/>
          <ac:spMkLst>
            <pc:docMk/>
            <pc:sldMk cId="3589797195" sldId="1098"/>
            <ac:spMk id="24" creationId="{90357405-6D54-69F3-D0D8-3EC9C4A9E705}"/>
          </ac:spMkLst>
        </pc:spChg>
        <pc:spChg chg="del">
          <ac:chgData name="Samuel Kim" userId="0b4e8f1a-35cc-4769-966d-024c662a6df8" providerId="ADAL" clId="{0B4FDA1F-AC19-4FD6-91B0-3F1F6411EC96}" dt="2024-09-13T20:51:55.628" v="730" actId="478"/>
          <ac:spMkLst>
            <pc:docMk/>
            <pc:sldMk cId="3589797195" sldId="1098"/>
            <ac:spMk id="25" creationId="{6A38CDD0-26DB-1EB2-24BC-B578E91B0ADD}"/>
          </ac:spMkLst>
        </pc:spChg>
        <pc:spChg chg="mod">
          <ac:chgData name="Samuel Kim" userId="0b4e8f1a-35cc-4769-966d-024c662a6df8" providerId="ADAL" clId="{0B4FDA1F-AC19-4FD6-91B0-3F1F6411EC96}" dt="2024-09-13T20:48:56.920" v="679" actId="404"/>
          <ac:spMkLst>
            <pc:docMk/>
            <pc:sldMk cId="3589797195" sldId="1098"/>
            <ac:spMk id="27" creationId="{EE104BAC-FD1C-9A70-93D7-B76D1F04BD77}"/>
          </ac:spMkLst>
        </pc:spChg>
        <pc:spChg chg="mod">
          <ac:chgData name="Samuel Kim" userId="0b4e8f1a-35cc-4769-966d-024c662a6df8" providerId="ADAL" clId="{0B4FDA1F-AC19-4FD6-91B0-3F1F6411EC96}" dt="2024-09-13T20:48:56.920" v="679" actId="404"/>
          <ac:spMkLst>
            <pc:docMk/>
            <pc:sldMk cId="3589797195" sldId="1098"/>
            <ac:spMk id="28" creationId="{B8D8836B-5762-07D2-DA40-990E89E8C3E8}"/>
          </ac:spMkLst>
        </pc:spChg>
        <pc:spChg chg="mod">
          <ac:chgData name="Samuel Kim" userId="0b4e8f1a-35cc-4769-966d-024c662a6df8" providerId="ADAL" clId="{0B4FDA1F-AC19-4FD6-91B0-3F1F6411EC96}" dt="2024-09-13T20:48:56.920" v="679" actId="404"/>
          <ac:spMkLst>
            <pc:docMk/>
            <pc:sldMk cId="3589797195" sldId="1098"/>
            <ac:spMk id="29" creationId="{ACB7ECC7-53E3-D794-93A8-8723DE46CE55}"/>
          </ac:spMkLst>
        </pc:spChg>
        <pc:spChg chg="mod">
          <ac:chgData name="Samuel Kim" userId="0b4e8f1a-35cc-4769-966d-024c662a6df8" providerId="ADAL" clId="{0B4FDA1F-AC19-4FD6-91B0-3F1F6411EC96}" dt="2024-09-13T20:48:56.920" v="679" actId="404"/>
          <ac:spMkLst>
            <pc:docMk/>
            <pc:sldMk cId="3589797195" sldId="1098"/>
            <ac:spMk id="30" creationId="{35976FC8-EDFF-1ECC-4E58-38F2F55AA2E3}"/>
          </ac:spMkLst>
        </pc:spChg>
        <pc:grpChg chg="add mod ord">
          <ac:chgData name="Samuel Kim" userId="0b4e8f1a-35cc-4769-966d-024c662a6df8" providerId="ADAL" clId="{0B4FDA1F-AC19-4FD6-91B0-3F1F6411EC96}" dt="2024-09-13T20:52:01.821" v="731" actId="13244"/>
          <ac:grpSpMkLst>
            <pc:docMk/>
            <pc:sldMk cId="3589797195" sldId="1098"/>
            <ac:grpSpMk id="3" creationId="{84E05BFE-DF7D-3AE9-014A-983A336FB734}"/>
          </ac:grpSpMkLst>
        </pc:grpChg>
        <pc:picChg chg="mod">
          <ac:chgData name="Samuel Kim" userId="0b4e8f1a-35cc-4769-966d-024c662a6df8" providerId="ADAL" clId="{0B4FDA1F-AC19-4FD6-91B0-3F1F6411EC96}" dt="2024-09-13T20:48:49.488" v="676"/>
          <ac:picMkLst>
            <pc:docMk/>
            <pc:sldMk cId="3589797195" sldId="1098"/>
            <ac:picMk id="26" creationId="{ADA4949C-92C7-DADB-E4D7-1212519BF566}"/>
          </ac:picMkLst>
        </pc:picChg>
      </pc:sldChg>
      <pc:sldChg chg="addSp delSp modSp add mod replId modNotesTx">
        <pc:chgData name="Samuel Kim" userId="0b4e8f1a-35cc-4769-966d-024c662a6df8" providerId="ADAL" clId="{0B4FDA1F-AC19-4FD6-91B0-3F1F6411EC96}" dt="2024-09-13T21:03:06.912" v="797" actId="20577"/>
        <pc:sldMkLst>
          <pc:docMk/>
          <pc:sldMk cId="3663741346" sldId="1099"/>
        </pc:sldMkLst>
        <pc:spChg chg="mod">
          <ac:chgData name="Samuel Kim" userId="0b4e8f1a-35cc-4769-966d-024c662a6df8" providerId="ADAL" clId="{0B4FDA1F-AC19-4FD6-91B0-3F1F6411EC96}" dt="2024-09-13T21:01:44.892" v="757" actId="57"/>
          <ac:spMkLst>
            <pc:docMk/>
            <pc:sldMk cId="3663741346" sldId="1099"/>
            <ac:spMk id="2" creationId="{4F7477C3-BB78-5BAE-27EB-C49E135195F0}"/>
          </ac:spMkLst>
        </pc:spChg>
        <pc:spChg chg="mod">
          <ac:chgData name="Samuel Kim" userId="0b4e8f1a-35cc-4769-966d-024c662a6df8" providerId="ADAL" clId="{0B4FDA1F-AC19-4FD6-91B0-3F1F6411EC96}" dt="2024-09-13T21:02:42.357" v="787" actId="1035"/>
          <ac:spMkLst>
            <pc:docMk/>
            <pc:sldMk cId="3663741346" sldId="1099"/>
            <ac:spMk id="3" creationId="{6BF464BC-A774-E058-6E17-96AA76245E83}"/>
          </ac:spMkLst>
        </pc:spChg>
        <pc:spChg chg="del mod">
          <ac:chgData name="Samuel Kim" userId="0b4e8f1a-35cc-4769-966d-024c662a6df8" providerId="ADAL" clId="{0B4FDA1F-AC19-4FD6-91B0-3F1F6411EC96}" dt="2024-09-13T21:02:48.796" v="788" actId="478"/>
          <ac:spMkLst>
            <pc:docMk/>
            <pc:sldMk cId="3663741346" sldId="1099"/>
            <ac:spMk id="4" creationId="{60B93C1E-800D-DA9E-9DF2-406D5E282C65}"/>
          </ac:spMkLst>
        </pc:spChg>
        <pc:spChg chg="del mod">
          <ac:chgData name="Samuel Kim" userId="0b4e8f1a-35cc-4769-966d-024c662a6df8" providerId="ADAL" clId="{0B4FDA1F-AC19-4FD6-91B0-3F1F6411EC96}" dt="2024-09-13T21:02:48.796" v="788" actId="478"/>
          <ac:spMkLst>
            <pc:docMk/>
            <pc:sldMk cId="3663741346" sldId="1099"/>
            <ac:spMk id="5" creationId="{9DA921FB-CDA4-8DCC-BA55-87E4DB0EF7D5}"/>
          </ac:spMkLst>
        </pc:spChg>
        <pc:spChg chg="del mod">
          <ac:chgData name="Samuel Kim" userId="0b4e8f1a-35cc-4769-966d-024c662a6df8" providerId="ADAL" clId="{0B4FDA1F-AC19-4FD6-91B0-3F1F6411EC96}" dt="2024-09-13T21:02:48.796" v="788" actId="478"/>
          <ac:spMkLst>
            <pc:docMk/>
            <pc:sldMk cId="3663741346" sldId="1099"/>
            <ac:spMk id="6" creationId="{EAE7891C-72B2-1117-6FC9-604003FBE951}"/>
          </ac:spMkLst>
        </pc:spChg>
        <pc:spChg chg="del mod">
          <ac:chgData name="Samuel Kim" userId="0b4e8f1a-35cc-4769-966d-024c662a6df8" providerId="ADAL" clId="{0B4FDA1F-AC19-4FD6-91B0-3F1F6411EC96}" dt="2024-09-13T21:02:48.796" v="788" actId="478"/>
          <ac:spMkLst>
            <pc:docMk/>
            <pc:sldMk cId="3663741346" sldId="1099"/>
            <ac:spMk id="7" creationId="{6035B859-FBBE-BAD7-BF21-C6B0F1A1DC86}"/>
          </ac:spMkLst>
        </pc:spChg>
        <pc:spChg chg="del mod">
          <ac:chgData name="Samuel Kim" userId="0b4e8f1a-35cc-4769-966d-024c662a6df8" providerId="ADAL" clId="{0B4FDA1F-AC19-4FD6-91B0-3F1F6411EC96}" dt="2024-09-13T21:02:48.796" v="788" actId="478"/>
          <ac:spMkLst>
            <pc:docMk/>
            <pc:sldMk cId="3663741346" sldId="1099"/>
            <ac:spMk id="8" creationId="{76B3D1FB-2E2B-82DA-D1E8-1DAEA5711F8B}"/>
          </ac:spMkLst>
        </pc:spChg>
        <pc:spChg chg="del mod">
          <ac:chgData name="Samuel Kim" userId="0b4e8f1a-35cc-4769-966d-024c662a6df8" providerId="ADAL" clId="{0B4FDA1F-AC19-4FD6-91B0-3F1F6411EC96}" dt="2024-09-13T21:02:48.796" v="788" actId="478"/>
          <ac:spMkLst>
            <pc:docMk/>
            <pc:sldMk cId="3663741346" sldId="1099"/>
            <ac:spMk id="9" creationId="{CA65B187-01C3-46C0-89E4-24AEA829A21A}"/>
          </ac:spMkLst>
        </pc:spChg>
        <pc:spChg chg="del mod">
          <ac:chgData name="Samuel Kim" userId="0b4e8f1a-35cc-4769-966d-024c662a6df8" providerId="ADAL" clId="{0B4FDA1F-AC19-4FD6-91B0-3F1F6411EC96}" dt="2024-09-13T21:02:48.796" v="788" actId="478"/>
          <ac:spMkLst>
            <pc:docMk/>
            <pc:sldMk cId="3663741346" sldId="1099"/>
            <ac:spMk id="10" creationId="{6F5E15F4-E180-7743-C134-0038086D7E2E}"/>
          </ac:spMkLst>
        </pc:spChg>
        <pc:spChg chg="del mod">
          <ac:chgData name="Samuel Kim" userId="0b4e8f1a-35cc-4769-966d-024c662a6df8" providerId="ADAL" clId="{0B4FDA1F-AC19-4FD6-91B0-3F1F6411EC96}" dt="2024-09-13T21:02:48.796" v="788" actId="478"/>
          <ac:spMkLst>
            <pc:docMk/>
            <pc:sldMk cId="3663741346" sldId="1099"/>
            <ac:spMk id="11" creationId="{F4BDFBFC-16FB-0FA1-08E4-AA7FECE12A06}"/>
          </ac:spMkLst>
        </pc:spChg>
        <pc:spChg chg="del mod">
          <ac:chgData name="Samuel Kim" userId="0b4e8f1a-35cc-4769-966d-024c662a6df8" providerId="ADAL" clId="{0B4FDA1F-AC19-4FD6-91B0-3F1F6411EC96}" dt="2024-09-13T21:02:48.796" v="788" actId="478"/>
          <ac:spMkLst>
            <pc:docMk/>
            <pc:sldMk cId="3663741346" sldId="1099"/>
            <ac:spMk id="12" creationId="{D04229AE-9760-5753-6C92-29318BC51EE0}"/>
          </ac:spMkLst>
        </pc:spChg>
        <pc:spChg chg="del mod">
          <ac:chgData name="Samuel Kim" userId="0b4e8f1a-35cc-4769-966d-024c662a6df8" providerId="ADAL" clId="{0B4FDA1F-AC19-4FD6-91B0-3F1F6411EC96}" dt="2024-09-13T21:02:48.796" v="788" actId="478"/>
          <ac:spMkLst>
            <pc:docMk/>
            <pc:sldMk cId="3663741346" sldId="1099"/>
            <ac:spMk id="13" creationId="{419E6EE7-AC9B-78AD-CF8C-EA5B2E753EB1}"/>
          </ac:spMkLst>
        </pc:spChg>
        <pc:spChg chg="del mod">
          <ac:chgData name="Samuel Kim" userId="0b4e8f1a-35cc-4769-966d-024c662a6df8" providerId="ADAL" clId="{0B4FDA1F-AC19-4FD6-91B0-3F1F6411EC96}" dt="2024-09-13T21:02:48.796" v="788" actId="478"/>
          <ac:spMkLst>
            <pc:docMk/>
            <pc:sldMk cId="3663741346" sldId="1099"/>
            <ac:spMk id="14" creationId="{15340613-C553-7449-D461-5D7545F24B56}"/>
          </ac:spMkLst>
        </pc:spChg>
        <pc:spChg chg="del mod">
          <ac:chgData name="Samuel Kim" userId="0b4e8f1a-35cc-4769-966d-024c662a6df8" providerId="ADAL" clId="{0B4FDA1F-AC19-4FD6-91B0-3F1F6411EC96}" dt="2024-09-13T21:02:48.796" v="788" actId="478"/>
          <ac:spMkLst>
            <pc:docMk/>
            <pc:sldMk cId="3663741346" sldId="1099"/>
            <ac:spMk id="15" creationId="{75577328-00F6-B02C-B34D-619A77C4EAA6}"/>
          </ac:spMkLst>
        </pc:spChg>
        <pc:spChg chg="del mod">
          <ac:chgData name="Samuel Kim" userId="0b4e8f1a-35cc-4769-966d-024c662a6df8" providerId="ADAL" clId="{0B4FDA1F-AC19-4FD6-91B0-3F1F6411EC96}" dt="2024-09-13T21:02:48.796" v="788" actId="478"/>
          <ac:spMkLst>
            <pc:docMk/>
            <pc:sldMk cId="3663741346" sldId="1099"/>
            <ac:spMk id="16" creationId="{ABDF2011-31BB-695D-831F-F247A3B1352C}"/>
          </ac:spMkLst>
        </pc:spChg>
        <pc:spChg chg="del mod">
          <ac:chgData name="Samuel Kim" userId="0b4e8f1a-35cc-4769-966d-024c662a6df8" providerId="ADAL" clId="{0B4FDA1F-AC19-4FD6-91B0-3F1F6411EC96}" dt="2024-09-13T21:02:48.796" v="788" actId="478"/>
          <ac:spMkLst>
            <pc:docMk/>
            <pc:sldMk cId="3663741346" sldId="1099"/>
            <ac:spMk id="17" creationId="{B76AC517-30D0-D409-A677-33DC5C1D3F55}"/>
          </ac:spMkLst>
        </pc:spChg>
        <pc:spChg chg="del mod">
          <ac:chgData name="Samuel Kim" userId="0b4e8f1a-35cc-4769-966d-024c662a6df8" providerId="ADAL" clId="{0B4FDA1F-AC19-4FD6-91B0-3F1F6411EC96}" dt="2024-09-13T21:02:48.796" v="788" actId="478"/>
          <ac:spMkLst>
            <pc:docMk/>
            <pc:sldMk cId="3663741346" sldId="1099"/>
            <ac:spMk id="18" creationId="{6EE9DAA5-C78A-A968-4783-1E5D23AA59AC}"/>
          </ac:spMkLst>
        </pc:spChg>
        <pc:spChg chg="del mod">
          <ac:chgData name="Samuel Kim" userId="0b4e8f1a-35cc-4769-966d-024c662a6df8" providerId="ADAL" clId="{0B4FDA1F-AC19-4FD6-91B0-3F1F6411EC96}" dt="2024-09-13T21:02:48.796" v="788" actId="478"/>
          <ac:spMkLst>
            <pc:docMk/>
            <pc:sldMk cId="3663741346" sldId="1099"/>
            <ac:spMk id="19" creationId="{66B77AB7-D0BB-AA7F-DF46-39F6FA100C35}"/>
          </ac:spMkLst>
        </pc:spChg>
        <pc:spChg chg="del mod">
          <ac:chgData name="Samuel Kim" userId="0b4e8f1a-35cc-4769-966d-024c662a6df8" providerId="ADAL" clId="{0B4FDA1F-AC19-4FD6-91B0-3F1F6411EC96}" dt="2024-09-13T21:02:48.796" v="788" actId="478"/>
          <ac:spMkLst>
            <pc:docMk/>
            <pc:sldMk cId="3663741346" sldId="1099"/>
            <ac:spMk id="20" creationId="{D33B0457-13C7-7D1F-576B-BC1E60837572}"/>
          </ac:spMkLst>
        </pc:spChg>
        <pc:spChg chg="del mod">
          <ac:chgData name="Samuel Kim" userId="0b4e8f1a-35cc-4769-966d-024c662a6df8" providerId="ADAL" clId="{0B4FDA1F-AC19-4FD6-91B0-3F1F6411EC96}" dt="2024-09-13T21:02:48.796" v="788" actId="478"/>
          <ac:spMkLst>
            <pc:docMk/>
            <pc:sldMk cId="3663741346" sldId="1099"/>
            <ac:spMk id="21" creationId="{02B530F8-3717-37A0-D012-8EE95CBBE223}"/>
          </ac:spMkLst>
        </pc:spChg>
        <pc:spChg chg="del mod">
          <ac:chgData name="Samuel Kim" userId="0b4e8f1a-35cc-4769-966d-024c662a6df8" providerId="ADAL" clId="{0B4FDA1F-AC19-4FD6-91B0-3F1F6411EC96}" dt="2024-09-13T21:02:48.796" v="788" actId="478"/>
          <ac:spMkLst>
            <pc:docMk/>
            <pc:sldMk cId="3663741346" sldId="1099"/>
            <ac:spMk id="22" creationId="{F0C63002-447E-995E-557D-478F24945B15}"/>
          </ac:spMkLst>
        </pc:spChg>
        <pc:spChg chg="del mod">
          <ac:chgData name="Samuel Kim" userId="0b4e8f1a-35cc-4769-966d-024c662a6df8" providerId="ADAL" clId="{0B4FDA1F-AC19-4FD6-91B0-3F1F6411EC96}" dt="2024-09-13T21:02:48.796" v="788" actId="478"/>
          <ac:spMkLst>
            <pc:docMk/>
            <pc:sldMk cId="3663741346" sldId="1099"/>
            <ac:spMk id="23" creationId="{EC909411-E28C-3E0F-1329-E44D8C53A028}"/>
          </ac:spMkLst>
        </pc:spChg>
        <pc:picChg chg="add mod ord">
          <ac:chgData name="Samuel Kim" userId="0b4e8f1a-35cc-4769-966d-024c662a6df8" providerId="ADAL" clId="{0B4FDA1F-AC19-4FD6-91B0-3F1F6411EC96}" dt="2024-09-13T21:02:50.312" v="789" actId="13244"/>
          <ac:picMkLst>
            <pc:docMk/>
            <pc:sldMk cId="3663741346" sldId="1099"/>
            <ac:picMk id="25" creationId="{DBB85227-5B32-1ED6-AB1A-E561DE3C5642}"/>
          </ac:picMkLst>
        </pc:picChg>
      </pc:sldChg>
      <pc:sldChg chg="addSp delSp modSp add mod replId">
        <pc:chgData name="Samuel Kim" userId="0b4e8f1a-35cc-4769-966d-024c662a6df8" providerId="ADAL" clId="{0B4FDA1F-AC19-4FD6-91B0-3F1F6411EC96}" dt="2024-09-13T21:08:09.232" v="899" actId="13244"/>
        <pc:sldMkLst>
          <pc:docMk/>
          <pc:sldMk cId="4189879005" sldId="1100"/>
        </pc:sldMkLst>
        <pc:spChg chg="mod">
          <ac:chgData name="Samuel Kim" userId="0b4e8f1a-35cc-4769-966d-024c662a6df8" providerId="ADAL" clId="{0B4FDA1F-AC19-4FD6-91B0-3F1F6411EC96}" dt="2024-09-13T21:03:29.957" v="803" actId="255"/>
          <ac:spMkLst>
            <pc:docMk/>
            <pc:sldMk cId="4189879005" sldId="1100"/>
            <ac:spMk id="2" creationId="{74FD98CB-F612-D266-EEFE-ABA39AE55024}"/>
          </ac:spMkLst>
        </pc:spChg>
        <pc:spChg chg="mod">
          <ac:chgData name="Samuel Kim" userId="0b4e8f1a-35cc-4769-966d-024c662a6df8" providerId="ADAL" clId="{0B4FDA1F-AC19-4FD6-91B0-3F1F6411EC96}" dt="2024-09-13T21:05:43.245" v="852" actId="14100"/>
          <ac:spMkLst>
            <pc:docMk/>
            <pc:sldMk cId="4189879005" sldId="1100"/>
            <ac:spMk id="3" creationId="{1FEE8510-FF7E-8A3E-BE31-A40932133F87}"/>
          </ac:spMkLst>
        </pc:spChg>
        <pc:spChg chg="mod">
          <ac:chgData name="Samuel Kim" userId="0b4e8f1a-35cc-4769-966d-024c662a6df8" providerId="ADAL" clId="{0B4FDA1F-AC19-4FD6-91B0-3F1F6411EC96}" dt="2024-09-13T21:06:39.001" v="887" actId="14100"/>
          <ac:spMkLst>
            <pc:docMk/>
            <pc:sldMk cId="4189879005" sldId="1100"/>
            <ac:spMk id="4" creationId="{951E1F38-5C38-B4A5-570D-FD07D45D9D44}"/>
          </ac:spMkLst>
        </pc:spChg>
        <pc:spChg chg="del mod">
          <ac:chgData name="Samuel Kim" userId="0b4e8f1a-35cc-4769-966d-024c662a6df8" providerId="ADAL" clId="{0B4FDA1F-AC19-4FD6-91B0-3F1F6411EC96}" dt="2024-09-13T21:08:07.370" v="898" actId="478"/>
          <ac:spMkLst>
            <pc:docMk/>
            <pc:sldMk cId="4189879005" sldId="1100"/>
            <ac:spMk id="5" creationId="{AC1F6828-1675-E6E0-B6FB-FE2F54D4F6D5}"/>
          </ac:spMkLst>
        </pc:spChg>
        <pc:spChg chg="del mod">
          <ac:chgData name="Samuel Kim" userId="0b4e8f1a-35cc-4769-966d-024c662a6df8" providerId="ADAL" clId="{0B4FDA1F-AC19-4FD6-91B0-3F1F6411EC96}" dt="2024-09-13T21:08:07.370" v="898" actId="478"/>
          <ac:spMkLst>
            <pc:docMk/>
            <pc:sldMk cId="4189879005" sldId="1100"/>
            <ac:spMk id="6" creationId="{49D016E7-F98C-37FA-C879-A19F0B1345D6}"/>
          </ac:spMkLst>
        </pc:spChg>
        <pc:spChg chg="del mod">
          <ac:chgData name="Samuel Kim" userId="0b4e8f1a-35cc-4769-966d-024c662a6df8" providerId="ADAL" clId="{0B4FDA1F-AC19-4FD6-91B0-3F1F6411EC96}" dt="2024-09-13T21:08:07.370" v="898" actId="478"/>
          <ac:spMkLst>
            <pc:docMk/>
            <pc:sldMk cId="4189879005" sldId="1100"/>
            <ac:spMk id="7" creationId="{03644C85-2810-7160-DAB3-1CA99518854F}"/>
          </ac:spMkLst>
        </pc:spChg>
        <pc:spChg chg="del mod">
          <ac:chgData name="Samuel Kim" userId="0b4e8f1a-35cc-4769-966d-024c662a6df8" providerId="ADAL" clId="{0B4FDA1F-AC19-4FD6-91B0-3F1F6411EC96}" dt="2024-09-13T21:08:07.370" v="898" actId="478"/>
          <ac:spMkLst>
            <pc:docMk/>
            <pc:sldMk cId="4189879005" sldId="1100"/>
            <ac:spMk id="8" creationId="{02ADCDBA-0F30-7CB8-9682-1D05FA210AE4}"/>
          </ac:spMkLst>
        </pc:spChg>
        <pc:spChg chg="del mod">
          <ac:chgData name="Samuel Kim" userId="0b4e8f1a-35cc-4769-966d-024c662a6df8" providerId="ADAL" clId="{0B4FDA1F-AC19-4FD6-91B0-3F1F6411EC96}" dt="2024-09-13T21:08:07.370" v="898" actId="478"/>
          <ac:spMkLst>
            <pc:docMk/>
            <pc:sldMk cId="4189879005" sldId="1100"/>
            <ac:spMk id="9" creationId="{8ADB4066-ED3C-682C-5B0C-A4E805D8FCB7}"/>
          </ac:spMkLst>
        </pc:spChg>
        <pc:spChg chg="del mod">
          <ac:chgData name="Samuel Kim" userId="0b4e8f1a-35cc-4769-966d-024c662a6df8" providerId="ADAL" clId="{0B4FDA1F-AC19-4FD6-91B0-3F1F6411EC96}" dt="2024-09-13T21:08:07.370" v="898" actId="478"/>
          <ac:spMkLst>
            <pc:docMk/>
            <pc:sldMk cId="4189879005" sldId="1100"/>
            <ac:spMk id="10" creationId="{48147FFF-ED7E-8594-BC66-D8089DC43215}"/>
          </ac:spMkLst>
        </pc:spChg>
        <pc:spChg chg="del mod">
          <ac:chgData name="Samuel Kim" userId="0b4e8f1a-35cc-4769-966d-024c662a6df8" providerId="ADAL" clId="{0B4FDA1F-AC19-4FD6-91B0-3F1F6411EC96}" dt="2024-09-13T21:08:07.370" v="898" actId="478"/>
          <ac:spMkLst>
            <pc:docMk/>
            <pc:sldMk cId="4189879005" sldId="1100"/>
            <ac:spMk id="11" creationId="{D5B56220-D3F6-8C40-B483-258A205A2D89}"/>
          </ac:spMkLst>
        </pc:spChg>
        <pc:spChg chg="del mod">
          <ac:chgData name="Samuel Kim" userId="0b4e8f1a-35cc-4769-966d-024c662a6df8" providerId="ADAL" clId="{0B4FDA1F-AC19-4FD6-91B0-3F1F6411EC96}" dt="2024-09-13T21:08:07.370" v="898" actId="478"/>
          <ac:spMkLst>
            <pc:docMk/>
            <pc:sldMk cId="4189879005" sldId="1100"/>
            <ac:spMk id="12" creationId="{15E72159-E477-A8C4-DAD4-61E1772A661C}"/>
          </ac:spMkLst>
        </pc:spChg>
        <pc:spChg chg="del mod">
          <ac:chgData name="Samuel Kim" userId="0b4e8f1a-35cc-4769-966d-024c662a6df8" providerId="ADAL" clId="{0B4FDA1F-AC19-4FD6-91B0-3F1F6411EC96}" dt="2024-09-13T21:08:07.370" v="898" actId="478"/>
          <ac:spMkLst>
            <pc:docMk/>
            <pc:sldMk cId="4189879005" sldId="1100"/>
            <ac:spMk id="13" creationId="{105D51D6-93A0-C301-32FD-8EC33469DFE0}"/>
          </ac:spMkLst>
        </pc:spChg>
        <pc:spChg chg="del mod">
          <ac:chgData name="Samuel Kim" userId="0b4e8f1a-35cc-4769-966d-024c662a6df8" providerId="ADAL" clId="{0B4FDA1F-AC19-4FD6-91B0-3F1F6411EC96}" dt="2024-09-13T21:08:07.370" v="898" actId="478"/>
          <ac:spMkLst>
            <pc:docMk/>
            <pc:sldMk cId="4189879005" sldId="1100"/>
            <ac:spMk id="14" creationId="{0A2D28B3-87A8-FB52-7232-50786D2F7E55}"/>
          </ac:spMkLst>
        </pc:spChg>
        <pc:spChg chg="del mod">
          <ac:chgData name="Samuel Kim" userId="0b4e8f1a-35cc-4769-966d-024c662a6df8" providerId="ADAL" clId="{0B4FDA1F-AC19-4FD6-91B0-3F1F6411EC96}" dt="2024-09-13T21:08:07.370" v="898" actId="478"/>
          <ac:spMkLst>
            <pc:docMk/>
            <pc:sldMk cId="4189879005" sldId="1100"/>
            <ac:spMk id="15" creationId="{15F28DC2-F7E3-4DE7-D552-1416A4940ADA}"/>
          </ac:spMkLst>
        </pc:spChg>
        <pc:spChg chg="del mod">
          <ac:chgData name="Samuel Kim" userId="0b4e8f1a-35cc-4769-966d-024c662a6df8" providerId="ADAL" clId="{0B4FDA1F-AC19-4FD6-91B0-3F1F6411EC96}" dt="2024-09-13T21:08:07.370" v="898" actId="478"/>
          <ac:spMkLst>
            <pc:docMk/>
            <pc:sldMk cId="4189879005" sldId="1100"/>
            <ac:spMk id="16" creationId="{EB226286-9244-87B2-724F-0A76B4E5B9B2}"/>
          </ac:spMkLst>
        </pc:spChg>
        <pc:spChg chg="del mod">
          <ac:chgData name="Samuel Kim" userId="0b4e8f1a-35cc-4769-966d-024c662a6df8" providerId="ADAL" clId="{0B4FDA1F-AC19-4FD6-91B0-3F1F6411EC96}" dt="2024-09-13T21:08:07.370" v="898" actId="478"/>
          <ac:spMkLst>
            <pc:docMk/>
            <pc:sldMk cId="4189879005" sldId="1100"/>
            <ac:spMk id="17" creationId="{402491E6-D5F2-903F-75DF-1FA22BA658C7}"/>
          </ac:spMkLst>
        </pc:spChg>
        <pc:spChg chg="del mod">
          <ac:chgData name="Samuel Kim" userId="0b4e8f1a-35cc-4769-966d-024c662a6df8" providerId="ADAL" clId="{0B4FDA1F-AC19-4FD6-91B0-3F1F6411EC96}" dt="2024-09-13T21:08:07.370" v="898" actId="478"/>
          <ac:spMkLst>
            <pc:docMk/>
            <pc:sldMk cId="4189879005" sldId="1100"/>
            <ac:spMk id="18" creationId="{66B90089-92C0-1A2D-749B-83E89512D314}"/>
          </ac:spMkLst>
        </pc:spChg>
        <pc:spChg chg="del mod">
          <ac:chgData name="Samuel Kim" userId="0b4e8f1a-35cc-4769-966d-024c662a6df8" providerId="ADAL" clId="{0B4FDA1F-AC19-4FD6-91B0-3F1F6411EC96}" dt="2024-09-13T21:08:07.370" v="898" actId="478"/>
          <ac:spMkLst>
            <pc:docMk/>
            <pc:sldMk cId="4189879005" sldId="1100"/>
            <ac:spMk id="19" creationId="{654C5BC9-39BE-4F7C-400F-31FE3C1517F5}"/>
          </ac:spMkLst>
        </pc:spChg>
        <pc:spChg chg="del mod">
          <ac:chgData name="Samuel Kim" userId="0b4e8f1a-35cc-4769-966d-024c662a6df8" providerId="ADAL" clId="{0B4FDA1F-AC19-4FD6-91B0-3F1F6411EC96}" dt="2024-09-13T21:08:07.370" v="898" actId="478"/>
          <ac:spMkLst>
            <pc:docMk/>
            <pc:sldMk cId="4189879005" sldId="1100"/>
            <ac:spMk id="20" creationId="{506D1B74-C3A1-8857-E36D-E2A5F04502FE}"/>
          </ac:spMkLst>
        </pc:spChg>
        <pc:spChg chg="del mod">
          <ac:chgData name="Samuel Kim" userId="0b4e8f1a-35cc-4769-966d-024c662a6df8" providerId="ADAL" clId="{0B4FDA1F-AC19-4FD6-91B0-3F1F6411EC96}" dt="2024-09-13T21:08:07.370" v="898" actId="478"/>
          <ac:spMkLst>
            <pc:docMk/>
            <pc:sldMk cId="4189879005" sldId="1100"/>
            <ac:spMk id="21" creationId="{9BBD30B5-B340-BDF4-3FD7-CF78C4DB2955}"/>
          </ac:spMkLst>
        </pc:spChg>
        <pc:spChg chg="del mod">
          <ac:chgData name="Samuel Kim" userId="0b4e8f1a-35cc-4769-966d-024c662a6df8" providerId="ADAL" clId="{0B4FDA1F-AC19-4FD6-91B0-3F1F6411EC96}" dt="2024-09-13T21:08:07.370" v="898" actId="478"/>
          <ac:spMkLst>
            <pc:docMk/>
            <pc:sldMk cId="4189879005" sldId="1100"/>
            <ac:spMk id="22" creationId="{1A6E37AB-D284-085C-0A4C-32CC6998CB7F}"/>
          </ac:spMkLst>
        </pc:spChg>
        <pc:spChg chg="del mod">
          <ac:chgData name="Samuel Kim" userId="0b4e8f1a-35cc-4769-966d-024c662a6df8" providerId="ADAL" clId="{0B4FDA1F-AC19-4FD6-91B0-3F1F6411EC96}" dt="2024-09-13T21:08:07.370" v="898" actId="478"/>
          <ac:spMkLst>
            <pc:docMk/>
            <pc:sldMk cId="4189879005" sldId="1100"/>
            <ac:spMk id="23" creationId="{0BFFE8A4-9B1C-9BC8-50FC-CB89EF01E0F9}"/>
          </ac:spMkLst>
        </pc:spChg>
        <pc:picChg chg="add mod ord">
          <ac:chgData name="Samuel Kim" userId="0b4e8f1a-35cc-4769-966d-024c662a6df8" providerId="ADAL" clId="{0B4FDA1F-AC19-4FD6-91B0-3F1F6411EC96}" dt="2024-09-13T21:08:09.232" v="899" actId="13244"/>
          <ac:picMkLst>
            <pc:docMk/>
            <pc:sldMk cId="4189879005" sldId="1100"/>
            <ac:picMk id="25" creationId="{1B464315-A260-BE4A-3AFD-CA7B36CB34C1}"/>
          </ac:picMkLst>
        </pc:picChg>
      </pc:sldChg>
      <pc:sldChg chg="addSp delSp modSp add mod replId modNotesTx">
        <pc:chgData name="Samuel Kim" userId="0b4e8f1a-35cc-4769-966d-024c662a6df8" providerId="ADAL" clId="{0B4FDA1F-AC19-4FD6-91B0-3F1F6411EC96}" dt="2024-09-13T21:14:29.898" v="1027" actId="13244"/>
        <pc:sldMkLst>
          <pc:docMk/>
          <pc:sldMk cId="2188589339" sldId="1101"/>
        </pc:sldMkLst>
        <pc:spChg chg="mod">
          <ac:chgData name="Samuel Kim" userId="0b4e8f1a-35cc-4769-966d-024c662a6df8" providerId="ADAL" clId="{0B4FDA1F-AC19-4FD6-91B0-3F1F6411EC96}" dt="2024-09-13T21:08:26.561" v="900"/>
          <ac:spMkLst>
            <pc:docMk/>
            <pc:sldMk cId="2188589339" sldId="1101"/>
            <ac:spMk id="4" creationId="{DEABDE13-516D-FC80-7EF9-0C69AC6FE4F8}"/>
          </ac:spMkLst>
        </pc:spChg>
        <pc:spChg chg="mod">
          <ac:chgData name="Samuel Kim" userId="0b4e8f1a-35cc-4769-966d-024c662a6df8" providerId="ADAL" clId="{0B4FDA1F-AC19-4FD6-91B0-3F1F6411EC96}" dt="2024-09-13T21:11:07.863" v="973" actId="948"/>
          <ac:spMkLst>
            <pc:docMk/>
            <pc:sldMk cId="2188589339" sldId="1101"/>
            <ac:spMk id="5" creationId="{A9B6957F-39E9-36E9-AFD7-A6CD5222893D}"/>
          </ac:spMkLst>
        </pc:spChg>
        <pc:spChg chg="mod">
          <ac:chgData name="Samuel Kim" userId="0b4e8f1a-35cc-4769-966d-024c662a6df8" providerId="ADAL" clId="{0B4FDA1F-AC19-4FD6-91B0-3F1F6411EC96}" dt="2024-09-13T21:11:14.145" v="977" actId="1035"/>
          <ac:spMkLst>
            <pc:docMk/>
            <pc:sldMk cId="2188589339" sldId="1101"/>
            <ac:spMk id="6" creationId="{7DA5AE06-14D2-49FA-474A-0B59A67DFB43}"/>
          </ac:spMkLst>
        </pc:spChg>
        <pc:spChg chg="del">
          <ac:chgData name="Samuel Kim" userId="0b4e8f1a-35cc-4769-966d-024c662a6df8" providerId="ADAL" clId="{0B4FDA1F-AC19-4FD6-91B0-3F1F6411EC96}" dt="2024-09-13T21:14:28.140" v="1026" actId="478"/>
          <ac:spMkLst>
            <pc:docMk/>
            <pc:sldMk cId="2188589339" sldId="1101"/>
            <ac:spMk id="7" creationId="{B7DBD94C-0431-69C5-9FBF-8ECFBD1B4E0B}"/>
          </ac:spMkLst>
        </pc:spChg>
        <pc:spChg chg="del">
          <ac:chgData name="Samuel Kim" userId="0b4e8f1a-35cc-4769-966d-024c662a6df8" providerId="ADAL" clId="{0B4FDA1F-AC19-4FD6-91B0-3F1F6411EC96}" dt="2024-09-13T21:14:28.140" v="1026" actId="478"/>
          <ac:spMkLst>
            <pc:docMk/>
            <pc:sldMk cId="2188589339" sldId="1101"/>
            <ac:spMk id="8" creationId="{B6C63CA4-A652-F5C4-BCF1-3B413C3A7C39}"/>
          </ac:spMkLst>
        </pc:spChg>
        <pc:spChg chg="del">
          <ac:chgData name="Samuel Kim" userId="0b4e8f1a-35cc-4769-966d-024c662a6df8" providerId="ADAL" clId="{0B4FDA1F-AC19-4FD6-91B0-3F1F6411EC96}" dt="2024-09-13T21:14:28.140" v="1026" actId="478"/>
          <ac:spMkLst>
            <pc:docMk/>
            <pc:sldMk cId="2188589339" sldId="1101"/>
            <ac:spMk id="9" creationId="{DD8955EB-ADEB-614C-AC12-B53F01C5D6FF}"/>
          </ac:spMkLst>
        </pc:spChg>
        <pc:spChg chg="del">
          <ac:chgData name="Samuel Kim" userId="0b4e8f1a-35cc-4769-966d-024c662a6df8" providerId="ADAL" clId="{0B4FDA1F-AC19-4FD6-91B0-3F1F6411EC96}" dt="2024-09-13T21:14:28.140" v="1026" actId="478"/>
          <ac:spMkLst>
            <pc:docMk/>
            <pc:sldMk cId="2188589339" sldId="1101"/>
            <ac:spMk id="10" creationId="{45EF2170-CE76-AEFD-6993-6D334C4B1DB9}"/>
          </ac:spMkLst>
        </pc:spChg>
        <pc:spChg chg="del">
          <ac:chgData name="Samuel Kim" userId="0b4e8f1a-35cc-4769-966d-024c662a6df8" providerId="ADAL" clId="{0B4FDA1F-AC19-4FD6-91B0-3F1F6411EC96}" dt="2024-09-13T21:14:28.140" v="1026" actId="478"/>
          <ac:spMkLst>
            <pc:docMk/>
            <pc:sldMk cId="2188589339" sldId="1101"/>
            <ac:spMk id="11" creationId="{8D6D19C5-7F53-760C-19AC-D44DF2215031}"/>
          </ac:spMkLst>
        </pc:spChg>
        <pc:spChg chg="del">
          <ac:chgData name="Samuel Kim" userId="0b4e8f1a-35cc-4769-966d-024c662a6df8" providerId="ADAL" clId="{0B4FDA1F-AC19-4FD6-91B0-3F1F6411EC96}" dt="2024-09-13T21:14:28.140" v="1026" actId="478"/>
          <ac:spMkLst>
            <pc:docMk/>
            <pc:sldMk cId="2188589339" sldId="1101"/>
            <ac:spMk id="12" creationId="{0A7B9F3D-003A-287F-C0F9-6CA328E19979}"/>
          </ac:spMkLst>
        </pc:spChg>
        <pc:spChg chg="del">
          <ac:chgData name="Samuel Kim" userId="0b4e8f1a-35cc-4769-966d-024c662a6df8" providerId="ADAL" clId="{0B4FDA1F-AC19-4FD6-91B0-3F1F6411EC96}" dt="2024-09-13T21:14:28.140" v="1026" actId="478"/>
          <ac:spMkLst>
            <pc:docMk/>
            <pc:sldMk cId="2188589339" sldId="1101"/>
            <ac:spMk id="13" creationId="{894AEBBF-7C63-FAFA-85CF-C9CC92764144}"/>
          </ac:spMkLst>
        </pc:spChg>
        <pc:spChg chg="del">
          <ac:chgData name="Samuel Kim" userId="0b4e8f1a-35cc-4769-966d-024c662a6df8" providerId="ADAL" clId="{0B4FDA1F-AC19-4FD6-91B0-3F1F6411EC96}" dt="2024-09-13T21:14:28.140" v="1026" actId="478"/>
          <ac:spMkLst>
            <pc:docMk/>
            <pc:sldMk cId="2188589339" sldId="1101"/>
            <ac:spMk id="14" creationId="{2A1084BC-0DB4-18BD-5AAD-DF26AB1D6C9A}"/>
          </ac:spMkLst>
        </pc:spChg>
        <pc:spChg chg="del">
          <ac:chgData name="Samuel Kim" userId="0b4e8f1a-35cc-4769-966d-024c662a6df8" providerId="ADAL" clId="{0B4FDA1F-AC19-4FD6-91B0-3F1F6411EC96}" dt="2024-09-13T21:14:28.140" v="1026" actId="478"/>
          <ac:spMkLst>
            <pc:docMk/>
            <pc:sldMk cId="2188589339" sldId="1101"/>
            <ac:spMk id="15" creationId="{CA7C5A51-B815-9394-C180-2950FC1DF89C}"/>
          </ac:spMkLst>
        </pc:spChg>
        <pc:spChg chg="del">
          <ac:chgData name="Samuel Kim" userId="0b4e8f1a-35cc-4769-966d-024c662a6df8" providerId="ADAL" clId="{0B4FDA1F-AC19-4FD6-91B0-3F1F6411EC96}" dt="2024-09-13T21:14:28.140" v="1026" actId="478"/>
          <ac:spMkLst>
            <pc:docMk/>
            <pc:sldMk cId="2188589339" sldId="1101"/>
            <ac:spMk id="16" creationId="{1730ABB4-9CCD-1B28-F035-DB4B935DB77D}"/>
          </ac:spMkLst>
        </pc:spChg>
        <pc:spChg chg="del">
          <ac:chgData name="Samuel Kim" userId="0b4e8f1a-35cc-4769-966d-024c662a6df8" providerId="ADAL" clId="{0B4FDA1F-AC19-4FD6-91B0-3F1F6411EC96}" dt="2024-09-13T21:14:28.140" v="1026" actId="478"/>
          <ac:spMkLst>
            <pc:docMk/>
            <pc:sldMk cId="2188589339" sldId="1101"/>
            <ac:spMk id="17" creationId="{506F110A-6D69-4FA5-CE04-E33FB23BE73C}"/>
          </ac:spMkLst>
        </pc:spChg>
        <pc:spChg chg="del">
          <ac:chgData name="Samuel Kim" userId="0b4e8f1a-35cc-4769-966d-024c662a6df8" providerId="ADAL" clId="{0B4FDA1F-AC19-4FD6-91B0-3F1F6411EC96}" dt="2024-09-13T21:14:28.140" v="1026" actId="478"/>
          <ac:spMkLst>
            <pc:docMk/>
            <pc:sldMk cId="2188589339" sldId="1101"/>
            <ac:spMk id="18" creationId="{254171B8-9507-D86C-390F-493D5CDF1E19}"/>
          </ac:spMkLst>
        </pc:spChg>
        <pc:spChg chg="del">
          <ac:chgData name="Samuel Kim" userId="0b4e8f1a-35cc-4769-966d-024c662a6df8" providerId="ADAL" clId="{0B4FDA1F-AC19-4FD6-91B0-3F1F6411EC96}" dt="2024-09-13T21:14:28.140" v="1026" actId="478"/>
          <ac:spMkLst>
            <pc:docMk/>
            <pc:sldMk cId="2188589339" sldId="1101"/>
            <ac:spMk id="19" creationId="{984F6F50-A848-D1F7-C858-D24A536DB965}"/>
          </ac:spMkLst>
        </pc:spChg>
        <pc:spChg chg="del">
          <ac:chgData name="Samuel Kim" userId="0b4e8f1a-35cc-4769-966d-024c662a6df8" providerId="ADAL" clId="{0B4FDA1F-AC19-4FD6-91B0-3F1F6411EC96}" dt="2024-09-13T21:14:28.140" v="1026" actId="478"/>
          <ac:spMkLst>
            <pc:docMk/>
            <pc:sldMk cId="2188589339" sldId="1101"/>
            <ac:spMk id="20" creationId="{90C81A2B-0D6F-E10B-0E8C-72BBE3EEC058}"/>
          </ac:spMkLst>
        </pc:spChg>
        <pc:spChg chg="del">
          <ac:chgData name="Samuel Kim" userId="0b4e8f1a-35cc-4769-966d-024c662a6df8" providerId="ADAL" clId="{0B4FDA1F-AC19-4FD6-91B0-3F1F6411EC96}" dt="2024-09-13T21:14:28.140" v="1026" actId="478"/>
          <ac:spMkLst>
            <pc:docMk/>
            <pc:sldMk cId="2188589339" sldId="1101"/>
            <ac:spMk id="21" creationId="{99058FED-DE98-8F53-DF7E-9256E7FF0344}"/>
          </ac:spMkLst>
        </pc:spChg>
        <pc:spChg chg="del">
          <ac:chgData name="Samuel Kim" userId="0b4e8f1a-35cc-4769-966d-024c662a6df8" providerId="ADAL" clId="{0B4FDA1F-AC19-4FD6-91B0-3F1F6411EC96}" dt="2024-09-13T21:14:28.140" v="1026" actId="478"/>
          <ac:spMkLst>
            <pc:docMk/>
            <pc:sldMk cId="2188589339" sldId="1101"/>
            <ac:spMk id="22" creationId="{E1A39200-4815-06A9-DB7E-BD860D189610}"/>
          </ac:spMkLst>
        </pc:spChg>
        <pc:spChg chg="del">
          <ac:chgData name="Samuel Kim" userId="0b4e8f1a-35cc-4769-966d-024c662a6df8" providerId="ADAL" clId="{0B4FDA1F-AC19-4FD6-91B0-3F1F6411EC96}" dt="2024-09-13T21:14:28.140" v="1026" actId="478"/>
          <ac:spMkLst>
            <pc:docMk/>
            <pc:sldMk cId="2188589339" sldId="1101"/>
            <ac:spMk id="23" creationId="{98C2D792-8A47-C691-1D95-52A8143A2358}"/>
          </ac:spMkLst>
        </pc:spChg>
        <pc:spChg chg="del">
          <ac:chgData name="Samuel Kim" userId="0b4e8f1a-35cc-4769-966d-024c662a6df8" providerId="ADAL" clId="{0B4FDA1F-AC19-4FD6-91B0-3F1F6411EC96}" dt="2024-09-13T21:14:28.140" v="1026" actId="478"/>
          <ac:spMkLst>
            <pc:docMk/>
            <pc:sldMk cId="2188589339" sldId="1101"/>
            <ac:spMk id="24" creationId="{90357405-6D54-69F3-D0D8-3EC9C4A9E705}"/>
          </ac:spMkLst>
        </pc:spChg>
        <pc:spChg chg="del">
          <ac:chgData name="Samuel Kim" userId="0b4e8f1a-35cc-4769-966d-024c662a6df8" providerId="ADAL" clId="{0B4FDA1F-AC19-4FD6-91B0-3F1F6411EC96}" dt="2024-09-13T21:14:28.140" v="1026" actId="478"/>
          <ac:spMkLst>
            <pc:docMk/>
            <pc:sldMk cId="2188589339" sldId="1101"/>
            <ac:spMk id="25" creationId="{6A38CDD0-26DB-1EB2-24BC-B578E91B0ADD}"/>
          </ac:spMkLst>
        </pc:spChg>
        <pc:picChg chg="add mod ord">
          <ac:chgData name="Samuel Kim" userId="0b4e8f1a-35cc-4769-966d-024c662a6df8" providerId="ADAL" clId="{0B4FDA1F-AC19-4FD6-91B0-3F1F6411EC96}" dt="2024-09-13T21:14:29.898" v="1027" actId="13244"/>
          <ac:picMkLst>
            <pc:docMk/>
            <pc:sldMk cId="2188589339" sldId="1101"/>
            <ac:picMk id="3" creationId="{0ABE7C28-3C00-0E0C-3B72-B2B4274047C1}"/>
          </ac:picMkLst>
        </pc:picChg>
      </pc:sldChg>
      <pc:sldChg chg="addSp delSp modSp add mod replId">
        <pc:chgData name="Samuel Kim" userId="0b4e8f1a-35cc-4769-966d-024c662a6df8" providerId="ADAL" clId="{0B4FDA1F-AC19-4FD6-91B0-3F1F6411EC96}" dt="2024-09-13T21:16:45.928" v="1114" actId="13244"/>
        <pc:sldMkLst>
          <pc:docMk/>
          <pc:sldMk cId="4218319559" sldId="1102"/>
        </pc:sldMkLst>
        <pc:spChg chg="mod">
          <ac:chgData name="Samuel Kim" userId="0b4e8f1a-35cc-4769-966d-024c662a6df8" providerId="ADAL" clId="{0B4FDA1F-AC19-4FD6-91B0-3F1F6411EC96}" dt="2024-09-13T21:11:58.392" v="982"/>
          <ac:spMkLst>
            <pc:docMk/>
            <pc:sldMk cId="4218319559" sldId="1102"/>
            <ac:spMk id="2" creationId="{4F7477C3-BB78-5BAE-27EB-C49E135195F0}"/>
          </ac:spMkLst>
        </pc:spChg>
        <pc:spChg chg="mod">
          <ac:chgData name="Samuel Kim" userId="0b4e8f1a-35cc-4769-966d-024c662a6df8" providerId="ADAL" clId="{0B4FDA1F-AC19-4FD6-91B0-3F1F6411EC96}" dt="2024-09-13T21:15:57.485" v="1084" actId="14100"/>
          <ac:spMkLst>
            <pc:docMk/>
            <pc:sldMk cId="4218319559" sldId="1102"/>
            <ac:spMk id="3" creationId="{6BF464BC-A774-E058-6E17-96AA76245E83}"/>
          </ac:spMkLst>
        </pc:spChg>
        <pc:spChg chg="del">
          <ac:chgData name="Samuel Kim" userId="0b4e8f1a-35cc-4769-966d-024c662a6df8" providerId="ADAL" clId="{0B4FDA1F-AC19-4FD6-91B0-3F1F6411EC96}" dt="2024-09-13T21:16:44.449" v="1113" actId="478"/>
          <ac:spMkLst>
            <pc:docMk/>
            <pc:sldMk cId="4218319559" sldId="1102"/>
            <ac:spMk id="4" creationId="{60B93C1E-800D-DA9E-9DF2-406D5E282C65}"/>
          </ac:spMkLst>
        </pc:spChg>
        <pc:spChg chg="del">
          <ac:chgData name="Samuel Kim" userId="0b4e8f1a-35cc-4769-966d-024c662a6df8" providerId="ADAL" clId="{0B4FDA1F-AC19-4FD6-91B0-3F1F6411EC96}" dt="2024-09-13T21:16:44.449" v="1113" actId="478"/>
          <ac:spMkLst>
            <pc:docMk/>
            <pc:sldMk cId="4218319559" sldId="1102"/>
            <ac:spMk id="5" creationId="{9DA921FB-CDA4-8DCC-BA55-87E4DB0EF7D5}"/>
          </ac:spMkLst>
        </pc:spChg>
        <pc:spChg chg="del">
          <ac:chgData name="Samuel Kim" userId="0b4e8f1a-35cc-4769-966d-024c662a6df8" providerId="ADAL" clId="{0B4FDA1F-AC19-4FD6-91B0-3F1F6411EC96}" dt="2024-09-13T21:16:44.449" v="1113" actId="478"/>
          <ac:spMkLst>
            <pc:docMk/>
            <pc:sldMk cId="4218319559" sldId="1102"/>
            <ac:spMk id="6" creationId="{EAE7891C-72B2-1117-6FC9-604003FBE951}"/>
          </ac:spMkLst>
        </pc:spChg>
        <pc:spChg chg="del">
          <ac:chgData name="Samuel Kim" userId="0b4e8f1a-35cc-4769-966d-024c662a6df8" providerId="ADAL" clId="{0B4FDA1F-AC19-4FD6-91B0-3F1F6411EC96}" dt="2024-09-13T21:16:44.449" v="1113" actId="478"/>
          <ac:spMkLst>
            <pc:docMk/>
            <pc:sldMk cId="4218319559" sldId="1102"/>
            <ac:spMk id="7" creationId="{6035B859-FBBE-BAD7-BF21-C6B0F1A1DC86}"/>
          </ac:spMkLst>
        </pc:spChg>
        <pc:spChg chg="del">
          <ac:chgData name="Samuel Kim" userId="0b4e8f1a-35cc-4769-966d-024c662a6df8" providerId="ADAL" clId="{0B4FDA1F-AC19-4FD6-91B0-3F1F6411EC96}" dt="2024-09-13T21:16:44.449" v="1113" actId="478"/>
          <ac:spMkLst>
            <pc:docMk/>
            <pc:sldMk cId="4218319559" sldId="1102"/>
            <ac:spMk id="8" creationId="{76B3D1FB-2E2B-82DA-D1E8-1DAEA5711F8B}"/>
          </ac:spMkLst>
        </pc:spChg>
        <pc:spChg chg="del">
          <ac:chgData name="Samuel Kim" userId="0b4e8f1a-35cc-4769-966d-024c662a6df8" providerId="ADAL" clId="{0B4FDA1F-AC19-4FD6-91B0-3F1F6411EC96}" dt="2024-09-13T21:16:44.449" v="1113" actId="478"/>
          <ac:spMkLst>
            <pc:docMk/>
            <pc:sldMk cId="4218319559" sldId="1102"/>
            <ac:spMk id="9" creationId="{CA65B187-01C3-46C0-89E4-24AEA829A21A}"/>
          </ac:spMkLst>
        </pc:spChg>
        <pc:spChg chg="del">
          <ac:chgData name="Samuel Kim" userId="0b4e8f1a-35cc-4769-966d-024c662a6df8" providerId="ADAL" clId="{0B4FDA1F-AC19-4FD6-91B0-3F1F6411EC96}" dt="2024-09-13T21:16:44.449" v="1113" actId="478"/>
          <ac:spMkLst>
            <pc:docMk/>
            <pc:sldMk cId="4218319559" sldId="1102"/>
            <ac:spMk id="10" creationId="{6F5E15F4-E180-7743-C134-0038086D7E2E}"/>
          </ac:spMkLst>
        </pc:spChg>
        <pc:spChg chg="del">
          <ac:chgData name="Samuel Kim" userId="0b4e8f1a-35cc-4769-966d-024c662a6df8" providerId="ADAL" clId="{0B4FDA1F-AC19-4FD6-91B0-3F1F6411EC96}" dt="2024-09-13T21:16:44.449" v="1113" actId="478"/>
          <ac:spMkLst>
            <pc:docMk/>
            <pc:sldMk cId="4218319559" sldId="1102"/>
            <ac:spMk id="11" creationId="{F4BDFBFC-16FB-0FA1-08E4-AA7FECE12A06}"/>
          </ac:spMkLst>
        </pc:spChg>
        <pc:spChg chg="del">
          <ac:chgData name="Samuel Kim" userId="0b4e8f1a-35cc-4769-966d-024c662a6df8" providerId="ADAL" clId="{0B4FDA1F-AC19-4FD6-91B0-3F1F6411EC96}" dt="2024-09-13T21:16:44.449" v="1113" actId="478"/>
          <ac:spMkLst>
            <pc:docMk/>
            <pc:sldMk cId="4218319559" sldId="1102"/>
            <ac:spMk id="12" creationId="{D04229AE-9760-5753-6C92-29318BC51EE0}"/>
          </ac:spMkLst>
        </pc:spChg>
        <pc:spChg chg="del">
          <ac:chgData name="Samuel Kim" userId="0b4e8f1a-35cc-4769-966d-024c662a6df8" providerId="ADAL" clId="{0B4FDA1F-AC19-4FD6-91B0-3F1F6411EC96}" dt="2024-09-13T21:16:44.449" v="1113" actId="478"/>
          <ac:spMkLst>
            <pc:docMk/>
            <pc:sldMk cId="4218319559" sldId="1102"/>
            <ac:spMk id="13" creationId="{419E6EE7-AC9B-78AD-CF8C-EA5B2E753EB1}"/>
          </ac:spMkLst>
        </pc:spChg>
        <pc:spChg chg="del">
          <ac:chgData name="Samuel Kim" userId="0b4e8f1a-35cc-4769-966d-024c662a6df8" providerId="ADAL" clId="{0B4FDA1F-AC19-4FD6-91B0-3F1F6411EC96}" dt="2024-09-13T21:16:44.449" v="1113" actId="478"/>
          <ac:spMkLst>
            <pc:docMk/>
            <pc:sldMk cId="4218319559" sldId="1102"/>
            <ac:spMk id="14" creationId="{15340613-C553-7449-D461-5D7545F24B56}"/>
          </ac:spMkLst>
        </pc:spChg>
        <pc:spChg chg="del">
          <ac:chgData name="Samuel Kim" userId="0b4e8f1a-35cc-4769-966d-024c662a6df8" providerId="ADAL" clId="{0B4FDA1F-AC19-4FD6-91B0-3F1F6411EC96}" dt="2024-09-13T21:16:44.449" v="1113" actId="478"/>
          <ac:spMkLst>
            <pc:docMk/>
            <pc:sldMk cId="4218319559" sldId="1102"/>
            <ac:spMk id="15" creationId="{75577328-00F6-B02C-B34D-619A77C4EAA6}"/>
          </ac:spMkLst>
        </pc:spChg>
        <pc:spChg chg="del">
          <ac:chgData name="Samuel Kim" userId="0b4e8f1a-35cc-4769-966d-024c662a6df8" providerId="ADAL" clId="{0B4FDA1F-AC19-4FD6-91B0-3F1F6411EC96}" dt="2024-09-13T21:16:44.449" v="1113" actId="478"/>
          <ac:spMkLst>
            <pc:docMk/>
            <pc:sldMk cId="4218319559" sldId="1102"/>
            <ac:spMk id="16" creationId="{ABDF2011-31BB-695D-831F-F247A3B1352C}"/>
          </ac:spMkLst>
        </pc:spChg>
        <pc:spChg chg="del">
          <ac:chgData name="Samuel Kim" userId="0b4e8f1a-35cc-4769-966d-024c662a6df8" providerId="ADAL" clId="{0B4FDA1F-AC19-4FD6-91B0-3F1F6411EC96}" dt="2024-09-13T21:16:44.449" v="1113" actId="478"/>
          <ac:spMkLst>
            <pc:docMk/>
            <pc:sldMk cId="4218319559" sldId="1102"/>
            <ac:spMk id="17" creationId="{B76AC517-30D0-D409-A677-33DC5C1D3F55}"/>
          </ac:spMkLst>
        </pc:spChg>
        <pc:spChg chg="del">
          <ac:chgData name="Samuel Kim" userId="0b4e8f1a-35cc-4769-966d-024c662a6df8" providerId="ADAL" clId="{0B4FDA1F-AC19-4FD6-91B0-3F1F6411EC96}" dt="2024-09-13T21:16:44.449" v="1113" actId="478"/>
          <ac:spMkLst>
            <pc:docMk/>
            <pc:sldMk cId="4218319559" sldId="1102"/>
            <ac:spMk id="18" creationId="{6EE9DAA5-C78A-A968-4783-1E5D23AA59AC}"/>
          </ac:spMkLst>
        </pc:spChg>
        <pc:spChg chg="del">
          <ac:chgData name="Samuel Kim" userId="0b4e8f1a-35cc-4769-966d-024c662a6df8" providerId="ADAL" clId="{0B4FDA1F-AC19-4FD6-91B0-3F1F6411EC96}" dt="2024-09-13T21:16:44.449" v="1113" actId="478"/>
          <ac:spMkLst>
            <pc:docMk/>
            <pc:sldMk cId="4218319559" sldId="1102"/>
            <ac:spMk id="19" creationId="{66B77AB7-D0BB-AA7F-DF46-39F6FA100C35}"/>
          </ac:spMkLst>
        </pc:spChg>
        <pc:spChg chg="del">
          <ac:chgData name="Samuel Kim" userId="0b4e8f1a-35cc-4769-966d-024c662a6df8" providerId="ADAL" clId="{0B4FDA1F-AC19-4FD6-91B0-3F1F6411EC96}" dt="2024-09-13T21:16:44.449" v="1113" actId="478"/>
          <ac:spMkLst>
            <pc:docMk/>
            <pc:sldMk cId="4218319559" sldId="1102"/>
            <ac:spMk id="20" creationId="{D33B0457-13C7-7D1F-576B-BC1E60837572}"/>
          </ac:spMkLst>
        </pc:spChg>
        <pc:spChg chg="del">
          <ac:chgData name="Samuel Kim" userId="0b4e8f1a-35cc-4769-966d-024c662a6df8" providerId="ADAL" clId="{0B4FDA1F-AC19-4FD6-91B0-3F1F6411EC96}" dt="2024-09-13T21:16:44.449" v="1113" actId="478"/>
          <ac:spMkLst>
            <pc:docMk/>
            <pc:sldMk cId="4218319559" sldId="1102"/>
            <ac:spMk id="21" creationId="{02B530F8-3717-37A0-D012-8EE95CBBE223}"/>
          </ac:spMkLst>
        </pc:spChg>
        <pc:spChg chg="del">
          <ac:chgData name="Samuel Kim" userId="0b4e8f1a-35cc-4769-966d-024c662a6df8" providerId="ADAL" clId="{0B4FDA1F-AC19-4FD6-91B0-3F1F6411EC96}" dt="2024-09-13T21:16:44.449" v="1113" actId="478"/>
          <ac:spMkLst>
            <pc:docMk/>
            <pc:sldMk cId="4218319559" sldId="1102"/>
            <ac:spMk id="22" creationId="{F0C63002-447E-995E-557D-478F24945B15}"/>
          </ac:spMkLst>
        </pc:spChg>
        <pc:spChg chg="del">
          <ac:chgData name="Samuel Kim" userId="0b4e8f1a-35cc-4769-966d-024c662a6df8" providerId="ADAL" clId="{0B4FDA1F-AC19-4FD6-91B0-3F1F6411EC96}" dt="2024-09-13T21:16:44.449" v="1113" actId="478"/>
          <ac:spMkLst>
            <pc:docMk/>
            <pc:sldMk cId="4218319559" sldId="1102"/>
            <ac:spMk id="23" creationId="{EC909411-E28C-3E0F-1329-E44D8C53A028}"/>
          </ac:spMkLst>
        </pc:spChg>
        <pc:spChg chg="mod">
          <ac:chgData name="Samuel Kim" userId="0b4e8f1a-35cc-4769-966d-024c662a6df8" providerId="ADAL" clId="{0B4FDA1F-AC19-4FD6-91B0-3F1F6411EC96}" dt="2024-09-13T21:16:06.549" v="1098" actId="403"/>
          <ac:spMkLst>
            <pc:docMk/>
            <pc:sldMk cId="4218319559" sldId="1102"/>
            <ac:spMk id="28" creationId="{E4C3A135-509F-0401-56DA-8C262D6A876E}"/>
          </ac:spMkLst>
        </pc:spChg>
        <pc:spChg chg="mod">
          <ac:chgData name="Samuel Kim" userId="0b4e8f1a-35cc-4769-966d-024c662a6df8" providerId="ADAL" clId="{0B4FDA1F-AC19-4FD6-91B0-3F1F6411EC96}" dt="2024-09-13T21:16:06.549" v="1098" actId="403"/>
          <ac:spMkLst>
            <pc:docMk/>
            <pc:sldMk cId="4218319559" sldId="1102"/>
            <ac:spMk id="29" creationId="{C388D299-23B1-1DE4-6E37-FDB4EF23033D}"/>
          </ac:spMkLst>
        </pc:spChg>
        <pc:spChg chg="mod">
          <ac:chgData name="Samuel Kim" userId="0b4e8f1a-35cc-4769-966d-024c662a6df8" providerId="ADAL" clId="{0B4FDA1F-AC19-4FD6-91B0-3F1F6411EC96}" dt="2024-09-13T21:16:06.549" v="1098" actId="403"/>
          <ac:spMkLst>
            <pc:docMk/>
            <pc:sldMk cId="4218319559" sldId="1102"/>
            <ac:spMk id="30" creationId="{73BB56A3-9BC4-33E0-3ACB-FFBDD66D77A5}"/>
          </ac:spMkLst>
        </pc:spChg>
        <pc:spChg chg="mod">
          <ac:chgData name="Samuel Kim" userId="0b4e8f1a-35cc-4769-966d-024c662a6df8" providerId="ADAL" clId="{0B4FDA1F-AC19-4FD6-91B0-3F1F6411EC96}" dt="2024-09-13T21:16:06.549" v="1098" actId="403"/>
          <ac:spMkLst>
            <pc:docMk/>
            <pc:sldMk cId="4218319559" sldId="1102"/>
            <ac:spMk id="31" creationId="{73DBEFC2-C195-69C1-BD66-6188A1387F00}"/>
          </ac:spMkLst>
        </pc:spChg>
        <pc:spChg chg="mod">
          <ac:chgData name="Samuel Kim" userId="0b4e8f1a-35cc-4769-966d-024c662a6df8" providerId="ADAL" clId="{0B4FDA1F-AC19-4FD6-91B0-3F1F6411EC96}" dt="2024-09-13T21:16:06.549" v="1098" actId="403"/>
          <ac:spMkLst>
            <pc:docMk/>
            <pc:sldMk cId="4218319559" sldId="1102"/>
            <ac:spMk id="32" creationId="{90E28BB4-AD49-4C75-A04D-8CA9FD286DE7}"/>
          </ac:spMkLst>
        </pc:spChg>
        <pc:spChg chg="mod">
          <ac:chgData name="Samuel Kim" userId="0b4e8f1a-35cc-4769-966d-024c662a6df8" providerId="ADAL" clId="{0B4FDA1F-AC19-4FD6-91B0-3F1F6411EC96}" dt="2024-09-13T21:16:06.549" v="1098" actId="403"/>
          <ac:spMkLst>
            <pc:docMk/>
            <pc:sldMk cId="4218319559" sldId="1102"/>
            <ac:spMk id="35" creationId="{48632008-F71C-9523-D5C9-25369899D72A}"/>
          </ac:spMkLst>
        </pc:spChg>
        <pc:spChg chg="mod">
          <ac:chgData name="Samuel Kim" userId="0b4e8f1a-35cc-4769-966d-024c662a6df8" providerId="ADAL" clId="{0B4FDA1F-AC19-4FD6-91B0-3F1F6411EC96}" dt="2024-09-13T21:16:06.549" v="1098" actId="403"/>
          <ac:spMkLst>
            <pc:docMk/>
            <pc:sldMk cId="4218319559" sldId="1102"/>
            <ac:spMk id="36" creationId="{AD18A01D-F6F5-F1D8-2C6D-803EA00FF09F}"/>
          </ac:spMkLst>
        </pc:spChg>
        <pc:spChg chg="mod">
          <ac:chgData name="Samuel Kim" userId="0b4e8f1a-35cc-4769-966d-024c662a6df8" providerId="ADAL" clId="{0B4FDA1F-AC19-4FD6-91B0-3F1F6411EC96}" dt="2024-09-13T21:16:06.549" v="1098" actId="403"/>
          <ac:spMkLst>
            <pc:docMk/>
            <pc:sldMk cId="4218319559" sldId="1102"/>
            <ac:spMk id="37" creationId="{93EEF8E6-62C8-5BD1-7D9A-2DD81F9B3B28}"/>
          </ac:spMkLst>
        </pc:spChg>
        <pc:spChg chg="mod">
          <ac:chgData name="Samuel Kim" userId="0b4e8f1a-35cc-4769-966d-024c662a6df8" providerId="ADAL" clId="{0B4FDA1F-AC19-4FD6-91B0-3F1F6411EC96}" dt="2024-09-13T21:16:06.549" v="1098" actId="403"/>
          <ac:spMkLst>
            <pc:docMk/>
            <pc:sldMk cId="4218319559" sldId="1102"/>
            <ac:spMk id="38" creationId="{01A9D2E4-53EF-82AD-10C2-9661BE105C35}"/>
          </ac:spMkLst>
        </pc:spChg>
        <pc:spChg chg="mod">
          <ac:chgData name="Samuel Kim" userId="0b4e8f1a-35cc-4769-966d-024c662a6df8" providerId="ADAL" clId="{0B4FDA1F-AC19-4FD6-91B0-3F1F6411EC96}" dt="2024-09-13T21:16:06.549" v="1098" actId="403"/>
          <ac:spMkLst>
            <pc:docMk/>
            <pc:sldMk cId="4218319559" sldId="1102"/>
            <ac:spMk id="39" creationId="{DDDF498A-BEB6-ABBC-DB06-0C2ECAD6B6C5}"/>
          </ac:spMkLst>
        </pc:spChg>
        <pc:spChg chg="mod">
          <ac:chgData name="Samuel Kim" userId="0b4e8f1a-35cc-4769-966d-024c662a6df8" providerId="ADAL" clId="{0B4FDA1F-AC19-4FD6-91B0-3F1F6411EC96}" dt="2024-09-13T21:16:06.549" v="1098" actId="403"/>
          <ac:spMkLst>
            <pc:docMk/>
            <pc:sldMk cId="4218319559" sldId="1102"/>
            <ac:spMk id="40" creationId="{38D4A34D-9563-E6B9-B7C0-FC6275145063}"/>
          </ac:spMkLst>
        </pc:spChg>
        <pc:spChg chg="mod">
          <ac:chgData name="Samuel Kim" userId="0b4e8f1a-35cc-4769-966d-024c662a6df8" providerId="ADAL" clId="{0B4FDA1F-AC19-4FD6-91B0-3F1F6411EC96}" dt="2024-09-13T21:16:06.549" v="1098" actId="403"/>
          <ac:spMkLst>
            <pc:docMk/>
            <pc:sldMk cId="4218319559" sldId="1102"/>
            <ac:spMk id="41" creationId="{02EF9A96-BE1A-D37C-D500-10C89662BB70}"/>
          </ac:spMkLst>
        </pc:spChg>
        <pc:spChg chg="mod">
          <ac:chgData name="Samuel Kim" userId="0b4e8f1a-35cc-4769-966d-024c662a6df8" providerId="ADAL" clId="{0B4FDA1F-AC19-4FD6-91B0-3F1F6411EC96}" dt="2024-09-13T21:16:06.549" v="1098" actId="403"/>
          <ac:spMkLst>
            <pc:docMk/>
            <pc:sldMk cId="4218319559" sldId="1102"/>
            <ac:spMk id="42" creationId="{4FD03642-3992-E453-FDC6-3E4824A98395}"/>
          </ac:spMkLst>
        </pc:spChg>
        <pc:grpChg chg="mod">
          <ac:chgData name="Samuel Kim" userId="0b4e8f1a-35cc-4769-966d-024c662a6df8" providerId="ADAL" clId="{0B4FDA1F-AC19-4FD6-91B0-3F1F6411EC96}" dt="2024-09-13T21:12:17.874" v="983"/>
          <ac:grpSpMkLst>
            <pc:docMk/>
            <pc:sldMk cId="4218319559" sldId="1102"/>
            <ac:grpSpMk id="25" creationId="{43803E93-AB9C-1E83-5ABD-570D831071F9}"/>
          </ac:grpSpMkLst>
        </pc:grpChg>
        <pc:grpChg chg="mod">
          <ac:chgData name="Samuel Kim" userId="0b4e8f1a-35cc-4769-966d-024c662a6df8" providerId="ADAL" clId="{0B4FDA1F-AC19-4FD6-91B0-3F1F6411EC96}" dt="2024-09-13T21:12:17.874" v="983"/>
          <ac:grpSpMkLst>
            <pc:docMk/>
            <pc:sldMk cId="4218319559" sldId="1102"/>
            <ac:grpSpMk id="26" creationId="{BB7F5D7E-D1CC-0815-4B6C-1D05E33BE853}"/>
          </ac:grpSpMkLst>
        </pc:grpChg>
        <pc:grpChg chg="add mod ord">
          <ac:chgData name="Samuel Kim" userId="0b4e8f1a-35cc-4769-966d-024c662a6df8" providerId="ADAL" clId="{0B4FDA1F-AC19-4FD6-91B0-3F1F6411EC96}" dt="2024-09-13T21:16:45.928" v="1114" actId="13244"/>
          <ac:grpSpMkLst>
            <pc:docMk/>
            <pc:sldMk cId="4218319559" sldId="1102"/>
            <ac:grpSpMk id="33" creationId="{BAC6FA9D-B1FC-1EEC-C508-C4A64DED40E8}"/>
          </ac:grpSpMkLst>
        </pc:grpChg>
        <pc:cxnChg chg="mod">
          <ac:chgData name="Samuel Kim" userId="0b4e8f1a-35cc-4769-966d-024c662a6df8" providerId="ADAL" clId="{0B4FDA1F-AC19-4FD6-91B0-3F1F6411EC96}" dt="2024-09-13T21:12:17.874" v="983"/>
          <ac:cxnSpMkLst>
            <pc:docMk/>
            <pc:sldMk cId="4218319559" sldId="1102"/>
            <ac:cxnSpMk id="27" creationId="{3325C19F-6A2A-77DC-4BD8-DA0E6C1897CC}"/>
          </ac:cxnSpMkLst>
        </pc:cxnChg>
        <pc:cxnChg chg="mod">
          <ac:chgData name="Samuel Kim" userId="0b4e8f1a-35cc-4769-966d-024c662a6df8" providerId="ADAL" clId="{0B4FDA1F-AC19-4FD6-91B0-3F1F6411EC96}" dt="2024-09-13T21:12:17.874" v="983"/>
          <ac:cxnSpMkLst>
            <pc:docMk/>
            <pc:sldMk cId="4218319559" sldId="1102"/>
            <ac:cxnSpMk id="34" creationId="{0B108F2E-5FA9-98DA-2761-FC0DF1E682C7}"/>
          </ac:cxnSpMkLst>
        </pc:cxnChg>
      </pc:sldChg>
      <pc:sldChg chg="addSp delSp modSp add mod replId">
        <pc:chgData name="Samuel Kim" userId="0b4e8f1a-35cc-4769-966d-024c662a6df8" providerId="ADAL" clId="{0B4FDA1F-AC19-4FD6-91B0-3F1F6411EC96}" dt="2024-09-13T21:18:25.105" v="1150" actId="13244"/>
        <pc:sldMkLst>
          <pc:docMk/>
          <pc:sldMk cId="3078275099" sldId="1103"/>
        </pc:sldMkLst>
        <pc:spChg chg="mod">
          <ac:chgData name="Samuel Kim" userId="0b4e8f1a-35cc-4769-966d-024c662a6df8" providerId="ADAL" clId="{0B4FDA1F-AC19-4FD6-91B0-3F1F6411EC96}" dt="2024-09-13T21:17:02.315" v="1118" actId="404"/>
          <ac:spMkLst>
            <pc:docMk/>
            <pc:sldMk cId="3078275099" sldId="1103"/>
            <ac:spMk id="2" creationId="{74FD98CB-F612-D266-EEFE-ABA39AE55024}"/>
          </ac:spMkLst>
        </pc:spChg>
        <pc:spChg chg="mod">
          <ac:chgData name="Samuel Kim" userId="0b4e8f1a-35cc-4769-966d-024c662a6df8" providerId="ADAL" clId="{0B4FDA1F-AC19-4FD6-91B0-3F1F6411EC96}" dt="2024-09-13T21:18:19.330" v="1148" actId="14100"/>
          <ac:spMkLst>
            <pc:docMk/>
            <pc:sldMk cId="3078275099" sldId="1103"/>
            <ac:spMk id="3" creationId="{1FEE8510-FF7E-8A3E-BE31-A40932133F87}"/>
          </ac:spMkLst>
        </pc:spChg>
        <pc:spChg chg="del">
          <ac:chgData name="Samuel Kim" userId="0b4e8f1a-35cc-4769-966d-024c662a6df8" providerId="ADAL" clId="{0B4FDA1F-AC19-4FD6-91B0-3F1F6411EC96}" dt="2024-09-13T21:18:23.738" v="1149" actId="478"/>
          <ac:spMkLst>
            <pc:docMk/>
            <pc:sldMk cId="3078275099" sldId="1103"/>
            <ac:spMk id="4" creationId="{951E1F38-5C38-B4A5-570D-FD07D45D9D44}"/>
          </ac:spMkLst>
        </pc:spChg>
        <pc:spChg chg="del">
          <ac:chgData name="Samuel Kim" userId="0b4e8f1a-35cc-4769-966d-024c662a6df8" providerId="ADAL" clId="{0B4FDA1F-AC19-4FD6-91B0-3F1F6411EC96}" dt="2024-09-13T21:18:23.738" v="1149" actId="478"/>
          <ac:spMkLst>
            <pc:docMk/>
            <pc:sldMk cId="3078275099" sldId="1103"/>
            <ac:spMk id="5" creationId="{AC1F6828-1675-E6E0-B6FB-FE2F54D4F6D5}"/>
          </ac:spMkLst>
        </pc:spChg>
        <pc:spChg chg="del">
          <ac:chgData name="Samuel Kim" userId="0b4e8f1a-35cc-4769-966d-024c662a6df8" providerId="ADAL" clId="{0B4FDA1F-AC19-4FD6-91B0-3F1F6411EC96}" dt="2024-09-13T21:18:23.738" v="1149" actId="478"/>
          <ac:spMkLst>
            <pc:docMk/>
            <pc:sldMk cId="3078275099" sldId="1103"/>
            <ac:spMk id="6" creationId="{49D016E7-F98C-37FA-C879-A19F0B1345D6}"/>
          </ac:spMkLst>
        </pc:spChg>
        <pc:spChg chg="del">
          <ac:chgData name="Samuel Kim" userId="0b4e8f1a-35cc-4769-966d-024c662a6df8" providerId="ADAL" clId="{0B4FDA1F-AC19-4FD6-91B0-3F1F6411EC96}" dt="2024-09-13T21:18:23.738" v="1149" actId="478"/>
          <ac:spMkLst>
            <pc:docMk/>
            <pc:sldMk cId="3078275099" sldId="1103"/>
            <ac:spMk id="7" creationId="{03644C85-2810-7160-DAB3-1CA99518854F}"/>
          </ac:spMkLst>
        </pc:spChg>
        <pc:spChg chg="del">
          <ac:chgData name="Samuel Kim" userId="0b4e8f1a-35cc-4769-966d-024c662a6df8" providerId="ADAL" clId="{0B4FDA1F-AC19-4FD6-91B0-3F1F6411EC96}" dt="2024-09-13T21:18:23.738" v="1149" actId="478"/>
          <ac:spMkLst>
            <pc:docMk/>
            <pc:sldMk cId="3078275099" sldId="1103"/>
            <ac:spMk id="8" creationId="{02ADCDBA-0F30-7CB8-9682-1D05FA210AE4}"/>
          </ac:spMkLst>
        </pc:spChg>
        <pc:spChg chg="del">
          <ac:chgData name="Samuel Kim" userId="0b4e8f1a-35cc-4769-966d-024c662a6df8" providerId="ADAL" clId="{0B4FDA1F-AC19-4FD6-91B0-3F1F6411EC96}" dt="2024-09-13T21:18:23.738" v="1149" actId="478"/>
          <ac:spMkLst>
            <pc:docMk/>
            <pc:sldMk cId="3078275099" sldId="1103"/>
            <ac:spMk id="9" creationId="{8ADB4066-ED3C-682C-5B0C-A4E805D8FCB7}"/>
          </ac:spMkLst>
        </pc:spChg>
        <pc:spChg chg="del">
          <ac:chgData name="Samuel Kim" userId="0b4e8f1a-35cc-4769-966d-024c662a6df8" providerId="ADAL" clId="{0B4FDA1F-AC19-4FD6-91B0-3F1F6411EC96}" dt="2024-09-13T21:18:23.738" v="1149" actId="478"/>
          <ac:spMkLst>
            <pc:docMk/>
            <pc:sldMk cId="3078275099" sldId="1103"/>
            <ac:spMk id="10" creationId="{48147FFF-ED7E-8594-BC66-D8089DC43215}"/>
          </ac:spMkLst>
        </pc:spChg>
        <pc:spChg chg="del">
          <ac:chgData name="Samuel Kim" userId="0b4e8f1a-35cc-4769-966d-024c662a6df8" providerId="ADAL" clId="{0B4FDA1F-AC19-4FD6-91B0-3F1F6411EC96}" dt="2024-09-13T21:18:23.738" v="1149" actId="478"/>
          <ac:spMkLst>
            <pc:docMk/>
            <pc:sldMk cId="3078275099" sldId="1103"/>
            <ac:spMk id="11" creationId="{D5B56220-D3F6-8C40-B483-258A205A2D89}"/>
          </ac:spMkLst>
        </pc:spChg>
        <pc:spChg chg="del">
          <ac:chgData name="Samuel Kim" userId="0b4e8f1a-35cc-4769-966d-024c662a6df8" providerId="ADAL" clId="{0B4FDA1F-AC19-4FD6-91B0-3F1F6411EC96}" dt="2024-09-13T21:18:23.738" v="1149" actId="478"/>
          <ac:spMkLst>
            <pc:docMk/>
            <pc:sldMk cId="3078275099" sldId="1103"/>
            <ac:spMk id="12" creationId="{15E72159-E477-A8C4-DAD4-61E1772A661C}"/>
          </ac:spMkLst>
        </pc:spChg>
        <pc:spChg chg="del">
          <ac:chgData name="Samuel Kim" userId="0b4e8f1a-35cc-4769-966d-024c662a6df8" providerId="ADAL" clId="{0B4FDA1F-AC19-4FD6-91B0-3F1F6411EC96}" dt="2024-09-13T21:18:23.738" v="1149" actId="478"/>
          <ac:spMkLst>
            <pc:docMk/>
            <pc:sldMk cId="3078275099" sldId="1103"/>
            <ac:spMk id="13" creationId="{105D51D6-93A0-C301-32FD-8EC33469DFE0}"/>
          </ac:spMkLst>
        </pc:spChg>
        <pc:spChg chg="del">
          <ac:chgData name="Samuel Kim" userId="0b4e8f1a-35cc-4769-966d-024c662a6df8" providerId="ADAL" clId="{0B4FDA1F-AC19-4FD6-91B0-3F1F6411EC96}" dt="2024-09-13T21:18:23.738" v="1149" actId="478"/>
          <ac:spMkLst>
            <pc:docMk/>
            <pc:sldMk cId="3078275099" sldId="1103"/>
            <ac:spMk id="14" creationId="{0A2D28B3-87A8-FB52-7232-50786D2F7E55}"/>
          </ac:spMkLst>
        </pc:spChg>
        <pc:spChg chg="del">
          <ac:chgData name="Samuel Kim" userId="0b4e8f1a-35cc-4769-966d-024c662a6df8" providerId="ADAL" clId="{0B4FDA1F-AC19-4FD6-91B0-3F1F6411EC96}" dt="2024-09-13T21:18:23.738" v="1149" actId="478"/>
          <ac:spMkLst>
            <pc:docMk/>
            <pc:sldMk cId="3078275099" sldId="1103"/>
            <ac:spMk id="15" creationId="{15F28DC2-F7E3-4DE7-D552-1416A4940ADA}"/>
          </ac:spMkLst>
        </pc:spChg>
        <pc:spChg chg="del">
          <ac:chgData name="Samuel Kim" userId="0b4e8f1a-35cc-4769-966d-024c662a6df8" providerId="ADAL" clId="{0B4FDA1F-AC19-4FD6-91B0-3F1F6411EC96}" dt="2024-09-13T21:18:23.738" v="1149" actId="478"/>
          <ac:spMkLst>
            <pc:docMk/>
            <pc:sldMk cId="3078275099" sldId="1103"/>
            <ac:spMk id="16" creationId="{EB226286-9244-87B2-724F-0A76B4E5B9B2}"/>
          </ac:spMkLst>
        </pc:spChg>
        <pc:spChg chg="del">
          <ac:chgData name="Samuel Kim" userId="0b4e8f1a-35cc-4769-966d-024c662a6df8" providerId="ADAL" clId="{0B4FDA1F-AC19-4FD6-91B0-3F1F6411EC96}" dt="2024-09-13T21:18:23.738" v="1149" actId="478"/>
          <ac:spMkLst>
            <pc:docMk/>
            <pc:sldMk cId="3078275099" sldId="1103"/>
            <ac:spMk id="17" creationId="{402491E6-D5F2-903F-75DF-1FA22BA658C7}"/>
          </ac:spMkLst>
        </pc:spChg>
        <pc:spChg chg="del">
          <ac:chgData name="Samuel Kim" userId="0b4e8f1a-35cc-4769-966d-024c662a6df8" providerId="ADAL" clId="{0B4FDA1F-AC19-4FD6-91B0-3F1F6411EC96}" dt="2024-09-13T21:18:23.738" v="1149" actId="478"/>
          <ac:spMkLst>
            <pc:docMk/>
            <pc:sldMk cId="3078275099" sldId="1103"/>
            <ac:spMk id="18" creationId="{66B90089-92C0-1A2D-749B-83E89512D314}"/>
          </ac:spMkLst>
        </pc:spChg>
        <pc:spChg chg="del">
          <ac:chgData name="Samuel Kim" userId="0b4e8f1a-35cc-4769-966d-024c662a6df8" providerId="ADAL" clId="{0B4FDA1F-AC19-4FD6-91B0-3F1F6411EC96}" dt="2024-09-13T21:18:23.738" v="1149" actId="478"/>
          <ac:spMkLst>
            <pc:docMk/>
            <pc:sldMk cId="3078275099" sldId="1103"/>
            <ac:spMk id="19" creationId="{654C5BC9-39BE-4F7C-400F-31FE3C1517F5}"/>
          </ac:spMkLst>
        </pc:spChg>
        <pc:spChg chg="del">
          <ac:chgData name="Samuel Kim" userId="0b4e8f1a-35cc-4769-966d-024c662a6df8" providerId="ADAL" clId="{0B4FDA1F-AC19-4FD6-91B0-3F1F6411EC96}" dt="2024-09-13T21:18:23.738" v="1149" actId="478"/>
          <ac:spMkLst>
            <pc:docMk/>
            <pc:sldMk cId="3078275099" sldId="1103"/>
            <ac:spMk id="20" creationId="{506D1B74-C3A1-8857-E36D-E2A5F04502FE}"/>
          </ac:spMkLst>
        </pc:spChg>
        <pc:spChg chg="del">
          <ac:chgData name="Samuel Kim" userId="0b4e8f1a-35cc-4769-966d-024c662a6df8" providerId="ADAL" clId="{0B4FDA1F-AC19-4FD6-91B0-3F1F6411EC96}" dt="2024-09-13T21:18:23.738" v="1149" actId="478"/>
          <ac:spMkLst>
            <pc:docMk/>
            <pc:sldMk cId="3078275099" sldId="1103"/>
            <ac:spMk id="21" creationId="{9BBD30B5-B340-BDF4-3FD7-CF78C4DB2955}"/>
          </ac:spMkLst>
        </pc:spChg>
        <pc:spChg chg="del">
          <ac:chgData name="Samuel Kim" userId="0b4e8f1a-35cc-4769-966d-024c662a6df8" providerId="ADAL" clId="{0B4FDA1F-AC19-4FD6-91B0-3F1F6411EC96}" dt="2024-09-13T21:18:23.738" v="1149" actId="478"/>
          <ac:spMkLst>
            <pc:docMk/>
            <pc:sldMk cId="3078275099" sldId="1103"/>
            <ac:spMk id="22" creationId="{1A6E37AB-D284-085C-0A4C-32CC6998CB7F}"/>
          </ac:spMkLst>
        </pc:spChg>
        <pc:spChg chg="del">
          <ac:chgData name="Samuel Kim" userId="0b4e8f1a-35cc-4769-966d-024c662a6df8" providerId="ADAL" clId="{0B4FDA1F-AC19-4FD6-91B0-3F1F6411EC96}" dt="2024-09-13T21:18:23.738" v="1149" actId="478"/>
          <ac:spMkLst>
            <pc:docMk/>
            <pc:sldMk cId="3078275099" sldId="1103"/>
            <ac:spMk id="23" creationId="{0BFFE8A4-9B1C-9BC8-50FC-CB89EF01E0F9}"/>
          </ac:spMkLst>
        </pc:spChg>
        <pc:picChg chg="add mod ord">
          <ac:chgData name="Samuel Kim" userId="0b4e8f1a-35cc-4769-966d-024c662a6df8" providerId="ADAL" clId="{0B4FDA1F-AC19-4FD6-91B0-3F1F6411EC96}" dt="2024-09-13T21:18:25.105" v="1150" actId="13244"/>
          <ac:picMkLst>
            <pc:docMk/>
            <pc:sldMk cId="3078275099" sldId="1103"/>
            <ac:picMk id="25" creationId="{28FC1E35-4C5C-C92E-431C-6178A39DEECD}"/>
          </ac:picMkLst>
        </pc:picChg>
      </pc:sldChg>
      <pc:sldChg chg="modSp add mod">
        <pc:chgData name="Samuel Kim" userId="0b4e8f1a-35cc-4769-966d-024c662a6df8" providerId="ADAL" clId="{0B4FDA1F-AC19-4FD6-91B0-3F1F6411EC96}" dt="2024-09-13T21:01:16.434" v="754" actId="948"/>
        <pc:sldMkLst>
          <pc:docMk/>
          <pc:sldMk cId="624804010" sldId="1104"/>
        </pc:sldMkLst>
        <pc:spChg chg="mod">
          <ac:chgData name="Samuel Kim" userId="0b4e8f1a-35cc-4769-966d-024c662a6df8" providerId="ADAL" clId="{0B4FDA1F-AC19-4FD6-91B0-3F1F6411EC96}" dt="2024-09-13T20:52:18.657" v="735" actId="20577"/>
          <ac:spMkLst>
            <pc:docMk/>
            <pc:sldMk cId="624804010" sldId="1104"/>
            <ac:spMk id="4" creationId="{DEABDE13-516D-FC80-7EF9-0C69AC6FE4F8}"/>
          </ac:spMkLst>
        </pc:spChg>
        <pc:spChg chg="mod">
          <ac:chgData name="Samuel Kim" userId="0b4e8f1a-35cc-4769-966d-024c662a6df8" providerId="ADAL" clId="{0B4FDA1F-AC19-4FD6-91B0-3F1F6411EC96}" dt="2024-09-13T21:01:16.434" v="754" actId="948"/>
          <ac:spMkLst>
            <pc:docMk/>
            <pc:sldMk cId="624804010" sldId="1104"/>
            <ac:spMk id="5" creationId="{A9B6957F-39E9-36E9-AFD7-A6CD5222893D}"/>
          </ac:spMkLst>
        </pc:spChg>
      </pc:sldChg>
      <pc:sldChg chg="addSp delSp modSp new mod addCm modNotesTx">
        <pc:chgData name="Samuel Kim" userId="0b4e8f1a-35cc-4769-966d-024c662a6df8" providerId="ADAL" clId="{0B4FDA1F-AC19-4FD6-91B0-3F1F6411EC96}" dt="2024-09-13T21:36:28.656" v="1661" actId="13244"/>
        <pc:sldMkLst>
          <pc:docMk/>
          <pc:sldMk cId="131345737" sldId="1105"/>
        </pc:sldMkLst>
        <pc:spChg chg="mod">
          <ac:chgData name="Samuel Kim" userId="0b4e8f1a-35cc-4769-966d-024c662a6df8" providerId="ADAL" clId="{0B4FDA1F-AC19-4FD6-91B0-3F1F6411EC96}" dt="2024-09-13T21:20:18.108" v="1197"/>
          <ac:spMkLst>
            <pc:docMk/>
            <pc:sldMk cId="131345737" sldId="1105"/>
            <ac:spMk id="2" creationId="{AF21A50A-6F39-2486-DD26-63C938D69ED1}"/>
          </ac:spMkLst>
        </pc:spChg>
        <pc:spChg chg="mod">
          <ac:chgData name="Samuel Kim" userId="0b4e8f1a-35cc-4769-966d-024c662a6df8" providerId="ADAL" clId="{0B4FDA1F-AC19-4FD6-91B0-3F1F6411EC96}" dt="2024-09-13T21:21:26.781" v="1228" actId="948"/>
          <ac:spMkLst>
            <pc:docMk/>
            <pc:sldMk cId="131345737" sldId="1105"/>
            <ac:spMk id="3" creationId="{2AA997F5-8ADF-E0E5-0229-5EA12C94287E}"/>
          </ac:spMkLst>
        </pc:spChg>
        <pc:spChg chg="mod">
          <ac:chgData name="Samuel Kim" userId="0b4e8f1a-35cc-4769-966d-024c662a6df8" providerId="ADAL" clId="{0B4FDA1F-AC19-4FD6-91B0-3F1F6411EC96}" dt="2024-09-13T21:34:04.299" v="1591" actId="1036"/>
          <ac:spMkLst>
            <pc:docMk/>
            <pc:sldMk cId="131345737" sldId="1105"/>
            <ac:spMk id="4" creationId="{FB597CC7-4381-C526-30B3-596213014A0E}"/>
          </ac:spMkLst>
        </pc:spChg>
        <pc:spChg chg="add del mod">
          <ac:chgData name="Samuel Kim" userId="0b4e8f1a-35cc-4769-966d-024c662a6df8" providerId="ADAL" clId="{0B4FDA1F-AC19-4FD6-91B0-3F1F6411EC96}" dt="2024-09-13T21:35:29.157" v="1653" actId="6549"/>
          <ac:spMkLst>
            <pc:docMk/>
            <pc:sldMk cId="131345737" sldId="1105"/>
            <ac:spMk id="5" creationId="{F52699BC-E3CD-7BBA-F3C9-82AF0DD29803}"/>
          </ac:spMkLst>
        </pc:spChg>
        <pc:spChg chg="del mod">
          <ac:chgData name="Samuel Kim" userId="0b4e8f1a-35cc-4769-966d-024c662a6df8" providerId="ADAL" clId="{0B4FDA1F-AC19-4FD6-91B0-3F1F6411EC96}" dt="2024-09-13T21:36:09.967" v="1655" actId="478"/>
          <ac:spMkLst>
            <pc:docMk/>
            <pc:sldMk cId="131345737" sldId="1105"/>
            <ac:spMk id="6" creationId="{A40E6CF2-9E49-612C-3330-76AFC7D500FA}"/>
          </ac:spMkLst>
        </pc:spChg>
        <pc:spChg chg="del mod">
          <ac:chgData name="Samuel Kim" userId="0b4e8f1a-35cc-4769-966d-024c662a6df8" providerId="ADAL" clId="{0B4FDA1F-AC19-4FD6-91B0-3F1F6411EC96}" dt="2024-09-13T21:36:09.967" v="1655" actId="478"/>
          <ac:spMkLst>
            <pc:docMk/>
            <pc:sldMk cId="131345737" sldId="1105"/>
            <ac:spMk id="7" creationId="{D4337052-0B77-DF79-777A-AD22726E4A3A}"/>
          </ac:spMkLst>
        </pc:spChg>
        <pc:spChg chg="del mod">
          <ac:chgData name="Samuel Kim" userId="0b4e8f1a-35cc-4769-966d-024c662a6df8" providerId="ADAL" clId="{0B4FDA1F-AC19-4FD6-91B0-3F1F6411EC96}" dt="2024-09-13T21:36:09.967" v="1655" actId="478"/>
          <ac:spMkLst>
            <pc:docMk/>
            <pc:sldMk cId="131345737" sldId="1105"/>
            <ac:spMk id="8" creationId="{DF4ABFA1-5A60-D401-E50F-68954174745C}"/>
          </ac:spMkLst>
        </pc:spChg>
        <pc:spChg chg="del mod">
          <ac:chgData name="Samuel Kim" userId="0b4e8f1a-35cc-4769-966d-024c662a6df8" providerId="ADAL" clId="{0B4FDA1F-AC19-4FD6-91B0-3F1F6411EC96}" dt="2024-09-13T21:36:09.967" v="1655" actId="478"/>
          <ac:spMkLst>
            <pc:docMk/>
            <pc:sldMk cId="131345737" sldId="1105"/>
            <ac:spMk id="9" creationId="{558D8CBF-61DF-D734-D796-3065C95CF5AA}"/>
          </ac:spMkLst>
        </pc:spChg>
        <pc:spChg chg="del mod">
          <ac:chgData name="Samuel Kim" userId="0b4e8f1a-35cc-4769-966d-024c662a6df8" providerId="ADAL" clId="{0B4FDA1F-AC19-4FD6-91B0-3F1F6411EC96}" dt="2024-09-13T21:36:09.967" v="1655" actId="478"/>
          <ac:spMkLst>
            <pc:docMk/>
            <pc:sldMk cId="131345737" sldId="1105"/>
            <ac:spMk id="10" creationId="{EB71D340-5753-729B-68C5-A11844E6AAA1}"/>
          </ac:spMkLst>
        </pc:spChg>
        <pc:spChg chg="del mod">
          <ac:chgData name="Samuel Kim" userId="0b4e8f1a-35cc-4769-966d-024c662a6df8" providerId="ADAL" clId="{0B4FDA1F-AC19-4FD6-91B0-3F1F6411EC96}" dt="2024-09-13T21:36:09.967" v="1655" actId="478"/>
          <ac:spMkLst>
            <pc:docMk/>
            <pc:sldMk cId="131345737" sldId="1105"/>
            <ac:spMk id="11" creationId="{8AC81F1B-8E94-D422-A4B3-646CC3A8D978}"/>
          </ac:spMkLst>
        </pc:spChg>
        <pc:spChg chg="del mod">
          <ac:chgData name="Samuel Kim" userId="0b4e8f1a-35cc-4769-966d-024c662a6df8" providerId="ADAL" clId="{0B4FDA1F-AC19-4FD6-91B0-3F1F6411EC96}" dt="2024-09-13T21:36:09.967" v="1655" actId="478"/>
          <ac:spMkLst>
            <pc:docMk/>
            <pc:sldMk cId="131345737" sldId="1105"/>
            <ac:spMk id="12" creationId="{81B8FCCE-8A5D-9281-592E-F788E18DB7CB}"/>
          </ac:spMkLst>
        </pc:spChg>
        <pc:spChg chg="del mod">
          <ac:chgData name="Samuel Kim" userId="0b4e8f1a-35cc-4769-966d-024c662a6df8" providerId="ADAL" clId="{0B4FDA1F-AC19-4FD6-91B0-3F1F6411EC96}" dt="2024-09-13T21:36:09.967" v="1655" actId="478"/>
          <ac:spMkLst>
            <pc:docMk/>
            <pc:sldMk cId="131345737" sldId="1105"/>
            <ac:spMk id="13" creationId="{BA43FAFA-889D-9CD2-01F0-0FD0BF4C7C7B}"/>
          </ac:spMkLst>
        </pc:spChg>
        <pc:spChg chg="del mod">
          <ac:chgData name="Samuel Kim" userId="0b4e8f1a-35cc-4769-966d-024c662a6df8" providerId="ADAL" clId="{0B4FDA1F-AC19-4FD6-91B0-3F1F6411EC96}" dt="2024-09-13T21:36:09.967" v="1655" actId="478"/>
          <ac:spMkLst>
            <pc:docMk/>
            <pc:sldMk cId="131345737" sldId="1105"/>
            <ac:spMk id="14" creationId="{DF30C156-053B-4490-345E-39076D798D10}"/>
          </ac:spMkLst>
        </pc:spChg>
        <pc:spChg chg="del mod">
          <ac:chgData name="Samuel Kim" userId="0b4e8f1a-35cc-4769-966d-024c662a6df8" providerId="ADAL" clId="{0B4FDA1F-AC19-4FD6-91B0-3F1F6411EC96}" dt="2024-09-13T21:36:09.967" v="1655" actId="478"/>
          <ac:spMkLst>
            <pc:docMk/>
            <pc:sldMk cId="131345737" sldId="1105"/>
            <ac:spMk id="15" creationId="{735ADBCE-3D66-C645-E22A-8B975E67C99F}"/>
          </ac:spMkLst>
        </pc:spChg>
        <pc:spChg chg="del mod">
          <ac:chgData name="Samuel Kim" userId="0b4e8f1a-35cc-4769-966d-024c662a6df8" providerId="ADAL" clId="{0B4FDA1F-AC19-4FD6-91B0-3F1F6411EC96}" dt="2024-09-13T21:36:09.967" v="1655" actId="478"/>
          <ac:spMkLst>
            <pc:docMk/>
            <pc:sldMk cId="131345737" sldId="1105"/>
            <ac:spMk id="16" creationId="{BBBBF515-FA6E-C6CA-6C89-1A508BE03503}"/>
          </ac:spMkLst>
        </pc:spChg>
        <pc:spChg chg="del mod">
          <ac:chgData name="Samuel Kim" userId="0b4e8f1a-35cc-4769-966d-024c662a6df8" providerId="ADAL" clId="{0B4FDA1F-AC19-4FD6-91B0-3F1F6411EC96}" dt="2024-09-13T21:36:09.967" v="1655" actId="478"/>
          <ac:spMkLst>
            <pc:docMk/>
            <pc:sldMk cId="131345737" sldId="1105"/>
            <ac:spMk id="17" creationId="{C78279F1-D28E-8E80-9706-3ABFA04C6242}"/>
          </ac:spMkLst>
        </pc:spChg>
        <pc:spChg chg="del mod">
          <ac:chgData name="Samuel Kim" userId="0b4e8f1a-35cc-4769-966d-024c662a6df8" providerId="ADAL" clId="{0B4FDA1F-AC19-4FD6-91B0-3F1F6411EC96}" dt="2024-09-13T21:36:09.967" v="1655" actId="478"/>
          <ac:spMkLst>
            <pc:docMk/>
            <pc:sldMk cId="131345737" sldId="1105"/>
            <ac:spMk id="18" creationId="{340B74BA-142B-01DE-F17F-CEED5F184ADE}"/>
          </ac:spMkLst>
        </pc:spChg>
        <pc:spChg chg="del mod">
          <ac:chgData name="Samuel Kim" userId="0b4e8f1a-35cc-4769-966d-024c662a6df8" providerId="ADAL" clId="{0B4FDA1F-AC19-4FD6-91B0-3F1F6411EC96}" dt="2024-09-13T21:36:09.967" v="1655" actId="478"/>
          <ac:spMkLst>
            <pc:docMk/>
            <pc:sldMk cId="131345737" sldId="1105"/>
            <ac:spMk id="19" creationId="{D2A71114-B85D-2BBC-F7F3-741DFACF6FAF}"/>
          </ac:spMkLst>
        </pc:spChg>
        <pc:spChg chg="del mod">
          <ac:chgData name="Samuel Kim" userId="0b4e8f1a-35cc-4769-966d-024c662a6df8" providerId="ADAL" clId="{0B4FDA1F-AC19-4FD6-91B0-3F1F6411EC96}" dt="2024-09-13T21:36:09.967" v="1655" actId="478"/>
          <ac:spMkLst>
            <pc:docMk/>
            <pc:sldMk cId="131345737" sldId="1105"/>
            <ac:spMk id="20" creationId="{7213D901-B726-F40A-5AE8-39F36D825628}"/>
          </ac:spMkLst>
        </pc:spChg>
        <pc:spChg chg="del mod">
          <ac:chgData name="Samuel Kim" userId="0b4e8f1a-35cc-4769-966d-024c662a6df8" providerId="ADAL" clId="{0B4FDA1F-AC19-4FD6-91B0-3F1F6411EC96}" dt="2024-09-13T21:36:09.967" v="1655" actId="478"/>
          <ac:spMkLst>
            <pc:docMk/>
            <pc:sldMk cId="131345737" sldId="1105"/>
            <ac:spMk id="21" creationId="{DEC1AE49-1C14-A068-B857-89602FD3726A}"/>
          </ac:spMkLst>
        </pc:spChg>
        <pc:spChg chg="del mod">
          <ac:chgData name="Samuel Kim" userId="0b4e8f1a-35cc-4769-966d-024c662a6df8" providerId="ADAL" clId="{0B4FDA1F-AC19-4FD6-91B0-3F1F6411EC96}" dt="2024-09-13T21:36:09.967" v="1655" actId="478"/>
          <ac:spMkLst>
            <pc:docMk/>
            <pc:sldMk cId="131345737" sldId="1105"/>
            <ac:spMk id="22" creationId="{F7E707A9-10A7-3F3B-E502-98614A078DD7}"/>
          </ac:spMkLst>
        </pc:spChg>
        <pc:spChg chg="del mod">
          <ac:chgData name="Samuel Kim" userId="0b4e8f1a-35cc-4769-966d-024c662a6df8" providerId="ADAL" clId="{0B4FDA1F-AC19-4FD6-91B0-3F1F6411EC96}" dt="2024-09-13T21:36:09.967" v="1655" actId="478"/>
          <ac:spMkLst>
            <pc:docMk/>
            <pc:sldMk cId="131345737" sldId="1105"/>
            <ac:spMk id="23" creationId="{D026A389-018D-3AA7-1F4E-40FBA3FFFD55}"/>
          </ac:spMkLst>
        </pc:spChg>
        <pc:spChg chg="add mod">
          <ac:chgData name="Samuel Kim" userId="0b4e8f1a-35cc-4769-966d-024c662a6df8" providerId="ADAL" clId="{0B4FDA1F-AC19-4FD6-91B0-3F1F6411EC96}" dt="2024-09-13T21:21:47.626" v="1277"/>
          <ac:spMkLst>
            <pc:docMk/>
            <pc:sldMk cId="131345737" sldId="1105"/>
            <ac:spMk id="25" creationId="{72A8ACEB-3EC5-7212-3B86-A4DF0345A86A}"/>
          </ac:spMkLst>
        </pc:spChg>
        <pc:spChg chg="add del mod">
          <ac:chgData name="Samuel Kim" userId="0b4e8f1a-35cc-4769-966d-024c662a6df8" providerId="ADAL" clId="{0B4FDA1F-AC19-4FD6-91B0-3F1F6411EC96}" dt="2024-09-13T21:22:09.459" v="1323" actId="478"/>
          <ac:spMkLst>
            <pc:docMk/>
            <pc:sldMk cId="131345737" sldId="1105"/>
            <ac:spMk id="26" creationId="{81A80265-14C6-14D1-8B6D-0BCEAE7E5740}"/>
          </ac:spMkLst>
        </pc:spChg>
        <pc:spChg chg="add mod ord">
          <ac:chgData name="Samuel Kim" userId="0b4e8f1a-35cc-4769-966d-024c662a6df8" providerId="ADAL" clId="{0B4FDA1F-AC19-4FD6-91B0-3F1F6411EC96}" dt="2024-09-13T21:36:25.506" v="1659" actId="13244"/>
          <ac:spMkLst>
            <pc:docMk/>
            <pc:sldMk cId="131345737" sldId="1105"/>
            <ac:spMk id="28" creationId="{90BF2755-EA20-089D-B75F-21113ABFE3B6}"/>
          </ac:spMkLst>
        </pc:spChg>
        <pc:picChg chg="add mod ord">
          <ac:chgData name="Samuel Kim" userId="0b4e8f1a-35cc-4769-966d-024c662a6df8" providerId="ADAL" clId="{0B4FDA1F-AC19-4FD6-91B0-3F1F6411EC96}" dt="2024-09-13T21:36:28.656" v="1661" actId="13244"/>
          <ac:picMkLst>
            <pc:docMk/>
            <pc:sldMk cId="131345737" sldId="1105"/>
            <ac:picMk id="27" creationId="{10D44C8A-C74A-DCBA-6C9B-5E172A090A33}"/>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0B4FDA1F-AC19-4FD6-91B0-3F1F6411EC96}" dt="2024-09-13T21:36:03.376" v="1654"/>
              <pc2:cmMkLst xmlns:pc2="http://schemas.microsoft.com/office/powerpoint/2019/9/main/command">
                <pc:docMk/>
                <pc:sldMk cId="131345737" sldId="1105"/>
                <pc2:cmMk id="{395E5FCF-9509-4E8F-8C98-C2D00BBE1994}"/>
              </pc2:cmMkLst>
            </pc226:cmChg>
          </p:ext>
        </pc:extLst>
      </pc:sldChg>
      <pc:sldChg chg="addSp delSp modSp new mod addCm modNotesTx">
        <pc:chgData name="Samuel Kim" userId="0b4e8f1a-35cc-4769-966d-024c662a6df8" providerId="ADAL" clId="{0B4FDA1F-AC19-4FD6-91B0-3F1F6411EC96}" dt="2024-09-14T05:13:32.815" v="3693" actId="948"/>
        <pc:sldMkLst>
          <pc:docMk/>
          <pc:sldMk cId="3076744562" sldId="1106"/>
        </pc:sldMkLst>
        <pc:spChg chg="mod">
          <ac:chgData name="Samuel Kim" userId="0b4e8f1a-35cc-4769-966d-024c662a6df8" providerId="ADAL" clId="{0B4FDA1F-AC19-4FD6-91B0-3F1F6411EC96}" dt="2024-09-13T21:36:50.735" v="1663" actId="27636"/>
          <ac:spMkLst>
            <pc:docMk/>
            <pc:sldMk cId="3076744562" sldId="1106"/>
            <ac:spMk id="2" creationId="{252ACB43-F9AC-8FEF-D544-50F5B18A20B0}"/>
          </ac:spMkLst>
        </pc:spChg>
        <pc:spChg chg="del mod">
          <ac:chgData name="Samuel Kim" userId="0b4e8f1a-35cc-4769-966d-024c662a6df8" providerId="ADAL" clId="{0B4FDA1F-AC19-4FD6-91B0-3F1F6411EC96}" dt="2024-09-13T21:37:54.634" v="1668" actId="3680"/>
          <ac:spMkLst>
            <pc:docMk/>
            <pc:sldMk cId="3076744562" sldId="1106"/>
            <ac:spMk id="3" creationId="{2FDBE247-EA2F-1C52-B5CF-E59A9CA07A5D}"/>
          </ac:spMkLst>
        </pc:spChg>
        <pc:spChg chg="mod">
          <ac:chgData name="Samuel Kim" userId="0b4e8f1a-35cc-4769-966d-024c662a6df8" providerId="ADAL" clId="{0B4FDA1F-AC19-4FD6-91B0-3F1F6411EC96}" dt="2024-09-13T21:49:17.720" v="1962" actId="14100"/>
          <ac:spMkLst>
            <pc:docMk/>
            <pc:sldMk cId="3076744562" sldId="1106"/>
            <ac:spMk id="4" creationId="{B38F6802-11F4-93CC-600C-EB8635AA65F2}"/>
          </ac:spMkLst>
        </pc:spChg>
        <pc:spChg chg="mod">
          <ac:chgData name="Samuel Kim" userId="0b4e8f1a-35cc-4769-966d-024c662a6df8" providerId="ADAL" clId="{0B4FDA1F-AC19-4FD6-91B0-3F1F6411EC96}" dt="2024-09-14T05:13:32.815" v="3693" actId="948"/>
          <ac:spMkLst>
            <pc:docMk/>
            <pc:sldMk cId="3076744562" sldId="1106"/>
            <ac:spMk id="5" creationId="{9590F022-69F4-7EB5-F886-43BFD33BAC0E}"/>
          </ac:spMkLst>
        </pc:spChg>
        <pc:spChg chg="del mod">
          <ac:chgData name="Samuel Kim" userId="0b4e8f1a-35cc-4769-966d-024c662a6df8" providerId="ADAL" clId="{0B4FDA1F-AC19-4FD6-91B0-3F1F6411EC96}" dt="2024-09-13T21:49:04.316" v="1959" actId="478"/>
          <ac:spMkLst>
            <pc:docMk/>
            <pc:sldMk cId="3076744562" sldId="1106"/>
            <ac:spMk id="6" creationId="{10F69D58-B04E-D23C-B59F-216BB7699385}"/>
          </ac:spMkLst>
        </pc:spChg>
        <pc:spChg chg="del mod">
          <ac:chgData name="Samuel Kim" userId="0b4e8f1a-35cc-4769-966d-024c662a6df8" providerId="ADAL" clId="{0B4FDA1F-AC19-4FD6-91B0-3F1F6411EC96}" dt="2024-09-13T21:49:04.316" v="1959" actId="478"/>
          <ac:spMkLst>
            <pc:docMk/>
            <pc:sldMk cId="3076744562" sldId="1106"/>
            <ac:spMk id="7" creationId="{DB28E9ED-C2E6-25DA-1441-9B8BAE4A8F9C}"/>
          </ac:spMkLst>
        </pc:spChg>
        <pc:spChg chg="del mod">
          <ac:chgData name="Samuel Kim" userId="0b4e8f1a-35cc-4769-966d-024c662a6df8" providerId="ADAL" clId="{0B4FDA1F-AC19-4FD6-91B0-3F1F6411EC96}" dt="2024-09-13T21:49:04.316" v="1959" actId="478"/>
          <ac:spMkLst>
            <pc:docMk/>
            <pc:sldMk cId="3076744562" sldId="1106"/>
            <ac:spMk id="8" creationId="{4BC36C83-D592-144D-EB6C-5C136E4712AA}"/>
          </ac:spMkLst>
        </pc:spChg>
        <pc:spChg chg="del mod">
          <ac:chgData name="Samuel Kim" userId="0b4e8f1a-35cc-4769-966d-024c662a6df8" providerId="ADAL" clId="{0B4FDA1F-AC19-4FD6-91B0-3F1F6411EC96}" dt="2024-09-13T21:49:04.316" v="1959" actId="478"/>
          <ac:spMkLst>
            <pc:docMk/>
            <pc:sldMk cId="3076744562" sldId="1106"/>
            <ac:spMk id="9" creationId="{7A6C1AEF-A0E5-2D5D-6530-34211A561F3A}"/>
          </ac:spMkLst>
        </pc:spChg>
        <pc:spChg chg="del mod">
          <ac:chgData name="Samuel Kim" userId="0b4e8f1a-35cc-4769-966d-024c662a6df8" providerId="ADAL" clId="{0B4FDA1F-AC19-4FD6-91B0-3F1F6411EC96}" dt="2024-09-13T21:49:04.316" v="1959" actId="478"/>
          <ac:spMkLst>
            <pc:docMk/>
            <pc:sldMk cId="3076744562" sldId="1106"/>
            <ac:spMk id="10" creationId="{44273449-9B8A-AE37-62B6-AA832390532B}"/>
          </ac:spMkLst>
        </pc:spChg>
        <pc:spChg chg="del mod">
          <ac:chgData name="Samuel Kim" userId="0b4e8f1a-35cc-4769-966d-024c662a6df8" providerId="ADAL" clId="{0B4FDA1F-AC19-4FD6-91B0-3F1F6411EC96}" dt="2024-09-13T21:49:04.316" v="1959" actId="478"/>
          <ac:spMkLst>
            <pc:docMk/>
            <pc:sldMk cId="3076744562" sldId="1106"/>
            <ac:spMk id="11" creationId="{4F2143AF-F9FD-A68B-BB37-66AAC455834E}"/>
          </ac:spMkLst>
        </pc:spChg>
        <pc:spChg chg="del mod">
          <ac:chgData name="Samuel Kim" userId="0b4e8f1a-35cc-4769-966d-024c662a6df8" providerId="ADAL" clId="{0B4FDA1F-AC19-4FD6-91B0-3F1F6411EC96}" dt="2024-09-13T21:49:04.316" v="1959" actId="478"/>
          <ac:spMkLst>
            <pc:docMk/>
            <pc:sldMk cId="3076744562" sldId="1106"/>
            <ac:spMk id="12" creationId="{EFA51FBD-A932-0AF0-90E2-084A0F43F4AD}"/>
          </ac:spMkLst>
        </pc:spChg>
        <pc:spChg chg="del mod">
          <ac:chgData name="Samuel Kim" userId="0b4e8f1a-35cc-4769-966d-024c662a6df8" providerId="ADAL" clId="{0B4FDA1F-AC19-4FD6-91B0-3F1F6411EC96}" dt="2024-09-13T21:49:04.316" v="1959" actId="478"/>
          <ac:spMkLst>
            <pc:docMk/>
            <pc:sldMk cId="3076744562" sldId="1106"/>
            <ac:spMk id="13" creationId="{DA89B411-4FA9-A54D-789A-353A390FB8F2}"/>
          </ac:spMkLst>
        </pc:spChg>
        <pc:spChg chg="del mod">
          <ac:chgData name="Samuel Kim" userId="0b4e8f1a-35cc-4769-966d-024c662a6df8" providerId="ADAL" clId="{0B4FDA1F-AC19-4FD6-91B0-3F1F6411EC96}" dt="2024-09-13T21:49:05.925" v="1960" actId="478"/>
          <ac:spMkLst>
            <pc:docMk/>
            <pc:sldMk cId="3076744562" sldId="1106"/>
            <ac:spMk id="14" creationId="{18772877-5651-2C70-A430-6C4834851A2F}"/>
          </ac:spMkLst>
        </pc:spChg>
        <pc:spChg chg="del mod">
          <ac:chgData name="Samuel Kim" userId="0b4e8f1a-35cc-4769-966d-024c662a6df8" providerId="ADAL" clId="{0B4FDA1F-AC19-4FD6-91B0-3F1F6411EC96}" dt="2024-09-13T21:49:05.925" v="1960" actId="478"/>
          <ac:spMkLst>
            <pc:docMk/>
            <pc:sldMk cId="3076744562" sldId="1106"/>
            <ac:spMk id="15" creationId="{0A24E3E5-2A72-99A2-E5F9-C38664A8421E}"/>
          </ac:spMkLst>
        </pc:spChg>
        <pc:spChg chg="del mod">
          <ac:chgData name="Samuel Kim" userId="0b4e8f1a-35cc-4769-966d-024c662a6df8" providerId="ADAL" clId="{0B4FDA1F-AC19-4FD6-91B0-3F1F6411EC96}" dt="2024-09-13T21:49:05.925" v="1960" actId="478"/>
          <ac:spMkLst>
            <pc:docMk/>
            <pc:sldMk cId="3076744562" sldId="1106"/>
            <ac:spMk id="16" creationId="{49CD69B1-F2AE-4BA2-AA47-F37F40160711}"/>
          </ac:spMkLst>
        </pc:spChg>
        <pc:spChg chg="del mod">
          <ac:chgData name="Samuel Kim" userId="0b4e8f1a-35cc-4769-966d-024c662a6df8" providerId="ADAL" clId="{0B4FDA1F-AC19-4FD6-91B0-3F1F6411EC96}" dt="2024-09-13T21:49:05.925" v="1960" actId="478"/>
          <ac:spMkLst>
            <pc:docMk/>
            <pc:sldMk cId="3076744562" sldId="1106"/>
            <ac:spMk id="17" creationId="{1F2B12E8-2EB5-DFE4-A6FC-2744B80E150C}"/>
          </ac:spMkLst>
        </pc:spChg>
        <pc:spChg chg="del mod">
          <ac:chgData name="Samuel Kim" userId="0b4e8f1a-35cc-4769-966d-024c662a6df8" providerId="ADAL" clId="{0B4FDA1F-AC19-4FD6-91B0-3F1F6411EC96}" dt="2024-09-13T21:49:05.925" v="1960" actId="478"/>
          <ac:spMkLst>
            <pc:docMk/>
            <pc:sldMk cId="3076744562" sldId="1106"/>
            <ac:spMk id="18" creationId="{B67B4455-AA99-A239-64FE-98C200D38B73}"/>
          </ac:spMkLst>
        </pc:spChg>
        <pc:spChg chg="del mod">
          <ac:chgData name="Samuel Kim" userId="0b4e8f1a-35cc-4769-966d-024c662a6df8" providerId="ADAL" clId="{0B4FDA1F-AC19-4FD6-91B0-3F1F6411EC96}" dt="2024-09-13T21:49:05.925" v="1960" actId="478"/>
          <ac:spMkLst>
            <pc:docMk/>
            <pc:sldMk cId="3076744562" sldId="1106"/>
            <ac:spMk id="19" creationId="{C48E6A53-B3DE-2813-9B9C-0142ACD091F4}"/>
          </ac:spMkLst>
        </pc:spChg>
        <pc:spChg chg="del mod">
          <ac:chgData name="Samuel Kim" userId="0b4e8f1a-35cc-4769-966d-024c662a6df8" providerId="ADAL" clId="{0B4FDA1F-AC19-4FD6-91B0-3F1F6411EC96}" dt="2024-09-13T21:49:05.925" v="1960" actId="478"/>
          <ac:spMkLst>
            <pc:docMk/>
            <pc:sldMk cId="3076744562" sldId="1106"/>
            <ac:spMk id="20" creationId="{39D5869C-CC5D-0D08-63C9-8BA95777FC59}"/>
          </ac:spMkLst>
        </pc:spChg>
        <pc:spChg chg="del mod">
          <ac:chgData name="Samuel Kim" userId="0b4e8f1a-35cc-4769-966d-024c662a6df8" providerId="ADAL" clId="{0B4FDA1F-AC19-4FD6-91B0-3F1F6411EC96}" dt="2024-09-13T21:49:05.925" v="1960" actId="478"/>
          <ac:spMkLst>
            <pc:docMk/>
            <pc:sldMk cId="3076744562" sldId="1106"/>
            <ac:spMk id="21" creationId="{6467A717-69C8-EEB6-0DF5-1B19092F1E97}"/>
          </ac:spMkLst>
        </pc:spChg>
        <pc:spChg chg="del mod">
          <ac:chgData name="Samuel Kim" userId="0b4e8f1a-35cc-4769-966d-024c662a6df8" providerId="ADAL" clId="{0B4FDA1F-AC19-4FD6-91B0-3F1F6411EC96}" dt="2024-09-13T21:49:05.925" v="1960" actId="478"/>
          <ac:spMkLst>
            <pc:docMk/>
            <pc:sldMk cId="3076744562" sldId="1106"/>
            <ac:spMk id="22" creationId="{41D33D98-5E85-ED06-3AC8-DD05E4A2EF35}"/>
          </ac:spMkLst>
        </pc:spChg>
        <pc:spChg chg="del mod">
          <ac:chgData name="Samuel Kim" userId="0b4e8f1a-35cc-4769-966d-024c662a6df8" providerId="ADAL" clId="{0B4FDA1F-AC19-4FD6-91B0-3F1F6411EC96}" dt="2024-09-13T21:49:05.925" v="1960" actId="478"/>
          <ac:spMkLst>
            <pc:docMk/>
            <pc:sldMk cId="3076744562" sldId="1106"/>
            <ac:spMk id="23" creationId="{FB873DB4-6F6C-B979-A5FE-7A480071E5B2}"/>
          </ac:spMkLst>
        </pc:spChg>
        <pc:spChg chg="add del mod">
          <ac:chgData name="Samuel Kim" userId="0b4e8f1a-35cc-4769-966d-024c662a6df8" providerId="ADAL" clId="{0B4FDA1F-AC19-4FD6-91B0-3F1F6411EC96}" dt="2024-09-13T21:46:38.137" v="1932" actId="478"/>
          <ac:spMkLst>
            <pc:docMk/>
            <pc:sldMk cId="3076744562" sldId="1106"/>
            <ac:spMk id="26" creationId="{D39F6196-F9A2-B855-5833-A575759BE7F7}"/>
          </ac:spMkLst>
        </pc:spChg>
        <pc:spChg chg="add mod ord">
          <ac:chgData name="Samuel Kim" userId="0b4e8f1a-35cc-4769-966d-024c662a6df8" providerId="ADAL" clId="{0B4FDA1F-AC19-4FD6-91B0-3F1F6411EC96}" dt="2024-09-13T21:49:09.735" v="1961" actId="13244"/>
          <ac:spMkLst>
            <pc:docMk/>
            <pc:sldMk cId="3076744562" sldId="1106"/>
            <ac:spMk id="27" creationId="{8E1DDA40-04F6-E0D4-023F-4B5972965FED}"/>
          </ac:spMkLst>
        </pc:spChg>
        <pc:spChg chg="add mod">
          <ac:chgData name="Samuel Kim" userId="0b4e8f1a-35cc-4769-966d-024c662a6df8" providerId="ADAL" clId="{0B4FDA1F-AC19-4FD6-91B0-3F1F6411EC96}" dt="2024-09-13T22:02:36.225" v="2122"/>
          <ac:spMkLst>
            <pc:docMk/>
            <pc:sldMk cId="3076744562" sldId="1106"/>
            <ac:spMk id="28" creationId="{257EE393-3F6A-96EE-A5EC-54EF68E05105}"/>
          </ac:spMkLst>
        </pc:spChg>
        <pc:graphicFrameChg chg="add mod ord modGraphic">
          <ac:chgData name="Samuel Kim" userId="0b4e8f1a-35cc-4769-966d-024c662a6df8" providerId="ADAL" clId="{0B4FDA1F-AC19-4FD6-91B0-3F1F6411EC96}" dt="2024-09-13T21:48:23.306" v="1954" actId="113"/>
          <ac:graphicFrameMkLst>
            <pc:docMk/>
            <pc:sldMk cId="3076744562" sldId="1106"/>
            <ac:graphicFrameMk id="25" creationId="{E1EBF6B9-9EA4-B487-2B74-AE019F08ED00}"/>
          </ac:graphicFrameMkLst>
        </pc:graphicFrame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0B4FDA1F-AC19-4FD6-91B0-3F1F6411EC96}" dt="2024-09-13T21:48:02.566" v="1949"/>
              <pc2:cmMkLst xmlns:pc2="http://schemas.microsoft.com/office/powerpoint/2019/9/main/command">
                <pc:docMk/>
                <pc:sldMk cId="3076744562" sldId="1106"/>
                <pc2:cmMk id="{D0208DA3-E5AA-413A-9102-34C69C080225}"/>
              </pc2:cmMkLst>
            </pc226:cmChg>
          </p:ext>
        </pc:extLst>
      </pc:sldChg>
      <pc:sldChg chg="addSp delSp modSp add mod">
        <pc:chgData name="Samuel Kim" userId="0b4e8f1a-35cc-4769-966d-024c662a6df8" providerId="ADAL" clId="{0B4FDA1F-AC19-4FD6-91B0-3F1F6411EC96}" dt="2024-09-14T00:45:47.219" v="2401" actId="962"/>
        <pc:sldMkLst>
          <pc:docMk/>
          <pc:sldMk cId="1794794213" sldId="1107"/>
        </pc:sldMkLst>
        <pc:spChg chg="mod">
          <ac:chgData name="Samuel Kim" userId="0b4e8f1a-35cc-4769-966d-024c662a6df8" providerId="ADAL" clId="{0B4FDA1F-AC19-4FD6-91B0-3F1F6411EC96}" dt="2024-09-13T21:49:59.625" v="1966"/>
          <ac:spMkLst>
            <pc:docMk/>
            <pc:sldMk cId="1794794213" sldId="1107"/>
            <ac:spMk id="2" creationId="{AF21A50A-6F39-2486-DD26-63C938D69ED1}"/>
          </ac:spMkLst>
        </pc:spChg>
        <pc:spChg chg="mod">
          <ac:chgData name="Samuel Kim" userId="0b4e8f1a-35cc-4769-966d-024c662a6df8" providerId="ADAL" clId="{0B4FDA1F-AC19-4FD6-91B0-3F1F6411EC96}" dt="2024-09-13T22:03:39.147" v="2171" actId="1076"/>
          <ac:spMkLst>
            <pc:docMk/>
            <pc:sldMk cId="1794794213" sldId="1107"/>
            <ac:spMk id="3" creationId="{2AA997F5-8ADF-E0E5-0229-5EA12C94287E}"/>
          </ac:spMkLst>
        </pc:spChg>
        <pc:spChg chg="mod">
          <ac:chgData name="Samuel Kim" userId="0b4e8f1a-35cc-4769-966d-024c662a6df8" providerId="ADAL" clId="{0B4FDA1F-AC19-4FD6-91B0-3F1F6411EC96}" dt="2024-09-13T22:03:37.518" v="2170" actId="1076"/>
          <ac:spMkLst>
            <pc:docMk/>
            <pc:sldMk cId="1794794213" sldId="1107"/>
            <ac:spMk id="4" creationId="{FB597CC7-4381-C526-30B3-596213014A0E}"/>
          </ac:spMkLst>
        </pc:spChg>
        <pc:spChg chg="mod">
          <ac:chgData name="Samuel Kim" userId="0b4e8f1a-35cc-4769-966d-024c662a6df8" providerId="ADAL" clId="{0B4FDA1F-AC19-4FD6-91B0-3F1F6411EC96}" dt="2024-09-13T22:03:17.808" v="2165" actId="20577"/>
          <ac:spMkLst>
            <pc:docMk/>
            <pc:sldMk cId="1794794213" sldId="1107"/>
            <ac:spMk id="5" creationId="{F52699BC-E3CD-7BBA-F3C9-82AF0DD29803}"/>
          </ac:spMkLst>
        </pc:spChg>
        <pc:spChg chg="del mod">
          <ac:chgData name="Samuel Kim" userId="0b4e8f1a-35cc-4769-966d-024c662a6df8" providerId="ADAL" clId="{0B4FDA1F-AC19-4FD6-91B0-3F1F6411EC96}" dt="2024-09-14T00:45:41.794" v="2397" actId="478"/>
          <ac:spMkLst>
            <pc:docMk/>
            <pc:sldMk cId="1794794213" sldId="1107"/>
            <ac:spMk id="6" creationId="{A40E6CF2-9E49-612C-3330-76AFC7D500FA}"/>
          </ac:spMkLst>
        </pc:spChg>
        <pc:spChg chg="del mod">
          <ac:chgData name="Samuel Kim" userId="0b4e8f1a-35cc-4769-966d-024c662a6df8" providerId="ADAL" clId="{0B4FDA1F-AC19-4FD6-91B0-3F1F6411EC96}" dt="2024-09-14T00:45:41.794" v="2397" actId="478"/>
          <ac:spMkLst>
            <pc:docMk/>
            <pc:sldMk cId="1794794213" sldId="1107"/>
            <ac:spMk id="7" creationId="{D4337052-0B77-DF79-777A-AD22726E4A3A}"/>
          </ac:spMkLst>
        </pc:spChg>
        <pc:spChg chg="del mod">
          <ac:chgData name="Samuel Kim" userId="0b4e8f1a-35cc-4769-966d-024c662a6df8" providerId="ADAL" clId="{0B4FDA1F-AC19-4FD6-91B0-3F1F6411EC96}" dt="2024-09-14T00:45:41.794" v="2397" actId="478"/>
          <ac:spMkLst>
            <pc:docMk/>
            <pc:sldMk cId="1794794213" sldId="1107"/>
            <ac:spMk id="8" creationId="{DF4ABFA1-5A60-D401-E50F-68954174745C}"/>
          </ac:spMkLst>
        </pc:spChg>
        <pc:spChg chg="del mod">
          <ac:chgData name="Samuel Kim" userId="0b4e8f1a-35cc-4769-966d-024c662a6df8" providerId="ADAL" clId="{0B4FDA1F-AC19-4FD6-91B0-3F1F6411EC96}" dt="2024-09-14T00:45:41.794" v="2397" actId="478"/>
          <ac:spMkLst>
            <pc:docMk/>
            <pc:sldMk cId="1794794213" sldId="1107"/>
            <ac:spMk id="9" creationId="{558D8CBF-61DF-D734-D796-3065C95CF5AA}"/>
          </ac:spMkLst>
        </pc:spChg>
        <pc:spChg chg="del mod">
          <ac:chgData name="Samuel Kim" userId="0b4e8f1a-35cc-4769-966d-024c662a6df8" providerId="ADAL" clId="{0B4FDA1F-AC19-4FD6-91B0-3F1F6411EC96}" dt="2024-09-14T00:45:41.794" v="2397" actId="478"/>
          <ac:spMkLst>
            <pc:docMk/>
            <pc:sldMk cId="1794794213" sldId="1107"/>
            <ac:spMk id="10" creationId="{EB71D340-5753-729B-68C5-A11844E6AAA1}"/>
          </ac:spMkLst>
        </pc:spChg>
        <pc:spChg chg="del mod">
          <ac:chgData name="Samuel Kim" userId="0b4e8f1a-35cc-4769-966d-024c662a6df8" providerId="ADAL" clId="{0B4FDA1F-AC19-4FD6-91B0-3F1F6411EC96}" dt="2024-09-14T00:45:41.794" v="2397" actId="478"/>
          <ac:spMkLst>
            <pc:docMk/>
            <pc:sldMk cId="1794794213" sldId="1107"/>
            <ac:spMk id="11" creationId="{8AC81F1B-8E94-D422-A4B3-646CC3A8D978}"/>
          </ac:spMkLst>
        </pc:spChg>
        <pc:spChg chg="del mod">
          <ac:chgData name="Samuel Kim" userId="0b4e8f1a-35cc-4769-966d-024c662a6df8" providerId="ADAL" clId="{0B4FDA1F-AC19-4FD6-91B0-3F1F6411EC96}" dt="2024-09-14T00:45:41.794" v="2397" actId="478"/>
          <ac:spMkLst>
            <pc:docMk/>
            <pc:sldMk cId="1794794213" sldId="1107"/>
            <ac:spMk id="12" creationId="{81B8FCCE-8A5D-9281-592E-F788E18DB7CB}"/>
          </ac:spMkLst>
        </pc:spChg>
        <pc:spChg chg="del mod">
          <ac:chgData name="Samuel Kim" userId="0b4e8f1a-35cc-4769-966d-024c662a6df8" providerId="ADAL" clId="{0B4FDA1F-AC19-4FD6-91B0-3F1F6411EC96}" dt="2024-09-14T00:45:41.794" v="2397" actId="478"/>
          <ac:spMkLst>
            <pc:docMk/>
            <pc:sldMk cId="1794794213" sldId="1107"/>
            <ac:spMk id="13" creationId="{BA43FAFA-889D-9CD2-01F0-0FD0BF4C7C7B}"/>
          </ac:spMkLst>
        </pc:spChg>
        <pc:spChg chg="del mod">
          <ac:chgData name="Samuel Kim" userId="0b4e8f1a-35cc-4769-966d-024c662a6df8" providerId="ADAL" clId="{0B4FDA1F-AC19-4FD6-91B0-3F1F6411EC96}" dt="2024-09-14T00:45:41.794" v="2397" actId="478"/>
          <ac:spMkLst>
            <pc:docMk/>
            <pc:sldMk cId="1794794213" sldId="1107"/>
            <ac:spMk id="14" creationId="{DF30C156-053B-4490-345E-39076D798D10}"/>
          </ac:spMkLst>
        </pc:spChg>
        <pc:spChg chg="del mod">
          <ac:chgData name="Samuel Kim" userId="0b4e8f1a-35cc-4769-966d-024c662a6df8" providerId="ADAL" clId="{0B4FDA1F-AC19-4FD6-91B0-3F1F6411EC96}" dt="2024-09-14T00:45:41.794" v="2397" actId="478"/>
          <ac:spMkLst>
            <pc:docMk/>
            <pc:sldMk cId="1794794213" sldId="1107"/>
            <ac:spMk id="15" creationId="{735ADBCE-3D66-C645-E22A-8B975E67C99F}"/>
          </ac:spMkLst>
        </pc:spChg>
        <pc:spChg chg="del mod">
          <ac:chgData name="Samuel Kim" userId="0b4e8f1a-35cc-4769-966d-024c662a6df8" providerId="ADAL" clId="{0B4FDA1F-AC19-4FD6-91B0-3F1F6411EC96}" dt="2024-09-14T00:45:41.794" v="2397" actId="478"/>
          <ac:spMkLst>
            <pc:docMk/>
            <pc:sldMk cId="1794794213" sldId="1107"/>
            <ac:spMk id="16" creationId="{BBBBF515-FA6E-C6CA-6C89-1A508BE03503}"/>
          </ac:spMkLst>
        </pc:spChg>
        <pc:spChg chg="del mod">
          <ac:chgData name="Samuel Kim" userId="0b4e8f1a-35cc-4769-966d-024c662a6df8" providerId="ADAL" clId="{0B4FDA1F-AC19-4FD6-91B0-3F1F6411EC96}" dt="2024-09-14T00:45:41.794" v="2397" actId="478"/>
          <ac:spMkLst>
            <pc:docMk/>
            <pc:sldMk cId="1794794213" sldId="1107"/>
            <ac:spMk id="17" creationId="{C78279F1-D28E-8E80-9706-3ABFA04C6242}"/>
          </ac:spMkLst>
        </pc:spChg>
        <pc:spChg chg="del mod">
          <ac:chgData name="Samuel Kim" userId="0b4e8f1a-35cc-4769-966d-024c662a6df8" providerId="ADAL" clId="{0B4FDA1F-AC19-4FD6-91B0-3F1F6411EC96}" dt="2024-09-14T00:45:41.794" v="2397" actId="478"/>
          <ac:spMkLst>
            <pc:docMk/>
            <pc:sldMk cId="1794794213" sldId="1107"/>
            <ac:spMk id="18" creationId="{340B74BA-142B-01DE-F17F-CEED5F184ADE}"/>
          </ac:spMkLst>
        </pc:spChg>
        <pc:spChg chg="del mod">
          <ac:chgData name="Samuel Kim" userId="0b4e8f1a-35cc-4769-966d-024c662a6df8" providerId="ADAL" clId="{0B4FDA1F-AC19-4FD6-91B0-3F1F6411EC96}" dt="2024-09-14T00:45:41.794" v="2397" actId="478"/>
          <ac:spMkLst>
            <pc:docMk/>
            <pc:sldMk cId="1794794213" sldId="1107"/>
            <ac:spMk id="19" creationId="{D2A71114-B85D-2BBC-F7F3-741DFACF6FAF}"/>
          </ac:spMkLst>
        </pc:spChg>
        <pc:spChg chg="del mod">
          <ac:chgData name="Samuel Kim" userId="0b4e8f1a-35cc-4769-966d-024c662a6df8" providerId="ADAL" clId="{0B4FDA1F-AC19-4FD6-91B0-3F1F6411EC96}" dt="2024-09-14T00:45:41.794" v="2397" actId="478"/>
          <ac:spMkLst>
            <pc:docMk/>
            <pc:sldMk cId="1794794213" sldId="1107"/>
            <ac:spMk id="20" creationId="{7213D901-B726-F40A-5AE8-39F36D825628}"/>
          </ac:spMkLst>
        </pc:spChg>
        <pc:spChg chg="del mod">
          <ac:chgData name="Samuel Kim" userId="0b4e8f1a-35cc-4769-966d-024c662a6df8" providerId="ADAL" clId="{0B4FDA1F-AC19-4FD6-91B0-3F1F6411EC96}" dt="2024-09-14T00:45:41.794" v="2397" actId="478"/>
          <ac:spMkLst>
            <pc:docMk/>
            <pc:sldMk cId="1794794213" sldId="1107"/>
            <ac:spMk id="21" creationId="{DEC1AE49-1C14-A068-B857-89602FD3726A}"/>
          </ac:spMkLst>
        </pc:spChg>
        <pc:spChg chg="del mod">
          <ac:chgData name="Samuel Kim" userId="0b4e8f1a-35cc-4769-966d-024c662a6df8" providerId="ADAL" clId="{0B4FDA1F-AC19-4FD6-91B0-3F1F6411EC96}" dt="2024-09-14T00:45:41.794" v="2397" actId="478"/>
          <ac:spMkLst>
            <pc:docMk/>
            <pc:sldMk cId="1794794213" sldId="1107"/>
            <ac:spMk id="22" creationId="{F7E707A9-10A7-3F3B-E502-98614A078DD7}"/>
          </ac:spMkLst>
        </pc:spChg>
        <pc:spChg chg="del mod">
          <ac:chgData name="Samuel Kim" userId="0b4e8f1a-35cc-4769-966d-024c662a6df8" providerId="ADAL" clId="{0B4FDA1F-AC19-4FD6-91B0-3F1F6411EC96}" dt="2024-09-14T00:45:41.794" v="2397" actId="478"/>
          <ac:spMkLst>
            <pc:docMk/>
            <pc:sldMk cId="1794794213" sldId="1107"/>
            <ac:spMk id="23" creationId="{D026A389-018D-3AA7-1F4E-40FBA3FFFD55}"/>
          </ac:spMkLst>
        </pc:spChg>
        <pc:spChg chg="add del mod">
          <ac:chgData name="Samuel Kim" userId="0b4e8f1a-35cc-4769-966d-024c662a6df8" providerId="ADAL" clId="{0B4FDA1F-AC19-4FD6-91B0-3F1F6411EC96}" dt="2024-09-13T21:59:42.331" v="2086" actId="478"/>
          <ac:spMkLst>
            <pc:docMk/>
            <pc:sldMk cId="1794794213" sldId="1107"/>
            <ac:spMk id="27" creationId="{B966DDE9-AE96-E0EC-82A5-538AB6F622EF}"/>
          </ac:spMkLst>
        </pc:spChg>
        <pc:spChg chg="add del mod">
          <ac:chgData name="Samuel Kim" userId="0b4e8f1a-35cc-4769-966d-024c662a6df8" providerId="ADAL" clId="{0B4FDA1F-AC19-4FD6-91B0-3F1F6411EC96}" dt="2024-09-13T22:03:21.428" v="2166" actId="478"/>
          <ac:spMkLst>
            <pc:docMk/>
            <pc:sldMk cId="1794794213" sldId="1107"/>
            <ac:spMk id="29" creationId="{3F74ADC9-DB57-7B57-E4C5-7DBDB47B4A94}"/>
          </ac:spMkLst>
        </pc:spChg>
        <pc:picChg chg="add mod ord modCrop">
          <ac:chgData name="Samuel Kim" userId="0b4e8f1a-35cc-4769-966d-024c662a6df8" providerId="ADAL" clId="{0B4FDA1F-AC19-4FD6-91B0-3F1F6411EC96}" dt="2024-09-14T00:45:47.219" v="2401" actId="962"/>
          <ac:picMkLst>
            <pc:docMk/>
            <pc:sldMk cId="1794794213" sldId="1107"/>
            <ac:picMk id="26" creationId="{107B2445-3357-1D4C-1FFC-ADB9BA884EDA}"/>
          </ac:picMkLst>
        </pc:picChg>
        <pc:picChg chg="add mod ord modCrop">
          <ac:chgData name="Samuel Kim" userId="0b4e8f1a-35cc-4769-966d-024c662a6df8" providerId="ADAL" clId="{0B4FDA1F-AC19-4FD6-91B0-3F1F6411EC96}" dt="2024-09-14T00:45:46.583" v="2400" actId="962"/>
          <ac:picMkLst>
            <pc:docMk/>
            <pc:sldMk cId="1794794213" sldId="1107"/>
            <ac:picMk id="28" creationId="{1F4AFC0F-1378-96CF-5ECB-1531900F4174}"/>
          </ac:picMkLst>
        </pc:picChg>
      </pc:sldChg>
      <pc:sldChg chg="addSp delSp modSp add mod replId">
        <pc:chgData name="Samuel Kim" userId="0b4e8f1a-35cc-4769-966d-024c662a6df8" providerId="ADAL" clId="{0B4FDA1F-AC19-4FD6-91B0-3F1F6411EC96}" dt="2024-09-14T00:45:37.145" v="2396" actId="13244"/>
        <pc:sldMkLst>
          <pc:docMk/>
          <pc:sldMk cId="1380767516" sldId="1108"/>
        </pc:sldMkLst>
        <pc:spChg chg="mod">
          <ac:chgData name="Samuel Kim" userId="0b4e8f1a-35cc-4769-966d-024c662a6df8" providerId="ADAL" clId="{0B4FDA1F-AC19-4FD6-91B0-3F1F6411EC96}" dt="2024-09-13T22:52:52.091" v="2176" actId="27636"/>
          <ac:spMkLst>
            <pc:docMk/>
            <pc:sldMk cId="1380767516" sldId="1108"/>
            <ac:spMk id="2" creationId="{252ACB43-F9AC-8FEF-D544-50F5B18A20B0}"/>
          </ac:spMkLst>
        </pc:spChg>
        <pc:spChg chg="mod">
          <ac:chgData name="Samuel Kim" userId="0b4e8f1a-35cc-4769-966d-024c662a6df8" providerId="ADAL" clId="{0B4FDA1F-AC19-4FD6-91B0-3F1F6411EC96}" dt="2024-09-14T00:39:08.296" v="2279" actId="1076"/>
          <ac:spMkLst>
            <pc:docMk/>
            <pc:sldMk cId="1380767516" sldId="1108"/>
            <ac:spMk id="3" creationId="{2FDBE247-EA2F-1C52-B5CF-E59A9CA07A5D}"/>
          </ac:spMkLst>
        </pc:spChg>
        <pc:spChg chg="mod">
          <ac:chgData name="Samuel Kim" userId="0b4e8f1a-35cc-4769-966d-024c662a6df8" providerId="ADAL" clId="{0B4FDA1F-AC19-4FD6-91B0-3F1F6411EC96}" dt="2024-09-14T00:39:06.076" v="2278" actId="14100"/>
          <ac:spMkLst>
            <pc:docMk/>
            <pc:sldMk cId="1380767516" sldId="1108"/>
            <ac:spMk id="4" creationId="{B38F6802-11F4-93CC-600C-EB8635AA65F2}"/>
          </ac:spMkLst>
        </pc:spChg>
        <pc:spChg chg="del mod">
          <ac:chgData name="Samuel Kim" userId="0b4e8f1a-35cc-4769-966d-024c662a6df8" providerId="ADAL" clId="{0B4FDA1F-AC19-4FD6-91B0-3F1F6411EC96}" dt="2024-09-14T00:38:43.068" v="2272" actId="478"/>
          <ac:spMkLst>
            <pc:docMk/>
            <pc:sldMk cId="1380767516" sldId="1108"/>
            <ac:spMk id="5" creationId="{9590F022-69F4-7EB5-F886-43BFD33BAC0E}"/>
          </ac:spMkLst>
        </pc:spChg>
        <pc:spChg chg="del mod">
          <ac:chgData name="Samuel Kim" userId="0b4e8f1a-35cc-4769-966d-024c662a6df8" providerId="ADAL" clId="{0B4FDA1F-AC19-4FD6-91B0-3F1F6411EC96}" dt="2024-09-14T00:38:43.068" v="2272" actId="478"/>
          <ac:spMkLst>
            <pc:docMk/>
            <pc:sldMk cId="1380767516" sldId="1108"/>
            <ac:spMk id="6" creationId="{10F69D58-B04E-D23C-B59F-216BB7699385}"/>
          </ac:spMkLst>
        </pc:spChg>
        <pc:spChg chg="del mod">
          <ac:chgData name="Samuel Kim" userId="0b4e8f1a-35cc-4769-966d-024c662a6df8" providerId="ADAL" clId="{0B4FDA1F-AC19-4FD6-91B0-3F1F6411EC96}" dt="2024-09-14T00:38:43.068" v="2272" actId="478"/>
          <ac:spMkLst>
            <pc:docMk/>
            <pc:sldMk cId="1380767516" sldId="1108"/>
            <ac:spMk id="7" creationId="{DB28E9ED-C2E6-25DA-1441-9B8BAE4A8F9C}"/>
          </ac:spMkLst>
        </pc:spChg>
        <pc:spChg chg="del mod">
          <ac:chgData name="Samuel Kim" userId="0b4e8f1a-35cc-4769-966d-024c662a6df8" providerId="ADAL" clId="{0B4FDA1F-AC19-4FD6-91B0-3F1F6411EC96}" dt="2024-09-14T00:38:43.068" v="2272" actId="478"/>
          <ac:spMkLst>
            <pc:docMk/>
            <pc:sldMk cId="1380767516" sldId="1108"/>
            <ac:spMk id="8" creationId="{4BC36C83-D592-144D-EB6C-5C136E4712AA}"/>
          </ac:spMkLst>
        </pc:spChg>
        <pc:spChg chg="del mod">
          <ac:chgData name="Samuel Kim" userId="0b4e8f1a-35cc-4769-966d-024c662a6df8" providerId="ADAL" clId="{0B4FDA1F-AC19-4FD6-91B0-3F1F6411EC96}" dt="2024-09-14T00:38:43.068" v="2272" actId="478"/>
          <ac:spMkLst>
            <pc:docMk/>
            <pc:sldMk cId="1380767516" sldId="1108"/>
            <ac:spMk id="9" creationId="{7A6C1AEF-A0E5-2D5D-6530-34211A561F3A}"/>
          </ac:spMkLst>
        </pc:spChg>
        <pc:spChg chg="del mod">
          <ac:chgData name="Samuel Kim" userId="0b4e8f1a-35cc-4769-966d-024c662a6df8" providerId="ADAL" clId="{0B4FDA1F-AC19-4FD6-91B0-3F1F6411EC96}" dt="2024-09-14T00:38:43.068" v="2272" actId="478"/>
          <ac:spMkLst>
            <pc:docMk/>
            <pc:sldMk cId="1380767516" sldId="1108"/>
            <ac:spMk id="10" creationId="{44273449-9B8A-AE37-62B6-AA832390532B}"/>
          </ac:spMkLst>
        </pc:spChg>
        <pc:spChg chg="del mod">
          <ac:chgData name="Samuel Kim" userId="0b4e8f1a-35cc-4769-966d-024c662a6df8" providerId="ADAL" clId="{0B4FDA1F-AC19-4FD6-91B0-3F1F6411EC96}" dt="2024-09-14T00:38:43.068" v="2272" actId="478"/>
          <ac:spMkLst>
            <pc:docMk/>
            <pc:sldMk cId="1380767516" sldId="1108"/>
            <ac:spMk id="11" creationId="{4F2143AF-F9FD-A68B-BB37-66AAC455834E}"/>
          </ac:spMkLst>
        </pc:spChg>
        <pc:spChg chg="del mod">
          <ac:chgData name="Samuel Kim" userId="0b4e8f1a-35cc-4769-966d-024c662a6df8" providerId="ADAL" clId="{0B4FDA1F-AC19-4FD6-91B0-3F1F6411EC96}" dt="2024-09-14T00:38:43.068" v="2272" actId="478"/>
          <ac:spMkLst>
            <pc:docMk/>
            <pc:sldMk cId="1380767516" sldId="1108"/>
            <ac:spMk id="12" creationId="{EFA51FBD-A932-0AF0-90E2-084A0F43F4AD}"/>
          </ac:spMkLst>
        </pc:spChg>
        <pc:spChg chg="del mod">
          <ac:chgData name="Samuel Kim" userId="0b4e8f1a-35cc-4769-966d-024c662a6df8" providerId="ADAL" clId="{0B4FDA1F-AC19-4FD6-91B0-3F1F6411EC96}" dt="2024-09-14T00:38:43.068" v="2272" actId="478"/>
          <ac:spMkLst>
            <pc:docMk/>
            <pc:sldMk cId="1380767516" sldId="1108"/>
            <ac:spMk id="13" creationId="{DA89B411-4FA9-A54D-789A-353A390FB8F2}"/>
          </ac:spMkLst>
        </pc:spChg>
        <pc:spChg chg="del mod">
          <ac:chgData name="Samuel Kim" userId="0b4e8f1a-35cc-4769-966d-024c662a6df8" providerId="ADAL" clId="{0B4FDA1F-AC19-4FD6-91B0-3F1F6411EC96}" dt="2024-09-14T00:38:43.068" v="2272" actId="478"/>
          <ac:spMkLst>
            <pc:docMk/>
            <pc:sldMk cId="1380767516" sldId="1108"/>
            <ac:spMk id="14" creationId="{18772877-5651-2C70-A430-6C4834851A2F}"/>
          </ac:spMkLst>
        </pc:spChg>
        <pc:spChg chg="del mod">
          <ac:chgData name="Samuel Kim" userId="0b4e8f1a-35cc-4769-966d-024c662a6df8" providerId="ADAL" clId="{0B4FDA1F-AC19-4FD6-91B0-3F1F6411EC96}" dt="2024-09-14T00:38:43.068" v="2272" actId="478"/>
          <ac:spMkLst>
            <pc:docMk/>
            <pc:sldMk cId="1380767516" sldId="1108"/>
            <ac:spMk id="15" creationId="{0A24E3E5-2A72-99A2-E5F9-C38664A8421E}"/>
          </ac:spMkLst>
        </pc:spChg>
        <pc:spChg chg="del mod">
          <ac:chgData name="Samuel Kim" userId="0b4e8f1a-35cc-4769-966d-024c662a6df8" providerId="ADAL" clId="{0B4FDA1F-AC19-4FD6-91B0-3F1F6411EC96}" dt="2024-09-14T00:38:43.068" v="2272" actId="478"/>
          <ac:spMkLst>
            <pc:docMk/>
            <pc:sldMk cId="1380767516" sldId="1108"/>
            <ac:spMk id="16" creationId="{49CD69B1-F2AE-4BA2-AA47-F37F40160711}"/>
          </ac:spMkLst>
        </pc:spChg>
        <pc:spChg chg="del mod">
          <ac:chgData name="Samuel Kim" userId="0b4e8f1a-35cc-4769-966d-024c662a6df8" providerId="ADAL" clId="{0B4FDA1F-AC19-4FD6-91B0-3F1F6411EC96}" dt="2024-09-14T00:38:43.068" v="2272" actId="478"/>
          <ac:spMkLst>
            <pc:docMk/>
            <pc:sldMk cId="1380767516" sldId="1108"/>
            <ac:spMk id="17" creationId="{1F2B12E8-2EB5-DFE4-A6FC-2744B80E150C}"/>
          </ac:spMkLst>
        </pc:spChg>
        <pc:spChg chg="del mod">
          <ac:chgData name="Samuel Kim" userId="0b4e8f1a-35cc-4769-966d-024c662a6df8" providerId="ADAL" clId="{0B4FDA1F-AC19-4FD6-91B0-3F1F6411EC96}" dt="2024-09-14T00:38:43.068" v="2272" actId="478"/>
          <ac:spMkLst>
            <pc:docMk/>
            <pc:sldMk cId="1380767516" sldId="1108"/>
            <ac:spMk id="18" creationId="{B67B4455-AA99-A239-64FE-98C200D38B73}"/>
          </ac:spMkLst>
        </pc:spChg>
        <pc:spChg chg="del mod">
          <ac:chgData name="Samuel Kim" userId="0b4e8f1a-35cc-4769-966d-024c662a6df8" providerId="ADAL" clId="{0B4FDA1F-AC19-4FD6-91B0-3F1F6411EC96}" dt="2024-09-14T00:38:43.068" v="2272" actId="478"/>
          <ac:spMkLst>
            <pc:docMk/>
            <pc:sldMk cId="1380767516" sldId="1108"/>
            <ac:spMk id="19" creationId="{C48E6A53-B3DE-2813-9B9C-0142ACD091F4}"/>
          </ac:spMkLst>
        </pc:spChg>
        <pc:spChg chg="del mod">
          <ac:chgData name="Samuel Kim" userId="0b4e8f1a-35cc-4769-966d-024c662a6df8" providerId="ADAL" clId="{0B4FDA1F-AC19-4FD6-91B0-3F1F6411EC96}" dt="2024-09-14T00:38:43.068" v="2272" actId="478"/>
          <ac:spMkLst>
            <pc:docMk/>
            <pc:sldMk cId="1380767516" sldId="1108"/>
            <ac:spMk id="20" creationId="{39D5869C-CC5D-0D08-63C9-8BA95777FC59}"/>
          </ac:spMkLst>
        </pc:spChg>
        <pc:spChg chg="del mod">
          <ac:chgData name="Samuel Kim" userId="0b4e8f1a-35cc-4769-966d-024c662a6df8" providerId="ADAL" clId="{0B4FDA1F-AC19-4FD6-91B0-3F1F6411EC96}" dt="2024-09-14T00:38:43.068" v="2272" actId="478"/>
          <ac:spMkLst>
            <pc:docMk/>
            <pc:sldMk cId="1380767516" sldId="1108"/>
            <ac:spMk id="21" creationId="{6467A717-69C8-EEB6-0DF5-1B19092F1E97}"/>
          </ac:spMkLst>
        </pc:spChg>
        <pc:spChg chg="del mod">
          <ac:chgData name="Samuel Kim" userId="0b4e8f1a-35cc-4769-966d-024c662a6df8" providerId="ADAL" clId="{0B4FDA1F-AC19-4FD6-91B0-3F1F6411EC96}" dt="2024-09-14T00:38:43.068" v="2272" actId="478"/>
          <ac:spMkLst>
            <pc:docMk/>
            <pc:sldMk cId="1380767516" sldId="1108"/>
            <ac:spMk id="22" creationId="{41D33D98-5E85-ED06-3AC8-DD05E4A2EF35}"/>
          </ac:spMkLst>
        </pc:spChg>
        <pc:spChg chg="del mod">
          <ac:chgData name="Samuel Kim" userId="0b4e8f1a-35cc-4769-966d-024c662a6df8" providerId="ADAL" clId="{0B4FDA1F-AC19-4FD6-91B0-3F1F6411EC96}" dt="2024-09-14T00:38:43.068" v="2272" actId="478"/>
          <ac:spMkLst>
            <pc:docMk/>
            <pc:sldMk cId="1380767516" sldId="1108"/>
            <ac:spMk id="23" creationId="{FB873DB4-6F6C-B979-A5FE-7A480071E5B2}"/>
          </ac:spMkLst>
        </pc:spChg>
        <pc:picChg chg="add mod ord">
          <ac:chgData name="Samuel Kim" userId="0b4e8f1a-35cc-4769-966d-024c662a6df8" providerId="ADAL" clId="{0B4FDA1F-AC19-4FD6-91B0-3F1F6411EC96}" dt="2024-09-14T00:45:37.145" v="2396" actId="13244"/>
          <ac:picMkLst>
            <pc:docMk/>
            <pc:sldMk cId="1380767516" sldId="1108"/>
            <ac:picMk id="26" creationId="{607E68EF-C029-1C9D-C673-C8DC842CC007}"/>
          </ac:picMkLst>
        </pc:picChg>
      </pc:sldChg>
      <pc:sldChg chg="addSp delSp modSp new mod ord modClrScheme chgLayout">
        <pc:chgData name="Samuel Kim" userId="0b4e8f1a-35cc-4769-966d-024c662a6df8" providerId="ADAL" clId="{0B4FDA1F-AC19-4FD6-91B0-3F1F6411EC96}" dt="2024-09-14T00:53:34.223" v="2625" actId="13244"/>
        <pc:sldMkLst>
          <pc:docMk/>
          <pc:sldMk cId="2861494331" sldId="1109"/>
        </pc:sldMkLst>
        <pc:spChg chg="del mod ord">
          <ac:chgData name="Samuel Kim" userId="0b4e8f1a-35cc-4769-966d-024c662a6df8" providerId="ADAL" clId="{0B4FDA1F-AC19-4FD6-91B0-3F1F6411EC96}" dt="2024-09-14T00:45:11.269" v="2351" actId="700"/>
          <ac:spMkLst>
            <pc:docMk/>
            <pc:sldMk cId="2861494331" sldId="1109"/>
            <ac:spMk id="2" creationId="{8839A536-359F-C39E-107D-99CF7353AA82}"/>
          </ac:spMkLst>
        </pc:spChg>
        <pc:spChg chg="del mod ord">
          <ac:chgData name="Samuel Kim" userId="0b4e8f1a-35cc-4769-966d-024c662a6df8" providerId="ADAL" clId="{0B4FDA1F-AC19-4FD6-91B0-3F1F6411EC96}" dt="2024-09-14T00:45:11.269" v="2351" actId="700"/>
          <ac:spMkLst>
            <pc:docMk/>
            <pc:sldMk cId="2861494331" sldId="1109"/>
            <ac:spMk id="3" creationId="{692946DA-4219-AA6A-B441-E756F5E0A712}"/>
          </ac:spMkLst>
        </pc:spChg>
        <pc:spChg chg="del mod ord">
          <ac:chgData name="Samuel Kim" userId="0b4e8f1a-35cc-4769-966d-024c662a6df8" providerId="ADAL" clId="{0B4FDA1F-AC19-4FD6-91B0-3F1F6411EC96}" dt="2024-09-14T00:45:11.269" v="2351" actId="700"/>
          <ac:spMkLst>
            <pc:docMk/>
            <pc:sldMk cId="2861494331" sldId="1109"/>
            <ac:spMk id="4" creationId="{48C5710E-53DF-CF60-5BDA-DED09881BC7F}"/>
          </ac:spMkLst>
        </pc:spChg>
        <pc:spChg chg="del mod ord">
          <ac:chgData name="Samuel Kim" userId="0b4e8f1a-35cc-4769-966d-024c662a6df8" providerId="ADAL" clId="{0B4FDA1F-AC19-4FD6-91B0-3F1F6411EC96}" dt="2024-09-14T00:45:11.269" v="2351" actId="700"/>
          <ac:spMkLst>
            <pc:docMk/>
            <pc:sldMk cId="2861494331" sldId="1109"/>
            <ac:spMk id="5" creationId="{BDF4978A-0B73-9ABF-2365-DCF62E151E20}"/>
          </ac:spMkLst>
        </pc:spChg>
        <pc:spChg chg="del mod ord">
          <ac:chgData name="Samuel Kim" userId="0b4e8f1a-35cc-4769-966d-024c662a6df8" providerId="ADAL" clId="{0B4FDA1F-AC19-4FD6-91B0-3F1F6411EC96}" dt="2024-09-14T00:45:11.269" v="2351" actId="700"/>
          <ac:spMkLst>
            <pc:docMk/>
            <pc:sldMk cId="2861494331" sldId="1109"/>
            <ac:spMk id="6" creationId="{B762897C-A2D3-3563-2C27-216F158AE960}"/>
          </ac:spMkLst>
        </pc:spChg>
        <pc:spChg chg="del mod ord">
          <ac:chgData name="Samuel Kim" userId="0b4e8f1a-35cc-4769-966d-024c662a6df8" providerId="ADAL" clId="{0B4FDA1F-AC19-4FD6-91B0-3F1F6411EC96}" dt="2024-09-14T00:45:11.269" v="2351" actId="700"/>
          <ac:spMkLst>
            <pc:docMk/>
            <pc:sldMk cId="2861494331" sldId="1109"/>
            <ac:spMk id="7" creationId="{8DABE7A6-FEA9-881C-5953-A718AEDB74A9}"/>
          </ac:spMkLst>
        </pc:spChg>
        <pc:spChg chg="del mod ord">
          <ac:chgData name="Samuel Kim" userId="0b4e8f1a-35cc-4769-966d-024c662a6df8" providerId="ADAL" clId="{0B4FDA1F-AC19-4FD6-91B0-3F1F6411EC96}" dt="2024-09-14T00:45:11.269" v="2351" actId="700"/>
          <ac:spMkLst>
            <pc:docMk/>
            <pc:sldMk cId="2861494331" sldId="1109"/>
            <ac:spMk id="8" creationId="{1FF0DF0C-DC1B-9BD1-1F0D-516018730FCA}"/>
          </ac:spMkLst>
        </pc:spChg>
        <pc:spChg chg="del mod ord">
          <ac:chgData name="Samuel Kim" userId="0b4e8f1a-35cc-4769-966d-024c662a6df8" providerId="ADAL" clId="{0B4FDA1F-AC19-4FD6-91B0-3F1F6411EC96}" dt="2024-09-14T00:45:11.269" v="2351" actId="700"/>
          <ac:spMkLst>
            <pc:docMk/>
            <pc:sldMk cId="2861494331" sldId="1109"/>
            <ac:spMk id="9" creationId="{F9EDA531-8FA5-D53A-35CD-B355CA09A887}"/>
          </ac:spMkLst>
        </pc:spChg>
        <pc:spChg chg="del mod ord">
          <ac:chgData name="Samuel Kim" userId="0b4e8f1a-35cc-4769-966d-024c662a6df8" providerId="ADAL" clId="{0B4FDA1F-AC19-4FD6-91B0-3F1F6411EC96}" dt="2024-09-14T00:45:11.269" v="2351" actId="700"/>
          <ac:spMkLst>
            <pc:docMk/>
            <pc:sldMk cId="2861494331" sldId="1109"/>
            <ac:spMk id="10" creationId="{47BF7B9F-9865-78AA-A4A7-B04DD875201E}"/>
          </ac:spMkLst>
        </pc:spChg>
        <pc:spChg chg="del mod ord">
          <ac:chgData name="Samuel Kim" userId="0b4e8f1a-35cc-4769-966d-024c662a6df8" providerId="ADAL" clId="{0B4FDA1F-AC19-4FD6-91B0-3F1F6411EC96}" dt="2024-09-14T00:45:11.269" v="2351" actId="700"/>
          <ac:spMkLst>
            <pc:docMk/>
            <pc:sldMk cId="2861494331" sldId="1109"/>
            <ac:spMk id="11" creationId="{8697C9FB-C750-8846-9E08-B118E71D980F}"/>
          </ac:spMkLst>
        </pc:spChg>
        <pc:spChg chg="del mod ord">
          <ac:chgData name="Samuel Kim" userId="0b4e8f1a-35cc-4769-966d-024c662a6df8" providerId="ADAL" clId="{0B4FDA1F-AC19-4FD6-91B0-3F1F6411EC96}" dt="2024-09-14T00:45:11.269" v="2351" actId="700"/>
          <ac:spMkLst>
            <pc:docMk/>
            <pc:sldMk cId="2861494331" sldId="1109"/>
            <ac:spMk id="12" creationId="{A65C44C2-28CD-C84F-98B1-F1B90261FA9F}"/>
          </ac:spMkLst>
        </pc:spChg>
        <pc:spChg chg="del mod ord">
          <ac:chgData name="Samuel Kim" userId="0b4e8f1a-35cc-4769-966d-024c662a6df8" providerId="ADAL" clId="{0B4FDA1F-AC19-4FD6-91B0-3F1F6411EC96}" dt="2024-09-14T00:45:11.269" v="2351" actId="700"/>
          <ac:spMkLst>
            <pc:docMk/>
            <pc:sldMk cId="2861494331" sldId="1109"/>
            <ac:spMk id="13" creationId="{5520FFB9-AB5B-C8A0-D09D-B0E738EFDEA0}"/>
          </ac:spMkLst>
        </pc:spChg>
        <pc:spChg chg="del mod ord">
          <ac:chgData name="Samuel Kim" userId="0b4e8f1a-35cc-4769-966d-024c662a6df8" providerId="ADAL" clId="{0B4FDA1F-AC19-4FD6-91B0-3F1F6411EC96}" dt="2024-09-14T00:45:11.269" v="2351" actId="700"/>
          <ac:spMkLst>
            <pc:docMk/>
            <pc:sldMk cId="2861494331" sldId="1109"/>
            <ac:spMk id="14" creationId="{63BC968F-DB00-05AF-4B37-DBE145EBBBFA}"/>
          </ac:spMkLst>
        </pc:spChg>
        <pc:spChg chg="del mod ord">
          <ac:chgData name="Samuel Kim" userId="0b4e8f1a-35cc-4769-966d-024c662a6df8" providerId="ADAL" clId="{0B4FDA1F-AC19-4FD6-91B0-3F1F6411EC96}" dt="2024-09-14T00:45:11.269" v="2351" actId="700"/>
          <ac:spMkLst>
            <pc:docMk/>
            <pc:sldMk cId="2861494331" sldId="1109"/>
            <ac:spMk id="15" creationId="{843E03EB-91AB-6B81-9CFD-EB5C4D1ED6E6}"/>
          </ac:spMkLst>
        </pc:spChg>
        <pc:spChg chg="del mod ord">
          <ac:chgData name="Samuel Kim" userId="0b4e8f1a-35cc-4769-966d-024c662a6df8" providerId="ADAL" clId="{0B4FDA1F-AC19-4FD6-91B0-3F1F6411EC96}" dt="2024-09-14T00:45:11.269" v="2351" actId="700"/>
          <ac:spMkLst>
            <pc:docMk/>
            <pc:sldMk cId="2861494331" sldId="1109"/>
            <ac:spMk id="16" creationId="{F5A235AF-AD31-3D2C-4947-6D8D8B0FA86C}"/>
          </ac:spMkLst>
        </pc:spChg>
        <pc:spChg chg="del mod ord">
          <ac:chgData name="Samuel Kim" userId="0b4e8f1a-35cc-4769-966d-024c662a6df8" providerId="ADAL" clId="{0B4FDA1F-AC19-4FD6-91B0-3F1F6411EC96}" dt="2024-09-14T00:45:11.269" v="2351" actId="700"/>
          <ac:spMkLst>
            <pc:docMk/>
            <pc:sldMk cId="2861494331" sldId="1109"/>
            <ac:spMk id="17" creationId="{1E34BF69-D1C1-E3B8-90E4-48F93F393995}"/>
          </ac:spMkLst>
        </pc:spChg>
        <pc:spChg chg="del mod ord">
          <ac:chgData name="Samuel Kim" userId="0b4e8f1a-35cc-4769-966d-024c662a6df8" providerId="ADAL" clId="{0B4FDA1F-AC19-4FD6-91B0-3F1F6411EC96}" dt="2024-09-14T00:45:11.269" v="2351" actId="700"/>
          <ac:spMkLst>
            <pc:docMk/>
            <pc:sldMk cId="2861494331" sldId="1109"/>
            <ac:spMk id="18" creationId="{15285EA8-7E24-095F-26AB-9A3C3DBD435E}"/>
          </ac:spMkLst>
        </pc:spChg>
        <pc:spChg chg="del mod ord">
          <ac:chgData name="Samuel Kim" userId="0b4e8f1a-35cc-4769-966d-024c662a6df8" providerId="ADAL" clId="{0B4FDA1F-AC19-4FD6-91B0-3F1F6411EC96}" dt="2024-09-14T00:45:11.269" v="2351" actId="700"/>
          <ac:spMkLst>
            <pc:docMk/>
            <pc:sldMk cId="2861494331" sldId="1109"/>
            <ac:spMk id="19" creationId="{745E01BF-8241-6723-DE2D-CA3B86A78675}"/>
          </ac:spMkLst>
        </pc:spChg>
        <pc:spChg chg="del mod ord">
          <ac:chgData name="Samuel Kim" userId="0b4e8f1a-35cc-4769-966d-024c662a6df8" providerId="ADAL" clId="{0B4FDA1F-AC19-4FD6-91B0-3F1F6411EC96}" dt="2024-09-14T00:45:11.269" v="2351" actId="700"/>
          <ac:spMkLst>
            <pc:docMk/>
            <pc:sldMk cId="2861494331" sldId="1109"/>
            <ac:spMk id="20" creationId="{15F26A5A-C42A-E3FE-BE09-2A6A2AB38E9C}"/>
          </ac:spMkLst>
        </pc:spChg>
        <pc:spChg chg="del mod ord">
          <ac:chgData name="Samuel Kim" userId="0b4e8f1a-35cc-4769-966d-024c662a6df8" providerId="ADAL" clId="{0B4FDA1F-AC19-4FD6-91B0-3F1F6411EC96}" dt="2024-09-14T00:45:11.269" v="2351" actId="700"/>
          <ac:spMkLst>
            <pc:docMk/>
            <pc:sldMk cId="2861494331" sldId="1109"/>
            <ac:spMk id="21" creationId="{2F93A9B9-E1C9-4A9D-D0B7-00AA5E736AD3}"/>
          </ac:spMkLst>
        </pc:spChg>
        <pc:spChg chg="del mod ord">
          <ac:chgData name="Samuel Kim" userId="0b4e8f1a-35cc-4769-966d-024c662a6df8" providerId="ADAL" clId="{0B4FDA1F-AC19-4FD6-91B0-3F1F6411EC96}" dt="2024-09-14T00:45:11.269" v="2351" actId="700"/>
          <ac:spMkLst>
            <pc:docMk/>
            <pc:sldMk cId="2861494331" sldId="1109"/>
            <ac:spMk id="22" creationId="{033C3550-FCCA-691A-9682-30DFC14CCC00}"/>
          </ac:spMkLst>
        </pc:spChg>
        <pc:spChg chg="del mod ord">
          <ac:chgData name="Samuel Kim" userId="0b4e8f1a-35cc-4769-966d-024c662a6df8" providerId="ADAL" clId="{0B4FDA1F-AC19-4FD6-91B0-3F1F6411EC96}" dt="2024-09-14T00:45:11.269" v="2351" actId="700"/>
          <ac:spMkLst>
            <pc:docMk/>
            <pc:sldMk cId="2861494331" sldId="1109"/>
            <ac:spMk id="23" creationId="{BA703D9F-D047-AE42-750E-6260B5F32C77}"/>
          </ac:spMkLst>
        </pc:spChg>
        <pc:spChg chg="mod ord">
          <ac:chgData name="Samuel Kim" userId="0b4e8f1a-35cc-4769-966d-024c662a6df8" providerId="ADAL" clId="{0B4FDA1F-AC19-4FD6-91B0-3F1F6411EC96}" dt="2024-09-14T00:53:34.223" v="2625" actId="13244"/>
          <ac:spMkLst>
            <pc:docMk/>
            <pc:sldMk cId="2861494331" sldId="1109"/>
            <ac:spMk id="24" creationId="{3F08C7A2-BBD1-D6F8-1623-9F3F37598672}"/>
          </ac:spMkLst>
        </pc:spChg>
        <pc:spChg chg="add mod ord">
          <ac:chgData name="Samuel Kim" userId="0b4e8f1a-35cc-4769-966d-024c662a6df8" providerId="ADAL" clId="{0B4FDA1F-AC19-4FD6-91B0-3F1F6411EC96}" dt="2024-09-14T00:52:58.264" v="2622" actId="20577"/>
          <ac:spMkLst>
            <pc:docMk/>
            <pc:sldMk cId="2861494331" sldId="1109"/>
            <ac:spMk id="25" creationId="{CDA5D45B-192C-DBFA-3F2C-58E7746CD1B0}"/>
          </ac:spMkLst>
        </pc:spChg>
        <pc:spChg chg="add mod ord">
          <ac:chgData name="Samuel Kim" userId="0b4e8f1a-35cc-4769-966d-024c662a6df8" providerId="ADAL" clId="{0B4FDA1F-AC19-4FD6-91B0-3F1F6411EC96}" dt="2024-09-14T00:53:14.274" v="2623" actId="20577"/>
          <ac:spMkLst>
            <pc:docMk/>
            <pc:sldMk cId="2861494331" sldId="1109"/>
            <ac:spMk id="26" creationId="{778396EA-29A6-56F4-B286-9714CB6AA41C}"/>
          </ac:spMkLst>
        </pc:spChg>
        <pc:spChg chg="add del mod ord">
          <ac:chgData name="Samuel Kim" userId="0b4e8f1a-35cc-4769-966d-024c662a6df8" providerId="ADAL" clId="{0B4FDA1F-AC19-4FD6-91B0-3F1F6411EC96}" dt="2024-09-14T00:53:30.294" v="2624" actId="478"/>
          <ac:spMkLst>
            <pc:docMk/>
            <pc:sldMk cId="2861494331" sldId="1109"/>
            <ac:spMk id="27" creationId="{81FABABB-2B21-C98A-2823-DD487CAE924F}"/>
          </ac:spMkLst>
        </pc:spChg>
        <pc:spChg chg="add del mod ord">
          <ac:chgData name="Samuel Kim" userId="0b4e8f1a-35cc-4769-966d-024c662a6df8" providerId="ADAL" clId="{0B4FDA1F-AC19-4FD6-91B0-3F1F6411EC96}" dt="2024-09-14T00:53:30.294" v="2624" actId="478"/>
          <ac:spMkLst>
            <pc:docMk/>
            <pc:sldMk cId="2861494331" sldId="1109"/>
            <ac:spMk id="28" creationId="{CE004B54-4513-959C-EBB5-E330504DA881}"/>
          </ac:spMkLst>
        </pc:spChg>
        <pc:spChg chg="add del mod ord">
          <ac:chgData name="Samuel Kim" userId="0b4e8f1a-35cc-4769-966d-024c662a6df8" providerId="ADAL" clId="{0B4FDA1F-AC19-4FD6-91B0-3F1F6411EC96}" dt="2024-09-14T00:53:30.294" v="2624" actId="478"/>
          <ac:spMkLst>
            <pc:docMk/>
            <pc:sldMk cId="2861494331" sldId="1109"/>
            <ac:spMk id="29" creationId="{55E95985-544D-90D9-3355-7A862C06521E}"/>
          </ac:spMkLst>
        </pc:spChg>
        <pc:spChg chg="add del mod ord">
          <ac:chgData name="Samuel Kim" userId="0b4e8f1a-35cc-4769-966d-024c662a6df8" providerId="ADAL" clId="{0B4FDA1F-AC19-4FD6-91B0-3F1F6411EC96}" dt="2024-09-14T00:53:30.294" v="2624" actId="478"/>
          <ac:spMkLst>
            <pc:docMk/>
            <pc:sldMk cId="2861494331" sldId="1109"/>
            <ac:spMk id="30" creationId="{1AF2AB35-1CCB-19F8-4CC8-9591314367BD}"/>
          </ac:spMkLst>
        </pc:spChg>
        <pc:spChg chg="add del mod ord">
          <ac:chgData name="Samuel Kim" userId="0b4e8f1a-35cc-4769-966d-024c662a6df8" providerId="ADAL" clId="{0B4FDA1F-AC19-4FD6-91B0-3F1F6411EC96}" dt="2024-09-14T00:53:30.294" v="2624" actId="478"/>
          <ac:spMkLst>
            <pc:docMk/>
            <pc:sldMk cId="2861494331" sldId="1109"/>
            <ac:spMk id="31" creationId="{B2602659-71FD-FFB0-6DF3-34F5EF4EE09A}"/>
          </ac:spMkLst>
        </pc:spChg>
        <pc:spChg chg="add del mod ord">
          <ac:chgData name="Samuel Kim" userId="0b4e8f1a-35cc-4769-966d-024c662a6df8" providerId="ADAL" clId="{0B4FDA1F-AC19-4FD6-91B0-3F1F6411EC96}" dt="2024-09-14T00:53:30.294" v="2624" actId="478"/>
          <ac:spMkLst>
            <pc:docMk/>
            <pc:sldMk cId="2861494331" sldId="1109"/>
            <ac:spMk id="32" creationId="{E46C6EBC-777F-65CA-607C-791301726EE7}"/>
          </ac:spMkLst>
        </pc:spChg>
        <pc:spChg chg="add del mod ord">
          <ac:chgData name="Samuel Kim" userId="0b4e8f1a-35cc-4769-966d-024c662a6df8" providerId="ADAL" clId="{0B4FDA1F-AC19-4FD6-91B0-3F1F6411EC96}" dt="2024-09-14T00:53:30.294" v="2624" actId="478"/>
          <ac:spMkLst>
            <pc:docMk/>
            <pc:sldMk cId="2861494331" sldId="1109"/>
            <ac:spMk id="33" creationId="{50BE875B-29DA-B4C4-C3BA-D0FE1B04CEF8}"/>
          </ac:spMkLst>
        </pc:spChg>
        <pc:spChg chg="add del mod ord">
          <ac:chgData name="Samuel Kim" userId="0b4e8f1a-35cc-4769-966d-024c662a6df8" providerId="ADAL" clId="{0B4FDA1F-AC19-4FD6-91B0-3F1F6411EC96}" dt="2024-09-14T00:53:30.294" v="2624" actId="478"/>
          <ac:spMkLst>
            <pc:docMk/>
            <pc:sldMk cId="2861494331" sldId="1109"/>
            <ac:spMk id="34" creationId="{9256A626-3E49-ED40-0E43-40AEBF643181}"/>
          </ac:spMkLst>
        </pc:spChg>
        <pc:spChg chg="add del mod ord">
          <ac:chgData name="Samuel Kim" userId="0b4e8f1a-35cc-4769-966d-024c662a6df8" providerId="ADAL" clId="{0B4FDA1F-AC19-4FD6-91B0-3F1F6411EC96}" dt="2024-09-14T00:53:30.294" v="2624" actId="478"/>
          <ac:spMkLst>
            <pc:docMk/>
            <pc:sldMk cId="2861494331" sldId="1109"/>
            <ac:spMk id="35" creationId="{7FF69041-58AD-D61B-B568-D6DB9E42019D}"/>
          </ac:spMkLst>
        </pc:spChg>
        <pc:spChg chg="add del mod ord">
          <ac:chgData name="Samuel Kim" userId="0b4e8f1a-35cc-4769-966d-024c662a6df8" providerId="ADAL" clId="{0B4FDA1F-AC19-4FD6-91B0-3F1F6411EC96}" dt="2024-09-14T00:53:30.294" v="2624" actId="478"/>
          <ac:spMkLst>
            <pc:docMk/>
            <pc:sldMk cId="2861494331" sldId="1109"/>
            <ac:spMk id="36" creationId="{AEE9DD0F-8AF7-5BFE-0AC4-BC4E2055692F}"/>
          </ac:spMkLst>
        </pc:spChg>
        <pc:spChg chg="add del mod ord">
          <ac:chgData name="Samuel Kim" userId="0b4e8f1a-35cc-4769-966d-024c662a6df8" providerId="ADAL" clId="{0B4FDA1F-AC19-4FD6-91B0-3F1F6411EC96}" dt="2024-09-14T00:53:30.294" v="2624" actId="478"/>
          <ac:spMkLst>
            <pc:docMk/>
            <pc:sldMk cId="2861494331" sldId="1109"/>
            <ac:spMk id="37" creationId="{E7106777-C799-21D2-2D42-3C4B8E0E71D0}"/>
          </ac:spMkLst>
        </pc:spChg>
        <pc:spChg chg="add del mod ord">
          <ac:chgData name="Samuel Kim" userId="0b4e8f1a-35cc-4769-966d-024c662a6df8" providerId="ADAL" clId="{0B4FDA1F-AC19-4FD6-91B0-3F1F6411EC96}" dt="2024-09-14T00:53:30.294" v="2624" actId="478"/>
          <ac:spMkLst>
            <pc:docMk/>
            <pc:sldMk cId="2861494331" sldId="1109"/>
            <ac:spMk id="38" creationId="{BC93068D-6CCA-B31F-670C-956080CDB3D0}"/>
          </ac:spMkLst>
        </pc:spChg>
        <pc:spChg chg="add del mod ord">
          <ac:chgData name="Samuel Kim" userId="0b4e8f1a-35cc-4769-966d-024c662a6df8" providerId="ADAL" clId="{0B4FDA1F-AC19-4FD6-91B0-3F1F6411EC96}" dt="2024-09-14T00:53:30.294" v="2624" actId="478"/>
          <ac:spMkLst>
            <pc:docMk/>
            <pc:sldMk cId="2861494331" sldId="1109"/>
            <ac:spMk id="39" creationId="{A932A29B-45E1-343F-0B0F-68B141177D48}"/>
          </ac:spMkLst>
        </pc:spChg>
        <pc:spChg chg="add del mod ord">
          <ac:chgData name="Samuel Kim" userId="0b4e8f1a-35cc-4769-966d-024c662a6df8" providerId="ADAL" clId="{0B4FDA1F-AC19-4FD6-91B0-3F1F6411EC96}" dt="2024-09-14T00:53:30.294" v="2624" actId="478"/>
          <ac:spMkLst>
            <pc:docMk/>
            <pc:sldMk cId="2861494331" sldId="1109"/>
            <ac:spMk id="40" creationId="{F7817AF2-DA86-CAF0-6AB1-7B2A6A95BCBF}"/>
          </ac:spMkLst>
        </pc:spChg>
        <pc:spChg chg="add del mod ord">
          <ac:chgData name="Samuel Kim" userId="0b4e8f1a-35cc-4769-966d-024c662a6df8" providerId="ADAL" clId="{0B4FDA1F-AC19-4FD6-91B0-3F1F6411EC96}" dt="2024-09-14T00:53:30.294" v="2624" actId="478"/>
          <ac:spMkLst>
            <pc:docMk/>
            <pc:sldMk cId="2861494331" sldId="1109"/>
            <ac:spMk id="41" creationId="{BA42A38F-382A-8F50-8E2E-3880FECD1A7B}"/>
          </ac:spMkLst>
        </pc:spChg>
        <pc:spChg chg="add del mod ord">
          <ac:chgData name="Samuel Kim" userId="0b4e8f1a-35cc-4769-966d-024c662a6df8" providerId="ADAL" clId="{0B4FDA1F-AC19-4FD6-91B0-3F1F6411EC96}" dt="2024-09-14T00:53:30.294" v="2624" actId="478"/>
          <ac:spMkLst>
            <pc:docMk/>
            <pc:sldMk cId="2861494331" sldId="1109"/>
            <ac:spMk id="42" creationId="{D5208177-5FDB-3FC9-041B-B5ED940792C6}"/>
          </ac:spMkLst>
        </pc:spChg>
        <pc:spChg chg="add del mod ord">
          <ac:chgData name="Samuel Kim" userId="0b4e8f1a-35cc-4769-966d-024c662a6df8" providerId="ADAL" clId="{0B4FDA1F-AC19-4FD6-91B0-3F1F6411EC96}" dt="2024-09-14T00:53:30.294" v="2624" actId="478"/>
          <ac:spMkLst>
            <pc:docMk/>
            <pc:sldMk cId="2861494331" sldId="1109"/>
            <ac:spMk id="43" creationId="{4D692BB4-5988-7BC8-4490-5A7F3FA90E17}"/>
          </ac:spMkLst>
        </pc:spChg>
        <pc:spChg chg="add del mod ord">
          <ac:chgData name="Samuel Kim" userId="0b4e8f1a-35cc-4769-966d-024c662a6df8" providerId="ADAL" clId="{0B4FDA1F-AC19-4FD6-91B0-3F1F6411EC96}" dt="2024-09-14T00:53:30.294" v="2624" actId="478"/>
          <ac:spMkLst>
            <pc:docMk/>
            <pc:sldMk cId="2861494331" sldId="1109"/>
            <ac:spMk id="44" creationId="{FD391D8C-7487-F126-04C5-3B0E79EC3DD8}"/>
          </ac:spMkLst>
        </pc:spChg>
        <pc:spChg chg="add del mod ord">
          <ac:chgData name="Samuel Kim" userId="0b4e8f1a-35cc-4769-966d-024c662a6df8" providerId="ADAL" clId="{0B4FDA1F-AC19-4FD6-91B0-3F1F6411EC96}" dt="2024-09-14T00:53:30.294" v="2624" actId="478"/>
          <ac:spMkLst>
            <pc:docMk/>
            <pc:sldMk cId="2861494331" sldId="1109"/>
            <ac:spMk id="45" creationId="{4B3B9A8C-0637-EE9D-AFCB-F5D170DD6ED5}"/>
          </ac:spMkLst>
        </pc:spChg>
        <pc:spChg chg="add del mod ord">
          <ac:chgData name="Samuel Kim" userId="0b4e8f1a-35cc-4769-966d-024c662a6df8" providerId="ADAL" clId="{0B4FDA1F-AC19-4FD6-91B0-3F1F6411EC96}" dt="2024-09-14T00:53:30.294" v="2624" actId="478"/>
          <ac:spMkLst>
            <pc:docMk/>
            <pc:sldMk cId="2861494331" sldId="1109"/>
            <ac:spMk id="46" creationId="{C01C8F45-AD7F-F299-505B-F095FD8AF447}"/>
          </ac:spMkLst>
        </pc:spChg>
        <pc:picChg chg="add mod">
          <ac:chgData name="Samuel Kim" userId="0b4e8f1a-35cc-4769-966d-024c662a6df8" providerId="ADAL" clId="{0B4FDA1F-AC19-4FD6-91B0-3F1F6411EC96}" dt="2024-09-14T00:52:12.094" v="2608" actId="1076"/>
          <ac:picMkLst>
            <pc:docMk/>
            <pc:sldMk cId="2861494331" sldId="1109"/>
            <ac:picMk id="47" creationId="{FED7F4B9-3A1F-6139-5636-70B702B93EA5}"/>
          </ac:picMkLst>
        </pc:picChg>
        <pc:picChg chg="add mod">
          <ac:chgData name="Samuel Kim" userId="0b4e8f1a-35cc-4769-966d-024c662a6df8" providerId="ADAL" clId="{0B4FDA1F-AC19-4FD6-91B0-3F1F6411EC96}" dt="2024-09-14T00:52:14.844" v="2609" actId="1076"/>
          <ac:picMkLst>
            <pc:docMk/>
            <pc:sldMk cId="2861494331" sldId="1109"/>
            <ac:picMk id="48" creationId="{582BE26D-B3CA-9B4B-47E0-FDCA00F0C922}"/>
          </ac:picMkLst>
        </pc:picChg>
      </pc:sldChg>
      <pc:sldChg chg="addSp delSp modSp new mod">
        <pc:chgData name="Samuel Kim" userId="0b4e8f1a-35cc-4769-966d-024c662a6df8" providerId="ADAL" clId="{0B4FDA1F-AC19-4FD6-91B0-3F1F6411EC96}" dt="2024-09-14T05:19:53.272" v="3703" actId="20577"/>
        <pc:sldMkLst>
          <pc:docMk/>
          <pc:sldMk cId="3978509626" sldId="1110"/>
        </pc:sldMkLst>
        <pc:spChg chg="mod">
          <ac:chgData name="Samuel Kim" userId="0b4e8f1a-35cc-4769-966d-024c662a6df8" providerId="ADAL" clId="{0B4FDA1F-AC19-4FD6-91B0-3F1F6411EC96}" dt="2024-09-14T02:06:27.705" v="2854"/>
          <ac:spMkLst>
            <pc:docMk/>
            <pc:sldMk cId="3978509626" sldId="1110"/>
            <ac:spMk id="2" creationId="{5E6D9C6E-62FA-25B5-B179-95D37875B2C3}"/>
          </ac:spMkLst>
        </pc:spChg>
        <pc:spChg chg="mod">
          <ac:chgData name="Samuel Kim" userId="0b4e8f1a-35cc-4769-966d-024c662a6df8" providerId="ADAL" clId="{0B4FDA1F-AC19-4FD6-91B0-3F1F6411EC96}" dt="2024-09-14T05:19:53.272" v="3703" actId="20577"/>
          <ac:spMkLst>
            <pc:docMk/>
            <pc:sldMk cId="3978509626" sldId="1110"/>
            <ac:spMk id="3" creationId="{DE17819D-6F1D-8726-D651-46B848EE8AC1}"/>
          </ac:spMkLst>
        </pc:spChg>
        <pc:spChg chg="del mod">
          <ac:chgData name="Samuel Kim" userId="0b4e8f1a-35cc-4769-966d-024c662a6df8" providerId="ADAL" clId="{0B4FDA1F-AC19-4FD6-91B0-3F1F6411EC96}" dt="2024-09-14T02:10:41.131" v="2892" actId="478"/>
          <ac:spMkLst>
            <pc:docMk/>
            <pc:sldMk cId="3978509626" sldId="1110"/>
            <ac:spMk id="4" creationId="{F51638C8-014B-E19B-B1DE-4315067C7F2C}"/>
          </ac:spMkLst>
        </pc:spChg>
        <pc:spChg chg="del">
          <ac:chgData name="Samuel Kim" userId="0b4e8f1a-35cc-4769-966d-024c662a6df8" providerId="ADAL" clId="{0B4FDA1F-AC19-4FD6-91B0-3F1F6411EC96}" dt="2024-09-14T02:54:30.128" v="3280" actId="478"/>
          <ac:spMkLst>
            <pc:docMk/>
            <pc:sldMk cId="3978509626" sldId="1110"/>
            <ac:spMk id="5" creationId="{FED90771-2C5A-90B0-802C-A4936C6D57D7}"/>
          </ac:spMkLst>
        </pc:spChg>
        <pc:spChg chg="del">
          <ac:chgData name="Samuel Kim" userId="0b4e8f1a-35cc-4769-966d-024c662a6df8" providerId="ADAL" clId="{0B4FDA1F-AC19-4FD6-91B0-3F1F6411EC96}" dt="2024-09-14T02:54:30.128" v="3280" actId="478"/>
          <ac:spMkLst>
            <pc:docMk/>
            <pc:sldMk cId="3978509626" sldId="1110"/>
            <ac:spMk id="6" creationId="{2486B458-B718-34DB-68C0-0D843E946A46}"/>
          </ac:spMkLst>
        </pc:spChg>
        <pc:spChg chg="del">
          <ac:chgData name="Samuel Kim" userId="0b4e8f1a-35cc-4769-966d-024c662a6df8" providerId="ADAL" clId="{0B4FDA1F-AC19-4FD6-91B0-3F1F6411EC96}" dt="2024-09-14T02:54:30.128" v="3280" actId="478"/>
          <ac:spMkLst>
            <pc:docMk/>
            <pc:sldMk cId="3978509626" sldId="1110"/>
            <ac:spMk id="7" creationId="{5236256F-1113-D97F-FCC3-F44329927421}"/>
          </ac:spMkLst>
        </pc:spChg>
        <pc:spChg chg="del">
          <ac:chgData name="Samuel Kim" userId="0b4e8f1a-35cc-4769-966d-024c662a6df8" providerId="ADAL" clId="{0B4FDA1F-AC19-4FD6-91B0-3F1F6411EC96}" dt="2024-09-14T02:54:30.128" v="3280" actId="478"/>
          <ac:spMkLst>
            <pc:docMk/>
            <pc:sldMk cId="3978509626" sldId="1110"/>
            <ac:spMk id="8" creationId="{611D3AC1-5D05-FC91-2E0A-F1A9E6A3D1BF}"/>
          </ac:spMkLst>
        </pc:spChg>
        <pc:spChg chg="del">
          <ac:chgData name="Samuel Kim" userId="0b4e8f1a-35cc-4769-966d-024c662a6df8" providerId="ADAL" clId="{0B4FDA1F-AC19-4FD6-91B0-3F1F6411EC96}" dt="2024-09-14T02:54:30.128" v="3280" actId="478"/>
          <ac:spMkLst>
            <pc:docMk/>
            <pc:sldMk cId="3978509626" sldId="1110"/>
            <ac:spMk id="9" creationId="{1BA2F764-509B-6D91-D555-2C6F92CA2C7E}"/>
          </ac:spMkLst>
        </pc:spChg>
        <pc:spChg chg="del">
          <ac:chgData name="Samuel Kim" userId="0b4e8f1a-35cc-4769-966d-024c662a6df8" providerId="ADAL" clId="{0B4FDA1F-AC19-4FD6-91B0-3F1F6411EC96}" dt="2024-09-14T02:54:30.128" v="3280" actId="478"/>
          <ac:spMkLst>
            <pc:docMk/>
            <pc:sldMk cId="3978509626" sldId="1110"/>
            <ac:spMk id="10" creationId="{389B2D9F-CFAF-3038-3230-54D97CB08DEB}"/>
          </ac:spMkLst>
        </pc:spChg>
        <pc:spChg chg="del">
          <ac:chgData name="Samuel Kim" userId="0b4e8f1a-35cc-4769-966d-024c662a6df8" providerId="ADAL" clId="{0B4FDA1F-AC19-4FD6-91B0-3F1F6411EC96}" dt="2024-09-14T02:54:30.128" v="3280" actId="478"/>
          <ac:spMkLst>
            <pc:docMk/>
            <pc:sldMk cId="3978509626" sldId="1110"/>
            <ac:spMk id="11" creationId="{CCD6D90C-21AB-F3F5-57CA-4EED42A25F0C}"/>
          </ac:spMkLst>
        </pc:spChg>
        <pc:spChg chg="del">
          <ac:chgData name="Samuel Kim" userId="0b4e8f1a-35cc-4769-966d-024c662a6df8" providerId="ADAL" clId="{0B4FDA1F-AC19-4FD6-91B0-3F1F6411EC96}" dt="2024-09-14T02:54:30.128" v="3280" actId="478"/>
          <ac:spMkLst>
            <pc:docMk/>
            <pc:sldMk cId="3978509626" sldId="1110"/>
            <ac:spMk id="12" creationId="{2FA49CFA-0D7C-47DD-723E-D826FF7DA90D}"/>
          </ac:spMkLst>
        </pc:spChg>
        <pc:spChg chg="del">
          <ac:chgData name="Samuel Kim" userId="0b4e8f1a-35cc-4769-966d-024c662a6df8" providerId="ADAL" clId="{0B4FDA1F-AC19-4FD6-91B0-3F1F6411EC96}" dt="2024-09-14T02:54:30.128" v="3280" actId="478"/>
          <ac:spMkLst>
            <pc:docMk/>
            <pc:sldMk cId="3978509626" sldId="1110"/>
            <ac:spMk id="13" creationId="{C01B125F-0C8C-66DA-7A86-9D17EAD632FE}"/>
          </ac:spMkLst>
        </pc:spChg>
        <pc:spChg chg="del">
          <ac:chgData name="Samuel Kim" userId="0b4e8f1a-35cc-4769-966d-024c662a6df8" providerId="ADAL" clId="{0B4FDA1F-AC19-4FD6-91B0-3F1F6411EC96}" dt="2024-09-14T02:54:30.128" v="3280" actId="478"/>
          <ac:spMkLst>
            <pc:docMk/>
            <pc:sldMk cId="3978509626" sldId="1110"/>
            <ac:spMk id="14" creationId="{74D6A069-E238-0515-3EC3-B6E21A7467B6}"/>
          </ac:spMkLst>
        </pc:spChg>
        <pc:spChg chg="del">
          <ac:chgData name="Samuel Kim" userId="0b4e8f1a-35cc-4769-966d-024c662a6df8" providerId="ADAL" clId="{0B4FDA1F-AC19-4FD6-91B0-3F1F6411EC96}" dt="2024-09-14T02:54:30.128" v="3280" actId="478"/>
          <ac:spMkLst>
            <pc:docMk/>
            <pc:sldMk cId="3978509626" sldId="1110"/>
            <ac:spMk id="15" creationId="{BECD3587-FBF1-9961-B018-ADB5EF7FEA28}"/>
          </ac:spMkLst>
        </pc:spChg>
        <pc:spChg chg="del">
          <ac:chgData name="Samuel Kim" userId="0b4e8f1a-35cc-4769-966d-024c662a6df8" providerId="ADAL" clId="{0B4FDA1F-AC19-4FD6-91B0-3F1F6411EC96}" dt="2024-09-14T02:54:30.128" v="3280" actId="478"/>
          <ac:spMkLst>
            <pc:docMk/>
            <pc:sldMk cId="3978509626" sldId="1110"/>
            <ac:spMk id="16" creationId="{6CD2460F-5D61-7D10-CB66-F1BE19B2DDB5}"/>
          </ac:spMkLst>
        </pc:spChg>
        <pc:spChg chg="del">
          <ac:chgData name="Samuel Kim" userId="0b4e8f1a-35cc-4769-966d-024c662a6df8" providerId="ADAL" clId="{0B4FDA1F-AC19-4FD6-91B0-3F1F6411EC96}" dt="2024-09-14T02:54:30.128" v="3280" actId="478"/>
          <ac:spMkLst>
            <pc:docMk/>
            <pc:sldMk cId="3978509626" sldId="1110"/>
            <ac:spMk id="17" creationId="{78F06EDB-F27F-E189-E8BB-D52259DF2387}"/>
          </ac:spMkLst>
        </pc:spChg>
        <pc:spChg chg="del">
          <ac:chgData name="Samuel Kim" userId="0b4e8f1a-35cc-4769-966d-024c662a6df8" providerId="ADAL" clId="{0B4FDA1F-AC19-4FD6-91B0-3F1F6411EC96}" dt="2024-09-14T02:54:30.128" v="3280" actId="478"/>
          <ac:spMkLst>
            <pc:docMk/>
            <pc:sldMk cId="3978509626" sldId="1110"/>
            <ac:spMk id="18" creationId="{8C7F4210-723B-54A6-4D24-9FAEA544DDD0}"/>
          </ac:spMkLst>
        </pc:spChg>
        <pc:spChg chg="del">
          <ac:chgData name="Samuel Kim" userId="0b4e8f1a-35cc-4769-966d-024c662a6df8" providerId="ADAL" clId="{0B4FDA1F-AC19-4FD6-91B0-3F1F6411EC96}" dt="2024-09-14T02:54:30.128" v="3280" actId="478"/>
          <ac:spMkLst>
            <pc:docMk/>
            <pc:sldMk cId="3978509626" sldId="1110"/>
            <ac:spMk id="19" creationId="{0F4FBF6F-AAC7-38DE-F4B8-1722AE18BEB8}"/>
          </ac:spMkLst>
        </pc:spChg>
        <pc:spChg chg="del">
          <ac:chgData name="Samuel Kim" userId="0b4e8f1a-35cc-4769-966d-024c662a6df8" providerId="ADAL" clId="{0B4FDA1F-AC19-4FD6-91B0-3F1F6411EC96}" dt="2024-09-14T02:54:30.128" v="3280" actId="478"/>
          <ac:spMkLst>
            <pc:docMk/>
            <pc:sldMk cId="3978509626" sldId="1110"/>
            <ac:spMk id="20" creationId="{254116C4-E526-A65E-86A9-B5F38BB4E090}"/>
          </ac:spMkLst>
        </pc:spChg>
        <pc:spChg chg="del">
          <ac:chgData name="Samuel Kim" userId="0b4e8f1a-35cc-4769-966d-024c662a6df8" providerId="ADAL" clId="{0B4FDA1F-AC19-4FD6-91B0-3F1F6411EC96}" dt="2024-09-14T02:54:30.128" v="3280" actId="478"/>
          <ac:spMkLst>
            <pc:docMk/>
            <pc:sldMk cId="3978509626" sldId="1110"/>
            <ac:spMk id="21" creationId="{F9F2A963-95F4-3C43-4EF1-07442BA69C5F}"/>
          </ac:spMkLst>
        </pc:spChg>
        <pc:spChg chg="del">
          <ac:chgData name="Samuel Kim" userId="0b4e8f1a-35cc-4769-966d-024c662a6df8" providerId="ADAL" clId="{0B4FDA1F-AC19-4FD6-91B0-3F1F6411EC96}" dt="2024-09-14T02:54:30.128" v="3280" actId="478"/>
          <ac:spMkLst>
            <pc:docMk/>
            <pc:sldMk cId="3978509626" sldId="1110"/>
            <ac:spMk id="22" creationId="{C0DB7B15-0DC0-5CF4-6C97-B428A9032037}"/>
          </ac:spMkLst>
        </pc:spChg>
        <pc:spChg chg="del">
          <ac:chgData name="Samuel Kim" userId="0b4e8f1a-35cc-4769-966d-024c662a6df8" providerId="ADAL" clId="{0B4FDA1F-AC19-4FD6-91B0-3F1F6411EC96}" dt="2024-09-14T02:54:30.128" v="3280" actId="478"/>
          <ac:spMkLst>
            <pc:docMk/>
            <pc:sldMk cId="3978509626" sldId="1110"/>
            <ac:spMk id="23" creationId="{63118A78-2FE2-0DEF-82FC-D3B983192C8D}"/>
          </ac:spMkLst>
        </pc:spChg>
        <pc:spChg chg="ord">
          <ac:chgData name="Samuel Kim" userId="0b4e8f1a-35cc-4769-966d-024c662a6df8" providerId="ADAL" clId="{0B4FDA1F-AC19-4FD6-91B0-3F1F6411EC96}" dt="2024-09-14T02:54:34.643" v="3281" actId="13244"/>
          <ac:spMkLst>
            <pc:docMk/>
            <pc:sldMk cId="3978509626" sldId="1110"/>
            <ac:spMk id="24" creationId="{874A77F8-57DF-DC61-0754-31956A17D899}"/>
          </ac:spMkLst>
        </pc:spChg>
        <pc:picChg chg="add del mod">
          <ac:chgData name="Samuel Kim" userId="0b4e8f1a-35cc-4769-966d-024c662a6df8" providerId="ADAL" clId="{0B4FDA1F-AC19-4FD6-91B0-3F1F6411EC96}" dt="2024-09-14T02:50:22.468" v="3240" actId="478"/>
          <ac:picMkLst>
            <pc:docMk/>
            <pc:sldMk cId="3978509626" sldId="1110"/>
            <ac:picMk id="25" creationId="{977A14DF-D5E5-4B36-6076-4AC5169194EC}"/>
          </ac:picMkLst>
        </pc:picChg>
        <pc:picChg chg="add mod modCrop">
          <ac:chgData name="Samuel Kim" userId="0b4e8f1a-35cc-4769-966d-024c662a6df8" providerId="ADAL" clId="{0B4FDA1F-AC19-4FD6-91B0-3F1F6411EC96}" dt="2024-09-14T02:54:39.639" v="3284" actId="962"/>
          <ac:picMkLst>
            <pc:docMk/>
            <pc:sldMk cId="3978509626" sldId="1110"/>
            <ac:picMk id="27" creationId="{480A6765-1761-2566-1025-A007188ACE19}"/>
          </ac:picMkLst>
        </pc:picChg>
        <pc:picChg chg="add mod ord modCrop">
          <ac:chgData name="Samuel Kim" userId="0b4e8f1a-35cc-4769-966d-024c662a6df8" providerId="ADAL" clId="{0B4FDA1F-AC19-4FD6-91B0-3F1F6411EC96}" dt="2024-09-14T02:54:38.988" v="3283" actId="962"/>
          <ac:picMkLst>
            <pc:docMk/>
            <pc:sldMk cId="3978509626" sldId="1110"/>
            <ac:picMk id="29" creationId="{317772E3-6D9F-AC5A-21FF-4403405CD6EB}"/>
          </ac:picMkLst>
        </pc:picChg>
        <pc:picChg chg="add mod modCrop">
          <ac:chgData name="Samuel Kim" userId="0b4e8f1a-35cc-4769-966d-024c662a6df8" providerId="ADAL" clId="{0B4FDA1F-AC19-4FD6-91B0-3F1F6411EC96}" dt="2024-09-14T02:54:40.688" v="3285" actId="962"/>
          <ac:picMkLst>
            <pc:docMk/>
            <pc:sldMk cId="3978509626" sldId="1110"/>
            <ac:picMk id="31" creationId="{395CF9DC-D1D5-C5C7-3111-78D30814207F}"/>
          </ac:picMkLst>
        </pc:picChg>
      </pc:sldChg>
      <pc:sldChg chg="addSp delSp modSp add mod">
        <pc:chgData name="Samuel Kim" userId="0b4e8f1a-35cc-4769-966d-024c662a6df8" providerId="ADAL" clId="{0B4FDA1F-AC19-4FD6-91B0-3F1F6411EC96}" dt="2024-09-14T04:33:13.881" v="3356" actId="13244"/>
        <pc:sldMkLst>
          <pc:docMk/>
          <pc:sldMk cId="3144429835" sldId="1111"/>
        </pc:sldMkLst>
        <pc:spChg chg="mod">
          <ac:chgData name="Samuel Kim" userId="0b4e8f1a-35cc-4769-966d-024c662a6df8" providerId="ADAL" clId="{0B4FDA1F-AC19-4FD6-91B0-3F1F6411EC96}" dt="2024-09-14T02:55:06.831" v="3287" actId="27636"/>
          <ac:spMkLst>
            <pc:docMk/>
            <pc:sldMk cId="3144429835" sldId="1111"/>
            <ac:spMk id="25" creationId="{CDA5D45B-192C-DBFA-3F2C-58E7746CD1B0}"/>
          </ac:spMkLst>
        </pc:spChg>
        <pc:spChg chg="mod">
          <ac:chgData name="Samuel Kim" userId="0b4e8f1a-35cc-4769-966d-024c662a6df8" providerId="ADAL" clId="{0B4FDA1F-AC19-4FD6-91B0-3F1F6411EC96}" dt="2024-09-14T02:58:13.158" v="3330" actId="14100"/>
          <ac:spMkLst>
            <pc:docMk/>
            <pc:sldMk cId="3144429835" sldId="1111"/>
            <ac:spMk id="26" creationId="{778396EA-29A6-56F4-B286-9714CB6AA41C}"/>
          </ac:spMkLst>
        </pc:spChg>
        <pc:spChg chg="mod">
          <ac:chgData name="Samuel Kim" userId="0b4e8f1a-35cc-4769-966d-024c662a6df8" providerId="ADAL" clId="{0B4FDA1F-AC19-4FD6-91B0-3F1F6411EC96}" dt="2024-09-14T02:58:07.023" v="3328" actId="14100"/>
          <ac:spMkLst>
            <pc:docMk/>
            <pc:sldMk cId="3144429835" sldId="1111"/>
            <ac:spMk id="27" creationId="{81FABABB-2B21-C98A-2823-DD487CAE924F}"/>
          </ac:spMkLst>
        </pc:spChg>
        <pc:spChg chg="del">
          <ac:chgData name="Samuel Kim" userId="0b4e8f1a-35cc-4769-966d-024c662a6df8" providerId="ADAL" clId="{0B4FDA1F-AC19-4FD6-91B0-3F1F6411EC96}" dt="2024-09-14T04:33:09.966" v="3355" actId="478"/>
          <ac:spMkLst>
            <pc:docMk/>
            <pc:sldMk cId="3144429835" sldId="1111"/>
            <ac:spMk id="28" creationId="{CE004B54-4513-959C-EBB5-E330504DA881}"/>
          </ac:spMkLst>
        </pc:spChg>
        <pc:spChg chg="del">
          <ac:chgData name="Samuel Kim" userId="0b4e8f1a-35cc-4769-966d-024c662a6df8" providerId="ADAL" clId="{0B4FDA1F-AC19-4FD6-91B0-3F1F6411EC96}" dt="2024-09-14T04:33:09.966" v="3355" actId="478"/>
          <ac:spMkLst>
            <pc:docMk/>
            <pc:sldMk cId="3144429835" sldId="1111"/>
            <ac:spMk id="29" creationId="{55E95985-544D-90D9-3355-7A862C06521E}"/>
          </ac:spMkLst>
        </pc:spChg>
        <pc:spChg chg="del">
          <ac:chgData name="Samuel Kim" userId="0b4e8f1a-35cc-4769-966d-024c662a6df8" providerId="ADAL" clId="{0B4FDA1F-AC19-4FD6-91B0-3F1F6411EC96}" dt="2024-09-14T04:33:09.966" v="3355" actId="478"/>
          <ac:spMkLst>
            <pc:docMk/>
            <pc:sldMk cId="3144429835" sldId="1111"/>
            <ac:spMk id="30" creationId="{1AF2AB35-1CCB-19F8-4CC8-9591314367BD}"/>
          </ac:spMkLst>
        </pc:spChg>
        <pc:spChg chg="del">
          <ac:chgData name="Samuel Kim" userId="0b4e8f1a-35cc-4769-966d-024c662a6df8" providerId="ADAL" clId="{0B4FDA1F-AC19-4FD6-91B0-3F1F6411EC96}" dt="2024-09-14T04:33:09.966" v="3355" actId="478"/>
          <ac:spMkLst>
            <pc:docMk/>
            <pc:sldMk cId="3144429835" sldId="1111"/>
            <ac:spMk id="31" creationId="{B2602659-71FD-FFB0-6DF3-34F5EF4EE09A}"/>
          </ac:spMkLst>
        </pc:spChg>
        <pc:spChg chg="del">
          <ac:chgData name="Samuel Kim" userId="0b4e8f1a-35cc-4769-966d-024c662a6df8" providerId="ADAL" clId="{0B4FDA1F-AC19-4FD6-91B0-3F1F6411EC96}" dt="2024-09-14T04:33:09.966" v="3355" actId="478"/>
          <ac:spMkLst>
            <pc:docMk/>
            <pc:sldMk cId="3144429835" sldId="1111"/>
            <ac:spMk id="32" creationId="{E46C6EBC-777F-65CA-607C-791301726EE7}"/>
          </ac:spMkLst>
        </pc:spChg>
        <pc:spChg chg="del">
          <ac:chgData name="Samuel Kim" userId="0b4e8f1a-35cc-4769-966d-024c662a6df8" providerId="ADAL" clId="{0B4FDA1F-AC19-4FD6-91B0-3F1F6411EC96}" dt="2024-09-14T04:33:09.966" v="3355" actId="478"/>
          <ac:spMkLst>
            <pc:docMk/>
            <pc:sldMk cId="3144429835" sldId="1111"/>
            <ac:spMk id="33" creationId="{50BE875B-29DA-B4C4-C3BA-D0FE1B04CEF8}"/>
          </ac:spMkLst>
        </pc:spChg>
        <pc:spChg chg="del">
          <ac:chgData name="Samuel Kim" userId="0b4e8f1a-35cc-4769-966d-024c662a6df8" providerId="ADAL" clId="{0B4FDA1F-AC19-4FD6-91B0-3F1F6411EC96}" dt="2024-09-14T04:33:09.966" v="3355" actId="478"/>
          <ac:spMkLst>
            <pc:docMk/>
            <pc:sldMk cId="3144429835" sldId="1111"/>
            <ac:spMk id="34" creationId="{9256A626-3E49-ED40-0E43-40AEBF643181}"/>
          </ac:spMkLst>
        </pc:spChg>
        <pc:spChg chg="del">
          <ac:chgData name="Samuel Kim" userId="0b4e8f1a-35cc-4769-966d-024c662a6df8" providerId="ADAL" clId="{0B4FDA1F-AC19-4FD6-91B0-3F1F6411EC96}" dt="2024-09-14T04:33:09.966" v="3355" actId="478"/>
          <ac:spMkLst>
            <pc:docMk/>
            <pc:sldMk cId="3144429835" sldId="1111"/>
            <ac:spMk id="35" creationId="{7FF69041-58AD-D61B-B568-D6DB9E42019D}"/>
          </ac:spMkLst>
        </pc:spChg>
        <pc:spChg chg="del">
          <ac:chgData name="Samuel Kim" userId="0b4e8f1a-35cc-4769-966d-024c662a6df8" providerId="ADAL" clId="{0B4FDA1F-AC19-4FD6-91B0-3F1F6411EC96}" dt="2024-09-14T04:33:09.966" v="3355" actId="478"/>
          <ac:spMkLst>
            <pc:docMk/>
            <pc:sldMk cId="3144429835" sldId="1111"/>
            <ac:spMk id="36" creationId="{AEE9DD0F-8AF7-5BFE-0AC4-BC4E2055692F}"/>
          </ac:spMkLst>
        </pc:spChg>
        <pc:spChg chg="del">
          <ac:chgData name="Samuel Kim" userId="0b4e8f1a-35cc-4769-966d-024c662a6df8" providerId="ADAL" clId="{0B4FDA1F-AC19-4FD6-91B0-3F1F6411EC96}" dt="2024-09-14T04:33:09.966" v="3355" actId="478"/>
          <ac:spMkLst>
            <pc:docMk/>
            <pc:sldMk cId="3144429835" sldId="1111"/>
            <ac:spMk id="37" creationId="{E7106777-C799-21D2-2D42-3C4B8E0E71D0}"/>
          </ac:spMkLst>
        </pc:spChg>
        <pc:spChg chg="del">
          <ac:chgData name="Samuel Kim" userId="0b4e8f1a-35cc-4769-966d-024c662a6df8" providerId="ADAL" clId="{0B4FDA1F-AC19-4FD6-91B0-3F1F6411EC96}" dt="2024-09-14T04:33:09.966" v="3355" actId="478"/>
          <ac:spMkLst>
            <pc:docMk/>
            <pc:sldMk cId="3144429835" sldId="1111"/>
            <ac:spMk id="38" creationId="{BC93068D-6CCA-B31F-670C-956080CDB3D0}"/>
          </ac:spMkLst>
        </pc:spChg>
        <pc:spChg chg="del">
          <ac:chgData name="Samuel Kim" userId="0b4e8f1a-35cc-4769-966d-024c662a6df8" providerId="ADAL" clId="{0B4FDA1F-AC19-4FD6-91B0-3F1F6411EC96}" dt="2024-09-14T04:33:09.966" v="3355" actId="478"/>
          <ac:spMkLst>
            <pc:docMk/>
            <pc:sldMk cId="3144429835" sldId="1111"/>
            <ac:spMk id="39" creationId="{A932A29B-45E1-343F-0B0F-68B141177D48}"/>
          </ac:spMkLst>
        </pc:spChg>
        <pc:spChg chg="del">
          <ac:chgData name="Samuel Kim" userId="0b4e8f1a-35cc-4769-966d-024c662a6df8" providerId="ADAL" clId="{0B4FDA1F-AC19-4FD6-91B0-3F1F6411EC96}" dt="2024-09-14T04:33:09.966" v="3355" actId="478"/>
          <ac:spMkLst>
            <pc:docMk/>
            <pc:sldMk cId="3144429835" sldId="1111"/>
            <ac:spMk id="40" creationId="{F7817AF2-DA86-CAF0-6AB1-7B2A6A95BCBF}"/>
          </ac:spMkLst>
        </pc:spChg>
        <pc:spChg chg="del">
          <ac:chgData name="Samuel Kim" userId="0b4e8f1a-35cc-4769-966d-024c662a6df8" providerId="ADAL" clId="{0B4FDA1F-AC19-4FD6-91B0-3F1F6411EC96}" dt="2024-09-14T04:33:09.966" v="3355" actId="478"/>
          <ac:spMkLst>
            <pc:docMk/>
            <pc:sldMk cId="3144429835" sldId="1111"/>
            <ac:spMk id="41" creationId="{BA42A38F-382A-8F50-8E2E-3880FECD1A7B}"/>
          </ac:spMkLst>
        </pc:spChg>
        <pc:spChg chg="del">
          <ac:chgData name="Samuel Kim" userId="0b4e8f1a-35cc-4769-966d-024c662a6df8" providerId="ADAL" clId="{0B4FDA1F-AC19-4FD6-91B0-3F1F6411EC96}" dt="2024-09-14T04:33:09.966" v="3355" actId="478"/>
          <ac:spMkLst>
            <pc:docMk/>
            <pc:sldMk cId="3144429835" sldId="1111"/>
            <ac:spMk id="42" creationId="{D5208177-5FDB-3FC9-041B-B5ED940792C6}"/>
          </ac:spMkLst>
        </pc:spChg>
        <pc:spChg chg="del">
          <ac:chgData name="Samuel Kim" userId="0b4e8f1a-35cc-4769-966d-024c662a6df8" providerId="ADAL" clId="{0B4FDA1F-AC19-4FD6-91B0-3F1F6411EC96}" dt="2024-09-14T04:33:09.966" v="3355" actId="478"/>
          <ac:spMkLst>
            <pc:docMk/>
            <pc:sldMk cId="3144429835" sldId="1111"/>
            <ac:spMk id="43" creationId="{4D692BB4-5988-7BC8-4490-5A7F3FA90E17}"/>
          </ac:spMkLst>
        </pc:spChg>
        <pc:spChg chg="del">
          <ac:chgData name="Samuel Kim" userId="0b4e8f1a-35cc-4769-966d-024c662a6df8" providerId="ADAL" clId="{0B4FDA1F-AC19-4FD6-91B0-3F1F6411EC96}" dt="2024-09-14T04:33:09.966" v="3355" actId="478"/>
          <ac:spMkLst>
            <pc:docMk/>
            <pc:sldMk cId="3144429835" sldId="1111"/>
            <ac:spMk id="44" creationId="{FD391D8C-7487-F126-04C5-3B0E79EC3DD8}"/>
          </ac:spMkLst>
        </pc:spChg>
        <pc:spChg chg="del">
          <ac:chgData name="Samuel Kim" userId="0b4e8f1a-35cc-4769-966d-024c662a6df8" providerId="ADAL" clId="{0B4FDA1F-AC19-4FD6-91B0-3F1F6411EC96}" dt="2024-09-14T04:33:09.966" v="3355" actId="478"/>
          <ac:spMkLst>
            <pc:docMk/>
            <pc:sldMk cId="3144429835" sldId="1111"/>
            <ac:spMk id="45" creationId="{4B3B9A8C-0637-EE9D-AFCB-F5D170DD6ED5}"/>
          </ac:spMkLst>
        </pc:spChg>
        <pc:spChg chg="del">
          <ac:chgData name="Samuel Kim" userId="0b4e8f1a-35cc-4769-966d-024c662a6df8" providerId="ADAL" clId="{0B4FDA1F-AC19-4FD6-91B0-3F1F6411EC96}" dt="2024-09-14T04:33:09.966" v="3355" actId="478"/>
          <ac:spMkLst>
            <pc:docMk/>
            <pc:sldMk cId="3144429835" sldId="1111"/>
            <ac:spMk id="46" creationId="{C01C8F45-AD7F-F299-505B-F095FD8AF447}"/>
          </ac:spMkLst>
        </pc:spChg>
        <pc:picChg chg="add mod ord modCrop">
          <ac:chgData name="Samuel Kim" userId="0b4e8f1a-35cc-4769-966d-024c662a6df8" providerId="ADAL" clId="{0B4FDA1F-AC19-4FD6-91B0-3F1F6411EC96}" dt="2024-09-14T04:33:13.881" v="3356" actId="13244"/>
          <ac:picMkLst>
            <pc:docMk/>
            <pc:sldMk cId="3144429835" sldId="1111"/>
            <ac:picMk id="2" creationId="{59613AC4-6443-8FAA-05AC-081B93A2F736}"/>
          </ac:picMkLst>
        </pc:picChg>
      </pc:sldChg>
      <pc:sldChg chg="addSp delSp modSp add mod replId modClrScheme chgLayout">
        <pc:chgData name="Samuel Kim" userId="0b4e8f1a-35cc-4769-966d-024c662a6df8" providerId="ADAL" clId="{0B4FDA1F-AC19-4FD6-91B0-3F1F6411EC96}" dt="2024-09-14T04:43:28.418" v="3531"/>
        <pc:sldMkLst>
          <pc:docMk/>
          <pc:sldMk cId="2109150529" sldId="1112"/>
        </pc:sldMkLst>
        <pc:spChg chg="del mod ord">
          <ac:chgData name="Samuel Kim" userId="0b4e8f1a-35cc-4769-966d-024c662a6df8" providerId="ADAL" clId="{0B4FDA1F-AC19-4FD6-91B0-3F1F6411EC96}" dt="2024-09-14T04:33:53.289" v="3365" actId="700"/>
          <ac:spMkLst>
            <pc:docMk/>
            <pc:sldMk cId="2109150529" sldId="1112"/>
            <ac:spMk id="2" creationId="{5E6D9C6E-62FA-25B5-B179-95D37875B2C3}"/>
          </ac:spMkLst>
        </pc:spChg>
        <pc:spChg chg="del mod ord">
          <ac:chgData name="Samuel Kim" userId="0b4e8f1a-35cc-4769-966d-024c662a6df8" providerId="ADAL" clId="{0B4FDA1F-AC19-4FD6-91B0-3F1F6411EC96}" dt="2024-09-14T04:33:53.289" v="3365" actId="700"/>
          <ac:spMkLst>
            <pc:docMk/>
            <pc:sldMk cId="2109150529" sldId="1112"/>
            <ac:spMk id="3" creationId="{DE17819D-6F1D-8726-D651-46B848EE8AC1}"/>
          </ac:spMkLst>
        </pc:spChg>
        <pc:spChg chg="del mod ord">
          <ac:chgData name="Samuel Kim" userId="0b4e8f1a-35cc-4769-966d-024c662a6df8" providerId="ADAL" clId="{0B4FDA1F-AC19-4FD6-91B0-3F1F6411EC96}" dt="2024-09-14T04:33:53.289" v="3365" actId="700"/>
          <ac:spMkLst>
            <pc:docMk/>
            <pc:sldMk cId="2109150529" sldId="1112"/>
            <ac:spMk id="4" creationId="{F51638C8-014B-E19B-B1DE-4315067C7F2C}"/>
          </ac:spMkLst>
        </pc:spChg>
        <pc:spChg chg="del mod ord">
          <ac:chgData name="Samuel Kim" userId="0b4e8f1a-35cc-4769-966d-024c662a6df8" providerId="ADAL" clId="{0B4FDA1F-AC19-4FD6-91B0-3F1F6411EC96}" dt="2024-09-14T04:33:53.289" v="3365" actId="700"/>
          <ac:spMkLst>
            <pc:docMk/>
            <pc:sldMk cId="2109150529" sldId="1112"/>
            <ac:spMk id="5" creationId="{FED90771-2C5A-90B0-802C-A4936C6D57D7}"/>
          </ac:spMkLst>
        </pc:spChg>
        <pc:spChg chg="del mod ord">
          <ac:chgData name="Samuel Kim" userId="0b4e8f1a-35cc-4769-966d-024c662a6df8" providerId="ADAL" clId="{0B4FDA1F-AC19-4FD6-91B0-3F1F6411EC96}" dt="2024-09-14T04:33:53.289" v="3365" actId="700"/>
          <ac:spMkLst>
            <pc:docMk/>
            <pc:sldMk cId="2109150529" sldId="1112"/>
            <ac:spMk id="6" creationId="{2486B458-B718-34DB-68C0-0D843E946A46}"/>
          </ac:spMkLst>
        </pc:spChg>
        <pc:spChg chg="del mod ord">
          <ac:chgData name="Samuel Kim" userId="0b4e8f1a-35cc-4769-966d-024c662a6df8" providerId="ADAL" clId="{0B4FDA1F-AC19-4FD6-91B0-3F1F6411EC96}" dt="2024-09-14T04:33:53.289" v="3365" actId="700"/>
          <ac:spMkLst>
            <pc:docMk/>
            <pc:sldMk cId="2109150529" sldId="1112"/>
            <ac:spMk id="7" creationId="{5236256F-1113-D97F-FCC3-F44329927421}"/>
          </ac:spMkLst>
        </pc:spChg>
        <pc:spChg chg="del mod ord">
          <ac:chgData name="Samuel Kim" userId="0b4e8f1a-35cc-4769-966d-024c662a6df8" providerId="ADAL" clId="{0B4FDA1F-AC19-4FD6-91B0-3F1F6411EC96}" dt="2024-09-14T04:33:53.289" v="3365" actId="700"/>
          <ac:spMkLst>
            <pc:docMk/>
            <pc:sldMk cId="2109150529" sldId="1112"/>
            <ac:spMk id="8" creationId="{611D3AC1-5D05-FC91-2E0A-F1A9E6A3D1BF}"/>
          </ac:spMkLst>
        </pc:spChg>
        <pc:spChg chg="del mod ord">
          <ac:chgData name="Samuel Kim" userId="0b4e8f1a-35cc-4769-966d-024c662a6df8" providerId="ADAL" clId="{0B4FDA1F-AC19-4FD6-91B0-3F1F6411EC96}" dt="2024-09-14T04:33:53.289" v="3365" actId="700"/>
          <ac:spMkLst>
            <pc:docMk/>
            <pc:sldMk cId="2109150529" sldId="1112"/>
            <ac:spMk id="9" creationId="{1BA2F764-509B-6D91-D555-2C6F92CA2C7E}"/>
          </ac:spMkLst>
        </pc:spChg>
        <pc:spChg chg="del mod ord">
          <ac:chgData name="Samuel Kim" userId="0b4e8f1a-35cc-4769-966d-024c662a6df8" providerId="ADAL" clId="{0B4FDA1F-AC19-4FD6-91B0-3F1F6411EC96}" dt="2024-09-14T04:33:53.289" v="3365" actId="700"/>
          <ac:spMkLst>
            <pc:docMk/>
            <pc:sldMk cId="2109150529" sldId="1112"/>
            <ac:spMk id="10" creationId="{389B2D9F-CFAF-3038-3230-54D97CB08DEB}"/>
          </ac:spMkLst>
        </pc:spChg>
        <pc:spChg chg="del mod ord">
          <ac:chgData name="Samuel Kim" userId="0b4e8f1a-35cc-4769-966d-024c662a6df8" providerId="ADAL" clId="{0B4FDA1F-AC19-4FD6-91B0-3F1F6411EC96}" dt="2024-09-14T04:33:53.289" v="3365" actId="700"/>
          <ac:spMkLst>
            <pc:docMk/>
            <pc:sldMk cId="2109150529" sldId="1112"/>
            <ac:spMk id="11" creationId="{CCD6D90C-21AB-F3F5-57CA-4EED42A25F0C}"/>
          </ac:spMkLst>
        </pc:spChg>
        <pc:spChg chg="del mod ord">
          <ac:chgData name="Samuel Kim" userId="0b4e8f1a-35cc-4769-966d-024c662a6df8" providerId="ADAL" clId="{0B4FDA1F-AC19-4FD6-91B0-3F1F6411EC96}" dt="2024-09-14T04:33:53.289" v="3365" actId="700"/>
          <ac:spMkLst>
            <pc:docMk/>
            <pc:sldMk cId="2109150529" sldId="1112"/>
            <ac:spMk id="12" creationId="{2FA49CFA-0D7C-47DD-723E-D826FF7DA90D}"/>
          </ac:spMkLst>
        </pc:spChg>
        <pc:spChg chg="del mod ord">
          <ac:chgData name="Samuel Kim" userId="0b4e8f1a-35cc-4769-966d-024c662a6df8" providerId="ADAL" clId="{0B4FDA1F-AC19-4FD6-91B0-3F1F6411EC96}" dt="2024-09-14T04:33:53.289" v="3365" actId="700"/>
          <ac:spMkLst>
            <pc:docMk/>
            <pc:sldMk cId="2109150529" sldId="1112"/>
            <ac:spMk id="13" creationId="{C01B125F-0C8C-66DA-7A86-9D17EAD632FE}"/>
          </ac:spMkLst>
        </pc:spChg>
        <pc:spChg chg="del mod ord">
          <ac:chgData name="Samuel Kim" userId="0b4e8f1a-35cc-4769-966d-024c662a6df8" providerId="ADAL" clId="{0B4FDA1F-AC19-4FD6-91B0-3F1F6411EC96}" dt="2024-09-14T04:33:53.289" v="3365" actId="700"/>
          <ac:spMkLst>
            <pc:docMk/>
            <pc:sldMk cId="2109150529" sldId="1112"/>
            <ac:spMk id="14" creationId="{74D6A069-E238-0515-3EC3-B6E21A7467B6}"/>
          </ac:spMkLst>
        </pc:spChg>
        <pc:spChg chg="del mod ord">
          <ac:chgData name="Samuel Kim" userId="0b4e8f1a-35cc-4769-966d-024c662a6df8" providerId="ADAL" clId="{0B4FDA1F-AC19-4FD6-91B0-3F1F6411EC96}" dt="2024-09-14T04:33:53.289" v="3365" actId="700"/>
          <ac:spMkLst>
            <pc:docMk/>
            <pc:sldMk cId="2109150529" sldId="1112"/>
            <ac:spMk id="15" creationId="{BECD3587-FBF1-9961-B018-ADB5EF7FEA28}"/>
          </ac:spMkLst>
        </pc:spChg>
        <pc:spChg chg="del mod ord">
          <ac:chgData name="Samuel Kim" userId="0b4e8f1a-35cc-4769-966d-024c662a6df8" providerId="ADAL" clId="{0B4FDA1F-AC19-4FD6-91B0-3F1F6411EC96}" dt="2024-09-14T04:33:53.289" v="3365" actId="700"/>
          <ac:spMkLst>
            <pc:docMk/>
            <pc:sldMk cId="2109150529" sldId="1112"/>
            <ac:spMk id="16" creationId="{6CD2460F-5D61-7D10-CB66-F1BE19B2DDB5}"/>
          </ac:spMkLst>
        </pc:spChg>
        <pc:spChg chg="del mod ord">
          <ac:chgData name="Samuel Kim" userId="0b4e8f1a-35cc-4769-966d-024c662a6df8" providerId="ADAL" clId="{0B4FDA1F-AC19-4FD6-91B0-3F1F6411EC96}" dt="2024-09-14T04:33:53.289" v="3365" actId="700"/>
          <ac:spMkLst>
            <pc:docMk/>
            <pc:sldMk cId="2109150529" sldId="1112"/>
            <ac:spMk id="17" creationId="{78F06EDB-F27F-E189-E8BB-D52259DF2387}"/>
          </ac:spMkLst>
        </pc:spChg>
        <pc:spChg chg="del mod ord">
          <ac:chgData name="Samuel Kim" userId="0b4e8f1a-35cc-4769-966d-024c662a6df8" providerId="ADAL" clId="{0B4FDA1F-AC19-4FD6-91B0-3F1F6411EC96}" dt="2024-09-14T04:33:53.289" v="3365" actId="700"/>
          <ac:spMkLst>
            <pc:docMk/>
            <pc:sldMk cId="2109150529" sldId="1112"/>
            <ac:spMk id="18" creationId="{8C7F4210-723B-54A6-4D24-9FAEA544DDD0}"/>
          </ac:spMkLst>
        </pc:spChg>
        <pc:spChg chg="del mod ord">
          <ac:chgData name="Samuel Kim" userId="0b4e8f1a-35cc-4769-966d-024c662a6df8" providerId="ADAL" clId="{0B4FDA1F-AC19-4FD6-91B0-3F1F6411EC96}" dt="2024-09-14T04:33:53.289" v="3365" actId="700"/>
          <ac:spMkLst>
            <pc:docMk/>
            <pc:sldMk cId="2109150529" sldId="1112"/>
            <ac:spMk id="19" creationId="{0F4FBF6F-AAC7-38DE-F4B8-1722AE18BEB8}"/>
          </ac:spMkLst>
        </pc:spChg>
        <pc:spChg chg="del mod ord">
          <ac:chgData name="Samuel Kim" userId="0b4e8f1a-35cc-4769-966d-024c662a6df8" providerId="ADAL" clId="{0B4FDA1F-AC19-4FD6-91B0-3F1F6411EC96}" dt="2024-09-14T04:33:53.289" v="3365" actId="700"/>
          <ac:spMkLst>
            <pc:docMk/>
            <pc:sldMk cId="2109150529" sldId="1112"/>
            <ac:spMk id="20" creationId="{254116C4-E526-A65E-86A9-B5F38BB4E090}"/>
          </ac:spMkLst>
        </pc:spChg>
        <pc:spChg chg="del mod ord">
          <ac:chgData name="Samuel Kim" userId="0b4e8f1a-35cc-4769-966d-024c662a6df8" providerId="ADAL" clId="{0B4FDA1F-AC19-4FD6-91B0-3F1F6411EC96}" dt="2024-09-14T04:33:53.289" v="3365" actId="700"/>
          <ac:spMkLst>
            <pc:docMk/>
            <pc:sldMk cId="2109150529" sldId="1112"/>
            <ac:spMk id="21" creationId="{F9F2A963-95F4-3C43-4EF1-07442BA69C5F}"/>
          </ac:spMkLst>
        </pc:spChg>
        <pc:spChg chg="del mod ord">
          <ac:chgData name="Samuel Kim" userId="0b4e8f1a-35cc-4769-966d-024c662a6df8" providerId="ADAL" clId="{0B4FDA1F-AC19-4FD6-91B0-3F1F6411EC96}" dt="2024-09-14T04:33:53.289" v="3365" actId="700"/>
          <ac:spMkLst>
            <pc:docMk/>
            <pc:sldMk cId="2109150529" sldId="1112"/>
            <ac:spMk id="22" creationId="{C0DB7B15-0DC0-5CF4-6C97-B428A9032037}"/>
          </ac:spMkLst>
        </pc:spChg>
        <pc:spChg chg="del mod ord">
          <ac:chgData name="Samuel Kim" userId="0b4e8f1a-35cc-4769-966d-024c662a6df8" providerId="ADAL" clId="{0B4FDA1F-AC19-4FD6-91B0-3F1F6411EC96}" dt="2024-09-14T04:33:53.289" v="3365" actId="700"/>
          <ac:spMkLst>
            <pc:docMk/>
            <pc:sldMk cId="2109150529" sldId="1112"/>
            <ac:spMk id="23" creationId="{63118A78-2FE2-0DEF-82FC-D3B983192C8D}"/>
          </ac:spMkLst>
        </pc:spChg>
        <pc:spChg chg="mod ord">
          <ac:chgData name="Samuel Kim" userId="0b4e8f1a-35cc-4769-966d-024c662a6df8" providerId="ADAL" clId="{0B4FDA1F-AC19-4FD6-91B0-3F1F6411EC96}" dt="2024-09-14T04:33:53.289" v="3365" actId="700"/>
          <ac:spMkLst>
            <pc:docMk/>
            <pc:sldMk cId="2109150529" sldId="1112"/>
            <ac:spMk id="24" creationId="{874A77F8-57DF-DC61-0754-31956A17D899}"/>
          </ac:spMkLst>
        </pc:spChg>
        <pc:spChg chg="add mod ord">
          <ac:chgData name="Samuel Kim" userId="0b4e8f1a-35cc-4769-966d-024c662a6df8" providerId="ADAL" clId="{0B4FDA1F-AC19-4FD6-91B0-3F1F6411EC96}" dt="2024-09-14T04:33:59.504" v="3386"/>
          <ac:spMkLst>
            <pc:docMk/>
            <pc:sldMk cId="2109150529" sldId="1112"/>
            <ac:spMk id="25" creationId="{F84A8C4F-6736-3682-2D2A-AC077300141D}"/>
          </ac:spMkLst>
        </pc:spChg>
        <pc:spChg chg="add mod ord">
          <ac:chgData name="Samuel Kim" userId="0b4e8f1a-35cc-4769-966d-024c662a6df8" providerId="ADAL" clId="{0B4FDA1F-AC19-4FD6-91B0-3F1F6411EC96}" dt="2024-09-14T04:38:35.973" v="3454" actId="14100"/>
          <ac:spMkLst>
            <pc:docMk/>
            <pc:sldMk cId="2109150529" sldId="1112"/>
            <ac:spMk id="26" creationId="{1BCCBDE1-496B-941B-92CC-0F0C86B3D5D2}"/>
          </ac:spMkLst>
        </pc:spChg>
        <pc:spChg chg="add del mod ord">
          <ac:chgData name="Samuel Kim" userId="0b4e8f1a-35cc-4769-966d-024c662a6df8" providerId="ADAL" clId="{0B4FDA1F-AC19-4FD6-91B0-3F1F6411EC96}" dt="2024-09-14T04:36:36.378" v="3426" actId="478"/>
          <ac:spMkLst>
            <pc:docMk/>
            <pc:sldMk cId="2109150529" sldId="1112"/>
            <ac:spMk id="27" creationId="{CDD85965-1C56-5EFF-2ABA-B45CC7937CF9}"/>
          </ac:spMkLst>
        </pc:spChg>
        <pc:spChg chg="add del mod ord">
          <ac:chgData name="Samuel Kim" userId="0b4e8f1a-35cc-4769-966d-024c662a6df8" providerId="ADAL" clId="{0B4FDA1F-AC19-4FD6-91B0-3F1F6411EC96}" dt="2024-09-14T04:38:10.810" v="3445" actId="478"/>
          <ac:spMkLst>
            <pc:docMk/>
            <pc:sldMk cId="2109150529" sldId="1112"/>
            <ac:spMk id="28" creationId="{EC6867E8-9CB0-FB99-3EFD-06A450057738}"/>
          </ac:spMkLst>
        </pc:spChg>
        <pc:spChg chg="add del mod ord">
          <ac:chgData name="Samuel Kim" userId="0b4e8f1a-35cc-4769-966d-024c662a6df8" providerId="ADAL" clId="{0B4FDA1F-AC19-4FD6-91B0-3F1F6411EC96}" dt="2024-09-14T04:40:51.444" v="3490" actId="478"/>
          <ac:spMkLst>
            <pc:docMk/>
            <pc:sldMk cId="2109150529" sldId="1112"/>
            <ac:spMk id="29" creationId="{FAB23212-2290-D25B-6686-4591E90715B3}"/>
          </ac:spMkLst>
        </pc:spChg>
        <pc:spChg chg="add del mod ord">
          <ac:chgData name="Samuel Kim" userId="0b4e8f1a-35cc-4769-966d-024c662a6df8" providerId="ADAL" clId="{0B4FDA1F-AC19-4FD6-91B0-3F1F6411EC96}" dt="2024-09-14T04:40:51.444" v="3490" actId="478"/>
          <ac:spMkLst>
            <pc:docMk/>
            <pc:sldMk cId="2109150529" sldId="1112"/>
            <ac:spMk id="30" creationId="{9DC35163-12FA-AB07-D59B-E856FF8D3FC4}"/>
          </ac:spMkLst>
        </pc:spChg>
        <pc:spChg chg="add del mod ord">
          <ac:chgData name="Samuel Kim" userId="0b4e8f1a-35cc-4769-966d-024c662a6df8" providerId="ADAL" clId="{0B4FDA1F-AC19-4FD6-91B0-3F1F6411EC96}" dt="2024-09-14T04:40:51.444" v="3490" actId="478"/>
          <ac:spMkLst>
            <pc:docMk/>
            <pc:sldMk cId="2109150529" sldId="1112"/>
            <ac:spMk id="31" creationId="{F90CF9B6-0A73-E86A-1ECA-C197EE39CDB9}"/>
          </ac:spMkLst>
        </pc:spChg>
        <pc:spChg chg="add del mod ord">
          <ac:chgData name="Samuel Kim" userId="0b4e8f1a-35cc-4769-966d-024c662a6df8" providerId="ADAL" clId="{0B4FDA1F-AC19-4FD6-91B0-3F1F6411EC96}" dt="2024-09-14T04:40:51.444" v="3490" actId="478"/>
          <ac:spMkLst>
            <pc:docMk/>
            <pc:sldMk cId="2109150529" sldId="1112"/>
            <ac:spMk id="32" creationId="{680916C9-88AF-6FB6-027F-346D3F892540}"/>
          </ac:spMkLst>
        </pc:spChg>
        <pc:spChg chg="add del mod ord">
          <ac:chgData name="Samuel Kim" userId="0b4e8f1a-35cc-4769-966d-024c662a6df8" providerId="ADAL" clId="{0B4FDA1F-AC19-4FD6-91B0-3F1F6411EC96}" dt="2024-09-14T04:40:51.444" v="3490" actId="478"/>
          <ac:spMkLst>
            <pc:docMk/>
            <pc:sldMk cId="2109150529" sldId="1112"/>
            <ac:spMk id="33" creationId="{FB4ECE6D-C0D5-3B9F-A309-4D0F78A37D3E}"/>
          </ac:spMkLst>
        </pc:spChg>
        <pc:spChg chg="add del mod ord">
          <ac:chgData name="Samuel Kim" userId="0b4e8f1a-35cc-4769-966d-024c662a6df8" providerId="ADAL" clId="{0B4FDA1F-AC19-4FD6-91B0-3F1F6411EC96}" dt="2024-09-14T04:40:51.444" v="3490" actId="478"/>
          <ac:spMkLst>
            <pc:docMk/>
            <pc:sldMk cId="2109150529" sldId="1112"/>
            <ac:spMk id="34" creationId="{6B551BD8-3F98-3F21-BAB6-9DFDF486CE00}"/>
          </ac:spMkLst>
        </pc:spChg>
        <pc:spChg chg="add del mod ord">
          <ac:chgData name="Samuel Kim" userId="0b4e8f1a-35cc-4769-966d-024c662a6df8" providerId="ADAL" clId="{0B4FDA1F-AC19-4FD6-91B0-3F1F6411EC96}" dt="2024-09-14T04:40:51.444" v="3490" actId="478"/>
          <ac:spMkLst>
            <pc:docMk/>
            <pc:sldMk cId="2109150529" sldId="1112"/>
            <ac:spMk id="35" creationId="{17A5AEE2-2E7E-0C11-F65A-5F8BD519F85B}"/>
          </ac:spMkLst>
        </pc:spChg>
        <pc:spChg chg="add del mod ord">
          <ac:chgData name="Samuel Kim" userId="0b4e8f1a-35cc-4769-966d-024c662a6df8" providerId="ADAL" clId="{0B4FDA1F-AC19-4FD6-91B0-3F1F6411EC96}" dt="2024-09-14T04:40:51.444" v="3490" actId="478"/>
          <ac:spMkLst>
            <pc:docMk/>
            <pc:sldMk cId="2109150529" sldId="1112"/>
            <ac:spMk id="36" creationId="{EFEEB1A4-611A-50DA-8397-003AD388C9EF}"/>
          </ac:spMkLst>
        </pc:spChg>
        <pc:spChg chg="add del mod ord">
          <ac:chgData name="Samuel Kim" userId="0b4e8f1a-35cc-4769-966d-024c662a6df8" providerId="ADAL" clId="{0B4FDA1F-AC19-4FD6-91B0-3F1F6411EC96}" dt="2024-09-14T04:40:51.444" v="3490" actId="478"/>
          <ac:spMkLst>
            <pc:docMk/>
            <pc:sldMk cId="2109150529" sldId="1112"/>
            <ac:spMk id="37" creationId="{051FDE87-593C-8592-DB0A-E08672DE834F}"/>
          </ac:spMkLst>
        </pc:spChg>
        <pc:spChg chg="add del mod ord">
          <ac:chgData name="Samuel Kim" userId="0b4e8f1a-35cc-4769-966d-024c662a6df8" providerId="ADAL" clId="{0B4FDA1F-AC19-4FD6-91B0-3F1F6411EC96}" dt="2024-09-14T04:40:51.444" v="3490" actId="478"/>
          <ac:spMkLst>
            <pc:docMk/>
            <pc:sldMk cId="2109150529" sldId="1112"/>
            <ac:spMk id="38" creationId="{FCA5FD4B-2B31-5CFA-2A7A-66A98ECF7F43}"/>
          </ac:spMkLst>
        </pc:spChg>
        <pc:spChg chg="add del mod ord">
          <ac:chgData name="Samuel Kim" userId="0b4e8f1a-35cc-4769-966d-024c662a6df8" providerId="ADAL" clId="{0B4FDA1F-AC19-4FD6-91B0-3F1F6411EC96}" dt="2024-09-14T04:40:51.444" v="3490" actId="478"/>
          <ac:spMkLst>
            <pc:docMk/>
            <pc:sldMk cId="2109150529" sldId="1112"/>
            <ac:spMk id="39" creationId="{9A29242B-1838-E637-F655-C89B3904E222}"/>
          </ac:spMkLst>
        </pc:spChg>
        <pc:spChg chg="add del mod ord">
          <ac:chgData name="Samuel Kim" userId="0b4e8f1a-35cc-4769-966d-024c662a6df8" providerId="ADAL" clId="{0B4FDA1F-AC19-4FD6-91B0-3F1F6411EC96}" dt="2024-09-14T04:40:51.444" v="3490" actId="478"/>
          <ac:spMkLst>
            <pc:docMk/>
            <pc:sldMk cId="2109150529" sldId="1112"/>
            <ac:spMk id="40" creationId="{87AB858A-5610-CCEF-899A-5D16C4F2BDE2}"/>
          </ac:spMkLst>
        </pc:spChg>
        <pc:spChg chg="add del mod ord">
          <ac:chgData name="Samuel Kim" userId="0b4e8f1a-35cc-4769-966d-024c662a6df8" providerId="ADAL" clId="{0B4FDA1F-AC19-4FD6-91B0-3F1F6411EC96}" dt="2024-09-14T04:40:51.444" v="3490" actId="478"/>
          <ac:spMkLst>
            <pc:docMk/>
            <pc:sldMk cId="2109150529" sldId="1112"/>
            <ac:spMk id="41" creationId="{AD57EF54-7787-6B37-D954-E4AB7598134B}"/>
          </ac:spMkLst>
        </pc:spChg>
        <pc:spChg chg="add del mod ord">
          <ac:chgData name="Samuel Kim" userId="0b4e8f1a-35cc-4769-966d-024c662a6df8" providerId="ADAL" clId="{0B4FDA1F-AC19-4FD6-91B0-3F1F6411EC96}" dt="2024-09-14T04:40:51.444" v="3490" actId="478"/>
          <ac:spMkLst>
            <pc:docMk/>
            <pc:sldMk cId="2109150529" sldId="1112"/>
            <ac:spMk id="42" creationId="{63CC1E55-57DC-8786-50D8-70C0171FABFD}"/>
          </ac:spMkLst>
        </pc:spChg>
        <pc:spChg chg="add del mod ord">
          <ac:chgData name="Samuel Kim" userId="0b4e8f1a-35cc-4769-966d-024c662a6df8" providerId="ADAL" clId="{0B4FDA1F-AC19-4FD6-91B0-3F1F6411EC96}" dt="2024-09-14T04:40:51.444" v="3490" actId="478"/>
          <ac:spMkLst>
            <pc:docMk/>
            <pc:sldMk cId="2109150529" sldId="1112"/>
            <ac:spMk id="43" creationId="{A2BC505D-99B3-AF29-38F2-206F0741011B}"/>
          </ac:spMkLst>
        </pc:spChg>
        <pc:spChg chg="add del mod ord">
          <ac:chgData name="Samuel Kim" userId="0b4e8f1a-35cc-4769-966d-024c662a6df8" providerId="ADAL" clId="{0B4FDA1F-AC19-4FD6-91B0-3F1F6411EC96}" dt="2024-09-14T04:40:51.444" v="3490" actId="478"/>
          <ac:spMkLst>
            <pc:docMk/>
            <pc:sldMk cId="2109150529" sldId="1112"/>
            <ac:spMk id="44" creationId="{B72E9C1A-49AB-D991-07A3-66128F17441F}"/>
          </ac:spMkLst>
        </pc:spChg>
        <pc:spChg chg="add del mod ord">
          <ac:chgData name="Samuel Kim" userId="0b4e8f1a-35cc-4769-966d-024c662a6df8" providerId="ADAL" clId="{0B4FDA1F-AC19-4FD6-91B0-3F1F6411EC96}" dt="2024-09-14T04:40:51.444" v="3490" actId="478"/>
          <ac:spMkLst>
            <pc:docMk/>
            <pc:sldMk cId="2109150529" sldId="1112"/>
            <ac:spMk id="45" creationId="{D858C72C-4046-29CE-B5CF-15130264EF21}"/>
          </ac:spMkLst>
        </pc:spChg>
        <pc:spChg chg="add del mod ord">
          <ac:chgData name="Samuel Kim" userId="0b4e8f1a-35cc-4769-966d-024c662a6df8" providerId="ADAL" clId="{0B4FDA1F-AC19-4FD6-91B0-3F1F6411EC96}" dt="2024-09-14T04:40:51.444" v="3490" actId="478"/>
          <ac:spMkLst>
            <pc:docMk/>
            <pc:sldMk cId="2109150529" sldId="1112"/>
            <ac:spMk id="46" creationId="{D9A9DF9B-B04F-6B52-6302-2196E66EC4A3}"/>
          </ac:spMkLst>
        </pc:spChg>
        <pc:spChg chg="add del mod">
          <ac:chgData name="Samuel Kim" userId="0b4e8f1a-35cc-4769-966d-024c662a6df8" providerId="ADAL" clId="{0B4FDA1F-AC19-4FD6-91B0-3F1F6411EC96}" dt="2024-09-14T04:40:51.444" v="3490" actId="478"/>
          <ac:spMkLst>
            <pc:docMk/>
            <pc:sldMk cId="2109150529" sldId="1112"/>
            <ac:spMk id="50" creationId="{4799E5C7-18E9-E380-D51B-E2A23F480DD6}"/>
          </ac:spMkLst>
        </pc:spChg>
        <pc:grpChg chg="add del mod ord">
          <ac:chgData name="Samuel Kim" userId="0b4e8f1a-35cc-4769-966d-024c662a6df8" providerId="ADAL" clId="{0B4FDA1F-AC19-4FD6-91B0-3F1F6411EC96}" dt="2024-09-14T04:42:27.078" v="3517" actId="478"/>
          <ac:grpSpMkLst>
            <pc:docMk/>
            <pc:sldMk cId="2109150529" sldId="1112"/>
            <ac:grpSpMk id="51" creationId="{9CBA8261-B8D4-FFD5-60A0-2779077F0A2D}"/>
          </ac:grpSpMkLst>
        </pc:grpChg>
        <pc:picChg chg="add mod">
          <ac:chgData name="Samuel Kim" userId="0b4e8f1a-35cc-4769-966d-024c662a6df8" providerId="ADAL" clId="{0B4FDA1F-AC19-4FD6-91B0-3F1F6411EC96}" dt="2024-09-14T04:42:10.756" v="3514" actId="2085"/>
          <ac:picMkLst>
            <pc:docMk/>
            <pc:sldMk cId="2109150529" sldId="1112"/>
            <ac:picMk id="47" creationId="{40ABE0CC-92FD-5FB2-F6F3-EA15B0CAB5DA}"/>
          </ac:picMkLst>
        </pc:picChg>
        <pc:picChg chg="add mod ord modCrop">
          <ac:chgData name="Samuel Kim" userId="0b4e8f1a-35cc-4769-966d-024c662a6df8" providerId="ADAL" clId="{0B4FDA1F-AC19-4FD6-91B0-3F1F6411EC96}" dt="2024-09-14T04:42:10.756" v="3514" actId="2085"/>
          <ac:picMkLst>
            <pc:docMk/>
            <pc:sldMk cId="2109150529" sldId="1112"/>
            <ac:picMk id="48" creationId="{E4EC0C47-FB16-785B-33BE-E3189C4A1469}"/>
          </ac:picMkLst>
        </pc:picChg>
        <pc:picChg chg="add">
          <ac:chgData name="Samuel Kim" userId="0b4e8f1a-35cc-4769-966d-024c662a6df8" providerId="ADAL" clId="{0B4FDA1F-AC19-4FD6-91B0-3F1F6411EC96}" dt="2024-09-14T04:41:16.641" v="3495"/>
          <ac:picMkLst>
            <pc:docMk/>
            <pc:sldMk cId="2109150529" sldId="1112"/>
            <ac:picMk id="52" creationId="{3259EA4A-C278-DC24-EC64-7573BDB5EE57}"/>
          </ac:picMkLst>
        </pc:picChg>
        <pc:picChg chg="add mod">
          <ac:chgData name="Samuel Kim" userId="0b4e8f1a-35cc-4769-966d-024c662a6df8" providerId="ADAL" clId="{0B4FDA1F-AC19-4FD6-91B0-3F1F6411EC96}" dt="2024-09-14T04:42:00.221" v="3512" actId="931"/>
          <ac:picMkLst>
            <pc:docMk/>
            <pc:sldMk cId="2109150529" sldId="1112"/>
            <ac:picMk id="54" creationId="{F6EDFDA7-AC9B-0B9A-9BBA-E72FAD926FEE}"/>
          </ac:picMkLst>
        </pc:picChg>
        <pc:picChg chg="add mod ord">
          <ac:chgData name="Samuel Kim" userId="0b4e8f1a-35cc-4769-966d-024c662a6df8" providerId="ADAL" clId="{0B4FDA1F-AC19-4FD6-91B0-3F1F6411EC96}" dt="2024-09-14T04:43:28.418" v="3531"/>
          <ac:picMkLst>
            <pc:docMk/>
            <pc:sldMk cId="2109150529" sldId="1112"/>
            <ac:picMk id="56" creationId="{839EA44E-5997-893F-1849-22EB07308199}"/>
          </ac:picMkLst>
        </pc:picChg>
      </pc:sldChg>
      <pc:sldChg chg="addSp delSp modSp new mod modNotesTx">
        <pc:chgData name="Samuel Kim" userId="0b4e8f1a-35cc-4769-966d-024c662a6df8" providerId="ADAL" clId="{0B4FDA1F-AC19-4FD6-91B0-3F1F6411EC96}" dt="2024-09-14T04:52:40.017" v="3628" actId="1036"/>
        <pc:sldMkLst>
          <pc:docMk/>
          <pc:sldMk cId="2891139714" sldId="1113"/>
        </pc:sldMkLst>
        <pc:spChg chg="mod">
          <ac:chgData name="Samuel Kim" userId="0b4e8f1a-35cc-4769-966d-024c662a6df8" providerId="ADAL" clId="{0B4FDA1F-AC19-4FD6-91B0-3F1F6411EC96}" dt="2024-09-14T00:53:54.053" v="2627" actId="27636"/>
          <ac:spMkLst>
            <pc:docMk/>
            <pc:sldMk cId="2891139714" sldId="1113"/>
            <ac:spMk id="2" creationId="{1D1FB239-BB30-144F-9083-A61CFD76AC38}"/>
          </ac:spMkLst>
        </pc:spChg>
        <pc:spChg chg="mod">
          <ac:chgData name="Samuel Kim" userId="0b4e8f1a-35cc-4769-966d-024c662a6df8" providerId="ADAL" clId="{0B4FDA1F-AC19-4FD6-91B0-3F1F6411EC96}" dt="2024-09-14T00:55:44.824" v="2677" actId="1036"/>
          <ac:spMkLst>
            <pc:docMk/>
            <pc:sldMk cId="2891139714" sldId="1113"/>
            <ac:spMk id="3" creationId="{DFFD015A-CE35-45E6-10C3-73A45DD82F7B}"/>
          </ac:spMkLst>
        </pc:spChg>
        <pc:spChg chg="mod">
          <ac:chgData name="Samuel Kim" userId="0b4e8f1a-35cc-4769-966d-024c662a6df8" providerId="ADAL" clId="{0B4FDA1F-AC19-4FD6-91B0-3F1F6411EC96}" dt="2024-09-14T04:33:29.436" v="3364" actId="20577"/>
          <ac:spMkLst>
            <pc:docMk/>
            <pc:sldMk cId="2891139714" sldId="1113"/>
            <ac:spMk id="4" creationId="{33A020D4-694D-B622-2D04-1A9249E6A3DD}"/>
          </ac:spMkLst>
        </pc:spChg>
        <pc:spChg chg="del">
          <ac:chgData name="Samuel Kim" userId="0b4e8f1a-35cc-4769-966d-024c662a6df8" providerId="ADAL" clId="{0B4FDA1F-AC19-4FD6-91B0-3F1F6411EC96}" dt="2024-09-14T01:34:16.327" v="2849" actId="478"/>
          <ac:spMkLst>
            <pc:docMk/>
            <pc:sldMk cId="2891139714" sldId="1113"/>
            <ac:spMk id="5" creationId="{B6BFD52B-5278-E48D-18BF-8D786B1E6AC0}"/>
          </ac:spMkLst>
        </pc:spChg>
        <pc:spChg chg="del">
          <ac:chgData name="Samuel Kim" userId="0b4e8f1a-35cc-4769-966d-024c662a6df8" providerId="ADAL" clId="{0B4FDA1F-AC19-4FD6-91B0-3F1F6411EC96}" dt="2024-09-14T01:34:16.327" v="2849" actId="478"/>
          <ac:spMkLst>
            <pc:docMk/>
            <pc:sldMk cId="2891139714" sldId="1113"/>
            <ac:spMk id="6" creationId="{F234E8A7-C8A5-7779-16AB-72600D39B4EA}"/>
          </ac:spMkLst>
        </pc:spChg>
        <pc:spChg chg="del">
          <ac:chgData name="Samuel Kim" userId="0b4e8f1a-35cc-4769-966d-024c662a6df8" providerId="ADAL" clId="{0B4FDA1F-AC19-4FD6-91B0-3F1F6411EC96}" dt="2024-09-14T01:34:16.327" v="2849" actId="478"/>
          <ac:spMkLst>
            <pc:docMk/>
            <pc:sldMk cId="2891139714" sldId="1113"/>
            <ac:spMk id="7" creationId="{A8B1E99E-C8C0-DCF0-3905-F38AC70CBD09}"/>
          </ac:spMkLst>
        </pc:spChg>
        <pc:spChg chg="del">
          <ac:chgData name="Samuel Kim" userId="0b4e8f1a-35cc-4769-966d-024c662a6df8" providerId="ADAL" clId="{0B4FDA1F-AC19-4FD6-91B0-3F1F6411EC96}" dt="2024-09-14T01:34:16.327" v="2849" actId="478"/>
          <ac:spMkLst>
            <pc:docMk/>
            <pc:sldMk cId="2891139714" sldId="1113"/>
            <ac:spMk id="8" creationId="{A7CF79A9-33DD-A135-7C01-DC4F8D86F1C6}"/>
          </ac:spMkLst>
        </pc:spChg>
        <pc:spChg chg="del">
          <ac:chgData name="Samuel Kim" userId="0b4e8f1a-35cc-4769-966d-024c662a6df8" providerId="ADAL" clId="{0B4FDA1F-AC19-4FD6-91B0-3F1F6411EC96}" dt="2024-09-14T01:34:16.327" v="2849" actId="478"/>
          <ac:spMkLst>
            <pc:docMk/>
            <pc:sldMk cId="2891139714" sldId="1113"/>
            <ac:spMk id="9" creationId="{6A2465AC-BF5D-DD1F-6A2E-3FD0055ECBBD}"/>
          </ac:spMkLst>
        </pc:spChg>
        <pc:spChg chg="del">
          <ac:chgData name="Samuel Kim" userId="0b4e8f1a-35cc-4769-966d-024c662a6df8" providerId="ADAL" clId="{0B4FDA1F-AC19-4FD6-91B0-3F1F6411EC96}" dt="2024-09-14T01:34:16.327" v="2849" actId="478"/>
          <ac:spMkLst>
            <pc:docMk/>
            <pc:sldMk cId="2891139714" sldId="1113"/>
            <ac:spMk id="10" creationId="{7BAEBEB7-9501-A937-353E-76851F9107B5}"/>
          </ac:spMkLst>
        </pc:spChg>
        <pc:spChg chg="del">
          <ac:chgData name="Samuel Kim" userId="0b4e8f1a-35cc-4769-966d-024c662a6df8" providerId="ADAL" clId="{0B4FDA1F-AC19-4FD6-91B0-3F1F6411EC96}" dt="2024-09-14T01:34:16.327" v="2849" actId="478"/>
          <ac:spMkLst>
            <pc:docMk/>
            <pc:sldMk cId="2891139714" sldId="1113"/>
            <ac:spMk id="11" creationId="{B4EB11E7-0AD6-F5AE-2C5A-ACA334ADDA48}"/>
          </ac:spMkLst>
        </pc:spChg>
        <pc:spChg chg="del">
          <ac:chgData name="Samuel Kim" userId="0b4e8f1a-35cc-4769-966d-024c662a6df8" providerId="ADAL" clId="{0B4FDA1F-AC19-4FD6-91B0-3F1F6411EC96}" dt="2024-09-14T01:34:16.327" v="2849" actId="478"/>
          <ac:spMkLst>
            <pc:docMk/>
            <pc:sldMk cId="2891139714" sldId="1113"/>
            <ac:spMk id="12" creationId="{51EDB53B-2F1E-9F73-EE78-D67CE15C266F}"/>
          </ac:spMkLst>
        </pc:spChg>
        <pc:spChg chg="del">
          <ac:chgData name="Samuel Kim" userId="0b4e8f1a-35cc-4769-966d-024c662a6df8" providerId="ADAL" clId="{0B4FDA1F-AC19-4FD6-91B0-3F1F6411EC96}" dt="2024-09-14T01:34:16.327" v="2849" actId="478"/>
          <ac:spMkLst>
            <pc:docMk/>
            <pc:sldMk cId="2891139714" sldId="1113"/>
            <ac:spMk id="13" creationId="{E519ED95-D3F9-5A17-8E5F-AB1842CEFF31}"/>
          </ac:spMkLst>
        </pc:spChg>
        <pc:spChg chg="del">
          <ac:chgData name="Samuel Kim" userId="0b4e8f1a-35cc-4769-966d-024c662a6df8" providerId="ADAL" clId="{0B4FDA1F-AC19-4FD6-91B0-3F1F6411EC96}" dt="2024-09-14T01:34:16.327" v="2849" actId="478"/>
          <ac:spMkLst>
            <pc:docMk/>
            <pc:sldMk cId="2891139714" sldId="1113"/>
            <ac:spMk id="14" creationId="{76A0DB52-7CCF-1839-9BD8-8985A2A0614A}"/>
          </ac:spMkLst>
        </pc:spChg>
        <pc:spChg chg="del">
          <ac:chgData name="Samuel Kim" userId="0b4e8f1a-35cc-4769-966d-024c662a6df8" providerId="ADAL" clId="{0B4FDA1F-AC19-4FD6-91B0-3F1F6411EC96}" dt="2024-09-14T01:34:16.327" v="2849" actId="478"/>
          <ac:spMkLst>
            <pc:docMk/>
            <pc:sldMk cId="2891139714" sldId="1113"/>
            <ac:spMk id="15" creationId="{77364813-1EB9-15F3-064F-02D9A46DC1D0}"/>
          </ac:spMkLst>
        </pc:spChg>
        <pc:spChg chg="del">
          <ac:chgData name="Samuel Kim" userId="0b4e8f1a-35cc-4769-966d-024c662a6df8" providerId="ADAL" clId="{0B4FDA1F-AC19-4FD6-91B0-3F1F6411EC96}" dt="2024-09-14T01:34:16.327" v="2849" actId="478"/>
          <ac:spMkLst>
            <pc:docMk/>
            <pc:sldMk cId="2891139714" sldId="1113"/>
            <ac:spMk id="16" creationId="{4E673DE3-D49B-EA0E-D545-32024EFE73BD}"/>
          </ac:spMkLst>
        </pc:spChg>
        <pc:spChg chg="del">
          <ac:chgData name="Samuel Kim" userId="0b4e8f1a-35cc-4769-966d-024c662a6df8" providerId="ADAL" clId="{0B4FDA1F-AC19-4FD6-91B0-3F1F6411EC96}" dt="2024-09-14T01:34:16.327" v="2849" actId="478"/>
          <ac:spMkLst>
            <pc:docMk/>
            <pc:sldMk cId="2891139714" sldId="1113"/>
            <ac:spMk id="17" creationId="{FB9682FB-0419-EA9A-9829-BAB4AD4F87A0}"/>
          </ac:spMkLst>
        </pc:spChg>
        <pc:spChg chg="del">
          <ac:chgData name="Samuel Kim" userId="0b4e8f1a-35cc-4769-966d-024c662a6df8" providerId="ADAL" clId="{0B4FDA1F-AC19-4FD6-91B0-3F1F6411EC96}" dt="2024-09-14T01:34:16.327" v="2849" actId="478"/>
          <ac:spMkLst>
            <pc:docMk/>
            <pc:sldMk cId="2891139714" sldId="1113"/>
            <ac:spMk id="18" creationId="{27001C9D-982E-4323-2C2F-2A7B4A009725}"/>
          </ac:spMkLst>
        </pc:spChg>
        <pc:spChg chg="del">
          <ac:chgData name="Samuel Kim" userId="0b4e8f1a-35cc-4769-966d-024c662a6df8" providerId="ADAL" clId="{0B4FDA1F-AC19-4FD6-91B0-3F1F6411EC96}" dt="2024-09-14T01:34:16.327" v="2849" actId="478"/>
          <ac:spMkLst>
            <pc:docMk/>
            <pc:sldMk cId="2891139714" sldId="1113"/>
            <ac:spMk id="19" creationId="{EBD504D2-5453-DC5E-6A50-4821C786FA2F}"/>
          </ac:spMkLst>
        </pc:spChg>
        <pc:spChg chg="del">
          <ac:chgData name="Samuel Kim" userId="0b4e8f1a-35cc-4769-966d-024c662a6df8" providerId="ADAL" clId="{0B4FDA1F-AC19-4FD6-91B0-3F1F6411EC96}" dt="2024-09-14T01:34:16.327" v="2849" actId="478"/>
          <ac:spMkLst>
            <pc:docMk/>
            <pc:sldMk cId="2891139714" sldId="1113"/>
            <ac:spMk id="20" creationId="{90AA72D5-6FAF-9D04-CBA1-14F1EE4B3F49}"/>
          </ac:spMkLst>
        </pc:spChg>
        <pc:spChg chg="del">
          <ac:chgData name="Samuel Kim" userId="0b4e8f1a-35cc-4769-966d-024c662a6df8" providerId="ADAL" clId="{0B4FDA1F-AC19-4FD6-91B0-3F1F6411EC96}" dt="2024-09-14T01:34:16.327" v="2849" actId="478"/>
          <ac:spMkLst>
            <pc:docMk/>
            <pc:sldMk cId="2891139714" sldId="1113"/>
            <ac:spMk id="21" creationId="{4358F5EB-5C86-BF6F-8D1E-55B0656D3FE5}"/>
          </ac:spMkLst>
        </pc:spChg>
        <pc:spChg chg="del">
          <ac:chgData name="Samuel Kim" userId="0b4e8f1a-35cc-4769-966d-024c662a6df8" providerId="ADAL" clId="{0B4FDA1F-AC19-4FD6-91B0-3F1F6411EC96}" dt="2024-09-14T01:34:16.327" v="2849" actId="478"/>
          <ac:spMkLst>
            <pc:docMk/>
            <pc:sldMk cId="2891139714" sldId="1113"/>
            <ac:spMk id="22" creationId="{43B865AB-2912-D6D6-A131-2F2EBB05AF45}"/>
          </ac:spMkLst>
        </pc:spChg>
        <pc:spChg chg="del">
          <ac:chgData name="Samuel Kim" userId="0b4e8f1a-35cc-4769-966d-024c662a6df8" providerId="ADAL" clId="{0B4FDA1F-AC19-4FD6-91B0-3F1F6411EC96}" dt="2024-09-14T01:34:16.327" v="2849" actId="478"/>
          <ac:spMkLst>
            <pc:docMk/>
            <pc:sldMk cId="2891139714" sldId="1113"/>
            <ac:spMk id="23" creationId="{607E61C5-D838-B941-CB02-EDCD40943CEC}"/>
          </ac:spMkLst>
        </pc:spChg>
        <pc:picChg chg="add mod ord modCrop">
          <ac:chgData name="Samuel Kim" userId="0b4e8f1a-35cc-4769-966d-024c662a6df8" providerId="ADAL" clId="{0B4FDA1F-AC19-4FD6-91B0-3F1F6411EC96}" dt="2024-09-14T04:52:40.017" v="3628" actId="1036"/>
          <ac:picMkLst>
            <pc:docMk/>
            <pc:sldMk cId="2891139714" sldId="1113"/>
            <ac:picMk id="26" creationId="{C99EB087-0DB1-78F5-33EF-91774B11516C}"/>
          </ac:picMkLst>
        </pc:picChg>
      </pc:sldChg>
      <pc:sldChg chg="delSp modSp add mod">
        <pc:chgData name="Samuel Kim" userId="0b4e8f1a-35cc-4769-966d-024c662a6df8" providerId="ADAL" clId="{0B4FDA1F-AC19-4FD6-91B0-3F1F6411EC96}" dt="2024-09-14T04:58:36.662" v="3688" actId="478"/>
        <pc:sldMkLst>
          <pc:docMk/>
          <pc:sldMk cId="3157819896" sldId="1114"/>
        </pc:sldMkLst>
        <pc:spChg chg="mod">
          <ac:chgData name="Samuel Kim" userId="0b4e8f1a-35cc-4769-966d-024c662a6df8" providerId="ADAL" clId="{0B4FDA1F-AC19-4FD6-91B0-3F1F6411EC96}" dt="2024-09-14T04:56:23.420" v="3650" actId="20577"/>
          <ac:spMkLst>
            <pc:docMk/>
            <pc:sldMk cId="3157819896" sldId="1114"/>
            <ac:spMk id="2" creationId="{39E24612-ECBC-5096-EBAC-0430A8E6F00A}"/>
          </ac:spMkLst>
        </pc:spChg>
        <pc:spChg chg="mod">
          <ac:chgData name="Samuel Kim" userId="0b4e8f1a-35cc-4769-966d-024c662a6df8" providerId="ADAL" clId="{0B4FDA1F-AC19-4FD6-91B0-3F1F6411EC96}" dt="2024-09-14T04:56:45.129" v="3659" actId="948"/>
          <ac:spMkLst>
            <pc:docMk/>
            <pc:sldMk cId="3157819896" sldId="1114"/>
            <ac:spMk id="6" creationId="{5DBDEEFF-9F3A-678C-1906-79F6F1CC864F}"/>
          </ac:spMkLst>
        </pc:spChg>
        <pc:spChg chg="del">
          <ac:chgData name="Samuel Kim" userId="0b4e8f1a-35cc-4769-966d-024c662a6df8" providerId="ADAL" clId="{0B4FDA1F-AC19-4FD6-91B0-3F1F6411EC96}" dt="2024-09-14T04:58:36.662" v="3688" actId="478"/>
          <ac:spMkLst>
            <pc:docMk/>
            <pc:sldMk cId="3157819896" sldId="1114"/>
            <ac:spMk id="7" creationId="{EA76D379-AFCD-45AE-46F0-9AC59C35CF84}"/>
          </ac:spMkLst>
        </pc:spChg>
        <pc:spChg chg="del">
          <ac:chgData name="Samuel Kim" userId="0b4e8f1a-35cc-4769-966d-024c662a6df8" providerId="ADAL" clId="{0B4FDA1F-AC19-4FD6-91B0-3F1F6411EC96}" dt="2024-09-14T04:58:36.662" v="3688" actId="478"/>
          <ac:spMkLst>
            <pc:docMk/>
            <pc:sldMk cId="3157819896" sldId="1114"/>
            <ac:spMk id="8" creationId="{1CD87692-19F8-04E5-B2A2-C5C891A9B749}"/>
          </ac:spMkLst>
        </pc:spChg>
        <pc:spChg chg="del">
          <ac:chgData name="Samuel Kim" userId="0b4e8f1a-35cc-4769-966d-024c662a6df8" providerId="ADAL" clId="{0B4FDA1F-AC19-4FD6-91B0-3F1F6411EC96}" dt="2024-09-14T04:58:36.662" v="3688" actId="478"/>
          <ac:spMkLst>
            <pc:docMk/>
            <pc:sldMk cId="3157819896" sldId="1114"/>
            <ac:spMk id="9" creationId="{07E283DD-DDAC-10C2-8C95-CAD624D26242}"/>
          </ac:spMkLst>
        </pc:spChg>
        <pc:spChg chg="del">
          <ac:chgData name="Samuel Kim" userId="0b4e8f1a-35cc-4769-966d-024c662a6df8" providerId="ADAL" clId="{0B4FDA1F-AC19-4FD6-91B0-3F1F6411EC96}" dt="2024-09-14T04:58:36.662" v="3688" actId="478"/>
          <ac:spMkLst>
            <pc:docMk/>
            <pc:sldMk cId="3157819896" sldId="1114"/>
            <ac:spMk id="10" creationId="{CE05B66A-B8A9-2EAF-9CE6-AD5FA968E545}"/>
          </ac:spMkLst>
        </pc:spChg>
        <pc:spChg chg="del">
          <ac:chgData name="Samuel Kim" userId="0b4e8f1a-35cc-4769-966d-024c662a6df8" providerId="ADAL" clId="{0B4FDA1F-AC19-4FD6-91B0-3F1F6411EC96}" dt="2024-09-14T04:58:36.662" v="3688" actId="478"/>
          <ac:spMkLst>
            <pc:docMk/>
            <pc:sldMk cId="3157819896" sldId="1114"/>
            <ac:spMk id="11" creationId="{EB7D1B47-7C72-A616-40FA-F7A2F6348570}"/>
          </ac:spMkLst>
        </pc:spChg>
        <pc:spChg chg="del">
          <ac:chgData name="Samuel Kim" userId="0b4e8f1a-35cc-4769-966d-024c662a6df8" providerId="ADAL" clId="{0B4FDA1F-AC19-4FD6-91B0-3F1F6411EC96}" dt="2024-09-14T04:58:36.662" v="3688" actId="478"/>
          <ac:spMkLst>
            <pc:docMk/>
            <pc:sldMk cId="3157819896" sldId="1114"/>
            <ac:spMk id="12" creationId="{F33D8434-3D3A-0DB3-0620-9DA3B1633DEE}"/>
          </ac:spMkLst>
        </pc:spChg>
        <pc:spChg chg="del">
          <ac:chgData name="Samuel Kim" userId="0b4e8f1a-35cc-4769-966d-024c662a6df8" providerId="ADAL" clId="{0B4FDA1F-AC19-4FD6-91B0-3F1F6411EC96}" dt="2024-09-14T04:58:36.662" v="3688" actId="478"/>
          <ac:spMkLst>
            <pc:docMk/>
            <pc:sldMk cId="3157819896" sldId="1114"/>
            <ac:spMk id="13" creationId="{2A40618A-15B4-6891-4A59-7DAE866930E4}"/>
          </ac:spMkLst>
        </pc:spChg>
        <pc:spChg chg="del">
          <ac:chgData name="Samuel Kim" userId="0b4e8f1a-35cc-4769-966d-024c662a6df8" providerId="ADAL" clId="{0B4FDA1F-AC19-4FD6-91B0-3F1F6411EC96}" dt="2024-09-14T04:58:36.662" v="3688" actId="478"/>
          <ac:spMkLst>
            <pc:docMk/>
            <pc:sldMk cId="3157819896" sldId="1114"/>
            <ac:spMk id="14" creationId="{028E44E4-6FED-4719-8114-82E7195795E3}"/>
          </ac:spMkLst>
        </pc:spChg>
        <pc:spChg chg="del">
          <ac:chgData name="Samuel Kim" userId="0b4e8f1a-35cc-4769-966d-024c662a6df8" providerId="ADAL" clId="{0B4FDA1F-AC19-4FD6-91B0-3F1F6411EC96}" dt="2024-09-14T04:58:36.662" v="3688" actId="478"/>
          <ac:spMkLst>
            <pc:docMk/>
            <pc:sldMk cId="3157819896" sldId="1114"/>
            <ac:spMk id="15" creationId="{FAA60CEE-5BA1-BDC8-328B-2328E8B2C469}"/>
          </ac:spMkLst>
        </pc:spChg>
        <pc:spChg chg="del">
          <ac:chgData name="Samuel Kim" userId="0b4e8f1a-35cc-4769-966d-024c662a6df8" providerId="ADAL" clId="{0B4FDA1F-AC19-4FD6-91B0-3F1F6411EC96}" dt="2024-09-14T04:58:36.662" v="3688" actId="478"/>
          <ac:spMkLst>
            <pc:docMk/>
            <pc:sldMk cId="3157819896" sldId="1114"/>
            <ac:spMk id="16" creationId="{7ADCEAA3-2F8E-DF30-35C4-E9032CC760C4}"/>
          </ac:spMkLst>
        </pc:spChg>
        <pc:spChg chg="del">
          <ac:chgData name="Samuel Kim" userId="0b4e8f1a-35cc-4769-966d-024c662a6df8" providerId="ADAL" clId="{0B4FDA1F-AC19-4FD6-91B0-3F1F6411EC96}" dt="2024-09-14T04:58:36.662" v="3688" actId="478"/>
          <ac:spMkLst>
            <pc:docMk/>
            <pc:sldMk cId="3157819896" sldId="1114"/>
            <ac:spMk id="17" creationId="{8040E416-9C4A-BB49-92B3-DE0AD0B029FD}"/>
          </ac:spMkLst>
        </pc:spChg>
        <pc:spChg chg="del">
          <ac:chgData name="Samuel Kim" userId="0b4e8f1a-35cc-4769-966d-024c662a6df8" providerId="ADAL" clId="{0B4FDA1F-AC19-4FD6-91B0-3F1F6411EC96}" dt="2024-09-14T04:58:36.662" v="3688" actId="478"/>
          <ac:spMkLst>
            <pc:docMk/>
            <pc:sldMk cId="3157819896" sldId="1114"/>
            <ac:spMk id="18" creationId="{DAE38F86-9825-77A5-9105-1A45AD255C00}"/>
          </ac:spMkLst>
        </pc:spChg>
        <pc:spChg chg="del">
          <ac:chgData name="Samuel Kim" userId="0b4e8f1a-35cc-4769-966d-024c662a6df8" providerId="ADAL" clId="{0B4FDA1F-AC19-4FD6-91B0-3F1F6411EC96}" dt="2024-09-14T04:58:36.662" v="3688" actId="478"/>
          <ac:spMkLst>
            <pc:docMk/>
            <pc:sldMk cId="3157819896" sldId="1114"/>
            <ac:spMk id="19" creationId="{2FF52D4C-FF2C-EE24-0F2C-D3DA778E86D3}"/>
          </ac:spMkLst>
        </pc:spChg>
        <pc:spChg chg="del">
          <ac:chgData name="Samuel Kim" userId="0b4e8f1a-35cc-4769-966d-024c662a6df8" providerId="ADAL" clId="{0B4FDA1F-AC19-4FD6-91B0-3F1F6411EC96}" dt="2024-09-14T04:58:36.662" v="3688" actId="478"/>
          <ac:spMkLst>
            <pc:docMk/>
            <pc:sldMk cId="3157819896" sldId="1114"/>
            <ac:spMk id="20" creationId="{97931C77-BA6E-2D0C-F09C-46712DFDE872}"/>
          </ac:spMkLst>
        </pc:spChg>
        <pc:spChg chg="del">
          <ac:chgData name="Samuel Kim" userId="0b4e8f1a-35cc-4769-966d-024c662a6df8" providerId="ADAL" clId="{0B4FDA1F-AC19-4FD6-91B0-3F1F6411EC96}" dt="2024-09-14T04:58:36.662" v="3688" actId="478"/>
          <ac:spMkLst>
            <pc:docMk/>
            <pc:sldMk cId="3157819896" sldId="1114"/>
            <ac:spMk id="21" creationId="{1DBDA861-C99F-DC1D-0515-2CCABCA3D8F9}"/>
          </ac:spMkLst>
        </pc:spChg>
        <pc:spChg chg="del">
          <ac:chgData name="Samuel Kim" userId="0b4e8f1a-35cc-4769-966d-024c662a6df8" providerId="ADAL" clId="{0B4FDA1F-AC19-4FD6-91B0-3F1F6411EC96}" dt="2024-09-14T04:58:36.662" v="3688" actId="478"/>
          <ac:spMkLst>
            <pc:docMk/>
            <pc:sldMk cId="3157819896" sldId="1114"/>
            <ac:spMk id="22" creationId="{6ABA03FE-FF87-F690-28B9-1BCB7EC921D6}"/>
          </ac:spMkLst>
        </pc:spChg>
        <pc:spChg chg="del">
          <ac:chgData name="Samuel Kim" userId="0b4e8f1a-35cc-4769-966d-024c662a6df8" providerId="ADAL" clId="{0B4FDA1F-AC19-4FD6-91B0-3F1F6411EC96}" dt="2024-09-14T04:58:36.662" v="3688" actId="478"/>
          <ac:spMkLst>
            <pc:docMk/>
            <pc:sldMk cId="3157819896" sldId="1114"/>
            <ac:spMk id="23" creationId="{E46888CD-96FA-5ED9-A7D2-C1FE8840DC25}"/>
          </ac:spMkLst>
        </pc:spChg>
        <pc:spChg chg="del">
          <ac:chgData name="Samuel Kim" userId="0b4e8f1a-35cc-4769-966d-024c662a6df8" providerId="ADAL" clId="{0B4FDA1F-AC19-4FD6-91B0-3F1F6411EC96}" dt="2024-09-14T04:58:36.662" v="3688" actId="478"/>
          <ac:spMkLst>
            <pc:docMk/>
            <pc:sldMk cId="3157819896" sldId="1114"/>
            <ac:spMk id="24" creationId="{E88D76F9-03F8-C92E-E7DF-54881FEE0BB7}"/>
          </ac:spMkLst>
        </pc:spChg>
        <pc:spChg chg="del">
          <ac:chgData name="Samuel Kim" userId="0b4e8f1a-35cc-4769-966d-024c662a6df8" providerId="ADAL" clId="{0B4FDA1F-AC19-4FD6-91B0-3F1F6411EC96}" dt="2024-09-14T04:58:36.662" v="3688" actId="478"/>
          <ac:spMkLst>
            <pc:docMk/>
            <pc:sldMk cId="3157819896" sldId="1114"/>
            <ac:spMk id="25" creationId="{12DF5B12-F764-82CE-EE5C-5AF5AC0988C5}"/>
          </ac:spMkLst>
        </pc:spChg>
        <pc:spChg chg="del">
          <ac:chgData name="Samuel Kim" userId="0b4e8f1a-35cc-4769-966d-024c662a6df8" providerId="ADAL" clId="{0B4FDA1F-AC19-4FD6-91B0-3F1F6411EC96}" dt="2024-09-14T04:58:36.662" v="3688" actId="478"/>
          <ac:spMkLst>
            <pc:docMk/>
            <pc:sldMk cId="3157819896" sldId="1114"/>
            <ac:spMk id="26" creationId="{96FFB9CA-8170-3173-2225-C530012F2D47}"/>
          </ac:spMkLst>
        </pc:spChg>
      </pc:sldChg>
      <pc:sldChg chg="delSp modSp add mod">
        <pc:chgData name="Samuel Kim" userId="0b4e8f1a-35cc-4769-966d-024c662a6df8" providerId="ADAL" clId="{0B4FDA1F-AC19-4FD6-91B0-3F1F6411EC96}" dt="2024-09-14T04:58:32.711" v="3687" actId="478"/>
        <pc:sldMkLst>
          <pc:docMk/>
          <pc:sldMk cId="130177288" sldId="1115"/>
        </pc:sldMkLst>
        <pc:spChg chg="mod">
          <ac:chgData name="Samuel Kim" userId="0b4e8f1a-35cc-4769-966d-024c662a6df8" providerId="ADAL" clId="{0B4FDA1F-AC19-4FD6-91B0-3F1F6411EC96}" dt="2024-09-14T04:56:54.155" v="3662" actId="20577"/>
          <ac:spMkLst>
            <pc:docMk/>
            <pc:sldMk cId="130177288" sldId="1115"/>
            <ac:spMk id="2" creationId="{39E24612-ECBC-5096-EBAC-0430A8E6F00A}"/>
          </ac:spMkLst>
        </pc:spChg>
        <pc:spChg chg="mod">
          <ac:chgData name="Samuel Kim" userId="0b4e8f1a-35cc-4769-966d-024c662a6df8" providerId="ADAL" clId="{0B4FDA1F-AC19-4FD6-91B0-3F1F6411EC96}" dt="2024-09-14T04:57:28.745" v="3674" actId="948"/>
          <ac:spMkLst>
            <pc:docMk/>
            <pc:sldMk cId="130177288" sldId="1115"/>
            <ac:spMk id="6" creationId="{5DBDEEFF-9F3A-678C-1906-79F6F1CC864F}"/>
          </ac:spMkLst>
        </pc:spChg>
        <pc:spChg chg="del">
          <ac:chgData name="Samuel Kim" userId="0b4e8f1a-35cc-4769-966d-024c662a6df8" providerId="ADAL" clId="{0B4FDA1F-AC19-4FD6-91B0-3F1F6411EC96}" dt="2024-09-14T04:58:32.711" v="3687" actId="478"/>
          <ac:spMkLst>
            <pc:docMk/>
            <pc:sldMk cId="130177288" sldId="1115"/>
            <ac:spMk id="7" creationId="{EA76D379-AFCD-45AE-46F0-9AC59C35CF84}"/>
          </ac:spMkLst>
        </pc:spChg>
        <pc:spChg chg="del">
          <ac:chgData name="Samuel Kim" userId="0b4e8f1a-35cc-4769-966d-024c662a6df8" providerId="ADAL" clId="{0B4FDA1F-AC19-4FD6-91B0-3F1F6411EC96}" dt="2024-09-14T04:58:32.711" v="3687" actId="478"/>
          <ac:spMkLst>
            <pc:docMk/>
            <pc:sldMk cId="130177288" sldId="1115"/>
            <ac:spMk id="8" creationId="{1CD87692-19F8-04E5-B2A2-C5C891A9B749}"/>
          </ac:spMkLst>
        </pc:spChg>
        <pc:spChg chg="del">
          <ac:chgData name="Samuel Kim" userId="0b4e8f1a-35cc-4769-966d-024c662a6df8" providerId="ADAL" clId="{0B4FDA1F-AC19-4FD6-91B0-3F1F6411EC96}" dt="2024-09-14T04:58:32.711" v="3687" actId="478"/>
          <ac:spMkLst>
            <pc:docMk/>
            <pc:sldMk cId="130177288" sldId="1115"/>
            <ac:spMk id="9" creationId="{07E283DD-DDAC-10C2-8C95-CAD624D26242}"/>
          </ac:spMkLst>
        </pc:spChg>
        <pc:spChg chg="del">
          <ac:chgData name="Samuel Kim" userId="0b4e8f1a-35cc-4769-966d-024c662a6df8" providerId="ADAL" clId="{0B4FDA1F-AC19-4FD6-91B0-3F1F6411EC96}" dt="2024-09-14T04:58:32.711" v="3687" actId="478"/>
          <ac:spMkLst>
            <pc:docMk/>
            <pc:sldMk cId="130177288" sldId="1115"/>
            <ac:spMk id="10" creationId="{CE05B66A-B8A9-2EAF-9CE6-AD5FA968E545}"/>
          </ac:spMkLst>
        </pc:spChg>
        <pc:spChg chg="del">
          <ac:chgData name="Samuel Kim" userId="0b4e8f1a-35cc-4769-966d-024c662a6df8" providerId="ADAL" clId="{0B4FDA1F-AC19-4FD6-91B0-3F1F6411EC96}" dt="2024-09-14T04:58:32.711" v="3687" actId="478"/>
          <ac:spMkLst>
            <pc:docMk/>
            <pc:sldMk cId="130177288" sldId="1115"/>
            <ac:spMk id="11" creationId="{EB7D1B47-7C72-A616-40FA-F7A2F6348570}"/>
          </ac:spMkLst>
        </pc:spChg>
        <pc:spChg chg="del">
          <ac:chgData name="Samuel Kim" userId="0b4e8f1a-35cc-4769-966d-024c662a6df8" providerId="ADAL" clId="{0B4FDA1F-AC19-4FD6-91B0-3F1F6411EC96}" dt="2024-09-14T04:58:32.711" v="3687" actId="478"/>
          <ac:spMkLst>
            <pc:docMk/>
            <pc:sldMk cId="130177288" sldId="1115"/>
            <ac:spMk id="12" creationId="{F33D8434-3D3A-0DB3-0620-9DA3B1633DEE}"/>
          </ac:spMkLst>
        </pc:spChg>
        <pc:spChg chg="del">
          <ac:chgData name="Samuel Kim" userId="0b4e8f1a-35cc-4769-966d-024c662a6df8" providerId="ADAL" clId="{0B4FDA1F-AC19-4FD6-91B0-3F1F6411EC96}" dt="2024-09-14T04:58:32.711" v="3687" actId="478"/>
          <ac:spMkLst>
            <pc:docMk/>
            <pc:sldMk cId="130177288" sldId="1115"/>
            <ac:spMk id="13" creationId="{2A40618A-15B4-6891-4A59-7DAE866930E4}"/>
          </ac:spMkLst>
        </pc:spChg>
        <pc:spChg chg="del">
          <ac:chgData name="Samuel Kim" userId="0b4e8f1a-35cc-4769-966d-024c662a6df8" providerId="ADAL" clId="{0B4FDA1F-AC19-4FD6-91B0-3F1F6411EC96}" dt="2024-09-14T04:58:32.711" v="3687" actId="478"/>
          <ac:spMkLst>
            <pc:docMk/>
            <pc:sldMk cId="130177288" sldId="1115"/>
            <ac:spMk id="14" creationId="{028E44E4-6FED-4719-8114-82E7195795E3}"/>
          </ac:spMkLst>
        </pc:spChg>
        <pc:spChg chg="del">
          <ac:chgData name="Samuel Kim" userId="0b4e8f1a-35cc-4769-966d-024c662a6df8" providerId="ADAL" clId="{0B4FDA1F-AC19-4FD6-91B0-3F1F6411EC96}" dt="2024-09-14T04:58:32.711" v="3687" actId="478"/>
          <ac:spMkLst>
            <pc:docMk/>
            <pc:sldMk cId="130177288" sldId="1115"/>
            <ac:spMk id="15" creationId="{FAA60CEE-5BA1-BDC8-328B-2328E8B2C469}"/>
          </ac:spMkLst>
        </pc:spChg>
        <pc:spChg chg="del">
          <ac:chgData name="Samuel Kim" userId="0b4e8f1a-35cc-4769-966d-024c662a6df8" providerId="ADAL" clId="{0B4FDA1F-AC19-4FD6-91B0-3F1F6411EC96}" dt="2024-09-14T04:58:32.711" v="3687" actId="478"/>
          <ac:spMkLst>
            <pc:docMk/>
            <pc:sldMk cId="130177288" sldId="1115"/>
            <ac:spMk id="16" creationId="{7ADCEAA3-2F8E-DF30-35C4-E9032CC760C4}"/>
          </ac:spMkLst>
        </pc:spChg>
        <pc:spChg chg="del">
          <ac:chgData name="Samuel Kim" userId="0b4e8f1a-35cc-4769-966d-024c662a6df8" providerId="ADAL" clId="{0B4FDA1F-AC19-4FD6-91B0-3F1F6411EC96}" dt="2024-09-14T04:58:32.711" v="3687" actId="478"/>
          <ac:spMkLst>
            <pc:docMk/>
            <pc:sldMk cId="130177288" sldId="1115"/>
            <ac:spMk id="17" creationId="{8040E416-9C4A-BB49-92B3-DE0AD0B029FD}"/>
          </ac:spMkLst>
        </pc:spChg>
        <pc:spChg chg="del">
          <ac:chgData name="Samuel Kim" userId="0b4e8f1a-35cc-4769-966d-024c662a6df8" providerId="ADAL" clId="{0B4FDA1F-AC19-4FD6-91B0-3F1F6411EC96}" dt="2024-09-14T04:58:32.711" v="3687" actId="478"/>
          <ac:spMkLst>
            <pc:docMk/>
            <pc:sldMk cId="130177288" sldId="1115"/>
            <ac:spMk id="18" creationId="{DAE38F86-9825-77A5-9105-1A45AD255C00}"/>
          </ac:spMkLst>
        </pc:spChg>
        <pc:spChg chg="del">
          <ac:chgData name="Samuel Kim" userId="0b4e8f1a-35cc-4769-966d-024c662a6df8" providerId="ADAL" clId="{0B4FDA1F-AC19-4FD6-91B0-3F1F6411EC96}" dt="2024-09-14T04:58:32.711" v="3687" actId="478"/>
          <ac:spMkLst>
            <pc:docMk/>
            <pc:sldMk cId="130177288" sldId="1115"/>
            <ac:spMk id="19" creationId="{2FF52D4C-FF2C-EE24-0F2C-D3DA778E86D3}"/>
          </ac:spMkLst>
        </pc:spChg>
        <pc:spChg chg="del">
          <ac:chgData name="Samuel Kim" userId="0b4e8f1a-35cc-4769-966d-024c662a6df8" providerId="ADAL" clId="{0B4FDA1F-AC19-4FD6-91B0-3F1F6411EC96}" dt="2024-09-14T04:58:32.711" v="3687" actId="478"/>
          <ac:spMkLst>
            <pc:docMk/>
            <pc:sldMk cId="130177288" sldId="1115"/>
            <ac:spMk id="20" creationId="{97931C77-BA6E-2D0C-F09C-46712DFDE872}"/>
          </ac:spMkLst>
        </pc:spChg>
        <pc:spChg chg="del">
          <ac:chgData name="Samuel Kim" userId="0b4e8f1a-35cc-4769-966d-024c662a6df8" providerId="ADAL" clId="{0B4FDA1F-AC19-4FD6-91B0-3F1F6411EC96}" dt="2024-09-14T04:58:32.711" v="3687" actId="478"/>
          <ac:spMkLst>
            <pc:docMk/>
            <pc:sldMk cId="130177288" sldId="1115"/>
            <ac:spMk id="21" creationId="{1DBDA861-C99F-DC1D-0515-2CCABCA3D8F9}"/>
          </ac:spMkLst>
        </pc:spChg>
        <pc:spChg chg="del">
          <ac:chgData name="Samuel Kim" userId="0b4e8f1a-35cc-4769-966d-024c662a6df8" providerId="ADAL" clId="{0B4FDA1F-AC19-4FD6-91B0-3F1F6411EC96}" dt="2024-09-14T04:58:32.711" v="3687" actId="478"/>
          <ac:spMkLst>
            <pc:docMk/>
            <pc:sldMk cId="130177288" sldId="1115"/>
            <ac:spMk id="22" creationId="{6ABA03FE-FF87-F690-28B9-1BCB7EC921D6}"/>
          </ac:spMkLst>
        </pc:spChg>
        <pc:spChg chg="del">
          <ac:chgData name="Samuel Kim" userId="0b4e8f1a-35cc-4769-966d-024c662a6df8" providerId="ADAL" clId="{0B4FDA1F-AC19-4FD6-91B0-3F1F6411EC96}" dt="2024-09-14T04:58:32.711" v="3687" actId="478"/>
          <ac:spMkLst>
            <pc:docMk/>
            <pc:sldMk cId="130177288" sldId="1115"/>
            <ac:spMk id="23" creationId="{E46888CD-96FA-5ED9-A7D2-C1FE8840DC25}"/>
          </ac:spMkLst>
        </pc:spChg>
        <pc:spChg chg="del">
          <ac:chgData name="Samuel Kim" userId="0b4e8f1a-35cc-4769-966d-024c662a6df8" providerId="ADAL" clId="{0B4FDA1F-AC19-4FD6-91B0-3F1F6411EC96}" dt="2024-09-14T04:58:32.711" v="3687" actId="478"/>
          <ac:spMkLst>
            <pc:docMk/>
            <pc:sldMk cId="130177288" sldId="1115"/>
            <ac:spMk id="24" creationId="{E88D76F9-03F8-C92E-E7DF-54881FEE0BB7}"/>
          </ac:spMkLst>
        </pc:spChg>
        <pc:spChg chg="del">
          <ac:chgData name="Samuel Kim" userId="0b4e8f1a-35cc-4769-966d-024c662a6df8" providerId="ADAL" clId="{0B4FDA1F-AC19-4FD6-91B0-3F1F6411EC96}" dt="2024-09-14T04:58:32.711" v="3687" actId="478"/>
          <ac:spMkLst>
            <pc:docMk/>
            <pc:sldMk cId="130177288" sldId="1115"/>
            <ac:spMk id="25" creationId="{12DF5B12-F764-82CE-EE5C-5AF5AC0988C5}"/>
          </ac:spMkLst>
        </pc:spChg>
        <pc:spChg chg="del">
          <ac:chgData name="Samuel Kim" userId="0b4e8f1a-35cc-4769-966d-024c662a6df8" providerId="ADAL" clId="{0B4FDA1F-AC19-4FD6-91B0-3F1F6411EC96}" dt="2024-09-14T04:58:32.711" v="3687" actId="478"/>
          <ac:spMkLst>
            <pc:docMk/>
            <pc:sldMk cId="130177288" sldId="1115"/>
            <ac:spMk id="26" creationId="{96FFB9CA-8170-3173-2225-C530012F2D47}"/>
          </ac:spMkLst>
        </pc:spChg>
      </pc:sldChg>
      <pc:sldChg chg="delSp modSp add mod">
        <pc:chgData name="Samuel Kim" userId="0b4e8f1a-35cc-4769-966d-024c662a6df8" providerId="ADAL" clId="{0B4FDA1F-AC19-4FD6-91B0-3F1F6411EC96}" dt="2024-09-14T04:58:29.168" v="3686" actId="478"/>
        <pc:sldMkLst>
          <pc:docMk/>
          <pc:sldMk cId="3602743378" sldId="1116"/>
        </pc:sldMkLst>
        <pc:spChg chg="mod">
          <ac:chgData name="Samuel Kim" userId="0b4e8f1a-35cc-4769-966d-024c662a6df8" providerId="ADAL" clId="{0B4FDA1F-AC19-4FD6-91B0-3F1F6411EC96}" dt="2024-09-14T04:58:04.257" v="3678" actId="20577"/>
          <ac:spMkLst>
            <pc:docMk/>
            <pc:sldMk cId="3602743378" sldId="1116"/>
            <ac:spMk id="2" creationId="{39E24612-ECBC-5096-EBAC-0430A8E6F00A}"/>
          </ac:spMkLst>
        </pc:spChg>
        <pc:spChg chg="mod">
          <ac:chgData name="Samuel Kim" userId="0b4e8f1a-35cc-4769-966d-024c662a6df8" providerId="ADAL" clId="{0B4FDA1F-AC19-4FD6-91B0-3F1F6411EC96}" dt="2024-09-14T04:58:23.382" v="3685" actId="948"/>
          <ac:spMkLst>
            <pc:docMk/>
            <pc:sldMk cId="3602743378" sldId="1116"/>
            <ac:spMk id="6" creationId="{5DBDEEFF-9F3A-678C-1906-79F6F1CC864F}"/>
          </ac:spMkLst>
        </pc:spChg>
        <pc:spChg chg="del">
          <ac:chgData name="Samuel Kim" userId="0b4e8f1a-35cc-4769-966d-024c662a6df8" providerId="ADAL" clId="{0B4FDA1F-AC19-4FD6-91B0-3F1F6411EC96}" dt="2024-09-14T04:58:29.168" v="3686" actId="478"/>
          <ac:spMkLst>
            <pc:docMk/>
            <pc:sldMk cId="3602743378" sldId="1116"/>
            <ac:spMk id="7" creationId="{EA76D379-AFCD-45AE-46F0-9AC59C35CF84}"/>
          </ac:spMkLst>
        </pc:spChg>
        <pc:spChg chg="del">
          <ac:chgData name="Samuel Kim" userId="0b4e8f1a-35cc-4769-966d-024c662a6df8" providerId="ADAL" clId="{0B4FDA1F-AC19-4FD6-91B0-3F1F6411EC96}" dt="2024-09-14T04:58:29.168" v="3686" actId="478"/>
          <ac:spMkLst>
            <pc:docMk/>
            <pc:sldMk cId="3602743378" sldId="1116"/>
            <ac:spMk id="8" creationId="{1CD87692-19F8-04E5-B2A2-C5C891A9B749}"/>
          </ac:spMkLst>
        </pc:spChg>
        <pc:spChg chg="del">
          <ac:chgData name="Samuel Kim" userId="0b4e8f1a-35cc-4769-966d-024c662a6df8" providerId="ADAL" clId="{0B4FDA1F-AC19-4FD6-91B0-3F1F6411EC96}" dt="2024-09-14T04:58:29.168" v="3686" actId="478"/>
          <ac:spMkLst>
            <pc:docMk/>
            <pc:sldMk cId="3602743378" sldId="1116"/>
            <ac:spMk id="9" creationId="{07E283DD-DDAC-10C2-8C95-CAD624D26242}"/>
          </ac:spMkLst>
        </pc:spChg>
        <pc:spChg chg="del">
          <ac:chgData name="Samuel Kim" userId="0b4e8f1a-35cc-4769-966d-024c662a6df8" providerId="ADAL" clId="{0B4FDA1F-AC19-4FD6-91B0-3F1F6411EC96}" dt="2024-09-14T04:58:29.168" v="3686" actId="478"/>
          <ac:spMkLst>
            <pc:docMk/>
            <pc:sldMk cId="3602743378" sldId="1116"/>
            <ac:spMk id="10" creationId="{CE05B66A-B8A9-2EAF-9CE6-AD5FA968E545}"/>
          </ac:spMkLst>
        </pc:spChg>
        <pc:spChg chg="del">
          <ac:chgData name="Samuel Kim" userId="0b4e8f1a-35cc-4769-966d-024c662a6df8" providerId="ADAL" clId="{0B4FDA1F-AC19-4FD6-91B0-3F1F6411EC96}" dt="2024-09-14T04:58:29.168" v="3686" actId="478"/>
          <ac:spMkLst>
            <pc:docMk/>
            <pc:sldMk cId="3602743378" sldId="1116"/>
            <ac:spMk id="11" creationId="{EB7D1B47-7C72-A616-40FA-F7A2F6348570}"/>
          </ac:spMkLst>
        </pc:spChg>
        <pc:spChg chg="del">
          <ac:chgData name="Samuel Kim" userId="0b4e8f1a-35cc-4769-966d-024c662a6df8" providerId="ADAL" clId="{0B4FDA1F-AC19-4FD6-91B0-3F1F6411EC96}" dt="2024-09-14T04:58:29.168" v="3686" actId="478"/>
          <ac:spMkLst>
            <pc:docMk/>
            <pc:sldMk cId="3602743378" sldId="1116"/>
            <ac:spMk id="12" creationId="{F33D8434-3D3A-0DB3-0620-9DA3B1633DEE}"/>
          </ac:spMkLst>
        </pc:spChg>
        <pc:spChg chg="del">
          <ac:chgData name="Samuel Kim" userId="0b4e8f1a-35cc-4769-966d-024c662a6df8" providerId="ADAL" clId="{0B4FDA1F-AC19-4FD6-91B0-3F1F6411EC96}" dt="2024-09-14T04:58:29.168" v="3686" actId="478"/>
          <ac:spMkLst>
            <pc:docMk/>
            <pc:sldMk cId="3602743378" sldId="1116"/>
            <ac:spMk id="13" creationId="{2A40618A-15B4-6891-4A59-7DAE866930E4}"/>
          </ac:spMkLst>
        </pc:spChg>
        <pc:spChg chg="del">
          <ac:chgData name="Samuel Kim" userId="0b4e8f1a-35cc-4769-966d-024c662a6df8" providerId="ADAL" clId="{0B4FDA1F-AC19-4FD6-91B0-3F1F6411EC96}" dt="2024-09-14T04:58:29.168" v="3686" actId="478"/>
          <ac:spMkLst>
            <pc:docMk/>
            <pc:sldMk cId="3602743378" sldId="1116"/>
            <ac:spMk id="14" creationId="{028E44E4-6FED-4719-8114-82E7195795E3}"/>
          </ac:spMkLst>
        </pc:spChg>
        <pc:spChg chg="del">
          <ac:chgData name="Samuel Kim" userId="0b4e8f1a-35cc-4769-966d-024c662a6df8" providerId="ADAL" clId="{0B4FDA1F-AC19-4FD6-91B0-3F1F6411EC96}" dt="2024-09-14T04:58:29.168" v="3686" actId="478"/>
          <ac:spMkLst>
            <pc:docMk/>
            <pc:sldMk cId="3602743378" sldId="1116"/>
            <ac:spMk id="15" creationId="{FAA60CEE-5BA1-BDC8-328B-2328E8B2C469}"/>
          </ac:spMkLst>
        </pc:spChg>
        <pc:spChg chg="del">
          <ac:chgData name="Samuel Kim" userId="0b4e8f1a-35cc-4769-966d-024c662a6df8" providerId="ADAL" clId="{0B4FDA1F-AC19-4FD6-91B0-3F1F6411EC96}" dt="2024-09-14T04:58:29.168" v="3686" actId="478"/>
          <ac:spMkLst>
            <pc:docMk/>
            <pc:sldMk cId="3602743378" sldId="1116"/>
            <ac:spMk id="16" creationId="{7ADCEAA3-2F8E-DF30-35C4-E9032CC760C4}"/>
          </ac:spMkLst>
        </pc:spChg>
        <pc:spChg chg="del">
          <ac:chgData name="Samuel Kim" userId="0b4e8f1a-35cc-4769-966d-024c662a6df8" providerId="ADAL" clId="{0B4FDA1F-AC19-4FD6-91B0-3F1F6411EC96}" dt="2024-09-14T04:58:29.168" v="3686" actId="478"/>
          <ac:spMkLst>
            <pc:docMk/>
            <pc:sldMk cId="3602743378" sldId="1116"/>
            <ac:spMk id="17" creationId="{8040E416-9C4A-BB49-92B3-DE0AD0B029FD}"/>
          </ac:spMkLst>
        </pc:spChg>
        <pc:spChg chg="del">
          <ac:chgData name="Samuel Kim" userId="0b4e8f1a-35cc-4769-966d-024c662a6df8" providerId="ADAL" clId="{0B4FDA1F-AC19-4FD6-91B0-3F1F6411EC96}" dt="2024-09-14T04:58:29.168" v="3686" actId="478"/>
          <ac:spMkLst>
            <pc:docMk/>
            <pc:sldMk cId="3602743378" sldId="1116"/>
            <ac:spMk id="18" creationId="{DAE38F86-9825-77A5-9105-1A45AD255C00}"/>
          </ac:spMkLst>
        </pc:spChg>
        <pc:spChg chg="del">
          <ac:chgData name="Samuel Kim" userId="0b4e8f1a-35cc-4769-966d-024c662a6df8" providerId="ADAL" clId="{0B4FDA1F-AC19-4FD6-91B0-3F1F6411EC96}" dt="2024-09-14T04:58:29.168" v="3686" actId="478"/>
          <ac:spMkLst>
            <pc:docMk/>
            <pc:sldMk cId="3602743378" sldId="1116"/>
            <ac:spMk id="19" creationId="{2FF52D4C-FF2C-EE24-0F2C-D3DA778E86D3}"/>
          </ac:spMkLst>
        </pc:spChg>
        <pc:spChg chg="del">
          <ac:chgData name="Samuel Kim" userId="0b4e8f1a-35cc-4769-966d-024c662a6df8" providerId="ADAL" clId="{0B4FDA1F-AC19-4FD6-91B0-3F1F6411EC96}" dt="2024-09-14T04:58:29.168" v="3686" actId="478"/>
          <ac:spMkLst>
            <pc:docMk/>
            <pc:sldMk cId="3602743378" sldId="1116"/>
            <ac:spMk id="20" creationId="{97931C77-BA6E-2D0C-F09C-46712DFDE872}"/>
          </ac:spMkLst>
        </pc:spChg>
        <pc:spChg chg="del">
          <ac:chgData name="Samuel Kim" userId="0b4e8f1a-35cc-4769-966d-024c662a6df8" providerId="ADAL" clId="{0B4FDA1F-AC19-4FD6-91B0-3F1F6411EC96}" dt="2024-09-14T04:58:29.168" v="3686" actId="478"/>
          <ac:spMkLst>
            <pc:docMk/>
            <pc:sldMk cId="3602743378" sldId="1116"/>
            <ac:spMk id="21" creationId="{1DBDA861-C99F-DC1D-0515-2CCABCA3D8F9}"/>
          </ac:spMkLst>
        </pc:spChg>
        <pc:spChg chg="del">
          <ac:chgData name="Samuel Kim" userId="0b4e8f1a-35cc-4769-966d-024c662a6df8" providerId="ADAL" clId="{0B4FDA1F-AC19-4FD6-91B0-3F1F6411EC96}" dt="2024-09-14T04:58:29.168" v="3686" actId="478"/>
          <ac:spMkLst>
            <pc:docMk/>
            <pc:sldMk cId="3602743378" sldId="1116"/>
            <ac:spMk id="22" creationId="{6ABA03FE-FF87-F690-28B9-1BCB7EC921D6}"/>
          </ac:spMkLst>
        </pc:spChg>
        <pc:spChg chg="del">
          <ac:chgData name="Samuel Kim" userId="0b4e8f1a-35cc-4769-966d-024c662a6df8" providerId="ADAL" clId="{0B4FDA1F-AC19-4FD6-91B0-3F1F6411EC96}" dt="2024-09-14T04:58:29.168" v="3686" actId="478"/>
          <ac:spMkLst>
            <pc:docMk/>
            <pc:sldMk cId="3602743378" sldId="1116"/>
            <ac:spMk id="23" creationId="{E46888CD-96FA-5ED9-A7D2-C1FE8840DC25}"/>
          </ac:spMkLst>
        </pc:spChg>
        <pc:spChg chg="del">
          <ac:chgData name="Samuel Kim" userId="0b4e8f1a-35cc-4769-966d-024c662a6df8" providerId="ADAL" clId="{0B4FDA1F-AC19-4FD6-91B0-3F1F6411EC96}" dt="2024-09-14T04:58:29.168" v="3686" actId="478"/>
          <ac:spMkLst>
            <pc:docMk/>
            <pc:sldMk cId="3602743378" sldId="1116"/>
            <ac:spMk id="24" creationId="{E88D76F9-03F8-C92E-E7DF-54881FEE0BB7}"/>
          </ac:spMkLst>
        </pc:spChg>
        <pc:spChg chg="del">
          <ac:chgData name="Samuel Kim" userId="0b4e8f1a-35cc-4769-966d-024c662a6df8" providerId="ADAL" clId="{0B4FDA1F-AC19-4FD6-91B0-3F1F6411EC96}" dt="2024-09-14T04:58:29.168" v="3686" actId="478"/>
          <ac:spMkLst>
            <pc:docMk/>
            <pc:sldMk cId="3602743378" sldId="1116"/>
            <ac:spMk id="25" creationId="{12DF5B12-F764-82CE-EE5C-5AF5AC0988C5}"/>
          </ac:spMkLst>
        </pc:spChg>
        <pc:spChg chg="del">
          <ac:chgData name="Samuel Kim" userId="0b4e8f1a-35cc-4769-966d-024c662a6df8" providerId="ADAL" clId="{0B4FDA1F-AC19-4FD6-91B0-3F1F6411EC96}" dt="2024-09-14T04:58:29.168" v="3686" actId="478"/>
          <ac:spMkLst>
            <pc:docMk/>
            <pc:sldMk cId="3602743378" sldId="1116"/>
            <ac:spMk id="26" creationId="{96FFB9CA-8170-3173-2225-C530012F2D47}"/>
          </ac:spMkLst>
        </pc:spChg>
      </pc:sldChg>
      <pc:sldMasterChg chg="modSp mod">
        <pc:chgData name="Samuel Kim" userId="0b4e8f1a-35cc-4769-966d-024c662a6df8" providerId="ADAL" clId="{0B4FDA1F-AC19-4FD6-91B0-3F1F6411EC96}" dt="2024-09-13T20:07:55.064" v="20"/>
        <pc:sldMasterMkLst>
          <pc:docMk/>
          <pc:sldMasterMk cId="2910674328" sldId="2147483679"/>
        </pc:sldMasterMkLst>
        <pc:spChg chg="mod">
          <ac:chgData name="Samuel Kim" userId="0b4e8f1a-35cc-4769-966d-024c662a6df8" providerId="ADAL" clId="{0B4FDA1F-AC19-4FD6-91B0-3F1F6411EC96}" dt="2024-09-13T20:07:55.064" v="20"/>
          <ac:spMkLst>
            <pc:docMk/>
            <pc:sldMasterMk cId="2910674328" sldId="2147483679"/>
            <ac:spMk id="15" creationId="{EAEB803E-BCEE-876D-9A2E-80CB57F6A31D}"/>
          </ac:spMkLst>
        </pc:spChg>
      </pc:sldMasterChg>
    </pc:docChg>
  </pc:docChgLst>
  <pc:docChgLst>
    <pc:chgData name="Heidenrich, Christine (AHRQ/OC) (CTR)" userId="58cf9597-5aed-4544-869e-b91fdda55fa7" providerId="ADAL" clId="{CC5CD4D0-D2BC-495F-9727-BE0FC66DFFA8}"/>
    <pc:docChg chg="modSld">
      <pc:chgData name="Heidenrich, Christine (AHRQ/OC) (CTR)" userId="58cf9597-5aed-4544-869e-b91fdda55fa7" providerId="ADAL" clId="{CC5CD4D0-D2BC-495F-9727-BE0FC66DFFA8}" dt="2024-10-17T06:24:57.305" v="81"/>
      <pc:docMkLst>
        <pc:docMk/>
      </pc:docMkLst>
      <pc:sldChg chg="addSp modSp mod">
        <pc:chgData name="Heidenrich, Christine (AHRQ/OC) (CTR)" userId="58cf9597-5aed-4544-869e-b91fdda55fa7" providerId="ADAL" clId="{CC5CD4D0-D2BC-495F-9727-BE0FC66DFFA8}" dt="2024-10-17T06:21:40.314" v="78" actId="1036"/>
        <pc:sldMkLst>
          <pc:docMk/>
          <pc:sldMk cId="3914304202" sldId="256"/>
        </pc:sldMkLst>
        <pc:spChg chg="add mod">
          <ac:chgData name="Heidenrich, Christine (AHRQ/OC) (CTR)" userId="58cf9597-5aed-4544-869e-b91fdda55fa7" providerId="ADAL" clId="{CC5CD4D0-D2BC-495F-9727-BE0FC66DFFA8}" dt="2024-10-17T06:21:40.314" v="78" actId="1036"/>
          <ac:spMkLst>
            <pc:docMk/>
            <pc:sldMk cId="3914304202" sldId="256"/>
            <ac:spMk id="3" creationId="{53E8D7D9-FA08-7143-0C80-2E79593000F5}"/>
          </ac:spMkLst>
        </pc:spChg>
      </pc:sldChg>
      <pc:sldChg chg="delCm">
        <pc:chgData name="Heidenrich, Christine (AHRQ/OC) (CTR)" userId="58cf9597-5aed-4544-869e-b91fdda55fa7" providerId="ADAL" clId="{CC5CD4D0-D2BC-495F-9727-BE0FC66DFFA8}" dt="2024-10-17T06:23:10.889" v="79"/>
        <pc:sldMkLst>
          <pc:docMk/>
          <pc:sldMk cId="131345737" sldId="1105"/>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CC5CD4D0-D2BC-495F-9727-BE0FC66DFFA8}" dt="2024-10-17T06:23:10.889" v="79"/>
              <pc2:cmMkLst xmlns:pc2="http://schemas.microsoft.com/office/powerpoint/2019/9/main/command">
                <pc:docMk/>
                <pc:sldMk cId="131345737" sldId="1105"/>
                <pc2:cmMk id="{395E5FCF-9509-4E8F-8C98-C2D00BBE1994}"/>
              </pc2:cmMkLst>
            </pc226:cmChg>
          </p:ext>
        </pc:extLst>
      </pc:sldChg>
      <pc:sldChg chg="delCm">
        <pc:chgData name="Heidenrich, Christine (AHRQ/OC) (CTR)" userId="58cf9597-5aed-4544-869e-b91fdda55fa7" providerId="ADAL" clId="{CC5CD4D0-D2BC-495F-9727-BE0FC66DFFA8}" dt="2024-10-17T06:24:02.629" v="80"/>
        <pc:sldMkLst>
          <pc:docMk/>
          <pc:sldMk cId="3076744562" sldId="1106"/>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CC5CD4D0-D2BC-495F-9727-BE0FC66DFFA8}" dt="2024-10-17T06:24:02.629" v="80"/>
              <pc2:cmMkLst xmlns:pc2="http://schemas.microsoft.com/office/powerpoint/2019/9/main/command">
                <pc:docMk/>
                <pc:sldMk cId="3076744562" sldId="1106"/>
                <pc2:cmMk id="{D0208DA3-E5AA-413A-9102-34C69C080225}"/>
              </pc2:cmMkLst>
            </pc226:cmChg>
          </p:ext>
        </pc:extLst>
      </pc:sldChg>
      <pc:sldChg chg="delCm">
        <pc:chgData name="Heidenrich, Christine (AHRQ/OC) (CTR)" userId="58cf9597-5aed-4544-869e-b91fdda55fa7" providerId="ADAL" clId="{CC5CD4D0-D2BC-495F-9727-BE0FC66DFFA8}" dt="2024-10-17T06:24:57.305" v="81"/>
        <pc:sldMkLst>
          <pc:docMk/>
          <pc:sldMk cId="1794794213" sldId="1107"/>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CC5CD4D0-D2BC-495F-9727-BE0FC66DFFA8}" dt="2024-10-17T06:24:57.305" v="81"/>
              <pc2:cmMkLst xmlns:pc2="http://schemas.microsoft.com/office/powerpoint/2019/9/main/command">
                <pc:docMk/>
                <pc:sldMk cId="1794794213" sldId="1107"/>
                <pc2:cmMk id="{C4934524-E303-4002-AC5C-72AF4EAC7691}"/>
              </pc2:cmMkLst>
            </pc226:cmChg>
          </p:ext>
        </pc:extLst>
      </pc:sldChg>
    </pc:docChg>
  </pc:docChgLst>
  <pc:docChgLst>
    <pc:chgData name="Samuel Kim" userId="0b4e8f1a-35cc-4769-966d-024c662a6df8" providerId="ADAL" clId="{8DFBF46D-6F0C-4317-8843-E7DB511E3A09}"/>
    <pc:docChg chg="undo redo custSel modSld modMainMaster">
      <pc:chgData name="Samuel Kim" userId="0b4e8f1a-35cc-4769-966d-024c662a6df8" providerId="ADAL" clId="{8DFBF46D-6F0C-4317-8843-E7DB511E3A09}" dt="2024-10-08T18:59:50.937" v="22" actId="12788"/>
      <pc:docMkLst>
        <pc:docMk/>
      </pc:docMkLst>
      <pc:sldChg chg="addSp delSp modSp mod chgLayout">
        <pc:chgData name="Samuel Kim" userId="0b4e8f1a-35cc-4769-966d-024c662a6df8" providerId="ADAL" clId="{8DFBF46D-6F0C-4317-8843-E7DB511E3A09}" dt="2024-10-08T18:48:03.839" v="2" actId="6264"/>
        <pc:sldMkLst>
          <pc:docMk/>
          <pc:sldMk cId="3914304202" sldId="256"/>
        </pc:sldMkLst>
        <pc:spChg chg="mod ord">
          <ac:chgData name="Samuel Kim" userId="0b4e8f1a-35cc-4769-966d-024c662a6df8" providerId="ADAL" clId="{8DFBF46D-6F0C-4317-8843-E7DB511E3A09}" dt="2024-10-08T18:48:03.839" v="2" actId="6264"/>
          <ac:spMkLst>
            <pc:docMk/>
            <pc:sldMk cId="3914304202" sldId="256"/>
            <ac:spMk id="2" creationId="{57DB54F3-04F0-6493-AAC6-2307B4D569EA}"/>
          </ac:spMkLst>
        </pc:spChg>
        <pc:spChg chg="add del mod">
          <ac:chgData name="Samuel Kim" userId="0b4e8f1a-35cc-4769-966d-024c662a6df8" providerId="ADAL" clId="{8DFBF46D-6F0C-4317-8843-E7DB511E3A09}" dt="2024-10-08T18:48:03.839" v="2" actId="6264"/>
          <ac:spMkLst>
            <pc:docMk/>
            <pc:sldMk cId="3914304202" sldId="256"/>
            <ac:spMk id="3" creationId="{3A9B0AEF-8834-9CF5-77BD-9E1949BAB9C9}"/>
          </ac:spMkLst>
        </pc:spChg>
        <pc:spChg chg="add del mod">
          <ac:chgData name="Samuel Kim" userId="0b4e8f1a-35cc-4769-966d-024c662a6df8" providerId="ADAL" clId="{8DFBF46D-6F0C-4317-8843-E7DB511E3A09}" dt="2024-10-08T18:48:03.839" v="2" actId="6264"/>
          <ac:spMkLst>
            <pc:docMk/>
            <pc:sldMk cId="3914304202" sldId="256"/>
            <ac:spMk id="4" creationId="{33F779C1-C477-A53A-3DEE-325EE7A3FF32}"/>
          </ac:spMkLst>
        </pc:spChg>
        <pc:spChg chg="add del mod">
          <ac:chgData name="Samuel Kim" userId="0b4e8f1a-35cc-4769-966d-024c662a6df8" providerId="ADAL" clId="{8DFBF46D-6F0C-4317-8843-E7DB511E3A09}" dt="2024-10-08T18:48:03.839" v="2" actId="6264"/>
          <ac:spMkLst>
            <pc:docMk/>
            <pc:sldMk cId="3914304202" sldId="256"/>
            <ac:spMk id="5" creationId="{C2A2FD62-FCA2-31C5-8630-6A0AC102B820}"/>
          </ac:spMkLst>
        </pc:spChg>
        <pc:spChg chg="mod ord">
          <ac:chgData name="Samuel Kim" userId="0b4e8f1a-35cc-4769-966d-024c662a6df8" providerId="ADAL" clId="{8DFBF46D-6F0C-4317-8843-E7DB511E3A09}" dt="2024-10-08T18:48:03.839" v="2" actId="6264"/>
          <ac:spMkLst>
            <pc:docMk/>
            <pc:sldMk cId="3914304202" sldId="256"/>
            <ac:spMk id="13" creationId="{AF2958D5-1619-BC47-A469-9664C492C525}"/>
          </ac:spMkLst>
        </pc:spChg>
        <pc:spChg chg="mod ord">
          <ac:chgData name="Samuel Kim" userId="0b4e8f1a-35cc-4769-966d-024c662a6df8" providerId="ADAL" clId="{8DFBF46D-6F0C-4317-8843-E7DB511E3A09}" dt="2024-10-08T18:48:03.839" v="2" actId="6264"/>
          <ac:spMkLst>
            <pc:docMk/>
            <pc:sldMk cId="3914304202" sldId="256"/>
            <ac:spMk id="14" creationId="{F80A764F-A0D7-8A4E-B1F9-C32D5F0C53BF}"/>
          </ac:spMkLst>
        </pc:spChg>
      </pc:sldChg>
      <pc:sldChg chg="modSp mod">
        <pc:chgData name="Samuel Kim" userId="0b4e8f1a-35cc-4769-966d-024c662a6df8" providerId="ADAL" clId="{8DFBF46D-6F0C-4317-8843-E7DB511E3A09}" dt="2024-10-08T18:56:30.933" v="5" actId="962"/>
        <pc:sldMkLst>
          <pc:docMk/>
          <pc:sldMk cId="1572367268" sldId="1089"/>
        </pc:sldMkLst>
        <pc:picChg chg="mod">
          <ac:chgData name="Samuel Kim" userId="0b4e8f1a-35cc-4769-966d-024c662a6df8" providerId="ADAL" clId="{8DFBF46D-6F0C-4317-8843-E7DB511E3A09}" dt="2024-10-08T18:56:30.933" v="5" actId="962"/>
          <ac:picMkLst>
            <pc:docMk/>
            <pc:sldMk cId="1572367268" sldId="1089"/>
            <ac:picMk id="26" creationId="{0BC2EBCF-4A32-A021-E143-1C0E5155A09D}"/>
          </ac:picMkLst>
        </pc:picChg>
      </pc:sldChg>
      <pc:sldChg chg="addSp delSp modSp mod">
        <pc:chgData name="Samuel Kim" userId="0b4e8f1a-35cc-4769-966d-024c662a6df8" providerId="ADAL" clId="{8DFBF46D-6F0C-4317-8843-E7DB511E3A09}" dt="2024-10-08T18:59:50.937" v="22" actId="12788"/>
        <pc:sldMkLst>
          <pc:docMk/>
          <pc:sldMk cId="2346795448" sldId="1093"/>
        </pc:sldMkLst>
        <pc:picChg chg="add mod ord">
          <ac:chgData name="Samuel Kim" userId="0b4e8f1a-35cc-4769-966d-024c662a6df8" providerId="ADAL" clId="{8DFBF46D-6F0C-4317-8843-E7DB511E3A09}" dt="2024-10-08T18:59:50.937" v="22" actId="12788"/>
          <ac:picMkLst>
            <pc:docMk/>
            <pc:sldMk cId="2346795448" sldId="1093"/>
            <ac:picMk id="5" creationId="{EB49CAFF-D455-06F2-F97E-422140041A13}"/>
          </ac:picMkLst>
        </pc:picChg>
        <pc:picChg chg="del mod">
          <ac:chgData name="Samuel Kim" userId="0b4e8f1a-35cc-4769-966d-024c662a6df8" providerId="ADAL" clId="{8DFBF46D-6F0C-4317-8843-E7DB511E3A09}" dt="2024-10-08T18:59:02.748" v="18" actId="478"/>
          <ac:picMkLst>
            <pc:docMk/>
            <pc:sldMk cId="2346795448" sldId="1093"/>
            <ac:picMk id="25" creationId="{2BE1FF4B-97E3-ADAB-9491-0B0EE5C74B83}"/>
          </ac:picMkLst>
        </pc:picChg>
      </pc:sldChg>
      <pc:sldMasterChg chg="modSldLayout">
        <pc:chgData name="Samuel Kim" userId="0b4e8f1a-35cc-4769-966d-024c662a6df8" providerId="ADAL" clId="{8DFBF46D-6F0C-4317-8843-E7DB511E3A09}" dt="2024-10-08T18:47:21.126" v="1" actId="6549"/>
        <pc:sldMasterMkLst>
          <pc:docMk/>
          <pc:sldMasterMk cId="2910674328" sldId="2147483679"/>
        </pc:sldMasterMkLst>
        <pc:sldLayoutChg chg="modSp mod">
          <pc:chgData name="Samuel Kim" userId="0b4e8f1a-35cc-4769-966d-024c662a6df8" providerId="ADAL" clId="{8DFBF46D-6F0C-4317-8843-E7DB511E3A09}" dt="2024-10-08T18:47:21.126" v="1" actId="6549"/>
          <pc:sldLayoutMkLst>
            <pc:docMk/>
            <pc:sldMasterMk cId="2910674328" sldId="2147483679"/>
            <pc:sldLayoutMk cId="4271913748" sldId="2147483683"/>
          </pc:sldLayoutMkLst>
          <pc:spChg chg="mod">
            <ac:chgData name="Samuel Kim" userId="0b4e8f1a-35cc-4769-966d-024c662a6df8" providerId="ADAL" clId="{8DFBF46D-6F0C-4317-8843-E7DB511E3A09}" dt="2024-10-08T18:47:21.126" v="1" actId="6549"/>
            <ac:spMkLst>
              <pc:docMk/>
              <pc:sldMasterMk cId="2910674328" sldId="2147483679"/>
              <pc:sldLayoutMk cId="4271913748" sldId="2147483683"/>
              <ac:spMk id="7" creationId="{39A8EF76-E0F1-09AA-87A0-8F411A416298}"/>
            </ac:spMkLst>
          </pc:spChg>
        </pc:sldLayoutChg>
      </pc:sldMasterChg>
    </pc:docChg>
  </pc:docChgLst>
  <pc:docChgLst>
    <pc:chgData name="Jana Lu" userId="76d7ce9a-58f9-4227-9ce6-18dcc353422d" providerId="ADAL" clId="{A57A0EB4-D061-4C23-AA43-31FC379B7F02}"/>
    <pc:docChg chg="undo custSel modSld">
      <pc:chgData name="Jana Lu" userId="76d7ce9a-58f9-4227-9ce6-18dcc353422d" providerId="ADAL" clId="{A57A0EB4-D061-4C23-AA43-31FC379B7F02}" dt="2024-09-25T17:32:09.108" v="2043" actId="20577"/>
      <pc:docMkLst>
        <pc:docMk/>
      </pc:docMkLst>
      <pc:sldChg chg="modSp mod modCm modNotesTx">
        <pc:chgData name="Jana Lu" userId="76d7ce9a-58f9-4227-9ce6-18dcc353422d" providerId="ADAL" clId="{A57A0EB4-D061-4C23-AA43-31FC379B7F02}" dt="2024-09-25T14:07:53.159" v="216"/>
        <pc:sldMkLst>
          <pc:docMk/>
          <pc:sldMk cId="357199285" sldId="1080"/>
        </pc:sldMkLst>
        <pc:spChg chg="mod">
          <ac:chgData name="Jana Lu" userId="76d7ce9a-58f9-4227-9ce6-18dcc353422d" providerId="ADAL" clId="{A57A0EB4-D061-4C23-AA43-31FC379B7F02}" dt="2024-09-25T14:07:39.531" v="214" actId="20577"/>
          <ac:spMkLst>
            <pc:docMk/>
            <pc:sldMk cId="357199285" sldId="1080"/>
            <ac:spMk id="5" creationId="{A9B6957F-39E9-36E9-AFD7-A6CD5222893D}"/>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4:07:53.159" v="216"/>
              <pc2:cmMkLst xmlns:pc2="http://schemas.microsoft.com/office/powerpoint/2019/9/main/command">
                <pc:docMk/>
                <pc:sldMk cId="357199285" sldId="1080"/>
                <pc2:cmMk id="{56491369-4593-466B-A311-20AEC8726217}"/>
              </pc2:cmMkLst>
              <pc226:cmRplyChg chg="add">
                <pc226:chgData name="Jana Lu" userId="76d7ce9a-58f9-4227-9ce6-18dcc353422d" providerId="ADAL" clId="{A57A0EB4-D061-4C23-AA43-31FC379B7F02}" dt="2024-09-25T14:07:53.159" v="216"/>
                <pc2:cmRplyMkLst xmlns:pc2="http://schemas.microsoft.com/office/powerpoint/2019/9/main/command">
                  <pc:docMk/>
                  <pc:sldMk cId="357199285" sldId="1080"/>
                  <pc2:cmMk id="{56491369-4593-466B-A311-20AEC8726217}"/>
                  <pc2:cmRplyMk id="{164EFF64-C1D0-4F6F-ADA2-194C7DB0C2C3}"/>
                </pc2:cmRplyMkLst>
              </pc226:cmRplyChg>
            </pc226:cmChg>
          </p:ext>
        </pc:extLst>
      </pc:sldChg>
      <pc:sldChg chg="modSp mod">
        <pc:chgData name="Jana Lu" userId="76d7ce9a-58f9-4227-9ce6-18dcc353422d" providerId="ADAL" clId="{A57A0EB4-D061-4C23-AA43-31FC379B7F02}" dt="2024-09-25T13:59:32.961" v="209" actId="962"/>
        <pc:sldMkLst>
          <pc:docMk/>
          <pc:sldMk cId="1572367268" sldId="1089"/>
        </pc:sldMkLst>
        <pc:picChg chg="mod">
          <ac:chgData name="Jana Lu" userId="76d7ce9a-58f9-4227-9ce6-18dcc353422d" providerId="ADAL" clId="{A57A0EB4-D061-4C23-AA43-31FC379B7F02}" dt="2024-09-25T13:59:32.961" v="209" actId="962"/>
          <ac:picMkLst>
            <pc:docMk/>
            <pc:sldMk cId="1572367268" sldId="1089"/>
            <ac:picMk id="26" creationId="{0BC2EBCF-4A32-A021-E143-1C0E5155A09D}"/>
          </ac:picMkLst>
        </pc:picChg>
      </pc:sldChg>
      <pc:sldChg chg="modSp mod modCm modNotesTx">
        <pc:chgData name="Jana Lu" userId="76d7ce9a-58f9-4227-9ce6-18dcc353422d" providerId="ADAL" clId="{A57A0EB4-D061-4C23-AA43-31FC379B7F02}" dt="2024-09-25T14:14:14.459" v="220" actId="6549"/>
        <pc:sldMkLst>
          <pc:docMk/>
          <pc:sldMk cId="2346795448" sldId="1093"/>
        </pc:sldMkLst>
        <pc:spChg chg="mod">
          <ac:chgData name="Jana Lu" userId="76d7ce9a-58f9-4227-9ce6-18dcc353422d" providerId="ADAL" clId="{A57A0EB4-D061-4C23-AA43-31FC379B7F02}" dt="2024-09-25T14:10:13.321" v="218" actId="20577"/>
          <ac:spMkLst>
            <pc:docMk/>
            <pc:sldMk cId="2346795448" sldId="1093"/>
            <ac:spMk id="2" creationId="{4F7477C3-BB78-5BAE-27EB-C49E135195F0}"/>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4:10:20.182" v="219"/>
              <pc2:cmMkLst xmlns:pc2="http://schemas.microsoft.com/office/powerpoint/2019/9/main/command">
                <pc:docMk/>
                <pc:sldMk cId="2346795448" sldId="1093"/>
                <pc2:cmMk id="{58DEA5B2-E916-4B93-A03D-89E5FC3923FC}"/>
              </pc2:cmMkLst>
              <pc226:cmRplyChg chg="add">
                <pc226:chgData name="Jana Lu" userId="76d7ce9a-58f9-4227-9ce6-18dcc353422d" providerId="ADAL" clId="{A57A0EB4-D061-4C23-AA43-31FC379B7F02}" dt="2024-09-25T14:10:20.182" v="219"/>
                <pc2:cmRplyMkLst xmlns:pc2="http://schemas.microsoft.com/office/powerpoint/2019/9/main/command">
                  <pc:docMk/>
                  <pc:sldMk cId="2346795448" sldId="1093"/>
                  <pc2:cmMk id="{58DEA5B2-E916-4B93-A03D-89E5FC3923FC}"/>
                  <pc2:cmRplyMk id="{E8E71707-C9B9-4AAA-A96F-25FA9EACD87B}"/>
                </pc2:cmRplyMkLst>
              </pc226:cmRplyChg>
            </pc226:cmChg>
          </p:ext>
        </pc:extLst>
      </pc:sldChg>
      <pc:sldChg chg="modSp mod modCm modNotesTx">
        <pc:chgData name="Jana Lu" userId="76d7ce9a-58f9-4227-9ce6-18dcc353422d" providerId="ADAL" clId="{A57A0EB4-D061-4C23-AA43-31FC379B7F02}" dt="2024-09-25T14:16:19.521" v="233" actId="6549"/>
        <pc:sldMkLst>
          <pc:docMk/>
          <pc:sldMk cId="4187630670" sldId="1094"/>
        </pc:sldMkLst>
        <pc:spChg chg="mod">
          <ac:chgData name="Jana Lu" userId="76d7ce9a-58f9-4227-9ce6-18dcc353422d" providerId="ADAL" clId="{A57A0EB4-D061-4C23-AA43-31FC379B7F02}" dt="2024-09-25T14:16:19.521" v="233" actId="6549"/>
          <ac:spMkLst>
            <pc:docMk/>
            <pc:sldMk cId="4187630670" sldId="1094"/>
            <ac:spMk id="3" creationId="{1FEE8510-FF7E-8A3E-BE31-A40932133F87}"/>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4:16:19.521" v="233" actId="6549"/>
              <pc2:cmMkLst xmlns:pc2="http://schemas.microsoft.com/office/powerpoint/2019/9/main/command">
                <pc:docMk/>
                <pc:sldMk cId="4187630670" sldId="1094"/>
                <pc2:cmMk id="{EEFA159F-401D-4513-88C9-E7BD4FBC9335}"/>
              </pc2:cmMkLst>
              <pc226:cmRplyChg chg="add">
                <pc226:chgData name="Jana Lu" userId="76d7ce9a-58f9-4227-9ce6-18dcc353422d" providerId="ADAL" clId="{A57A0EB4-D061-4C23-AA43-31FC379B7F02}" dt="2024-09-25T14:16:09.639" v="229"/>
                <pc2:cmRplyMkLst xmlns:pc2="http://schemas.microsoft.com/office/powerpoint/2019/9/main/command">
                  <pc:docMk/>
                  <pc:sldMk cId="4187630670" sldId="1094"/>
                  <pc2:cmMk id="{EEFA159F-401D-4513-88C9-E7BD4FBC9335}"/>
                  <pc2:cmRplyMk id="{F10DB068-BD06-4768-A82F-4A109B1D5CD5}"/>
                </pc2:cmRplyMkLst>
              </pc226:cmRplyChg>
            </pc226:cmChg>
            <pc226:cmChg xmlns:pc226="http://schemas.microsoft.com/office/powerpoint/2022/06/main/command" chg="mod">
              <pc226:chgData name="Jana Lu" userId="76d7ce9a-58f9-4227-9ce6-18dcc353422d" providerId="ADAL" clId="{A57A0EB4-D061-4C23-AA43-31FC379B7F02}" dt="2024-09-25T14:16:19.521" v="233" actId="6549"/>
              <pc2:cmMkLst xmlns:pc2="http://schemas.microsoft.com/office/powerpoint/2019/9/main/command">
                <pc:docMk/>
                <pc:sldMk cId="4187630670" sldId="1094"/>
                <pc2:cmMk id="{EE3250EA-8F81-4BF7-BB76-5A8435DB65C5}"/>
              </pc2:cmMkLst>
              <pc226:cmRplyChg chg="add">
                <pc226:chgData name="Jana Lu" userId="76d7ce9a-58f9-4227-9ce6-18dcc353422d" providerId="ADAL" clId="{A57A0EB4-D061-4C23-AA43-31FC379B7F02}" dt="2024-09-25T14:15:44.560" v="227"/>
                <pc2:cmRplyMkLst xmlns:pc2="http://schemas.microsoft.com/office/powerpoint/2019/9/main/command">
                  <pc:docMk/>
                  <pc:sldMk cId="4187630670" sldId="1094"/>
                  <pc2:cmMk id="{EE3250EA-8F81-4BF7-BB76-5A8435DB65C5}"/>
                  <pc2:cmRplyMk id="{29618A65-901C-4FEE-B11C-783D3D59E954}"/>
                </pc2:cmRplyMkLst>
              </pc226:cmRplyChg>
            </pc226:cmChg>
          </p:ext>
        </pc:extLst>
      </pc:sldChg>
      <pc:sldChg chg="addSp delSp modSp mod modCm modNotesTx">
        <pc:chgData name="Jana Lu" userId="76d7ce9a-58f9-4227-9ce6-18dcc353422d" providerId="ADAL" clId="{A57A0EB4-D061-4C23-AA43-31FC379B7F02}" dt="2024-09-25T16:15:11.038" v="428" actId="13244"/>
        <pc:sldMkLst>
          <pc:docMk/>
          <pc:sldMk cId="2510732288" sldId="1095"/>
        </pc:sldMkLst>
        <pc:spChg chg="mod">
          <ac:chgData name="Jana Lu" userId="76d7ce9a-58f9-4227-9ce6-18dcc353422d" providerId="ADAL" clId="{A57A0EB4-D061-4C23-AA43-31FC379B7F02}" dt="2024-09-25T16:11:39.427" v="238" actId="27636"/>
          <ac:spMkLst>
            <pc:docMk/>
            <pc:sldMk cId="2510732288" sldId="1095"/>
            <ac:spMk id="4" creationId="{DEABDE13-516D-FC80-7EF9-0C69AC6FE4F8}"/>
          </ac:spMkLst>
        </pc:spChg>
        <pc:spChg chg="del">
          <ac:chgData name="Jana Lu" userId="76d7ce9a-58f9-4227-9ce6-18dcc353422d" providerId="ADAL" clId="{A57A0EB4-D061-4C23-AA43-31FC379B7F02}" dt="2024-09-25T16:13:02.244" v="239" actId="478"/>
          <ac:spMkLst>
            <pc:docMk/>
            <pc:sldMk cId="2510732288" sldId="1095"/>
            <ac:spMk id="35" creationId="{D332CB00-8C7C-07B8-F11C-7FBADA84206C}"/>
          </ac:spMkLst>
        </pc:spChg>
        <pc:spChg chg="del">
          <ac:chgData name="Jana Lu" userId="76d7ce9a-58f9-4227-9ce6-18dcc353422d" providerId="ADAL" clId="{A57A0EB4-D061-4C23-AA43-31FC379B7F02}" dt="2024-09-25T16:13:02.244" v="239" actId="478"/>
          <ac:spMkLst>
            <pc:docMk/>
            <pc:sldMk cId="2510732288" sldId="1095"/>
            <ac:spMk id="36" creationId="{CE9A3EE8-86EF-E213-79F3-F8E0E85053A0}"/>
          </ac:spMkLst>
        </pc:spChg>
        <pc:spChg chg="del topLvl">
          <ac:chgData name="Jana Lu" userId="76d7ce9a-58f9-4227-9ce6-18dcc353422d" providerId="ADAL" clId="{A57A0EB4-D061-4C23-AA43-31FC379B7F02}" dt="2024-09-25T16:13:02.244" v="239" actId="478"/>
          <ac:spMkLst>
            <pc:docMk/>
            <pc:sldMk cId="2510732288" sldId="1095"/>
            <ac:spMk id="37" creationId="{38452F04-1D8D-29FA-D78A-094BB1832A96}"/>
          </ac:spMkLst>
        </pc:spChg>
        <pc:spChg chg="del topLvl">
          <ac:chgData name="Jana Lu" userId="76d7ce9a-58f9-4227-9ce6-18dcc353422d" providerId="ADAL" clId="{A57A0EB4-D061-4C23-AA43-31FC379B7F02}" dt="2024-09-25T16:13:02.244" v="239" actId="478"/>
          <ac:spMkLst>
            <pc:docMk/>
            <pc:sldMk cId="2510732288" sldId="1095"/>
            <ac:spMk id="38" creationId="{DBD616AA-6259-1820-B040-8E0E751E7EE4}"/>
          </ac:spMkLst>
        </pc:spChg>
        <pc:grpChg chg="del">
          <ac:chgData name="Jana Lu" userId="76d7ce9a-58f9-4227-9ce6-18dcc353422d" providerId="ADAL" clId="{A57A0EB4-D061-4C23-AA43-31FC379B7F02}" dt="2024-09-25T16:13:02.244" v="239" actId="478"/>
          <ac:grpSpMkLst>
            <pc:docMk/>
            <pc:sldMk cId="2510732288" sldId="1095"/>
            <ac:grpSpMk id="34" creationId="{8CF2DE93-E8DB-51E4-60F4-C8DC53FC49F3}"/>
          </ac:grpSpMkLst>
        </pc:grpChg>
        <pc:grpChg chg="del">
          <ac:chgData name="Jana Lu" userId="76d7ce9a-58f9-4227-9ce6-18dcc353422d" providerId="ADAL" clId="{A57A0EB4-D061-4C23-AA43-31FC379B7F02}" dt="2024-09-25T16:13:02.244" v="239" actId="478"/>
          <ac:grpSpMkLst>
            <pc:docMk/>
            <pc:sldMk cId="2510732288" sldId="1095"/>
            <ac:grpSpMk id="39" creationId="{53DA1B3A-5484-DC3C-FCD2-52F87FBEF53F}"/>
          </ac:grpSpMkLst>
        </pc:grpChg>
        <pc:picChg chg="add mod ord">
          <ac:chgData name="Jana Lu" userId="76d7ce9a-58f9-4227-9ce6-18dcc353422d" providerId="ADAL" clId="{A57A0EB4-D061-4C23-AA43-31FC379B7F02}" dt="2024-09-25T16:15:11.038" v="428" actId="13244"/>
          <ac:picMkLst>
            <pc:docMk/>
            <pc:sldMk cId="2510732288" sldId="1095"/>
            <ac:picMk id="6" creationId="{0B9A79A9-D985-862D-558C-DEC3011104A4}"/>
          </ac:picMkLst>
        </pc:picChg>
        <pc:cxnChg chg="del mod">
          <ac:chgData name="Jana Lu" userId="76d7ce9a-58f9-4227-9ce6-18dcc353422d" providerId="ADAL" clId="{A57A0EB4-D061-4C23-AA43-31FC379B7F02}" dt="2024-09-25T16:13:02.244" v="239" actId="478"/>
          <ac:cxnSpMkLst>
            <pc:docMk/>
            <pc:sldMk cId="2510732288" sldId="1095"/>
            <ac:cxnSpMk id="40" creationId="{FF36B177-EF39-5D60-53FA-3680E642CDC4}"/>
          </ac:cxnSpMkLst>
        </pc:cxnChg>
        <pc:cxnChg chg="del mod">
          <ac:chgData name="Jana Lu" userId="76d7ce9a-58f9-4227-9ce6-18dcc353422d" providerId="ADAL" clId="{A57A0EB4-D061-4C23-AA43-31FC379B7F02}" dt="2024-09-25T16:13:02.244" v="239" actId="478"/>
          <ac:cxnSpMkLst>
            <pc:docMk/>
            <pc:sldMk cId="2510732288" sldId="1095"/>
            <ac:cxnSpMk id="41" creationId="{CFD97A13-B4F3-D361-C5E1-75F0873797EB}"/>
          </ac:cxnSpMkLst>
        </pc:cxnChg>
        <pc:cxnChg chg="del mod">
          <ac:chgData name="Jana Lu" userId="76d7ce9a-58f9-4227-9ce6-18dcc353422d" providerId="ADAL" clId="{A57A0EB4-D061-4C23-AA43-31FC379B7F02}" dt="2024-09-25T16:13:02.244" v="239" actId="478"/>
          <ac:cxnSpMkLst>
            <pc:docMk/>
            <pc:sldMk cId="2510732288" sldId="1095"/>
            <ac:cxnSpMk id="42" creationId="{2CE3CE83-4FC9-E537-2B1C-47AF6A3B7CCE}"/>
          </ac:cxnSpMkLst>
        </pc:cxn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6:13:28.466" v="240"/>
              <pc2:cmMkLst xmlns:pc2="http://schemas.microsoft.com/office/powerpoint/2019/9/main/command">
                <pc:docMk/>
                <pc:sldMk cId="2510732288" sldId="1095"/>
                <pc2:cmMk id="{EFA816BE-F662-4F6C-8F31-0E01891C7E5F}"/>
              </pc2:cmMkLst>
              <pc226:cmRplyChg chg="add">
                <pc226:chgData name="Jana Lu" userId="76d7ce9a-58f9-4227-9ce6-18dcc353422d" providerId="ADAL" clId="{A57A0EB4-D061-4C23-AA43-31FC379B7F02}" dt="2024-09-25T16:13:28.466" v="240"/>
                <pc2:cmRplyMkLst xmlns:pc2="http://schemas.microsoft.com/office/powerpoint/2019/9/main/command">
                  <pc:docMk/>
                  <pc:sldMk cId="2510732288" sldId="1095"/>
                  <pc2:cmMk id="{EFA816BE-F662-4F6C-8F31-0E01891C7E5F}"/>
                  <pc2:cmRplyMk id="{135D5B47-B1C8-4BC7-90D1-8C58EE8CB829}"/>
                </pc2:cmRplyMkLst>
              </pc226:cmRplyChg>
            </pc226:cmChg>
          </p:ext>
        </pc:extLst>
      </pc:sldChg>
      <pc:sldChg chg="addSp delSp modSp mod modCm modNotesTx">
        <pc:chgData name="Jana Lu" userId="76d7ce9a-58f9-4227-9ce6-18dcc353422d" providerId="ADAL" clId="{A57A0EB4-D061-4C23-AA43-31FC379B7F02}" dt="2024-09-25T16:25:06.105" v="1023" actId="13244"/>
        <pc:sldMkLst>
          <pc:docMk/>
          <pc:sldMk cId="2491641401" sldId="1096"/>
        </pc:sldMkLst>
        <pc:spChg chg="mod">
          <ac:chgData name="Jana Lu" userId="76d7ce9a-58f9-4227-9ce6-18dcc353422d" providerId="ADAL" clId="{A57A0EB4-D061-4C23-AA43-31FC379B7F02}" dt="2024-09-25T16:15:31.129" v="432" actId="20577"/>
          <ac:spMkLst>
            <pc:docMk/>
            <pc:sldMk cId="2491641401" sldId="1096"/>
            <ac:spMk id="2" creationId="{4F7477C3-BB78-5BAE-27EB-C49E135195F0}"/>
          </ac:spMkLst>
        </pc:spChg>
        <pc:spChg chg="del mod topLvl">
          <ac:chgData name="Jana Lu" userId="76d7ce9a-58f9-4227-9ce6-18dcc353422d" providerId="ADAL" clId="{A57A0EB4-D061-4C23-AA43-31FC379B7F02}" dt="2024-09-25T16:22:03.231" v="515" actId="478"/>
          <ac:spMkLst>
            <pc:docMk/>
            <pc:sldMk cId="2491641401" sldId="1096"/>
            <ac:spMk id="26" creationId="{54DE5EB7-D50B-E5D4-4B25-EA16290C9086}"/>
          </ac:spMkLst>
        </pc:spChg>
        <pc:spChg chg="del mod topLvl">
          <ac:chgData name="Jana Lu" userId="76d7ce9a-58f9-4227-9ce6-18dcc353422d" providerId="ADAL" clId="{A57A0EB4-D061-4C23-AA43-31FC379B7F02}" dt="2024-09-25T16:22:03.231" v="515" actId="478"/>
          <ac:spMkLst>
            <pc:docMk/>
            <pc:sldMk cId="2491641401" sldId="1096"/>
            <ac:spMk id="28" creationId="{C9B8B48E-508E-1F43-5EF4-7350691FDC9F}"/>
          </ac:spMkLst>
        </pc:spChg>
        <pc:spChg chg="del mod topLvl">
          <ac:chgData name="Jana Lu" userId="76d7ce9a-58f9-4227-9ce6-18dcc353422d" providerId="ADAL" clId="{A57A0EB4-D061-4C23-AA43-31FC379B7F02}" dt="2024-09-25T16:22:03.231" v="515" actId="478"/>
          <ac:spMkLst>
            <pc:docMk/>
            <pc:sldMk cId="2491641401" sldId="1096"/>
            <ac:spMk id="29" creationId="{610B7C52-43F0-396E-05E5-ABAF85184E0E}"/>
          </ac:spMkLst>
        </pc:spChg>
        <pc:spChg chg="del mod topLvl">
          <ac:chgData name="Jana Lu" userId="76d7ce9a-58f9-4227-9ce6-18dcc353422d" providerId="ADAL" clId="{A57A0EB4-D061-4C23-AA43-31FC379B7F02}" dt="2024-09-25T16:22:03.231" v="515" actId="478"/>
          <ac:spMkLst>
            <pc:docMk/>
            <pc:sldMk cId="2491641401" sldId="1096"/>
            <ac:spMk id="30" creationId="{CE260C3C-A702-E0CA-D0D4-7C654B04A225}"/>
          </ac:spMkLst>
        </pc:spChg>
        <pc:spChg chg="del mod topLvl">
          <ac:chgData name="Jana Lu" userId="76d7ce9a-58f9-4227-9ce6-18dcc353422d" providerId="ADAL" clId="{A57A0EB4-D061-4C23-AA43-31FC379B7F02}" dt="2024-09-25T16:22:03.231" v="515" actId="478"/>
          <ac:spMkLst>
            <pc:docMk/>
            <pc:sldMk cId="2491641401" sldId="1096"/>
            <ac:spMk id="31" creationId="{4BC06695-20FC-2A86-2A11-F18E0AFF209E}"/>
          </ac:spMkLst>
        </pc:spChg>
        <pc:spChg chg="del mod topLvl">
          <ac:chgData name="Jana Lu" userId="76d7ce9a-58f9-4227-9ce6-18dcc353422d" providerId="ADAL" clId="{A57A0EB4-D061-4C23-AA43-31FC379B7F02}" dt="2024-09-25T16:22:03.231" v="515" actId="478"/>
          <ac:spMkLst>
            <pc:docMk/>
            <pc:sldMk cId="2491641401" sldId="1096"/>
            <ac:spMk id="32" creationId="{4706B7FD-3DAE-ED7D-CDC5-F86C33115D9F}"/>
          </ac:spMkLst>
        </pc:spChg>
        <pc:grpChg chg="add mod">
          <ac:chgData name="Jana Lu" userId="76d7ce9a-58f9-4227-9ce6-18dcc353422d" providerId="ADAL" clId="{A57A0EB4-D061-4C23-AA43-31FC379B7F02}" dt="2024-09-25T16:20:56.915" v="514" actId="164"/>
          <ac:grpSpMkLst>
            <pc:docMk/>
            <pc:sldMk cId="2491641401" sldId="1096"/>
            <ac:grpSpMk id="8" creationId="{20A8F7A9-6BE8-5B9A-D416-E0ABFA9FB9E2}"/>
          </ac:grpSpMkLst>
        </pc:grpChg>
        <pc:grpChg chg="add del mod">
          <ac:chgData name="Jana Lu" userId="76d7ce9a-58f9-4227-9ce6-18dcc353422d" providerId="ADAL" clId="{A57A0EB4-D061-4C23-AA43-31FC379B7F02}" dt="2024-09-25T16:20:21.749" v="512" actId="165"/>
          <ac:grpSpMkLst>
            <pc:docMk/>
            <pc:sldMk cId="2491641401" sldId="1096"/>
            <ac:grpSpMk id="37" creationId="{B032FD8C-992E-A481-6CFE-F74AC52020B5}"/>
          </ac:grpSpMkLst>
        </pc:grpChg>
        <pc:picChg chg="add del mod">
          <ac:chgData name="Jana Lu" userId="76d7ce9a-58f9-4227-9ce6-18dcc353422d" providerId="ADAL" clId="{A57A0EB4-D061-4C23-AA43-31FC379B7F02}" dt="2024-09-25T16:17:02.142" v="435" actId="478"/>
          <ac:picMkLst>
            <pc:docMk/>
            <pc:sldMk cId="2491641401" sldId="1096"/>
            <ac:picMk id="5" creationId="{DB0BAE63-DEA7-6E64-A673-BA3392567C43}"/>
          </ac:picMkLst>
        </pc:picChg>
        <pc:picChg chg="add del mod">
          <ac:chgData name="Jana Lu" userId="76d7ce9a-58f9-4227-9ce6-18dcc353422d" providerId="ADAL" clId="{A57A0EB4-D061-4C23-AA43-31FC379B7F02}" dt="2024-09-25T16:20:15.031" v="511" actId="478"/>
          <ac:picMkLst>
            <pc:docMk/>
            <pc:sldMk cId="2491641401" sldId="1096"/>
            <ac:picMk id="7" creationId="{A0D82FD3-C651-D041-4CAC-F7A3AB335EF4}"/>
          </ac:picMkLst>
        </pc:picChg>
        <pc:picChg chg="add mod ord">
          <ac:chgData name="Jana Lu" userId="76d7ce9a-58f9-4227-9ce6-18dcc353422d" providerId="ADAL" clId="{A57A0EB4-D061-4C23-AA43-31FC379B7F02}" dt="2024-09-25T16:25:06.105" v="1023" actId="13244"/>
          <ac:picMkLst>
            <pc:docMk/>
            <pc:sldMk cId="2491641401" sldId="1096"/>
            <ac:picMk id="10" creationId="{CBF90A7F-CD60-34BE-86BA-AB06BFE6C23C}"/>
          </ac:picMkLst>
        </pc:picChg>
        <pc:cxnChg chg="del mod topLvl">
          <ac:chgData name="Jana Lu" userId="76d7ce9a-58f9-4227-9ce6-18dcc353422d" providerId="ADAL" clId="{A57A0EB4-D061-4C23-AA43-31FC379B7F02}" dt="2024-09-25T16:22:03.231" v="515" actId="478"/>
          <ac:cxnSpMkLst>
            <pc:docMk/>
            <pc:sldMk cId="2491641401" sldId="1096"/>
            <ac:cxnSpMk id="33" creationId="{16A1FDE5-DF49-2559-00B7-AE03DF11DC1A}"/>
          </ac:cxnSpMkLst>
        </pc:cxnChg>
        <pc:cxnChg chg="del mod topLvl">
          <ac:chgData name="Jana Lu" userId="76d7ce9a-58f9-4227-9ce6-18dcc353422d" providerId="ADAL" clId="{A57A0EB4-D061-4C23-AA43-31FC379B7F02}" dt="2024-09-25T16:22:03.231" v="515" actId="478"/>
          <ac:cxnSpMkLst>
            <pc:docMk/>
            <pc:sldMk cId="2491641401" sldId="1096"/>
            <ac:cxnSpMk id="34" creationId="{74A04A9D-CACC-3372-4498-00D87753A2C6}"/>
          </ac:cxnSpMkLst>
        </pc:cxnChg>
        <pc:cxnChg chg="del mod topLvl">
          <ac:chgData name="Jana Lu" userId="76d7ce9a-58f9-4227-9ce6-18dcc353422d" providerId="ADAL" clId="{A57A0EB4-D061-4C23-AA43-31FC379B7F02}" dt="2024-09-25T16:22:03.231" v="515" actId="478"/>
          <ac:cxnSpMkLst>
            <pc:docMk/>
            <pc:sldMk cId="2491641401" sldId="1096"/>
            <ac:cxnSpMk id="35" creationId="{5B2C64D2-85D8-4AD4-80B8-EAF1545D8068}"/>
          </ac:cxnSpMkLst>
        </pc:cxnChg>
        <pc:cxnChg chg="del mod topLvl">
          <ac:chgData name="Jana Lu" userId="76d7ce9a-58f9-4227-9ce6-18dcc353422d" providerId="ADAL" clId="{A57A0EB4-D061-4C23-AA43-31FC379B7F02}" dt="2024-09-25T16:22:03.231" v="515" actId="478"/>
          <ac:cxnSpMkLst>
            <pc:docMk/>
            <pc:sldMk cId="2491641401" sldId="1096"/>
            <ac:cxnSpMk id="36" creationId="{67D1AA3B-381F-39A9-C7A3-431A26BBD68D}"/>
          </ac:cxnSpMkLst>
        </pc:cxn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6:15:31.129" v="432" actId="20577"/>
              <pc2:cmMkLst xmlns:pc2="http://schemas.microsoft.com/office/powerpoint/2019/9/main/command">
                <pc:docMk/>
                <pc:sldMk cId="2491641401" sldId="1096"/>
                <pc2:cmMk id="{FF07E084-9F11-4C28-A7B0-1A49B5F1F5C7}"/>
              </pc2:cmMkLst>
              <pc226:cmRplyChg chg="add">
                <pc226:chgData name="Jana Lu" userId="76d7ce9a-58f9-4227-9ce6-18dcc353422d" providerId="ADAL" clId="{A57A0EB4-D061-4C23-AA43-31FC379B7F02}" dt="2024-09-25T16:15:21.491" v="429"/>
                <pc2:cmRplyMkLst xmlns:pc2="http://schemas.microsoft.com/office/powerpoint/2019/9/main/command">
                  <pc:docMk/>
                  <pc:sldMk cId="2491641401" sldId="1096"/>
                  <pc2:cmMk id="{FF07E084-9F11-4C28-A7B0-1A49B5F1F5C7}"/>
                  <pc2:cmRplyMk id="{B133672D-7B43-4396-A6A4-A6CB9FFE78D0}"/>
                </pc2:cmRplyMkLst>
              </pc226:cmRplyChg>
            </pc226:cmChg>
          </p:ext>
        </pc:extLst>
      </pc:sldChg>
      <pc:sldChg chg="addSp delSp modSp mod">
        <pc:chgData name="Jana Lu" userId="76d7ce9a-58f9-4227-9ce6-18dcc353422d" providerId="ADAL" clId="{A57A0EB4-D061-4C23-AA43-31FC379B7F02}" dt="2024-09-25T16:35:56.606" v="1193" actId="13244"/>
        <pc:sldMkLst>
          <pc:docMk/>
          <pc:sldMk cId="3150662800" sldId="1097"/>
        </pc:sldMkLst>
        <pc:spChg chg="ord">
          <ac:chgData name="Jana Lu" userId="76d7ce9a-58f9-4227-9ce6-18dcc353422d" providerId="ADAL" clId="{A57A0EB4-D061-4C23-AA43-31FC379B7F02}" dt="2024-09-25T16:35:56.606" v="1193" actId="13244"/>
          <ac:spMkLst>
            <pc:docMk/>
            <pc:sldMk cId="3150662800" sldId="1097"/>
            <ac:spMk id="24" creationId="{7BA88D1F-D1D2-1C43-4A1F-5EFE47B95795}"/>
          </ac:spMkLst>
        </pc:spChg>
        <pc:spChg chg="add del">
          <ac:chgData name="Jana Lu" userId="76d7ce9a-58f9-4227-9ce6-18dcc353422d" providerId="ADAL" clId="{A57A0EB4-D061-4C23-AA43-31FC379B7F02}" dt="2024-09-25T16:27:18.096" v="1030" actId="478"/>
          <ac:spMkLst>
            <pc:docMk/>
            <pc:sldMk cId="3150662800" sldId="1097"/>
            <ac:spMk id="26" creationId="{3B0E8603-B57E-3F5A-D71C-58E08292EA7C}"/>
          </ac:spMkLst>
        </pc:spChg>
        <pc:spChg chg="add del">
          <ac:chgData name="Jana Lu" userId="76d7ce9a-58f9-4227-9ce6-18dcc353422d" providerId="ADAL" clId="{A57A0EB4-D061-4C23-AA43-31FC379B7F02}" dt="2024-09-25T16:27:18.096" v="1030" actId="478"/>
          <ac:spMkLst>
            <pc:docMk/>
            <pc:sldMk cId="3150662800" sldId="1097"/>
            <ac:spMk id="27" creationId="{6D078A93-0330-8CBB-A93E-57D88E4AC94D}"/>
          </ac:spMkLst>
        </pc:spChg>
        <pc:spChg chg="add del">
          <ac:chgData name="Jana Lu" userId="76d7ce9a-58f9-4227-9ce6-18dcc353422d" providerId="ADAL" clId="{A57A0EB4-D061-4C23-AA43-31FC379B7F02}" dt="2024-09-25T16:27:18.096" v="1030" actId="478"/>
          <ac:spMkLst>
            <pc:docMk/>
            <pc:sldMk cId="3150662800" sldId="1097"/>
            <ac:spMk id="28" creationId="{41E11117-A3ED-4513-54DC-67896030FA3D}"/>
          </ac:spMkLst>
        </pc:spChg>
        <pc:spChg chg="add del">
          <ac:chgData name="Jana Lu" userId="76d7ce9a-58f9-4227-9ce6-18dcc353422d" providerId="ADAL" clId="{A57A0EB4-D061-4C23-AA43-31FC379B7F02}" dt="2024-09-25T16:27:18.096" v="1030" actId="478"/>
          <ac:spMkLst>
            <pc:docMk/>
            <pc:sldMk cId="3150662800" sldId="1097"/>
            <ac:spMk id="29" creationId="{0FF69898-00BF-4BA8-0708-CF1FEDF1F690}"/>
          </ac:spMkLst>
        </pc:spChg>
        <pc:spChg chg="add del">
          <ac:chgData name="Jana Lu" userId="76d7ce9a-58f9-4227-9ce6-18dcc353422d" providerId="ADAL" clId="{A57A0EB4-D061-4C23-AA43-31FC379B7F02}" dt="2024-09-25T16:27:18.096" v="1030" actId="478"/>
          <ac:spMkLst>
            <pc:docMk/>
            <pc:sldMk cId="3150662800" sldId="1097"/>
            <ac:spMk id="30" creationId="{F78E17D7-CED1-A218-BA50-29B45177709E}"/>
          </ac:spMkLst>
        </pc:spChg>
        <pc:picChg chg="add mod">
          <ac:chgData name="Jana Lu" userId="76d7ce9a-58f9-4227-9ce6-18dcc353422d" providerId="ADAL" clId="{A57A0EB4-D061-4C23-AA43-31FC379B7F02}" dt="2024-09-25T16:30:16.999" v="1192" actId="962"/>
          <ac:picMkLst>
            <pc:docMk/>
            <pc:sldMk cId="3150662800" sldId="1097"/>
            <ac:picMk id="4" creationId="{145FD033-E03A-E424-0F04-1A72DD334092}"/>
          </ac:picMkLst>
        </pc:picChg>
        <pc:cxnChg chg="add del mod">
          <ac:chgData name="Jana Lu" userId="76d7ce9a-58f9-4227-9ce6-18dcc353422d" providerId="ADAL" clId="{A57A0EB4-D061-4C23-AA43-31FC379B7F02}" dt="2024-09-25T16:27:18.096" v="1030" actId="478"/>
          <ac:cxnSpMkLst>
            <pc:docMk/>
            <pc:sldMk cId="3150662800" sldId="1097"/>
            <ac:cxnSpMk id="31" creationId="{5365D0E5-E3D5-81B4-6B01-3645F0B47ADA}"/>
          </ac:cxnSpMkLst>
        </pc:cxnChg>
        <pc:cxnChg chg="add del mod">
          <ac:chgData name="Jana Lu" userId="76d7ce9a-58f9-4227-9ce6-18dcc353422d" providerId="ADAL" clId="{A57A0EB4-D061-4C23-AA43-31FC379B7F02}" dt="2024-09-25T16:27:18.096" v="1030" actId="478"/>
          <ac:cxnSpMkLst>
            <pc:docMk/>
            <pc:sldMk cId="3150662800" sldId="1097"/>
            <ac:cxnSpMk id="32" creationId="{1C0EC5A5-4F75-BE22-E668-A7262C585E41}"/>
          </ac:cxnSpMkLst>
        </pc:cxnChg>
        <pc:cxnChg chg="add del mod">
          <ac:chgData name="Jana Lu" userId="76d7ce9a-58f9-4227-9ce6-18dcc353422d" providerId="ADAL" clId="{A57A0EB4-D061-4C23-AA43-31FC379B7F02}" dt="2024-09-25T16:27:18.096" v="1030" actId="478"/>
          <ac:cxnSpMkLst>
            <pc:docMk/>
            <pc:sldMk cId="3150662800" sldId="1097"/>
            <ac:cxnSpMk id="33" creationId="{FB87B8D9-CCA5-E781-19DF-737BEA4937BC}"/>
          </ac:cxnSpMkLst>
        </pc:cxnChg>
        <pc:cxnChg chg="add del mod">
          <ac:chgData name="Jana Lu" userId="76d7ce9a-58f9-4227-9ce6-18dcc353422d" providerId="ADAL" clId="{A57A0EB4-D061-4C23-AA43-31FC379B7F02}" dt="2024-09-25T16:27:18.096" v="1030" actId="478"/>
          <ac:cxnSpMkLst>
            <pc:docMk/>
            <pc:sldMk cId="3150662800" sldId="1097"/>
            <ac:cxnSpMk id="34" creationId="{5B44A176-C66C-8675-717F-E55462B17BCF}"/>
          </ac:cxnSpMkLst>
        </pc:cxnChg>
      </pc:sldChg>
      <pc:sldChg chg="modNotesTx">
        <pc:chgData name="Jana Lu" userId="76d7ce9a-58f9-4227-9ce6-18dcc353422d" providerId="ADAL" clId="{A57A0EB4-D061-4C23-AA43-31FC379B7F02}" dt="2024-09-25T16:36:01.332" v="1194" actId="20577"/>
        <pc:sldMkLst>
          <pc:docMk/>
          <pc:sldMk cId="3589797195" sldId="1098"/>
        </pc:sldMkLst>
      </pc:sldChg>
      <pc:sldChg chg="modSp mod modCm modNotesTx">
        <pc:chgData name="Jana Lu" userId="76d7ce9a-58f9-4227-9ce6-18dcc353422d" providerId="ADAL" clId="{A57A0EB4-D061-4C23-AA43-31FC379B7F02}" dt="2024-09-25T16:43:26.126" v="1207"/>
        <pc:sldMkLst>
          <pc:docMk/>
          <pc:sldMk cId="3663741346" sldId="1099"/>
        </pc:sldMkLst>
        <pc:spChg chg="mod">
          <ac:chgData name="Jana Lu" userId="76d7ce9a-58f9-4227-9ce6-18dcc353422d" providerId="ADAL" clId="{A57A0EB4-D061-4C23-AA43-31FC379B7F02}" dt="2024-09-25T16:43:07.728" v="1206" actId="20577"/>
          <ac:spMkLst>
            <pc:docMk/>
            <pc:sldMk cId="3663741346" sldId="1099"/>
            <ac:spMk id="2" creationId="{4F7477C3-BB78-5BAE-27EB-C49E135195F0}"/>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6:43:26.126" v="1207"/>
              <pc2:cmMkLst xmlns:pc2="http://schemas.microsoft.com/office/powerpoint/2019/9/main/command">
                <pc:docMk/>
                <pc:sldMk cId="3663741346" sldId="1099"/>
                <pc2:cmMk id="{24C2480C-81DF-4D45-81E1-ABE7443F5FD5}"/>
              </pc2:cmMkLst>
              <pc226:cmRplyChg chg="add">
                <pc226:chgData name="Jana Lu" userId="76d7ce9a-58f9-4227-9ce6-18dcc353422d" providerId="ADAL" clId="{A57A0EB4-D061-4C23-AA43-31FC379B7F02}" dt="2024-09-25T16:43:26.126" v="1207"/>
                <pc2:cmRplyMkLst xmlns:pc2="http://schemas.microsoft.com/office/powerpoint/2019/9/main/command">
                  <pc:docMk/>
                  <pc:sldMk cId="3663741346" sldId="1099"/>
                  <pc2:cmMk id="{24C2480C-81DF-4D45-81E1-ABE7443F5FD5}"/>
                  <pc2:cmRplyMk id="{6190E4BE-452D-4A80-B5A0-E8A5B5C833A7}"/>
                </pc2:cmRplyMkLst>
              </pc226:cmRplyChg>
            </pc226:cmChg>
          </p:ext>
        </pc:extLst>
      </pc:sldChg>
      <pc:sldChg chg="modSp mod modCm">
        <pc:chgData name="Jana Lu" userId="76d7ce9a-58f9-4227-9ce6-18dcc353422d" providerId="ADAL" clId="{A57A0EB4-D061-4C23-AA43-31FC379B7F02}" dt="2024-09-25T17:32:09.108" v="2043" actId="20577"/>
        <pc:sldMkLst>
          <pc:docMk/>
          <pc:sldMk cId="4189879005" sldId="1100"/>
        </pc:sldMkLst>
        <pc:spChg chg="mod">
          <ac:chgData name="Jana Lu" userId="76d7ce9a-58f9-4227-9ce6-18dcc353422d" providerId="ADAL" clId="{A57A0EB4-D061-4C23-AA43-31FC379B7F02}" dt="2024-09-25T17:32:09.108" v="2043" actId="20577"/>
          <ac:spMkLst>
            <pc:docMk/>
            <pc:sldMk cId="4189879005" sldId="1100"/>
            <ac:spMk id="2" creationId="{74FD98CB-F612-D266-EEFE-ABA39AE55024}"/>
          </ac:spMkLst>
        </pc:spChg>
        <pc:picChg chg="mod">
          <ac:chgData name="Jana Lu" userId="76d7ce9a-58f9-4227-9ce6-18dcc353422d" providerId="ADAL" clId="{A57A0EB4-D061-4C23-AA43-31FC379B7F02}" dt="2024-09-25T16:56:56.090" v="1883" actId="962"/>
          <ac:picMkLst>
            <pc:docMk/>
            <pc:sldMk cId="4189879005" sldId="1100"/>
            <ac:picMk id="25" creationId="{1B464315-A260-BE4A-3AFD-CA7B36CB34C1}"/>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7:32:09.108" v="2043" actId="20577"/>
              <pc2:cmMkLst xmlns:pc2="http://schemas.microsoft.com/office/powerpoint/2019/9/main/command">
                <pc:docMk/>
                <pc:sldMk cId="4189879005" sldId="1100"/>
                <pc2:cmMk id="{EC912DE4-52DB-4030-8A97-EDBA50047A03}"/>
              </pc2:cmMkLst>
              <pc226:cmRplyChg chg="add">
                <pc226:chgData name="Jana Lu" userId="76d7ce9a-58f9-4227-9ce6-18dcc353422d" providerId="ADAL" clId="{A57A0EB4-D061-4C23-AA43-31FC379B7F02}" dt="2024-09-25T17:32:06.549" v="2041"/>
                <pc2:cmRplyMkLst xmlns:pc2="http://schemas.microsoft.com/office/powerpoint/2019/9/main/command">
                  <pc:docMk/>
                  <pc:sldMk cId="4189879005" sldId="1100"/>
                  <pc2:cmMk id="{EC912DE4-52DB-4030-8A97-EDBA50047A03}"/>
                  <pc2:cmRplyMk id="{DE8E0D58-38B9-4BC0-BEDC-DB19930026A8}"/>
                </pc2:cmRplyMkLst>
              </pc226:cmRplyChg>
            </pc226:cmChg>
          </p:ext>
        </pc:extLst>
      </pc:sldChg>
      <pc:sldChg chg="modSp mod modNotesTx">
        <pc:chgData name="Jana Lu" userId="76d7ce9a-58f9-4227-9ce6-18dcc353422d" providerId="ADAL" clId="{A57A0EB4-D061-4C23-AA43-31FC379B7F02}" dt="2024-09-25T16:53:10.617" v="1602" actId="962"/>
        <pc:sldMkLst>
          <pc:docMk/>
          <pc:sldMk cId="2188589339" sldId="1101"/>
        </pc:sldMkLst>
        <pc:picChg chg="mod">
          <ac:chgData name="Jana Lu" userId="76d7ce9a-58f9-4227-9ce6-18dcc353422d" providerId="ADAL" clId="{A57A0EB4-D061-4C23-AA43-31FC379B7F02}" dt="2024-09-25T16:53:10.617" v="1602" actId="962"/>
          <ac:picMkLst>
            <pc:docMk/>
            <pc:sldMk cId="2188589339" sldId="1101"/>
            <ac:picMk id="3" creationId="{0ABE7C28-3C00-0E0C-3B72-B2B4274047C1}"/>
          </ac:picMkLst>
        </pc:picChg>
      </pc:sldChg>
      <pc:sldChg chg="addSp delSp modSp mod">
        <pc:chgData name="Jana Lu" userId="76d7ce9a-58f9-4227-9ce6-18dcc353422d" providerId="ADAL" clId="{A57A0EB4-D061-4C23-AA43-31FC379B7F02}" dt="2024-09-25T16:55:22.668" v="1714" actId="962"/>
        <pc:sldMkLst>
          <pc:docMk/>
          <pc:sldMk cId="4218319559" sldId="1102"/>
        </pc:sldMkLst>
        <pc:grpChg chg="del">
          <ac:chgData name="Jana Lu" userId="76d7ce9a-58f9-4227-9ce6-18dcc353422d" providerId="ADAL" clId="{A57A0EB4-D061-4C23-AA43-31FC379B7F02}" dt="2024-09-25T16:54:13.966" v="1605" actId="478"/>
          <ac:grpSpMkLst>
            <pc:docMk/>
            <pc:sldMk cId="4218319559" sldId="1102"/>
            <ac:grpSpMk id="33" creationId="{BAC6FA9D-B1FC-1EEC-C508-C4A64DED40E8}"/>
          </ac:grpSpMkLst>
        </pc:grpChg>
        <pc:picChg chg="add mod ord">
          <ac:chgData name="Jana Lu" userId="76d7ce9a-58f9-4227-9ce6-18dcc353422d" providerId="ADAL" clId="{A57A0EB4-D061-4C23-AA43-31FC379B7F02}" dt="2024-09-25T16:55:22.668" v="1714" actId="962"/>
          <ac:picMkLst>
            <pc:docMk/>
            <pc:sldMk cId="4218319559" sldId="1102"/>
            <ac:picMk id="5" creationId="{DB42154C-E028-C9F9-9D68-B40FC18D9511}"/>
          </ac:picMkLst>
        </pc:picChg>
        <pc:cxnChg chg="mod">
          <ac:chgData name="Jana Lu" userId="76d7ce9a-58f9-4227-9ce6-18dcc353422d" providerId="ADAL" clId="{A57A0EB4-D061-4C23-AA43-31FC379B7F02}" dt="2024-09-25T16:54:13.966" v="1605" actId="478"/>
          <ac:cxnSpMkLst>
            <pc:docMk/>
            <pc:sldMk cId="4218319559" sldId="1102"/>
            <ac:cxnSpMk id="27" creationId="{3325C19F-6A2A-77DC-4BD8-DA0E6C1897CC}"/>
          </ac:cxnSpMkLst>
        </pc:cxnChg>
        <pc:cxnChg chg="mod">
          <ac:chgData name="Jana Lu" userId="76d7ce9a-58f9-4227-9ce6-18dcc353422d" providerId="ADAL" clId="{A57A0EB4-D061-4C23-AA43-31FC379B7F02}" dt="2024-09-25T16:54:13.966" v="1605" actId="478"/>
          <ac:cxnSpMkLst>
            <pc:docMk/>
            <pc:sldMk cId="4218319559" sldId="1102"/>
            <ac:cxnSpMk id="34" creationId="{0B108F2E-5FA9-98DA-2761-FC0DF1E682C7}"/>
          </ac:cxnSpMkLst>
        </pc:cxnChg>
      </pc:sldChg>
      <pc:sldChg chg="modSp mod modCm">
        <pc:chgData name="Jana Lu" userId="76d7ce9a-58f9-4227-9ce6-18dcc353422d" providerId="ADAL" clId="{A57A0EB4-D061-4C23-AA43-31FC379B7F02}" dt="2024-09-25T16:55:47.289" v="1717"/>
        <pc:sldMkLst>
          <pc:docMk/>
          <pc:sldMk cId="3078275099" sldId="1103"/>
        </pc:sldMkLst>
        <pc:spChg chg="mod">
          <ac:chgData name="Jana Lu" userId="76d7ce9a-58f9-4227-9ce6-18dcc353422d" providerId="ADAL" clId="{A57A0EB4-D061-4C23-AA43-31FC379B7F02}" dt="2024-09-25T16:55:37.994" v="1716" actId="20577"/>
          <ac:spMkLst>
            <pc:docMk/>
            <pc:sldMk cId="3078275099" sldId="1103"/>
            <ac:spMk id="2" creationId="{74FD98CB-F612-D266-EEFE-ABA39AE55024}"/>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6:55:47.289" v="1717"/>
              <pc2:cmMkLst xmlns:pc2="http://schemas.microsoft.com/office/powerpoint/2019/9/main/command">
                <pc:docMk/>
                <pc:sldMk cId="3078275099" sldId="1103"/>
                <pc2:cmMk id="{AF7C9AFC-37FD-48B1-AE00-FFE330D72FC4}"/>
              </pc2:cmMkLst>
              <pc226:cmRplyChg chg="add">
                <pc226:chgData name="Jana Lu" userId="76d7ce9a-58f9-4227-9ce6-18dcc353422d" providerId="ADAL" clId="{A57A0EB4-D061-4C23-AA43-31FC379B7F02}" dt="2024-09-25T16:55:47.289" v="1717"/>
                <pc2:cmRplyMkLst xmlns:pc2="http://schemas.microsoft.com/office/powerpoint/2019/9/main/command">
                  <pc:docMk/>
                  <pc:sldMk cId="3078275099" sldId="1103"/>
                  <pc2:cmMk id="{AF7C9AFC-37FD-48B1-AE00-FFE330D72FC4}"/>
                  <pc2:cmRplyMk id="{8919FC6E-67D5-4F23-9D35-C4AEB83FD1B1}"/>
                </pc2:cmRplyMkLst>
              </pc226:cmRplyChg>
            </pc226:cmChg>
          </p:ext>
        </pc:extLst>
      </pc:sldChg>
      <pc:sldChg chg="modSp mod modCm modNotesTx">
        <pc:chgData name="Jana Lu" userId="76d7ce9a-58f9-4227-9ce6-18dcc353422d" providerId="ADAL" clId="{A57A0EB4-D061-4C23-AA43-31FC379B7F02}" dt="2024-09-25T16:37:36.273" v="1203" actId="6549"/>
        <pc:sldMkLst>
          <pc:docMk/>
          <pc:sldMk cId="624804010" sldId="1104"/>
        </pc:sldMkLst>
        <pc:spChg chg="mod">
          <ac:chgData name="Jana Lu" userId="76d7ce9a-58f9-4227-9ce6-18dcc353422d" providerId="ADAL" clId="{A57A0EB4-D061-4C23-AA43-31FC379B7F02}" dt="2024-09-25T16:37:36.273" v="1203" actId="6549"/>
          <ac:spMkLst>
            <pc:docMk/>
            <pc:sldMk cId="624804010" sldId="1104"/>
            <ac:spMk id="5" creationId="{A9B6957F-39E9-36E9-AFD7-A6CD5222893D}"/>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6:37:36.273" v="1203" actId="6549"/>
              <pc2:cmMkLst xmlns:pc2="http://schemas.microsoft.com/office/powerpoint/2019/9/main/command">
                <pc:docMk/>
                <pc:sldMk cId="624804010" sldId="1104"/>
                <pc2:cmMk id="{0C50A077-58A4-433C-BDBA-97BCC375C34F}"/>
              </pc2:cmMkLst>
              <pc226:cmRplyChg chg="add">
                <pc226:chgData name="Jana Lu" userId="76d7ce9a-58f9-4227-9ce6-18dcc353422d" providerId="ADAL" clId="{A57A0EB4-D061-4C23-AA43-31FC379B7F02}" dt="2024-09-25T16:37:29.359" v="1200"/>
                <pc2:cmRplyMkLst xmlns:pc2="http://schemas.microsoft.com/office/powerpoint/2019/9/main/command">
                  <pc:docMk/>
                  <pc:sldMk cId="624804010" sldId="1104"/>
                  <pc2:cmMk id="{0C50A077-58A4-433C-BDBA-97BCC375C34F}"/>
                  <pc2:cmRplyMk id="{77721D03-DE61-45D0-95C5-5AC8BE1A4969}"/>
                </pc2:cmRplyMkLst>
              </pc226:cmRplyChg>
            </pc226:cmChg>
            <pc226:cmChg xmlns:pc226="http://schemas.microsoft.com/office/powerpoint/2022/06/main/command" chg="mod">
              <pc226:chgData name="Jana Lu" userId="76d7ce9a-58f9-4227-9ce6-18dcc353422d" providerId="ADAL" clId="{A57A0EB4-D061-4C23-AA43-31FC379B7F02}" dt="2024-09-25T16:37:36.273" v="1203" actId="6549"/>
              <pc2:cmMkLst xmlns:pc2="http://schemas.microsoft.com/office/powerpoint/2019/9/main/command">
                <pc:docMk/>
                <pc:sldMk cId="624804010" sldId="1104"/>
                <pc2:cmMk id="{9AF460CE-7D5C-4970-ADD8-7515055A679C}"/>
              </pc2:cmMkLst>
              <pc226:cmRplyChg chg="add">
                <pc226:chgData name="Jana Lu" userId="76d7ce9a-58f9-4227-9ce6-18dcc353422d" providerId="ADAL" clId="{A57A0EB4-D061-4C23-AA43-31FC379B7F02}" dt="2024-09-25T16:36:26.631" v="1196"/>
                <pc2:cmRplyMkLst xmlns:pc2="http://schemas.microsoft.com/office/powerpoint/2019/9/main/command">
                  <pc:docMk/>
                  <pc:sldMk cId="624804010" sldId="1104"/>
                  <pc2:cmMk id="{9AF460CE-7D5C-4970-ADD8-7515055A679C}"/>
                  <pc2:cmRplyMk id="{D1120964-7B44-4000-81DB-6AEB0E5C3289}"/>
                </pc2:cmRplyMkLst>
              </pc226:cmRplyChg>
            </pc226:cmChg>
          </p:ext>
        </pc:extLst>
      </pc:sldChg>
      <pc:sldChg chg="addSp delSp modSp mod modCm modNotesTx">
        <pc:chgData name="Jana Lu" userId="76d7ce9a-58f9-4227-9ce6-18dcc353422d" providerId="ADAL" clId="{A57A0EB4-D061-4C23-AA43-31FC379B7F02}" dt="2024-09-25T17:30:46.232" v="2039" actId="962"/>
        <pc:sldMkLst>
          <pc:docMk/>
          <pc:sldMk cId="131345737" sldId="1105"/>
        </pc:sldMkLst>
        <pc:spChg chg="mod">
          <ac:chgData name="Jana Lu" userId="76d7ce9a-58f9-4227-9ce6-18dcc353422d" providerId="ADAL" clId="{A57A0EB4-D061-4C23-AA43-31FC379B7F02}" dt="2024-09-25T17:30:31.783" v="2035" actId="14100"/>
          <ac:spMkLst>
            <pc:docMk/>
            <pc:sldMk cId="131345737" sldId="1105"/>
            <ac:spMk id="3" creationId="{2AA997F5-8ADF-E0E5-0229-5EA12C94287E}"/>
          </ac:spMkLst>
        </pc:spChg>
        <pc:spChg chg="del">
          <ac:chgData name="Jana Lu" userId="76d7ce9a-58f9-4227-9ce6-18dcc353422d" providerId="ADAL" clId="{A57A0EB4-D061-4C23-AA43-31FC379B7F02}" dt="2024-09-25T16:56:22.794" v="1720" actId="478"/>
          <ac:spMkLst>
            <pc:docMk/>
            <pc:sldMk cId="131345737" sldId="1105"/>
            <ac:spMk id="28" creationId="{90BF2755-EA20-089D-B75F-21113ABFE3B6}"/>
          </ac:spMkLst>
        </pc:spChg>
        <pc:picChg chg="add mod ord">
          <ac:chgData name="Jana Lu" userId="76d7ce9a-58f9-4227-9ce6-18dcc353422d" providerId="ADAL" clId="{A57A0EB4-D061-4C23-AA43-31FC379B7F02}" dt="2024-09-25T17:30:46.232" v="2039" actId="962"/>
          <ac:picMkLst>
            <pc:docMk/>
            <pc:sldMk cId="131345737" sldId="1105"/>
            <ac:picMk id="7" creationId="{B2ACB4AE-74E4-4773-66DB-C02ECEFAE52B}"/>
          </ac:picMkLst>
        </pc:picChg>
        <pc:picChg chg="del">
          <ac:chgData name="Jana Lu" userId="76d7ce9a-58f9-4227-9ce6-18dcc353422d" providerId="ADAL" clId="{A57A0EB4-D061-4C23-AA43-31FC379B7F02}" dt="2024-09-25T16:56:22.794" v="1720" actId="478"/>
          <ac:picMkLst>
            <pc:docMk/>
            <pc:sldMk cId="131345737" sldId="1105"/>
            <ac:picMk id="27" creationId="{10D44C8A-C74A-DCBA-6C9B-5E172A090A33}"/>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6:57:52.531" v="1897" actId="6549"/>
              <pc2:cmMkLst xmlns:pc2="http://schemas.microsoft.com/office/powerpoint/2019/9/main/command">
                <pc:docMk/>
                <pc:sldMk cId="131345737" sldId="1105"/>
                <pc2:cmMk id="{FED98394-E6F8-4678-8119-B497EBCB22F4}"/>
              </pc2:cmMkLst>
              <pc226:cmRplyChg chg="add">
                <pc226:chgData name="Jana Lu" userId="76d7ce9a-58f9-4227-9ce6-18dcc353422d" providerId="ADAL" clId="{A57A0EB4-D061-4C23-AA43-31FC379B7F02}" dt="2024-09-25T16:57:50.585" v="1896"/>
                <pc2:cmRplyMkLst xmlns:pc2="http://schemas.microsoft.com/office/powerpoint/2019/9/main/command">
                  <pc:docMk/>
                  <pc:sldMk cId="131345737" sldId="1105"/>
                  <pc2:cmMk id="{FED98394-E6F8-4678-8119-B497EBCB22F4}"/>
                  <pc2:cmRplyMk id="{B2A9AA1A-D24C-427B-9C18-5175099DC376}"/>
                </pc2:cmRplyMkLst>
              </pc226:cmRplyChg>
            </pc226:cmChg>
          </p:ext>
        </pc:extLst>
      </pc:sldChg>
      <pc:sldChg chg="modSp mod modCm modNotesTx">
        <pc:chgData name="Jana Lu" userId="76d7ce9a-58f9-4227-9ce6-18dcc353422d" providerId="ADAL" clId="{A57A0EB4-D061-4C23-AA43-31FC379B7F02}" dt="2024-09-25T17:21:19.198" v="1921"/>
        <pc:sldMkLst>
          <pc:docMk/>
          <pc:sldMk cId="3076744562" sldId="1106"/>
        </pc:sldMkLst>
        <pc:spChg chg="mod">
          <ac:chgData name="Jana Lu" userId="76d7ce9a-58f9-4227-9ce6-18dcc353422d" providerId="ADAL" clId="{A57A0EB4-D061-4C23-AA43-31FC379B7F02}" dt="2024-09-25T17:21:07.965" v="1920" actId="20577"/>
          <ac:spMkLst>
            <pc:docMk/>
            <pc:sldMk cId="3076744562" sldId="1106"/>
            <ac:spMk id="4" creationId="{B38F6802-11F4-93CC-600C-EB8635AA65F2}"/>
          </ac:spMkLst>
        </pc:spChg>
        <pc:graphicFrameChg chg="mod">
          <ac:chgData name="Jana Lu" userId="76d7ce9a-58f9-4227-9ce6-18dcc353422d" providerId="ADAL" clId="{A57A0EB4-D061-4C23-AA43-31FC379B7F02}" dt="2024-09-25T17:18:30.981" v="1919" actId="962"/>
          <ac:graphicFrameMkLst>
            <pc:docMk/>
            <pc:sldMk cId="3076744562" sldId="1106"/>
            <ac:graphicFrameMk id="25" creationId="{E1EBF6B9-9EA4-B487-2B74-AE019F08ED00}"/>
          </ac:graphicFrameMkLst>
        </pc:graphicFrame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7:21:19.198" v="1921"/>
              <pc2:cmMkLst xmlns:pc2="http://schemas.microsoft.com/office/powerpoint/2019/9/main/command">
                <pc:docMk/>
                <pc:sldMk cId="3076744562" sldId="1106"/>
                <pc2:cmMk id="{588493ED-F330-4A73-9831-AAC613B428AE}"/>
              </pc2:cmMkLst>
              <pc226:cmRplyChg chg="add">
                <pc226:chgData name="Jana Lu" userId="76d7ce9a-58f9-4227-9ce6-18dcc353422d" providerId="ADAL" clId="{A57A0EB4-D061-4C23-AA43-31FC379B7F02}" dt="2024-09-25T17:21:19.198" v="1921"/>
                <pc2:cmRplyMkLst xmlns:pc2="http://schemas.microsoft.com/office/powerpoint/2019/9/main/command">
                  <pc:docMk/>
                  <pc:sldMk cId="3076744562" sldId="1106"/>
                  <pc2:cmMk id="{588493ED-F330-4A73-9831-AAC613B428AE}"/>
                  <pc2:cmRplyMk id="{30744926-FFC6-46E4-86D1-2DA6C36CFAC4}"/>
                </pc2:cmRplyMkLst>
              </pc226:cmRplyChg>
            </pc226:cmChg>
          </p:ext>
        </pc:extLst>
      </pc:sldChg>
      <pc:sldChg chg="modSp mod">
        <pc:chgData name="Jana Lu" userId="76d7ce9a-58f9-4227-9ce6-18dcc353422d" providerId="ADAL" clId="{A57A0EB4-D061-4C23-AA43-31FC379B7F02}" dt="2024-09-25T17:30:55.772" v="2040" actId="13244"/>
        <pc:sldMkLst>
          <pc:docMk/>
          <pc:sldMk cId="1380767516" sldId="1108"/>
        </pc:sldMkLst>
        <pc:picChg chg="mod ord">
          <ac:chgData name="Jana Lu" userId="76d7ce9a-58f9-4227-9ce6-18dcc353422d" providerId="ADAL" clId="{A57A0EB4-D061-4C23-AA43-31FC379B7F02}" dt="2024-09-25T17:30:55.772" v="2040" actId="13244"/>
          <ac:picMkLst>
            <pc:docMk/>
            <pc:sldMk cId="1380767516" sldId="1108"/>
            <ac:picMk id="26" creationId="{607E68EF-C029-1C9D-C673-C8DC842CC007}"/>
          </ac:picMkLst>
        </pc:picChg>
      </pc:sldChg>
      <pc:sldChg chg="modSp mod modCm">
        <pc:chgData name="Jana Lu" userId="76d7ce9a-58f9-4227-9ce6-18dcc353422d" providerId="ADAL" clId="{A57A0EB4-D061-4C23-AA43-31FC379B7F02}" dt="2024-09-25T17:24:22.165" v="1958" actId="6549"/>
        <pc:sldMkLst>
          <pc:docMk/>
          <pc:sldMk cId="2861494331" sldId="1109"/>
        </pc:sldMkLst>
        <pc:spChg chg="mod">
          <ac:chgData name="Jana Lu" userId="76d7ce9a-58f9-4227-9ce6-18dcc353422d" providerId="ADAL" clId="{A57A0EB4-D061-4C23-AA43-31FC379B7F02}" dt="2024-09-25T17:24:22.165" v="1958" actId="6549"/>
          <ac:spMkLst>
            <pc:docMk/>
            <pc:sldMk cId="2861494331" sldId="1109"/>
            <ac:spMk id="26" creationId="{778396EA-29A6-56F4-B286-9714CB6AA41C}"/>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7:24:22.165" v="1958" actId="6549"/>
              <pc2:cmMkLst xmlns:pc2="http://schemas.microsoft.com/office/powerpoint/2019/9/main/command">
                <pc:docMk/>
                <pc:sldMk cId="2861494331" sldId="1109"/>
                <pc2:cmMk id="{0F4D2393-1F12-4E6A-B5DF-87AE06772604}"/>
              </pc2:cmMkLst>
              <pc226:cmRplyChg chg="add">
                <pc226:chgData name="Jana Lu" userId="76d7ce9a-58f9-4227-9ce6-18dcc353422d" providerId="ADAL" clId="{A57A0EB4-D061-4C23-AA43-31FC379B7F02}" dt="2024-09-25T17:24:18.759" v="1954"/>
                <pc2:cmRplyMkLst xmlns:pc2="http://schemas.microsoft.com/office/powerpoint/2019/9/main/command">
                  <pc:docMk/>
                  <pc:sldMk cId="2861494331" sldId="1109"/>
                  <pc2:cmMk id="{0F4D2393-1F12-4E6A-B5DF-87AE06772604}"/>
                  <pc2:cmRplyMk id="{96AC6492-7649-46FB-B79F-83A2A6CEB4A7}"/>
                </pc2:cmRplyMkLst>
              </pc226:cmRplyChg>
            </pc226:cmChg>
          </p:ext>
        </pc:extLst>
      </pc:sldChg>
      <pc:sldChg chg="addSp delSp modSp mod delCm modCm">
        <pc:chgData name="Jana Lu" userId="76d7ce9a-58f9-4227-9ce6-18dcc353422d" providerId="ADAL" clId="{A57A0EB4-D061-4C23-AA43-31FC379B7F02}" dt="2024-09-25T17:28:53.901" v="2033" actId="13244"/>
        <pc:sldMkLst>
          <pc:docMk/>
          <pc:sldMk cId="3978509626" sldId="1110"/>
        </pc:sldMkLst>
        <pc:picChg chg="add mod ord modCrop">
          <ac:chgData name="Jana Lu" userId="76d7ce9a-58f9-4227-9ce6-18dcc353422d" providerId="ADAL" clId="{A57A0EB4-D061-4C23-AA43-31FC379B7F02}" dt="2024-09-25T17:28:53.901" v="2033" actId="13244"/>
          <ac:picMkLst>
            <pc:docMk/>
            <pc:sldMk cId="3978509626" sldId="1110"/>
            <ac:picMk id="5" creationId="{6C3B24E3-FCCF-838D-DDDD-730ABE497CCD}"/>
          </ac:picMkLst>
        </pc:picChg>
        <pc:picChg chg="del">
          <ac:chgData name="Jana Lu" userId="76d7ce9a-58f9-4227-9ce6-18dcc353422d" providerId="ADAL" clId="{A57A0EB4-D061-4C23-AA43-31FC379B7F02}" dt="2024-09-25T17:28:32.622" v="2027" actId="478"/>
          <ac:picMkLst>
            <pc:docMk/>
            <pc:sldMk cId="3978509626" sldId="1110"/>
            <ac:picMk id="29" creationId="{317772E3-6D9F-AC5A-21FF-4403405CD6EB}"/>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A57A0EB4-D061-4C23-AA43-31FC379B7F02}" dt="2024-09-25T17:28:46.816" v="2031"/>
              <pc2:cmMkLst xmlns:pc2="http://schemas.microsoft.com/office/powerpoint/2019/9/main/command">
                <pc:docMk/>
                <pc:sldMk cId="3978509626" sldId="1110"/>
                <pc2:cmMk id="{2D075AFF-B92C-4A6F-AB1F-4129EC03CA68}"/>
              </pc2:cmMkLst>
            </pc226:cmChg>
          </p:ext>
        </pc:extLst>
      </pc:sldChg>
      <pc:sldChg chg="modSp mod modCm modNotesTx">
        <pc:chgData name="Jana Lu" userId="76d7ce9a-58f9-4227-9ce6-18dcc353422d" providerId="ADAL" clId="{A57A0EB4-D061-4C23-AA43-31FC379B7F02}" dt="2024-09-25T17:29:38.625" v="2034"/>
        <pc:sldMkLst>
          <pc:docMk/>
          <pc:sldMk cId="2891139714" sldId="1113"/>
        </pc:sldMkLst>
        <pc:spChg chg="mod">
          <ac:chgData name="Jana Lu" userId="76d7ce9a-58f9-4227-9ce6-18dcc353422d" providerId="ADAL" clId="{A57A0EB4-D061-4C23-AA43-31FC379B7F02}" dt="2024-09-25T17:25:41.648" v="2011" actId="6549"/>
          <ac:spMkLst>
            <pc:docMk/>
            <pc:sldMk cId="2891139714" sldId="1113"/>
            <ac:spMk id="4" creationId="{33A020D4-694D-B622-2D04-1A9249E6A3DD}"/>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A57A0EB4-D061-4C23-AA43-31FC379B7F02}" dt="2024-09-25T17:29:38.625" v="2034"/>
              <pc2:cmMkLst xmlns:pc2="http://schemas.microsoft.com/office/powerpoint/2019/9/main/command">
                <pc:docMk/>
                <pc:sldMk cId="2891139714" sldId="1113"/>
                <pc2:cmMk id="{DFC2F235-B06F-46D2-8DA6-D4E5B33272E1}"/>
              </pc2:cmMkLst>
              <pc226:cmRplyChg chg="add mod">
                <pc226:chgData name="Jana Lu" userId="76d7ce9a-58f9-4227-9ce6-18dcc353422d" providerId="ADAL" clId="{A57A0EB4-D061-4C23-AA43-31FC379B7F02}" dt="2024-09-25T17:29:38.625" v="2034"/>
                <pc2:cmRplyMkLst xmlns:pc2="http://schemas.microsoft.com/office/powerpoint/2019/9/main/command">
                  <pc:docMk/>
                  <pc:sldMk cId="2891139714" sldId="1113"/>
                  <pc2:cmMk id="{DFC2F235-B06F-46D2-8DA6-D4E5B33272E1}"/>
                  <pc2:cmRplyMk id="{43836262-D17D-4F1E-BC47-B06A1E44744E}"/>
                </pc2:cmRplyMkLst>
              </pc226:cmRplyChg>
            </pc226:cmChg>
          </p:ext>
        </pc:extLst>
      </pc:sldChg>
    </pc:docChg>
  </pc:docChgLst>
  <pc:docChgLst>
    <pc:chgData name="Kathleen Speck" userId="1c3bee05-3f30-471c-9c5c-6f1d82c4dd7a" providerId="ADAL" clId="{B5883DFD-79F1-49AE-947C-A3A70E340C5A}"/>
    <pc:docChg chg="modSld">
      <pc:chgData name="Kathleen Speck" userId="1c3bee05-3f30-471c-9c5c-6f1d82c4dd7a" providerId="ADAL" clId="{B5883DFD-79F1-49AE-947C-A3A70E340C5A}" dt="2024-09-28T20:21:42.543" v="2078" actId="1076"/>
      <pc:docMkLst>
        <pc:docMk/>
      </pc:docMkLst>
      <pc:sldChg chg="modSp mod">
        <pc:chgData name="Kathleen Speck" userId="1c3bee05-3f30-471c-9c5c-6f1d82c4dd7a" providerId="ADAL" clId="{B5883DFD-79F1-49AE-947C-A3A70E340C5A}" dt="2024-09-28T20:10:42.212" v="1" actId="13244"/>
        <pc:sldMkLst>
          <pc:docMk/>
          <pc:sldMk cId="357199285" sldId="1080"/>
        </pc:sldMkLst>
        <pc:picChg chg="ord">
          <ac:chgData name="Kathleen Speck" userId="1c3bee05-3f30-471c-9c5c-6f1d82c4dd7a" providerId="ADAL" clId="{B5883DFD-79F1-49AE-947C-A3A70E340C5A}" dt="2024-09-28T20:10:40.490" v="0" actId="13244"/>
          <ac:picMkLst>
            <pc:docMk/>
            <pc:sldMk cId="357199285" sldId="1080"/>
            <ac:picMk id="3" creationId="{684D2C17-26B3-07D3-B5AD-4757796791DD}"/>
          </ac:picMkLst>
        </pc:picChg>
        <pc:picChg chg="ord">
          <ac:chgData name="Kathleen Speck" userId="1c3bee05-3f30-471c-9c5c-6f1d82c4dd7a" providerId="ADAL" clId="{B5883DFD-79F1-49AE-947C-A3A70E340C5A}" dt="2024-09-28T20:10:42.212" v="1" actId="13244"/>
          <ac:picMkLst>
            <pc:docMk/>
            <pc:sldMk cId="357199285" sldId="1080"/>
            <ac:picMk id="26" creationId="{15659678-F4A8-8C1C-B79C-6FE763B9D051}"/>
          </ac:picMkLst>
        </pc:picChg>
      </pc:sldChg>
      <pc:sldChg chg="modSp mod">
        <pc:chgData name="Kathleen Speck" userId="1c3bee05-3f30-471c-9c5c-6f1d82c4dd7a" providerId="ADAL" clId="{B5883DFD-79F1-49AE-947C-A3A70E340C5A}" dt="2024-09-28T20:13:03.535" v="2" actId="962"/>
        <pc:sldMkLst>
          <pc:docMk/>
          <pc:sldMk cId="2188589339" sldId="1101"/>
        </pc:sldMkLst>
        <pc:picChg chg="mod">
          <ac:chgData name="Kathleen Speck" userId="1c3bee05-3f30-471c-9c5c-6f1d82c4dd7a" providerId="ADAL" clId="{B5883DFD-79F1-49AE-947C-A3A70E340C5A}" dt="2024-09-28T20:13:03.535" v="2" actId="962"/>
          <ac:picMkLst>
            <pc:docMk/>
            <pc:sldMk cId="2188589339" sldId="1101"/>
            <ac:picMk id="3" creationId="{0ABE7C28-3C00-0E0C-3B72-B2B4274047C1}"/>
          </ac:picMkLst>
        </pc:picChg>
      </pc:sldChg>
      <pc:sldChg chg="modSp mod">
        <pc:chgData name="Kathleen Speck" userId="1c3bee05-3f30-471c-9c5c-6f1d82c4dd7a" providerId="ADAL" clId="{B5883DFD-79F1-49AE-947C-A3A70E340C5A}" dt="2024-09-28T20:21:06.865" v="2077" actId="962"/>
        <pc:sldMkLst>
          <pc:docMk/>
          <pc:sldMk cId="3076744562" sldId="1106"/>
        </pc:sldMkLst>
        <pc:spChg chg="mod">
          <ac:chgData name="Kathleen Speck" userId="1c3bee05-3f30-471c-9c5c-6f1d82c4dd7a" providerId="ADAL" clId="{B5883DFD-79F1-49AE-947C-A3A70E340C5A}" dt="2024-09-28T20:20:38.649" v="2076" actId="962"/>
          <ac:spMkLst>
            <pc:docMk/>
            <pc:sldMk cId="3076744562" sldId="1106"/>
            <ac:spMk id="4" creationId="{B38F6802-11F4-93CC-600C-EB8635AA65F2}"/>
          </ac:spMkLst>
        </pc:spChg>
        <pc:graphicFrameChg chg="mod">
          <ac:chgData name="Kathleen Speck" userId="1c3bee05-3f30-471c-9c5c-6f1d82c4dd7a" providerId="ADAL" clId="{B5883DFD-79F1-49AE-947C-A3A70E340C5A}" dt="2024-09-28T20:21:06.865" v="2077" actId="962"/>
          <ac:graphicFrameMkLst>
            <pc:docMk/>
            <pc:sldMk cId="3076744562" sldId="1106"/>
            <ac:graphicFrameMk id="25" creationId="{E1EBF6B9-9EA4-B487-2B74-AE019F08ED00}"/>
          </ac:graphicFrameMkLst>
        </pc:graphicFrameChg>
      </pc:sldChg>
      <pc:sldChg chg="modSp mod">
        <pc:chgData name="Kathleen Speck" userId="1c3bee05-3f30-471c-9c5c-6f1d82c4dd7a" providerId="ADAL" clId="{B5883DFD-79F1-49AE-947C-A3A70E340C5A}" dt="2024-09-28T20:21:42.543" v="2078" actId="1076"/>
        <pc:sldMkLst>
          <pc:docMk/>
          <pc:sldMk cId="1380767516" sldId="1108"/>
        </pc:sldMkLst>
        <pc:spChg chg="mod">
          <ac:chgData name="Kathleen Speck" userId="1c3bee05-3f30-471c-9c5c-6f1d82c4dd7a" providerId="ADAL" clId="{B5883DFD-79F1-49AE-947C-A3A70E340C5A}" dt="2024-09-28T20:21:42.543" v="2078" actId="1076"/>
          <ac:spMkLst>
            <pc:docMk/>
            <pc:sldMk cId="1380767516" sldId="1108"/>
            <ac:spMk id="3" creationId="{2FDBE247-EA2F-1C52-B5CF-E59A9CA07A5D}"/>
          </ac:spMkLst>
        </pc:spChg>
      </pc:sldChg>
    </pc:docChg>
  </pc:docChgLst>
  <pc:docChgLst>
    <pc:chgData name="Kathleen Speck" userId="1c3bee05-3f30-471c-9c5c-6f1d82c4dd7a" providerId="ADAL" clId="{D5F4A3A0-14A3-41F6-BE10-992A9F370865}"/>
    <pc:docChg chg="modSld">
      <pc:chgData name="Kathleen Speck" userId="1c3bee05-3f30-471c-9c5c-6f1d82c4dd7a" providerId="ADAL" clId="{D5F4A3A0-14A3-41F6-BE10-992A9F370865}" dt="2024-09-14T17:47:28.683" v="2" actId="20577"/>
      <pc:docMkLst>
        <pc:docMk/>
      </pc:docMkLst>
      <pc:sldChg chg="modSp mod">
        <pc:chgData name="Kathleen Speck" userId="1c3bee05-3f30-471c-9c5c-6f1d82c4dd7a" providerId="ADAL" clId="{D5F4A3A0-14A3-41F6-BE10-992A9F370865}" dt="2024-09-14T17:47:28.683" v="2" actId="20577"/>
        <pc:sldMkLst>
          <pc:docMk/>
          <pc:sldMk cId="130177288" sldId="1115"/>
        </pc:sldMkLst>
        <pc:spChg chg="mod">
          <ac:chgData name="Kathleen Speck" userId="1c3bee05-3f30-471c-9c5c-6f1d82c4dd7a" providerId="ADAL" clId="{D5F4A3A0-14A3-41F6-BE10-992A9F370865}" dt="2024-09-14T17:47:28.683" v="2" actId="20577"/>
          <ac:spMkLst>
            <pc:docMk/>
            <pc:sldMk cId="130177288" sldId="1115"/>
            <ac:spMk id="6" creationId="{5DBDEEFF-9F3A-678C-1906-79F6F1CC86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10/17/2024</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10/17/2024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a:p>
        </p:txBody>
      </p:sp>
    </p:spTree>
    <p:extLst>
      <p:ext uri="{BB962C8B-B14F-4D97-AF65-F5344CB8AC3E}">
        <p14:creationId xmlns:p14="http://schemas.microsoft.com/office/powerpoint/2010/main" val="454023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a:p>
        </p:txBody>
      </p:sp>
    </p:spTree>
    <p:extLst>
      <p:ext uri="{BB962C8B-B14F-4D97-AF65-F5344CB8AC3E}">
        <p14:creationId xmlns:p14="http://schemas.microsoft.com/office/powerpoint/2010/main" val="83712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a:p>
        </p:txBody>
      </p:sp>
    </p:spTree>
    <p:extLst>
      <p:ext uri="{BB962C8B-B14F-4D97-AF65-F5344CB8AC3E}">
        <p14:creationId xmlns:p14="http://schemas.microsoft.com/office/powerpoint/2010/main" val="370943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a:p>
        </p:txBody>
      </p:sp>
    </p:spTree>
    <p:extLst>
      <p:ext uri="{BB962C8B-B14F-4D97-AF65-F5344CB8AC3E}">
        <p14:creationId xmlns:p14="http://schemas.microsoft.com/office/powerpoint/2010/main" val="195575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23</a:t>
            </a:fld>
            <a:endParaRPr lang="en-US"/>
          </a:p>
        </p:txBody>
      </p:sp>
    </p:spTree>
    <p:extLst>
      <p:ext uri="{BB962C8B-B14F-4D97-AF65-F5344CB8AC3E}">
        <p14:creationId xmlns:p14="http://schemas.microsoft.com/office/powerpoint/2010/main" val="365872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a:p>
        </p:txBody>
      </p:sp>
    </p:spTree>
    <p:extLst>
      <p:ext uri="{BB962C8B-B14F-4D97-AF65-F5344CB8AC3E}">
        <p14:creationId xmlns:p14="http://schemas.microsoft.com/office/powerpoint/2010/main" val="116987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lvl="0" indent="-137160">
              <a:spcBef>
                <a:spcPts val="0"/>
              </a:spcBef>
            </a:pPr>
            <a:endParaRPr lang="en-US" sz="1100" dirty="0"/>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a:p>
        </p:txBody>
      </p:sp>
    </p:spTree>
    <p:extLst>
      <p:ext uri="{BB962C8B-B14F-4D97-AF65-F5344CB8AC3E}">
        <p14:creationId xmlns:p14="http://schemas.microsoft.com/office/powerpoint/2010/main" val="247479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indent="-137160">
              <a:spcBef>
                <a:spcPts val="0"/>
              </a:spcBef>
            </a:pPr>
            <a:endParaRPr lang="en-US"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a:p>
        </p:txBody>
      </p:sp>
    </p:spTree>
    <p:extLst>
      <p:ext uri="{BB962C8B-B14F-4D97-AF65-F5344CB8AC3E}">
        <p14:creationId xmlns:p14="http://schemas.microsoft.com/office/powerpoint/2010/main" val="319871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lvl="0" indent="-182880">
              <a:spcBef>
                <a:spcPts val="0"/>
              </a:spcBef>
            </a:pPr>
            <a:endParaRPr lang="en-US" sz="1100" dirty="0">
              <a:solidFill>
                <a:prstClr val="black"/>
              </a:solidFill>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a:p>
        </p:txBody>
      </p:sp>
    </p:spTree>
    <p:extLst>
      <p:ext uri="{BB962C8B-B14F-4D97-AF65-F5344CB8AC3E}">
        <p14:creationId xmlns:p14="http://schemas.microsoft.com/office/powerpoint/2010/main" val="342548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310344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a:p>
        </p:txBody>
      </p:sp>
    </p:spTree>
    <p:extLst>
      <p:ext uri="{BB962C8B-B14F-4D97-AF65-F5344CB8AC3E}">
        <p14:creationId xmlns:p14="http://schemas.microsoft.com/office/powerpoint/2010/main" val="2438378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a:p>
        </p:txBody>
      </p:sp>
    </p:spTree>
    <p:extLst>
      <p:ext uri="{BB962C8B-B14F-4D97-AF65-F5344CB8AC3E}">
        <p14:creationId xmlns:p14="http://schemas.microsoft.com/office/powerpoint/2010/main" val="2817388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474124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4" name="Rectangle 3">
            <a:extLst>
              <a:ext uri="{FF2B5EF4-FFF2-40B4-BE49-F238E27FC236}">
                <a16:creationId xmlns:a16="http://schemas.microsoft.com/office/drawing/2014/main" id="{73CA2A2C-3D6F-98CE-3986-61A2C2017BE7}"/>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cxnSp>
        <p:nvCxnSpPr>
          <p:cNvPr id="7" name="Straight Connector 6">
            <a:extLst>
              <a:ext uri="{FF2B5EF4-FFF2-40B4-BE49-F238E27FC236}">
                <a16:creationId xmlns:a16="http://schemas.microsoft.com/office/drawing/2014/main" id="{5F566DF5-BC72-8647-512A-602A43EE9CF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dirty="0"/>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t>MRSA Surveillance</a:t>
            </a: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5" r:id="rId4"/>
    <p:sldLayoutId id="214748368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ahrq.gov/hai/tools/mrsa-prevention/toolkit/contact-precaution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hrq.gov/hai/tools/mrsa-prevention/toolkit/decolonize-patient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ahrq.gov/hai/tools/mrsa-prevention/toolkit/antibiotic-stewardship.html"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cdc.gov/drugresistance/pdf/threats-report/2019-ar-threats-report-50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dirty="0"/>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a:bodyPr>
          <a:lstStyle/>
          <a:p>
            <a:r>
              <a:rPr lang="en-US" dirty="0"/>
              <a:t>MRSA Surveillance</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lstStyle/>
          <a:p>
            <a:r>
              <a:rPr lang="en-US" dirty="0"/>
              <a:t>ICU &amp; Non-ICU</a:t>
            </a:r>
          </a:p>
        </p:txBody>
      </p:sp>
      <p:sp>
        <p:nvSpPr>
          <p:cNvPr id="3" name="TextBox 2">
            <a:extLst>
              <a:ext uri="{FF2B5EF4-FFF2-40B4-BE49-F238E27FC236}">
                <a16:creationId xmlns:a16="http://schemas.microsoft.com/office/drawing/2014/main" id="{53E8D7D9-FA08-7143-0C80-2E79593000F5}"/>
              </a:ext>
            </a:extLst>
          </p:cNvPr>
          <p:cNvSpPr txBox="1"/>
          <p:nvPr/>
        </p:nvSpPr>
        <p:spPr>
          <a:xfrm>
            <a:off x="7028765" y="6334700"/>
            <a:ext cx="2181340" cy="584775"/>
          </a:xfrm>
          <a:prstGeom prst="rect">
            <a:avLst/>
          </a:prstGeom>
          <a:noFill/>
        </p:spPr>
        <p:txBody>
          <a:bodyPr wrap="square" rtlCol="0">
            <a:spAutoFit/>
          </a:bodyPr>
          <a:lstStyle/>
          <a:p>
            <a:pPr algn="r"/>
            <a:r>
              <a:rPr lang="en-US" sz="1600" dirty="0"/>
              <a:t>AHRQ Pub. No. 25-0007</a:t>
            </a:r>
          </a:p>
          <a:p>
            <a:pPr algn="r"/>
            <a:r>
              <a:rPr lang="en-US" sz="16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lstStyle/>
          <a:p>
            <a:r>
              <a:rPr lang="en-US" sz="4400" dirty="0"/>
              <a:t>Passive MRSA Surveillance</a:t>
            </a:r>
            <a:r>
              <a:rPr lang="en-US" sz="4400" baseline="30000" dirty="0"/>
              <a:t>14</a:t>
            </a:r>
            <a:endParaRPr lang="en-US" dirty="0"/>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640080" y="1097278"/>
            <a:ext cx="3840480" cy="5394961"/>
          </a:xfrm>
        </p:spPr>
        <p:txBody>
          <a:bodyPr>
            <a:normAutofit/>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Passive surveillance only identifies the tip of the iceberg.</a:t>
            </a:r>
          </a:p>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1"/>
                </a:solidFill>
                <a:effectLst/>
                <a:uLnTx/>
                <a:uFillTx/>
                <a:latin typeface="Calibri" panose="020F0502020204030204"/>
                <a:ea typeface="+mn-ea"/>
                <a:cs typeface="+mn-cs"/>
              </a:rPr>
              <a:t>Laboratory-Identified (</a:t>
            </a:r>
            <a:r>
              <a:rPr kumimoji="0" lang="en-US" sz="1800" b="1" i="0" u="none" strike="noStrike" kern="1200" cap="none" spc="0" normalizeH="0" baseline="0" noProof="0" dirty="0" err="1">
                <a:ln>
                  <a:noFill/>
                </a:ln>
                <a:solidFill>
                  <a:schemeClr val="accent1"/>
                </a:solidFill>
                <a:effectLst/>
                <a:uLnTx/>
                <a:uFillTx/>
                <a:latin typeface="Calibri" panose="020F0502020204030204"/>
                <a:ea typeface="+mn-ea"/>
                <a:cs typeface="+mn-cs"/>
              </a:rPr>
              <a:t>LabID</a:t>
            </a:r>
            <a:r>
              <a:rPr kumimoji="0" lang="en-US" sz="1800" b="1" i="0" u="none" strike="noStrike" kern="1200" cap="none" spc="0" normalizeH="0" baseline="0" noProof="0" dirty="0">
                <a:ln>
                  <a:noFill/>
                </a:ln>
                <a:solidFill>
                  <a:schemeClr val="accent1"/>
                </a:solidFill>
                <a:effectLst/>
                <a:uLnTx/>
                <a:uFillTx/>
                <a:latin typeface="Calibri" panose="020F0502020204030204"/>
                <a:ea typeface="+mn-ea"/>
                <a:cs typeface="+mn-cs"/>
              </a:rPr>
              <a:t>) MRSA Bacteremia Surveillance Data: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Only detects patients with MRSA central line-associated blood stream infections.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1"/>
                </a:solidFill>
                <a:effectLst/>
                <a:uLnTx/>
                <a:uFillTx/>
                <a:latin typeface="Calibri" panose="020F0502020204030204"/>
                <a:ea typeface="+mn-ea"/>
                <a:cs typeface="+mn-cs"/>
              </a:rPr>
              <a:t>Positive MRSA Clinical Cultures: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Studies show that this method underestimates overall hospital-wide prevalence of MRSA by as much as 85 percent.</a:t>
            </a:r>
          </a:p>
          <a:p>
            <a:pPr marL="274320" indent="-274320" defTabSz="914400">
              <a:spcBef>
                <a:spcPts val="0"/>
              </a:spcBef>
              <a:spcAft>
                <a:spcPts val="1200"/>
              </a:spcAf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Passive surveillance misses cases of asymptomatic MRSA colonization and makes it harder to determine if an infection detected later was community or hospital-acquired.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nvGrpSpPr>
          <p:cNvPr id="3" name="Group 2">
            <a:extLst>
              <a:ext uri="{FF2B5EF4-FFF2-40B4-BE49-F238E27FC236}">
                <a16:creationId xmlns:a16="http://schemas.microsoft.com/office/drawing/2014/main" id="{84E05BFE-DF7D-3AE9-014A-983A336FB734}"/>
              </a:ext>
              <a:ext uri="{C183D7F6-B498-43B3-948B-1728B52AA6E4}">
                <adec:decorative xmlns:adec="http://schemas.microsoft.com/office/drawing/2017/decorative" val="1"/>
              </a:ext>
            </a:extLst>
          </p:cNvPr>
          <p:cNvGrpSpPr>
            <a:grpSpLocks noChangeAspect="1"/>
          </p:cNvGrpSpPr>
          <p:nvPr/>
        </p:nvGrpSpPr>
        <p:grpSpPr>
          <a:xfrm>
            <a:off x="4849356" y="1539600"/>
            <a:ext cx="3782323" cy="4312893"/>
            <a:chOff x="5181560" y="1643064"/>
            <a:chExt cx="4464992" cy="5091324"/>
          </a:xfrm>
          <a:effectLst>
            <a:outerShdw blurRad="50800" dist="38100" dir="2700000" algn="tl" rotWithShape="0">
              <a:prstClr val="black">
                <a:alpha val="40000"/>
              </a:prstClr>
            </a:outerShdw>
          </a:effectLst>
        </p:grpSpPr>
        <p:pic>
          <p:nvPicPr>
            <p:cNvPr id="26" name="Picture 25">
              <a:extLst>
                <a:ext uri="{FF2B5EF4-FFF2-40B4-BE49-F238E27FC236}">
                  <a16:creationId xmlns:a16="http://schemas.microsoft.com/office/drawing/2014/main" id="{ADA4949C-92C7-DADB-E4D7-1212519BF566}"/>
                </a:ext>
              </a:extLst>
            </p:cNvPr>
            <p:cNvPicPr>
              <a:picLocks noChangeAspect="1"/>
            </p:cNvPicPr>
            <p:nvPr/>
          </p:nvPicPr>
          <p:blipFill rotWithShape="1">
            <a:blip r:embed="rId3" cstate="hqprint">
              <a:alphaModFix/>
              <a:extLst>
                <a:ext uri="{28A0092B-C50C-407E-A947-70E740481C1C}">
                  <a14:useLocalDpi xmlns:a14="http://schemas.microsoft.com/office/drawing/2010/main"/>
                </a:ext>
              </a:extLst>
            </a:blip>
            <a:srcRect l="20188" t="12981" r="6938" b="3922"/>
            <a:stretch/>
          </p:blipFill>
          <p:spPr>
            <a:xfrm>
              <a:off x="5181560" y="1643064"/>
              <a:ext cx="4464992" cy="5091324"/>
            </a:xfrm>
            <a:prstGeom prst="rect">
              <a:avLst/>
            </a:prstGeom>
            <a:effectLst>
              <a:outerShdw blurRad="50800" dist="38100" dir="2700000" algn="tl" rotWithShape="0">
                <a:prstClr val="black">
                  <a:alpha val="40000"/>
                </a:prstClr>
              </a:outerShdw>
            </a:effectLst>
          </p:spPr>
        </p:pic>
        <p:sp>
          <p:nvSpPr>
            <p:cNvPr id="27" name="Right Bracket 26">
              <a:extLst>
                <a:ext uri="{FF2B5EF4-FFF2-40B4-BE49-F238E27FC236}">
                  <a16:creationId xmlns:a16="http://schemas.microsoft.com/office/drawing/2014/main" id="{EE104BAC-FD1C-9A70-93D7-B76D1F04BD77}"/>
                </a:ext>
              </a:extLst>
            </p:cNvPr>
            <p:cNvSpPr/>
            <p:nvPr/>
          </p:nvSpPr>
          <p:spPr>
            <a:xfrm>
              <a:off x="7887311" y="1795463"/>
              <a:ext cx="383060" cy="1120775"/>
            </a:xfrm>
            <a:prstGeom prst="rightBracket">
              <a:avLst/>
            </a:prstGeom>
            <a:ln w="5715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8" name="Content Placeholder 1">
              <a:extLst>
                <a:ext uri="{FF2B5EF4-FFF2-40B4-BE49-F238E27FC236}">
                  <a16:creationId xmlns:a16="http://schemas.microsoft.com/office/drawing/2014/main" id="{B8D8836B-5762-07D2-DA40-990E89E8C3E8}"/>
                </a:ext>
              </a:extLst>
            </p:cNvPr>
            <p:cNvSpPr txBox="1">
              <a:spLocks/>
            </p:cNvSpPr>
            <p:nvPr/>
          </p:nvSpPr>
          <p:spPr>
            <a:xfrm>
              <a:off x="8412109" y="2219642"/>
              <a:ext cx="1176737" cy="272415"/>
            </a:xfrm>
            <a:prstGeom prst="roundRect">
              <a:avLst/>
            </a:prstGeom>
            <a:solidFill>
              <a:schemeClr val="tx1"/>
            </a:solidFill>
            <a:effectLst>
              <a:outerShdw blurRad="50800" dist="38100" dir="2700000" algn="tl" rotWithShape="0">
                <a:prstClr val="black">
                  <a:alpha val="40000"/>
                </a:prstClr>
              </a:outerShdw>
            </a:effectLst>
          </p:spPr>
          <p:txBody>
            <a:bodyPr vert="horz" lIns="0" tIns="0" rIns="0" bIns="0" rtlCol="0" anchor="ctr">
              <a:sp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lang="en-US" sz="2640" kern="1200" dirty="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lang="en-US" sz="2200" kern="1200" dirty="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lang="en-US" sz="1980" kern="1200" dirty="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lnSpc>
                  <a:spcPct val="100000"/>
                </a:lnSpc>
                <a:spcBef>
                  <a:spcPts val="0"/>
                </a:spcBef>
                <a:buNone/>
              </a:pPr>
              <a:r>
                <a:rPr lang="en-US" sz="1600" b="1" dirty="0">
                  <a:solidFill>
                    <a:schemeClr val="bg1"/>
                  </a:solidFill>
                </a:rPr>
                <a:t>Infected</a:t>
              </a:r>
            </a:p>
          </p:txBody>
        </p:sp>
        <p:sp>
          <p:nvSpPr>
            <p:cNvPr id="29" name="Right Bracket 28">
              <a:extLst>
                <a:ext uri="{FF2B5EF4-FFF2-40B4-BE49-F238E27FC236}">
                  <a16:creationId xmlns:a16="http://schemas.microsoft.com/office/drawing/2014/main" id="{ACB7ECC7-53E3-D794-93A8-8723DE46CE55}"/>
                </a:ext>
              </a:extLst>
            </p:cNvPr>
            <p:cNvSpPr/>
            <p:nvPr/>
          </p:nvSpPr>
          <p:spPr>
            <a:xfrm>
              <a:off x="7887311" y="3068637"/>
              <a:ext cx="383060" cy="3616367"/>
            </a:xfrm>
            <a:prstGeom prst="rightBracket">
              <a:avLst/>
            </a:prstGeom>
            <a:ln w="5715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30" name="Content Placeholder 1">
              <a:extLst>
                <a:ext uri="{FF2B5EF4-FFF2-40B4-BE49-F238E27FC236}">
                  <a16:creationId xmlns:a16="http://schemas.microsoft.com/office/drawing/2014/main" id="{35976FC8-EDFF-1ECC-4E58-38F2F55AA2E3}"/>
                </a:ext>
              </a:extLst>
            </p:cNvPr>
            <p:cNvSpPr txBox="1">
              <a:spLocks/>
            </p:cNvSpPr>
            <p:nvPr/>
          </p:nvSpPr>
          <p:spPr>
            <a:xfrm>
              <a:off x="8412109" y="4677791"/>
              <a:ext cx="1176737" cy="272415"/>
            </a:xfrm>
            <a:prstGeom prst="roundRect">
              <a:avLst/>
            </a:prstGeom>
            <a:solidFill>
              <a:schemeClr val="bg1"/>
            </a:solidFill>
            <a:effectLst>
              <a:outerShdw blurRad="50800" dist="38100" dir="2700000" algn="tl" rotWithShape="0">
                <a:prstClr val="black">
                  <a:alpha val="40000"/>
                </a:prstClr>
              </a:outerShdw>
            </a:effectLst>
          </p:spPr>
          <p:txBody>
            <a:bodyPr vert="horz" lIns="0" tIns="0" rIns="0" bIns="0" rtlCol="0" anchor="ctr">
              <a:sp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lang="en-US" sz="2640" kern="1200" dirty="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lang="en-US" sz="2200" kern="1200" dirty="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lang="en-US" sz="1980" kern="1200" dirty="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lnSpc>
                  <a:spcPct val="100000"/>
                </a:lnSpc>
                <a:spcBef>
                  <a:spcPts val="0"/>
                </a:spcBef>
                <a:buNone/>
              </a:pPr>
              <a:r>
                <a:rPr lang="en-US" sz="1600" b="1" dirty="0">
                  <a:solidFill>
                    <a:sysClr val="windowText" lastClr="000000"/>
                  </a:solidFill>
                </a:rPr>
                <a:t>Colonized</a:t>
              </a:r>
            </a:p>
          </p:txBody>
        </p:sp>
      </p:gr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10</a:t>
            </a:fld>
            <a:endParaRPr lang="en-US"/>
          </a:p>
        </p:txBody>
      </p:sp>
    </p:spTree>
    <p:extLst>
      <p:ext uri="{BB962C8B-B14F-4D97-AF65-F5344CB8AC3E}">
        <p14:creationId xmlns:p14="http://schemas.microsoft.com/office/powerpoint/2010/main" val="358979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lstStyle/>
          <a:p>
            <a:r>
              <a:rPr lang="en-US" sz="4400" dirty="0"/>
              <a:t>Active MRSA Surveillance</a:t>
            </a:r>
            <a:r>
              <a:rPr lang="en-US" sz="4400" baseline="30000" dirty="0"/>
              <a:t>14</a:t>
            </a:r>
            <a:endParaRPr lang="en-US" dirty="0"/>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640080" y="1097278"/>
            <a:ext cx="3840480" cy="5394961"/>
          </a:xfrm>
        </p:spPr>
        <p:txBody>
          <a:bodyPr>
            <a:normAutofit/>
          </a:bodyPr>
          <a:lstStyle/>
          <a:p>
            <a:pPr marL="0" marR="0" lvl="0" indent="0" algn="l" defTabSz="914400" rtl="0" eaLnBrk="1" fontAlgn="auto" latinLnBrk="0" hangingPunct="1">
              <a:lnSpc>
                <a:spcPct val="100000"/>
              </a:lnSpc>
              <a:spcBef>
                <a:spcPts val="1200"/>
              </a:spcBef>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Active surveillance shows the full burden of MRSA among patients, allowing hospital units to:</a:t>
            </a:r>
          </a:p>
          <a:p>
            <a:pPr marL="274320" marR="0" lvl="0" indent="-274320" algn="l" defTabSz="914400" rtl="0" eaLnBrk="1" fontAlgn="auto" latinLnBrk="0" hangingPunct="1">
              <a:lnSpc>
                <a:spcPct val="100000"/>
              </a:lnSpc>
              <a:spcBef>
                <a:spcPts val="1200"/>
              </a:spcBef>
              <a:buClrTx/>
              <a:buSzTx/>
              <a:buFont typeface="Arial" panose="020B0604020202020204" pitchFamily="34" charset="0"/>
              <a:buChar char="•"/>
              <a:tabLst/>
              <a:defRPr/>
            </a:pPr>
            <a:r>
              <a:rPr kumimoji="0" lang="en-US" sz="1800" i="0" u="none" strike="noStrike" kern="1200" cap="none" spc="0" normalizeH="0" baseline="0" noProof="0" dirty="0">
                <a:ln>
                  <a:noFill/>
                </a:ln>
                <a:effectLst/>
                <a:uLnTx/>
                <a:uFillTx/>
                <a:latin typeface="Calibri" panose="020F0502020204030204"/>
                <a:ea typeface="+mn-ea"/>
                <a:cs typeface="+mn-cs"/>
              </a:rPr>
              <a:t>Take the appropriate steps to prevent transmission to other patients.</a:t>
            </a:r>
          </a:p>
          <a:p>
            <a:pPr marL="274320" marR="0" lvl="0" indent="-274320" algn="l" defTabSz="914400" rtl="0" eaLnBrk="1" fontAlgn="auto" latinLnBrk="0" hangingPunct="1">
              <a:lnSpc>
                <a:spcPct val="100000"/>
              </a:lnSpc>
              <a:spcBef>
                <a:spcPts val="1200"/>
              </a:spcBef>
              <a:buClrTx/>
              <a:buSzTx/>
              <a:buFont typeface="Arial" panose="020B0604020202020204" pitchFamily="34" charset="0"/>
              <a:buChar char="•"/>
              <a:tabLst/>
              <a:defRPr/>
            </a:pPr>
            <a:r>
              <a:rPr kumimoji="0" lang="en-US" sz="1800" i="0" u="none" strike="noStrike" kern="1200" cap="none" spc="0" normalizeH="0" baseline="0" noProof="0" dirty="0">
                <a:ln>
                  <a:noFill/>
                </a:ln>
                <a:effectLst/>
                <a:uLnTx/>
                <a:uFillTx/>
                <a:latin typeface="Calibri" panose="020F0502020204030204"/>
                <a:ea typeface="+mn-ea"/>
                <a:cs typeface="+mn-cs"/>
              </a:rPr>
              <a:t>Stop the progression from colonization to invasive infection among patients who are already colonized.</a:t>
            </a:r>
          </a:p>
          <a:p>
            <a:pPr marL="0" marR="0" lvl="0" indent="0" algn="l" defTabSz="914400" rtl="0" eaLnBrk="1" fontAlgn="auto" latinLnBrk="0" hangingPunct="1">
              <a:lnSpc>
                <a:spcPct val="100000"/>
              </a:lnSpc>
              <a:spcBef>
                <a:spcPts val="2400"/>
              </a:spcBef>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Cons of Active Surveillance:</a:t>
            </a:r>
          </a:p>
          <a:p>
            <a:pPr marL="274320" marR="0" lvl="0" indent="-274320" algn="l" defTabSz="914400" rtl="0" eaLnBrk="1" fontAlgn="auto" latinLnBrk="0" hangingPunct="1">
              <a:lnSpc>
                <a:spcPct val="100000"/>
              </a:lnSpc>
              <a:spcBef>
                <a:spcPts val="1200"/>
              </a:spcBef>
              <a:buClrTx/>
              <a:buSzTx/>
              <a:buFont typeface="Arial" panose="020B0604020202020204" pitchFamily="34" charset="0"/>
              <a:buChar char="•"/>
              <a:tabLst/>
              <a:defRPr/>
            </a:pPr>
            <a:r>
              <a:rPr kumimoji="0" lang="en-US" sz="1800" i="0" u="none" strike="noStrike" kern="1200" cap="none" spc="0" normalizeH="0" baseline="0" noProof="0" dirty="0">
                <a:ln>
                  <a:noFill/>
                </a:ln>
                <a:effectLst/>
                <a:uLnTx/>
                <a:uFillTx/>
                <a:latin typeface="Calibri" panose="020F0502020204030204"/>
                <a:ea typeface="+mn-ea"/>
                <a:cs typeface="+mn-cs"/>
              </a:rPr>
              <a:t>Additional costs and staff time to collect samples and perform cultures</a:t>
            </a:r>
            <a:endParaRPr kumimoji="0" lang="en-US" sz="1600" i="0" u="none" strike="noStrike" kern="1200" cap="none" spc="0" normalizeH="0" baseline="0" noProof="0" dirty="0">
              <a:ln>
                <a:noFill/>
              </a:ln>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84E05BFE-DF7D-3AE9-014A-983A336FB734}"/>
              </a:ext>
              <a:ext uri="{C183D7F6-B498-43B3-948B-1728B52AA6E4}">
                <adec:decorative xmlns:adec="http://schemas.microsoft.com/office/drawing/2017/decorative" val="1"/>
              </a:ext>
            </a:extLst>
          </p:cNvPr>
          <p:cNvGrpSpPr>
            <a:grpSpLocks noChangeAspect="1"/>
          </p:cNvGrpSpPr>
          <p:nvPr/>
        </p:nvGrpSpPr>
        <p:grpSpPr>
          <a:xfrm>
            <a:off x="4849356" y="1539600"/>
            <a:ext cx="3782323" cy="4312893"/>
            <a:chOff x="5181560" y="1643064"/>
            <a:chExt cx="4464992" cy="5091324"/>
          </a:xfrm>
          <a:effectLst>
            <a:outerShdw blurRad="50800" dist="38100" dir="2700000" algn="tl" rotWithShape="0">
              <a:prstClr val="black">
                <a:alpha val="40000"/>
              </a:prstClr>
            </a:outerShdw>
          </a:effectLst>
        </p:grpSpPr>
        <p:pic>
          <p:nvPicPr>
            <p:cNvPr id="26" name="Picture 25">
              <a:extLst>
                <a:ext uri="{FF2B5EF4-FFF2-40B4-BE49-F238E27FC236}">
                  <a16:creationId xmlns:a16="http://schemas.microsoft.com/office/drawing/2014/main" id="{ADA4949C-92C7-DADB-E4D7-1212519BF566}"/>
                </a:ext>
              </a:extLst>
            </p:cNvPr>
            <p:cNvPicPr>
              <a:picLocks noChangeAspect="1"/>
            </p:cNvPicPr>
            <p:nvPr/>
          </p:nvPicPr>
          <p:blipFill rotWithShape="1">
            <a:blip r:embed="rId3" cstate="hqprint">
              <a:alphaModFix/>
              <a:extLst>
                <a:ext uri="{28A0092B-C50C-407E-A947-70E740481C1C}">
                  <a14:useLocalDpi xmlns:a14="http://schemas.microsoft.com/office/drawing/2010/main"/>
                </a:ext>
              </a:extLst>
            </a:blip>
            <a:srcRect l="20188" t="12981" r="6938" b="3922"/>
            <a:stretch/>
          </p:blipFill>
          <p:spPr>
            <a:xfrm>
              <a:off x="5181560" y="1643064"/>
              <a:ext cx="4464992" cy="5091324"/>
            </a:xfrm>
            <a:prstGeom prst="rect">
              <a:avLst/>
            </a:prstGeom>
            <a:effectLst>
              <a:outerShdw blurRad="50800" dist="38100" dir="2700000" algn="tl" rotWithShape="0">
                <a:prstClr val="black">
                  <a:alpha val="40000"/>
                </a:prstClr>
              </a:outerShdw>
            </a:effectLst>
          </p:spPr>
        </p:pic>
        <p:sp>
          <p:nvSpPr>
            <p:cNvPr id="27" name="Right Bracket 26">
              <a:extLst>
                <a:ext uri="{FF2B5EF4-FFF2-40B4-BE49-F238E27FC236}">
                  <a16:creationId xmlns:a16="http://schemas.microsoft.com/office/drawing/2014/main" id="{EE104BAC-FD1C-9A70-93D7-B76D1F04BD77}"/>
                </a:ext>
              </a:extLst>
            </p:cNvPr>
            <p:cNvSpPr/>
            <p:nvPr/>
          </p:nvSpPr>
          <p:spPr>
            <a:xfrm>
              <a:off x="7887311" y="1795463"/>
              <a:ext cx="383060" cy="1120775"/>
            </a:xfrm>
            <a:prstGeom prst="rightBracket">
              <a:avLst/>
            </a:prstGeom>
            <a:ln w="5715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8" name="Content Placeholder 1">
              <a:extLst>
                <a:ext uri="{FF2B5EF4-FFF2-40B4-BE49-F238E27FC236}">
                  <a16:creationId xmlns:a16="http://schemas.microsoft.com/office/drawing/2014/main" id="{B8D8836B-5762-07D2-DA40-990E89E8C3E8}"/>
                </a:ext>
              </a:extLst>
            </p:cNvPr>
            <p:cNvSpPr txBox="1">
              <a:spLocks/>
            </p:cNvSpPr>
            <p:nvPr/>
          </p:nvSpPr>
          <p:spPr>
            <a:xfrm>
              <a:off x="8412109" y="2219642"/>
              <a:ext cx="1176737" cy="272415"/>
            </a:xfrm>
            <a:prstGeom prst="roundRect">
              <a:avLst/>
            </a:prstGeom>
            <a:solidFill>
              <a:schemeClr val="tx1"/>
            </a:solidFill>
            <a:effectLst>
              <a:outerShdw blurRad="50800" dist="38100" dir="2700000" algn="tl" rotWithShape="0">
                <a:prstClr val="black">
                  <a:alpha val="40000"/>
                </a:prstClr>
              </a:outerShdw>
            </a:effectLst>
          </p:spPr>
          <p:txBody>
            <a:bodyPr vert="horz" lIns="0" tIns="0" rIns="0" bIns="0" rtlCol="0" anchor="ctr">
              <a:sp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lang="en-US" sz="2640" kern="1200" dirty="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lang="en-US" sz="2200" kern="1200" dirty="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lang="en-US" sz="1980" kern="1200" dirty="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lnSpc>
                  <a:spcPct val="100000"/>
                </a:lnSpc>
                <a:spcBef>
                  <a:spcPts val="0"/>
                </a:spcBef>
                <a:buNone/>
              </a:pPr>
              <a:r>
                <a:rPr lang="en-US" sz="1600" b="1" dirty="0">
                  <a:solidFill>
                    <a:schemeClr val="bg1"/>
                  </a:solidFill>
                </a:rPr>
                <a:t>Infected</a:t>
              </a:r>
            </a:p>
          </p:txBody>
        </p:sp>
        <p:sp>
          <p:nvSpPr>
            <p:cNvPr id="29" name="Right Bracket 28">
              <a:extLst>
                <a:ext uri="{FF2B5EF4-FFF2-40B4-BE49-F238E27FC236}">
                  <a16:creationId xmlns:a16="http://schemas.microsoft.com/office/drawing/2014/main" id="{ACB7ECC7-53E3-D794-93A8-8723DE46CE55}"/>
                </a:ext>
              </a:extLst>
            </p:cNvPr>
            <p:cNvSpPr/>
            <p:nvPr/>
          </p:nvSpPr>
          <p:spPr>
            <a:xfrm>
              <a:off x="7887311" y="3068637"/>
              <a:ext cx="383060" cy="3616367"/>
            </a:xfrm>
            <a:prstGeom prst="rightBracket">
              <a:avLst/>
            </a:prstGeom>
            <a:ln w="5715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30" name="Content Placeholder 1">
              <a:extLst>
                <a:ext uri="{FF2B5EF4-FFF2-40B4-BE49-F238E27FC236}">
                  <a16:creationId xmlns:a16="http://schemas.microsoft.com/office/drawing/2014/main" id="{35976FC8-EDFF-1ECC-4E58-38F2F55AA2E3}"/>
                </a:ext>
              </a:extLst>
            </p:cNvPr>
            <p:cNvSpPr txBox="1">
              <a:spLocks/>
            </p:cNvSpPr>
            <p:nvPr/>
          </p:nvSpPr>
          <p:spPr>
            <a:xfrm>
              <a:off x="8412109" y="4677791"/>
              <a:ext cx="1176737" cy="272415"/>
            </a:xfrm>
            <a:prstGeom prst="roundRect">
              <a:avLst/>
            </a:prstGeom>
            <a:solidFill>
              <a:schemeClr val="bg1"/>
            </a:solidFill>
            <a:effectLst>
              <a:outerShdw blurRad="50800" dist="38100" dir="2700000" algn="tl" rotWithShape="0">
                <a:prstClr val="black">
                  <a:alpha val="40000"/>
                </a:prstClr>
              </a:outerShdw>
            </a:effectLst>
          </p:spPr>
          <p:txBody>
            <a:bodyPr vert="horz" lIns="0" tIns="0" rIns="0" bIns="0" rtlCol="0" anchor="ctr">
              <a:sp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lang="en-US" sz="2640" kern="1200" dirty="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lang="en-US" sz="2200" kern="1200" dirty="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lang="en-US" sz="1980" kern="1200" dirty="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lnSpc>
                  <a:spcPct val="100000"/>
                </a:lnSpc>
                <a:spcBef>
                  <a:spcPts val="0"/>
                </a:spcBef>
                <a:buNone/>
              </a:pPr>
              <a:r>
                <a:rPr lang="en-US" sz="1600" b="1" dirty="0">
                  <a:solidFill>
                    <a:sysClr val="windowText" lastClr="000000"/>
                  </a:solidFill>
                </a:rPr>
                <a:t>Colonized</a:t>
              </a:r>
            </a:p>
          </p:txBody>
        </p:sp>
      </p:gr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11</a:t>
            </a:fld>
            <a:endParaRPr lang="en-US"/>
          </a:p>
        </p:txBody>
      </p:sp>
    </p:spTree>
    <p:extLst>
      <p:ext uri="{BB962C8B-B14F-4D97-AF65-F5344CB8AC3E}">
        <p14:creationId xmlns:p14="http://schemas.microsoft.com/office/powerpoint/2010/main" val="624804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77C3-BB78-5BAE-27EB-C49E135195F0}"/>
              </a:ext>
            </a:extLst>
          </p:cNvPr>
          <p:cNvSpPr>
            <a:spLocks noGrp="1"/>
          </p:cNvSpPr>
          <p:nvPr>
            <p:ph type="title"/>
          </p:nvPr>
        </p:nvSpPr>
        <p:spPr/>
        <p:txBody>
          <a:bodyPr>
            <a:normAutofit fontScale="90000"/>
          </a:bodyPr>
          <a:lstStyle/>
          <a:p>
            <a:r>
              <a:rPr lang="en-US" dirty="0"/>
              <a:t>Decline in Active MRSA Surveillance</a:t>
            </a:r>
            <a:r>
              <a:rPr lang="en-US" baseline="30000" dirty="0"/>
              <a:t>15</a:t>
            </a:r>
          </a:p>
        </p:txBody>
      </p:sp>
      <p:sp>
        <p:nvSpPr>
          <p:cNvPr id="3" name="Content Placeholder 2">
            <a:extLst>
              <a:ext uri="{FF2B5EF4-FFF2-40B4-BE49-F238E27FC236}">
                <a16:creationId xmlns:a16="http://schemas.microsoft.com/office/drawing/2014/main" id="{6BF464BC-A774-E058-6E17-96AA76245E83}"/>
              </a:ext>
            </a:extLst>
          </p:cNvPr>
          <p:cNvSpPr>
            <a:spLocks noGrp="1"/>
          </p:cNvSpPr>
          <p:nvPr>
            <p:ph idx="1"/>
          </p:nvPr>
        </p:nvSpPr>
        <p:spPr>
          <a:xfrm>
            <a:off x="457200" y="1134350"/>
            <a:ext cx="8229600" cy="2597391"/>
          </a:xfrm>
        </p:spPr>
        <p:txBody>
          <a:bodyPr>
            <a:normAutofit/>
          </a:bodyPr>
          <a:lstStyle/>
          <a:p>
            <a:pPr marL="365760" lvl="0" indent="-365760" defTabSz="914400">
              <a:lnSpc>
                <a:spcPct val="100000"/>
              </a:lnSpc>
              <a:spcBef>
                <a:spcPts val="0"/>
              </a:spcBef>
              <a:spcAft>
                <a:spcPts val="2400"/>
              </a:spcAft>
            </a:pPr>
            <a:r>
              <a:rPr lang="en-US" sz="2800" dirty="0">
                <a:solidFill>
                  <a:prstClr val="black"/>
                </a:solidFill>
              </a:rPr>
              <a:t>Active MRSA surveillance declined from 90 percent in 2013 to 69 percent in 2018.</a:t>
            </a:r>
          </a:p>
          <a:p>
            <a:pPr marL="365760" lvl="0" indent="-365760" defTabSz="914400">
              <a:lnSpc>
                <a:spcPct val="100000"/>
              </a:lnSpc>
              <a:spcBef>
                <a:spcPts val="0"/>
              </a:spcBef>
              <a:spcAft>
                <a:spcPts val="2400"/>
              </a:spcAft>
            </a:pPr>
            <a:r>
              <a:rPr lang="en-US" sz="2800" dirty="0">
                <a:solidFill>
                  <a:prstClr val="black"/>
                </a:solidFill>
              </a:rPr>
              <a:t>Active surveillance has benefits, especially for high-risk patients to identify MRSA colonization and infection.</a:t>
            </a:r>
          </a:p>
        </p:txBody>
      </p:sp>
      <p:pic>
        <p:nvPicPr>
          <p:cNvPr id="25" name="Picture 24">
            <a:extLst>
              <a:ext uri="{FF2B5EF4-FFF2-40B4-BE49-F238E27FC236}">
                <a16:creationId xmlns:a16="http://schemas.microsoft.com/office/drawing/2014/main" id="{DBB85227-5B32-1ED6-AB1A-E561DE3C5642}"/>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895603" y="3994304"/>
            <a:ext cx="5352793" cy="2077990"/>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265FABDC-2610-7405-4671-2A03694BABF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66374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98CB-F612-D266-EEFE-ABA39AE55024}"/>
              </a:ext>
            </a:extLst>
          </p:cNvPr>
          <p:cNvSpPr>
            <a:spLocks noGrp="1"/>
          </p:cNvSpPr>
          <p:nvPr>
            <p:ph type="title"/>
          </p:nvPr>
        </p:nvSpPr>
        <p:spPr/>
        <p:txBody>
          <a:bodyPr>
            <a:noAutofit/>
          </a:bodyPr>
          <a:lstStyle/>
          <a:p>
            <a:r>
              <a:rPr lang="en-US" sz="3400"/>
              <a:t>Establishing an </a:t>
            </a:r>
            <a:r>
              <a:rPr lang="en-US" sz="3400" dirty="0"/>
              <a:t>Active Surveillance Program</a:t>
            </a:r>
          </a:p>
        </p:txBody>
      </p:sp>
      <p:sp>
        <p:nvSpPr>
          <p:cNvPr id="3" name="Content Placeholder 2">
            <a:extLst>
              <a:ext uri="{FF2B5EF4-FFF2-40B4-BE49-F238E27FC236}">
                <a16:creationId xmlns:a16="http://schemas.microsoft.com/office/drawing/2014/main" id="{1FEE8510-FF7E-8A3E-BE31-A40932133F87}"/>
              </a:ext>
            </a:extLst>
          </p:cNvPr>
          <p:cNvSpPr>
            <a:spLocks noGrp="1"/>
          </p:cNvSpPr>
          <p:nvPr>
            <p:ph idx="1"/>
          </p:nvPr>
        </p:nvSpPr>
        <p:spPr>
          <a:xfrm>
            <a:off x="457200" y="1097279"/>
            <a:ext cx="8229600" cy="966005"/>
          </a:xfrm>
        </p:spPr>
        <p:txBody>
          <a:bodyPr>
            <a:normAutofit/>
          </a:bodyPr>
          <a:lstStyle/>
          <a:p>
            <a:pPr marL="0" indent="0">
              <a:buNone/>
            </a:pPr>
            <a:r>
              <a:rPr lang="en-US" sz="2800" b="1" dirty="0"/>
              <a:t>Consider the following when developing an active surveillance program: </a:t>
            </a:r>
          </a:p>
        </p:txBody>
      </p:sp>
      <p:sp>
        <p:nvSpPr>
          <p:cNvPr id="4" name="Text Placeholder 3">
            <a:extLst>
              <a:ext uri="{FF2B5EF4-FFF2-40B4-BE49-F238E27FC236}">
                <a16:creationId xmlns:a16="http://schemas.microsoft.com/office/drawing/2014/main" id="{951E1F38-5C38-B4A5-570D-FD07D45D9D44}"/>
              </a:ext>
            </a:extLst>
          </p:cNvPr>
          <p:cNvSpPr>
            <a:spLocks noGrp="1"/>
          </p:cNvSpPr>
          <p:nvPr>
            <p:ph type="body" sz="quarter" idx="11"/>
          </p:nvPr>
        </p:nvSpPr>
        <p:spPr>
          <a:xfrm>
            <a:off x="605479" y="2091634"/>
            <a:ext cx="4206240" cy="4425320"/>
          </a:xfrm>
        </p:spPr>
        <p:txBody>
          <a:bodyPr vert="horz" lIns="91440" tIns="45720" rIns="91440" bIns="45720" rtlCol="0">
            <a:normAutofit/>
          </a:bodyPr>
          <a:lstStyle/>
          <a:p>
            <a:pPr marL="365760" indent="-365760">
              <a:spcBef>
                <a:spcPts val="1200"/>
              </a:spcBef>
            </a:pPr>
            <a:r>
              <a:rPr lang="en-US" sz="2400" dirty="0"/>
              <a:t>Which patient population group will be cultured (e.g., all patients, patients from selected units, or high-risk patients)?</a:t>
            </a:r>
          </a:p>
          <a:p>
            <a:pPr marL="365760" indent="-365760">
              <a:spcBef>
                <a:spcPts val="1200"/>
              </a:spcBef>
            </a:pPr>
            <a:r>
              <a:rPr lang="en-US" sz="2400" dirty="0"/>
              <a:t>Who will collect the cultures?</a:t>
            </a:r>
          </a:p>
          <a:p>
            <a:pPr marL="365760" indent="-365760">
              <a:spcBef>
                <a:spcPts val="1200"/>
              </a:spcBef>
            </a:pPr>
            <a:r>
              <a:rPr lang="en-US" sz="2400" dirty="0"/>
              <a:t>Which body site(s) will be cultured?</a:t>
            </a:r>
          </a:p>
          <a:p>
            <a:pPr marL="365760" indent="-365760">
              <a:spcBef>
                <a:spcPts val="1200"/>
              </a:spcBef>
            </a:pPr>
            <a:r>
              <a:rPr lang="en-US" sz="2400" dirty="0"/>
              <a:t>When will the cultures be collected?</a:t>
            </a:r>
          </a:p>
        </p:txBody>
      </p:sp>
      <p:pic>
        <p:nvPicPr>
          <p:cNvPr id="25" name="Picture 24" descr="An image of MRSA colonies cultured on a blood agar plate, with additional stacked plates in the background.">
            <a:extLst>
              <a:ext uri="{FF2B5EF4-FFF2-40B4-BE49-F238E27FC236}">
                <a16:creationId xmlns:a16="http://schemas.microsoft.com/office/drawing/2014/main" id="{1B464315-A260-BE4A-3AFD-CA7B36CB34C1}"/>
              </a:ext>
              <a:ext uri="{C183D7F6-B498-43B3-948B-1728B52AA6E4}">
                <adec:decorative xmlns:adec="http://schemas.microsoft.com/office/drawing/2017/decorative" val="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183187" y="2091633"/>
            <a:ext cx="3407325" cy="4039501"/>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7BA88D1F-D1D2-1C43-4A1F-5EFE47B9579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18987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lstStyle/>
          <a:p>
            <a:r>
              <a:rPr lang="en-US" sz="4400" dirty="0"/>
              <a:t>Culture Collection Sites</a:t>
            </a:r>
            <a:r>
              <a:rPr lang="en-US" sz="4400" baseline="30000" dirty="0"/>
              <a:t>16</a:t>
            </a:r>
            <a:endParaRPr lang="en-US" dirty="0"/>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457199" y="1097279"/>
            <a:ext cx="8229599" cy="2176240"/>
          </a:xfrm>
        </p:spPr>
        <p:txBody>
          <a:bodyPr>
            <a:normAutofit/>
          </a:bodyPr>
          <a:lstStyle/>
          <a:p>
            <a:pPr marL="365760" lvl="0" indent="-365760" defTabSz="914400">
              <a:lnSpc>
                <a:spcPct val="100000"/>
              </a:lnSpc>
              <a:spcBef>
                <a:spcPts val="1200"/>
              </a:spcBef>
            </a:pPr>
            <a:r>
              <a:rPr lang="en-US" sz="2800" dirty="0">
                <a:solidFill>
                  <a:prstClr val="black"/>
                </a:solidFill>
              </a:rPr>
              <a:t>No single testing site will detect all colonized persons.</a:t>
            </a:r>
          </a:p>
          <a:p>
            <a:pPr marL="365760" lvl="0" indent="-365760" defTabSz="914400">
              <a:lnSpc>
                <a:spcPct val="100000"/>
              </a:lnSpc>
              <a:spcBef>
                <a:spcPts val="1800"/>
              </a:spcBef>
            </a:pPr>
            <a:r>
              <a:rPr lang="en-US" sz="2800" dirty="0">
                <a:solidFill>
                  <a:prstClr val="black"/>
                </a:solidFill>
              </a:rPr>
              <a:t>However, the </a:t>
            </a:r>
            <a:r>
              <a:rPr lang="en-US" sz="2800" b="1" dirty="0">
                <a:solidFill>
                  <a:prstClr val="black"/>
                </a:solidFill>
              </a:rPr>
              <a:t>anterior nares </a:t>
            </a:r>
            <a:r>
              <a:rPr lang="en-US" sz="2800" dirty="0">
                <a:solidFill>
                  <a:prstClr val="black"/>
                </a:solidFill>
              </a:rPr>
              <a:t>is</a:t>
            </a:r>
            <a:r>
              <a:rPr lang="en-US" sz="2800" b="1" dirty="0">
                <a:solidFill>
                  <a:prstClr val="black"/>
                </a:solidFill>
              </a:rPr>
              <a:t> </a:t>
            </a:r>
            <a:r>
              <a:rPr lang="en-US" sz="2800" dirty="0">
                <a:solidFill>
                  <a:prstClr val="black"/>
                </a:solidFill>
              </a:rPr>
              <a:t>considered primary site for sampling due to: </a:t>
            </a:r>
            <a:endParaRPr lang="en-US" sz="2800" dirty="0">
              <a:solidFill>
                <a:prstClr val="black"/>
              </a:solidFill>
              <a:cs typeface="Calibri"/>
            </a:endParaRPr>
          </a:p>
        </p:txBody>
      </p:sp>
      <p:sp>
        <p:nvSpPr>
          <p:cNvPr id="6" name="Text Placeholder 5">
            <a:extLst>
              <a:ext uri="{FF2B5EF4-FFF2-40B4-BE49-F238E27FC236}">
                <a16:creationId xmlns:a16="http://schemas.microsoft.com/office/drawing/2014/main" id="{7DA5AE06-14D2-49FA-474A-0B59A67DFB43}"/>
              </a:ext>
            </a:extLst>
          </p:cNvPr>
          <p:cNvSpPr>
            <a:spLocks noGrp="1"/>
          </p:cNvSpPr>
          <p:nvPr>
            <p:ph type="body" sz="quarter" idx="11"/>
          </p:nvPr>
        </p:nvSpPr>
        <p:spPr>
          <a:xfrm>
            <a:off x="457200" y="3194633"/>
            <a:ext cx="4448432" cy="3275367"/>
          </a:xfrm>
        </p:spPr>
        <p:txBody>
          <a:bodyPr vert="horz" lIns="91440" tIns="45720" rIns="91440" bIns="45720" rtlCol="0">
            <a:normAutofit/>
          </a:bodyPr>
          <a:lstStyle/>
          <a:p>
            <a:pPr marL="822960" lvl="1" indent="-365760" defTabSz="914400">
              <a:lnSpc>
                <a:spcPct val="100000"/>
              </a:lnSpc>
              <a:spcBef>
                <a:spcPts val="1200"/>
              </a:spcBef>
              <a:tabLst>
                <a:tab pos="574675" algn="l"/>
              </a:tabLst>
            </a:pPr>
            <a:r>
              <a:rPr lang="en-US" sz="2600" dirty="0">
                <a:solidFill>
                  <a:prstClr val="black"/>
                </a:solidFill>
              </a:rPr>
              <a:t>Ease of accessibility. </a:t>
            </a:r>
            <a:endParaRPr lang="en-US" sz="2600" dirty="0">
              <a:solidFill>
                <a:prstClr val="black"/>
              </a:solidFill>
              <a:cs typeface="Calibri"/>
            </a:endParaRPr>
          </a:p>
          <a:p>
            <a:pPr marL="822960" lvl="1" indent="-365760" defTabSz="914400">
              <a:lnSpc>
                <a:spcPct val="100000"/>
              </a:lnSpc>
              <a:spcBef>
                <a:spcPts val="1200"/>
              </a:spcBef>
              <a:tabLst>
                <a:tab pos="574675" algn="l"/>
              </a:tabLst>
            </a:pPr>
            <a:r>
              <a:rPr lang="en-US" sz="2600" dirty="0">
                <a:solidFill>
                  <a:prstClr val="black"/>
                </a:solidFill>
              </a:rPr>
              <a:t>Frequency of positive results (sensitivity ranges from 48 to 93 percent).</a:t>
            </a:r>
            <a:endParaRPr lang="en-US" sz="2600" dirty="0">
              <a:solidFill>
                <a:prstClr val="black"/>
              </a:solidFill>
              <a:cs typeface="Calibri"/>
            </a:endParaRPr>
          </a:p>
          <a:p>
            <a:pPr marL="365760" indent="-365760" defTabSz="914400">
              <a:spcBef>
                <a:spcPts val="1800"/>
              </a:spcBef>
            </a:pPr>
            <a:r>
              <a:rPr lang="en-US" sz="2800" dirty="0">
                <a:solidFill>
                  <a:prstClr val="black"/>
                </a:solidFill>
              </a:rPr>
              <a:t>Other testing sites include wounds, axillae, and groin.</a:t>
            </a:r>
            <a:endParaRPr lang="en-US" dirty="0"/>
          </a:p>
        </p:txBody>
      </p:sp>
      <p:pic>
        <p:nvPicPr>
          <p:cNvPr id="3" name="Picture 2" descr="An image of a healthcare provider collecting an anterior nares sample from a patient.">
            <a:extLst>
              <a:ext uri="{FF2B5EF4-FFF2-40B4-BE49-F238E27FC236}">
                <a16:creationId xmlns:a16="http://schemas.microsoft.com/office/drawing/2014/main" id="{0ABE7C28-3C00-0E0C-3B72-B2B4274047C1}"/>
              </a:ext>
              <a:ext uri="{C183D7F6-B498-43B3-948B-1728B52AA6E4}">
                <adec:decorative xmlns:adec="http://schemas.microsoft.com/office/drawing/2017/decorative" val="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456786" y="3033993"/>
            <a:ext cx="2939299" cy="2920639"/>
          </a:xfrm>
          <a:prstGeom prst="rect">
            <a:avLst/>
          </a:prstGeom>
          <a:effectLst>
            <a:outerShdw blurRad="50800" dist="38100" dir="5400000" algn="t" rotWithShape="0">
              <a:prstClr val="black">
                <a:alpha val="40000"/>
              </a:prstClr>
            </a:outerShdw>
          </a:effectLst>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14</a:t>
            </a:fld>
            <a:endParaRPr lang="en-US"/>
          </a:p>
        </p:txBody>
      </p:sp>
    </p:spTree>
    <p:extLst>
      <p:ext uri="{BB962C8B-B14F-4D97-AF65-F5344CB8AC3E}">
        <p14:creationId xmlns:p14="http://schemas.microsoft.com/office/powerpoint/2010/main" val="218858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77C3-BB78-5BAE-27EB-C49E135195F0}"/>
              </a:ext>
            </a:extLst>
          </p:cNvPr>
          <p:cNvSpPr>
            <a:spLocks noGrp="1"/>
          </p:cNvSpPr>
          <p:nvPr>
            <p:ph type="title"/>
          </p:nvPr>
        </p:nvSpPr>
        <p:spPr/>
        <p:txBody>
          <a:bodyPr/>
          <a:lstStyle/>
          <a:p>
            <a:r>
              <a:rPr lang="en-US" dirty="0"/>
              <a:t>When To Collect Cultures</a:t>
            </a:r>
          </a:p>
        </p:txBody>
      </p:sp>
      <p:pic>
        <p:nvPicPr>
          <p:cNvPr id="5" name="Picture 4" descr="A diagram of when to collect cultures. Active surveillance cultures can be collected at predetermined times to assess patients for MRSA colonization. Cultures can be collected at hospital admission, regular intervals during admission, and/or at discharge. ">
            <a:extLst>
              <a:ext uri="{FF2B5EF4-FFF2-40B4-BE49-F238E27FC236}">
                <a16:creationId xmlns:a16="http://schemas.microsoft.com/office/drawing/2014/main" id="{DB42154C-E028-C9F9-9D68-B40FC18D9511}"/>
              </a:ext>
            </a:extLst>
          </p:cNvPr>
          <p:cNvPicPr>
            <a:picLocks noChangeAspect="1"/>
          </p:cNvPicPr>
          <p:nvPr/>
        </p:nvPicPr>
        <p:blipFill>
          <a:blip r:embed="rId2"/>
          <a:stretch>
            <a:fillRect/>
          </a:stretch>
        </p:blipFill>
        <p:spPr>
          <a:xfrm>
            <a:off x="1136040" y="1015246"/>
            <a:ext cx="6871921" cy="2873461"/>
          </a:xfrm>
          <a:prstGeom prst="rect">
            <a:avLst/>
          </a:prstGeom>
        </p:spPr>
      </p:pic>
      <p:sp>
        <p:nvSpPr>
          <p:cNvPr id="3" name="Content Placeholder 2">
            <a:extLst>
              <a:ext uri="{FF2B5EF4-FFF2-40B4-BE49-F238E27FC236}">
                <a16:creationId xmlns:a16="http://schemas.microsoft.com/office/drawing/2014/main" id="{6BF464BC-A774-E058-6E17-96AA76245E83}"/>
              </a:ext>
            </a:extLst>
          </p:cNvPr>
          <p:cNvSpPr>
            <a:spLocks noGrp="1"/>
          </p:cNvSpPr>
          <p:nvPr>
            <p:ph idx="1"/>
          </p:nvPr>
        </p:nvSpPr>
        <p:spPr>
          <a:xfrm>
            <a:off x="457200" y="3989554"/>
            <a:ext cx="8229600" cy="2502685"/>
          </a:xfrm>
        </p:spPr>
        <p:txBody>
          <a:bodyPr>
            <a:normAutofit/>
          </a:bodyPr>
          <a:lstStyle/>
          <a:p>
            <a:pPr marL="274320" indent="-274320">
              <a:spcBef>
                <a:spcPts val="0"/>
              </a:spcBef>
              <a:spcAft>
                <a:spcPts val="600"/>
              </a:spcAft>
            </a:pPr>
            <a:r>
              <a:rPr lang="en-US" sz="1800" b="1" dirty="0"/>
              <a:t>Surveillance upon admission</a:t>
            </a:r>
            <a:r>
              <a:rPr lang="en-US" sz="1800" dirty="0"/>
              <a:t>.</a:t>
            </a:r>
            <a:r>
              <a:rPr lang="en-US" sz="1800" b="1" dirty="0"/>
              <a:t> </a:t>
            </a:r>
            <a:endParaRPr lang="en-US" sz="1800" b="1" dirty="0">
              <a:cs typeface="Calibri"/>
            </a:endParaRPr>
          </a:p>
          <a:p>
            <a:pPr marL="640080" indent="-274320">
              <a:spcBef>
                <a:spcPts val="0"/>
              </a:spcBef>
              <a:spcAft>
                <a:spcPts val="600"/>
              </a:spcAft>
              <a:buFont typeface="Courier New" panose="02070309020205020404" pitchFamily="49" charset="0"/>
              <a:buChar char="o"/>
            </a:pPr>
            <a:r>
              <a:rPr lang="en-US" sz="1600" dirty="0"/>
              <a:t>Detects patients who became colonized while in the community (present on admission). Prompt intervention can </a:t>
            </a:r>
            <a:r>
              <a:rPr lang="en-US" sz="1600" b="1" dirty="0"/>
              <a:t>decrease</a:t>
            </a:r>
            <a:r>
              <a:rPr lang="en-US" sz="1600" dirty="0"/>
              <a:t> the risk of transmission to other patients.</a:t>
            </a:r>
            <a:endParaRPr lang="en-US" sz="1600" dirty="0">
              <a:cs typeface="Calibri"/>
            </a:endParaRPr>
          </a:p>
          <a:p>
            <a:pPr marL="274320" indent="-274320">
              <a:spcBef>
                <a:spcPts val="0"/>
              </a:spcBef>
              <a:spcAft>
                <a:spcPts val="600"/>
              </a:spcAft>
            </a:pPr>
            <a:r>
              <a:rPr lang="en-US" sz="1800" b="1" dirty="0">
                <a:ea typeface="+mn-lt"/>
                <a:cs typeface="+mn-lt"/>
              </a:rPr>
              <a:t>Surveillance performed upon hospital admission </a:t>
            </a:r>
            <a:r>
              <a:rPr lang="en-US" sz="1800" b="1" u="sng" dirty="0">
                <a:ea typeface="+mn-lt"/>
                <a:cs typeface="+mn-lt"/>
              </a:rPr>
              <a:t>and</a:t>
            </a:r>
            <a:r>
              <a:rPr lang="en-US" sz="1800" b="1" dirty="0">
                <a:ea typeface="+mn-lt"/>
                <a:cs typeface="+mn-lt"/>
              </a:rPr>
              <a:t> at a regular interval offers an advantage.</a:t>
            </a:r>
            <a:endParaRPr lang="en-US" sz="1800" dirty="0">
              <a:ea typeface="+mn-lt"/>
              <a:cs typeface="+mn-lt"/>
            </a:endParaRPr>
          </a:p>
          <a:p>
            <a:pPr marL="640080" indent="-274320">
              <a:spcBef>
                <a:spcPts val="0"/>
              </a:spcBef>
              <a:spcAft>
                <a:spcPts val="600"/>
              </a:spcAft>
              <a:buFont typeface="Courier New" panose="02070309020205020404" pitchFamily="49" charset="0"/>
              <a:buChar char="o"/>
            </a:pPr>
            <a:r>
              <a:rPr lang="en-US" sz="1600" dirty="0">
                <a:ea typeface="+mn-lt"/>
                <a:cs typeface="+mn-lt"/>
              </a:rPr>
              <a:t>Detects patients who became colonized while in the hospital. Prompt intervention can </a:t>
            </a:r>
            <a:r>
              <a:rPr lang="en-US" sz="1600" b="1" dirty="0">
                <a:ea typeface="+mn-lt"/>
                <a:cs typeface="+mn-lt"/>
              </a:rPr>
              <a:t>decrease</a:t>
            </a:r>
            <a:r>
              <a:rPr lang="en-US" sz="1600" dirty="0">
                <a:ea typeface="+mn-lt"/>
                <a:cs typeface="+mn-lt"/>
              </a:rPr>
              <a:t> the risk of transmission to other patients. Data can be tracked to assess the effectiveness of interventions to interrupt MRSA transmission.</a:t>
            </a:r>
          </a:p>
        </p:txBody>
      </p:sp>
      <p:sp>
        <p:nvSpPr>
          <p:cNvPr id="24" name="Slide Number Placeholder 23">
            <a:extLst>
              <a:ext uri="{FF2B5EF4-FFF2-40B4-BE49-F238E27FC236}">
                <a16:creationId xmlns:a16="http://schemas.microsoft.com/office/drawing/2014/main" id="{265FABDC-2610-7405-4671-2A03694BABF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421831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98CB-F612-D266-EEFE-ABA39AE55024}"/>
              </a:ext>
            </a:extLst>
          </p:cNvPr>
          <p:cNvSpPr>
            <a:spLocks noGrp="1"/>
          </p:cNvSpPr>
          <p:nvPr>
            <p:ph type="title"/>
          </p:nvPr>
        </p:nvSpPr>
        <p:spPr/>
        <p:txBody>
          <a:bodyPr>
            <a:noAutofit/>
          </a:bodyPr>
          <a:lstStyle/>
          <a:p>
            <a:r>
              <a:rPr lang="en-US" sz="3200" dirty="0"/>
              <a:t>Tracking and Utilizing MRSA Surveillance Data</a:t>
            </a:r>
          </a:p>
        </p:txBody>
      </p:sp>
      <p:sp>
        <p:nvSpPr>
          <p:cNvPr id="3" name="Content Placeholder 2">
            <a:extLst>
              <a:ext uri="{FF2B5EF4-FFF2-40B4-BE49-F238E27FC236}">
                <a16:creationId xmlns:a16="http://schemas.microsoft.com/office/drawing/2014/main" id="{1FEE8510-FF7E-8A3E-BE31-A40932133F87}"/>
              </a:ext>
            </a:extLst>
          </p:cNvPr>
          <p:cNvSpPr>
            <a:spLocks noGrp="1"/>
          </p:cNvSpPr>
          <p:nvPr>
            <p:ph idx="1"/>
          </p:nvPr>
        </p:nvSpPr>
        <p:spPr>
          <a:xfrm>
            <a:off x="568411" y="1097279"/>
            <a:ext cx="4480560" cy="5212080"/>
          </a:xfrm>
        </p:spPr>
        <p:txBody>
          <a:bodyPr>
            <a:normAutofit/>
          </a:bodyPr>
          <a:lstStyle/>
          <a:p>
            <a:pPr marL="0" indent="0">
              <a:spcBef>
                <a:spcPts val="0"/>
              </a:spcBef>
              <a:spcAft>
                <a:spcPts val="3000"/>
              </a:spcAft>
              <a:buNone/>
            </a:pPr>
            <a:r>
              <a:rPr lang="en-US" sz="2800" b="1" dirty="0"/>
              <a:t>Surveillance data tracked over time allows facilities to:</a:t>
            </a:r>
            <a:endParaRPr lang="en-US" sz="2800" dirty="0"/>
          </a:p>
          <a:p>
            <a:pPr marL="365760" indent="-365760">
              <a:spcBef>
                <a:spcPts val="0"/>
              </a:spcBef>
              <a:spcAft>
                <a:spcPts val="3000"/>
              </a:spcAft>
            </a:pPr>
            <a:r>
              <a:rPr lang="en-US" sz="2600" dirty="0"/>
              <a:t>Detect outbreaks</a:t>
            </a:r>
            <a:endParaRPr lang="en-US" sz="2600" dirty="0">
              <a:cs typeface="Calibri"/>
            </a:endParaRPr>
          </a:p>
          <a:p>
            <a:pPr marL="365760" indent="-365760">
              <a:spcBef>
                <a:spcPts val="0"/>
              </a:spcBef>
              <a:spcAft>
                <a:spcPts val="3000"/>
              </a:spcAft>
            </a:pPr>
            <a:r>
              <a:rPr lang="en-US" sz="2600" dirty="0"/>
              <a:t>Spot unexpected increases in disease occurrence</a:t>
            </a:r>
            <a:endParaRPr lang="en-US" sz="2600" dirty="0">
              <a:cs typeface="Calibri"/>
            </a:endParaRPr>
          </a:p>
          <a:p>
            <a:pPr marL="365760" indent="-365760">
              <a:spcBef>
                <a:spcPts val="0"/>
              </a:spcBef>
              <a:spcAft>
                <a:spcPts val="3000"/>
              </a:spcAft>
            </a:pPr>
            <a:r>
              <a:rPr lang="en-US" sz="2600" dirty="0"/>
              <a:t>Evaluate and adjust the effectiveness of intervention strategies</a:t>
            </a:r>
            <a:endParaRPr lang="en-US" sz="2600" dirty="0">
              <a:cs typeface="Calibri"/>
            </a:endParaRPr>
          </a:p>
        </p:txBody>
      </p:sp>
      <p:pic>
        <p:nvPicPr>
          <p:cNvPr id="25" name="Picture 24">
            <a:extLst>
              <a:ext uri="{FF2B5EF4-FFF2-40B4-BE49-F238E27FC236}">
                <a16:creationId xmlns:a16="http://schemas.microsoft.com/office/drawing/2014/main" id="{28FC1E35-4C5C-C92E-431C-6178A39DEECD}"/>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414279" y="1315292"/>
            <a:ext cx="3063006" cy="4612905"/>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7BA88D1F-D1D2-1C43-4A1F-5EFE47B9579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07827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A50A-6F39-2486-DD26-63C938D69ED1}"/>
              </a:ext>
            </a:extLst>
          </p:cNvPr>
          <p:cNvSpPr>
            <a:spLocks noGrp="1"/>
          </p:cNvSpPr>
          <p:nvPr>
            <p:ph type="title"/>
          </p:nvPr>
        </p:nvSpPr>
        <p:spPr/>
        <p:txBody>
          <a:bodyPr/>
          <a:lstStyle/>
          <a:p>
            <a:r>
              <a:rPr lang="en-US" dirty="0"/>
              <a:t>Contact Precautions</a:t>
            </a:r>
          </a:p>
        </p:txBody>
      </p:sp>
      <p:sp>
        <p:nvSpPr>
          <p:cNvPr id="3" name="Content Placeholder 2">
            <a:extLst>
              <a:ext uri="{FF2B5EF4-FFF2-40B4-BE49-F238E27FC236}">
                <a16:creationId xmlns:a16="http://schemas.microsoft.com/office/drawing/2014/main" id="{2AA997F5-8ADF-E0E5-0229-5EA12C94287E}"/>
              </a:ext>
            </a:extLst>
          </p:cNvPr>
          <p:cNvSpPr>
            <a:spLocks noGrp="1"/>
          </p:cNvSpPr>
          <p:nvPr>
            <p:ph idx="1"/>
          </p:nvPr>
        </p:nvSpPr>
        <p:spPr>
          <a:xfrm>
            <a:off x="457200" y="1097280"/>
            <a:ext cx="6017741" cy="2660238"/>
          </a:xfrm>
        </p:spPr>
        <p:txBody>
          <a:bodyPr>
            <a:normAutofit/>
          </a:bodyPr>
          <a:lstStyle/>
          <a:p>
            <a:pPr marL="365760" indent="-365760" defTabSz="914400"/>
            <a:r>
              <a:rPr lang="en-US" sz="2000" b="1" dirty="0">
                <a:solidFill>
                  <a:prstClr val="black"/>
                </a:solidFill>
              </a:rPr>
              <a:t>Promptly place patients colonized or infected with MRSA on contact precautions.</a:t>
            </a:r>
          </a:p>
          <a:p>
            <a:pPr marL="822960" lvl="1" indent="-365760" defTabSz="914400"/>
            <a:r>
              <a:rPr lang="en-US" sz="1800" dirty="0">
                <a:solidFill>
                  <a:prstClr val="black"/>
                </a:solidFill>
              </a:rPr>
              <a:t>Contact precautions prevent the spread of diseases through direct contact with the patient or indirect contact with environmental surfaces or patient-care items in the patient’s environment.</a:t>
            </a:r>
          </a:p>
          <a:p>
            <a:pPr marL="822960" lvl="1" indent="-365760" defTabSz="914400"/>
            <a:r>
              <a:rPr lang="en-US" sz="1800" dirty="0">
                <a:solidFill>
                  <a:prstClr val="black"/>
                </a:solidFill>
              </a:rPr>
              <a:t>Wear gloves and gown to enter a patient room regardless of whether patient contact will occur.</a:t>
            </a:r>
          </a:p>
        </p:txBody>
      </p:sp>
      <p:pic>
        <p:nvPicPr>
          <p:cNvPr id="7" name="Picture 6" descr="A microscopic view of MRSA with purple, round, irregularly shaped clusters, indicative of Gram-positive cocci in clusters.">
            <a:extLst>
              <a:ext uri="{FF2B5EF4-FFF2-40B4-BE49-F238E27FC236}">
                <a16:creationId xmlns:a16="http://schemas.microsoft.com/office/drawing/2014/main" id="{B2ACB4AE-74E4-4773-66DB-C02ECEFAE52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438552" y="1016900"/>
            <a:ext cx="2420737" cy="2423700"/>
          </a:xfrm>
          <a:prstGeom prst="rect">
            <a:avLst/>
          </a:prstGeom>
        </p:spPr>
      </p:pic>
      <p:sp>
        <p:nvSpPr>
          <p:cNvPr id="4" name="Text Placeholder 3">
            <a:extLst>
              <a:ext uri="{FF2B5EF4-FFF2-40B4-BE49-F238E27FC236}">
                <a16:creationId xmlns:a16="http://schemas.microsoft.com/office/drawing/2014/main" id="{FB597CC7-4381-C526-30B3-596213014A0E}"/>
              </a:ext>
            </a:extLst>
          </p:cNvPr>
          <p:cNvSpPr>
            <a:spLocks noGrp="1"/>
          </p:cNvSpPr>
          <p:nvPr>
            <p:ph type="body" sz="quarter" idx="11"/>
          </p:nvPr>
        </p:nvSpPr>
        <p:spPr>
          <a:xfrm>
            <a:off x="457200" y="3757517"/>
            <a:ext cx="8229600" cy="1707316"/>
          </a:xfrm>
        </p:spPr>
        <p:txBody>
          <a:bodyPr vert="horz" lIns="91440" tIns="45720" rIns="91440" bIns="45720" rtlCol="0">
            <a:normAutofit/>
          </a:bodyPr>
          <a:lstStyle/>
          <a:p>
            <a:pPr marL="365760" indent="-365760" defTabSz="914400"/>
            <a:r>
              <a:rPr lang="en-US" sz="2000" b="1" dirty="0">
                <a:solidFill>
                  <a:prstClr val="black"/>
                </a:solidFill>
              </a:rPr>
              <a:t>IMPORTANT: </a:t>
            </a:r>
            <a:r>
              <a:rPr lang="en-US" sz="2000" dirty="0">
                <a:solidFill>
                  <a:prstClr val="black"/>
                </a:solidFill>
              </a:rPr>
              <a:t>Contact precautions must be used with other strategies to meaningfully reduce MRSA transmission</a:t>
            </a:r>
          </a:p>
          <a:p>
            <a:pPr marL="822960" lvl="1" indent="-365760" defTabSz="914400"/>
            <a:r>
              <a:rPr lang="en-US" sz="1800" dirty="0">
                <a:solidFill>
                  <a:prstClr val="black"/>
                </a:solidFill>
              </a:rPr>
              <a:t>A study found that the use of contact precautions reduced MRSA transmission by 47 percent when it was part of a multidimensional approach, but not alone.</a:t>
            </a:r>
            <a:r>
              <a:rPr lang="en-US" sz="1800" baseline="30000" dirty="0">
                <a:solidFill>
                  <a:prstClr val="black"/>
                </a:solidFill>
              </a:rPr>
              <a:t>17</a:t>
            </a:r>
            <a:endParaRPr lang="en-US" sz="1800" dirty="0">
              <a:solidFill>
                <a:prstClr val="black"/>
              </a:solidFill>
            </a:endParaRPr>
          </a:p>
        </p:txBody>
      </p:sp>
      <p:sp>
        <p:nvSpPr>
          <p:cNvPr id="5" name="Text Placeholder 4">
            <a:extLst>
              <a:ext uri="{FF2B5EF4-FFF2-40B4-BE49-F238E27FC236}">
                <a16:creationId xmlns:a16="http://schemas.microsoft.com/office/drawing/2014/main" id="{F52699BC-E3CD-7BBA-F3C9-82AF0DD29803}"/>
              </a:ext>
            </a:extLst>
          </p:cNvPr>
          <p:cNvSpPr>
            <a:spLocks noGrp="1"/>
          </p:cNvSpPr>
          <p:nvPr>
            <p:ph type="body" sz="quarter" idx="12"/>
          </p:nvPr>
        </p:nvSpPr>
        <p:spPr>
          <a:xfrm>
            <a:off x="457200" y="5546922"/>
            <a:ext cx="8229600" cy="692229"/>
          </a:xfrm>
          <a:prstGeom prst="roundRect">
            <a:avLst>
              <a:gd name="adj" fmla="val 27136"/>
            </a:avLst>
          </a:prstGeom>
          <a:solidFill>
            <a:schemeClr val="accent3"/>
          </a:solidFill>
          <a:effectLst>
            <a:innerShdw blurRad="63500" dist="50800" dir="13500000">
              <a:prstClr val="black">
                <a:alpha val="50000"/>
              </a:prstClr>
            </a:innerShdw>
          </a:effectLst>
        </p:spPr>
        <p:txBody>
          <a:bodyPr vert="horz" wrap="square" lIns="182880" tIns="137160" rIns="182880" bIns="137160" rtlCol="0" anchor="ctr">
            <a:spAutoFit/>
          </a:bodyPr>
          <a:lstStyle/>
          <a:p>
            <a:pPr marL="365760" indent="-365760">
              <a:spcBef>
                <a:spcPts val="0"/>
              </a:spcBef>
            </a:pPr>
            <a:r>
              <a:rPr lang="en-US" sz="2000" dirty="0">
                <a:solidFill>
                  <a:prstClr val="black"/>
                </a:solidFill>
                <a:cs typeface="Calibri"/>
              </a:rPr>
              <a:t>Learn more on the </a:t>
            </a:r>
            <a:r>
              <a:rPr lang="en-US" sz="2000" b="1" u="sng" dirty="0">
                <a:solidFill>
                  <a:srgbClr val="0070C0"/>
                </a:solidFill>
                <a:cs typeface="Calibri"/>
                <a:hlinkClick r:id="rId4"/>
              </a:rPr>
              <a:t>Contact Precautions section</a:t>
            </a:r>
            <a:r>
              <a:rPr lang="en-US" sz="2000" b="1" dirty="0">
                <a:solidFill>
                  <a:srgbClr val="0070C0"/>
                </a:solidFill>
                <a:cs typeface="Calibri"/>
              </a:rPr>
              <a:t> </a:t>
            </a:r>
            <a:r>
              <a:rPr lang="en-US" sz="2000" b="1" dirty="0">
                <a:solidFill>
                  <a:prstClr val="black"/>
                </a:solidFill>
                <a:cs typeface="Calibri"/>
              </a:rPr>
              <a:t>of the Toolkit website.</a:t>
            </a:r>
          </a:p>
        </p:txBody>
      </p:sp>
      <p:sp>
        <p:nvSpPr>
          <p:cNvPr id="24" name="Slide Number Placeholder 23">
            <a:extLst>
              <a:ext uri="{FF2B5EF4-FFF2-40B4-BE49-F238E27FC236}">
                <a16:creationId xmlns:a16="http://schemas.microsoft.com/office/drawing/2014/main" id="{244BF510-6D40-B039-4F54-DA5FA557FA9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3134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CB43-F9AC-8FEF-D544-50F5B18A20B0}"/>
              </a:ext>
            </a:extLst>
          </p:cNvPr>
          <p:cNvSpPr>
            <a:spLocks noGrp="1"/>
          </p:cNvSpPr>
          <p:nvPr>
            <p:ph type="title"/>
          </p:nvPr>
        </p:nvSpPr>
        <p:spPr/>
        <p:txBody>
          <a:bodyPr>
            <a:normAutofit fontScale="90000"/>
          </a:bodyPr>
          <a:lstStyle/>
          <a:p>
            <a:r>
              <a:rPr lang="en-US" sz="4400" dirty="0"/>
              <a:t>MRSA Decolonization Is Incomplete</a:t>
            </a:r>
            <a:r>
              <a:rPr lang="en-US" sz="4400" baseline="30000" dirty="0"/>
              <a:t>18</a:t>
            </a:r>
            <a:endParaRPr lang="en-US" dirty="0"/>
          </a:p>
        </p:txBody>
      </p:sp>
      <p:graphicFrame>
        <p:nvGraphicFramePr>
          <p:cNvPr id="25" name="Content Placeholder 24" descr="A 4x4 table providing an overview of the results of the randomized, placebo-controlled, double-blind trial showing that MRSA decolonization is incomplete. In this trial involving 98 patients colonized with MRSA, patients were bathed daily with chlorhexidine gluconate (CHG). In addition to CHG, they were randomized to receive either 5 days of mupirocin or 5 days of placebo, and they were cultured periodically. The table rows focus on the patients who had nares cleared, patients who had all body sites cleared, and MRSA infection. The columns focus on the mupirocin and CHG group, placebo and CHG group, and p-value. The presentation highlights the numbers in the outlined boxes, which represent the percentage of patients in each group who had all body sites cleared of MRSA.">
            <a:extLst>
              <a:ext uri="{FF2B5EF4-FFF2-40B4-BE49-F238E27FC236}">
                <a16:creationId xmlns:a16="http://schemas.microsoft.com/office/drawing/2014/main" id="{E1EBF6B9-9EA4-B487-2B74-AE019F08ED00}"/>
              </a:ext>
            </a:extLst>
          </p:cNvPr>
          <p:cNvGraphicFramePr>
            <a:graphicFrameLocks noGrp="1"/>
          </p:cNvGraphicFramePr>
          <p:nvPr>
            <p:ph idx="1"/>
            <p:extLst>
              <p:ext uri="{D42A27DB-BD31-4B8C-83A1-F6EECF244321}">
                <p14:modId xmlns:p14="http://schemas.microsoft.com/office/powerpoint/2010/main" val="2273438806"/>
              </p:ext>
            </p:extLst>
          </p:nvPr>
        </p:nvGraphicFramePr>
        <p:xfrm>
          <a:off x="457200" y="1096963"/>
          <a:ext cx="8229600" cy="2926080"/>
        </p:xfrm>
        <a:graphic>
          <a:graphicData uri="http://schemas.openxmlformats.org/drawingml/2006/table">
            <a:tbl>
              <a:tblPr firstRow="1" bandRow="1">
                <a:tableStyleId>{B301B821-A1FF-4177-AEE7-76D212191A09}</a:tableStyleId>
              </a:tblPr>
              <a:tblGrid>
                <a:gridCol w="2743200">
                  <a:extLst>
                    <a:ext uri="{9D8B030D-6E8A-4147-A177-3AD203B41FA5}">
                      <a16:colId xmlns:a16="http://schemas.microsoft.com/office/drawing/2014/main" val="1052507209"/>
                    </a:ext>
                  </a:extLst>
                </a:gridCol>
                <a:gridCol w="2103120">
                  <a:extLst>
                    <a:ext uri="{9D8B030D-6E8A-4147-A177-3AD203B41FA5}">
                      <a16:colId xmlns:a16="http://schemas.microsoft.com/office/drawing/2014/main" val="3429059971"/>
                    </a:ext>
                  </a:extLst>
                </a:gridCol>
                <a:gridCol w="2103120">
                  <a:extLst>
                    <a:ext uri="{9D8B030D-6E8A-4147-A177-3AD203B41FA5}">
                      <a16:colId xmlns:a16="http://schemas.microsoft.com/office/drawing/2014/main" val="644813050"/>
                    </a:ext>
                  </a:extLst>
                </a:gridCol>
                <a:gridCol w="1280160">
                  <a:extLst>
                    <a:ext uri="{9D8B030D-6E8A-4147-A177-3AD203B41FA5}">
                      <a16:colId xmlns:a16="http://schemas.microsoft.com/office/drawing/2014/main" val="643542910"/>
                    </a:ext>
                  </a:extLst>
                </a:gridCol>
              </a:tblGrid>
              <a:tr h="370840">
                <a:tc>
                  <a:txBody>
                    <a:bodyPr/>
                    <a:lstStyle/>
                    <a:p>
                      <a:pPr algn="l"/>
                      <a:r>
                        <a:rPr lang="en-US" sz="2000" dirty="0"/>
                        <a:t>Hospital Trial*</a:t>
                      </a:r>
                    </a:p>
                  </a:txBody>
                  <a:tcPr/>
                </a:tc>
                <a:tc>
                  <a:txBody>
                    <a:bodyPr/>
                    <a:lstStyle/>
                    <a:p>
                      <a:pPr algn="l"/>
                      <a:r>
                        <a:rPr lang="en-US" sz="2000" dirty="0"/>
                        <a:t>Mupirocin &amp; Chlorhexidine Gluconate (CHG)</a:t>
                      </a:r>
                    </a:p>
                  </a:txBody>
                  <a:tcPr/>
                </a:tc>
                <a:tc>
                  <a:txBody>
                    <a:bodyPr/>
                    <a:lstStyle/>
                    <a:p>
                      <a:pPr algn="l"/>
                      <a:r>
                        <a:rPr lang="en-US" sz="2000" dirty="0"/>
                        <a:t>Placebo &amp; CHG</a:t>
                      </a:r>
                    </a:p>
                  </a:txBody>
                  <a:tcPr/>
                </a:tc>
                <a:tc>
                  <a:txBody>
                    <a:bodyPr/>
                    <a:lstStyle/>
                    <a:p>
                      <a:pPr algn="l"/>
                      <a:r>
                        <a:rPr lang="en-US" sz="2000" dirty="0"/>
                        <a:t>p-value</a:t>
                      </a:r>
                    </a:p>
                  </a:txBody>
                  <a:tcPr/>
                </a:tc>
                <a:extLst>
                  <a:ext uri="{0D108BD9-81ED-4DB2-BD59-A6C34878D82A}">
                    <a16:rowId xmlns:a16="http://schemas.microsoft.com/office/drawing/2014/main" val="3058574517"/>
                  </a:ext>
                </a:extLst>
              </a:tr>
              <a:tr h="640080">
                <a:tc>
                  <a:txBody>
                    <a:bodyPr/>
                    <a:lstStyle/>
                    <a:p>
                      <a:pPr marL="0" marR="0" lvl="0" indent="0" algn="l" defTabSz="976308" rtl="0" eaLnBrk="1" fontAlgn="auto" latinLnBrk="0" hangingPunct="1">
                        <a:lnSpc>
                          <a:spcPct val="100000"/>
                        </a:lnSpc>
                        <a:spcBef>
                          <a:spcPts val="0"/>
                        </a:spcBef>
                        <a:spcAft>
                          <a:spcPts val="0"/>
                        </a:spcAft>
                        <a:buClrTx/>
                        <a:buSzTx/>
                        <a:buFontTx/>
                        <a:buNone/>
                        <a:tabLst/>
                        <a:defRPr/>
                      </a:pPr>
                      <a:r>
                        <a:rPr lang="en-US" sz="2000" dirty="0"/>
                        <a:t>Nares cleared</a:t>
                      </a:r>
                    </a:p>
                  </a:txBody>
                  <a:tcPr anchor="ctr"/>
                </a:tc>
                <a:tc>
                  <a:txBody>
                    <a:bodyPr/>
                    <a:lstStyle/>
                    <a:p>
                      <a:pPr algn="l"/>
                      <a:r>
                        <a:rPr lang="en-US" sz="2000" dirty="0"/>
                        <a:t>44 percent</a:t>
                      </a:r>
                    </a:p>
                  </a:txBody>
                  <a:tcPr anchor="ctr"/>
                </a:tc>
                <a:tc>
                  <a:txBody>
                    <a:bodyPr/>
                    <a:lstStyle/>
                    <a:p>
                      <a:pPr algn="l"/>
                      <a:r>
                        <a:rPr lang="en-US" sz="2000" dirty="0"/>
                        <a:t>25 percent</a:t>
                      </a:r>
                    </a:p>
                  </a:txBody>
                  <a:tcPr anchor="ctr"/>
                </a:tc>
                <a:tc>
                  <a:txBody>
                    <a:bodyPr/>
                    <a:lstStyle/>
                    <a:p>
                      <a:pPr algn="l"/>
                      <a:r>
                        <a:rPr lang="en-US" sz="2000" dirty="0"/>
                        <a:t>0.06</a:t>
                      </a:r>
                    </a:p>
                  </a:txBody>
                  <a:tcPr anchor="ctr"/>
                </a:tc>
                <a:extLst>
                  <a:ext uri="{0D108BD9-81ED-4DB2-BD59-A6C34878D82A}">
                    <a16:rowId xmlns:a16="http://schemas.microsoft.com/office/drawing/2014/main" val="1168593300"/>
                  </a:ext>
                </a:extLst>
              </a:tr>
              <a:tr h="640080">
                <a:tc>
                  <a:txBody>
                    <a:bodyPr/>
                    <a:lstStyle/>
                    <a:p>
                      <a:pPr marL="0" marR="0" lvl="0" indent="0" algn="l" defTabSz="976308" rtl="0" eaLnBrk="1" fontAlgn="auto" latinLnBrk="0" hangingPunct="1">
                        <a:lnSpc>
                          <a:spcPct val="100000"/>
                        </a:lnSpc>
                        <a:spcBef>
                          <a:spcPts val="0"/>
                        </a:spcBef>
                        <a:spcAft>
                          <a:spcPts val="0"/>
                        </a:spcAft>
                        <a:buClrTx/>
                        <a:buSzTx/>
                        <a:buFontTx/>
                        <a:buNone/>
                        <a:tabLst/>
                        <a:defRPr/>
                      </a:pPr>
                      <a:r>
                        <a:rPr lang="en-US" sz="2000" b="1" dirty="0"/>
                        <a:t>All body sites cleared</a:t>
                      </a:r>
                    </a:p>
                  </a:txBody>
                  <a:tcPr anchor="ctr"/>
                </a:tc>
                <a:tc>
                  <a:txBody>
                    <a:bodyPr/>
                    <a:lstStyle/>
                    <a:p>
                      <a:pPr algn="l"/>
                      <a:r>
                        <a:rPr lang="en-US" sz="2000" b="1" u="none" dirty="0"/>
                        <a:t>25 percent</a:t>
                      </a:r>
                    </a:p>
                  </a:txBody>
                  <a:tcPr anchor="ctr"/>
                </a:tc>
                <a:tc>
                  <a:txBody>
                    <a:bodyPr/>
                    <a:lstStyle/>
                    <a:p>
                      <a:pPr algn="l"/>
                      <a:r>
                        <a:rPr lang="en-US" sz="2000" b="1" u="none" dirty="0"/>
                        <a:t>18 percent</a:t>
                      </a:r>
                    </a:p>
                  </a:txBody>
                  <a:tcPr anchor="ctr"/>
                </a:tc>
                <a:tc>
                  <a:txBody>
                    <a:bodyPr/>
                    <a:lstStyle/>
                    <a:p>
                      <a:pPr algn="l"/>
                      <a:r>
                        <a:rPr lang="en-US" sz="2000" b="1" dirty="0"/>
                        <a:t>0.40</a:t>
                      </a:r>
                    </a:p>
                  </a:txBody>
                  <a:tcPr anchor="ctr"/>
                </a:tc>
                <a:extLst>
                  <a:ext uri="{0D108BD9-81ED-4DB2-BD59-A6C34878D82A}">
                    <a16:rowId xmlns:a16="http://schemas.microsoft.com/office/drawing/2014/main" val="7675155"/>
                  </a:ext>
                </a:extLst>
              </a:tr>
              <a:tr h="640080">
                <a:tc>
                  <a:txBody>
                    <a:bodyPr/>
                    <a:lstStyle/>
                    <a:p>
                      <a:pPr marL="0" marR="0" lvl="0" indent="0" algn="l" defTabSz="976308" rtl="0" eaLnBrk="1" fontAlgn="auto" latinLnBrk="0" hangingPunct="1">
                        <a:lnSpc>
                          <a:spcPct val="100000"/>
                        </a:lnSpc>
                        <a:spcBef>
                          <a:spcPts val="0"/>
                        </a:spcBef>
                        <a:spcAft>
                          <a:spcPts val="0"/>
                        </a:spcAft>
                        <a:buClrTx/>
                        <a:buSzTx/>
                        <a:buFontTx/>
                        <a:buNone/>
                        <a:tabLst/>
                        <a:defRPr/>
                      </a:pPr>
                      <a:r>
                        <a:rPr lang="en-US" sz="2000" dirty="0"/>
                        <a:t>MRSA Infection</a:t>
                      </a:r>
                    </a:p>
                  </a:txBody>
                  <a:tcPr anchor="ctr"/>
                </a:tc>
                <a:tc>
                  <a:txBody>
                    <a:bodyPr/>
                    <a:lstStyle/>
                    <a:p>
                      <a:pPr algn="l"/>
                      <a:r>
                        <a:rPr lang="en-US" sz="2000" dirty="0"/>
                        <a:t>6 percent</a:t>
                      </a:r>
                    </a:p>
                  </a:txBody>
                  <a:tcPr anchor="ctr"/>
                </a:tc>
                <a:tc>
                  <a:txBody>
                    <a:bodyPr/>
                    <a:lstStyle/>
                    <a:p>
                      <a:pPr algn="l"/>
                      <a:r>
                        <a:rPr lang="en-US" sz="2000" dirty="0"/>
                        <a:t>14 percent</a:t>
                      </a:r>
                    </a:p>
                  </a:txBody>
                  <a:tcPr anchor="ctr"/>
                </a:tc>
                <a:tc>
                  <a:txBody>
                    <a:bodyPr/>
                    <a:lstStyle/>
                    <a:p>
                      <a:pPr algn="l"/>
                      <a:r>
                        <a:rPr lang="en-US" sz="2000" dirty="0"/>
                        <a:t>0.32</a:t>
                      </a:r>
                    </a:p>
                  </a:txBody>
                  <a:tcPr anchor="ctr"/>
                </a:tc>
                <a:extLst>
                  <a:ext uri="{0D108BD9-81ED-4DB2-BD59-A6C34878D82A}">
                    <a16:rowId xmlns:a16="http://schemas.microsoft.com/office/drawing/2014/main" val="4171052712"/>
                  </a:ext>
                </a:extLst>
              </a:tr>
            </a:tbl>
          </a:graphicData>
        </a:graphic>
      </p:graphicFrame>
      <p:sp>
        <p:nvSpPr>
          <p:cNvPr id="4" name="Text Placeholder 3">
            <a:extLst>
              <a:ext uri="{FF2B5EF4-FFF2-40B4-BE49-F238E27FC236}">
                <a16:creationId xmlns:a16="http://schemas.microsoft.com/office/drawing/2014/main" id="{B38F6802-11F4-93CC-600C-EB8635AA65F2}"/>
              </a:ext>
            </a:extLst>
          </p:cNvPr>
          <p:cNvSpPr>
            <a:spLocks noGrp="1"/>
          </p:cNvSpPr>
          <p:nvPr>
            <p:ph type="body" sz="quarter" idx="11"/>
          </p:nvPr>
        </p:nvSpPr>
        <p:spPr>
          <a:xfrm>
            <a:off x="457200" y="4185201"/>
            <a:ext cx="8229600" cy="1095729"/>
          </a:xfrm>
        </p:spPr>
        <p:txBody>
          <a:bodyPr>
            <a:normAutofit/>
          </a:bodyPr>
          <a:lstStyle/>
          <a:p>
            <a:pPr marL="0" marR="0" lvl="0" indent="0" algn="l" defTabSz="887553" rtl="0" eaLnBrk="1" fontAlgn="auto" latinLnBrk="0" hangingPunct="1">
              <a:lnSpc>
                <a:spcPct val="100000"/>
              </a:lnSpc>
              <a:spcBef>
                <a:spcPts val="6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*The followup period was up to 26 days (plus or minus 3 days) after initiation of therapy. Regarding decolonization effectiveness, the study researchers indicated that the trial results were not related to exogenous recolonization or high-level resistance.</a:t>
            </a:r>
          </a:p>
        </p:txBody>
      </p:sp>
      <p:sp>
        <p:nvSpPr>
          <p:cNvPr id="5" name="Text Placeholder 4">
            <a:extLst>
              <a:ext uri="{FF2B5EF4-FFF2-40B4-BE49-F238E27FC236}">
                <a16:creationId xmlns:a16="http://schemas.microsoft.com/office/drawing/2014/main" id="{9590F022-69F4-7EB5-F886-43BFD33BAC0E}"/>
              </a:ext>
            </a:extLst>
          </p:cNvPr>
          <p:cNvSpPr>
            <a:spLocks noGrp="1"/>
          </p:cNvSpPr>
          <p:nvPr>
            <p:ph type="body" sz="quarter" idx="12"/>
          </p:nvPr>
        </p:nvSpPr>
        <p:spPr>
          <a:xfrm>
            <a:off x="548640" y="5328436"/>
            <a:ext cx="8046720" cy="824389"/>
          </a:xfrm>
          <a:prstGeom prst="roundRect">
            <a:avLst>
              <a:gd name="adj" fmla="val 19094"/>
            </a:avLst>
          </a:prstGeom>
          <a:solidFill>
            <a:schemeClr val="accent3"/>
          </a:solidFill>
          <a:effectLst>
            <a:innerShdw blurRad="63500" dist="50800" dir="13500000">
              <a:prstClr val="black">
                <a:alpha val="50000"/>
              </a:prstClr>
            </a:innerShdw>
          </a:effectLst>
        </p:spPr>
        <p:txBody>
          <a:bodyPr vert="horz" wrap="square" lIns="182880" tIns="91440" rIns="182880" bIns="91440" rtlCol="0" anchor="ctr">
            <a:spAutoFit/>
          </a:bodyPr>
          <a:lstStyle/>
          <a:p>
            <a:pPr marL="274320" indent="-274320">
              <a:spcBef>
                <a:spcPts val="0"/>
              </a:spcBef>
            </a:pPr>
            <a:r>
              <a:rPr lang="en-US" sz="1800" dirty="0">
                <a:solidFill>
                  <a:prstClr val="black"/>
                </a:solidFill>
                <a:cs typeface="Calibri"/>
              </a:rPr>
              <a:t>For more on the importance of mupirocin and CHG for decolonization, access the </a:t>
            </a:r>
            <a:r>
              <a:rPr lang="en-US" sz="1800" b="1" u="sng" dirty="0">
                <a:solidFill>
                  <a:srgbClr val="0070C0"/>
                </a:solidFill>
                <a:cs typeface="Calibri"/>
                <a:hlinkClick r:id="rId3"/>
              </a:rPr>
              <a:t>Decolonization section</a:t>
            </a:r>
            <a:r>
              <a:rPr lang="en-US" sz="1800" b="1" dirty="0">
                <a:solidFill>
                  <a:prstClr val="black"/>
                </a:solidFill>
                <a:cs typeface="Calibri"/>
              </a:rPr>
              <a:t> of the Toolkit website.</a:t>
            </a:r>
          </a:p>
        </p:txBody>
      </p:sp>
      <p:sp>
        <p:nvSpPr>
          <p:cNvPr id="27" name="Rectangle 26">
            <a:extLst>
              <a:ext uri="{FF2B5EF4-FFF2-40B4-BE49-F238E27FC236}">
                <a16:creationId xmlns:a16="http://schemas.microsoft.com/office/drawing/2014/main" id="{8E1DDA40-04F6-E0D4-023F-4B5972965FED}"/>
              </a:ext>
              <a:ext uri="{C183D7F6-B498-43B3-948B-1728B52AA6E4}">
                <adec:decorative xmlns:adec="http://schemas.microsoft.com/office/drawing/2017/decorative" val="1"/>
              </a:ext>
            </a:extLst>
          </p:cNvPr>
          <p:cNvSpPr/>
          <p:nvPr/>
        </p:nvSpPr>
        <p:spPr>
          <a:xfrm>
            <a:off x="3076830" y="2735637"/>
            <a:ext cx="3931920" cy="640080"/>
          </a:xfrm>
          <a:prstGeom prst="rect">
            <a:avLst/>
          </a:prstGeom>
          <a:ln w="57150">
            <a:solidFill>
              <a:srgbClr val="00B050"/>
            </a:solidFill>
          </a:ln>
        </p:spPr>
        <p:txBody>
          <a:bodyPr vert="horz" lIns="91440" tIns="45720" rIns="91440" bIns="45720" rtlCol="0">
            <a:normAutofit/>
          </a:bodyPr>
          <a:lstStyle/>
          <a:p>
            <a:pPr defTabSz="976308">
              <a:spcBef>
                <a:spcPts val="660"/>
              </a:spcBef>
            </a:pPr>
            <a:endParaRPr lang="en-US" sz="3520">
              <a:solidFill>
                <a:schemeClr val="tx1"/>
              </a:solidFill>
            </a:endParaRPr>
          </a:p>
        </p:txBody>
      </p:sp>
      <p:sp>
        <p:nvSpPr>
          <p:cNvPr id="24" name="Slide Number Placeholder 23">
            <a:extLst>
              <a:ext uri="{FF2B5EF4-FFF2-40B4-BE49-F238E27FC236}">
                <a16:creationId xmlns:a16="http://schemas.microsoft.com/office/drawing/2014/main" id="{D6A4A12E-852E-591D-BD67-839A51611F8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07674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A50A-6F39-2486-DD26-63C938D69ED1}"/>
              </a:ext>
            </a:extLst>
          </p:cNvPr>
          <p:cNvSpPr>
            <a:spLocks noGrp="1"/>
          </p:cNvSpPr>
          <p:nvPr>
            <p:ph type="title"/>
          </p:nvPr>
        </p:nvSpPr>
        <p:spPr/>
        <p:txBody>
          <a:bodyPr/>
          <a:lstStyle/>
          <a:p>
            <a:r>
              <a:rPr lang="en-US" dirty="0"/>
              <a:t>Antibiotic Treatment Selection</a:t>
            </a:r>
          </a:p>
        </p:txBody>
      </p:sp>
      <p:sp>
        <p:nvSpPr>
          <p:cNvPr id="3" name="Content Placeholder 2">
            <a:extLst>
              <a:ext uri="{FF2B5EF4-FFF2-40B4-BE49-F238E27FC236}">
                <a16:creationId xmlns:a16="http://schemas.microsoft.com/office/drawing/2014/main" id="{2AA997F5-8ADF-E0E5-0229-5EA12C94287E}"/>
              </a:ext>
            </a:extLst>
          </p:cNvPr>
          <p:cNvSpPr>
            <a:spLocks noGrp="1"/>
          </p:cNvSpPr>
          <p:nvPr>
            <p:ph idx="1"/>
          </p:nvPr>
        </p:nvSpPr>
        <p:spPr>
          <a:xfrm>
            <a:off x="457200" y="1285875"/>
            <a:ext cx="4275438" cy="2172540"/>
          </a:xfrm>
        </p:spPr>
        <p:txBody>
          <a:bodyPr>
            <a:normAutofit/>
          </a:bodyPr>
          <a:lstStyle/>
          <a:p>
            <a:r>
              <a:rPr lang="en-US" sz="2800" dirty="0"/>
              <a:t>Antibiotic stewardship is another reason to consider conducting MRSA surveillance.</a:t>
            </a:r>
          </a:p>
        </p:txBody>
      </p:sp>
      <p:sp>
        <p:nvSpPr>
          <p:cNvPr id="4" name="Text Placeholder 3">
            <a:extLst>
              <a:ext uri="{FF2B5EF4-FFF2-40B4-BE49-F238E27FC236}">
                <a16:creationId xmlns:a16="http://schemas.microsoft.com/office/drawing/2014/main" id="{FB597CC7-4381-C526-30B3-596213014A0E}"/>
              </a:ext>
            </a:extLst>
          </p:cNvPr>
          <p:cNvSpPr>
            <a:spLocks noGrp="1"/>
          </p:cNvSpPr>
          <p:nvPr>
            <p:ph type="body" sz="quarter" idx="11"/>
          </p:nvPr>
        </p:nvSpPr>
        <p:spPr>
          <a:xfrm>
            <a:off x="461296" y="3229519"/>
            <a:ext cx="8225504" cy="2428157"/>
          </a:xfrm>
        </p:spPr>
        <p:txBody>
          <a:bodyPr vert="horz" lIns="91440" tIns="45720" rIns="91440" bIns="45720" rtlCol="0">
            <a:normAutofit/>
          </a:bodyPr>
          <a:lstStyle/>
          <a:p>
            <a:pPr marL="365760" indent="-365760"/>
            <a:r>
              <a:rPr lang="en-US" sz="2800" dirty="0"/>
              <a:t>Knowledge that a patient is colonized with MRSA can facilitate choosing wisely regarding vancomycin and other antimicrobial agents if they develop signs or symptoms of an infection that requires empiric antimicrobial therapy.</a:t>
            </a:r>
          </a:p>
        </p:txBody>
      </p:sp>
      <p:sp>
        <p:nvSpPr>
          <p:cNvPr id="5" name="Text Placeholder 4">
            <a:extLst>
              <a:ext uri="{FF2B5EF4-FFF2-40B4-BE49-F238E27FC236}">
                <a16:creationId xmlns:a16="http://schemas.microsoft.com/office/drawing/2014/main" id="{F52699BC-E3CD-7BBA-F3C9-82AF0DD29803}"/>
              </a:ext>
            </a:extLst>
          </p:cNvPr>
          <p:cNvSpPr>
            <a:spLocks noGrp="1"/>
          </p:cNvSpPr>
          <p:nvPr>
            <p:ph type="body" sz="quarter" idx="12"/>
          </p:nvPr>
        </p:nvSpPr>
        <p:spPr>
          <a:xfrm>
            <a:off x="457200" y="5663878"/>
            <a:ext cx="8225504" cy="646986"/>
          </a:xfrm>
          <a:prstGeom prst="roundRect">
            <a:avLst/>
          </a:prstGeom>
          <a:solidFill>
            <a:schemeClr val="accent3"/>
          </a:solidFill>
          <a:effectLst>
            <a:innerShdw blurRad="63500" dist="50800" dir="13500000">
              <a:prstClr val="black">
                <a:alpha val="50000"/>
              </a:prstClr>
            </a:innerShdw>
          </a:effectLst>
        </p:spPr>
        <p:txBody>
          <a:bodyPr vert="horz" wrap="square" lIns="182880" tIns="137160" rIns="182880" bIns="137160" rtlCol="0" anchor="ctr">
            <a:spAutoFit/>
          </a:bodyPr>
          <a:lstStyle/>
          <a:p>
            <a:pPr marL="365760" indent="-365760">
              <a:spcBef>
                <a:spcPts val="0"/>
              </a:spcBef>
            </a:pPr>
            <a:r>
              <a:rPr lang="en-US" sz="2000" dirty="0">
                <a:solidFill>
                  <a:prstClr val="black"/>
                </a:solidFill>
                <a:cs typeface="Calibri"/>
              </a:rPr>
              <a:t>Access the </a:t>
            </a:r>
            <a:r>
              <a:rPr lang="en-US" sz="2000" b="1" u="sng" dirty="0">
                <a:solidFill>
                  <a:srgbClr val="0070C0"/>
                </a:solidFill>
                <a:cs typeface="Calibri"/>
                <a:hlinkClick r:id="rId2"/>
              </a:rPr>
              <a:t>Antibiotic Stewardship section</a:t>
            </a:r>
            <a:r>
              <a:rPr lang="en-US" sz="2000" b="1" dirty="0">
                <a:solidFill>
                  <a:srgbClr val="0070C0"/>
                </a:solidFill>
                <a:cs typeface="Calibri"/>
              </a:rPr>
              <a:t> </a:t>
            </a:r>
            <a:r>
              <a:rPr lang="en-US" sz="2000" b="1" dirty="0">
                <a:solidFill>
                  <a:prstClr val="black"/>
                </a:solidFill>
                <a:cs typeface="Calibri"/>
              </a:rPr>
              <a:t>of the Toolkit website.</a:t>
            </a:r>
          </a:p>
        </p:txBody>
      </p:sp>
      <p:pic>
        <p:nvPicPr>
          <p:cNvPr id="28" name="Picture 27">
            <a:extLst>
              <a:ext uri="{FF2B5EF4-FFF2-40B4-BE49-F238E27FC236}">
                <a16:creationId xmlns:a16="http://schemas.microsoft.com/office/drawing/2014/main" id="{1F4AFC0F-1378-96CF-5ECB-1531900F4174}"/>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211467" y="1525401"/>
            <a:ext cx="1090313" cy="1597269"/>
          </a:xfrm>
          <a:prstGeom prst="rect">
            <a:avLst/>
          </a:prstGeom>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107B2445-3357-1D4C-1FFC-ADB9BA884ED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255162" y="1392855"/>
            <a:ext cx="2232498" cy="1736017"/>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244BF510-6D40-B039-4F54-DA5FA557FA9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79479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dirty="0"/>
              <a:t>Educational Objectives</a:t>
            </a:r>
          </a:p>
        </p:txBody>
      </p:sp>
      <p:sp>
        <p:nvSpPr>
          <p:cNvPr id="4" name="Content Placeholder 3">
            <a:extLst>
              <a:ext uri="{FF2B5EF4-FFF2-40B4-BE49-F238E27FC236}">
                <a16:creationId xmlns:a16="http://schemas.microsoft.com/office/drawing/2014/main" id="{1DA6BF12-AF7D-9F16-7647-20A174244D02}"/>
              </a:ext>
            </a:extLst>
          </p:cNvPr>
          <p:cNvSpPr>
            <a:spLocks noGrp="1"/>
          </p:cNvSpPr>
          <p:nvPr>
            <p:ph idx="1"/>
          </p:nvPr>
        </p:nvSpPr>
        <p:spPr/>
        <p:txBody>
          <a:bodyPr>
            <a:noAutofit/>
          </a:bodyPr>
          <a:lstStyle/>
          <a:p>
            <a:pPr>
              <a:spcBef>
                <a:spcPts val="3000"/>
              </a:spcBef>
            </a:pPr>
            <a:r>
              <a:rPr lang="en-US" sz="3000" dirty="0"/>
              <a:t>Describe both active and passive approaches to surveillance of methicillin-resistant </a:t>
            </a:r>
            <a:r>
              <a:rPr lang="en-US" sz="3000" i="1" dirty="0"/>
              <a:t>Staphylococcus aureus </a:t>
            </a:r>
            <a:r>
              <a:rPr lang="en-US" sz="3000" dirty="0"/>
              <a:t>(MRSA)</a:t>
            </a:r>
          </a:p>
          <a:p>
            <a:pPr>
              <a:spcBef>
                <a:spcPts val="3000"/>
              </a:spcBef>
            </a:pPr>
            <a:r>
              <a:rPr lang="en-US" sz="3000" dirty="0"/>
              <a:t>Understand the pros and cons of different MRSA surveillance approaches</a:t>
            </a:r>
          </a:p>
          <a:p>
            <a:pPr>
              <a:spcBef>
                <a:spcPts val="3000"/>
              </a:spcBef>
            </a:pPr>
            <a:r>
              <a:rPr lang="en-US" sz="3000" dirty="0"/>
              <a:t>Outline how to use MRSA surveillance data to inform MRSA prevention approaches and optimize antibiotic treatment decisions</a:t>
            </a:r>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CB43-F9AC-8FEF-D544-50F5B18A20B0}"/>
              </a:ext>
            </a:extLst>
          </p:cNvPr>
          <p:cNvSpPr>
            <a:spLocks noGrp="1"/>
          </p:cNvSpPr>
          <p:nvPr>
            <p:ph type="title"/>
          </p:nvPr>
        </p:nvSpPr>
        <p:spPr/>
        <p:txBody>
          <a:bodyPr>
            <a:normAutofit fontScale="90000"/>
          </a:bodyPr>
          <a:lstStyle/>
          <a:p>
            <a:r>
              <a:rPr lang="en-US" dirty="0"/>
              <a:t>MRSA Surveillance Recommendations</a:t>
            </a:r>
          </a:p>
        </p:txBody>
      </p:sp>
      <p:sp>
        <p:nvSpPr>
          <p:cNvPr id="3" name="Content Placeholder 2">
            <a:extLst>
              <a:ext uri="{FF2B5EF4-FFF2-40B4-BE49-F238E27FC236}">
                <a16:creationId xmlns:a16="http://schemas.microsoft.com/office/drawing/2014/main" id="{2FDBE247-EA2F-1C52-B5CF-E59A9CA07A5D}"/>
              </a:ext>
            </a:extLst>
          </p:cNvPr>
          <p:cNvSpPr>
            <a:spLocks noGrp="1"/>
          </p:cNvSpPr>
          <p:nvPr>
            <p:ph idx="1"/>
          </p:nvPr>
        </p:nvSpPr>
        <p:spPr>
          <a:xfrm>
            <a:off x="465108" y="1422147"/>
            <a:ext cx="3739977" cy="2258602"/>
          </a:xfrm>
        </p:spPr>
        <p:txBody>
          <a:bodyPr>
            <a:normAutofit/>
          </a:bodyPr>
          <a:lstStyle/>
          <a:p>
            <a:r>
              <a:rPr lang="en-US" sz="3000" dirty="0"/>
              <a:t>Review the interventions in the AHRQ Toolkit for MRSA Prevention.</a:t>
            </a:r>
          </a:p>
        </p:txBody>
      </p:sp>
      <p:pic>
        <p:nvPicPr>
          <p:cNvPr id="26" name="Picture 25" descr="A close-up image of MRSA colonies cultured on a blood agar plate.">
            <a:extLst>
              <a:ext uri="{FF2B5EF4-FFF2-40B4-BE49-F238E27FC236}">
                <a16:creationId xmlns:a16="http://schemas.microsoft.com/office/drawing/2014/main" id="{607E68EF-C029-1C9D-C673-C8DC842CC007}"/>
              </a:ext>
              <a:ext uri="{C183D7F6-B498-43B3-948B-1728B52AA6E4}">
                <adec:decorative xmlns:adec="http://schemas.microsoft.com/office/drawing/2017/decorative" val="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4946824" y="1257300"/>
            <a:ext cx="3732068" cy="2135730"/>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B38F6802-11F4-93CC-600C-EB8635AA65F2}"/>
              </a:ext>
            </a:extLst>
          </p:cNvPr>
          <p:cNvSpPr>
            <a:spLocks noGrp="1"/>
          </p:cNvSpPr>
          <p:nvPr>
            <p:ph type="body" sz="quarter" idx="11"/>
          </p:nvPr>
        </p:nvSpPr>
        <p:spPr>
          <a:xfrm>
            <a:off x="457200" y="3680749"/>
            <a:ext cx="8229600" cy="2811489"/>
          </a:xfrm>
        </p:spPr>
        <p:txBody>
          <a:bodyPr vert="horz" lIns="91440" tIns="45720" rIns="91440" bIns="45720" rtlCol="0">
            <a:normAutofit/>
          </a:bodyPr>
          <a:lstStyle/>
          <a:p>
            <a:pPr marL="365760" indent="-365760"/>
            <a:r>
              <a:rPr lang="en-US" sz="3000" dirty="0"/>
              <a:t>Assess your current practice, your available resources, and the information covered in this presentation to determine whether you want to add or change any aspect of your current MRSA surveillance program.</a:t>
            </a:r>
          </a:p>
        </p:txBody>
      </p:sp>
      <p:sp>
        <p:nvSpPr>
          <p:cNvPr id="24" name="Slide Number Placeholder 23">
            <a:extLst>
              <a:ext uri="{FF2B5EF4-FFF2-40B4-BE49-F238E27FC236}">
                <a16:creationId xmlns:a16="http://schemas.microsoft.com/office/drawing/2014/main" id="{D6A4A12E-852E-591D-BD67-839A51611F8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38076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9CB1EF-5ACC-C27C-C049-3CE6E75370ED}"/>
              </a:ext>
            </a:extLst>
          </p:cNvPr>
          <p:cNvSpPr>
            <a:spLocks noGrp="1"/>
          </p:cNvSpPr>
          <p:nvPr>
            <p:ph type="title"/>
          </p:nvPr>
        </p:nvSpPr>
        <p:spPr/>
        <p:txBody>
          <a:bodyPr>
            <a:normAutofit/>
          </a:bodyPr>
          <a:lstStyle/>
          <a:p>
            <a:r>
              <a:rPr lang="en-US" dirty="0"/>
              <a:t>Case Example</a:t>
            </a:r>
          </a:p>
        </p:txBody>
      </p:sp>
      <p:sp>
        <p:nvSpPr>
          <p:cNvPr id="11" name="Text Placeholder 10">
            <a:extLst>
              <a:ext uri="{FF2B5EF4-FFF2-40B4-BE49-F238E27FC236}">
                <a16:creationId xmlns:a16="http://schemas.microsoft.com/office/drawing/2014/main" id="{80128065-B0CB-D496-8476-F9A7B05ED6C1}"/>
              </a:ext>
            </a:extLst>
          </p:cNvPr>
          <p:cNvSpPr>
            <a:spLocks noGrp="1"/>
          </p:cNvSpPr>
          <p:nvPr>
            <p:ph type="body" idx="1"/>
          </p:nvPr>
        </p:nvSpPr>
        <p:spPr>
          <a:xfrm>
            <a:off x="365759" y="3795340"/>
            <a:ext cx="7505026" cy="2103120"/>
          </a:xfrm>
        </p:spPr>
        <p:txBody>
          <a:bodyPr>
            <a:normAutofit/>
          </a:bodyPr>
          <a:lstStyle/>
          <a:p>
            <a:r>
              <a:rPr lang="en-US" sz="3000" dirty="0"/>
              <a:t>An Increase in MRSA Rates at ABC Hospital</a:t>
            </a:r>
          </a:p>
        </p:txBody>
      </p:sp>
      <p:pic>
        <p:nvPicPr>
          <p:cNvPr id="2" name="Picture Placeholder 27">
            <a:extLst>
              <a:ext uri="{FF2B5EF4-FFF2-40B4-BE49-F238E27FC236}">
                <a16:creationId xmlns:a16="http://schemas.microsoft.com/office/drawing/2014/main" id="{994B20D3-C6AC-19C4-F025-3F77576A4F89}"/>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a:stretch/>
        </p:blipFill>
        <p:spPr>
          <a:xfrm>
            <a:off x="2627454" y="1600200"/>
            <a:ext cx="5729468" cy="3268047"/>
          </a:xfrm>
          <a:prstGeom prst="rect">
            <a:avLst/>
          </a:prstGeom>
          <a:ln w="177800">
            <a:solidFill>
              <a:schemeClr val="bg1"/>
            </a:solidFill>
            <a:miter lim="800000"/>
          </a:ln>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7331A79F-15E2-810B-5F3A-05DF2BD64715}"/>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21</a:t>
            </a:fld>
            <a:endParaRPr lang="en-US"/>
          </a:p>
        </p:txBody>
      </p:sp>
    </p:spTree>
    <p:extLst>
      <p:ext uri="{BB962C8B-B14F-4D97-AF65-F5344CB8AC3E}">
        <p14:creationId xmlns:p14="http://schemas.microsoft.com/office/powerpoint/2010/main" val="1279160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CDA5D45B-192C-DBFA-3F2C-58E7746CD1B0}"/>
              </a:ext>
            </a:extLst>
          </p:cNvPr>
          <p:cNvSpPr>
            <a:spLocks noGrp="1"/>
          </p:cNvSpPr>
          <p:nvPr>
            <p:ph type="title"/>
          </p:nvPr>
        </p:nvSpPr>
        <p:spPr/>
        <p:txBody>
          <a:bodyPr>
            <a:normAutofit fontScale="90000"/>
          </a:bodyPr>
          <a:lstStyle/>
          <a:p>
            <a:r>
              <a:rPr lang="en-US" sz="4400" dirty="0"/>
              <a:t>Case Example: Increasing MRSA Rates</a:t>
            </a:r>
            <a:endParaRPr lang="en-US" dirty="0"/>
          </a:p>
        </p:txBody>
      </p:sp>
      <p:sp>
        <p:nvSpPr>
          <p:cNvPr id="26" name="Content Placeholder 25">
            <a:extLst>
              <a:ext uri="{FF2B5EF4-FFF2-40B4-BE49-F238E27FC236}">
                <a16:creationId xmlns:a16="http://schemas.microsoft.com/office/drawing/2014/main" id="{778396EA-29A6-56F4-B286-9714CB6AA41C}"/>
              </a:ext>
            </a:extLst>
          </p:cNvPr>
          <p:cNvSpPr>
            <a:spLocks noGrp="1"/>
          </p:cNvSpPr>
          <p:nvPr>
            <p:ph idx="1"/>
          </p:nvPr>
        </p:nvSpPr>
        <p:spPr>
          <a:xfrm>
            <a:off x="988541" y="1315291"/>
            <a:ext cx="4320659" cy="4866433"/>
          </a:xfrm>
        </p:spPr>
        <p:txBody>
          <a:bodyPr>
            <a:normAutofit/>
          </a:bodyPr>
          <a:lstStyle/>
          <a:p>
            <a:pPr>
              <a:spcBef>
                <a:spcPts val="2400"/>
              </a:spcBef>
            </a:pPr>
            <a:r>
              <a:rPr lang="en-US" sz="3000" dirty="0"/>
              <a:t>Four years ago, ABC Hospital instituted universal decolonization in all units to prevent MRSA. </a:t>
            </a:r>
          </a:p>
          <a:p>
            <a:pPr>
              <a:spcBef>
                <a:spcPts val="2400"/>
              </a:spcBef>
            </a:pPr>
            <a:r>
              <a:rPr lang="en-US" sz="3000" dirty="0"/>
              <a:t>The MRSA rates remained low for 2 years, but then started to increase.</a:t>
            </a:r>
          </a:p>
        </p:txBody>
      </p:sp>
      <p:pic>
        <p:nvPicPr>
          <p:cNvPr id="47" name="Picture 2">
            <a:extLst>
              <a:ext uri="{FF2B5EF4-FFF2-40B4-BE49-F238E27FC236}">
                <a16:creationId xmlns:a16="http://schemas.microsoft.com/office/drawing/2014/main" id="{FED7F4B9-3A1F-6139-5636-70B702B93EA5}"/>
              </a:ext>
              <a:ext uri="{C183D7F6-B498-43B3-948B-1728B52AA6E4}">
                <adec:decorative xmlns:adec="http://schemas.microsoft.com/office/drawing/2017/decorative" val="1"/>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5447746" y="1525401"/>
            <a:ext cx="2976180" cy="1984120"/>
          </a:xfrm>
          <a:prstGeom prst="rect">
            <a:avLst/>
          </a:prstGeom>
          <a:noFill/>
          <a:ln w="120650">
            <a:solidFill>
              <a:schemeClr val="bg1"/>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582BE26D-B3CA-9B4B-47E0-FDCA00F0C922}"/>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09603" y="3924513"/>
            <a:ext cx="2052466" cy="1984120"/>
          </a:xfrm>
          <a:prstGeom prst="rect">
            <a:avLst/>
          </a:prstGeom>
          <a:ln w="120650">
            <a:solidFill>
              <a:schemeClr val="bg1"/>
            </a:solidFill>
            <a:miter lim="800000"/>
          </a:ln>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3F08C7A2-BBD1-D6F8-1623-9F3F3759867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861494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B239-BB30-144F-9083-A61CFD76AC38}"/>
              </a:ext>
            </a:extLst>
          </p:cNvPr>
          <p:cNvSpPr>
            <a:spLocks noGrp="1"/>
          </p:cNvSpPr>
          <p:nvPr>
            <p:ph type="title"/>
          </p:nvPr>
        </p:nvSpPr>
        <p:spPr/>
        <p:txBody>
          <a:bodyPr>
            <a:normAutofit fontScale="90000"/>
          </a:bodyPr>
          <a:lstStyle/>
          <a:p>
            <a:r>
              <a:rPr lang="en-US" dirty="0"/>
              <a:t>Case Example: What Is Happening?</a:t>
            </a:r>
          </a:p>
        </p:txBody>
      </p:sp>
      <p:sp>
        <p:nvSpPr>
          <p:cNvPr id="3" name="Content Placeholder 2">
            <a:extLst>
              <a:ext uri="{FF2B5EF4-FFF2-40B4-BE49-F238E27FC236}">
                <a16:creationId xmlns:a16="http://schemas.microsoft.com/office/drawing/2014/main" id="{DFFD015A-CE35-45E6-10C3-73A45DD82F7B}"/>
              </a:ext>
            </a:extLst>
          </p:cNvPr>
          <p:cNvSpPr>
            <a:spLocks noGrp="1"/>
          </p:cNvSpPr>
          <p:nvPr>
            <p:ph idx="1"/>
          </p:nvPr>
        </p:nvSpPr>
        <p:spPr>
          <a:xfrm>
            <a:off x="924799" y="1302935"/>
            <a:ext cx="4116760" cy="2817341"/>
          </a:xfrm>
        </p:spPr>
        <p:txBody>
          <a:bodyPr>
            <a:normAutofit/>
          </a:bodyPr>
          <a:lstStyle/>
          <a:p>
            <a:pPr marL="365760" indent="-365760">
              <a:spcBef>
                <a:spcPts val="0"/>
              </a:spcBef>
            </a:pPr>
            <a:r>
              <a:rPr lang="en-US" sz="2200" dirty="0"/>
              <a:t>The Infection Preventionists (IPs) found that most of the cases were residents of nearby nursing homes. </a:t>
            </a:r>
          </a:p>
          <a:p>
            <a:pPr marL="822960" lvl="1" indent="-365760">
              <a:spcBef>
                <a:spcPts val="1200"/>
              </a:spcBef>
            </a:pPr>
            <a:r>
              <a:rPr lang="en-US" sz="2000" dirty="0"/>
              <a:t>Only a few of these patients were known to have had MRSA in the past. </a:t>
            </a:r>
          </a:p>
        </p:txBody>
      </p:sp>
      <p:sp>
        <p:nvSpPr>
          <p:cNvPr id="4" name="Text Placeholder 3">
            <a:extLst>
              <a:ext uri="{FF2B5EF4-FFF2-40B4-BE49-F238E27FC236}">
                <a16:creationId xmlns:a16="http://schemas.microsoft.com/office/drawing/2014/main" id="{33A020D4-694D-B622-2D04-1A9249E6A3DD}"/>
              </a:ext>
            </a:extLst>
          </p:cNvPr>
          <p:cNvSpPr>
            <a:spLocks noGrp="1"/>
          </p:cNvSpPr>
          <p:nvPr>
            <p:ph type="body" sz="quarter" idx="11"/>
          </p:nvPr>
        </p:nvSpPr>
        <p:spPr>
          <a:xfrm>
            <a:off x="924800" y="3959639"/>
            <a:ext cx="7613719" cy="2069006"/>
          </a:xfrm>
        </p:spPr>
        <p:txBody>
          <a:bodyPr vert="horz" lIns="91440" tIns="45720" rIns="91440" bIns="45720" rtlCol="0">
            <a:normAutofit fontScale="92500" lnSpcReduction="10000"/>
          </a:bodyPr>
          <a:lstStyle/>
          <a:p>
            <a:pPr marL="365760" indent="-365760"/>
            <a:r>
              <a:rPr lang="en-US" sz="2200" dirty="0"/>
              <a:t>Reviewing the literature, the Comprehensive Unit-based Safety Program (CUSP) team noted in a study by Harbarth et al. that only 25 percent of the patients who were known to be colonized had all their body sites cleared of MRSA after finishing a 5-day decolonization process.</a:t>
            </a:r>
            <a:r>
              <a:rPr lang="en-US" sz="2200" baseline="30000" dirty="0"/>
              <a:t>18</a:t>
            </a:r>
            <a:endParaRPr lang="en-US" sz="2200" dirty="0"/>
          </a:p>
          <a:p>
            <a:pPr marL="365760" indent="-365760">
              <a:spcBef>
                <a:spcPts val="1800"/>
              </a:spcBef>
            </a:pPr>
            <a:r>
              <a:rPr lang="en-US" sz="2200" dirty="0">
                <a:cs typeface="Calibri" panose="020F0502020204030204"/>
              </a:rPr>
              <a:t>The team decided to adjust their MRSA prevention protocol.</a:t>
            </a:r>
          </a:p>
        </p:txBody>
      </p:sp>
      <p:pic>
        <p:nvPicPr>
          <p:cNvPr id="26" name="Picture 25">
            <a:extLst>
              <a:ext uri="{FF2B5EF4-FFF2-40B4-BE49-F238E27FC236}">
                <a16:creationId xmlns:a16="http://schemas.microsoft.com/office/drawing/2014/main" id="{C99EB087-0DB1-78F5-33EF-91774B11516C}"/>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16"/>
          <a:stretch/>
        </p:blipFill>
        <p:spPr>
          <a:xfrm flipH="1">
            <a:off x="5395871" y="1443413"/>
            <a:ext cx="2788336" cy="2231697"/>
          </a:xfrm>
          <a:prstGeom prst="rect">
            <a:avLst/>
          </a:prstGeom>
          <a:ln w="127000">
            <a:solidFill>
              <a:schemeClr val="bg1"/>
            </a:solidFill>
            <a:miter lim="800000"/>
          </a:ln>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75E6CFF5-06E4-9174-C498-80019D261AB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891139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D9C6E-62FA-25B5-B179-95D37875B2C3}"/>
              </a:ext>
            </a:extLst>
          </p:cNvPr>
          <p:cNvSpPr>
            <a:spLocks noGrp="1"/>
          </p:cNvSpPr>
          <p:nvPr>
            <p:ph type="title"/>
          </p:nvPr>
        </p:nvSpPr>
        <p:spPr/>
        <p:txBody>
          <a:bodyPr/>
          <a:lstStyle/>
          <a:p>
            <a:r>
              <a:rPr lang="en-US" dirty="0"/>
              <a:t>Case Example: New Plan</a:t>
            </a:r>
          </a:p>
        </p:txBody>
      </p:sp>
      <p:sp>
        <p:nvSpPr>
          <p:cNvPr id="3" name="Content Placeholder 2">
            <a:extLst>
              <a:ext uri="{FF2B5EF4-FFF2-40B4-BE49-F238E27FC236}">
                <a16:creationId xmlns:a16="http://schemas.microsoft.com/office/drawing/2014/main" id="{DE17819D-6F1D-8726-D651-46B848EE8AC1}"/>
              </a:ext>
            </a:extLst>
          </p:cNvPr>
          <p:cNvSpPr>
            <a:spLocks noGrp="1"/>
          </p:cNvSpPr>
          <p:nvPr>
            <p:ph idx="1"/>
          </p:nvPr>
        </p:nvSpPr>
        <p:spPr>
          <a:xfrm>
            <a:off x="877331" y="1218360"/>
            <a:ext cx="5358370" cy="5093540"/>
          </a:xfrm>
        </p:spPr>
        <p:txBody>
          <a:bodyPr>
            <a:normAutofit fontScale="85000" lnSpcReduction="10000"/>
          </a:bodyPr>
          <a:lstStyle/>
          <a:p>
            <a:pPr marL="0" indent="0">
              <a:lnSpc>
                <a:spcPct val="110000"/>
              </a:lnSpc>
              <a:spcBef>
                <a:spcPts val="1200"/>
              </a:spcBef>
              <a:buNone/>
            </a:pPr>
            <a:r>
              <a:rPr lang="en-US" sz="2400" b="1" dirty="0"/>
              <a:t>The CUSP team made the following adjustments:</a:t>
            </a:r>
          </a:p>
          <a:p>
            <a:pPr marL="548640" lvl="1">
              <a:lnSpc>
                <a:spcPct val="110000"/>
              </a:lnSpc>
              <a:spcBef>
                <a:spcPts val="1200"/>
              </a:spcBef>
              <a:buFont typeface="+mj-lt"/>
              <a:buAutoNum type="arabicPeriod"/>
            </a:pPr>
            <a:r>
              <a:rPr lang="en-US" sz="2000" dirty="0"/>
              <a:t>All patients known to have had MRSA infections or to have been colonized with MRSA will be placed on contact isolation precautions upon hospital admission.</a:t>
            </a:r>
          </a:p>
          <a:p>
            <a:pPr marL="548640" lvl="1">
              <a:lnSpc>
                <a:spcPct val="110000"/>
              </a:lnSpc>
              <a:spcBef>
                <a:spcPts val="1200"/>
              </a:spcBef>
              <a:buFont typeface="+mj-lt"/>
              <a:buAutoNum type="arabicPeriod"/>
            </a:pPr>
            <a:r>
              <a:rPr lang="en-US" sz="2000" dirty="0"/>
              <a:t>All patients will be tested for MRSA upon hospital admission.</a:t>
            </a:r>
            <a:endParaRPr lang="en-US" sz="2000" dirty="0">
              <a:cs typeface="Calibri"/>
            </a:endParaRPr>
          </a:p>
          <a:p>
            <a:pPr marL="548640" lvl="1">
              <a:lnSpc>
                <a:spcPct val="110000"/>
              </a:lnSpc>
              <a:spcBef>
                <a:spcPts val="1200"/>
              </a:spcBef>
              <a:buFont typeface="+mj-lt"/>
              <a:buAutoNum type="arabicPeriod"/>
            </a:pPr>
            <a:r>
              <a:rPr lang="en-US" sz="2000" dirty="0"/>
              <a:t>While waiting for results, patients who were in another hospital or nursing home prior to admission will be placed on contact isolation precautions.</a:t>
            </a:r>
            <a:endParaRPr lang="en-US" sz="2000" dirty="0">
              <a:cs typeface="Calibri"/>
            </a:endParaRPr>
          </a:p>
          <a:p>
            <a:pPr marL="548640" lvl="1">
              <a:lnSpc>
                <a:spcPct val="110000"/>
              </a:lnSpc>
              <a:spcBef>
                <a:spcPts val="1200"/>
              </a:spcBef>
              <a:buFont typeface="+mj-lt"/>
              <a:buAutoNum type="arabicPeriod"/>
            </a:pPr>
            <a:r>
              <a:rPr lang="en-US" sz="2000" dirty="0"/>
              <a:t>If a tested patient has a negative MRSA surveillance test, they will be removed from contact precautions.</a:t>
            </a:r>
            <a:endParaRPr lang="en-US" sz="2000" dirty="0">
              <a:cs typeface="Calibri"/>
            </a:endParaRPr>
          </a:p>
          <a:p>
            <a:pPr marL="548640" lvl="1">
              <a:lnSpc>
                <a:spcPct val="110000"/>
              </a:lnSpc>
              <a:spcBef>
                <a:spcPts val="1200"/>
              </a:spcBef>
              <a:buFont typeface="+mj-lt"/>
              <a:buAutoNum type="arabicPeriod"/>
            </a:pPr>
            <a:r>
              <a:rPr lang="en-US" sz="2000" dirty="0"/>
              <a:t>If a tested patient has a positive MRSA surveillance test, they will remain on contact isolation precautions throughout their stay in the hospital.</a:t>
            </a:r>
          </a:p>
        </p:txBody>
      </p:sp>
      <p:pic>
        <p:nvPicPr>
          <p:cNvPr id="5" name="Picture 4">
            <a:extLst>
              <a:ext uri="{FF2B5EF4-FFF2-40B4-BE49-F238E27FC236}">
                <a16:creationId xmlns:a16="http://schemas.microsoft.com/office/drawing/2014/main" id="{6C3B24E3-FCCF-838D-DDDD-730ABE497CCD}"/>
              </a:ext>
              <a:ext uri="{C183D7F6-B498-43B3-948B-1728B52AA6E4}">
                <adec:decorative xmlns:adec="http://schemas.microsoft.com/office/drawing/2017/decorative" val="1"/>
              </a:ext>
            </a:extLst>
          </p:cNvPr>
          <p:cNvPicPr preferRelativeResize="0">
            <a:picLocks/>
          </p:cNvPicPr>
          <p:nvPr/>
        </p:nvPicPr>
        <p:blipFill rotWithShape="1">
          <a:blip r:embed="rId2" cstate="hqprint">
            <a:extLst>
              <a:ext uri="{28A0092B-C50C-407E-A947-70E740481C1C}">
                <a14:useLocalDpi xmlns:a14="http://schemas.microsoft.com/office/drawing/2010/main"/>
              </a:ext>
            </a:extLst>
          </a:blip>
          <a:srcRect/>
          <a:stretch/>
        </p:blipFill>
        <p:spPr>
          <a:xfrm>
            <a:off x="6647688" y="1371600"/>
            <a:ext cx="1645920" cy="1234440"/>
          </a:xfrm>
          <a:prstGeom prst="rect">
            <a:avLst/>
          </a:prstGeom>
          <a:ln w="101600">
            <a:solidFill>
              <a:schemeClr val="bg1"/>
            </a:solidFill>
            <a:miter lim="800000"/>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480A6765-1761-2566-1025-A007188ACE19}"/>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646440" y="2969640"/>
            <a:ext cx="1645920" cy="1326817"/>
          </a:xfrm>
          <a:prstGeom prst="rect">
            <a:avLst/>
          </a:prstGeom>
          <a:ln w="101600">
            <a:solidFill>
              <a:schemeClr val="bg1"/>
            </a:solidFill>
            <a:miter lim="800000"/>
          </a:ln>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395CF9DC-D1D5-C5C7-3111-78D30814207F}"/>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646440" y="4690935"/>
            <a:ext cx="1645920" cy="1236500"/>
          </a:xfrm>
          <a:prstGeom prst="rect">
            <a:avLst/>
          </a:prstGeom>
          <a:ln w="101600">
            <a:solidFill>
              <a:schemeClr val="bg1"/>
            </a:solidFill>
            <a:miter lim="800000"/>
          </a:ln>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874A77F8-57DF-DC61-0754-31956A17D89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978509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CDA5D45B-192C-DBFA-3F2C-58E7746CD1B0}"/>
              </a:ext>
            </a:extLst>
          </p:cNvPr>
          <p:cNvSpPr>
            <a:spLocks noGrp="1"/>
          </p:cNvSpPr>
          <p:nvPr>
            <p:ph type="title"/>
          </p:nvPr>
        </p:nvSpPr>
        <p:spPr/>
        <p:txBody>
          <a:bodyPr>
            <a:normAutofit fontScale="90000"/>
          </a:bodyPr>
          <a:lstStyle/>
          <a:p>
            <a:r>
              <a:rPr lang="en-US" dirty="0"/>
              <a:t>Case Example: Next Steps and Results</a:t>
            </a:r>
          </a:p>
        </p:txBody>
      </p:sp>
      <p:sp>
        <p:nvSpPr>
          <p:cNvPr id="26" name="Content Placeholder 25">
            <a:extLst>
              <a:ext uri="{FF2B5EF4-FFF2-40B4-BE49-F238E27FC236}">
                <a16:creationId xmlns:a16="http://schemas.microsoft.com/office/drawing/2014/main" id="{778396EA-29A6-56F4-B286-9714CB6AA41C}"/>
              </a:ext>
            </a:extLst>
          </p:cNvPr>
          <p:cNvSpPr>
            <a:spLocks noGrp="1"/>
          </p:cNvSpPr>
          <p:nvPr>
            <p:ph idx="1"/>
          </p:nvPr>
        </p:nvSpPr>
        <p:spPr>
          <a:xfrm>
            <a:off x="801229" y="1315292"/>
            <a:ext cx="7971295" cy="2380408"/>
          </a:xfrm>
        </p:spPr>
        <p:txBody>
          <a:bodyPr>
            <a:normAutofit/>
          </a:bodyPr>
          <a:lstStyle/>
          <a:p>
            <a:pPr marL="365760" indent="-365760"/>
            <a:r>
              <a:rPr lang="en-US" sz="2400" dirty="0"/>
              <a:t>Unit and hospital leadership agreed to the plan.</a:t>
            </a:r>
          </a:p>
          <a:p>
            <a:pPr marL="365760" indent="-365760"/>
            <a:r>
              <a:rPr lang="en-US" sz="2400" dirty="0"/>
              <a:t>MRSA rates decreased again after 6 months of the new interventions. </a:t>
            </a:r>
            <a:endParaRPr lang="en-US" sz="2400" dirty="0">
              <a:cs typeface="Calibri"/>
            </a:endParaRPr>
          </a:p>
          <a:p>
            <a:pPr marL="365760" indent="-365760"/>
            <a:r>
              <a:rPr lang="en-US" sz="2400" dirty="0"/>
              <a:t>The rates of MRSA colonization in the surrounding nursing homes were driving the increase in MRSA. </a:t>
            </a:r>
            <a:endParaRPr lang="en-US" sz="2400" dirty="0">
              <a:cs typeface="Calibri"/>
            </a:endParaRPr>
          </a:p>
        </p:txBody>
      </p:sp>
      <p:sp>
        <p:nvSpPr>
          <p:cNvPr id="27" name="Text Placeholder 26">
            <a:extLst>
              <a:ext uri="{FF2B5EF4-FFF2-40B4-BE49-F238E27FC236}">
                <a16:creationId xmlns:a16="http://schemas.microsoft.com/office/drawing/2014/main" id="{81FABABB-2B21-C98A-2823-DD487CAE924F}"/>
              </a:ext>
            </a:extLst>
          </p:cNvPr>
          <p:cNvSpPr>
            <a:spLocks noGrp="1"/>
          </p:cNvSpPr>
          <p:nvPr>
            <p:ph type="body" sz="quarter" idx="11"/>
          </p:nvPr>
        </p:nvSpPr>
        <p:spPr>
          <a:xfrm>
            <a:off x="4749800" y="3695700"/>
            <a:ext cx="3937000" cy="2514878"/>
          </a:xfrm>
        </p:spPr>
        <p:txBody>
          <a:bodyPr vert="horz" lIns="91440" tIns="45720" rIns="91440" bIns="45720" rtlCol="0">
            <a:normAutofit/>
          </a:bodyPr>
          <a:lstStyle/>
          <a:p>
            <a:pPr marL="365760" indent="-365760"/>
            <a:r>
              <a:rPr lang="en-US" sz="2400" dirty="0"/>
              <a:t>The use of an active surveillance program, together with contact precautions, helped to effectively decrease the MRSA rate.</a:t>
            </a:r>
          </a:p>
        </p:txBody>
      </p:sp>
      <p:pic>
        <p:nvPicPr>
          <p:cNvPr id="2" name="Picture Placeholder 29">
            <a:extLst>
              <a:ext uri="{FF2B5EF4-FFF2-40B4-BE49-F238E27FC236}">
                <a16:creationId xmlns:a16="http://schemas.microsoft.com/office/drawing/2014/main" id="{59613AC4-6443-8FAA-05AC-081B93A2F736}"/>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1300486" y="3798427"/>
            <a:ext cx="3185606" cy="2004624"/>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3F08C7A2-BBD1-D6F8-1623-9F3F3759867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144429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84A8C4F-6736-3682-2D2A-AC077300141D}"/>
              </a:ext>
            </a:extLst>
          </p:cNvPr>
          <p:cNvSpPr>
            <a:spLocks noGrp="1"/>
          </p:cNvSpPr>
          <p:nvPr>
            <p:ph type="title"/>
          </p:nvPr>
        </p:nvSpPr>
        <p:spPr/>
        <p:txBody>
          <a:bodyPr/>
          <a:lstStyle/>
          <a:p>
            <a:r>
              <a:rPr lang="en-US" dirty="0"/>
              <a:t>Celebrate Successes</a:t>
            </a:r>
          </a:p>
        </p:txBody>
      </p:sp>
      <p:sp>
        <p:nvSpPr>
          <p:cNvPr id="26" name="Content Placeholder 25">
            <a:extLst>
              <a:ext uri="{FF2B5EF4-FFF2-40B4-BE49-F238E27FC236}">
                <a16:creationId xmlns:a16="http://schemas.microsoft.com/office/drawing/2014/main" id="{1BCCBDE1-496B-941B-92CC-0F0C86B3D5D2}"/>
              </a:ext>
            </a:extLst>
          </p:cNvPr>
          <p:cNvSpPr>
            <a:spLocks noGrp="1"/>
          </p:cNvSpPr>
          <p:nvPr>
            <p:ph idx="1"/>
          </p:nvPr>
        </p:nvSpPr>
        <p:spPr>
          <a:xfrm>
            <a:off x="457200" y="1315291"/>
            <a:ext cx="8229600" cy="3033909"/>
          </a:xfrm>
        </p:spPr>
        <p:txBody>
          <a:bodyPr>
            <a:noAutofit/>
          </a:bodyPr>
          <a:lstStyle/>
          <a:p>
            <a:pPr>
              <a:spcBef>
                <a:spcPts val="1800"/>
              </a:spcBef>
            </a:pPr>
            <a:r>
              <a:rPr lang="en-US" sz="2800" dirty="0"/>
              <a:t>Implementing MRSA surveillance and using the four key strategies to break the chain of MRSA transmission and infection is hard work and requires effort and feedback from all personnel.</a:t>
            </a:r>
          </a:p>
          <a:p>
            <a:pPr>
              <a:spcBef>
                <a:spcPts val="1800"/>
              </a:spcBef>
            </a:pPr>
            <a:r>
              <a:rPr lang="en-US" sz="2800" dirty="0"/>
              <a:t>Remember to acknowledge and celebrate successes!</a:t>
            </a:r>
          </a:p>
        </p:txBody>
      </p:sp>
      <p:pic>
        <p:nvPicPr>
          <p:cNvPr id="56" name="Picture 55">
            <a:extLst>
              <a:ext uri="{FF2B5EF4-FFF2-40B4-BE49-F238E27FC236}">
                <a16:creationId xmlns:a16="http://schemas.microsoft.com/office/drawing/2014/main" id="{839EA44E-5997-893F-1849-22EB0730819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95829" y="4101399"/>
            <a:ext cx="7772475" cy="1754002"/>
          </a:xfrm>
          <a:prstGeom prst="rect">
            <a:avLst/>
          </a:prstGeom>
        </p:spPr>
      </p:pic>
      <p:sp>
        <p:nvSpPr>
          <p:cNvPr id="24" name="Slide Number Placeholder 23">
            <a:extLst>
              <a:ext uri="{FF2B5EF4-FFF2-40B4-BE49-F238E27FC236}">
                <a16:creationId xmlns:a16="http://schemas.microsoft.com/office/drawing/2014/main" id="{874A77F8-57DF-DC61-0754-31956A17D89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2109150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lstStyle/>
          <a:p>
            <a:r>
              <a:rPr lang="en-US"/>
              <a:t>Key Takeaways</a:t>
            </a:r>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a:xfrm>
            <a:off x="971980" y="1395724"/>
            <a:ext cx="7658525" cy="4832081"/>
          </a:xfrm>
        </p:spPr>
        <p:txBody>
          <a:bodyPr>
            <a:normAutofit/>
          </a:bodyPr>
          <a:lstStyle/>
          <a:p>
            <a:pPr marL="274320" indent="-274320"/>
            <a:r>
              <a:rPr lang="en-US" sz="1800" dirty="0"/>
              <a:t>A multifaceted approach is needed to successfully prevent MRSA infection and transmission. </a:t>
            </a:r>
          </a:p>
          <a:p>
            <a:pPr marL="274320" indent="-274320"/>
            <a:r>
              <a:rPr lang="en-US" sz="1800" dirty="0"/>
              <a:t>Active and passive MRSA surveillance allows for detection of patients colonized and infected with MRSA, initiation of targeted interventions such as decolonization and isolation, and evaluation of the effectiveness of MRSA prevention intervention strategies.</a:t>
            </a:r>
            <a:endParaRPr lang="en-US" sz="1800" dirty="0">
              <a:cs typeface="Calibri"/>
            </a:endParaRPr>
          </a:p>
          <a:p>
            <a:pPr marL="274320" indent="-274320"/>
            <a:r>
              <a:rPr lang="en-US" sz="1800" dirty="0"/>
              <a:t>Since MRSA surveillance will not reduce MRSA transmission by itself, it is important to intervene to break the chain of MRSA transmission and infection.</a:t>
            </a:r>
          </a:p>
          <a:p>
            <a:pPr marL="274320" indent="-274320"/>
            <a:r>
              <a:rPr lang="en-US" sz="1800" dirty="0"/>
              <a:t>The four key strategies to aim and target for MRSA prevention are (1) decolonizing patients, (2) intervening to prevent person-based transmission, including from healthcare personnel, (3) cleaning and disinfecting the healthcare environment, and (4) implementing evidence-based interventions to prevent device and procedure-associated infections.</a:t>
            </a:r>
          </a:p>
          <a:p>
            <a:pPr marL="274320" indent="-274320"/>
            <a:r>
              <a:rPr lang="en-US" sz="1800" dirty="0"/>
              <a:t>Working together and using these key strategies can protect patients and take aim to prevent MRSA.</a:t>
            </a:r>
          </a:p>
        </p:txBody>
      </p:sp>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27</a:t>
            </a:fld>
            <a:endParaRPr lang="en-US"/>
          </a:p>
        </p:txBody>
      </p:sp>
    </p:spTree>
    <p:extLst>
      <p:ext uri="{BB962C8B-B14F-4D97-AF65-F5344CB8AC3E}">
        <p14:creationId xmlns:p14="http://schemas.microsoft.com/office/powerpoint/2010/main" val="2146623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a:t>Disclaimer</a:t>
            </a:r>
          </a:p>
        </p:txBody>
      </p:sp>
      <p:sp>
        <p:nvSpPr>
          <p:cNvPr id="7" name="Content Placeholder 6">
            <a:extLst>
              <a:ext uri="{FF2B5EF4-FFF2-40B4-BE49-F238E27FC236}">
                <a16:creationId xmlns:a16="http://schemas.microsoft.com/office/drawing/2014/main" id="{07566B40-2960-5555-5F32-A6855EA6A2EC}"/>
              </a:ext>
            </a:extLst>
          </p:cNvPr>
          <p:cNvSpPr>
            <a:spLocks noGrp="1"/>
          </p:cNvSpPr>
          <p:nvPr>
            <p:ph idx="1"/>
          </p:nvPr>
        </p:nvSpPr>
        <p:spPr/>
        <p:txBody>
          <a:bodyPr>
            <a:normAutofit/>
          </a:bodyPr>
          <a:lstStyle/>
          <a:p>
            <a:pPr lvl="0">
              <a:spcBef>
                <a:spcPts val="18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lvl="0">
              <a:spcBef>
                <a:spcPts val="18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28</a:t>
            </a:fld>
            <a:endParaRPr lang="en-US"/>
          </a:p>
        </p:txBody>
      </p:sp>
    </p:spTree>
    <p:extLst>
      <p:ext uri="{BB962C8B-B14F-4D97-AF65-F5344CB8AC3E}">
        <p14:creationId xmlns:p14="http://schemas.microsoft.com/office/powerpoint/2010/main" val="2175414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sz="4400" dirty="0"/>
              <a:t>Reference List—1</a:t>
            </a:r>
            <a:endParaRPr lang="en-US" dirty="0"/>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fontScale="55000" lnSpcReduction="20000"/>
          </a:bodyPr>
          <a:lstStyle/>
          <a:p>
            <a:pPr marL="457200" indent="-457200">
              <a:lnSpc>
                <a:spcPct val="120000"/>
              </a:lnSpc>
              <a:buFont typeface="+mj-lt"/>
              <a:buAutoNum type="arabicPeriod"/>
            </a:pPr>
            <a:r>
              <a:rPr lang="en-US" dirty="0"/>
              <a:t>Centers for Disease Control and Prevention (CDC). Antibiotic Resistance Threats in the United States, 2019. Atlanta, GA: U.S. Department of Health and Human Services, CDC; 2019. </a:t>
            </a:r>
            <a:r>
              <a:rPr lang="en-US" dirty="0">
                <a:hlinkClick r:id="rId2"/>
              </a:rPr>
              <a:t>https://www.cdc.gov/drugresistance/pdf/threats-report/2019-ar-threats-report-508.pdf</a:t>
            </a:r>
            <a:r>
              <a:rPr lang="en-US" dirty="0"/>
              <a:t>.</a:t>
            </a:r>
          </a:p>
          <a:p>
            <a:pPr marL="457200" indent="-457200">
              <a:lnSpc>
                <a:spcPct val="120000"/>
              </a:lnSpc>
              <a:buFont typeface="+mj-lt"/>
              <a:buAutoNum type="arabicPeriod"/>
            </a:pPr>
            <a:r>
              <a:rPr kumimoji="0" lang="en-US" b="0" i="0" u="none" strike="noStrike" kern="1200" cap="none" spc="0" normalizeH="0" baseline="0" noProof="0" dirty="0">
                <a:ln>
                  <a:noFill/>
                </a:ln>
                <a:solidFill>
                  <a:prstClr val="black"/>
                </a:solidFill>
                <a:effectLst/>
                <a:uLnTx/>
                <a:uFillTx/>
                <a:ea typeface="+mn-ea"/>
                <a:cs typeface="+mn-cs"/>
              </a:rPr>
              <a:t>Jarvis WR, Schlosser J, Chinn RY, et al. National prevalence of methicillin-resistant </a:t>
            </a:r>
            <a:r>
              <a:rPr kumimoji="0" lang="en-US" b="0" i="1" u="none" strike="noStrike" kern="1200" cap="none" spc="0" normalizeH="0" baseline="0" noProof="0" dirty="0">
                <a:ln>
                  <a:noFill/>
                </a:ln>
                <a:solidFill>
                  <a:prstClr val="black"/>
                </a:solidFill>
                <a:effectLst/>
                <a:uLnTx/>
                <a:uFillTx/>
                <a:ea typeface="+mn-ea"/>
                <a:cs typeface="+mn-cs"/>
              </a:rPr>
              <a:t>Staphylococcus aureus </a:t>
            </a:r>
            <a:r>
              <a:rPr kumimoji="0" lang="en-US" b="0" i="0" u="none" strike="noStrike" kern="1200" cap="none" spc="0" normalizeH="0" baseline="0" noProof="0" dirty="0">
                <a:ln>
                  <a:noFill/>
                </a:ln>
                <a:solidFill>
                  <a:prstClr val="black"/>
                </a:solidFill>
                <a:effectLst/>
                <a:uLnTx/>
                <a:uFillTx/>
                <a:ea typeface="+mn-ea"/>
                <a:cs typeface="+mn-cs"/>
              </a:rPr>
              <a:t>in inpatients at US health care facilities, 2006. Am J Infect Control. 2007 Dec;35(10):631-7. PMID: 18063126.​</a:t>
            </a:r>
          </a:p>
          <a:p>
            <a:pPr marL="457200" indent="-457200">
              <a:lnSpc>
                <a:spcPct val="120000"/>
              </a:lnSpc>
              <a:buFont typeface="+mj-lt"/>
              <a:buAutoNum type="arabicPeriod"/>
            </a:pPr>
            <a:r>
              <a:rPr kumimoji="0" lang="en-US" b="0" i="0" u="none" strike="noStrike" kern="1200" cap="none" spc="0" normalizeH="0" baseline="0" noProof="0" dirty="0" err="1">
                <a:ln>
                  <a:noFill/>
                </a:ln>
                <a:solidFill>
                  <a:prstClr val="black"/>
                </a:solidFill>
                <a:effectLst/>
                <a:uLnTx/>
                <a:uFillTx/>
                <a:ea typeface="+mn-ea"/>
                <a:cs typeface="+mn-cs"/>
              </a:rPr>
              <a:t>Hidron</a:t>
            </a:r>
            <a:r>
              <a:rPr kumimoji="0" lang="en-US" b="0" i="0" u="none" strike="noStrike" kern="1200" cap="none" spc="0" normalizeH="0" baseline="0" noProof="0" dirty="0">
                <a:ln>
                  <a:noFill/>
                </a:ln>
                <a:solidFill>
                  <a:prstClr val="black"/>
                </a:solidFill>
                <a:effectLst/>
                <a:uLnTx/>
                <a:uFillTx/>
                <a:ea typeface="+mn-ea"/>
                <a:cs typeface="+mn-cs"/>
              </a:rPr>
              <a:t> AI, </a:t>
            </a:r>
            <a:r>
              <a:rPr kumimoji="0" lang="en-US" b="0" i="0" u="none" strike="noStrike" kern="1200" cap="none" spc="0" normalizeH="0" baseline="0" noProof="0" dirty="0" err="1">
                <a:ln>
                  <a:noFill/>
                </a:ln>
                <a:solidFill>
                  <a:prstClr val="black"/>
                </a:solidFill>
                <a:effectLst/>
                <a:uLnTx/>
                <a:uFillTx/>
                <a:ea typeface="+mn-ea"/>
                <a:cs typeface="+mn-cs"/>
              </a:rPr>
              <a:t>Kourbatova</a:t>
            </a:r>
            <a:r>
              <a:rPr kumimoji="0" lang="en-US" b="0" i="0" u="none" strike="noStrike" kern="1200" cap="none" spc="0" normalizeH="0" baseline="0" noProof="0" dirty="0">
                <a:ln>
                  <a:noFill/>
                </a:ln>
                <a:solidFill>
                  <a:prstClr val="black"/>
                </a:solidFill>
                <a:effectLst/>
                <a:uLnTx/>
                <a:uFillTx/>
                <a:ea typeface="+mn-ea"/>
                <a:cs typeface="+mn-cs"/>
              </a:rPr>
              <a:t> EV, </a:t>
            </a:r>
            <a:r>
              <a:rPr kumimoji="0" lang="en-US" b="0" i="0" u="none" strike="noStrike" kern="1200" cap="none" spc="0" normalizeH="0" baseline="0" noProof="0" dirty="0" err="1">
                <a:ln>
                  <a:noFill/>
                </a:ln>
                <a:solidFill>
                  <a:prstClr val="black"/>
                </a:solidFill>
                <a:effectLst/>
                <a:uLnTx/>
                <a:uFillTx/>
                <a:ea typeface="+mn-ea"/>
                <a:cs typeface="+mn-cs"/>
              </a:rPr>
              <a:t>Halvosa</a:t>
            </a:r>
            <a:r>
              <a:rPr kumimoji="0" lang="en-US" b="0" i="0" u="none" strike="noStrike" kern="1200" cap="none" spc="0" normalizeH="0" baseline="0" noProof="0" dirty="0">
                <a:ln>
                  <a:noFill/>
                </a:ln>
                <a:solidFill>
                  <a:prstClr val="black"/>
                </a:solidFill>
                <a:effectLst/>
                <a:uLnTx/>
                <a:uFillTx/>
                <a:ea typeface="+mn-ea"/>
                <a:cs typeface="+mn-cs"/>
              </a:rPr>
              <a:t> JS, et al. Risk factors for colonization with methicillin-resistant </a:t>
            </a:r>
            <a:r>
              <a:rPr kumimoji="0" lang="en-US" b="0" i="1" u="none" strike="noStrike" kern="1200" cap="none" spc="0" normalizeH="0" baseline="0" noProof="0" dirty="0">
                <a:ln>
                  <a:noFill/>
                </a:ln>
                <a:solidFill>
                  <a:prstClr val="black"/>
                </a:solidFill>
                <a:effectLst/>
                <a:uLnTx/>
                <a:uFillTx/>
                <a:ea typeface="+mn-ea"/>
                <a:cs typeface="+mn-cs"/>
              </a:rPr>
              <a:t>Staphylococcus aureus </a:t>
            </a:r>
            <a:r>
              <a:rPr kumimoji="0" lang="en-US" b="0" i="0" u="none" strike="noStrike" kern="1200" cap="none" spc="0" normalizeH="0" baseline="0" noProof="0" dirty="0">
                <a:ln>
                  <a:noFill/>
                </a:ln>
                <a:solidFill>
                  <a:prstClr val="black"/>
                </a:solidFill>
                <a:effectLst/>
                <a:uLnTx/>
                <a:uFillTx/>
                <a:ea typeface="+mn-ea"/>
                <a:cs typeface="+mn-cs"/>
              </a:rPr>
              <a:t>(MRSA) in patients admitted to an urban hospital: emergence of community-associated MRSA nasal carriage. Clin Infect Dis. 2005 Jul 15;41(2):159-66. PMID: 15983910.​</a:t>
            </a:r>
          </a:p>
          <a:p>
            <a:pPr marL="457200" indent="-457200">
              <a:lnSpc>
                <a:spcPct val="120000"/>
              </a:lnSpc>
              <a:buFont typeface="+mj-lt"/>
              <a:buAutoNum type="arabicPeriod"/>
            </a:pPr>
            <a:r>
              <a:rPr kumimoji="0" lang="en-US" b="0" i="0" u="none" strike="noStrike" kern="1200" cap="none" spc="0" normalizeH="0" baseline="0" noProof="0" dirty="0" err="1">
                <a:ln>
                  <a:noFill/>
                </a:ln>
                <a:effectLst/>
                <a:uLnTx/>
                <a:uFillTx/>
                <a:ea typeface="+mn-ea"/>
                <a:cs typeface="+mn-cs"/>
              </a:rPr>
              <a:t>Robicsek</a:t>
            </a:r>
            <a:r>
              <a:rPr kumimoji="0" lang="en-US" b="0" i="0" u="none" strike="noStrike" kern="1200" cap="none" spc="0" normalizeH="0" baseline="0" noProof="0" dirty="0">
                <a:ln>
                  <a:noFill/>
                </a:ln>
                <a:effectLst/>
                <a:uLnTx/>
                <a:uFillTx/>
                <a:ea typeface="+mn-ea"/>
                <a:cs typeface="+mn-cs"/>
              </a:rPr>
              <a:t> A, Beaumont JL, </a:t>
            </a:r>
            <a:r>
              <a:rPr kumimoji="0" lang="en-US" b="0" i="0" u="none" strike="noStrike" kern="1200" cap="none" spc="0" normalizeH="0" baseline="0" noProof="0" dirty="0" err="1">
                <a:ln>
                  <a:noFill/>
                </a:ln>
                <a:effectLst/>
                <a:uLnTx/>
                <a:uFillTx/>
                <a:ea typeface="+mn-ea"/>
                <a:cs typeface="+mn-cs"/>
              </a:rPr>
              <a:t>Paule</a:t>
            </a:r>
            <a:r>
              <a:rPr kumimoji="0" lang="en-US" b="0" i="0" u="none" strike="noStrike" kern="1200" cap="none" spc="0" normalizeH="0" baseline="0" noProof="0" dirty="0">
                <a:ln>
                  <a:noFill/>
                </a:ln>
                <a:effectLst/>
                <a:uLnTx/>
                <a:uFillTx/>
                <a:ea typeface="+mn-ea"/>
                <a:cs typeface="+mn-cs"/>
              </a:rPr>
              <a:t> SM, et al. Universal surveillance for methicillin-resistant </a:t>
            </a:r>
            <a:r>
              <a:rPr kumimoji="0" lang="en-US" b="0" i="1" u="none" strike="noStrike" kern="1200" cap="none" spc="0" normalizeH="0" baseline="0" noProof="0" dirty="0">
                <a:ln>
                  <a:noFill/>
                </a:ln>
                <a:effectLst/>
                <a:uLnTx/>
                <a:uFillTx/>
                <a:ea typeface="+mn-ea"/>
                <a:cs typeface="+mn-cs"/>
              </a:rPr>
              <a:t>Staphylococcus aureus </a:t>
            </a:r>
            <a:r>
              <a:rPr kumimoji="0" lang="en-US" b="0" i="0" u="none" strike="noStrike" kern="1200" cap="none" spc="0" normalizeH="0" baseline="0" noProof="0" dirty="0">
                <a:ln>
                  <a:noFill/>
                </a:ln>
                <a:effectLst/>
                <a:uLnTx/>
                <a:uFillTx/>
                <a:ea typeface="+mn-ea"/>
                <a:cs typeface="+mn-cs"/>
              </a:rPr>
              <a:t>in 3 affiliated hospitals. Ann Intern Med. 2008 Mar 18;148(6):409-18. PMID: 18347349.</a:t>
            </a:r>
          </a:p>
          <a:p>
            <a:pPr marL="457200" indent="-457200">
              <a:lnSpc>
                <a:spcPct val="120000"/>
              </a:lnSpc>
              <a:buFont typeface="+mj-lt"/>
              <a:buAutoNum type="arabicPeriod"/>
            </a:pPr>
            <a:r>
              <a:rPr lang="en-US" dirty="0">
                <a:solidFill>
                  <a:prstClr val="black"/>
                </a:solidFill>
              </a:rPr>
              <a:t>Huang SS, Platt R. Risk of methicillin-resistant </a:t>
            </a:r>
            <a:r>
              <a:rPr lang="en-US" i="1" dirty="0">
                <a:solidFill>
                  <a:prstClr val="black"/>
                </a:solidFill>
              </a:rPr>
              <a:t>Staphylococcus aureus </a:t>
            </a:r>
            <a:r>
              <a:rPr lang="en-US" dirty="0">
                <a:solidFill>
                  <a:prstClr val="black"/>
                </a:solidFill>
              </a:rPr>
              <a:t>infection after previous infection or colonization. Clin Infect Dis. 2003 Feb 1;36(3):281-5. PMID: 12539068.</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29</a:t>
            </a:fld>
            <a:endParaRPr lang="en-US"/>
          </a:p>
        </p:txBody>
      </p:sp>
    </p:spTree>
    <p:extLst>
      <p:ext uri="{BB962C8B-B14F-4D97-AF65-F5344CB8AC3E}">
        <p14:creationId xmlns:p14="http://schemas.microsoft.com/office/powerpoint/2010/main" val="145622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4463-A93D-DAC7-8AB5-A018DB651888}"/>
              </a:ext>
            </a:extLst>
          </p:cNvPr>
          <p:cNvSpPr>
            <a:spLocks noGrp="1"/>
          </p:cNvSpPr>
          <p:nvPr>
            <p:ph type="title"/>
          </p:nvPr>
        </p:nvSpPr>
        <p:spPr/>
        <p:txBody>
          <a:bodyPr>
            <a:noAutofit/>
          </a:bodyPr>
          <a:lstStyle/>
          <a:p>
            <a:r>
              <a:rPr lang="en-US" sz="3200" dirty="0"/>
              <a:t>Key Strategies To Take Aim &amp; Target MRSA Infection</a:t>
            </a:r>
          </a:p>
        </p:txBody>
      </p:sp>
      <p:pic>
        <p:nvPicPr>
          <p:cNvPr id="26" name="Picture 25" descr="The key strategies to target MRSA are the following: decolonize patients, decontaminate the environment, prevent person-based transmission, and prevent device and procedure-associated infections. MRSA surveillance is interrelated with decolonizing patients and preventing person-based transmission.">
            <a:extLst>
              <a:ext uri="{FF2B5EF4-FFF2-40B4-BE49-F238E27FC236}">
                <a16:creationId xmlns:a16="http://schemas.microsoft.com/office/drawing/2014/main" id="{0BC2EBCF-4A32-A021-E143-1C0E5155A09D}"/>
              </a:ext>
            </a:extLst>
          </p:cNvPr>
          <p:cNvPicPr>
            <a:picLocks noChangeAspect="1"/>
          </p:cNvPicPr>
          <p:nvPr/>
        </p:nvPicPr>
        <p:blipFill>
          <a:blip r:embed="rId2"/>
          <a:srcRect/>
          <a:stretch/>
        </p:blipFill>
        <p:spPr>
          <a:xfrm>
            <a:off x="458495" y="1555865"/>
            <a:ext cx="8227010" cy="4373888"/>
          </a:xfrm>
          <a:prstGeom prst="rect">
            <a:avLst/>
          </a:prstGeom>
        </p:spPr>
      </p:pic>
      <p:sp>
        <p:nvSpPr>
          <p:cNvPr id="24" name="Slide Number Placeholder 23">
            <a:extLst>
              <a:ext uri="{FF2B5EF4-FFF2-40B4-BE49-F238E27FC236}">
                <a16:creationId xmlns:a16="http://schemas.microsoft.com/office/drawing/2014/main" id="{B7376782-0829-6065-4468-12C7243E600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572367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sz="4400" dirty="0"/>
              <a:t>Reference List—2</a:t>
            </a:r>
            <a:endParaRPr lang="en-US" dirty="0"/>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a:bodyPr>
          <a:lstStyle/>
          <a:p>
            <a:pPr marL="457200" marR="0" lvl="0" indent="-457200" algn="l" defTabSz="1005840" rtl="0" eaLnBrk="1" fontAlgn="auto" latinLnBrk="0" hangingPunct="1">
              <a:lnSpc>
                <a:spcPct val="100000"/>
              </a:lnSpc>
              <a:spcAft>
                <a:spcPts val="0"/>
              </a:spcAft>
              <a:buClrTx/>
              <a:buSzTx/>
              <a:buFont typeface="+mj-lt"/>
              <a:buAutoNum type="arabicPeriod" startAt="6"/>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Huang SS,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Hinrichsen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VL, Datta R, et al. Methicillin-resistant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Staphylococcus aureus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infection and hospitalization in high-risk patients in the year following detection.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PLoS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One. 2011;6(9):e24340. PMID: 21949707.</a:t>
            </a:r>
          </a:p>
          <a:p>
            <a:pPr marL="457200" marR="0" lvl="0" indent="-457200" algn="l" defTabSz="1005840" rtl="0" eaLnBrk="1" fontAlgn="auto" latinLnBrk="0" hangingPunct="1">
              <a:lnSpc>
                <a:spcPct val="100000"/>
              </a:lnSpc>
              <a:spcAft>
                <a:spcPts val="0"/>
              </a:spcAft>
              <a:buClrTx/>
              <a:buSzTx/>
              <a:buFont typeface="+mj-lt"/>
              <a:buAutoNum type="arabicPeriod" startAt="6"/>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Datta R, Huang SS. Risk of infection and death due to methicillin-resistant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Staphylococcus aureus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long-term carriers. Clin Infect Dis. 2008 Jul 15;47(2):176-81. PMID: 18532892.</a:t>
            </a:r>
          </a:p>
          <a:p>
            <a:pPr marL="457200" marR="0" lvl="0" indent="-457200" algn="l" defTabSz="1005840" rtl="0" eaLnBrk="1" fontAlgn="auto" latinLnBrk="0" hangingPunct="1">
              <a:lnSpc>
                <a:spcPct val="100000"/>
              </a:lnSpc>
              <a:spcAft>
                <a:spcPts val="0"/>
              </a:spcAft>
              <a:buClrTx/>
              <a:buSzTx/>
              <a:buFont typeface="+mj-lt"/>
              <a:buAutoNum type="arabicPeriod" startAt="6"/>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Milstone AM, Goldner BW, Ross T, et al. Methicillin-resistant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Staphylococcus aureus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colonization and risk of subsequent infection in critically ill children: importance of preventing nosocomial methicillin-resistant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Staphylococcus aureus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transmission. Clin Infect Dis. 2011 Nov;53(9):853-9. PMID: 21878424.</a:t>
            </a:r>
          </a:p>
          <a:p>
            <a:pPr marL="457200" marR="0" lvl="0" indent="-457200" algn="l" defTabSz="1005840" rtl="0" eaLnBrk="1" fontAlgn="auto" latinLnBrk="0" hangingPunct="1">
              <a:lnSpc>
                <a:spcPct val="100000"/>
              </a:lnSpc>
              <a:spcAft>
                <a:spcPts val="0"/>
              </a:spcAft>
              <a:buClrTx/>
              <a:buSzTx/>
              <a:buFont typeface="+mj-lt"/>
              <a:buAutoNum type="arabicPeriod" startAt="6"/>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Schmidt 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Calibri"/>
              </a:rPr>
              <a:t>Bénard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S, Cyr S. Hospital cost of staphylococcal infection after cardiothoracic or orthopedic operations in France: a retrospective database analysis. Surg Infect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Calibri"/>
              </a:rPr>
              <a:t>Larchmt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2015 Aug;16(4):428-35. PMID: 26207403.​</a:t>
            </a:r>
          </a:p>
          <a:p>
            <a:pPr marL="457200" marR="0" lvl="0" indent="-457200" algn="l" defTabSz="1005840" rtl="0" eaLnBrk="1" fontAlgn="auto" latinLnBrk="0" hangingPunct="1">
              <a:lnSpc>
                <a:spcPct val="100000"/>
              </a:lnSpc>
              <a:spcAft>
                <a:spcPts val="0"/>
              </a:spcAft>
              <a:buClrTx/>
              <a:buSzTx/>
              <a:buFont typeface="+mj-lt"/>
              <a:buAutoNum type="arabicPeriod" startAt="6"/>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Anderson DJ, Kaye KS, Chen LF, et al. Clinical and financial outcomes due to methicillin resistant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Calibri"/>
              </a:rPr>
              <a:t>Staphylococcus aureus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surgical site infection: a multi-center matched outcomes study.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Calibri"/>
              </a:rPr>
              <a:t>PLoS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One. 2009 Dec 15;4(12):e8305. PMID: 20016850.​</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30</a:t>
            </a:fld>
            <a:endParaRPr lang="en-US"/>
          </a:p>
        </p:txBody>
      </p:sp>
    </p:spTree>
    <p:extLst>
      <p:ext uri="{BB962C8B-B14F-4D97-AF65-F5344CB8AC3E}">
        <p14:creationId xmlns:p14="http://schemas.microsoft.com/office/powerpoint/2010/main" val="315781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sz="4400" dirty="0"/>
              <a:t>Reference List—3</a:t>
            </a:r>
            <a:endParaRPr lang="en-US" dirty="0"/>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a:xfrm>
            <a:off x="457200" y="1097278"/>
            <a:ext cx="8229600" cy="5394961"/>
          </a:xfrm>
        </p:spPr>
        <p:txBody>
          <a:bodyPr>
            <a:normAutofit lnSpcReduction="10000"/>
          </a:bodyPr>
          <a:lstStyle/>
          <a:p>
            <a:pPr marL="457200" marR="0" lvl="0" indent="-457200" algn="l" defTabSz="1005840" rtl="0" eaLnBrk="1" fontAlgn="auto" latinLnBrk="0" hangingPunct="1">
              <a:lnSpc>
                <a:spcPct val="110000"/>
              </a:lnSpc>
              <a:spcAft>
                <a:spcPts val="0"/>
              </a:spcAft>
              <a:buClrTx/>
              <a:buSzTx/>
              <a:buFont typeface="+mj-lt"/>
              <a:buAutoNum type="arabicPeriod" startAt="11"/>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McGarry SA,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Calibri"/>
              </a:rPr>
              <a:t>Engemann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JJ,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Calibri"/>
              </a:rPr>
              <a:t>Schmader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K, et al. Surgical-site infection due to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Calibri"/>
              </a:rPr>
              <a:t>Staphylococcus aureus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among elderly patients: mortality, duration of hospitalization, and cost. Infect Control Hosp Epidemiol. 2004 Jun;25(6):461-7. PMID: 15242192.​</a:t>
            </a:r>
          </a:p>
          <a:p>
            <a:pPr marL="457200" marR="0" lvl="0" indent="-457200" algn="l" defTabSz="1005840" rtl="0" eaLnBrk="1" fontAlgn="auto" latinLnBrk="0" hangingPunct="1">
              <a:lnSpc>
                <a:spcPct val="110000"/>
              </a:lnSpc>
              <a:spcAft>
                <a:spcPts val="0"/>
              </a:spcAft>
              <a:buClrTx/>
              <a:buSzTx/>
              <a:buFont typeface="+mj-lt"/>
              <a:buAutoNum type="arabicPeriod" startAt="11"/>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Klein E, Smith DL, Laxminarayan R. Hospitalizations and deaths caused by methicillin-resistant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Calibri"/>
              </a:rPr>
              <a:t>Staphylococcus aureus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United States, 1999-2005.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Calibri"/>
              </a:rPr>
              <a:t>Emerg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Infect Dis. 2007 Dec;13(12):1840-6. PMID: 18258033.​</a:t>
            </a:r>
          </a:p>
          <a:p>
            <a:pPr marL="457200" marR="0" lvl="0" indent="-457200" algn="l" defTabSz="1005840" rtl="0" eaLnBrk="1" fontAlgn="auto" latinLnBrk="0" hangingPunct="1">
              <a:lnSpc>
                <a:spcPct val="110000"/>
              </a:lnSpc>
              <a:spcAft>
                <a:spcPts val="0"/>
              </a:spcAft>
              <a:buClrTx/>
              <a:buSzTx/>
              <a:buFont typeface="+mj-lt"/>
              <a:buAutoNum type="arabicPeriod" startAt="11"/>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Kramer 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Calibri"/>
              </a:rPr>
              <a:t>Schwebke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I, Kampf G. How long do nosocomial pathogens persist on inanimate surfaces? a systematic review. BMC Infect Dis. 2006 Aug 16;6:130. PMID: 16914034.</a:t>
            </a:r>
          </a:p>
          <a:p>
            <a:pPr marL="457200" marR="0" lvl="0" indent="-457200" algn="l" defTabSz="1005840" rtl="0" eaLnBrk="1" fontAlgn="auto" latinLnBrk="0" hangingPunct="1">
              <a:lnSpc>
                <a:spcPct val="110000"/>
              </a:lnSpc>
              <a:spcAft>
                <a:spcPts val="0"/>
              </a:spcAft>
              <a:buClrTx/>
              <a:buSzTx/>
              <a:buFont typeface="+mj-lt"/>
              <a:buAutoNum type="arabicPeriod" startAt="11"/>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Calfee DP, Salgado CD, Classen D, et al. Strategies to prevent transmission of methicillin-resistant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Staphylococcus aureus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acute care hospitals. Infect Control Hosp Epidemiol. 2008 Oct;29 Suppl 1:S62-80. PMID: 18840090.</a:t>
            </a:r>
          </a:p>
          <a:p>
            <a:pPr marL="457200" marR="0" lvl="0" indent="-457200" algn="l" defTabSz="1005840" rtl="0" eaLnBrk="1" fontAlgn="auto" latinLnBrk="0" hangingPunct="1">
              <a:lnSpc>
                <a:spcPct val="110000"/>
              </a:lnSpc>
              <a:spcAft>
                <a:spcPts val="0"/>
              </a:spcAft>
              <a:buClrTx/>
              <a:buSzTx/>
              <a:buFont typeface="+mj-lt"/>
              <a:buAutoNum type="arabicPeriod" startAt="11"/>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Chiotos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 Rock C, Schweizer ML, et al. Current infection prevention and antibiotic stewardship program practices: a survey of the Society for Healthcare Epidemiology of America (SHEA) Research Network (SRN). Infect Control Hosp Epidemiol. 2019 Sep;40(9):1046-9. PMID: 31311610.</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31</a:t>
            </a:fld>
            <a:endParaRPr lang="en-US"/>
          </a:p>
        </p:txBody>
      </p:sp>
    </p:spTree>
    <p:extLst>
      <p:ext uri="{BB962C8B-B14F-4D97-AF65-F5344CB8AC3E}">
        <p14:creationId xmlns:p14="http://schemas.microsoft.com/office/powerpoint/2010/main" val="130177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sz="4400" dirty="0"/>
              <a:t>Reference List—4</a:t>
            </a:r>
            <a:endParaRPr lang="en-US" dirty="0"/>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a:xfrm>
            <a:off x="457200" y="1097278"/>
            <a:ext cx="8229600" cy="5394961"/>
          </a:xfrm>
        </p:spPr>
        <p:txBody>
          <a:bodyPr>
            <a:normAutofit/>
          </a:bodyPr>
          <a:lstStyle/>
          <a:p>
            <a:pPr marL="457200" marR="0" lvl="0" indent="-457200" algn="l" defTabSz="976308" rtl="0" eaLnBrk="1" fontAlgn="auto" latinLnBrk="0" hangingPunct="1">
              <a:lnSpc>
                <a:spcPct val="100000"/>
              </a:lnSpc>
              <a:spcAft>
                <a:spcPts val="0"/>
              </a:spcAft>
              <a:buClrTx/>
              <a:buSzTx/>
              <a:buFont typeface="+mj-lt"/>
              <a:buAutoNum type="arabicPeriod" startAt="16"/>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Calfee DP, Salgado CD, Milstone AM, et al. Strategies to prevent methicillin-resistant </a:t>
            </a:r>
            <a:r>
              <a:rPr kumimoji="0" lang="en-US" sz="1800" b="0" i="1"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Staphylococcus aureus </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transmission and infection in acute care hospitals: 2014 update. Infect Control Hosp Epidemiol. 2014 Sep;35 Suppl 2:S108-32. PMID: 25376072.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457200" marR="0" lvl="0" indent="-457200" algn="l" defTabSz="976308" rtl="0" eaLnBrk="1" fontAlgn="auto" latinLnBrk="0" hangingPunct="1">
              <a:lnSpc>
                <a:spcPct val="100000"/>
              </a:lnSpc>
              <a:spcAft>
                <a:spcPts val="0"/>
              </a:spcAft>
              <a:buClrTx/>
              <a:buSzTx/>
              <a:buFont typeface="+mj-lt"/>
              <a:buAutoNum type="arabicPeriod" startAt="16"/>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Khader K, Thomas A, Stevens V, et al. Association between contact precautions and transmission of methicillin-resistant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Staphylococcus aureus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Veterans Affairs hospitals. JAMA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Netw</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Open. 2021 Mar 1;4(3):e210971. PMID: 33720369.</a:t>
            </a:r>
          </a:p>
          <a:p>
            <a:pPr marL="457200" marR="0" lvl="0" indent="-457200" algn="l" defTabSz="976308" rtl="0" eaLnBrk="1" fontAlgn="auto" latinLnBrk="0" hangingPunct="1">
              <a:lnSpc>
                <a:spcPct val="100000"/>
              </a:lnSpc>
              <a:spcAft>
                <a:spcPts val="0"/>
              </a:spcAft>
              <a:buClrTx/>
              <a:buSzTx/>
              <a:buFont typeface="+mj-lt"/>
              <a:buAutoNum type="arabicPeriod" startAt="16"/>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Harbarth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 Dharan 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Liassine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Herrault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Auckenthaler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 Pittet D. Randomized, placebo-controlled, double-blind trial to evaluate the efficacy of mupirocin for eradicating carriage of methicillin-resistant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Staphylococcus aureus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Antimicrob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Agents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Chemother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1999 Jun;43(6):1412-6. PMID: 10348762.</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32</a:t>
            </a:fld>
            <a:endParaRPr lang="en-US"/>
          </a:p>
        </p:txBody>
      </p:sp>
    </p:spTree>
    <p:extLst>
      <p:ext uri="{BB962C8B-B14F-4D97-AF65-F5344CB8AC3E}">
        <p14:creationId xmlns:p14="http://schemas.microsoft.com/office/powerpoint/2010/main" val="360274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lstStyle/>
          <a:p>
            <a:r>
              <a:rPr lang="en-US" sz="4400" dirty="0"/>
              <a:t>MRSA Is a Serious Threat</a:t>
            </a:r>
            <a:r>
              <a:rPr lang="en-US" sz="4400" baseline="30000" dirty="0"/>
              <a:t>1</a:t>
            </a:r>
            <a:endParaRPr lang="en-US" dirty="0"/>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457200" y="1097279"/>
            <a:ext cx="8229600" cy="2755530"/>
          </a:xfrm>
        </p:spPr>
        <p:txBody>
          <a:bodyPr>
            <a:normAutofit/>
          </a:bodyPr>
          <a:lstStyle/>
          <a:p>
            <a:pPr marL="365760" indent="-365760" defTabSz="914400">
              <a:lnSpc>
                <a:spcPct val="100000"/>
              </a:lnSpc>
              <a:spcBef>
                <a:spcPts val="1800"/>
              </a:spcBef>
            </a:pPr>
            <a:r>
              <a:rPr lang="en-US" sz="2800" dirty="0">
                <a:solidFill>
                  <a:prstClr val="black"/>
                </a:solidFill>
              </a:rPr>
              <a:t>More than </a:t>
            </a:r>
            <a:r>
              <a:rPr lang="en-US" sz="2800" b="1" dirty="0">
                <a:solidFill>
                  <a:prstClr val="black"/>
                </a:solidFill>
              </a:rPr>
              <a:t>323,000 MRSA cases </a:t>
            </a:r>
            <a:r>
              <a:rPr lang="en-US" sz="2800" dirty="0">
                <a:solidFill>
                  <a:prstClr val="black"/>
                </a:solidFill>
              </a:rPr>
              <a:t>are detected in hospitalized patients and over </a:t>
            </a:r>
            <a:r>
              <a:rPr lang="en-US" sz="2800" b="1" dirty="0">
                <a:solidFill>
                  <a:prstClr val="black"/>
                </a:solidFill>
              </a:rPr>
              <a:t>10,000 deaths </a:t>
            </a:r>
            <a:r>
              <a:rPr lang="en-US" sz="2800" dirty="0">
                <a:solidFill>
                  <a:prstClr val="black"/>
                </a:solidFill>
              </a:rPr>
              <a:t>reported each year.</a:t>
            </a:r>
          </a:p>
          <a:p>
            <a:pPr marL="365760" indent="-365760" defTabSz="914400">
              <a:lnSpc>
                <a:spcPct val="100000"/>
              </a:lnSpc>
              <a:spcBef>
                <a:spcPts val="1800"/>
              </a:spcBef>
            </a:pPr>
            <a:r>
              <a:rPr lang="en-US" sz="2800" dirty="0">
                <a:solidFill>
                  <a:prstClr val="black"/>
                </a:solidFill>
              </a:rPr>
              <a:t>Estimated attributable healthcare costs are </a:t>
            </a:r>
            <a:r>
              <a:rPr lang="en-US" sz="2800" b="1" dirty="0">
                <a:solidFill>
                  <a:prstClr val="black"/>
                </a:solidFill>
              </a:rPr>
              <a:t>$1.7 billion</a:t>
            </a:r>
            <a:r>
              <a:rPr lang="en-US" sz="2800" dirty="0">
                <a:solidFill>
                  <a:prstClr val="black"/>
                </a:solidFill>
              </a:rPr>
              <a:t>.</a:t>
            </a:r>
          </a:p>
        </p:txBody>
      </p:sp>
      <p:pic>
        <p:nvPicPr>
          <p:cNvPr id="3" name="Picture 2">
            <a:extLst>
              <a:ext uri="{FF2B5EF4-FFF2-40B4-BE49-F238E27FC236}">
                <a16:creationId xmlns:a16="http://schemas.microsoft.com/office/drawing/2014/main" id="{684D2C17-26B3-07D3-B5AD-4757796791DD}"/>
              </a:ext>
              <a:ext uri="{C183D7F6-B498-43B3-948B-1728B52AA6E4}">
                <adec:decorative xmlns:adec="http://schemas.microsoft.com/office/drawing/2017/decorative" val="1"/>
              </a:ext>
            </a:extLst>
          </p:cNvPr>
          <p:cNvPicPr>
            <a:picLocks noChangeAspect="1"/>
          </p:cNvPicPr>
          <p:nvPr/>
        </p:nvPicPr>
        <p:blipFill rotWithShape="1">
          <a:blip r:embed="rId3" cstate="hqprint">
            <a:alphaModFix/>
            <a:extLst>
              <a:ext uri="{28A0092B-C50C-407E-A947-70E740481C1C}">
                <a14:useLocalDpi xmlns:a14="http://schemas.microsoft.com/office/drawing/2010/main"/>
              </a:ext>
            </a:extLst>
          </a:blip>
          <a:srcRect/>
          <a:stretch/>
        </p:blipFill>
        <p:spPr>
          <a:xfrm>
            <a:off x="600178" y="3884183"/>
            <a:ext cx="3687622" cy="2220557"/>
          </a:xfrm>
          <a:prstGeom prst="rect">
            <a:avLst/>
          </a:prstGeom>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15659678-F4A8-8C1C-B79C-6FE763B9D051}"/>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856200" y="3884183"/>
            <a:ext cx="3687622" cy="2220557"/>
          </a:xfrm>
          <a:prstGeom prst="rect">
            <a:avLst/>
          </a:prstGeom>
          <a:effectLst>
            <a:outerShdw blurRad="50800" dist="38100" dir="2700000" algn="tl" rotWithShape="0">
              <a:prstClr val="black">
                <a:alpha val="40000"/>
              </a:prstClr>
            </a:outerShdw>
          </a:effectLst>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4</a:t>
            </a:fld>
            <a:endParaRPr lang="en-US"/>
          </a:p>
        </p:txBody>
      </p:sp>
    </p:spTree>
    <p:extLst>
      <p:ext uri="{BB962C8B-B14F-4D97-AF65-F5344CB8AC3E}">
        <p14:creationId xmlns:p14="http://schemas.microsoft.com/office/powerpoint/2010/main" val="35719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77C3-BB78-5BAE-27EB-C49E135195F0}"/>
              </a:ext>
            </a:extLst>
          </p:cNvPr>
          <p:cNvSpPr>
            <a:spLocks noGrp="1"/>
          </p:cNvSpPr>
          <p:nvPr>
            <p:ph type="title"/>
          </p:nvPr>
        </p:nvSpPr>
        <p:spPr/>
        <p:txBody>
          <a:bodyPr>
            <a:noAutofit/>
          </a:bodyPr>
          <a:lstStyle/>
          <a:p>
            <a:r>
              <a:rPr lang="en-US" sz="2900" dirty="0"/>
              <a:t>MRSA Carriage Is Common in Healthcare Settings</a:t>
            </a:r>
            <a:r>
              <a:rPr lang="en-US" sz="2900" baseline="30000" dirty="0"/>
              <a:t>2-4</a:t>
            </a:r>
            <a:endParaRPr lang="en-US" sz="2900" dirty="0"/>
          </a:p>
        </p:txBody>
      </p:sp>
      <p:sp>
        <p:nvSpPr>
          <p:cNvPr id="3" name="Content Placeholder 2">
            <a:extLst>
              <a:ext uri="{FF2B5EF4-FFF2-40B4-BE49-F238E27FC236}">
                <a16:creationId xmlns:a16="http://schemas.microsoft.com/office/drawing/2014/main" id="{6BF464BC-A774-E058-6E17-96AA76245E83}"/>
              </a:ext>
            </a:extLst>
          </p:cNvPr>
          <p:cNvSpPr>
            <a:spLocks noGrp="1"/>
          </p:cNvSpPr>
          <p:nvPr>
            <p:ph idx="1"/>
          </p:nvPr>
        </p:nvSpPr>
        <p:spPr>
          <a:xfrm>
            <a:off x="457200" y="1097279"/>
            <a:ext cx="8229600" cy="2891061"/>
          </a:xfrm>
        </p:spPr>
        <p:txBody>
          <a:bodyPr>
            <a:normAutofit/>
          </a:bodyPr>
          <a:lstStyle/>
          <a:p>
            <a:pPr marL="365760" indent="-365760" defTabSz="914400">
              <a:spcBef>
                <a:spcPts val="2400"/>
              </a:spcBef>
            </a:pPr>
            <a:r>
              <a:rPr lang="en-US" sz="2800" dirty="0">
                <a:solidFill>
                  <a:prstClr val="black"/>
                </a:solidFill>
              </a:rPr>
              <a:t>Colonization is defined as the presence of a microorganism on or in a patient’s body without any signs or symptoms of infection.</a:t>
            </a:r>
          </a:p>
          <a:p>
            <a:pPr marL="365760" indent="-365760" defTabSz="914400">
              <a:spcBef>
                <a:spcPts val="2400"/>
              </a:spcBef>
            </a:pPr>
            <a:r>
              <a:rPr lang="en-US" sz="2800" dirty="0">
                <a:solidFill>
                  <a:prstClr val="black"/>
                </a:solidFill>
              </a:rPr>
              <a:t>An estimated </a:t>
            </a:r>
            <a:r>
              <a:rPr lang="en-US" sz="2800" b="1" dirty="0">
                <a:solidFill>
                  <a:prstClr val="black"/>
                </a:solidFill>
              </a:rPr>
              <a:t>5 to 7 percent of hospitalized patients harbor MRSA (carrier prevalence).</a:t>
            </a:r>
            <a:endParaRPr lang="en-US" sz="2400" b="1" dirty="0">
              <a:solidFill>
                <a:prstClr val="black"/>
              </a:solidFill>
            </a:endParaRPr>
          </a:p>
        </p:txBody>
      </p:sp>
      <p:pic>
        <p:nvPicPr>
          <p:cNvPr id="5" name="Picture 4">
            <a:extLst>
              <a:ext uri="{FF2B5EF4-FFF2-40B4-BE49-F238E27FC236}">
                <a16:creationId xmlns:a16="http://schemas.microsoft.com/office/drawing/2014/main" id="{EB49CAFF-D455-06F2-F97E-422140041A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12175" y="3868914"/>
            <a:ext cx="5519651" cy="2310938"/>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265FABDC-2610-7405-4671-2A03694BABF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34679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98CB-F612-D266-EEFE-ABA39AE55024}"/>
              </a:ext>
            </a:extLst>
          </p:cNvPr>
          <p:cNvSpPr>
            <a:spLocks noGrp="1"/>
          </p:cNvSpPr>
          <p:nvPr>
            <p:ph type="title"/>
          </p:nvPr>
        </p:nvSpPr>
        <p:spPr/>
        <p:txBody>
          <a:bodyPr>
            <a:noAutofit/>
          </a:bodyPr>
          <a:lstStyle/>
          <a:p>
            <a:r>
              <a:rPr lang="en-US" sz="2900" dirty="0"/>
              <a:t>High Risk of MRSA Progressing to Clinical Disease</a:t>
            </a:r>
            <a:r>
              <a:rPr lang="en-US" sz="2900" baseline="30000" dirty="0"/>
              <a:t>5-8</a:t>
            </a:r>
            <a:endParaRPr lang="en-US" sz="2900" dirty="0"/>
          </a:p>
        </p:txBody>
      </p:sp>
      <p:sp>
        <p:nvSpPr>
          <p:cNvPr id="3" name="Content Placeholder 2">
            <a:extLst>
              <a:ext uri="{FF2B5EF4-FFF2-40B4-BE49-F238E27FC236}">
                <a16:creationId xmlns:a16="http://schemas.microsoft.com/office/drawing/2014/main" id="{1FEE8510-FF7E-8A3E-BE31-A40932133F87}"/>
              </a:ext>
            </a:extLst>
          </p:cNvPr>
          <p:cNvSpPr>
            <a:spLocks noGrp="1"/>
          </p:cNvSpPr>
          <p:nvPr>
            <p:ph idx="1"/>
          </p:nvPr>
        </p:nvSpPr>
        <p:spPr>
          <a:xfrm>
            <a:off x="457200" y="1097279"/>
            <a:ext cx="8229600" cy="2659175"/>
          </a:xfrm>
        </p:spPr>
        <p:txBody>
          <a:bodyPr>
            <a:normAutofit/>
          </a:bodyPr>
          <a:lstStyle/>
          <a:p>
            <a:pPr marL="365760" indent="-365760">
              <a:spcBef>
                <a:spcPts val="1800"/>
              </a:spcBef>
            </a:pPr>
            <a:r>
              <a:rPr lang="en-US" sz="2200" dirty="0"/>
              <a:t>Infection occurs when microorganisms on a patient cause adverse effects, which is observed as symptoms of infection.</a:t>
            </a:r>
            <a:endParaRPr lang="en-US" sz="2200" dirty="0">
              <a:cs typeface="Calibri" panose="020F0502020204030204"/>
            </a:endParaRPr>
          </a:p>
          <a:p>
            <a:pPr marL="365760" indent="-365760">
              <a:lnSpc>
                <a:spcPct val="100000"/>
              </a:lnSpc>
              <a:spcBef>
                <a:spcPts val="1800"/>
              </a:spcBef>
            </a:pPr>
            <a:r>
              <a:rPr lang="en-US" sz="2200" dirty="0"/>
              <a:t>Between 18 and 33 percent of adult patients colonized with MRSA will subsequently develop MRSA invasive infection including pneumonia, skin and soft tissue infection, or bloodstream infection.</a:t>
            </a:r>
          </a:p>
        </p:txBody>
      </p:sp>
      <p:sp>
        <p:nvSpPr>
          <p:cNvPr id="4" name="Text Placeholder 3">
            <a:extLst>
              <a:ext uri="{FF2B5EF4-FFF2-40B4-BE49-F238E27FC236}">
                <a16:creationId xmlns:a16="http://schemas.microsoft.com/office/drawing/2014/main" id="{951E1F38-5C38-B4A5-570D-FD07D45D9D44}"/>
              </a:ext>
            </a:extLst>
          </p:cNvPr>
          <p:cNvSpPr>
            <a:spLocks noGrp="1"/>
          </p:cNvSpPr>
          <p:nvPr>
            <p:ph type="body" sz="quarter" idx="11"/>
          </p:nvPr>
        </p:nvSpPr>
        <p:spPr>
          <a:xfrm>
            <a:off x="457200" y="3273518"/>
            <a:ext cx="3988762" cy="3218721"/>
          </a:xfrm>
        </p:spPr>
        <p:txBody>
          <a:bodyPr vert="horz" lIns="91440" tIns="45720" rIns="91440" bIns="45720" rtlCol="0">
            <a:normAutofit/>
          </a:bodyPr>
          <a:lstStyle/>
          <a:p>
            <a:pPr marL="365760" indent="-365760">
              <a:spcBef>
                <a:spcPts val="1800"/>
              </a:spcBef>
            </a:pPr>
            <a:r>
              <a:rPr lang="en-US" sz="2200" dirty="0">
                <a:cs typeface="Calibri"/>
              </a:rPr>
              <a:t>Among pediatric patients, 8.5 percent of children are colonized with MRSA upon hospital admission.</a:t>
            </a:r>
          </a:p>
          <a:p>
            <a:pPr marL="365760" indent="-365760">
              <a:spcBef>
                <a:spcPts val="1800"/>
              </a:spcBef>
            </a:pPr>
            <a:r>
              <a:rPr lang="en-US" sz="2200" dirty="0">
                <a:cs typeface="Calibri"/>
              </a:rPr>
              <a:t>In pediatric ICUs, 47 percent of children who acquired MRSA </a:t>
            </a:r>
            <a:r>
              <a:rPr lang="en-US" sz="2200" dirty="0">
                <a:ea typeface="+mn-lt"/>
                <a:cs typeface="+mn-lt"/>
              </a:rPr>
              <a:t>developed invasive MRSA infections.</a:t>
            </a:r>
            <a:endParaRPr lang="en-US" sz="2200" dirty="0"/>
          </a:p>
        </p:txBody>
      </p:sp>
      <p:pic>
        <p:nvPicPr>
          <p:cNvPr id="25" name="Picture 24" descr="Electron microscope image of MRSA bacteria">
            <a:extLst>
              <a:ext uri="{FF2B5EF4-FFF2-40B4-BE49-F238E27FC236}">
                <a16:creationId xmlns:a16="http://schemas.microsoft.com/office/drawing/2014/main" id="{B7FC9E00-B30A-D7EA-AF2A-D6669CBA7FDF}"/>
              </a:ext>
              <a:ext uri="{C183D7F6-B498-43B3-948B-1728B52AA6E4}">
                <adec:decorative xmlns:adec="http://schemas.microsoft.com/office/drawing/2017/decorative" val="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17015" y="3429000"/>
            <a:ext cx="3988762" cy="2659175"/>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7BA88D1F-D1D2-1C43-4A1F-5EFE47B9579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18763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normAutofit/>
          </a:bodyPr>
          <a:lstStyle/>
          <a:p>
            <a:r>
              <a:rPr lang="en-US" sz="4000" dirty="0"/>
              <a:t>Consequences of MRSA Infections</a:t>
            </a:r>
            <a:r>
              <a:rPr lang="en-US" sz="4000" baseline="30000" dirty="0"/>
              <a:t>9-12</a:t>
            </a:r>
            <a:endParaRPr lang="en-US" sz="4000" dirty="0"/>
          </a:p>
        </p:txBody>
      </p:sp>
      <p:pic>
        <p:nvPicPr>
          <p:cNvPr id="6" name="Picture 5" descr="A diagram of the consequences of Staphylococcus aureus infections. Both methicillin-susceptible Staphylococcus aureus (MSSA) and MRSA infections are associated with adverse outcomes, including prolonged hospital length of stay, increased healthcare costs, and increased morbidity and mortality. ">
            <a:extLst>
              <a:ext uri="{FF2B5EF4-FFF2-40B4-BE49-F238E27FC236}">
                <a16:creationId xmlns:a16="http://schemas.microsoft.com/office/drawing/2014/main" id="{0B9A79A9-D985-862D-558C-DEC3011104A4}"/>
              </a:ext>
            </a:extLst>
          </p:cNvPr>
          <p:cNvPicPr>
            <a:picLocks noChangeAspect="1"/>
          </p:cNvPicPr>
          <p:nvPr/>
        </p:nvPicPr>
        <p:blipFill>
          <a:blip r:embed="rId3"/>
          <a:stretch>
            <a:fillRect/>
          </a:stretch>
        </p:blipFill>
        <p:spPr>
          <a:xfrm>
            <a:off x="387887" y="1238247"/>
            <a:ext cx="8368227" cy="3272475"/>
          </a:xfrm>
          <a:prstGeom prst="rect">
            <a:avLst/>
          </a:prstGeom>
        </p:spPr>
      </p:pic>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457200" y="4834569"/>
            <a:ext cx="8229600" cy="1524663"/>
          </a:xfrm>
        </p:spPr>
        <p:txBody>
          <a:bodyPr>
            <a:normAutofit/>
          </a:bodyPr>
          <a:lstStyle/>
          <a:p>
            <a:r>
              <a:rPr lang="en-US" sz="2400" dirty="0"/>
              <a:t>MRSA affects people in both community settings and healthcare facilities, but most of the morbidity and mortality occurs in </a:t>
            </a:r>
            <a:r>
              <a:rPr lang="en-US" sz="2400" b="1" u="sng" dirty="0">
                <a:solidFill>
                  <a:schemeClr val="accent1"/>
                </a:solidFill>
              </a:rPr>
              <a:t>critically and chronically ill patients</a:t>
            </a:r>
            <a:r>
              <a:rPr lang="en-US" sz="2400" dirty="0"/>
              <a:t>.</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7</a:t>
            </a:fld>
            <a:endParaRPr lang="en-US"/>
          </a:p>
        </p:txBody>
      </p:sp>
    </p:spTree>
    <p:extLst>
      <p:ext uri="{BB962C8B-B14F-4D97-AF65-F5344CB8AC3E}">
        <p14:creationId xmlns:p14="http://schemas.microsoft.com/office/powerpoint/2010/main" val="251073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77C3-BB78-5BAE-27EB-C49E135195F0}"/>
              </a:ext>
            </a:extLst>
          </p:cNvPr>
          <p:cNvSpPr>
            <a:spLocks noGrp="1"/>
          </p:cNvSpPr>
          <p:nvPr>
            <p:ph type="title"/>
          </p:nvPr>
        </p:nvSpPr>
        <p:spPr/>
        <p:txBody>
          <a:bodyPr/>
          <a:lstStyle/>
          <a:p>
            <a:r>
              <a:rPr lang="en-US" dirty="0"/>
              <a:t>Benefits of Detecting MRSA</a:t>
            </a:r>
            <a:r>
              <a:rPr lang="en-US" baseline="30000" dirty="0"/>
              <a:t>13 </a:t>
            </a:r>
          </a:p>
        </p:txBody>
      </p:sp>
      <p:pic>
        <p:nvPicPr>
          <p:cNvPr id="10" name="Picture 9" descr="A diagram of MRSA transmission. A patient who is colonized with MRSA can spread it via direct or indirect contact to another patient, environmental surfaces, healthcare workers, and medical devices.">
            <a:extLst>
              <a:ext uri="{FF2B5EF4-FFF2-40B4-BE49-F238E27FC236}">
                <a16:creationId xmlns:a16="http://schemas.microsoft.com/office/drawing/2014/main" id="{CBF90A7F-CD60-34BE-86BA-AB06BFE6C23C}"/>
              </a:ext>
            </a:extLst>
          </p:cNvPr>
          <p:cNvPicPr>
            <a:picLocks noChangeAspect="1"/>
          </p:cNvPicPr>
          <p:nvPr/>
        </p:nvPicPr>
        <p:blipFill>
          <a:blip r:embed="rId3"/>
          <a:stretch>
            <a:fillRect/>
          </a:stretch>
        </p:blipFill>
        <p:spPr>
          <a:xfrm>
            <a:off x="137160" y="1012991"/>
            <a:ext cx="8869680" cy="4687058"/>
          </a:xfrm>
          <a:prstGeom prst="rect">
            <a:avLst/>
          </a:prstGeom>
        </p:spPr>
      </p:pic>
      <p:sp>
        <p:nvSpPr>
          <p:cNvPr id="3" name="Content Placeholder 2">
            <a:extLst>
              <a:ext uri="{FF2B5EF4-FFF2-40B4-BE49-F238E27FC236}">
                <a16:creationId xmlns:a16="http://schemas.microsoft.com/office/drawing/2014/main" id="{6BF464BC-A774-E058-6E17-96AA76245E83}"/>
              </a:ext>
            </a:extLst>
          </p:cNvPr>
          <p:cNvSpPr>
            <a:spLocks noGrp="1"/>
          </p:cNvSpPr>
          <p:nvPr>
            <p:ph idx="1"/>
          </p:nvPr>
        </p:nvSpPr>
        <p:spPr>
          <a:xfrm>
            <a:off x="502920" y="5724699"/>
            <a:ext cx="8138160" cy="584659"/>
          </a:xfrm>
        </p:spPr>
        <p:txBody>
          <a:bodyPr>
            <a:normAutofit/>
          </a:bodyPr>
          <a:lstStyle/>
          <a:p>
            <a:pPr marL="0" indent="0">
              <a:buNone/>
            </a:pPr>
            <a:r>
              <a:rPr lang="en-US" sz="2200" b="1" dirty="0"/>
              <a:t>NOTE: </a:t>
            </a:r>
            <a:r>
              <a:rPr lang="en-US" sz="2200" dirty="0"/>
              <a:t>A patient’s MRSA colonization can progress to invasive disease.</a:t>
            </a:r>
          </a:p>
        </p:txBody>
      </p:sp>
      <p:sp>
        <p:nvSpPr>
          <p:cNvPr id="24" name="Slide Number Placeholder 23">
            <a:extLst>
              <a:ext uri="{FF2B5EF4-FFF2-40B4-BE49-F238E27FC236}">
                <a16:creationId xmlns:a16="http://schemas.microsoft.com/office/drawing/2014/main" id="{265FABDC-2610-7405-4671-2A03694BABF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49164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98CB-F612-D266-EEFE-ABA39AE55024}"/>
              </a:ext>
            </a:extLst>
          </p:cNvPr>
          <p:cNvSpPr>
            <a:spLocks noGrp="1"/>
          </p:cNvSpPr>
          <p:nvPr>
            <p:ph type="title"/>
          </p:nvPr>
        </p:nvSpPr>
        <p:spPr/>
        <p:txBody>
          <a:bodyPr/>
          <a:lstStyle/>
          <a:p>
            <a:r>
              <a:rPr lang="en-US" dirty="0"/>
              <a:t>MRSA Surveillance</a:t>
            </a:r>
          </a:p>
        </p:txBody>
      </p:sp>
      <p:pic>
        <p:nvPicPr>
          <p:cNvPr id="4" name="Picture 3" descr="A diagram of types of MRSA surveillance strategies. The two main strategies for conducting MRSA surveillance are active surveillance and passive surveillance. Passive surveillance is conducted by monitoring the results of clinical cultures for MRSA. Active surveillance, on the other hand, is performed by collecting surveillance cultures from body sites at pre-determined times such as at the time of patients’ hospital admission and/or during hospital stay and at the time of discharge.">
            <a:extLst>
              <a:ext uri="{FF2B5EF4-FFF2-40B4-BE49-F238E27FC236}">
                <a16:creationId xmlns:a16="http://schemas.microsoft.com/office/drawing/2014/main" id="{145FD033-E03A-E424-0F04-1A72DD334092}"/>
              </a:ext>
            </a:extLst>
          </p:cNvPr>
          <p:cNvPicPr>
            <a:picLocks noChangeAspect="1"/>
          </p:cNvPicPr>
          <p:nvPr/>
        </p:nvPicPr>
        <p:blipFill>
          <a:blip r:embed="rId2"/>
          <a:stretch>
            <a:fillRect/>
          </a:stretch>
        </p:blipFill>
        <p:spPr>
          <a:xfrm>
            <a:off x="1102876" y="1204779"/>
            <a:ext cx="7636700" cy="4746613"/>
          </a:xfrm>
          <a:prstGeom prst="rect">
            <a:avLst/>
          </a:prstGeom>
        </p:spPr>
      </p:pic>
      <p:sp>
        <p:nvSpPr>
          <p:cNvPr id="24" name="Slide Number Placeholder 23">
            <a:extLst>
              <a:ext uri="{FF2B5EF4-FFF2-40B4-BE49-F238E27FC236}">
                <a16:creationId xmlns:a16="http://schemas.microsoft.com/office/drawing/2014/main" id="{7BA88D1F-D1D2-1C43-4A1F-5EFE47B9579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150662800"/>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Props1.xml><?xml version="1.0" encoding="utf-8"?>
<ds:datastoreItem xmlns:ds="http://schemas.openxmlformats.org/officeDocument/2006/customXml" ds:itemID="{6B68816D-4809-4E4A-989A-EE8E3EB1C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3.xml><?xml version="1.0" encoding="utf-8"?>
<ds:datastoreItem xmlns:ds="http://schemas.openxmlformats.org/officeDocument/2006/customXml" ds:itemID="{654A4051-5181-487D-A39A-F4E1E77BC14A}">
  <ds:schemaRef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purl.org/dc/terms/"/>
    <ds:schemaRef ds:uri="http://schemas.openxmlformats.org/package/2006/metadata/core-properties"/>
    <ds:schemaRef ds:uri="5d14f105-b512-4c58-b648-3bdda2cf581d"/>
    <ds:schemaRef ds:uri="931aec66-2863-455c-9bb0-8c99df0ac3f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754</TotalTime>
  <Words>2580</Words>
  <Application>Microsoft Office PowerPoint</Application>
  <PresentationFormat>Letter Paper (8.5x11 in)</PresentationFormat>
  <Paragraphs>200</Paragraphs>
  <Slides>32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Calibri</vt:lpstr>
      <vt:lpstr>Courier New</vt:lpstr>
      <vt:lpstr>Wingdings</vt:lpstr>
      <vt:lpstr>1_AHRQ MRSA</vt:lpstr>
      <vt:lpstr>AHRQ Safety Program for MRSA Prevention</vt:lpstr>
      <vt:lpstr>Educational Objectives</vt:lpstr>
      <vt:lpstr>Key Strategies To Take Aim &amp; Target MRSA Infection</vt:lpstr>
      <vt:lpstr>MRSA Is a Serious Threat1</vt:lpstr>
      <vt:lpstr>MRSA Carriage Is Common in Healthcare Settings2-4</vt:lpstr>
      <vt:lpstr>High Risk of MRSA Progressing to Clinical Disease5-8</vt:lpstr>
      <vt:lpstr>Consequences of MRSA Infections9-12</vt:lpstr>
      <vt:lpstr>Benefits of Detecting MRSA13 </vt:lpstr>
      <vt:lpstr>MRSA Surveillance</vt:lpstr>
      <vt:lpstr>Passive MRSA Surveillance14</vt:lpstr>
      <vt:lpstr>Active MRSA Surveillance14</vt:lpstr>
      <vt:lpstr>Decline in Active MRSA Surveillance15</vt:lpstr>
      <vt:lpstr>Establishing an Active Surveillance Program</vt:lpstr>
      <vt:lpstr>Culture Collection Sites16</vt:lpstr>
      <vt:lpstr>When To Collect Cultures</vt:lpstr>
      <vt:lpstr>Tracking and Utilizing MRSA Surveillance Data</vt:lpstr>
      <vt:lpstr>Contact Precautions</vt:lpstr>
      <vt:lpstr>MRSA Decolonization Is Incomplete18</vt:lpstr>
      <vt:lpstr>Antibiotic Treatment Selection</vt:lpstr>
      <vt:lpstr>MRSA Surveillance Recommendations</vt:lpstr>
      <vt:lpstr>Case Example</vt:lpstr>
      <vt:lpstr>Case Example: Increasing MRSA Rates</vt:lpstr>
      <vt:lpstr>Case Example: What Is Happening?</vt:lpstr>
      <vt:lpstr>Case Example: New Plan</vt:lpstr>
      <vt:lpstr>Case Example: Next Steps and Results</vt:lpstr>
      <vt:lpstr>Celebrate Successes</vt:lpstr>
      <vt:lpstr>Key Takeaways</vt:lpstr>
      <vt:lpstr>Disclaimer</vt:lpstr>
      <vt:lpstr>Reference List—1</vt:lpstr>
      <vt:lpstr>Reference List—2</vt:lpstr>
      <vt:lpstr>Reference List—3</vt:lpstr>
      <vt:lpstr>Reference List—4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3</cp:revision>
  <dcterms:created xsi:type="dcterms:W3CDTF">2021-06-25T18:34:07Z</dcterms:created>
  <dcterms:modified xsi:type="dcterms:W3CDTF">2024-10-17T06:25:00Z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