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72"/>
  </p:notesMasterIdLst>
  <p:handoutMasterIdLst>
    <p:handoutMasterId r:id="rId73"/>
  </p:handoutMasterIdLst>
  <p:sldIdLst>
    <p:sldId id="256" r:id="rId5"/>
    <p:sldId id="259" r:id="rId6"/>
    <p:sldId id="1145" r:id="rId7"/>
    <p:sldId id="1152" r:id="rId8"/>
    <p:sldId id="1080" r:id="rId9"/>
    <p:sldId id="1098" r:id="rId10"/>
    <p:sldId id="1153" r:id="rId11"/>
    <p:sldId id="1088" r:id="rId12"/>
    <p:sldId id="1087" r:id="rId13"/>
    <p:sldId id="1089" r:id="rId14"/>
    <p:sldId id="1092" r:id="rId15"/>
    <p:sldId id="1099" r:id="rId16"/>
    <p:sldId id="1100" r:id="rId17"/>
    <p:sldId id="1102" r:id="rId18"/>
    <p:sldId id="1103" r:id="rId19"/>
    <p:sldId id="1104" r:id="rId20"/>
    <p:sldId id="1105" r:id="rId21"/>
    <p:sldId id="1106" r:id="rId22"/>
    <p:sldId id="1160" r:id="rId23"/>
    <p:sldId id="1108" r:id="rId24"/>
    <p:sldId id="1109" r:id="rId25"/>
    <p:sldId id="1110" r:id="rId26"/>
    <p:sldId id="1111" r:id="rId27"/>
    <p:sldId id="1112" r:id="rId28"/>
    <p:sldId id="1113" r:id="rId29"/>
    <p:sldId id="1114" r:id="rId30"/>
    <p:sldId id="1116" r:id="rId31"/>
    <p:sldId id="1117" r:id="rId32"/>
    <p:sldId id="1118" r:id="rId33"/>
    <p:sldId id="1121" r:id="rId34"/>
    <p:sldId id="1119" r:id="rId35"/>
    <p:sldId id="1120" r:id="rId36"/>
    <p:sldId id="1123" r:id="rId37"/>
    <p:sldId id="1124" r:id="rId38"/>
    <p:sldId id="1128" r:id="rId39"/>
    <p:sldId id="1125" r:id="rId40"/>
    <p:sldId id="1154" r:id="rId41"/>
    <p:sldId id="1129" r:id="rId42"/>
    <p:sldId id="1132" r:id="rId43"/>
    <p:sldId id="1133" r:id="rId44"/>
    <p:sldId id="1139" r:id="rId45"/>
    <p:sldId id="1134" r:id="rId46"/>
    <p:sldId id="1135" r:id="rId47"/>
    <p:sldId id="1136" r:id="rId48"/>
    <p:sldId id="1137" r:id="rId49"/>
    <p:sldId id="1138" r:id="rId50"/>
    <p:sldId id="1141" r:id="rId51"/>
    <p:sldId id="1150" r:id="rId52"/>
    <p:sldId id="1148" r:id="rId53"/>
    <p:sldId id="1149" r:id="rId54"/>
    <p:sldId id="1122" r:id="rId55"/>
    <p:sldId id="1161" r:id="rId56"/>
    <p:sldId id="1142" r:id="rId57"/>
    <p:sldId id="1158" r:id="rId58"/>
    <p:sldId id="1159" r:id="rId59"/>
    <p:sldId id="1084" r:id="rId60"/>
    <p:sldId id="1082" r:id="rId61"/>
    <p:sldId id="1083" r:id="rId62"/>
    <p:sldId id="993" r:id="rId63"/>
    <p:sldId id="1096" r:id="rId64"/>
    <p:sldId id="1097" r:id="rId65"/>
    <p:sldId id="1093" r:id="rId66"/>
    <p:sldId id="1094" r:id="rId67"/>
    <p:sldId id="1095" r:id="rId68"/>
    <p:sldId id="1155" r:id="rId69"/>
    <p:sldId id="1156" r:id="rId70"/>
    <p:sldId id="1157" r:id="rId71"/>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3196B67A-C8CA-80C4-DF90-49E667CE38B6}" name="Katie Naberhaus" initials="KN" userId="S::knaberh1@jh.edu::1d40637a-8e16-4e9d-a93a-2c3b002dc8a4" providerId="AD"/>
  <p188:author id="{2D89CADA-EF6E-4285-6F16-A456851977EB}" name="Sandy Swoboda" initials="SS" userId="S::sswobod2@jh.edu::a0e4e6cf-5da3-4ac6-b544-fa9f35cbc812" providerId="AD"/>
  <p188:author id="{A3D82FDC-4775-64DE-67BC-AACD6BDFA555}" name="Nicolella, Lisa (AHRQ/OC)" initials="NL(" userId="S::Lisa.Nicolella@AHRQ.hhs.gov::09492e40-c496-48a4-a292-718ebf786c09"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5E7"/>
    <a:srgbClr val="3333FF"/>
    <a:srgbClr val="F04945"/>
    <a:srgbClr val="CDF3FF"/>
    <a:srgbClr val="E5F9FF"/>
    <a:srgbClr val="51816E"/>
    <a:srgbClr val="FFFDF3"/>
    <a:srgbClr val="E7ECF0"/>
    <a:srgbClr val="ADB0B2"/>
    <a:srgbClr val="3A7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E832F-8E3D-4CBD-9B79-BE247E1D0A47}" v="11" dt="2024-10-17T07:04:11.96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25" autoAdjust="0"/>
  </p:normalViewPr>
  <p:slideViewPr>
    <p:cSldViewPr snapToGrid="0">
      <p:cViewPr varScale="1">
        <p:scale>
          <a:sx n="62" d="100"/>
          <a:sy n="62" d="100"/>
        </p:scale>
        <p:origin x="588" y="56"/>
      </p:cViewPr>
      <p:guideLst/>
    </p:cSldViewPr>
  </p:slideViewPr>
  <p:notesTextViewPr>
    <p:cViewPr>
      <p:scale>
        <a:sx n="1" d="1"/>
        <a:sy n="1" d="1"/>
      </p:scale>
      <p:origin x="0" y="0"/>
    </p:cViewPr>
  </p:notesTextViewPr>
  <p:notesViewPr>
    <p:cSldViewPr snapToGrid="0">
      <p:cViewPr>
        <p:scale>
          <a:sx n="1" d="2"/>
          <a:sy n="1" d="2"/>
        </p:scale>
        <p:origin x="1460" y="1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enrich, Christine (AHRQ/OC) (CTR)" userId="58cf9597-5aed-4544-869e-b91fdda55fa7" providerId="ADAL" clId="{E4AE832F-8E3D-4CBD-9B79-BE247E1D0A47}"/>
    <pc:docChg chg="custSel modSld">
      <pc:chgData name="Heidenrich, Christine (AHRQ/OC) (CTR)" userId="58cf9597-5aed-4544-869e-b91fdda55fa7" providerId="ADAL" clId="{E4AE832F-8E3D-4CBD-9B79-BE247E1D0A47}" dt="2024-10-17T07:04:15.474" v="114"/>
      <pc:docMkLst>
        <pc:docMk/>
      </pc:docMkLst>
      <pc:sldChg chg="addSp modSp mod">
        <pc:chgData name="Heidenrich, Christine (AHRQ/OC) (CTR)" userId="58cf9597-5aed-4544-869e-b91fdda55fa7" providerId="ADAL" clId="{E4AE832F-8E3D-4CBD-9B79-BE247E1D0A47}" dt="2024-10-17T06:46:15.456" v="48" actId="1036"/>
        <pc:sldMkLst>
          <pc:docMk/>
          <pc:sldMk cId="3914304202" sldId="256"/>
        </pc:sldMkLst>
        <pc:spChg chg="add mod">
          <ac:chgData name="Heidenrich, Christine (AHRQ/OC) (CTR)" userId="58cf9597-5aed-4544-869e-b91fdda55fa7" providerId="ADAL" clId="{E4AE832F-8E3D-4CBD-9B79-BE247E1D0A47}" dt="2024-10-17T06:46:15.456" v="48" actId="1036"/>
          <ac:spMkLst>
            <pc:docMk/>
            <pc:sldMk cId="3914304202" sldId="256"/>
            <ac:spMk id="3" creationId="{168EFE77-29E9-46A8-5789-0CE97949ABA6}"/>
          </ac:spMkLst>
        </pc:spChg>
      </pc:sldChg>
      <pc:sldChg chg="delCm">
        <pc:chgData name="Heidenrich, Christine (AHRQ/OC) (CTR)" userId="58cf9597-5aed-4544-869e-b91fdda55fa7" providerId="ADAL" clId="{E4AE832F-8E3D-4CBD-9B79-BE247E1D0A47}" dt="2024-10-17T07:04:15.474" v="114"/>
        <pc:sldMkLst>
          <pc:docMk/>
          <pc:sldMk cId="3215197941" sldId="114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E4AE832F-8E3D-4CBD-9B79-BE247E1D0A47}" dt="2024-10-17T07:04:15.474" v="114"/>
              <pc2:cmMkLst xmlns:pc2="http://schemas.microsoft.com/office/powerpoint/2019/9/main/command">
                <pc:docMk/>
                <pc:sldMk cId="3215197941" sldId="1142"/>
                <pc2:cmMk id="{4AC15609-A672-40AE-90A2-CF5A033996A7}"/>
              </pc2:cmMkLst>
            </pc226:cmChg>
            <pc226:cmChg xmlns:pc226="http://schemas.microsoft.com/office/powerpoint/2022/06/main/command" chg="del">
              <pc226:chgData name="Heidenrich, Christine (AHRQ/OC) (CTR)" userId="58cf9597-5aed-4544-869e-b91fdda55fa7" providerId="ADAL" clId="{E4AE832F-8E3D-4CBD-9B79-BE247E1D0A47}" dt="2024-10-17T07:03:40.588" v="113"/>
              <pc2:cmMkLst xmlns:pc2="http://schemas.microsoft.com/office/powerpoint/2019/9/main/command">
                <pc:docMk/>
                <pc:sldMk cId="3215197941" sldId="1142"/>
                <pc2:cmMk id="{B212AEFD-C49C-4B8C-A192-4DCD5330EFF8}"/>
              </pc2:cmMkLst>
            </pc226:cmChg>
          </p:ext>
        </pc:extLst>
      </pc:sldChg>
      <pc:sldChg chg="modSp mod delCm">
        <pc:chgData name="Heidenrich, Christine (AHRQ/OC) (CTR)" userId="58cf9597-5aed-4544-869e-b91fdda55fa7" providerId="ADAL" clId="{E4AE832F-8E3D-4CBD-9B79-BE247E1D0A47}" dt="2024-10-17T06:54:21.455" v="103"/>
        <pc:sldMkLst>
          <pc:docMk/>
          <pc:sldMk cId="1737446635" sldId="1150"/>
        </pc:sldMkLst>
        <pc:spChg chg="mod">
          <ac:chgData name="Heidenrich, Christine (AHRQ/OC) (CTR)" userId="58cf9597-5aed-4544-869e-b91fdda55fa7" providerId="ADAL" clId="{E4AE832F-8E3D-4CBD-9B79-BE247E1D0A47}" dt="2024-10-17T06:53:53.936" v="102" actId="20577"/>
          <ac:spMkLst>
            <pc:docMk/>
            <pc:sldMk cId="1737446635" sldId="1150"/>
            <ac:spMk id="4" creationId="{F7817577-338D-17B4-C56F-21D6F8AB0823}"/>
          </ac:spMkLst>
        </pc:spChg>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E4AE832F-8E3D-4CBD-9B79-BE247E1D0A47}" dt="2024-10-17T06:54:21.455" v="103"/>
              <pc2:cmMkLst xmlns:pc2="http://schemas.microsoft.com/office/powerpoint/2019/9/main/command">
                <pc:docMk/>
                <pc:sldMk cId="1737446635" sldId="1150"/>
                <pc2:cmMk id="{1309EF1C-9EDB-4A7B-980B-6A6F47121080}"/>
              </pc2:cmMkLst>
            </pc226:cmChg>
            <pc226:cmChg xmlns:pc226="http://schemas.microsoft.com/office/powerpoint/2022/06/main/command" chg="del">
              <pc226:chgData name="Heidenrich, Christine (AHRQ/OC) (CTR)" userId="58cf9597-5aed-4544-869e-b91fdda55fa7" providerId="ADAL" clId="{E4AE832F-8E3D-4CBD-9B79-BE247E1D0A47}" dt="2024-10-17T06:49:52.406" v="49"/>
              <pc2:cmMkLst xmlns:pc2="http://schemas.microsoft.com/office/powerpoint/2019/9/main/command">
                <pc:docMk/>
                <pc:sldMk cId="1737446635" sldId="1150"/>
                <pc2:cmMk id="{C2FBF772-575E-4CD8-B70F-D02AE3F72F36}"/>
              </pc2:cmMkLst>
            </pc226:cmChg>
          </p:ext>
        </pc:extLst>
      </pc:sldChg>
      <pc:sldChg chg="modSp mod delCm">
        <pc:chgData name="Heidenrich, Christine (AHRQ/OC) (CTR)" userId="58cf9597-5aed-4544-869e-b91fdda55fa7" providerId="ADAL" clId="{E4AE832F-8E3D-4CBD-9B79-BE247E1D0A47}" dt="2024-10-17T07:02:24.611" v="112"/>
        <pc:sldMkLst>
          <pc:docMk/>
          <pc:sldMk cId="2382654510" sldId="1161"/>
        </pc:sldMkLst>
        <pc:spChg chg="mod">
          <ac:chgData name="Heidenrich, Christine (AHRQ/OC) (CTR)" userId="58cf9597-5aed-4544-869e-b91fdda55fa7" providerId="ADAL" clId="{E4AE832F-8E3D-4CBD-9B79-BE247E1D0A47}" dt="2024-10-17T06:58:39.809" v="109" actId="6549"/>
          <ac:spMkLst>
            <pc:docMk/>
            <pc:sldMk cId="2382654510" sldId="1161"/>
            <ac:spMk id="3" creationId="{ADA7D8DD-9FF5-F8AD-7575-7E07B16B7487}"/>
          </ac:spMkLst>
        </pc:spChg>
        <pc:spChg chg="mod">
          <ac:chgData name="Heidenrich, Christine (AHRQ/OC) (CTR)" userId="58cf9597-5aed-4544-869e-b91fdda55fa7" providerId="ADAL" clId="{E4AE832F-8E3D-4CBD-9B79-BE247E1D0A47}" dt="2024-10-17T06:57:34.811" v="107" actId="3626"/>
          <ac:spMkLst>
            <pc:docMk/>
            <pc:sldMk cId="2382654510" sldId="1161"/>
            <ac:spMk id="5" creationId="{DAFFDAFD-9041-7106-9A11-CEECD9D95C66}"/>
          </ac:spMkLst>
        </pc:spChg>
        <pc:spChg chg="mod">
          <ac:chgData name="Heidenrich, Christine (AHRQ/OC) (CTR)" userId="58cf9597-5aed-4544-869e-b91fdda55fa7" providerId="ADAL" clId="{E4AE832F-8E3D-4CBD-9B79-BE247E1D0A47}" dt="2024-10-17T06:59:39.009" v="110" actId="3626"/>
          <ac:spMkLst>
            <pc:docMk/>
            <pc:sldMk cId="2382654510" sldId="1161"/>
            <ac:spMk id="6" creationId="{A21FA591-E500-45A0-C9AF-5F8492B06DB1}"/>
          </ac:spMkLst>
        </pc:spChg>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E4AE832F-8E3D-4CBD-9B79-BE247E1D0A47}" dt="2024-10-17T07:01:30.971" v="111"/>
              <pc2:cmMkLst xmlns:pc2="http://schemas.microsoft.com/office/powerpoint/2019/9/main/command">
                <pc:docMk/>
                <pc:sldMk cId="2382654510" sldId="1161"/>
                <pc2:cmMk id="{62DC3F02-1F21-4452-A1B4-6338E3492DFD}"/>
              </pc2:cmMkLst>
            </pc226:cmChg>
            <pc226:cmChg xmlns:pc226="http://schemas.microsoft.com/office/powerpoint/2022/06/main/command" chg="del">
              <pc226:chgData name="Heidenrich, Christine (AHRQ/OC) (CTR)" userId="58cf9597-5aed-4544-869e-b91fdda55fa7" providerId="ADAL" clId="{E4AE832F-8E3D-4CBD-9B79-BE247E1D0A47}" dt="2024-10-17T06:57:54.725" v="108"/>
              <pc2:cmMkLst xmlns:pc2="http://schemas.microsoft.com/office/powerpoint/2019/9/main/command">
                <pc:docMk/>
                <pc:sldMk cId="2382654510" sldId="1161"/>
                <pc2:cmMk id="{2A9AFA18-9D2F-4911-AFB3-E7A7FB3EC82E}"/>
              </pc2:cmMkLst>
            </pc226:cmChg>
            <pc226:cmChg xmlns:pc226="http://schemas.microsoft.com/office/powerpoint/2022/06/main/command" chg="del">
              <pc226:chgData name="Heidenrich, Christine (AHRQ/OC) (CTR)" userId="58cf9597-5aed-4544-869e-b91fdda55fa7" providerId="ADAL" clId="{E4AE832F-8E3D-4CBD-9B79-BE247E1D0A47}" dt="2024-10-17T06:56:20.393" v="106"/>
              <pc2:cmMkLst xmlns:pc2="http://schemas.microsoft.com/office/powerpoint/2019/9/main/command">
                <pc:docMk/>
                <pc:sldMk cId="2382654510" sldId="1161"/>
                <pc2:cmMk id="{865FE21A-59D6-4DE1-9269-B68006402FEB}"/>
              </pc2:cmMkLst>
            </pc226:cmChg>
            <pc226:cmChg xmlns:pc226="http://schemas.microsoft.com/office/powerpoint/2022/06/main/command" chg="del">
              <pc226:chgData name="Heidenrich, Christine (AHRQ/OC) (CTR)" userId="58cf9597-5aed-4544-869e-b91fdda55fa7" providerId="ADAL" clId="{E4AE832F-8E3D-4CBD-9B79-BE247E1D0A47}" dt="2024-10-17T07:02:24.611" v="112"/>
              <pc2:cmMkLst xmlns:pc2="http://schemas.microsoft.com/office/powerpoint/2019/9/main/command">
                <pc:docMk/>
                <pc:sldMk cId="2382654510" sldId="1161"/>
                <pc2:cmMk id="{B8C25197-DB7D-4DC4-BD12-AAC0412208D0}"/>
              </pc2:cmMkLst>
            </pc226:cmChg>
            <pc226:cmChg xmlns:pc226="http://schemas.microsoft.com/office/powerpoint/2022/06/main/command" chg="del">
              <pc226:chgData name="Heidenrich, Christine (AHRQ/OC) (CTR)" userId="58cf9597-5aed-4544-869e-b91fdda55fa7" providerId="ADAL" clId="{E4AE832F-8E3D-4CBD-9B79-BE247E1D0A47}" dt="2024-10-17T06:55:46.818" v="105"/>
              <pc2:cmMkLst xmlns:pc2="http://schemas.microsoft.com/office/powerpoint/2019/9/main/command">
                <pc:docMk/>
                <pc:sldMk cId="2382654510" sldId="1161"/>
                <pc2:cmMk id="{311122EC-70ED-41E2-B584-297668ADB053}"/>
              </pc2:cmMkLst>
            </pc226:cmChg>
            <pc226:cmChg xmlns:pc226="http://schemas.microsoft.com/office/powerpoint/2022/06/main/command" chg="del">
              <pc226:chgData name="Heidenrich, Christine (AHRQ/OC) (CTR)" userId="58cf9597-5aed-4544-869e-b91fdda55fa7" providerId="ADAL" clId="{E4AE832F-8E3D-4CBD-9B79-BE247E1D0A47}" dt="2024-10-17T06:55:10.674" v="104"/>
              <pc2:cmMkLst xmlns:pc2="http://schemas.microsoft.com/office/powerpoint/2019/9/main/command">
                <pc:docMk/>
                <pc:sldMk cId="2382654510" sldId="1161"/>
                <pc2:cmMk id="{148338F5-473B-4ACD-8867-48E9E006A965}"/>
              </pc2:cmMkLst>
            </pc226:cmChg>
          </p:ext>
        </pc:extLst>
      </pc:sldChg>
    </pc:docChg>
  </pc:docChgLst>
  <pc:docChgLst>
    <pc:chgData name="Samuel Kim" userId="0b4e8f1a-35cc-4769-966d-024c662a6df8" providerId="ADAL" clId="{88836EC4-664C-4B0E-B1E6-43A753E1776E}"/>
    <pc:docChg chg="undo redo custSel modSld modMainMaster">
      <pc:chgData name="Samuel Kim" userId="0b4e8f1a-35cc-4769-966d-024c662a6df8" providerId="ADAL" clId="{88836EC4-664C-4B0E-B1E6-43A753E1776E}" dt="2024-10-07T21:16:26.371" v="5375" actId="13244"/>
      <pc:docMkLst>
        <pc:docMk/>
      </pc:docMkLst>
      <pc:sldChg chg="addSp delSp modSp mod chgLayout">
        <pc:chgData name="Samuel Kim" userId="0b4e8f1a-35cc-4769-966d-024c662a6df8" providerId="ADAL" clId="{88836EC4-664C-4B0E-B1E6-43A753E1776E}" dt="2024-09-30T04:18:28.858" v="2475" actId="6264"/>
        <pc:sldMkLst>
          <pc:docMk/>
          <pc:sldMk cId="3914304202" sldId="256"/>
        </pc:sldMkLst>
        <pc:spChg chg="mod ord">
          <ac:chgData name="Samuel Kim" userId="0b4e8f1a-35cc-4769-966d-024c662a6df8" providerId="ADAL" clId="{88836EC4-664C-4B0E-B1E6-43A753E1776E}" dt="2024-09-30T04:18:28.858" v="2475" actId="6264"/>
          <ac:spMkLst>
            <pc:docMk/>
            <pc:sldMk cId="3914304202" sldId="256"/>
            <ac:spMk id="2" creationId="{57DB54F3-04F0-6493-AAC6-2307B4D569EA}"/>
          </ac:spMkLst>
        </pc:spChg>
        <pc:spChg chg="add del mod">
          <ac:chgData name="Samuel Kim" userId="0b4e8f1a-35cc-4769-966d-024c662a6df8" providerId="ADAL" clId="{88836EC4-664C-4B0E-B1E6-43A753E1776E}" dt="2024-09-30T04:18:28.858" v="2475" actId="6264"/>
          <ac:spMkLst>
            <pc:docMk/>
            <pc:sldMk cId="3914304202" sldId="256"/>
            <ac:spMk id="3" creationId="{29F8C72B-412A-E9F3-63CF-CB47218B2B5A}"/>
          </ac:spMkLst>
        </pc:spChg>
        <pc:spChg chg="add del mod">
          <ac:chgData name="Samuel Kim" userId="0b4e8f1a-35cc-4769-966d-024c662a6df8" providerId="ADAL" clId="{88836EC4-664C-4B0E-B1E6-43A753E1776E}" dt="2024-09-30T04:18:28.858" v="2475" actId="6264"/>
          <ac:spMkLst>
            <pc:docMk/>
            <pc:sldMk cId="3914304202" sldId="256"/>
            <ac:spMk id="4" creationId="{945094E1-2E5C-7DCA-13B3-479E074B8518}"/>
          </ac:spMkLst>
        </pc:spChg>
        <pc:spChg chg="add del mod">
          <ac:chgData name="Samuel Kim" userId="0b4e8f1a-35cc-4769-966d-024c662a6df8" providerId="ADAL" clId="{88836EC4-664C-4B0E-B1E6-43A753E1776E}" dt="2024-09-30T04:18:28.858" v="2475" actId="6264"/>
          <ac:spMkLst>
            <pc:docMk/>
            <pc:sldMk cId="3914304202" sldId="256"/>
            <ac:spMk id="5" creationId="{B7717D60-19C6-2D2A-4E80-EDF3535282F1}"/>
          </ac:spMkLst>
        </pc:spChg>
        <pc:spChg chg="mod ord">
          <ac:chgData name="Samuel Kim" userId="0b4e8f1a-35cc-4769-966d-024c662a6df8" providerId="ADAL" clId="{88836EC4-664C-4B0E-B1E6-43A753E1776E}" dt="2024-09-30T04:18:28.858" v="2475" actId="6264"/>
          <ac:spMkLst>
            <pc:docMk/>
            <pc:sldMk cId="3914304202" sldId="256"/>
            <ac:spMk id="13" creationId="{AF2958D5-1619-BC47-A469-9664C492C525}"/>
          </ac:spMkLst>
        </pc:spChg>
        <pc:spChg chg="mod ord">
          <ac:chgData name="Samuel Kim" userId="0b4e8f1a-35cc-4769-966d-024c662a6df8" providerId="ADAL" clId="{88836EC4-664C-4B0E-B1E6-43A753E1776E}" dt="2024-09-30T04:18:28.858" v="2475" actId="6264"/>
          <ac:spMkLst>
            <pc:docMk/>
            <pc:sldMk cId="3914304202" sldId="256"/>
            <ac:spMk id="14" creationId="{F80A764F-A0D7-8A4E-B1F9-C32D5F0C53BF}"/>
          </ac:spMkLst>
        </pc:spChg>
      </pc:sldChg>
      <pc:sldChg chg="modSp mod">
        <pc:chgData name="Samuel Kim" userId="0b4e8f1a-35cc-4769-966d-024c662a6df8" providerId="ADAL" clId="{88836EC4-664C-4B0E-B1E6-43A753E1776E}" dt="2024-09-30T03:53:48.539" v="2357" actId="790"/>
        <pc:sldMkLst>
          <pc:docMk/>
          <pc:sldMk cId="1456226579" sldId="993"/>
        </pc:sldMkLst>
        <pc:spChg chg="mod">
          <ac:chgData name="Samuel Kim" userId="0b4e8f1a-35cc-4769-966d-024c662a6df8" providerId="ADAL" clId="{88836EC4-664C-4B0E-B1E6-43A753E1776E}" dt="2024-09-30T03:53:48.539" v="2357" actId="790"/>
          <ac:spMkLst>
            <pc:docMk/>
            <pc:sldMk cId="1456226579" sldId="993"/>
            <ac:spMk id="6" creationId="{5DBDEEFF-9F3A-678C-1906-79F6F1CC864F}"/>
          </ac:spMkLst>
        </pc:spChg>
      </pc:sldChg>
      <pc:sldChg chg="modSp mod">
        <pc:chgData name="Samuel Kim" userId="0b4e8f1a-35cc-4769-966d-024c662a6df8" providerId="ADAL" clId="{88836EC4-664C-4B0E-B1E6-43A753E1776E}" dt="2024-09-30T04:29:22.352" v="2743" actId="403"/>
        <pc:sldMkLst>
          <pc:docMk/>
          <pc:sldMk cId="2146623978" sldId="1082"/>
        </pc:sldMkLst>
        <pc:spChg chg="mod">
          <ac:chgData name="Samuel Kim" userId="0b4e8f1a-35cc-4769-966d-024c662a6df8" providerId="ADAL" clId="{88836EC4-664C-4B0E-B1E6-43A753E1776E}" dt="2024-09-30T04:29:22.352" v="2743" actId="403"/>
          <ac:spMkLst>
            <pc:docMk/>
            <pc:sldMk cId="2146623978" sldId="1082"/>
            <ac:spMk id="3" creationId="{CB15F765-F983-3F50-DC45-4CEE04C83FA6}"/>
          </ac:spMkLst>
        </pc:spChg>
        <pc:spChg chg="mod">
          <ac:chgData name="Samuel Kim" userId="0b4e8f1a-35cc-4769-966d-024c662a6df8" providerId="ADAL" clId="{88836EC4-664C-4B0E-B1E6-43A753E1776E}" dt="2024-09-28T04:13:55.044" v="2022" actId="14100"/>
          <ac:spMkLst>
            <pc:docMk/>
            <pc:sldMk cId="2146623978" sldId="1082"/>
            <ac:spMk id="6" creationId="{46890966-39CE-16FA-B0AF-6C442C9546B8}"/>
          </ac:spMkLst>
        </pc:spChg>
      </pc:sldChg>
      <pc:sldChg chg="addSp delSp modSp mod">
        <pc:chgData name="Samuel Kim" userId="0b4e8f1a-35cc-4769-966d-024c662a6df8" providerId="ADAL" clId="{88836EC4-664C-4B0E-B1E6-43A753E1776E}" dt="2024-09-30T04:38:50.418" v="2774" actId="403"/>
        <pc:sldMkLst>
          <pc:docMk/>
          <pc:sldMk cId="1192451559" sldId="1084"/>
        </pc:sldMkLst>
        <pc:spChg chg="del">
          <ac:chgData name="Samuel Kim" userId="0b4e8f1a-35cc-4769-966d-024c662a6df8" providerId="ADAL" clId="{88836EC4-664C-4B0E-B1E6-43A753E1776E}" dt="2024-09-28T04:11:27.240" v="2000" actId="478"/>
          <ac:spMkLst>
            <pc:docMk/>
            <pc:sldMk cId="1192451559" sldId="1084"/>
            <ac:spMk id="3" creationId="{788E34B4-1D08-14AA-A9D9-F05DC0CAC211}"/>
          </ac:spMkLst>
        </pc:spChg>
        <pc:spChg chg="mod">
          <ac:chgData name="Samuel Kim" userId="0b4e8f1a-35cc-4769-966d-024c662a6df8" providerId="ADAL" clId="{88836EC4-664C-4B0E-B1E6-43A753E1776E}" dt="2024-09-30T04:38:50.418" v="2774" actId="403"/>
          <ac:spMkLst>
            <pc:docMk/>
            <pc:sldMk cId="1192451559" sldId="1084"/>
            <ac:spMk id="4" creationId="{50C16B70-C5E2-7237-B573-65F652B78393}"/>
          </ac:spMkLst>
        </pc:spChg>
        <pc:spChg chg="mod">
          <ac:chgData name="Samuel Kim" userId="0b4e8f1a-35cc-4769-966d-024c662a6df8" providerId="ADAL" clId="{88836EC4-664C-4B0E-B1E6-43A753E1776E}" dt="2024-09-28T04:12:12.088" v="2008" actId="1076"/>
          <ac:spMkLst>
            <pc:docMk/>
            <pc:sldMk cId="1192451559" sldId="1084"/>
            <ac:spMk id="5" creationId="{CA915173-1E25-5722-4AEA-7768813B1929}"/>
          </ac:spMkLst>
        </pc:spChg>
        <pc:spChg chg="del">
          <ac:chgData name="Samuel Kim" userId="0b4e8f1a-35cc-4769-966d-024c662a6df8" providerId="ADAL" clId="{88836EC4-664C-4B0E-B1E6-43A753E1776E}" dt="2024-09-28T04:11:27.240" v="2000" actId="478"/>
          <ac:spMkLst>
            <pc:docMk/>
            <pc:sldMk cId="1192451559" sldId="1084"/>
            <ac:spMk id="26" creationId="{5B5FE470-001D-1FDF-7AEC-10A3ECBD8F8D}"/>
          </ac:spMkLst>
        </pc:spChg>
        <pc:spChg chg="del">
          <ac:chgData name="Samuel Kim" userId="0b4e8f1a-35cc-4769-966d-024c662a6df8" providerId="ADAL" clId="{88836EC4-664C-4B0E-B1E6-43A753E1776E}" dt="2024-09-28T04:11:27.240" v="2000" actId="478"/>
          <ac:spMkLst>
            <pc:docMk/>
            <pc:sldMk cId="1192451559" sldId="1084"/>
            <ac:spMk id="27" creationId="{4A77CB68-1703-B512-0CC1-1041F717E478}"/>
          </ac:spMkLst>
        </pc:spChg>
        <pc:spChg chg="del">
          <ac:chgData name="Samuel Kim" userId="0b4e8f1a-35cc-4769-966d-024c662a6df8" providerId="ADAL" clId="{88836EC4-664C-4B0E-B1E6-43A753E1776E}" dt="2024-09-28T04:06:31.126" v="1666" actId="478"/>
          <ac:spMkLst>
            <pc:docMk/>
            <pc:sldMk cId="1192451559" sldId="1084"/>
            <ac:spMk id="28" creationId="{C6F3ED90-0577-B4A4-2D6B-07DB1D84B8C3}"/>
          </ac:spMkLst>
        </pc:spChg>
        <pc:picChg chg="add mod ord modCrop">
          <ac:chgData name="Samuel Kim" userId="0b4e8f1a-35cc-4769-966d-024c662a6df8" providerId="ADAL" clId="{88836EC4-664C-4B0E-B1E6-43A753E1776E}" dt="2024-09-28T04:13:31.721" v="2016" actId="13244"/>
          <ac:picMkLst>
            <pc:docMk/>
            <pc:sldMk cId="1192451559" sldId="1084"/>
            <ac:picMk id="6" creationId="{C7E8C1A2-24F1-D001-E59E-B88647730FE5}"/>
          </ac:picMkLst>
        </pc:picChg>
      </pc:sldChg>
      <pc:sldChg chg="addSp delSp modSp mod chgLayout">
        <pc:chgData name="Samuel Kim" userId="0b4e8f1a-35cc-4769-966d-024c662a6df8" providerId="ADAL" clId="{88836EC4-664C-4B0E-B1E6-43A753E1776E}" dt="2024-09-30T04:57:44.025" v="2799" actId="962"/>
        <pc:sldMkLst>
          <pc:docMk/>
          <pc:sldMk cId="3696718889" sldId="1088"/>
        </pc:sldMkLst>
        <pc:spChg chg="mod ord">
          <ac:chgData name="Samuel Kim" userId="0b4e8f1a-35cc-4769-966d-024c662a6df8" providerId="ADAL" clId="{88836EC4-664C-4B0E-B1E6-43A753E1776E}" dt="2024-09-30T04:20:30.547" v="2576" actId="20577"/>
          <ac:spMkLst>
            <pc:docMk/>
            <pc:sldMk cId="3696718889" sldId="1088"/>
            <ac:spMk id="2" creationId="{E1F62A5E-F2A9-B21A-E42D-12143A9E1AB6}"/>
          </ac:spMkLst>
        </pc:spChg>
        <pc:spChg chg="add del mod">
          <ac:chgData name="Samuel Kim" userId="0b4e8f1a-35cc-4769-966d-024c662a6df8" providerId="ADAL" clId="{88836EC4-664C-4B0E-B1E6-43A753E1776E}" dt="2024-09-30T04:18:42.133" v="2478" actId="6264"/>
          <ac:spMkLst>
            <pc:docMk/>
            <pc:sldMk cId="3696718889" sldId="1088"/>
            <ac:spMk id="3" creationId="{8FA0E2A5-16EA-A17B-894C-B3F4416614BC}"/>
          </ac:spMkLst>
        </pc:spChg>
        <pc:spChg chg="mod ord">
          <ac:chgData name="Samuel Kim" userId="0b4e8f1a-35cc-4769-966d-024c662a6df8" providerId="ADAL" clId="{88836EC4-664C-4B0E-B1E6-43A753E1776E}" dt="2024-09-30T04:23:35.808" v="2616" actId="13244"/>
          <ac:spMkLst>
            <pc:docMk/>
            <pc:sldMk cId="3696718889" sldId="1088"/>
            <ac:spMk id="4" creationId="{2D7FF223-4ACB-48D9-D0EF-0D2EF854E770}"/>
          </ac:spMkLst>
        </pc:spChg>
        <pc:spChg chg="mod ord">
          <ac:chgData name="Samuel Kim" userId="0b4e8f1a-35cc-4769-966d-024c662a6df8" providerId="ADAL" clId="{88836EC4-664C-4B0E-B1E6-43A753E1776E}" dt="2024-09-30T04:18:42.133" v="2478" actId="6264"/>
          <ac:spMkLst>
            <pc:docMk/>
            <pc:sldMk cId="3696718889" sldId="1088"/>
            <ac:spMk id="5" creationId="{C27DD981-B7AE-A4FA-F315-C84492B7EFA8}"/>
          </ac:spMkLst>
        </pc:spChg>
        <pc:spChg chg="add del mod">
          <ac:chgData name="Samuel Kim" userId="0b4e8f1a-35cc-4769-966d-024c662a6df8" providerId="ADAL" clId="{88836EC4-664C-4B0E-B1E6-43A753E1776E}" dt="2024-09-30T04:18:42.133" v="2478" actId="6264"/>
          <ac:spMkLst>
            <pc:docMk/>
            <pc:sldMk cId="3696718889" sldId="1088"/>
            <ac:spMk id="6" creationId="{AD4B4055-2453-BD3E-1DA5-150FA5963D72}"/>
          </ac:spMkLst>
        </pc:spChg>
        <pc:spChg chg="add del mod">
          <ac:chgData name="Samuel Kim" userId="0b4e8f1a-35cc-4769-966d-024c662a6df8" providerId="ADAL" clId="{88836EC4-664C-4B0E-B1E6-43A753E1776E}" dt="2024-09-30T04:18:42.133" v="2478" actId="6264"/>
          <ac:spMkLst>
            <pc:docMk/>
            <pc:sldMk cId="3696718889" sldId="1088"/>
            <ac:spMk id="8" creationId="{DAE2079F-DA83-DDE1-953C-AC0A4A6D9E8F}"/>
          </ac:spMkLst>
        </pc:spChg>
        <pc:spChg chg="add del mod">
          <ac:chgData name="Samuel Kim" userId="0b4e8f1a-35cc-4769-966d-024c662a6df8" providerId="ADAL" clId="{88836EC4-664C-4B0E-B1E6-43A753E1776E}" dt="2024-09-30T04:18:42.133" v="2478" actId="6264"/>
          <ac:spMkLst>
            <pc:docMk/>
            <pc:sldMk cId="3696718889" sldId="1088"/>
            <ac:spMk id="9" creationId="{956DD8C2-0593-ECDF-9D31-32CA7053C0A7}"/>
          </ac:spMkLst>
        </pc:spChg>
        <pc:spChg chg="add del mod">
          <ac:chgData name="Samuel Kim" userId="0b4e8f1a-35cc-4769-966d-024c662a6df8" providerId="ADAL" clId="{88836EC4-664C-4B0E-B1E6-43A753E1776E}" dt="2024-09-30T04:22:45.517" v="2607" actId="478"/>
          <ac:spMkLst>
            <pc:docMk/>
            <pc:sldMk cId="3696718889" sldId="1088"/>
            <ac:spMk id="10" creationId="{0DB3A906-4A5B-6C70-63BD-2C7C25C4E7C6}"/>
          </ac:spMkLst>
        </pc:spChg>
        <pc:picChg chg="mod ord modCrop">
          <ac:chgData name="Samuel Kim" userId="0b4e8f1a-35cc-4769-966d-024c662a6df8" providerId="ADAL" clId="{88836EC4-664C-4B0E-B1E6-43A753E1776E}" dt="2024-09-30T04:57:44.025" v="2799" actId="962"/>
          <ac:picMkLst>
            <pc:docMk/>
            <pc:sldMk cId="3696718889" sldId="1088"/>
            <ac:picMk id="7" creationId="{4BA565FE-A09F-64A2-3DDB-1D2B0A8EAFA9}"/>
          </ac:picMkLst>
        </pc:picChg>
      </pc:sldChg>
      <pc:sldChg chg="modSp mod">
        <pc:chgData name="Samuel Kim" userId="0b4e8f1a-35cc-4769-966d-024c662a6df8" providerId="ADAL" clId="{88836EC4-664C-4B0E-B1E6-43A753E1776E}" dt="2024-09-30T04:58:00.720" v="2802" actId="962"/>
        <pc:sldMkLst>
          <pc:docMk/>
          <pc:sldMk cId="2285813708" sldId="1089"/>
        </pc:sldMkLst>
        <pc:picChg chg="mod">
          <ac:chgData name="Samuel Kim" userId="0b4e8f1a-35cc-4769-966d-024c662a6df8" providerId="ADAL" clId="{88836EC4-664C-4B0E-B1E6-43A753E1776E}" dt="2024-09-30T04:58:00.720" v="2802" actId="962"/>
          <ac:picMkLst>
            <pc:docMk/>
            <pc:sldMk cId="2285813708" sldId="1089"/>
            <ac:picMk id="11" creationId="{DFA09210-F3EF-257A-7B36-9AD47D1D44E7}"/>
          </ac:picMkLst>
        </pc:picChg>
      </pc:sldChg>
      <pc:sldChg chg="modSp mod">
        <pc:chgData name="Samuel Kim" userId="0b4e8f1a-35cc-4769-966d-024c662a6df8" providerId="ADAL" clId="{88836EC4-664C-4B0E-B1E6-43A753E1776E}" dt="2024-09-30T05:00:34.315" v="2818" actId="948"/>
        <pc:sldMkLst>
          <pc:docMk/>
          <pc:sldMk cId="2618263811" sldId="1092"/>
        </pc:sldMkLst>
        <pc:spChg chg="mod">
          <ac:chgData name="Samuel Kim" userId="0b4e8f1a-35cc-4769-966d-024c662a6df8" providerId="ADAL" clId="{88836EC4-664C-4B0E-B1E6-43A753E1776E}" dt="2024-09-30T05:00:34.315" v="2818" actId="948"/>
          <ac:spMkLst>
            <pc:docMk/>
            <pc:sldMk cId="2618263811" sldId="1092"/>
            <ac:spMk id="3" creationId="{8DD53F24-9C00-E94E-F2A6-B7470FDD72ED}"/>
          </ac:spMkLst>
        </pc:spChg>
      </pc:sldChg>
      <pc:sldChg chg="modSp mod">
        <pc:chgData name="Samuel Kim" userId="0b4e8f1a-35cc-4769-966d-024c662a6df8" providerId="ADAL" clId="{88836EC4-664C-4B0E-B1E6-43A753E1776E}" dt="2024-09-30T04:57:16.424" v="2793" actId="962"/>
        <pc:sldMkLst>
          <pc:docMk/>
          <pc:sldMk cId="3665915681" sldId="1098"/>
        </pc:sldMkLst>
        <pc:spChg chg="mod">
          <ac:chgData name="Samuel Kim" userId="0b4e8f1a-35cc-4769-966d-024c662a6df8" providerId="ADAL" clId="{88836EC4-664C-4B0E-B1E6-43A753E1776E}" dt="2024-09-30T04:16:11.120" v="2454" actId="403"/>
          <ac:spMkLst>
            <pc:docMk/>
            <pc:sldMk cId="3665915681" sldId="1098"/>
            <ac:spMk id="2" creationId="{D8AB081A-886C-0843-BCE8-F6886CCF88B5}"/>
          </ac:spMkLst>
        </pc:spChg>
        <pc:picChg chg="mod">
          <ac:chgData name="Samuel Kim" userId="0b4e8f1a-35cc-4769-966d-024c662a6df8" providerId="ADAL" clId="{88836EC4-664C-4B0E-B1E6-43A753E1776E}" dt="2024-09-30T04:57:16.424" v="2793" actId="962"/>
          <ac:picMkLst>
            <pc:docMk/>
            <pc:sldMk cId="3665915681" sldId="1098"/>
            <ac:picMk id="4" creationId="{AEFEDAA6-E271-39B7-EC28-FE9009588D78}"/>
          </ac:picMkLst>
        </pc:picChg>
      </pc:sldChg>
      <pc:sldChg chg="modSp mod">
        <pc:chgData name="Samuel Kim" userId="0b4e8f1a-35cc-4769-966d-024c662a6df8" providerId="ADAL" clId="{88836EC4-664C-4B0E-B1E6-43A753E1776E}" dt="2024-09-30T04:15:51.325" v="2451" actId="403"/>
        <pc:sldMkLst>
          <pc:docMk/>
          <pc:sldMk cId="1563059605" sldId="1099"/>
        </pc:sldMkLst>
        <pc:spChg chg="mod">
          <ac:chgData name="Samuel Kim" userId="0b4e8f1a-35cc-4769-966d-024c662a6df8" providerId="ADAL" clId="{88836EC4-664C-4B0E-B1E6-43A753E1776E}" dt="2024-09-30T04:15:51.325" v="2451" actId="403"/>
          <ac:spMkLst>
            <pc:docMk/>
            <pc:sldMk cId="1563059605" sldId="1099"/>
            <ac:spMk id="2" creationId="{E724958D-2057-2AB0-ED0C-2223D892EFCB}"/>
          </ac:spMkLst>
        </pc:spChg>
        <pc:spChg chg="mod">
          <ac:chgData name="Samuel Kim" userId="0b4e8f1a-35cc-4769-966d-024c662a6df8" providerId="ADAL" clId="{88836EC4-664C-4B0E-B1E6-43A753E1776E}" dt="2024-09-30T03:56:10.505" v="2370" actId="948"/>
          <ac:spMkLst>
            <pc:docMk/>
            <pc:sldMk cId="1563059605" sldId="1099"/>
            <ac:spMk id="4" creationId="{BE033659-BD9C-A737-6ECC-5ED9EA431DA3}"/>
          </ac:spMkLst>
        </pc:spChg>
      </pc:sldChg>
      <pc:sldChg chg="modSp mod">
        <pc:chgData name="Samuel Kim" userId="0b4e8f1a-35cc-4769-966d-024c662a6df8" providerId="ADAL" clId="{88836EC4-664C-4B0E-B1E6-43A753E1776E}" dt="2024-09-30T04:16:55.674" v="2457" actId="255"/>
        <pc:sldMkLst>
          <pc:docMk/>
          <pc:sldMk cId="665782806" sldId="1103"/>
        </pc:sldMkLst>
        <pc:spChg chg="mod">
          <ac:chgData name="Samuel Kim" userId="0b4e8f1a-35cc-4769-966d-024c662a6df8" providerId="ADAL" clId="{88836EC4-664C-4B0E-B1E6-43A753E1776E}" dt="2024-09-30T04:16:55.674" v="2457" actId="255"/>
          <ac:spMkLst>
            <pc:docMk/>
            <pc:sldMk cId="665782806" sldId="1103"/>
            <ac:spMk id="2" creationId="{465A756F-CDCD-B3EE-E59C-7E3A808C5B51}"/>
          </ac:spMkLst>
        </pc:spChg>
      </pc:sldChg>
      <pc:sldChg chg="addSp delSp modSp mod chgLayout">
        <pc:chgData name="Samuel Kim" userId="0b4e8f1a-35cc-4769-966d-024c662a6df8" providerId="ADAL" clId="{88836EC4-664C-4B0E-B1E6-43A753E1776E}" dt="2024-10-07T19:24:45.247" v="3818" actId="1035"/>
        <pc:sldMkLst>
          <pc:docMk/>
          <pc:sldMk cId="2610182240" sldId="1108"/>
        </pc:sldMkLst>
        <pc:spChg chg="mod ord">
          <ac:chgData name="Samuel Kim" userId="0b4e8f1a-35cc-4769-966d-024c662a6df8" providerId="ADAL" clId="{88836EC4-664C-4B0E-B1E6-43A753E1776E}" dt="2024-10-07T18:50:15.249" v="2913" actId="255"/>
          <ac:spMkLst>
            <pc:docMk/>
            <pc:sldMk cId="2610182240" sldId="1108"/>
            <ac:spMk id="2" creationId="{20FE3646-9D56-C7BE-9DEC-7E4EDB7BD9BB}"/>
          </ac:spMkLst>
        </pc:spChg>
        <pc:spChg chg="mod ord">
          <ac:chgData name="Samuel Kim" userId="0b4e8f1a-35cc-4769-966d-024c662a6df8" providerId="ADAL" clId="{88836EC4-664C-4B0E-B1E6-43A753E1776E}" dt="2024-10-07T19:24:42.438" v="3815" actId="1076"/>
          <ac:spMkLst>
            <pc:docMk/>
            <pc:sldMk cId="2610182240" sldId="1108"/>
            <ac:spMk id="3" creationId="{E387C596-7CD7-2156-3D04-5DC4941B76F2}"/>
          </ac:spMkLst>
        </pc:spChg>
        <pc:spChg chg="add del mod">
          <ac:chgData name="Samuel Kim" userId="0b4e8f1a-35cc-4769-966d-024c662a6df8" providerId="ADAL" clId="{88836EC4-664C-4B0E-B1E6-43A753E1776E}" dt="2024-10-07T18:49:46.662" v="2887" actId="6264"/>
          <ac:spMkLst>
            <pc:docMk/>
            <pc:sldMk cId="2610182240" sldId="1108"/>
            <ac:spMk id="4" creationId="{ABC0BCD7-6CB2-98BF-F059-3E197218AACB}"/>
          </ac:spMkLst>
        </pc:spChg>
        <pc:spChg chg="add del mod">
          <ac:chgData name="Samuel Kim" userId="0b4e8f1a-35cc-4769-966d-024c662a6df8" providerId="ADAL" clId="{88836EC4-664C-4B0E-B1E6-43A753E1776E}" dt="2024-10-07T18:49:46.662" v="2887" actId="6264"/>
          <ac:spMkLst>
            <pc:docMk/>
            <pc:sldMk cId="2610182240" sldId="1108"/>
            <ac:spMk id="5" creationId="{432AF8C9-8E8F-32FB-B16D-77A6E42FE81D}"/>
          </ac:spMkLst>
        </pc:spChg>
        <pc:spChg chg="add del mod">
          <ac:chgData name="Samuel Kim" userId="0b4e8f1a-35cc-4769-966d-024c662a6df8" providerId="ADAL" clId="{88836EC4-664C-4B0E-B1E6-43A753E1776E}" dt="2024-10-07T18:49:46.662" v="2887" actId="6264"/>
          <ac:spMkLst>
            <pc:docMk/>
            <pc:sldMk cId="2610182240" sldId="1108"/>
            <ac:spMk id="6" creationId="{B3CE2D2C-C37F-8F0C-B3CC-1D22398374F3}"/>
          </ac:spMkLst>
        </pc:spChg>
        <pc:spChg chg="add del mod">
          <ac:chgData name="Samuel Kim" userId="0b4e8f1a-35cc-4769-966d-024c662a6df8" providerId="ADAL" clId="{88836EC4-664C-4B0E-B1E6-43A753E1776E}" dt="2024-10-07T18:49:46.662" v="2887" actId="6264"/>
          <ac:spMkLst>
            <pc:docMk/>
            <pc:sldMk cId="2610182240" sldId="1108"/>
            <ac:spMk id="8" creationId="{96380F3E-1A36-2882-C2FD-D1350B1E8DD2}"/>
          </ac:spMkLst>
        </pc:spChg>
        <pc:spChg chg="add del mod ord">
          <ac:chgData name="Samuel Kim" userId="0b4e8f1a-35cc-4769-966d-024c662a6df8" providerId="ADAL" clId="{88836EC4-664C-4B0E-B1E6-43A753E1776E}" dt="2024-10-07T18:49:46.662" v="2887" actId="6264"/>
          <ac:spMkLst>
            <pc:docMk/>
            <pc:sldMk cId="2610182240" sldId="1108"/>
            <ac:spMk id="9" creationId="{BB3AF12F-7FDE-C437-21EE-43F81391C203}"/>
          </ac:spMkLst>
        </pc:spChg>
        <pc:spChg chg="add del mod ord">
          <ac:chgData name="Samuel Kim" userId="0b4e8f1a-35cc-4769-966d-024c662a6df8" providerId="ADAL" clId="{88836EC4-664C-4B0E-B1E6-43A753E1776E}" dt="2024-10-07T18:49:46.662" v="2887" actId="6264"/>
          <ac:spMkLst>
            <pc:docMk/>
            <pc:sldMk cId="2610182240" sldId="1108"/>
            <ac:spMk id="10" creationId="{D8E3776B-3536-7929-F98E-D5D31E5C3BC0}"/>
          </ac:spMkLst>
        </pc:spChg>
        <pc:spChg chg="add del mod ord">
          <ac:chgData name="Samuel Kim" userId="0b4e8f1a-35cc-4769-966d-024c662a6df8" providerId="ADAL" clId="{88836EC4-664C-4B0E-B1E6-43A753E1776E}" dt="2024-10-07T18:49:46.662" v="2887" actId="6264"/>
          <ac:spMkLst>
            <pc:docMk/>
            <pc:sldMk cId="2610182240" sldId="1108"/>
            <ac:spMk id="11" creationId="{5D7C599E-A9F7-06AB-8F4C-3DFDB94540FF}"/>
          </ac:spMkLst>
        </pc:spChg>
        <pc:spChg chg="add del mod ord">
          <ac:chgData name="Samuel Kim" userId="0b4e8f1a-35cc-4769-966d-024c662a6df8" providerId="ADAL" clId="{88836EC4-664C-4B0E-B1E6-43A753E1776E}" dt="2024-10-07T18:49:46.662" v="2887" actId="6264"/>
          <ac:spMkLst>
            <pc:docMk/>
            <pc:sldMk cId="2610182240" sldId="1108"/>
            <ac:spMk id="12" creationId="{B96B1A8C-7B89-A2E2-2CEF-9D42C8F7714F}"/>
          </ac:spMkLst>
        </pc:spChg>
        <pc:spChg chg="add del mod ord">
          <ac:chgData name="Samuel Kim" userId="0b4e8f1a-35cc-4769-966d-024c662a6df8" providerId="ADAL" clId="{88836EC4-664C-4B0E-B1E6-43A753E1776E}" dt="2024-10-07T18:49:46.662" v="2887" actId="6264"/>
          <ac:spMkLst>
            <pc:docMk/>
            <pc:sldMk cId="2610182240" sldId="1108"/>
            <ac:spMk id="13" creationId="{083B262A-79A0-25E9-ABFE-87A12F8E6BBD}"/>
          </ac:spMkLst>
        </pc:spChg>
        <pc:spChg chg="add del mod ord">
          <ac:chgData name="Samuel Kim" userId="0b4e8f1a-35cc-4769-966d-024c662a6df8" providerId="ADAL" clId="{88836EC4-664C-4B0E-B1E6-43A753E1776E}" dt="2024-10-07T18:49:46.662" v="2887" actId="6264"/>
          <ac:spMkLst>
            <pc:docMk/>
            <pc:sldMk cId="2610182240" sldId="1108"/>
            <ac:spMk id="14" creationId="{DFA8C41B-511B-E54C-FD3F-86F12F3DEC8E}"/>
          </ac:spMkLst>
        </pc:spChg>
        <pc:spChg chg="add del mod ord">
          <ac:chgData name="Samuel Kim" userId="0b4e8f1a-35cc-4769-966d-024c662a6df8" providerId="ADAL" clId="{88836EC4-664C-4B0E-B1E6-43A753E1776E}" dt="2024-10-07T18:49:46.662" v="2887" actId="6264"/>
          <ac:spMkLst>
            <pc:docMk/>
            <pc:sldMk cId="2610182240" sldId="1108"/>
            <ac:spMk id="15" creationId="{0D3C1340-D627-5585-C0E3-2BE80595F6B5}"/>
          </ac:spMkLst>
        </pc:spChg>
        <pc:spChg chg="add del mod ord">
          <ac:chgData name="Samuel Kim" userId="0b4e8f1a-35cc-4769-966d-024c662a6df8" providerId="ADAL" clId="{88836EC4-664C-4B0E-B1E6-43A753E1776E}" dt="2024-10-07T18:49:46.662" v="2887" actId="6264"/>
          <ac:spMkLst>
            <pc:docMk/>
            <pc:sldMk cId="2610182240" sldId="1108"/>
            <ac:spMk id="16" creationId="{182CC95B-1CB3-487F-ECE1-0E1E86FA28F7}"/>
          </ac:spMkLst>
        </pc:spChg>
        <pc:spChg chg="add del mod ord">
          <ac:chgData name="Samuel Kim" userId="0b4e8f1a-35cc-4769-966d-024c662a6df8" providerId="ADAL" clId="{88836EC4-664C-4B0E-B1E6-43A753E1776E}" dt="2024-10-07T18:49:46.662" v="2887" actId="6264"/>
          <ac:spMkLst>
            <pc:docMk/>
            <pc:sldMk cId="2610182240" sldId="1108"/>
            <ac:spMk id="17" creationId="{4373A4A1-96E5-F21F-F909-6E9A2F8D31F8}"/>
          </ac:spMkLst>
        </pc:spChg>
        <pc:spChg chg="add del mod ord">
          <ac:chgData name="Samuel Kim" userId="0b4e8f1a-35cc-4769-966d-024c662a6df8" providerId="ADAL" clId="{88836EC4-664C-4B0E-B1E6-43A753E1776E}" dt="2024-10-07T18:49:46.662" v="2887" actId="6264"/>
          <ac:spMkLst>
            <pc:docMk/>
            <pc:sldMk cId="2610182240" sldId="1108"/>
            <ac:spMk id="18" creationId="{87475D60-EBA8-98F2-F4CA-7EE1FD748EFE}"/>
          </ac:spMkLst>
        </pc:spChg>
        <pc:spChg chg="add del mod ord">
          <ac:chgData name="Samuel Kim" userId="0b4e8f1a-35cc-4769-966d-024c662a6df8" providerId="ADAL" clId="{88836EC4-664C-4B0E-B1E6-43A753E1776E}" dt="2024-10-07T18:49:46.662" v="2887" actId="6264"/>
          <ac:spMkLst>
            <pc:docMk/>
            <pc:sldMk cId="2610182240" sldId="1108"/>
            <ac:spMk id="19" creationId="{AB44B845-38A7-7718-6822-E0E1A4C45FC2}"/>
          </ac:spMkLst>
        </pc:spChg>
        <pc:spChg chg="add del mod ord">
          <ac:chgData name="Samuel Kim" userId="0b4e8f1a-35cc-4769-966d-024c662a6df8" providerId="ADAL" clId="{88836EC4-664C-4B0E-B1E6-43A753E1776E}" dt="2024-10-07T18:49:46.662" v="2887" actId="6264"/>
          <ac:spMkLst>
            <pc:docMk/>
            <pc:sldMk cId="2610182240" sldId="1108"/>
            <ac:spMk id="20" creationId="{FFC679A2-DB55-B98B-7FE2-3C0C438AAABE}"/>
          </ac:spMkLst>
        </pc:spChg>
        <pc:spChg chg="add del mod ord">
          <ac:chgData name="Samuel Kim" userId="0b4e8f1a-35cc-4769-966d-024c662a6df8" providerId="ADAL" clId="{88836EC4-664C-4B0E-B1E6-43A753E1776E}" dt="2024-10-07T18:49:46.662" v="2887" actId="6264"/>
          <ac:spMkLst>
            <pc:docMk/>
            <pc:sldMk cId="2610182240" sldId="1108"/>
            <ac:spMk id="21" creationId="{34AB7BB6-E675-F857-35E1-FC7735FD850E}"/>
          </ac:spMkLst>
        </pc:spChg>
        <pc:spChg chg="add del mod ord">
          <ac:chgData name="Samuel Kim" userId="0b4e8f1a-35cc-4769-966d-024c662a6df8" providerId="ADAL" clId="{88836EC4-664C-4B0E-B1E6-43A753E1776E}" dt="2024-10-07T18:49:46.662" v="2887" actId="6264"/>
          <ac:spMkLst>
            <pc:docMk/>
            <pc:sldMk cId="2610182240" sldId="1108"/>
            <ac:spMk id="22" creationId="{499116B6-5D98-5888-29EB-B94E2632E677}"/>
          </ac:spMkLst>
        </pc:spChg>
        <pc:spChg chg="add del mod ord">
          <ac:chgData name="Samuel Kim" userId="0b4e8f1a-35cc-4769-966d-024c662a6df8" providerId="ADAL" clId="{88836EC4-664C-4B0E-B1E6-43A753E1776E}" dt="2024-10-07T18:49:46.662" v="2887" actId="6264"/>
          <ac:spMkLst>
            <pc:docMk/>
            <pc:sldMk cId="2610182240" sldId="1108"/>
            <ac:spMk id="23" creationId="{C3888839-F256-9D3C-8D0C-EF51EB7E85FA}"/>
          </ac:spMkLst>
        </pc:spChg>
        <pc:spChg chg="mod ord">
          <ac:chgData name="Samuel Kim" userId="0b4e8f1a-35cc-4769-966d-024c662a6df8" providerId="ADAL" clId="{88836EC4-664C-4B0E-B1E6-43A753E1776E}" dt="2024-10-07T18:49:53.980" v="2888" actId="6264"/>
          <ac:spMkLst>
            <pc:docMk/>
            <pc:sldMk cId="2610182240" sldId="1108"/>
            <ac:spMk id="24" creationId="{89A5158B-6F8E-FDCB-C9D8-420702F74A3B}"/>
          </ac:spMkLst>
        </pc:spChg>
        <pc:spChg chg="add del mod ord">
          <ac:chgData name="Samuel Kim" userId="0b4e8f1a-35cc-4769-966d-024c662a6df8" providerId="ADAL" clId="{88836EC4-664C-4B0E-B1E6-43A753E1776E}" dt="2024-10-07T18:49:46.662" v="2887" actId="6264"/>
          <ac:spMkLst>
            <pc:docMk/>
            <pc:sldMk cId="2610182240" sldId="1108"/>
            <ac:spMk id="25" creationId="{C515D40B-B0A5-445D-A81D-4C026018C5A4}"/>
          </ac:spMkLst>
        </pc:spChg>
        <pc:spChg chg="add del mod ord">
          <ac:chgData name="Samuel Kim" userId="0b4e8f1a-35cc-4769-966d-024c662a6df8" providerId="ADAL" clId="{88836EC4-664C-4B0E-B1E6-43A753E1776E}" dt="2024-10-07T18:49:46.662" v="2887" actId="6264"/>
          <ac:spMkLst>
            <pc:docMk/>
            <pc:sldMk cId="2610182240" sldId="1108"/>
            <ac:spMk id="26" creationId="{E375819D-3BD9-448D-5422-2C325EB921F9}"/>
          </ac:spMkLst>
        </pc:spChg>
        <pc:spChg chg="add del mod ord">
          <ac:chgData name="Samuel Kim" userId="0b4e8f1a-35cc-4769-966d-024c662a6df8" providerId="ADAL" clId="{88836EC4-664C-4B0E-B1E6-43A753E1776E}" dt="2024-10-07T18:49:46.662" v="2887" actId="6264"/>
          <ac:spMkLst>
            <pc:docMk/>
            <pc:sldMk cId="2610182240" sldId="1108"/>
            <ac:spMk id="27" creationId="{33BF74F6-87FB-6E51-84A8-C75BD0F04697}"/>
          </ac:spMkLst>
        </pc:spChg>
        <pc:spChg chg="add del mod ord">
          <ac:chgData name="Samuel Kim" userId="0b4e8f1a-35cc-4769-966d-024c662a6df8" providerId="ADAL" clId="{88836EC4-664C-4B0E-B1E6-43A753E1776E}" dt="2024-10-07T18:49:46.662" v="2887" actId="6264"/>
          <ac:spMkLst>
            <pc:docMk/>
            <pc:sldMk cId="2610182240" sldId="1108"/>
            <ac:spMk id="28" creationId="{55356BA0-7901-A8DF-F381-DE32098E1A5C}"/>
          </ac:spMkLst>
        </pc:spChg>
        <pc:spChg chg="add del mod">
          <ac:chgData name="Samuel Kim" userId="0b4e8f1a-35cc-4769-966d-024c662a6df8" providerId="ADAL" clId="{88836EC4-664C-4B0E-B1E6-43A753E1776E}" dt="2024-10-07T18:49:53.980" v="2888" actId="6264"/>
          <ac:spMkLst>
            <pc:docMk/>
            <pc:sldMk cId="2610182240" sldId="1108"/>
            <ac:spMk id="29" creationId="{05BD39FE-DA76-612C-1596-3BEF247CD496}"/>
          </ac:spMkLst>
        </pc:spChg>
        <pc:spChg chg="add del mod">
          <ac:chgData name="Samuel Kim" userId="0b4e8f1a-35cc-4769-966d-024c662a6df8" providerId="ADAL" clId="{88836EC4-664C-4B0E-B1E6-43A753E1776E}" dt="2024-10-07T18:49:53.980" v="2888" actId="6264"/>
          <ac:spMkLst>
            <pc:docMk/>
            <pc:sldMk cId="2610182240" sldId="1108"/>
            <ac:spMk id="30" creationId="{D8F5C1AD-D827-5E43-7C8C-D69F90441A83}"/>
          </ac:spMkLst>
        </pc:spChg>
        <pc:spChg chg="add del mod">
          <ac:chgData name="Samuel Kim" userId="0b4e8f1a-35cc-4769-966d-024c662a6df8" providerId="ADAL" clId="{88836EC4-664C-4B0E-B1E6-43A753E1776E}" dt="2024-10-07T18:49:53.980" v="2888" actId="6264"/>
          <ac:spMkLst>
            <pc:docMk/>
            <pc:sldMk cId="2610182240" sldId="1108"/>
            <ac:spMk id="31" creationId="{04B44CA6-DC26-96C4-C333-0CE83F7445AD}"/>
          </ac:spMkLst>
        </pc:spChg>
        <pc:spChg chg="add del mod">
          <ac:chgData name="Samuel Kim" userId="0b4e8f1a-35cc-4769-966d-024c662a6df8" providerId="ADAL" clId="{88836EC4-664C-4B0E-B1E6-43A753E1776E}" dt="2024-10-07T18:49:53.980" v="2888" actId="6264"/>
          <ac:spMkLst>
            <pc:docMk/>
            <pc:sldMk cId="2610182240" sldId="1108"/>
            <ac:spMk id="32" creationId="{7979B568-9BD3-147C-6FC2-D0393F506023}"/>
          </ac:spMkLst>
        </pc:spChg>
        <pc:spChg chg="add mod ord">
          <ac:chgData name="Samuel Kim" userId="0b4e8f1a-35cc-4769-966d-024c662a6df8" providerId="ADAL" clId="{88836EC4-664C-4B0E-B1E6-43A753E1776E}" dt="2024-10-07T19:06:06.813" v="3319" actId="14100"/>
          <ac:spMkLst>
            <pc:docMk/>
            <pc:sldMk cId="2610182240" sldId="1108"/>
            <ac:spMk id="33" creationId="{D39BEFF1-C10B-108C-3DEF-6391D6756E0C}"/>
          </ac:spMkLst>
        </pc:spChg>
        <pc:spChg chg="add del mod ord">
          <ac:chgData name="Samuel Kim" userId="0b4e8f1a-35cc-4769-966d-024c662a6df8" providerId="ADAL" clId="{88836EC4-664C-4B0E-B1E6-43A753E1776E}" dt="2024-10-07T19:06:55.035" v="3343" actId="478"/>
          <ac:spMkLst>
            <pc:docMk/>
            <pc:sldMk cId="2610182240" sldId="1108"/>
            <ac:spMk id="34" creationId="{DD048EE5-584A-6E69-A518-8D34FDFCA0B5}"/>
          </ac:spMkLst>
        </pc:spChg>
        <pc:spChg chg="add del mod ord">
          <ac:chgData name="Samuel Kim" userId="0b4e8f1a-35cc-4769-966d-024c662a6df8" providerId="ADAL" clId="{88836EC4-664C-4B0E-B1E6-43A753E1776E}" dt="2024-10-07T19:06:55.035" v="3343" actId="478"/>
          <ac:spMkLst>
            <pc:docMk/>
            <pc:sldMk cId="2610182240" sldId="1108"/>
            <ac:spMk id="35" creationId="{3951DF13-CF94-BD77-B1D7-2CD54C77FC70}"/>
          </ac:spMkLst>
        </pc:spChg>
        <pc:spChg chg="add del mod ord">
          <ac:chgData name="Samuel Kim" userId="0b4e8f1a-35cc-4769-966d-024c662a6df8" providerId="ADAL" clId="{88836EC4-664C-4B0E-B1E6-43A753E1776E}" dt="2024-10-07T19:06:55.035" v="3343" actId="478"/>
          <ac:spMkLst>
            <pc:docMk/>
            <pc:sldMk cId="2610182240" sldId="1108"/>
            <ac:spMk id="36" creationId="{09722681-59FF-2E1A-BB9E-06E0525DDD5B}"/>
          </ac:spMkLst>
        </pc:spChg>
        <pc:spChg chg="add del mod ord">
          <ac:chgData name="Samuel Kim" userId="0b4e8f1a-35cc-4769-966d-024c662a6df8" providerId="ADAL" clId="{88836EC4-664C-4B0E-B1E6-43A753E1776E}" dt="2024-10-07T19:06:55.035" v="3343" actId="478"/>
          <ac:spMkLst>
            <pc:docMk/>
            <pc:sldMk cId="2610182240" sldId="1108"/>
            <ac:spMk id="37" creationId="{C4A6E9B1-2ADD-5C47-D905-D8C77C48D367}"/>
          </ac:spMkLst>
        </pc:spChg>
        <pc:spChg chg="add del mod ord">
          <ac:chgData name="Samuel Kim" userId="0b4e8f1a-35cc-4769-966d-024c662a6df8" providerId="ADAL" clId="{88836EC4-664C-4B0E-B1E6-43A753E1776E}" dt="2024-10-07T19:06:55.035" v="3343" actId="478"/>
          <ac:spMkLst>
            <pc:docMk/>
            <pc:sldMk cId="2610182240" sldId="1108"/>
            <ac:spMk id="38" creationId="{DD07927A-1071-0464-F322-82622A58B3D9}"/>
          </ac:spMkLst>
        </pc:spChg>
        <pc:spChg chg="add del mod ord">
          <ac:chgData name="Samuel Kim" userId="0b4e8f1a-35cc-4769-966d-024c662a6df8" providerId="ADAL" clId="{88836EC4-664C-4B0E-B1E6-43A753E1776E}" dt="2024-10-07T19:06:55.035" v="3343" actId="478"/>
          <ac:spMkLst>
            <pc:docMk/>
            <pc:sldMk cId="2610182240" sldId="1108"/>
            <ac:spMk id="39" creationId="{D91D5258-8F82-6812-C684-3CDF91CFA516}"/>
          </ac:spMkLst>
        </pc:spChg>
        <pc:spChg chg="add del mod ord">
          <ac:chgData name="Samuel Kim" userId="0b4e8f1a-35cc-4769-966d-024c662a6df8" providerId="ADAL" clId="{88836EC4-664C-4B0E-B1E6-43A753E1776E}" dt="2024-10-07T19:06:55.035" v="3343" actId="478"/>
          <ac:spMkLst>
            <pc:docMk/>
            <pc:sldMk cId="2610182240" sldId="1108"/>
            <ac:spMk id="40" creationId="{DC3CCB44-27EF-7842-839C-1580F886A4C1}"/>
          </ac:spMkLst>
        </pc:spChg>
        <pc:spChg chg="add del mod ord">
          <ac:chgData name="Samuel Kim" userId="0b4e8f1a-35cc-4769-966d-024c662a6df8" providerId="ADAL" clId="{88836EC4-664C-4B0E-B1E6-43A753E1776E}" dt="2024-10-07T19:06:55.035" v="3343" actId="478"/>
          <ac:spMkLst>
            <pc:docMk/>
            <pc:sldMk cId="2610182240" sldId="1108"/>
            <ac:spMk id="41" creationId="{B429666A-ED34-A6CF-14CE-6E367F4AF183}"/>
          </ac:spMkLst>
        </pc:spChg>
        <pc:spChg chg="add del mod ord">
          <ac:chgData name="Samuel Kim" userId="0b4e8f1a-35cc-4769-966d-024c662a6df8" providerId="ADAL" clId="{88836EC4-664C-4B0E-B1E6-43A753E1776E}" dt="2024-10-07T19:06:55.035" v="3343" actId="478"/>
          <ac:spMkLst>
            <pc:docMk/>
            <pc:sldMk cId="2610182240" sldId="1108"/>
            <ac:spMk id="42" creationId="{1268D053-DD70-0220-F4A7-FD5B4E893468}"/>
          </ac:spMkLst>
        </pc:spChg>
        <pc:spChg chg="add del mod ord">
          <ac:chgData name="Samuel Kim" userId="0b4e8f1a-35cc-4769-966d-024c662a6df8" providerId="ADAL" clId="{88836EC4-664C-4B0E-B1E6-43A753E1776E}" dt="2024-10-07T19:06:55.035" v="3343" actId="478"/>
          <ac:spMkLst>
            <pc:docMk/>
            <pc:sldMk cId="2610182240" sldId="1108"/>
            <ac:spMk id="43" creationId="{F0503E66-A0AF-B011-524A-FCCA99658261}"/>
          </ac:spMkLst>
        </pc:spChg>
        <pc:spChg chg="add del mod ord">
          <ac:chgData name="Samuel Kim" userId="0b4e8f1a-35cc-4769-966d-024c662a6df8" providerId="ADAL" clId="{88836EC4-664C-4B0E-B1E6-43A753E1776E}" dt="2024-10-07T19:06:55.035" v="3343" actId="478"/>
          <ac:spMkLst>
            <pc:docMk/>
            <pc:sldMk cId="2610182240" sldId="1108"/>
            <ac:spMk id="44" creationId="{9CA1E376-03C7-387E-027E-54AFCAEADFD1}"/>
          </ac:spMkLst>
        </pc:spChg>
        <pc:spChg chg="add del mod ord">
          <ac:chgData name="Samuel Kim" userId="0b4e8f1a-35cc-4769-966d-024c662a6df8" providerId="ADAL" clId="{88836EC4-664C-4B0E-B1E6-43A753E1776E}" dt="2024-10-07T19:06:55.035" v="3343" actId="478"/>
          <ac:spMkLst>
            <pc:docMk/>
            <pc:sldMk cId="2610182240" sldId="1108"/>
            <ac:spMk id="45" creationId="{D0AB1235-5D18-D6D7-2D5B-FCAF6B31A78A}"/>
          </ac:spMkLst>
        </pc:spChg>
        <pc:spChg chg="add del mod ord">
          <ac:chgData name="Samuel Kim" userId="0b4e8f1a-35cc-4769-966d-024c662a6df8" providerId="ADAL" clId="{88836EC4-664C-4B0E-B1E6-43A753E1776E}" dt="2024-10-07T19:06:55.035" v="3343" actId="478"/>
          <ac:spMkLst>
            <pc:docMk/>
            <pc:sldMk cId="2610182240" sldId="1108"/>
            <ac:spMk id="46" creationId="{55195F29-DF28-5BF2-C5D0-700C44439EF4}"/>
          </ac:spMkLst>
        </pc:spChg>
        <pc:spChg chg="add del mod ord">
          <ac:chgData name="Samuel Kim" userId="0b4e8f1a-35cc-4769-966d-024c662a6df8" providerId="ADAL" clId="{88836EC4-664C-4B0E-B1E6-43A753E1776E}" dt="2024-10-07T19:06:55.035" v="3343" actId="478"/>
          <ac:spMkLst>
            <pc:docMk/>
            <pc:sldMk cId="2610182240" sldId="1108"/>
            <ac:spMk id="47" creationId="{2C83CBB4-9000-618B-3632-E6E550FE0147}"/>
          </ac:spMkLst>
        </pc:spChg>
        <pc:spChg chg="add del mod ord">
          <ac:chgData name="Samuel Kim" userId="0b4e8f1a-35cc-4769-966d-024c662a6df8" providerId="ADAL" clId="{88836EC4-664C-4B0E-B1E6-43A753E1776E}" dt="2024-10-07T19:06:55.035" v="3343" actId="478"/>
          <ac:spMkLst>
            <pc:docMk/>
            <pc:sldMk cId="2610182240" sldId="1108"/>
            <ac:spMk id="48" creationId="{C76F4CD5-05AB-6F69-0A4D-D5733FD72726}"/>
          </ac:spMkLst>
        </pc:spChg>
        <pc:spChg chg="add del mod ord">
          <ac:chgData name="Samuel Kim" userId="0b4e8f1a-35cc-4769-966d-024c662a6df8" providerId="ADAL" clId="{88836EC4-664C-4B0E-B1E6-43A753E1776E}" dt="2024-10-07T19:06:55.035" v="3343" actId="478"/>
          <ac:spMkLst>
            <pc:docMk/>
            <pc:sldMk cId="2610182240" sldId="1108"/>
            <ac:spMk id="49" creationId="{895E689C-118B-2BEC-A809-A8EA3544A5B5}"/>
          </ac:spMkLst>
        </pc:spChg>
        <pc:spChg chg="add del mod ord">
          <ac:chgData name="Samuel Kim" userId="0b4e8f1a-35cc-4769-966d-024c662a6df8" providerId="ADAL" clId="{88836EC4-664C-4B0E-B1E6-43A753E1776E}" dt="2024-10-07T19:06:55.035" v="3343" actId="478"/>
          <ac:spMkLst>
            <pc:docMk/>
            <pc:sldMk cId="2610182240" sldId="1108"/>
            <ac:spMk id="50" creationId="{52424115-5616-3740-D8A1-12EE1F3742E7}"/>
          </ac:spMkLst>
        </pc:spChg>
        <pc:spChg chg="add del mod ord">
          <ac:chgData name="Samuel Kim" userId="0b4e8f1a-35cc-4769-966d-024c662a6df8" providerId="ADAL" clId="{88836EC4-664C-4B0E-B1E6-43A753E1776E}" dt="2024-10-07T19:06:55.035" v="3343" actId="478"/>
          <ac:spMkLst>
            <pc:docMk/>
            <pc:sldMk cId="2610182240" sldId="1108"/>
            <ac:spMk id="51" creationId="{D9F3F048-C8C7-AFCA-DFAF-2FE93D9D4D52}"/>
          </ac:spMkLst>
        </pc:spChg>
        <pc:spChg chg="add del mod ord">
          <ac:chgData name="Samuel Kim" userId="0b4e8f1a-35cc-4769-966d-024c662a6df8" providerId="ADAL" clId="{88836EC4-664C-4B0E-B1E6-43A753E1776E}" dt="2024-10-07T18:53:13.091" v="3044" actId="478"/>
          <ac:spMkLst>
            <pc:docMk/>
            <pc:sldMk cId="2610182240" sldId="1108"/>
            <ac:spMk id="52" creationId="{9CC6263F-DC03-8D2E-1413-E8730BE24E28}"/>
          </ac:spMkLst>
        </pc:spChg>
        <pc:spChg chg="add del mod">
          <ac:chgData name="Samuel Kim" userId="0b4e8f1a-35cc-4769-966d-024c662a6df8" providerId="ADAL" clId="{88836EC4-664C-4B0E-B1E6-43A753E1776E}" dt="2024-10-07T18:54:31.824" v="3057" actId="478"/>
          <ac:spMkLst>
            <pc:docMk/>
            <pc:sldMk cId="2610182240" sldId="1108"/>
            <ac:spMk id="53" creationId="{E843044E-80C3-62EC-E5B5-17BB48F70106}"/>
          </ac:spMkLst>
        </pc:spChg>
        <pc:spChg chg="mod ord">
          <ac:chgData name="Samuel Kim" userId="0b4e8f1a-35cc-4769-966d-024c662a6df8" providerId="ADAL" clId="{88836EC4-664C-4B0E-B1E6-43A753E1776E}" dt="2024-10-07T19:07:39.487" v="3354" actId="13244"/>
          <ac:spMkLst>
            <pc:docMk/>
            <pc:sldMk cId="2610182240" sldId="1108"/>
            <ac:spMk id="59" creationId="{6C7149E4-F028-504E-2F56-9BB766BDB513}"/>
          </ac:spMkLst>
        </pc:spChg>
        <pc:picChg chg="mod ord">
          <ac:chgData name="Samuel Kim" userId="0b4e8f1a-35cc-4769-966d-024c662a6df8" providerId="ADAL" clId="{88836EC4-664C-4B0E-B1E6-43A753E1776E}" dt="2024-10-07T19:24:45.247" v="3818" actId="1035"/>
          <ac:picMkLst>
            <pc:docMk/>
            <pc:sldMk cId="2610182240" sldId="1108"/>
            <ac:picMk id="7" creationId="{9E60920F-AA2C-8985-BB1D-377EC90A0B83}"/>
          </ac:picMkLst>
        </pc:picChg>
      </pc:sldChg>
      <pc:sldChg chg="addSp delSp modSp mod chgLayout">
        <pc:chgData name="Samuel Kim" userId="0b4e8f1a-35cc-4769-966d-024c662a6df8" providerId="ADAL" clId="{88836EC4-664C-4B0E-B1E6-43A753E1776E}" dt="2024-10-07T19:22:56.965" v="3755" actId="1076"/>
        <pc:sldMkLst>
          <pc:docMk/>
          <pc:sldMk cId="3180979591" sldId="1109"/>
        </pc:sldMkLst>
        <pc:spChg chg="mod ord">
          <ac:chgData name="Samuel Kim" userId="0b4e8f1a-35cc-4769-966d-024c662a6df8" providerId="ADAL" clId="{88836EC4-664C-4B0E-B1E6-43A753E1776E}" dt="2024-10-07T19:06:39.537" v="3342" actId="57"/>
          <ac:spMkLst>
            <pc:docMk/>
            <pc:sldMk cId="3180979591" sldId="1109"/>
            <ac:spMk id="2" creationId="{0C892EAA-9A29-E8AD-318F-1EB7C6B4C087}"/>
          </ac:spMkLst>
        </pc:spChg>
        <pc:spChg chg="mod ord">
          <ac:chgData name="Samuel Kim" userId="0b4e8f1a-35cc-4769-966d-024c662a6df8" providerId="ADAL" clId="{88836EC4-664C-4B0E-B1E6-43A753E1776E}" dt="2024-10-07T19:19:27.781" v="3590" actId="948"/>
          <ac:spMkLst>
            <pc:docMk/>
            <pc:sldMk cId="3180979591" sldId="1109"/>
            <ac:spMk id="3" creationId="{CED24F3A-830A-A0BB-D40C-11EE03F550C5}"/>
          </ac:spMkLst>
        </pc:spChg>
        <pc:spChg chg="mod ord">
          <ac:chgData name="Samuel Kim" userId="0b4e8f1a-35cc-4769-966d-024c662a6df8" providerId="ADAL" clId="{88836EC4-664C-4B0E-B1E6-43A753E1776E}" dt="2024-10-07T19:19:34.066" v="3591" actId="1036"/>
          <ac:spMkLst>
            <pc:docMk/>
            <pc:sldMk cId="3180979591" sldId="1109"/>
            <ac:spMk id="4" creationId="{19CFCB04-4224-F99D-DB65-9D4BB25DCAEF}"/>
          </ac:spMkLst>
        </pc:spChg>
        <pc:spChg chg="add del mod ord">
          <ac:chgData name="Samuel Kim" userId="0b4e8f1a-35cc-4769-966d-024c662a6df8" providerId="ADAL" clId="{88836EC4-664C-4B0E-B1E6-43A753E1776E}" dt="2024-10-07T19:11:05.089" v="3562" actId="478"/>
          <ac:spMkLst>
            <pc:docMk/>
            <pc:sldMk cId="3180979591" sldId="1109"/>
            <ac:spMk id="5" creationId="{D9FF98CA-B978-2B61-47D8-40CBE6409212}"/>
          </ac:spMkLst>
        </pc:spChg>
        <pc:spChg chg="add del mod">
          <ac:chgData name="Samuel Kim" userId="0b4e8f1a-35cc-4769-966d-024c662a6df8" providerId="ADAL" clId="{88836EC4-664C-4B0E-B1E6-43A753E1776E}" dt="2024-10-07T19:06:30.939" v="3320" actId="6264"/>
          <ac:spMkLst>
            <pc:docMk/>
            <pc:sldMk cId="3180979591" sldId="1109"/>
            <ac:spMk id="7" creationId="{13FE2664-C589-D4BD-DB3C-293978B0B952}"/>
          </ac:spMkLst>
        </pc:spChg>
        <pc:spChg chg="add del mod">
          <ac:chgData name="Samuel Kim" userId="0b4e8f1a-35cc-4769-966d-024c662a6df8" providerId="ADAL" clId="{88836EC4-664C-4B0E-B1E6-43A753E1776E}" dt="2024-10-07T19:06:30.939" v="3320" actId="6264"/>
          <ac:spMkLst>
            <pc:docMk/>
            <pc:sldMk cId="3180979591" sldId="1109"/>
            <ac:spMk id="8" creationId="{3E9F43A5-B05C-682A-E71B-4174F51299FE}"/>
          </ac:spMkLst>
        </pc:spChg>
        <pc:spChg chg="add del mod">
          <ac:chgData name="Samuel Kim" userId="0b4e8f1a-35cc-4769-966d-024c662a6df8" providerId="ADAL" clId="{88836EC4-664C-4B0E-B1E6-43A753E1776E}" dt="2024-10-07T19:06:30.939" v="3320" actId="6264"/>
          <ac:spMkLst>
            <pc:docMk/>
            <pc:sldMk cId="3180979591" sldId="1109"/>
            <ac:spMk id="9" creationId="{31FBABE2-0E60-2D0A-409F-E0D030BDB897}"/>
          </ac:spMkLst>
        </pc:spChg>
        <pc:spChg chg="add del mod">
          <ac:chgData name="Samuel Kim" userId="0b4e8f1a-35cc-4769-966d-024c662a6df8" providerId="ADAL" clId="{88836EC4-664C-4B0E-B1E6-43A753E1776E}" dt="2024-10-07T19:06:30.939" v="3320" actId="6264"/>
          <ac:spMkLst>
            <pc:docMk/>
            <pc:sldMk cId="3180979591" sldId="1109"/>
            <ac:spMk id="10" creationId="{1CEBB26F-CAD5-41B2-1486-37EF95588EFB}"/>
          </ac:spMkLst>
        </pc:spChg>
        <pc:spChg chg="add del mod">
          <ac:chgData name="Samuel Kim" userId="0b4e8f1a-35cc-4769-966d-024c662a6df8" providerId="ADAL" clId="{88836EC4-664C-4B0E-B1E6-43A753E1776E}" dt="2024-10-07T19:06:30.939" v="3320" actId="6264"/>
          <ac:spMkLst>
            <pc:docMk/>
            <pc:sldMk cId="3180979591" sldId="1109"/>
            <ac:spMk id="11" creationId="{84F2ADAC-B1FC-7A5F-4067-50F9100F6065}"/>
          </ac:spMkLst>
        </pc:spChg>
        <pc:spChg chg="add del mod ord">
          <ac:chgData name="Samuel Kim" userId="0b4e8f1a-35cc-4769-966d-024c662a6df8" providerId="ADAL" clId="{88836EC4-664C-4B0E-B1E6-43A753E1776E}" dt="2024-10-07T19:19:53.940" v="3592" actId="478"/>
          <ac:spMkLst>
            <pc:docMk/>
            <pc:sldMk cId="3180979591" sldId="1109"/>
            <ac:spMk id="12" creationId="{8D52DDE8-BAB5-DD01-3C8B-2262F8EB2343}"/>
          </ac:spMkLst>
        </pc:spChg>
        <pc:spChg chg="add del mod ord">
          <ac:chgData name="Samuel Kim" userId="0b4e8f1a-35cc-4769-966d-024c662a6df8" providerId="ADAL" clId="{88836EC4-664C-4B0E-B1E6-43A753E1776E}" dt="2024-10-07T19:19:53.940" v="3592" actId="478"/>
          <ac:spMkLst>
            <pc:docMk/>
            <pc:sldMk cId="3180979591" sldId="1109"/>
            <ac:spMk id="13" creationId="{519BA95D-8718-8BF4-3997-7615CD139C13}"/>
          </ac:spMkLst>
        </pc:spChg>
        <pc:spChg chg="add del mod ord">
          <ac:chgData name="Samuel Kim" userId="0b4e8f1a-35cc-4769-966d-024c662a6df8" providerId="ADAL" clId="{88836EC4-664C-4B0E-B1E6-43A753E1776E}" dt="2024-10-07T19:19:53.940" v="3592" actId="478"/>
          <ac:spMkLst>
            <pc:docMk/>
            <pc:sldMk cId="3180979591" sldId="1109"/>
            <ac:spMk id="14" creationId="{18BB4E15-DF56-6F5D-B9E5-64B0B2A1B3DD}"/>
          </ac:spMkLst>
        </pc:spChg>
        <pc:spChg chg="add del mod ord">
          <ac:chgData name="Samuel Kim" userId="0b4e8f1a-35cc-4769-966d-024c662a6df8" providerId="ADAL" clId="{88836EC4-664C-4B0E-B1E6-43A753E1776E}" dt="2024-10-07T19:19:53.940" v="3592" actId="478"/>
          <ac:spMkLst>
            <pc:docMk/>
            <pc:sldMk cId="3180979591" sldId="1109"/>
            <ac:spMk id="15" creationId="{22C357BC-6B15-4961-BAD8-EACF278F1934}"/>
          </ac:spMkLst>
        </pc:spChg>
        <pc:spChg chg="add del mod ord">
          <ac:chgData name="Samuel Kim" userId="0b4e8f1a-35cc-4769-966d-024c662a6df8" providerId="ADAL" clId="{88836EC4-664C-4B0E-B1E6-43A753E1776E}" dt="2024-10-07T19:19:53.940" v="3592" actId="478"/>
          <ac:spMkLst>
            <pc:docMk/>
            <pc:sldMk cId="3180979591" sldId="1109"/>
            <ac:spMk id="16" creationId="{EFFDAC7C-36FF-2181-9646-928CD7B50A9B}"/>
          </ac:spMkLst>
        </pc:spChg>
        <pc:spChg chg="add del mod ord">
          <ac:chgData name="Samuel Kim" userId="0b4e8f1a-35cc-4769-966d-024c662a6df8" providerId="ADAL" clId="{88836EC4-664C-4B0E-B1E6-43A753E1776E}" dt="2024-10-07T19:19:53.940" v="3592" actId="478"/>
          <ac:spMkLst>
            <pc:docMk/>
            <pc:sldMk cId="3180979591" sldId="1109"/>
            <ac:spMk id="17" creationId="{857FE6CF-3892-0CF3-4C0B-3DFC4FF5854A}"/>
          </ac:spMkLst>
        </pc:spChg>
        <pc:spChg chg="add del mod ord">
          <ac:chgData name="Samuel Kim" userId="0b4e8f1a-35cc-4769-966d-024c662a6df8" providerId="ADAL" clId="{88836EC4-664C-4B0E-B1E6-43A753E1776E}" dt="2024-10-07T19:19:53.940" v="3592" actId="478"/>
          <ac:spMkLst>
            <pc:docMk/>
            <pc:sldMk cId="3180979591" sldId="1109"/>
            <ac:spMk id="18" creationId="{77684590-8E07-07E6-184E-541B9FA14B10}"/>
          </ac:spMkLst>
        </pc:spChg>
        <pc:spChg chg="add del mod ord">
          <ac:chgData name="Samuel Kim" userId="0b4e8f1a-35cc-4769-966d-024c662a6df8" providerId="ADAL" clId="{88836EC4-664C-4B0E-B1E6-43A753E1776E}" dt="2024-10-07T19:19:53.940" v="3592" actId="478"/>
          <ac:spMkLst>
            <pc:docMk/>
            <pc:sldMk cId="3180979591" sldId="1109"/>
            <ac:spMk id="19" creationId="{92ADA03B-3C7E-3A06-3AD5-F4B810DA8AA5}"/>
          </ac:spMkLst>
        </pc:spChg>
        <pc:spChg chg="add del mod ord">
          <ac:chgData name="Samuel Kim" userId="0b4e8f1a-35cc-4769-966d-024c662a6df8" providerId="ADAL" clId="{88836EC4-664C-4B0E-B1E6-43A753E1776E}" dt="2024-10-07T19:19:53.940" v="3592" actId="478"/>
          <ac:spMkLst>
            <pc:docMk/>
            <pc:sldMk cId="3180979591" sldId="1109"/>
            <ac:spMk id="20" creationId="{BC06318E-D9AE-1AAF-ACE3-EDCB1AD29893}"/>
          </ac:spMkLst>
        </pc:spChg>
        <pc:spChg chg="add del mod ord">
          <ac:chgData name="Samuel Kim" userId="0b4e8f1a-35cc-4769-966d-024c662a6df8" providerId="ADAL" clId="{88836EC4-664C-4B0E-B1E6-43A753E1776E}" dt="2024-10-07T19:19:53.940" v="3592" actId="478"/>
          <ac:spMkLst>
            <pc:docMk/>
            <pc:sldMk cId="3180979591" sldId="1109"/>
            <ac:spMk id="21" creationId="{A1C54EF5-0C8D-75FD-EEF1-8DF8343F2DB8}"/>
          </ac:spMkLst>
        </pc:spChg>
        <pc:spChg chg="add del mod ord">
          <ac:chgData name="Samuel Kim" userId="0b4e8f1a-35cc-4769-966d-024c662a6df8" providerId="ADAL" clId="{88836EC4-664C-4B0E-B1E6-43A753E1776E}" dt="2024-10-07T19:19:53.940" v="3592" actId="478"/>
          <ac:spMkLst>
            <pc:docMk/>
            <pc:sldMk cId="3180979591" sldId="1109"/>
            <ac:spMk id="22" creationId="{B8D11C19-C188-6999-A429-F75DEACC760B}"/>
          </ac:spMkLst>
        </pc:spChg>
        <pc:spChg chg="add del mod ord">
          <ac:chgData name="Samuel Kim" userId="0b4e8f1a-35cc-4769-966d-024c662a6df8" providerId="ADAL" clId="{88836EC4-664C-4B0E-B1E6-43A753E1776E}" dt="2024-10-07T19:19:53.940" v="3592" actId="478"/>
          <ac:spMkLst>
            <pc:docMk/>
            <pc:sldMk cId="3180979591" sldId="1109"/>
            <ac:spMk id="23" creationId="{5D4A2E41-D92D-B2D7-24FC-3ADB6A116D2C}"/>
          </ac:spMkLst>
        </pc:spChg>
        <pc:spChg chg="mod ord">
          <ac:chgData name="Samuel Kim" userId="0b4e8f1a-35cc-4769-966d-024c662a6df8" providerId="ADAL" clId="{88836EC4-664C-4B0E-B1E6-43A753E1776E}" dt="2024-10-07T19:20:06.200" v="3593" actId="13244"/>
          <ac:spMkLst>
            <pc:docMk/>
            <pc:sldMk cId="3180979591" sldId="1109"/>
            <ac:spMk id="24" creationId="{2DE5498C-5AA1-E3D1-670E-BD0D1C13C6F1}"/>
          </ac:spMkLst>
        </pc:spChg>
        <pc:spChg chg="add del mod ord">
          <ac:chgData name="Samuel Kim" userId="0b4e8f1a-35cc-4769-966d-024c662a6df8" providerId="ADAL" clId="{88836EC4-664C-4B0E-B1E6-43A753E1776E}" dt="2024-10-07T19:19:53.940" v="3592" actId="478"/>
          <ac:spMkLst>
            <pc:docMk/>
            <pc:sldMk cId="3180979591" sldId="1109"/>
            <ac:spMk id="25" creationId="{D96C8D08-F57A-C8C2-7261-CC668299A25E}"/>
          </ac:spMkLst>
        </pc:spChg>
        <pc:spChg chg="add del mod ord">
          <ac:chgData name="Samuel Kim" userId="0b4e8f1a-35cc-4769-966d-024c662a6df8" providerId="ADAL" clId="{88836EC4-664C-4B0E-B1E6-43A753E1776E}" dt="2024-10-07T19:19:53.940" v="3592" actId="478"/>
          <ac:spMkLst>
            <pc:docMk/>
            <pc:sldMk cId="3180979591" sldId="1109"/>
            <ac:spMk id="26" creationId="{BEF79C36-0585-F5E8-C5B5-1FB50A2B5D82}"/>
          </ac:spMkLst>
        </pc:spChg>
        <pc:spChg chg="add del mod ord">
          <ac:chgData name="Samuel Kim" userId="0b4e8f1a-35cc-4769-966d-024c662a6df8" providerId="ADAL" clId="{88836EC4-664C-4B0E-B1E6-43A753E1776E}" dt="2024-10-07T19:19:53.940" v="3592" actId="478"/>
          <ac:spMkLst>
            <pc:docMk/>
            <pc:sldMk cId="3180979591" sldId="1109"/>
            <ac:spMk id="27" creationId="{0C65E502-D8D2-2013-7699-E7893BDDE8C8}"/>
          </ac:spMkLst>
        </pc:spChg>
        <pc:spChg chg="add del mod ord">
          <ac:chgData name="Samuel Kim" userId="0b4e8f1a-35cc-4769-966d-024c662a6df8" providerId="ADAL" clId="{88836EC4-664C-4B0E-B1E6-43A753E1776E}" dt="2024-10-07T19:19:53.940" v="3592" actId="478"/>
          <ac:spMkLst>
            <pc:docMk/>
            <pc:sldMk cId="3180979591" sldId="1109"/>
            <ac:spMk id="28" creationId="{9F6373E3-F2D0-AF07-9599-5F142D5A3D5C}"/>
          </ac:spMkLst>
        </pc:spChg>
        <pc:spChg chg="add del mod ord">
          <ac:chgData name="Samuel Kim" userId="0b4e8f1a-35cc-4769-966d-024c662a6df8" providerId="ADAL" clId="{88836EC4-664C-4B0E-B1E6-43A753E1776E}" dt="2024-10-07T19:19:53.940" v="3592" actId="478"/>
          <ac:spMkLst>
            <pc:docMk/>
            <pc:sldMk cId="3180979591" sldId="1109"/>
            <ac:spMk id="29" creationId="{199D72A1-8ED5-4A1D-B925-98A2DB41C6EC}"/>
          </ac:spMkLst>
        </pc:spChg>
        <pc:spChg chg="add del mod ord">
          <ac:chgData name="Samuel Kim" userId="0b4e8f1a-35cc-4769-966d-024c662a6df8" providerId="ADAL" clId="{88836EC4-664C-4B0E-B1E6-43A753E1776E}" dt="2024-10-07T19:19:53.940" v="3592" actId="478"/>
          <ac:spMkLst>
            <pc:docMk/>
            <pc:sldMk cId="3180979591" sldId="1109"/>
            <ac:spMk id="30" creationId="{4E61F388-9F80-AB5D-8F3C-43115FD662BC}"/>
          </ac:spMkLst>
        </pc:spChg>
        <pc:spChg chg="add del mod">
          <ac:chgData name="Samuel Kim" userId="0b4e8f1a-35cc-4769-966d-024c662a6df8" providerId="ADAL" clId="{88836EC4-664C-4B0E-B1E6-43A753E1776E}" dt="2024-10-07T19:09:37.260" v="3519" actId="478"/>
          <ac:spMkLst>
            <pc:docMk/>
            <pc:sldMk cId="3180979591" sldId="1109"/>
            <ac:spMk id="31" creationId="{4F26A882-C7F2-9DFE-5D6B-BA0CA20BED23}"/>
          </ac:spMkLst>
        </pc:spChg>
        <pc:spChg chg="add del mod">
          <ac:chgData name="Samuel Kim" userId="0b4e8f1a-35cc-4769-966d-024c662a6df8" providerId="ADAL" clId="{88836EC4-664C-4B0E-B1E6-43A753E1776E}" dt="2024-10-07T19:10:56.547" v="3560" actId="478"/>
          <ac:spMkLst>
            <pc:docMk/>
            <pc:sldMk cId="3180979591" sldId="1109"/>
            <ac:spMk id="32" creationId="{FDEC327A-F069-D647-4BE3-6B508CA64C99}"/>
          </ac:spMkLst>
        </pc:spChg>
        <pc:spChg chg="add mod">
          <ac:chgData name="Samuel Kim" userId="0b4e8f1a-35cc-4769-966d-024c662a6df8" providerId="ADAL" clId="{88836EC4-664C-4B0E-B1E6-43A753E1776E}" dt="2024-10-07T19:09:30.849" v="3517"/>
          <ac:spMkLst>
            <pc:docMk/>
            <pc:sldMk cId="3180979591" sldId="1109"/>
            <ac:spMk id="33" creationId="{FF881D58-94F6-76EC-4A6B-29B56135C6FF}"/>
          </ac:spMkLst>
        </pc:spChg>
        <pc:spChg chg="add mod">
          <ac:chgData name="Samuel Kim" userId="0b4e8f1a-35cc-4769-966d-024c662a6df8" providerId="ADAL" clId="{88836EC4-664C-4B0E-B1E6-43A753E1776E}" dt="2024-10-07T19:09:30.849" v="3517"/>
          <ac:spMkLst>
            <pc:docMk/>
            <pc:sldMk cId="3180979591" sldId="1109"/>
            <ac:spMk id="34" creationId="{F60F2153-C30E-9DFD-E2DD-0AD4402E41FA}"/>
          </ac:spMkLst>
        </pc:spChg>
        <pc:spChg chg="add mod">
          <ac:chgData name="Samuel Kim" userId="0b4e8f1a-35cc-4769-966d-024c662a6df8" providerId="ADAL" clId="{88836EC4-664C-4B0E-B1E6-43A753E1776E}" dt="2024-10-07T19:22:56.965" v="3755" actId="1076"/>
          <ac:spMkLst>
            <pc:docMk/>
            <pc:sldMk cId="3180979591" sldId="1109"/>
            <ac:spMk id="36" creationId="{2646C98F-A67D-E221-4C93-43511BC08025}"/>
          </ac:spMkLst>
        </pc:spChg>
        <pc:picChg chg="mod">
          <ac:chgData name="Samuel Kim" userId="0b4e8f1a-35cc-4769-966d-024c662a6df8" providerId="ADAL" clId="{88836EC4-664C-4B0E-B1E6-43A753E1776E}" dt="2024-10-07T19:19:09.372" v="3587" actId="1076"/>
          <ac:picMkLst>
            <pc:docMk/>
            <pc:sldMk cId="3180979591" sldId="1109"/>
            <ac:picMk id="6" creationId="{EA7756BA-6BA6-8F36-0BFB-6AC015BFF49F}"/>
          </ac:picMkLst>
        </pc:picChg>
      </pc:sldChg>
      <pc:sldChg chg="addSp delSp modSp mod chgLayout">
        <pc:chgData name="Samuel Kim" userId="0b4e8f1a-35cc-4769-966d-024c662a6df8" providerId="ADAL" clId="{88836EC4-664C-4B0E-B1E6-43A753E1776E}" dt="2024-10-07T21:00:44.876" v="5077" actId="14100"/>
        <pc:sldMkLst>
          <pc:docMk/>
          <pc:sldMk cId="3862583369" sldId="1110"/>
        </pc:sldMkLst>
        <pc:spChg chg="mod ord">
          <ac:chgData name="Samuel Kim" userId="0b4e8f1a-35cc-4769-966d-024c662a6df8" providerId="ADAL" clId="{88836EC4-664C-4B0E-B1E6-43A753E1776E}" dt="2024-10-07T19:20:35.268" v="3642" actId="57"/>
          <ac:spMkLst>
            <pc:docMk/>
            <pc:sldMk cId="3862583369" sldId="1110"/>
            <ac:spMk id="2" creationId="{3F952818-C5D1-E324-99DF-4D1A8674BECA}"/>
          </ac:spMkLst>
        </pc:spChg>
        <pc:spChg chg="mod ord">
          <ac:chgData name="Samuel Kim" userId="0b4e8f1a-35cc-4769-966d-024c662a6df8" providerId="ADAL" clId="{88836EC4-664C-4B0E-B1E6-43A753E1776E}" dt="2024-10-07T19:21:51.745" v="3730" actId="113"/>
          <ac:spMkLst>
            <pc:docMk/>
            <pc:sldMk cId="3862583369" sldId="1110"/>
            <ac:spMk id="3" creationId="{D7097916-4351-7688-FE2B-D651BFD88E02}"/>
          </ac:spMkLst>
        </pc:spChg>
        <pc:spChg chg="add del mod ord">
          <ac:chgData name="Samuel Kim" userId="0b4e8f1a-35cc-4769-966d-024c662a6df8" providerId="ADAL" clId="{88836EC4-664C-4B0E-B1E6-43A753E1776E}" dt="2024-10-07T19:27:11.771" v="3839" actId="13244"/>
          <ac:spMkLst>
            <pc:docMk/>
            <pc:sldMk cId="3862583369" sldId="1110"/>
            <ac:spMk id="4" creationId="{0CADAB3D-7017-F4F9-808E-0E4B243D4BFC}"/>
          </ac:spMkLst>
        </pc:spChg>
        <pc:spChg chg="add del mod ord">
          <ac:chgData name="Samuel Kim" userId="0b4e8f1a-35cc-4769-966d-024c662a6df8" providerId="ADAL" clId="{88836EC4-664C-4B0E-B1E6-43A753E1776E}" dt="2024-10-07T19:22:54.077" v="3752" actId="478"/>
          <ac:spMkLst>
            <pc:docMk/>
            <pc:sldMk cId="3862583369" sldId="1110"/>
            <ac:spMk id="7" creationId="{6B25B51F-A02A-A21E-5CF5-71E67E28050E}"/>
          </ac:spMkLst>
        </pc:spChg>
        <pc:spChg chg="add del mod">
          <ac:chgData name="Samuel Kim" userId="0b4e8f1a-35cc-4769-966d-024c662a6df8" providerId="ADAL" clId="{88836EC4-664C-4B0E-B1E6-43A753E1776E}" dt="2024-10-07T19:20:24.263" v="3618" actId="6264"/>
          <ac:spMkLst>
            <pc:docMk/>
            <pc:sldMk cId="3862583369" sldId="1110"/>
            <ac:spMk id="8" creationId="{0168E097-01D9-EA5B-3AD3-D41067A44C86}"/>
          </ac:spMkLst>
        </pc:spChg>
        <pc:spChg chg="add del mod">
          <ac:chgData name="Samuel Kim" userId="0b4e8f1a-35cc-4769-966d-024c662a6df8" providerId="ADAL" clId="{88836EC4-664C-4B0E-B1E6-43A753E1776E}" dt="2024-10-07T19:20:24.263" v="3618" actId="6264"/>
          <ac:spMkLst>
            <pc:docMk/>
            <pc:sldMk cId="3862583369" sldId="1110"/>
            <ac:spMk id="9" creationId="{BC6FAEBE-12FE-84DE-3E3F-EA6399CE91E0}"/>
          </ac:spMkLst>
        </pc:spChg>
        <pc:spChg chg="add del mod">
          <ac:chgData name="Samuel Kim" userId="0b4e8f1a-35cc-4769-966d-024c662a6df8" providerId="ADAL" clId="{88836EC4-664C-4B0E-B1E6-43A753E1776E}" dt="2024-10-07T19:20:24.263" v="3618" actId="6264"/>
          <ac:spMkLst>
            <pc:docMk/>
            <pc:sldMk cId="3862583369" sldId="1110"/>
            <ac:spMk id="10" creationId="{600220F2-A69B-7F40-4463-0E6ACE98BFB1}"/>
          </ac:spMkLst>
        </pc:spChg>
        <pc:spChg chg="add del mod">
          <ac:chgData name="Samuel Kim" userId="0b4e8f1a-35cc-4769-966d-024c662a6df8" providerId="ADAL" clId="{88836EC4-664C-4B0E-B1E6-43A753E1776E}" dt="2024-10-07T19:20:24.263" v="3618" actId="6264"/>
          <ac:spMkLst>
            <pc:docMk/>
            <pc:sldMk cId="3862583369" sldId="1110"/>
            <ac:spMk id="11" creationId="{9BDFAD53-9B0F-BD1A-F2BE-B38E5F42D771}"/>
          </ac:spMkLst>
        </pc:spChg>
        <pc:spChg chg="add del mod">
          <ac:chgData name="Samuel Kim" userId="0b4e8f1a-35cc-4769-966d-024c662a6df8" providerId="ADAL" clId="{88836EC4-664C-4B0E-B1E6-43A753E1776E}" dt="2024-10-07T19:20:24.263" v="3618" actId="6264"/>
          <ac:spMkLst>
            <pc:docMk/>
            <pc:sldMk cId="3862583369" sldId="1110"/>
            <ac:spMk id="12" creationId="{07686DDF-A523-FE5E-B3FA-A47DF1FA689D}"/>
          </ac:spMkLst>
        </pc:spChg>
        <pc:spChg chg="add del mod ord">
          <ac:chgData name="Samuel Kim" userId="0b4e8f1a-35cc-4769-966d-024c662a6df8" providerId="ADAL" clId="{88836EC4-664C-4B0E-B1E6-43A753E1776E}" dt="2024-10-07T19:20:24.263" v="3618" actId="6264"/>
          <ac:spMkLst>
            <pc:docMk/>
            <pc:sldMk cId="3862583369" sldId="1110"/>
            <ac:spMk id="13" creationId="{FDD5EC76-7304-95AD-1A22-FD38A2F38A81}"/>
          </ac:spMkLst>
        </pc:spChg>
        <pc:spChg chg="add del mod ord">
          <ac:chgData name="Samuel Kim" userId="0b4e8f1a-35cc-4769-966d-024c662a6df8" providerId="ADAL" clId="{88836EC4-664C-4B0E-B1E6-43A753E1776E}" dt="2024-10-07T19:20:24.263" v="3618" actId="6264"/>
          <ac:spMkLst>
            <pc:docMk/>
            <pc:sldMk cId="3862583369" sldId="1110"/>
            <ac:spMk id="14" creationId="{17A330B7-1D3C-6DB1-B262-68D2EA2B28A7}"/>
          </ac:spMkLst>
        </pc:spChg>
        <pc:spChg chg="add del mod ord">
          <ac:chgData name="Samuel Kim" userId="0b4e8f1a-35cc-4769-966d-024c662a6df8" providerId="ADAL" clId="{88836EC4-664C-4B0E-B1E6-43A753E1776E}" dt="2024-10-07T19:20:24.263" v="3618" actId="6264"/>
          <ac:spMkLst>
            <pc:docMk/>
            <pc:sldMk cId="3862583369" sldId="1110"/>
            <ac:spMk id="15" creationId="{85EC59C3-EDCC-9D56-F76D-FDE80B89D8E4}"/>
          </ac:spMkLst>
        </pc:spChg>
        <pc:spChg chg="add del mod ord">
          <ac:chgData name="Samuel Kim" userId="0b4e8f1a-35cc-4769-966d-024c662a6df8" providerId="ADAL" clId="{88836EC4-664C-4B0E-B1E6-43A753E1776E}" dt="2024-10-07T19:20:24.263" v="3618" actId="6264"/>
          <ac:spMkLst>
            <pc:docMk/>
            <pc:sldMk cId="3862583369" sldId="1110"/>
            <ac:spMk id="16" creationId="{E1821EBD-9345-FFD4-ED09-8C62C415CC20}"/>
          </ac:spMkLst>
        </pc:spChg>
        <pc:spChg chg="add del mod ord">
          <ac:chgData name="Samuel Kim" userId="0b4e8f1a-35cc-4769-966d-024c662a6df8" providerId="ADAL" clId="{88836EC4-664C-4B0E-B1E6-43A753E1776E}" dt="2024-10-07T19:20:24.263" v="3618" actId="6264"/>
          <ac:spMkLst>
            <pc:docMk/>
            <pc:sldMk cId="3862583369" sldId="1110"/>
            <ac:spMk id="17" creationId="{2C37613D-8ABA-8BA5-A051-D12F7B8A60CE}"/>
          </ac:spMkLst>
        </pc:spChg>
        <pc:spChg chg="add del mod ord">
          <ac:chgData name="Samuel Kim" userId="0b4e8f1a-35cc-4769-966d-024c662a6df8" providerId="ADAL" clId="{88836EC4-664C-4B0E-B1E6-43A753E1776E}" dt="2024-10-07T19:20:24.263" v="3618" actId="6264"/>
          <ac:spMkLst>
            <pc:docMk/>
            <pc:sldMk cId="3862583369" sldId="1110"/>
            <ac:spMk id="18" creationId="{2F4338F0-03EB-2BE6-BF75-5DA12BFBCAD4}"/>
          </ac:spMkLst>
        </pc:spChg>
        <pc:spChg chg="add del mod ord">
          <ac:chgData name="Samuel Kim" userId="0b4e8f1a-35cc-4769-966d-024c662a6df8" providerId="ADAL" clId="{88836EC4-664C-4B0E-B1E6-43A753E1776E}" dt="2024-10-07T19:20:24.263" v="3618" actId="6264"/>
          <ac:spMkLst>
            <pc:docMk/>
            <pc:sldMk cId="3862583369" sldId="1110"/>
            <ac:spMk id="19" creationId="{73E044D0-A485-1E31-F841-EB29B586E11B}"/>
          </ac:spMkLst>
        </pc:spChg>
        <pc:spChg chg="add del mod ord">
          <ac:chgData name="Samuel Kim" userId="0b4e8f1a-35cc-4769-966d-024c662a6df8" providerId="ADAL" clId="{88836EC4-664C-4B0E-B1E6-43A753E1776E}" dt="2024-10-07T19:20:24.263" v="3618" actId="6264"/>
          <ac:spMkLst>
            <pc:docMk/>
            <pc:sldMk cId="3862583369" sldId="1110"/>
            <ac:spMk id="20" creationId="{27955DEE-2ADC-7041-7CC7-B622CC11E7EC}"/>
          </ac:spMkLst>
        </pc:spChg>
        <pc:spChg chg="add del mod ord">
          <ac:chgData name="Samuel Kim" userId="0b4e8f1a-35cc-4769-966d-024c662a6df8" providerId="ADAL" clId="{88836EC4-664C-4B0E-B1E6-43A753E1776E}" dt="2024-10-07T19:20:24.263" v="3618" actId="6264"/>
          <ac:spMkLst>
            <pc:docMk/>
            <pc:sldMk cId="3862583369" sldId="1110"/>
            <ac:spMk id="21" creationId="{45787DD7-2642-439F-688B-C02F06994F19}"/>
          </ac:spMkLst>
        </pc:spChg>
        <pc:spChg chg="add del mod ord">
          <ac:chgData name="Samuel Kim" userId="0b4e8f1a-35cc-4769-966d-024c662a6df8" providerId="ADAL" clId="{88836EC4-664C-4B0E-B1E6-43A753E1776E}" dt="2024-10-07T19:20:24.263" v="3618" actId="6264"/>
          <ac:spMkLst>
            <pc:docMk/>
            <pc:sldMk cId="3862583369" sldId="1110"/>
            <ac:spMk id="22" creationId="{6DE3CDD1-C01A-5057-EE42-07E16387617F}"/>
          </ac:spMkLst>
        </pc:spChg>
        <pc:spChg chg="add del mod ord">
          <ac:chgData name="Samuel Kim" userId="0b4e8f1a-35cc-4769-966d-024c662a6df8" providerId="ADAL" clId="{88836EC4-664C-4B0E-B1E6-43A753E1776E}" dt="2024-10-07T19:20:24.263" v="3618" actId="6264"/>
          <ac:spMkLst>
            <pc:docMk/>
            <pc:sldMk cId="3862583369" sldId="1110"/>
            <ac:spMk id="23" creationId="{AC556340-E143-4A9C-E9C9-3B13801CDDAE}"/>
          </ac:spMkLst>
        </pc:spChg>
        <pc:spChg chg="mod ord">
          <ac:chgData name="Samuel Kim" userId="0b4e8f1a-35cc-4769-966d-024c662a6df8" providerId="ADAL" clId="{88836EC4-664C-4B0E-B1E6-43A753E1776E}" dt="2024-10-07T19:20:28.145" v="3619" actId="6264"/>
          <ac:spMkLst>
            <pc:docMk/>
            <pc:sldMk cId="3862583369" sldId="1110"/>
            <ac:spMk id="24" creationId="{80F0D014-FBC1-18A5-CD14-84E8686915B7}"/>
          </ac:spMkLst>
        </pc:spChg>
        <pc:spChg chg="add del mod ord">
          <ac:chgData name="Samuel Kim" userId="0b4e8f1a-35cc-4769-966d-024c662a6df8" providerId="ADAL" clId="{88836EC4-664C-4B0E-B1E6-43A753E1776E}" dt="2024-10-07T19:20:24.263" v="3618" actId="6264"/>
          <ac:spMkLst>
            <pc:docMk/>
            <pc:sldMk cId="3862583369" sldId="1110"/>
            <ac:spMk id="25" creationId="{03D1A3D4-E388-4042-CEEE-0CD85662F5AA}"/>
          </ac:spMkLst>
        </pc:spChg>
        <pc:spChg chg="add del mod ord">
          <ac:chgData name="Samuel Kim" userId="0b4e8f1a-35cc-4769-966d-024c662a6df8" providerId="ADAL" clId="{88836EC4-664C-4B0E-B1E6-43A753E1776E}" dt="2024-10-07T19:20:24.263" v="3618" actId="6264"/>
          <ac:spMkLst>
            <pc:docMk/>
            <pc:sldMk cId="3862583369" sldId="1110"/>
            <ac:spMk id="26" creationId="{898E216A-9F3F-76E3-56FF-3E3E4A18BF38}"/>
          </ac:spMkLst>
        </pc:spChg>
        <pc:spChg chg="add del mod ord">
          <ac:chgData name="Samuel Kim" userId="0b4e8f1a-35cc-4769-966d-024c662a6df8" providerId="ADAL" clId="{88836EC4-664C-4B0E-B1E6-43A753E1776E}" dt="2024-10-07T19:20:24.263" v="3618" actId="6264"/>
          <ac:spMkLst>
            <pc:docMk/>
            <pc:sldMk cId="3862583369" sldId="1110"/>
            <ac:spMk id="27" creationId="{1C5E9752-F631-04B9-6D5B-0D71C619511B}"/>
          </ac:spMkLst>
        </pc:spChg>
        <pc:spChg chg="add del mod ord">
          <ac:chgData name="Samuel Kim" userId="0b4e8f1a-35cc-4769-966d-024c662a6df8" providerId="ADAL" clId="{88836EC4-664C-4B0E-B1E6-43A753E1776E}" dt="2024-10-07T19:20:24.263" v="3618" actId="6264"/>
          <ac:spMkLst>
            <pc:docMk/>
            <pc:sldMk cId="3862583369" sldId="1110"/>
            <ac:spMk id="28" creationId="{6BD3E709-0245-1E8A-46FC-C19C5B8DF7E8}"/>
          </ac:spMkLst>
        </pc:spChg>
        <pc:spChg chg="add del mod ord">
          <ac:chgData name="Samuel Kim" userId="0b4e8f1a-35cc-4769-966d-024c662a6df8" providerId="ADAL" clId="{88836EC4-664C-4B0E-B1E6-43A753E1776E}" dt="2024-10-07T19:20:24.263" v="3618" actId="6264"/>
          <ac:spMkLst>
            <pc:docMk/>
            <pc:sldMk cId="3862583369" sldId="1110"/>
            <ac:spMk id="29" creationId="{FDB4161D-A0D9-4A0A-6715-A7284D9A6123}"/>
          </ac:spMkLst>
        </pc:spChg>
        <pc:spChg chg="add del mod ord">
          <ac:chgData name="Samuel Kim" userId="0b4e8f1a-35cc-4769-966d-024c662a6df8" providerId="ADAL" clId="{88836EC4-664C-4B0E-B1E6-43A753E1776E}" dt="2024-10-07T19:20:24.263" v="3618" actId="6264"/>
          <ac:spMkLst>
            <pc:docMk/>
            <pc:sldMk cId="3862583369" sldId="1110"/>
            <ac:spMk id="30" creationId="{E3BC578F-E554-077A-38A9-825195E0CCEC}"/>
          </ac:spMkLst>
        </pc:spChg>
        <pc:spChg chg="add del mod ord">
          <ac:chgData name="Samuel Kim" userId="0b4e8f1a-35cc-4769-966d-024c662a6df8" providerId="ADAL" clId="{88836EC4-664C-4B0E-B1E6-43A753E1776E}" dt="2024-10-07T19:20:24.263" v="3618" actId="6264"/>
          <ac:spMkLst>
            <pc:docMk/>
            <pc:sldMk cId="3862583369" sldId="1110"/>
            <ac:spMk id="31" creationId="{9D76062C-ADE7-8D46-ACCC-4EF5C7A6D2BB}"/>
          </ac:spMkLst>
        </pc:spChg>
        <pc:spChg chg="add del mod">
          <ac:chgData name="Samuel Kim" userId="0b4e8f1a-35cc-4769-966d-024c662a6df8" providerId="ADAL" clId="{88836EC4-664C-4B0E-B1E6-43A753E1776E}" dt="2024-10-07T19:20:28.145" v="3619" actId="6264"/>
          <ac:spMkLst>
            <pc:docMk/>
            <pc:sldMk cId="3862583369" sldId="1110"/>
            <ac:spMk id="32" creationId="{7CCC1287-A6DF-5453-423B-2427A86429A1}"/>
          </ac:spMkLst>
        </pc:spChg>
        <pc:spChg chg="add del mod">
          <ac:chgData name="Samuel Kim" userId="0b4e8f1a-35cc-4769-966d-024c662a6df8" providerId="ADAL" clId="{88836EC4-664C-4B0E-B1E6-43A753E1776E}" dt="2024-10-07T19:20:28.145" v="3619" actId="6264"/>
          <ac:spMkLst>
            <pc:docMk/>
            <pc:sldMk cId="3862583369" sldId="1110"/>
            <ac:spMk id="33" creationId="{393A6AEA-583B-23F6-9A68-B626A613ECEB}"/>
          </ac:spMkLst>
        </pc:spChg>
        <pc:spChg chg="add del mod">
          <ac:chgData name="Samuel Kim" userId="0b4e8f1a-35cc-4769-966d-024c662a6df8" providerId="ADAL" clId="{88836EC4-664C-4B0E-B1E6-43A753E1776E}" dt="2024-10-07T19:20:28.145" v="3619" actId="6264"/>
          <ac:spMkLst>
            <pc:docMk/>
            <pc:sldMk cId="3862583369" sldId="1110"/>
            <ac:spMk id="34" creationId="{1BCA17FB-DFB9-1916-AFA0-32C63AE39F5D}"/>
          </ac:spMkLst>
        </pc:spChg>
        <pc:spChg chg="add del mod">
          <ac:chgData name="Samuel Kim" userId="0b4e8f1a-35cc-4769-966d-024c662a6df8" providerId="ADAL" clId="{88836EC4-664C-4B0E-B1E6-43A753E1776E}" dt="2024-10-07T19:20:28.145" v="3619" actId="6264"/>
          <ac:spMkLst>
            <pc:docMk/>
            <pc:sldMk cId="3862583369" sldId="1110"/>
            <ac:spMk id="35" creationId="{C2EC7C6A-0794-6E1D-D107-038900667B2C}"/>
          </ac:spMkLst>
        </pc:spChg>
        <pc:spChg chg="add del mod">
          <ac:chgData name="Samuel Kim" userId="0b4e8f1a-35cc-4769-966d-024c662a6df8" providerId="ADAL" clId="{88836EC4-664C-4B0E-B1E6-43A753E1776E}" dt="2024-10-07T19:20:28.145" v="3619" actId="6264"/>
          <ac:spMkLst>
            <pc:docMk/>
            <pc:sldMk cId="3862583369" sldId="1110"/>
            <ac:spMk id="36" creationId="{5779E105-5B8D-D796-66C5-90995F01555B}"/>
          </ac:spMkLst>
        </pc:spChg>
        <pc:spChg chg="add mod ord">
          <ac:chgData name="Samuel Kim" userId="0b4e8f1a-35cc-4769-966d-024c662a6df8" providerId="ADAL" clId="{88836EC4-664C-4B0E-B1E6-43A753E1776E}" dt="2024-10-07T21:00:44.876" v="5077" actId="14100"/>
          <ac:spMkLst>
            <pc:docMk/>
            <pc:sldMk cId="3862583369" sldId="1110"/>
            <ac:spMk id="37" creationId="{78221015-DB6A-A93B-7FE8-886C395372DA}"/>
          </ac:spMkLst>
        </pc:spChg>
        <pc:spChg chg="add del mod ord">
          <ac:chgData name="Samuel Kim" userId="0b4e8f1a-35cc-4769-966d-024c662a6df8" providerId="ADAL" clId="{88836EC4-664C-4B0E-B1E6-43A753E1776E}" dt="2024-10-07T19:26:55.253" v="3835" actId="478"/>
          <ac:spMkLst>
            <pc:docMk/>
            <pc:sldMk cId="3862583369" sldId="1110"/>
            <ac:spMk id="38" creationId="{06AEF5F6-1FE5-4AA2-BDF8-D095874B18DC}"/>
          </ac:spMkLst>
        </pc:spChg>
        <pc:spChg chg="add del mod ord">
          <ac:chgData name="Samuel Kim" userId="0b4e8f1a-35cc-4769-966d-024c662a6df8" providerId="ADAL" clId="{88836EC4-664C-4B0E-B1E6-43A753E1776E}" dt="2024-10-07T19:26:55.253" v="3835" actId="478"/>
          <ac:spMkLst>
            <pc:docMk/>
            <pc:sldMk cId="3862583369" sldId="1110"/>
            <ac:spMk id="39" creationId="{7C223FB6-2105-8CEB-0120-A5E79860F290}"/>
          </ac:spMkLst>
        </pc:spChg>
        <pc:spChg chg="add del mod ord">
          <ac:chgData name="Samuel Kim" userId="0b4e8f1a-35cc-4769-966d-024c662a6df8" providerId="ADAL" clId="{88836EC4-664C-4B0E-B1E6-43A753E1776E}" dt="2024-10-07T19:26:55.253" v="3835" actId="478"/>
          <ac:spMkLst>
            <pc:docMk/>
            <pc:sldMk cId="3862583369" sldId="1110"/>
            <ac:spMk id="40" creationId="{BE5D0BC5-1EA4-B209-0C3F-8CF0457795E2}"/>
          </ac:spMkLst>
        </pc:spChg>
        <pc:spChg chg="add del mod ord">
          <ac:chgData name="Samuel Kim" userId="0b4e8f1a-35cc-4769-966d-024c662a6df8" providerId="ADAL" clId="{88836EC4-664C-4B0E-B1E6-43A753E1776E}" dt="2024-10-07T19:26:55.253" v="3835" actId="478"/>
          <ac:spMkLst>
            <pc:docMk/>
            <pc:sldMk cId="3862583369" sldId="1110"/>
            <ac:spMk id="41" creationId="{4DF9C820-3142-7447-C244-8CC06C025BB4}"/>
          </ac:spMkLst>
        </pc:spChg>
        <pc:spChg chg="add del mod ord">
          <ac:chgData name="Samuel Kim" userId="0b4e8f1a-35cc-4769-966d-024c662a6df8" providerId="ADAL" clId="{88836EC4-664C-4B0E-B1E6-43A753E1776E}" dt="2024-10-07T19:26:55.253" v="3835" actId="478"/>
          <ac:spMkLst>
            <pc:docMk/>
            <pc:sldMk cId="3862583369" sldId="1110"/>
            <ac:spMk id="42" creationId="{9E91D7F9-3173-2F55-42D7-EC5A00D3705B}"/>
          </ac:spMkLst>
        </pc:spChg>
        <pc:spChg chg="add del mod ord">
          <ac:chgData name="Samuel Kim" userId="0b4e8f1a-35cc-4769-966d-024c662a6df8" providerId="ADAL" clId="{88836EC4-664C-4B0E-B1E6-43A753E1776E}" dt="2024-10-07T19:26:55.253" v="3835" actId="478"/>
          <ac:spMkLst>
            <pc:docMk/>
            <pc:sldMk cId="3862583369" sldId="1110"/>
            <ac:spMk id="43" creationId="{57536570-CBC2-8FB3-CF65-A0FC1F820FC6}"/>
          </ac:spMkLst>
        </pc:spChg>
        <pc:spChg chg="add del mod ord">
          <ac:chgData name="Samuel Kim" userId="0b4e8f1a-35cc-4769-966d-024c662a6df8" providerId="ADAL" clId="{88836EC4-664C-4B0E-B1E6-43A753E1776E}" dt="2024-10-07T19:26:55.253" v="3835" actId="478"/>
          <ac:spMkLst>
            <pc:docMk/>
            <pc:sldMk cId="3862583369" sldId="1110"/>
            <ac:spMk id="44" creationId="{5210A6C1-97F8-217A-23D6-E72A9F115498}"/>
          </ac:spMkLst>
        </pc:spChg>
        <pc:spChg chg="add del mod ord">
          <ac:chgData name="Samuel Kim" userId="0b4e8f1a-35cc-4769-966d-024c662a6df8" providerId="ADAL" clId="{88836EC4-664C-4B0E-B1E6-43A753E1776E}" dt="2024-10-07T19:26:55.253" v="3835" actId="478"/>
          <ac:spMkLst>
            <pc:docMk/>
            <pc:sldMk cId="3862583369" sldId="1110"/>
            <ac:spMk id="45" creationId="{060B60E8-9FA4-07A6-03D0-A365FF7F2881}"/>
          </ac:spMkLst>
        </pc:spChg>
        <pc:spChg chg="add del mod ord">
          <ac:chgData name="Samuel Kim" userId="0b4e8f1a-35cc-4769-966d-024c662a6df8" providerId="ADAL" clId="{88836EC4-664C-4B0E-B1E6-43A753E1776E}" dt="2024-10-07T19:26:55.253" v="3835" actId="478"/>
          <ac:spMkLst>
            <pc:docMk/>
            <pc:sldMk cId="3862583369" sldId="1110"/>
            <ac:spMk id="46" creationId="{22563C6A-F7C3-4ED4-4B6B-660B41BECB02}"/>
          </ac:spMkLst>
        </pc:spChg>
        <pc:spChg chg="add del mod ord">
          <ac:chgData name="Samuel Kim" userId="0b4e8f1a-35cc-4769-966d-024c662a6df8" providerId="ADAL" clId="{88836EC4-664C-4B0E-B1E6-43A753E1776E}" dt="2024-10-07T19:26:55.253" v="3835" actId="478"/>
          <ac:spMkLst>
            <pc:docMk/>
            <pc:sldMk cId="3862583369" sldId="1110"/>
            <ac:spMk id="47" creationId="{E55830A1-C5AE-7506-FEE3-EE7E87BD109F}"/>
          </ac:spMkLst>
        </pc:spChg>
        <pc:spChg chg="add del mod ord">
          <ac:chgData name="Samuel Kim" userId="0b4e8f1a-35cc-4769-966d-024c662a6df8" providerId="ADAL" clId="{88836EC4-664C-4B0E-B1E6-43A753E1776E}" dt="2024-10-07T19:26:55.253" v="3835" actId="478"/>
          <ac:spMkLst>
            <pc:docMk/>
            <pc:sldMk cId="3862583369" sldId="1110"/>
            <ac:spMk id="48" creationId="{E7226121-B55C-3546-99DB-E666D2030C9B}"/>
          </ac:spMkLst>
        </pc:spChg>
        <pc:spChg chg="add del mod ord">
          <ac:chgData name="Samuel Kim" userId="0b4e8f1a-35cc-4769-966d-024c662a6df8" providerId="ADAL" clId="{88836EC4-664C-4B0E-B1E6-43A753E1776E}" dt="2024-10-07T19:26:55.253" v="3835" actId="478"/>
          <ac:spMkLst>
            <pc:docMk/>
            <pc:sldMk cId="3862583369" sldId="1110"/>
            <ac:spMk id="49" creationId="{29974146-4CC4-1D07-D7D1-62DB90533F0A}"/>
          </ac:spMkLst>
        </pc:spChg>
        <pc:spChg chg="add del mod ord">
          <ac:chgData name="Samuel Kim" userId="0b4e8f1a-35cc-4769-966d-024c662a6df8" providerId="ADAL" clId="{88836EC4-664C-4B0E-B1E6-43A753E1776E}" dt="2024-10-07T19:26:55.253" v="3835" actId="478"/>
          <ac:spMkLst>
            <pc:docMk/>
            <pc:sldMk cId="3862583369" sldId="1110"/>
            <ac:spMk id="50" creationId="{6ADB646E-16D9-9BEF-6F5A-6DEB6CC1A607}"/>
          </ac:spMkLst>
        </pc:spChg>
        <pc:spChg chg="add del mod ord">
          <ac:chgData name="Samuel Kim" userId="0b4e8f1a-35cc-4769-966d-024c662a6df8" providerId="ADAL" clId="{88836EC4-664C-4B0E-B1E6-43A753E1776E}" dt="2024-10-07T19:26:55.253" v="3835" actId="478"/>
          <ac:spMkLst>
            <pc:docMk/>
            <pc:sldMk cId="3862583369" sldId="1110"/>
            <ac:spMk id="51" creationId="{65FAA702-84B9-FB92-D796-4E93F2A0D042}"/>
          </ac:spMkLst>
        </pc:spChg>
        <pc:spChg chg="add del mod ord">
          <ac:chgData name="Samuel Kim" userId="0b4e8f1a-35cc-4769-966d-024c662a6df8" providerId="ADAL" clId="{88836EC4-664C-4B0E-B1E6-43A753E1776E}" dt="2024-10-07T19:26:55.253" v="3835" actId="478"/>
          <ac:spMkLst>
            <pc:docMk/>
            <pc:sldMk cId="3862583369" sldId="1110"/>
            <ac:spMk id="52" creationId="{AE60F4F1-D7F8-D1F2-7624-2D0CFEA63DCF}"/>
          </ac:spMkLst>
        </pc:spChg>
        <pc:spChg chg="add del mod ord">
          <ac:chgData name="Samuel Kim" userId="0b4e8f1a-35cc-4769-966d-024c662a6df8" providerId="ADAL" clId="{88836EC4-664C-4B0E-B1E6-43A753E1776E}" dt="2024-10-07T19:26:55.253" v="3835" actId="478"/>
          <ac:spMkLst>
            <pc:docMk/>
            <pc:sldMk cId="3862583369" sldId="1110"/>
            <ac:spMk id="53" creationId="{BD99547D-4CFF-9FEC-EE58-89A4A853981A}"/>
          </ac:spMkLst>
        </pc:spChg>
        <pc:spChg chg="add del mod ord">
          <ac:chgData name="Samuel Kim" userId="0b4e8f1a-35cc-4769-966d-024c662a6df8" providerId="ADAL" clId="{88836EC4-664C-4B0E-B1E6-43A753E1776E}" dt="2024-10-07T19:26:55.253" v="3835" actId="478"/>
          <ac:spMkLst>
            <pc:docMk/>
            <pc:sldMk cId="3862583369" sldId="1110"/>
            <ac:spMk id="54" creationId="{8343647E-0715-C55F-54A0-1FF0E9A3F7DF}"/>
          </ac:spMkLst>
        </pc:spChg>
        <pc:spChg chg="add del mod">
          <ac:chgData name="Samuel Kim" userId="0b4e8f1a-35cc-4769-966d-024c662a6df8" providerId="ADAL" clId="{88836EC4-664C-4B0E-B1E6-43A753E1776E}" dt="2024-10-07T19:21:57.651" v="3731" actId="478"/>
          <ac:spMkLst>
            <pc:docMk/>
            <pc:sldMk cId="3862583369" sldId="1110"/>
            <ac:spMk id="55" creationId="{A70BDFBD-4FCB-3A6E-86D5-689AB3CDD5C0}"/>
          </ac:spMkLst>
        </pc:spChg>
        <pc:spChg chg="add del mod">
          <ac:chgData name="Samuel Kim" userId="0b4e8f1a-35cc-4769-966d-024c662a6df8" providerId="ADAL" clId="{88836EC4-664C-4B0E-B1E6-43A753E1776E}" dt="2024-10-07T19:22:44.728" v="3749" actId="478"/>
          <ac:spMkLst>
            <pc:docMk/>
            <pc:sldMk cId="3862583369" sldId="1110"/>
            <ac:spMk id="56" creationId="{6A9207C3-3EEE-A0DF-E32E-65A7A4779E15}"/>
          </ac:spMkLst>
        </pc:spChg>
        <pc:spChg chg="add del mod">
          <ac:chgData name="Samuel Kim" userId="0b4e8f1a-35cc-4769-966d-024c662a6df8" providerId="ADAL" clId="{88836EC4-664C-4B0E-B1E6-43A753E1776E}" dt="2024-10-07T19:22:41.834" v="3748" actId="478"/>
          <ac:spMkLst>
            <pc:docMk/>
            <pc:sldMk cId="3862583369" sldId="1110"/>
            <ac:spMk id="58" creationId="{F7379467-BCA1-AAD8-9C77-EE8855EA70F2}"/>
          </ac:spMkLst>
        </pc:spChg>
        <pc:spChg chg="add del mod">
          <ac:chgData name="Samuel Kim" userId="0b4e8f1a-35cc-4769-966d-024c662a6df8" providerId="ADAL" clId="{88836EC4-664C-4B0E-B1E6-43A753E1776E}" dt="2024-10-07T19:26:55.253" v="3835" actId="478"/>
          <ac:spMkLst>
            <pc:docMk/>
            <pc:sldMk cId="3862583369" sldId="1110"/>
            <ac:spMk id="60" creationId="{53C46698-585C-5946-1E52-BBFFF836B921}"/>
          </ac:spMkLst>
        </pc:spChg>
        <pc:picChg chg="add mod">
          <ac:chgData name="Samuel Kim" userId="0b4e8f1a-35cc-4769-966d-024c662a6df8" providerId="ADAL" clId="{88836EC4-664C-4B0E-B1E6-43A753E1776E}" dt="2024-10-07T18:58:19.458" v="3198"/>
          <ac:picMkLst>
            <pc:docMk/>
            <pc:sldMk cId="3862583369" sldId="1110"/>
            <ac:picMk id="5" creationId="{3F39557C-CCF5-9FE2-7130-380423485091}"/>
          </ac:picMkLst>
        </pc:picChg>
        <pc:picChg chg="mod ord">
          <ac:chgData name="Samuel Kim" userId="0b4e8f1a-35cc-4769-966d-024c662a6df8" providerId="ADAL" clId="{88836EC4-664C-4B0E-B1E6-43A753E1776E}" dt="2024-10-07T19:27:08.287" v="3838" actId="13244"/>
          <ac:picMkLst>
            <pc:docMk/>
            <pc:sldMk cId="3862583369" sldId="1110"/>
            <ac:picMk id="6" creationId="{9F61C4B4-DB99-A07C-D40A-9C914A048F56}"/>
          </ac:picMkLst>
        </pc:picChg>
        <pc:picChg chg="add del mod">
          <ac:chgData name="Samuel Kim" userId="0b4e8f1a-35cc-4769-966d-024c662a6df8" providerId="ADAL" clId="{88836EC4-664C-4B0E-B1E6-43A753E1776E}" dt="2024-10-07T19:24:27.833" v="3811" actId="478"/>
          <ac:picMkLst>
            <pc:docMk/>
            <pc:sldMk cId="3862583369" sldId="1110"/>
            <ac:picMk id="61" creationId="{3ECB0066-EEF7-BE97-E879-90A58A480B59}"/>
          </ac:picMkLst>
        </pc:picChg>
        <pc:picChg chg="add del mod">
          <ac:chgData name="Samuel Kim" userId="0b4e8f1a-35cc-4769-966d-024c662a6df8" providerId="ADAL" clId="{88836EC4-664C-4B0E-B1E6-43A753E1776E}" dt="2024-10-07T19:26:31.608" v="3831" actId="478"/>
          <ac:picMkLst>
            <pc:docMk/>
            <pc:sldMk cId="3862583369" sldId="1110"/>
            <ac:picMk id="62" creationId="{BC932699-1DF9-C39F-25CF-8D05FEACE1B7}"/>
          </ac:picMkLst>
        </pc:picChg>
      </pc:sldChg>
      <pc:sldChg chg="addSp delSp modSp mod chgLayout">
        <pc:chgData name="Samuel Kim" userId="0b4e8f1a-35cc-4769-966d-024c662a6df8" providerId="ADAL" clId="{88836EC4-664C-4B0E-B1E6-43A753E1776E}" dt="2024-10-07T21:00:17.694" v="5066" actId="14100"/>
        <pc:sldMkLst>
          <pc:docMk/>
          <pc:sldMk cId="312531614" sldId="1113"/>
        </pc:sldMkLst>
        <pc:spChg chg="mod ord">
          <ac:chgData name="Samuel Kim" userId="0b4e8f1a-35cc-4769-966d-024c662a6df8" providerId="ADAL" clId="{88836EC4-664C-4B0E-B1E6-43A753E1776E}" dt="2024-10-07T19:28:15.670" v="3867" actId="255"/>
          <ac:spMkLst>
            <pc:docMk/>
            <pc:sldMk cId="312531614" sldId="1113"/>
            <ac:spMk id="2" creationId="{1BD999DC-FE62-A740-FC5F-046E674DD9BB}"/>
          </ac:spMkLst>
        </pc:spChg>
        <pc:spChg chg="mod ord">
          <ac:chgData name="Samuel Kim" userId="0b4e8f1a-35cc-4769-966d-024c662a6df8" providerId="ADAL" clId="{88836EC4-664C-4B0E-B1E6-43A753E1776E}" dt="2024-10-07T19:36:55.263" v="4118" actId="14100"/>
          <ac:spMkLst>
            <pc:docMk/>
            <pc:sldMk cId="312531614" sldId="1113"/>
            <ac:spMk id="3" creationId="{65B60909-F951-C13D-295E-5CEDC1F81E59}"/>
          </ac:spMkLst>
        </pc:spChg>
        <pc:spChg chg="add del mod">
          <ac:chgData name="Samuel Kim" userId="0b4e8f1a-35cc-4769-966d-024c662a6df8" providerId="ADAL" clId="{88836EC4-664C-4B0E-B1E6-43A753E1776E}" dt="2024-10-07T19:28:01.770" v="3841" actId="6264"/>
          <ac:spMkLst>
            <pc:docMk/>
            <pc:sldMk cId="312531614" sldId="1113"/>
            <ac:spMk id="4" creationId="{55EB2B3A-D372-47E7-3171-B1EF567EE4E7}"/>
          </ac:spMkLst>
        </pc:spChg>
        <pc:spChg chg="add del mod">
          <ac:chgData name="Samuel Kim" userId="0b4e8f1a-35cc-4769-966d-024c662a6df8" providerId="ADAL" clId="{88836EC4-664C-4B0E-B1E6-43A753E1776E}" dt="2024-10-07T19:28:01.770" v="3841" actId="6264"/>
          <ac:spMkLst>
            <pc:docMk/>
            <pc:sldMk cId="312531614" sldId="1113"/>
            <ac:spMk id="6" creationId="{39A752E9-4161-EE0C-01A6-E58842B3FBDB}"/>
          </ac:spMkLst>
        </pc:spChg>
        <pc:spChg chg="add del mod">
          <ac:chgData name="Samuel Kim" userId="0b4e8f1a-35cc-4769-966d-024c662a6df8" providerId="ADAL" clId="{88836EC4-664C-4B0E-B1E6-43A753E1776E}" dt="2024-10-07T19:28:01.770" v="3841" actId="6264"/>
          <ac:spMkLst>
            <pc:docMk/>
            <pc:sldMk cId="312531614" sldId="1113"/>
            <ac:spMk id="7" creationId="{A69AD86C-C47C-7C71-839C-66F8A4B4FB59}"/>
          </ac:spMkLst>
        </pc:spChg>
        <pc:spChg chg="add del mod ord">
          <ac:chgData name="Samuel Kim" userId="0b4e8f1a-35cc-4769-966d-024c662a6df8" providerId="ADAL" clId="{88836EC4-664C-4B0E-B1E6-43A753E1776E}" dt="2024-10-07T19:37:21.703" v="4127" actId="478"/>
          <ac:spMkLst>
            <pc:docMk/>
            <pc:sldMk cId="312531614" sldId="1113"/>
            <ac:spMk id="8" creationId="{36CE99A7-02C4-5F93-E2FE-2C16B88FF99E}"/>
          </ac:spMkLst>
        </pc:spChg>
        <pc:spChg chg="add del mod ord">
          <ac:chgData name="Samuel Kim" userId="0b4e8f1a-35cc-4769-966d-024c662a6df8" providerId="ADAL" clId="{88836EC4-664C-4B0E-B1E6-43A753E1776E}" dt="2024-10-07T19:37:21.703" v="4127" actId="478"/>
          <ac:spMkLst>
            <pc:docMk/>
            <pc:sldMk cId="312531614" sldId="1113"/>
            <ac:spMk id="9" creationId="{19A1EFCC-1B51-5728-270A-A0CF7B76A069}"/>
          </ac:spMkLst>
        </pc:spChg>
        <pc:spChg chg="add mod ord">
          <ac:chgData name="Samuel Kim" userId="0b4e8f1a-35cc-4769-966d-024c662a6df8" providerId="ADAL" clId="{88836EC4-664C-4B0E-B1E6-43A753E1776E}" dt="2024-10-07T21:00:17.694" v="5066" actId="14100"/>
          <ac:spMkLst>
            <pc:docMk/>
            <pc:sldMk cId="312531614" sldId="1113"/>
            <ac:spMk id="10" creationId="{4270FBF0-5C70-39CD-0F65-A46A91AC100D}"/>
          </ac:spMkLst>
        </pc:spChg>
        <pc:spChg chg="add del mod ord">
          <ac:chgData name="Samuel Kim" userId="0b4e8f1a-35cc-4769-966d-024c662a6df8" providerId="ADAL" clId="{88836EC4-664C-4B0E-B1E6-43A753E1776E}" dt="2024-10-07T19:37:21.703" v="4127" actId="478"/>
          <ac:spMkLst>
            <pc:docMk/>
            <pc:sldMk cId="312531614" sldId="1113"/>
            <ac:spMk id="11" creationId="{CCFA3B78-2599-4150-80FE-E520396A41BB}"/>
          </ac:spMkLst>
        </pc:spChg>
        <pc:spChg chg="add del mod ord">
          <ac:chgData name="Samuel Kim" userId="0b4e8f1a-35cc-4769-966d-024c662a6df8" providerId="ADAL" clId="{88836EC4-664C-4B0E-B1E6-43A753E1776E}" dt="2024-10-07T19:37:21.703" v="4127" actId="478"/>
          <ac:spMkLst>
            <pc:docMk/>
            <pc:sldMk cId="312531614" sldId="1113"/>
            <ac:spMk id="12" creationId="{0D129C92-1F58-2249-4BC3-62F44B033347}"/>
          </ac:spMkLst>
        </pc:spChg>
        <pc:spChg chg="add del mod ord">
          <ac:chgData name="Samuel Kim" userId="0b4e8f1a-35cc-4769-966d-024c662a6df8" providerId="ADAL" clId="{88836EC4-664C-4B0E-B1E6-43A753E1776E}" dt="2024-10-07T19:37:21.703" v="4127" actId="478"/>
          <ac:spMkLst>
            <pc:docMk/>
            <pc:sldMk cId="312531614" sldId="1113"/>
            <ac:spMk id="13" creationId="{7A39CBC9-E03B-CB2A-FD00-390D9CFDD2F2}"/>
          </ac:spMkLst>
        </pc:spChg>
        <pc:spChg chg="add del mod ord">
          <ac:chgData name="Samuel Kim" userId="0b4e8f1a-35cc-4769-966d-024c662a6df8" providerId="ADAL" clId="{88836EC4-664C-4B0E-B1E6-43A753E1776E}" dt="2024-10-07T19:37:21.703" v="4127" actId="478"/>
          <ac:spMkLst>
            <pc:docMk/>
            <pc:sldMk cId="312531614" sldId="1113"/>
            <ac:spMk id="14" creationId="{C1EEFC61-D13E-88B2-70E9-8F91B9A6F4F0}"/>
          </ac:spMkLst>
        </pc:spChg>
        <pc:spChg chg="add del mod ord">
          <ac:chgData name="Samuel Kim" userId="0b4e8f1a-35cc-4769-966d-024c662a6df8" providerId="ADAL" clId="{88836EC4-664C-4B0E-B1E6-43A753E1776E}" dt="2024-10-07T19:37:21.703" v="4127" actId="478"/>
          <ac:spMkLst>
            <pc:docMk/>
            <pc:sldMk cId="312531614" sldId="1113"/>
            <ac:spMk id="15" creationId="{BD095076-B88D-DE12-326A-C9B73202C1BB}"/>
          </ac:spMkLst>
        </pc:spChg>
        <pc:spChg chg="add del mod ord">
          <ac:chgData name="Samuel Kim" userId="0b4e8f1a-35cc-4769-966d-024c662a6df8" providerId="ADAL" clId="{88836EC4-664C-4B0E-B1E6-43A753E1776E}" dt="2024-10-07T19:37:21.703" v="4127" actId="478"/>
          <ac:spMkLst>
            <pc:docMk/>
            <pc:sldMk cId="312531614" sldId="1113"/>
            <ac:spMk id="16" creationId="{62605B46-E68A-CE99-5E2B-758DA77DB722}"/>
          </ac:spMkLst>
        </pc:spChg>
        <pc:spChg chg="add del mod ord">
          <ac:chgData name="Samuel Kim" userId="0b4e8f1a-35cc-4769-966d-024c662a6df8" providerId="ADAL" clId="{88836EC4-664C-4B0E-B1E6-43A753E1776E}" dt="2024-10-07T19:37:21.703" v="4127" actId="478"/>
          <ac:spMkLst>
            <pc:docMk/>
            <pc:sldMk cId="312531614" sldId="1113"/>
            <ac:spMk id="17" creationId="{648418BE-3956-F1E2-5BB9-2DE60076168E}"/>
          </ac:spMkLst>
        </pc:spChg>
        <pc:spChg chg="add del mod ord">
          <ac:chgData name="Samuel Kim" userId="0b4e8f1a-35cc-4769-966d-024c662a6df8" providerId="ADAL" clId="{88836EC4-664C-4B0E-B1E6-43A753E1776E}" dt="2024-10-07T19:37:21.703" v="4127" actId="478"/>
          <ac:spMkLst>
            <pc:docMk/>
            <pc:sldMk cId="312531614" sldId="1113"/>
            <ac:spMk id="18" creationId="{B7B4D75E-6113-FB28-3103-51997CD9BA58}"/>
          </ac:spMkLst>
        </pc:spChg>
        <pc:spChg chg="add del mod ord">
          <ac:chgData name="Samuel Kim" userId="0b4e8f1a-35cc-4769-966d-024c662a6df8" providerId="ADAL" clId="{88836EC4-664C-4B0E-B1E6-43A753E1776E}" dt="2024-10-07T19:37:21.703" v="4127" actId="478"/>
          <ac:spMkLst>
            <pc:docMk/>
            <pc:sldMk cId="312531614" sldId="1113"/>
            <ac:spMk id="19" creationId="{B6A5E9C0-798C-AF90-AAE3-56F95C64032F}"/>
          </ac:spMkLst>
        </pc:spChg>
        <pc:spChg chg="add del mod ord">
          <ac:chgData name="Samuel Kim" userId="0b4e8f1a-35cc-4769-966d-024c662a6df8" providerId="ADAL" clId="{88836EC4-664C-4B0E-B1E6-43A753E1776E}" dt="2024-10-07T19:37:21.703" v="4127" actId="478"/>
          <ac:spMkLst>
            <pc:docMk/>
            <pc:sldMk cId="312531614" sldId="1113"/>
            <ac:spMk id="20" creationId="{0B5ABC92-01CA-4349-4DAD-92C8CF84817F}"/>
          </ac:spMkLst>
        </pc:spChg>
        <pc:spChg chg="add del mod ord">
          <ac:chgData name="Samuel Kim" userId="0b4e8f1a-35cc-4769-966d-024c662a6df8" providerId="ADAL" clId="{88836EC4-664C-4B0E-B1E6-43A753E1776E}" dt="2024-10-07T19:37:21.703" v="4127" actId="478"/>
          <ac:spMkLst>
            <pc:docMk/>
            <pc:sldMk cId="312531614" sldId="1113"/>
            <ac:spMk id="21" creationId="{CE7841A7-ABDC-B2C6-E7BF-96AC1446255E}"/>
          </ac:spMkLst>
        </pc:spChg>
        <pc:spChg chg="add del mod ord">
          <ac:chgData name="Samuel Kim" userId="0b4e8f1a-35cc-4769-966d-024c662a6df8" providerId="ADAL" clId="{88836EC4-664C-4B0E-B1E6-43A753E1776E}" dt="2024-10-07T19:37:21.703" v="4127" actId="478"/>
          <ac:spMkLst>
            <pc:docMk/>
            <pc:sldMk cId="312531614" sldId="1113"/>
            <ac:spMk id="22" creationId="{A7AAABBB-8C82-CB32-A063-DB3B321E58F6}"/>
          </ac:spMkLst>
        </pc:spChg>
        <pc:spChg chg="add del mod ord">
          <ac:chgData name="Samuel Kim" userId="0b4e8f1a-35cc-4769-966d-024c662a6df8" providerId="ADAL" clId="{88836EC4-664C-4B0E-B1E6-43A753E1776E}" dt="2024-10-07T19:37:21.703" v="4127" actId="478"/>
          <ac:spMkLst>
            <pc:docMk/>
            <pc:sldMk cId="312531614" sldId="1113"/>
            <ac:spMk id="23" creationId="{B1C63CF1-880C-4FE4-6FC2-DFF8FF17DC21}"/>
          </ac:spMkLst>
        </pc:spChg>
        <pc:spChg chg="mod ord">
          <ac:chgData name="Samuel Kim" userId="0b4e8f1a-35cc-4769-966d-024c662a6df8" providerId="ADAL" clId="{88836EC4-664C-4B0E-B1E6-43A753E1776E}" dt="2024-10-07T19:37:25.645" v="4128" actId="13244"/>
          <ac:spMkLst>
            <pc:docMk/>
            <pc:sldMk cId="312531614" sldId="1113"/>
            <ac:spMk id="24" creationId="{B388B5BC-ACB9-395C-7A8B-8ECC20FC2984}"/>
          </ac:spMkLst>
        </pc:spChg>
        <pc:spChg chg="add del mod ord">
          <ac:chgData name="Samuel Kim" userId="0b4e8f1a-35cc-4769-966d-024c662a6df8" providerId="ADAL" clId="{88836EC4-664C-4B0E-B1E6-43A753E1776E}" dt="2024-10-07T19:37:21.703" v="4127" actId="478"/>
          <ac:spMkLst>
            <pc:docMk/>
            <pc:sldMk cId="312531614" sldId="1113"/>
            <ac:spMk id="25" creationId="{BC7D56D5-31D8-D30C-1598-0F8DDD59C2DB}"/>
          </ac:spMkLst>
        </pc:spChg>
        <pc:spChg chg="add del mod ord">
          <ac:chgData name="Samuel Kim" userId="0b4e8f1a-35cc-4769-966d-024c662a6df8" providerId="ADAL" clId="{88836EC4-664C-4B0E-B1E6-43A753E1776E}" dt="2024-10-07T19:37:21.703" v="4127" actId="478"/>
          <ac:spMkLst>
            <pc:docMk/>
            <pc:sldMk cId="312531614" sldId="1113"/>
            <ac:spMk id="26" creationId="{88954835-61A3-E83B-EF42-61B63A238B30}"/>
          </ac:spMkLst>
        </pc:spChg>
        <pc:spChg chg="add del mod ord">
          <ac:chgData name="Samuel Kim" userId="0b4e8f1a-35cc-4769-966d-024c662a6df8" providerId="ADAL" clId="{88836EC4-664C-4B0E-B1E6-43A753E1776E}" dt="2024-10-07T19:37:21.703" v="4127" actId="478"/>
          <ac:spMkLst>
            <pc:docMk/>
            <pc:sldMk cId="312531614" sldId="1113"/>
            <ac:spMk id="27" creationId="{C44FE47C-FDC4-B7FB-C175-9CE721998DE8}"/>
          </ac:spMkLst>
        </pc:spChg>
        <pc:spChg chg="add del mod ord">
          <ac:chgData name="Samuel Kim" userId="0b4e8f1a-35cc-4769-966d-024c662a6df8" providerId="ADAL" clId="{88836EC4-664C-4B0E-B1E6-43A753E1776E}" dt="2024-10-07T19:37:21.703" v="4127" actId="478"/>
          <ac:spMkLst>
            <pc:docMk/>
            <pc:sldMk cId="312531614" sldId="1113"/>
            <ac:spMk id="28" creationId="{C5415874-3338-0269-DE04-889580106FA1}"/>
          </ac:spMkLst>
        </pc:spChg>
        <pc:spChg chg="add del mod">
          <ac:chgData name="Samuel Kim" userId="0b4e8f1a-35cc-4769-966d-024c662a6df8" providerId="ADAL" clId="{88836EC4-664C-4B0E-B1E6-43A753E1776E}" dt="2024-10-07T19:29:15.028" v="3919" actId="478"/>
          <ac:spMkLst>
            <pc:docMk/>
            <pc:sldMk cId="312531614" sldId="1113"/>
            <ac:spMk id="29" creationId="{FB23B6B2-6F13-BCE9-559D-0E46DE3F551A}"/>
          </ac:spMkLst>
        </pc:spChg>
        <pc:picChg chg="mod">
          <ac:chgData name="Samuel Kim" userId="0b4e8f1a-35cc-4769-966d-024c662a6df8" providerId="ADAL" clId="{88836EC4-664C-4B0E-B1E6-43A753E1776E}" dt="2024-10-07T19:37:02.079" v="4126" actId="1036"/>
          <ac:picMkLst>
            <pc:docMk/>
            <pc:sldMk cId="312531614" sldId="1113"/>
            <ac:picMk id="5" creationId="{75257DA4-D805-4473-24E7-007255CD9264}"/>
          </ac:picMkLst>
        </pc:picChg>
      </pc:sldChg>
      <pc:sldChg chg="addSp delSp modSp mod chgLayout">
        <pc:chgData name="Samuel Kim" userId="0b4e8f1a-35cc-4769-966d-024c662a6df8" providerId="ADAL" clId="{88836EC4-664C-4B0E-B1E6-43A753E1776E}" dt="2024-10-07T20:59:18.917" v="4968" actId="1076"/>
        <pc:sldMkLst>
          <pc:docMk/>
          <pc:sldMk cId="2120618198" sldId="1116"/>
        </pc:sldMkLst>
        <pc:spChg chg="mod ord">
          <ac:chgData name="Samuel Kim" userId="0b4e8f1a-35cc-4769-966d-024c662a6df8" providerId="ADAL" clId="{88836EC4-664C-4B0E-B1E6-43A753E1776E}" dt="2024-10-07T19:37:43.120" v="4151" actId="57"/>
          <ac:spMkLst>
            <pc:docMk/>
            <pc:sldMk cId="2120618198" sldId="1116"/>
            <ac:spMk id="2" creationId="{542C05F9-E376-6D12-6807-0A516EB79B7B}"/>
          </ac:spMkLst>
        </pc:spChg>
        <pc:spChg chg="mod ord">
          <ac:chgData name="Samuel Kim" userId="0b4e8f1a-35cc-4769-966d-024c662a6df8" providerId="ADAL" clId="{88836EC4-664C-4B0E-B1E6-43A753E1776E}" dt="2024-10-07T20:35:02.008" v="4512" actId="1076"/>
          <ac:spMkLst>
            <pc:docMk/>
            <pc:sldMk cId="2120618198" sldId="1116"/>
            <ac:spMk id="3" creationId="{F5FF392F-62BE-1800-53FD-B69582222969}"/>
          </ac:spMkLst>
        </pc:spChg>
        <pc:spChg chg="add del mod">
          <ac:chgData name="Samuel Kim" userId="0b4e8f1a-35cc-4769-966d-024c662a6df8" providerId="ADAL" clId="{88836EC4-664C-4B0E-B1E6-43A753E1776E}" dt="2024-10-07T19:37:39.198" v="4130" actId="6264"/>
          <ac:spMkLst>
            <pc:docMk/>
            <pc:sldMk cId="2120618198" sldId="1116"/>
            <ac:spMk id="4" creationId="{0BB3F4C4-A3E7-3C33-F231-08DF29C29AC2}"/>
          </ac:spMkLst>
        </pc:spChg>
        <pc:spChg chg="add del mod">
          <ac:chgData name="Samuel Kim" userId="0b4e8f1a-35cc-4769-966d-024c662a6df8" providerId="ADAL" clId="{88836EC4-664C-4B0E-B1E6-43A753E1776E}" dt="2024-10-07T19:37:39.198" v="4130" actId="6264"/>
          <ac:spMkLst>
            <pc:docMk/>
            <pc:sldMk cId="2120618198" sldId="1116"/>
            <ac:spMk id="5" creationId="{F7DACB0A-8B95-F219-6579-3704DC088874}"/>
          </ac:spMkLst>
        </pc:spChg>
        <pc:spChg chg="add del mod">
          <ac:chgData name="Samuel Kim" userId="0b4e8f1a-35cc-4769-966d-024c662a6df8" providerId="ADAL" clId="{88836EC4-664C-4B0E-B1E6-43A753E1776E}" dt="2024-10-07T19:37:39.198" v="4130" actId="6264"/>
          <ac:spMkLst>
            <pc:docMk/>
            <pc:sldMk cId="2120618198" sldId="1116"/>
            <ac:spMk id="6" creationId="{51601DA4-A301-9AFA-13B5-453ED0BC87AB}"/>
          </ac:spMkLst>
        </pc:spChg>
        <pc:spChg chg="add del mod ord">
          <ac:chgData name="Samuel Kim" userId="0b4e8f1a-35cc-4769-966d-024c662a6df8" providerId="ADAL" clId="{88836EC4-664C-4B0E-B1E6-43A753E1776E}" dt="2024-10-07T20:38:24.931" v="4557" actId="478"/>
          <ac:spMkLst>
            <pc:docMk/>
            <pc:sldMk cId="2120618198" sldId="1116"/>
            <ac:spMk id="8" creationId="{AFB2FFB5-229F-3FFA-27C3-E163DA25B789}"/>
          </ac:spMkLst>
        </pc:spChg>
        <pc:spChg chg="add del mod ord">
          <ac:chgData name="Samuel Kim" userId="0b4e8f1a-35cc-4769-966d-024c662a6df8" providerId="ADAL" clId="{88836EC4-664C-4B0E-B1E6-43A753E1776E}" dt="2024-10-07T20:38:24.931" v="4557" actId="478"/>
          <ac:spMkLst>
            <pc:docMk/>
            <pc:sldMk cId="2120618198" sldId="1116"/>
            <ac:spMk id="9" creationId="{02670954-B275-939F-19AF-6EA084820B1D}"/>
          </ac:spMkLst>
        </pc:spChg>
        <pc:spChg chg="add del mod ord">
          <ac:chgData name="Samuel Kim" userId="0b4e8f1a-35cc-4769-966d-024c662a6df8" providerId="ADAL" clId="{88836EC4-664C-4B0E-B1E6-43A753E1776E}" dt="2024-10-07T20:38:24.931" v="4557" actId="478"/>
          <ac:spMkLst>
            <pc:docMk/>
            <pc:sldMk cId="2120618198" sldId="1116"/>
            <ac:spMk id="10" creationId="{E2E3D6B1-9302-8EB8-BC79-89AC7822D81F}"/>
          </ac:spMkLst>
        </pc:spChg>
        <pc:spChg chg="add mod ord">
          <ac:chgData name="Samuel Kim" userId="0b4e8f1a-35cc-4769-966d-024c662a6df8" providerId="ADAL" clId="{88836EC4-664C-4B0E-B1E6-43A753E1776E}" dt="2024-10-07T20:59:18.917" v="4968" actId="1076"/>
          <ac:spMkLst>
            <pc:docMk/>
            <pc:sldMk cId="2120618198" sldId="1116"/>
            <ac:spMk id="11" creationId="{38F691E3-5BE0-709F-0CAE-E9EC8A7FDD7A}"/>
          </ac:spMkLst>
        </pc:spChg>
        <pc:spChg chg="add del mod ord">
          <ac:chgData name="Samuel Kim" userId="0b4e8f1a-35cc-4769-966d-024c662a6df8" providerId="ADAL" clId="{88836EC4-664C-4B0E-B1E6-43A753E1776E}" dt="2024-10-07T20:38:24.931" v="4557" actId="478"/>
          <ac:spMkLst>
            <pc:docMk/>
            <pc:sldMk cId="2120618198" sldId="1116"/>
            <ac:spMk id="12" creationId="{EA5EC3C2-598A-82F2-0493-107A36917337}"/>
          </ac:spMkLst>
        </pc:spChg>
        <pc:spChg chg="add del mod ord">
          <ac:chgData name="Samuel Kim" userId="0b4e8f1a-35cc-4769-966d-024c662a6df8" providerId="ADAL" clId="{88836EC4-664C-4B0E-B1E6-43A753E1776E}" dt="2024-10-07T20:38:24.931" v="4557" actId="478"/>
          <ac:spMkLst>
            <pc:docMk/>
            <pc:sldMk cId="2120618198" sldId="1116"/>
            <ac:spMk id="13" creationId="{C7DB1FE8-698B-D842-E14C-A530614503AC}"/>
          </ac:spMkLst>
        </pc:spChg>
        <pc:spChg chg="add del mod ord">
          <ac:chgData name="Samuel Kim" userId="0b4e8f1a-35cc-4769-966d-024c662a6df8" providerId="ADAL" clId="{88836EC4-664C-4B0E-B1E6-43A753E1776E}" dt="2024-10-07T20:38:24.931" v="4557" actId="478"/>
          <ac:spMkLst>
            <pc:docMk/>
            <pc:sldMk cId="2120618198" sldId="1116"/>
            <ac:spMk id="14" creationId="{2B7E4BB1-E24D-F968-3381-86CA440EF9E2}"/>
          </ac:spMkLst>
        </pc:spChg>
        <pc:spChg chg="add del mod ord">
          <ac:chgData name="Samuel Kim" userId="0b4e8f1a-35cc-4769-966d-024c662a6df8" providerId="ADAL" clId="{88836EC4-664C-4B0E-B1E6-43A753E1776E}" dt="2024-10-07T20:38:24.931" v="4557" actId="478"/>
          <ac:spMkLst>
            <pc:docMk/>
            <pc:sldMk cId="2120618198" sldId="1116"/>
            <ac:spMk id="15" creationId="{BA338260-BC16-D2BC-BC0A-2A8236035B68}"/>
          </ac:spMkLst>
        </pc:spChg>
        <pc:spChg chg="add del mod ord">
          <ac:chgData name="Samuel Kim" userId="0b4e8f1a-35cc-4769-966d-024c662a6df8" providerId="ADAL" clId="{88836EC4-664C-4B0E-B1E6-43A753E1776E}" dt="2024-10-07T20:38:24.931" v="4557" actId="478"/>
          <ac:spMkLst>
            <pc:docMk/>
            <pc:sldMk cId="2120618198" sldId="1116"/>
            <ac:spMk id="16" creationId="{6020888C-3B55-5B2A-9D1E-7B1608046631}"/>
          </ac:spMkLst>
        </pc:spChg>
        <pc:spChg chg="add del mod ord">
          <ac:chgData name="Samuel Kim" userId="0b4e8f1a-35cc-4769-966d-024c662a6df8" providerId="ADAL" clId="{88836EC4-664C-4B0E-B1E6-43A753E1776E}" dt="2024-10-07T20:38:24.931" v="4557" actId="478"/>
          <ac:spMkLst>
            <pc:docMk/>
            <pc:sldMk cId="2120618198" sldId="1116"/>
            <ac:spMk id="17" creationId="{E74D77D8-8D17-88ED-15FB-02B7E6663225}"/>
          </ac:spMkLst>
        </pc:spChg>
        <pc:spChg chg="add del mod ord">
          <ac:chgData name="Samuel Kim" userId="0b4e8f1a-35cc-4769-966d-024c662a6df8" providerId="ADAL" clId="{88836EC4-664C-4B0E-B1E6-43A753E1776E}" dt="2024-10-07T20:38:24.931" v="4557" actId="478"/>
          <ac:spMkLst>
            <pc:docMk/>
            <pc:sldMk cId="2120618198" sldId="1116"/>
            <ac:spMk id="18" creationId="{6BA04CAA-D3D1-38A7-35C6-8A6EE032445F}"/>
          </ac:spMkLst>
        </pc:spChg>
        <pc:spChg chg="add del mod ord">
          <ac:chgData name="Samuel Kim" userId="0b4e8f1a-35cc-4769-966d-024c662a6df8" providerId="ADAL" clId="{88836EC4-664C-4B0E-B1E6-43A753E1776E}" dt="2024-10-07T20:38:24.931" v="4557" actId="478"/>
          <ac:spMkLst>
            <pc:docMk/>
            <pc:sldMk cId="2120618198" sldId="1116"/>
            <ac:spMk id="19" creationId="{C7E77CDF-73E8-5352-1AA0-22DFA187F4F3}"/>
          </ac:spMkLst>
        </pc:spChg>
        <pc:spChg chg="add del mod ord">
          <ac:chgData name="Samuel Kim" userId="0b4e8f1a-35cc-4769-966d-024c662a6df8" providerId="ADAL" clId="{88836EC4-664C-4B0E-B1E6-43A753E1776E}" dt="2024-10-07T20:38:24.931" v="4557" actId="478"/>
          <ac:spMkLst>
            <pc:docMk/>
            <pc:sldMk cId="2120618198" sldId="1116"/>
            <ac:spMk id="20" creationId="{77AFAD62-1DEA-D6E4-58FF-7EFE437359D3}"/>
          </ac:spMkLst>
        </pc:spChg>
        <pc:spChg chg="add del mod ord">
          <ac:chgData name="Samuel Kim" userId="0b4e8f1a-35cc-4769-966d-024c662a6df8" providerId="ADAL" clId="{88836EC4-664C-4B0E-B1E6-43A753E1776E}" dt="2024-10-07T20:38:24.931" v="4557" actId="478"/>
          <ac:spMkLst>
            <pc:docMk/>
            <pc:sldMk cId="2120618198" sldId="1116"/>
            <ac:spMk id="21" creationId="{B742270E-1993-DCAC-DF19-82C86094E3B7}"/>
          </ac:spMkLst>
        </pc:spChg>
        <pc:spChg chg="add del mod ord">
          <ac:chgData name="Samuel Kim" userId="0b4e8f1a-35cc-4769-966d-024c662a6df8" providerId="ADAL" clId="{88836EC4-664C-4B0E-B1E6-43A753E1776E}" dt="2024-10-07T20:38:24.931" v="4557" actId="478"/>
          <ac:spMkLst>
            <pc:docMk/>
            <pc:sldMk cId="2120618198" sldId="1116"/>
            <ac:spMk id="22" creationId="{D7D70033-890C-6BA7-13CC-24AB0F66D2AF}"/>
          </ac:spMkLst>
        </pc:spChg>
        <pc:spChg chg="add del mod ord">
          <ac:chgData name="Samuel Kim" userId="0b4e8f1a-35cc-4769-966d-024c662a6df8" providerId="ADAL" clId="{88836EC4-664C-4B0E-B1E6-43A753E1776E}" dt="2024-10-07T20:38:24.931" v="4557" actId="478"/>
          <ac:spMkLst>
            <pc:docMk/>
            <pc:sldMk cId="2120618198" sldId="1116"/>
            <ac:spMk id="23" creationId="{BE2462B2-362C-8D04-446E-F15517CCCA96}"/>
          </ac:spMkLst>
        </pc:spChg>
        <pc:spChg chg="mod ord">
          <ac:chgData name="Samuel Kim" userId="0b4e8f1a-35cc-4769-966d-024c662a6df8" providerId="ADAL" clId="{88836EC4-664C-4B0E-B1E6-43A753E1776E}" dt="2024-10-07T20:38:44.908" v="4559" actId="13244"/>
          <ac:spMkLst>
            <pc:docMk/>
            <pc:sldMk cId="2120618198" sldId="1116"/>
            <ac:spMk id="24" creationId="{87BD28FA-A647-D19E-8812-1D5C3F0A7B37}"/>
          </ac:spMkLst>
        </pc:spChg>
        <pc:spChg chg="add del mod ord">
          <ac:chgData name="Samuel Kim" userId="0b4e8f1a-35cc-4769-966d-024c662a6df8" providerId="ADAL" clId="{88836EC4-664C-4B0E-B1E6-43A753E1776E}" dt="2024-10-07T20:38:24.931" v="4557" actId="478"/>
          <ac:spMkLst>
            <pc:docMk/>
            <pc:sldMk cId="2120618198" sldId="1116"/>
            <ac:spMk id="25" creationId="{CEA711CC-6186-E06C-101C-402D6BA6B8C7}"/>
          </ac:spMkLst>
        </pc:spChg>
        <pc:spChg chg="add del mod ord">
          <ac:chgData name="Samuel Kim" userId="0b4e8f1a-35cc-4769-966d-024c662a6df8" providerId="ADAL" clId="{88836EC4-664C-4B0E-B1E6-43A753E1776E}" dt="2024-10-07T20:38:24.931" v="4557" actId="478"/>
          <ac:spMkLst>
            <pc:docMk/>
            <pc:sldMk cId="2120618198" sldId="1116"/>
            <ac:spMk id="26" creationId="{3845232B-97ED-CB44-A93E-6131E4B8E2BD}"/>
          </ac:spMkLst>
        </pc:spChg>
        <pc:spChg chg="add del mod ord">
          <ac:chgData name="Samuel Kim" userId="0b4e8f1a-35cc-4769-966d-024c662a6df8" providerId="ADAL" clId="{88836EC4-664C-4B0E-B1E6-43A753E1776E}" dt="2024-10-07T20:38:24.931" v="4557" actId="478"/>
          <ac:spMkLst>
            <pc:docMk/>
            <pc:sldMk cId="2120618198" sldId="1116"/>
            <ac:spMk id="27" creationId="{34B5F256-6557-886D-2F39-79B7A540ACB8}"/>
          </ac:spMkLst>
        </pc:spChg>
        <pc:spChg chg="add del mod ord">
          <ac:chgData name="Samuel Kim" userId="0b4e8f1a-35cc-4769-966d-024c662a6df8" providerId="ADAL" clId="{88836EC4-664C-4B0E-B1E6-43A753E1776E}" dt="2024-10-07T20:38:24.931" v="4557" actId="478"/>
          <ac:spMkLst>
            <pc:docMk/>
            <pc:sldMk cId="2120618198" sldId="1116"/>
            <ac:spMk id="28" creationId="{05507662-544C-E52B-93A4-845834464B58}"/>
          </ac:spMkLst>
        </pc:spChg>
        <pc:picChg chg="mod ord">
          <ac:chgData name="Samuel Kim" userId="0b4e8f1a-35cc-4769-966d-024c662a6df8" providerId="ADAL" clId="{88836EC4-664C-4B0E-B1E6-43A753E1776E}" dt="2024-10-07T20:39:18.859" v="4572" actId="13244"/>
          <ac:picMkLst>
            <pc:docMk/>
            <pc:sldMk cId="2120618198" sldId="1116"/>
            <ac:picMk id="7" creationId="{B652A0A9-C3DA-55C9-387B-874DD433D33C}"/>
          </ac:picMkLst>
        </pc:picChg>
        <pc:picChg chg="add mod">
          <ac:chgData name="Samuel Kim" userId="0b4e8f1a-35cc-4769-966d-024c662a6df8" providerId="ADAL" clId="{88836EC4-664C-4B0E-B1E6-43A753E1776E}" dt="2024-10-07T19:44:23.893" v="4311" actId="931"/>
          <ac:picMkLst>
            <pc:docMk/>
            <pc:sldMk cId="2120618198" sldId="1116"/>
            <ac:picMk id="30" creationId="{9C243B10-3053-6633-3574-9F871CDE0C61}"/>
          </ac:picMkLst>
        </pc:picChg>
        <pc:picChg chg="add mod">
          <ac:chgData name="Samuel Kim" userId="0b4e8f1a-35cc-4769-966d-024c662a6df8" providerId="ADAL" clId="{88836EC4-664C-4B0E-B1E6-43A753E1776E}" dt="2024-10-07T19:44:48.227" v="4318" actId="1076"/>
          <ac:picMkLst>
            <pc:docMk/>
            <pc:sldMk cId="2120618198" sldId="1116"/>
            <ac:picMk id="32" creationId="{63AA910C-38D3-60E7-A4F7-C85BFB4EDC62}"/>
          </ac:picMkLst>
        </pc:picChg>
      </pc:sldChg>
      <pc:sldChg chg="addSp delSp modSp mod chgLayout">
        <pc:chgData name="Samuel Kim" userId="0b4e8f1a-35cc-4769-966d-024c662a6df8" providerId="ADAL" clId="{88836EC4-664C-4B0E-B1E6-43A753E1776E}" dt="2024-10-07T20:59:09.480" v="4967" actId="1076"/>
        <pc:sldMkLst>
          <pc:docMk/>
          <pc:sldMk cId="4179972352" sldId="1117"/>
        </pc:sldMkLst>
        <pc:spChg chg="mod ord">
          <ac:chgData name="Samuel Kim" userId="0b4e8f1a-35cc-4769-966d-024c662a6df8" providerId="ADAL" clId="{88836EC4-664C-4B0E-B1E6-43A753E1776E}" dt="2024-10-07T20:32:00.218" v="4401" actId="255"/>
          <ac:spMkLst>
            <pc:docMk/>
            <pc:sldMk cId="4179972352" sldId="1117"/>
            <ac:spMk id="2" creationId="{38C2A289-5176-B6F1-BF33-83257E4C185B}"/>
          </ac:spMkLst>
        </pc:spChg>
        <pc:spChg chg="mod ord">
          <ac:chgData name="Samuel Kim" userId="0b4e8f1a-35cc-4769-966d-024c662a6df8" providerId="ADAL" clId="{88836EC4-664C-4B0E-B1E6-43A753E1776E}" dt="2024-10-07T20:34:16.238" v="4450" actId="404"/>
          <ac:spMkLst>
            <pc:docMk/>
            <pc:sldMk cId="4179972352" sldId="1117"/>
            <ac:spMk id="3" creationId="{30EEE632-F08C-AA28-6555-E2518DC95890}"/>
          </ac:spMkLst>
        </pc:spChg>
        <pc:spChg chg="add del mod">
          <ac:chgData name="Samuel Kim" userId="0b4e8f1a-35cc-4769-966d-024c662a6df8" providerId="ADAL" clId="{88836EC4-664C-4B0E-B1E6-43A753E1776E}" dt="2024-10-07T20:31:59.658" v="4398" actId="6264"/>
          <ac:spMkLst>
            <pc:docMk/>
            <pc:sldMk cId="4179972352" sldId="1117"/>
            <ac:spMk id="7" creationId="{1AA56FF9-3724-534C-6B50-FA2DFCB0D918}"/>
          </ac:spMkLst>
        </pc:spChg>
        <pc:spChg chg="add del mod">
          <ac:chgData name="Samuel Kim" userId="0b4e8f1a-35cc-4769-966d-024c662a6df8" providerId="ADAL" clId="{88836EC4-664C-4B0E-B1E6-43A753E1776E}" dt="2024-10-07T20:31:59.658" v="4398" actId="6264"/>
          <ac:spMkLst>
            <pc:docMk/>
            <pc:sldMk cId="4179972352" sldId="1117"/>
            <ac:spMk id="8" creationId="{297DB6FA-0245-BC72-8B3A-DD7B9F945165}"/>
          </ac:spMkLst>
        </pc:spChg>
        <pc:spChg chg="add del mod">
          <ac:chgData name="Samuel Kim" userId="0b4e8f1a-35cc-4769-966d-024c662a6df8" providerId="ADAL" clId="{88836EC4-664C-4B0E-B1E6-43A753E1776E}" dt="2024-10-07T20:31:59.658" v="4398" actId="6264"/>
          <ac:spMkLst>
            <pc:docMk/>
            <pc:sldMk cId="4179972352" sldId="1117"/>
            <ac:spMk id="9" creationId="{57F44931-6B0F-4074-C8DA-9D663108D9F4}"/>
          </ac:spMkLst>
        </pc:spChg>
        <pc:spChg chg="add del mod ord">
          <ac:chgData name="Samuel Kim" userId="0b4e8f1a-35cc-4769-966d-024c662a6df8" providerId="ADAL" clId="{88836EC4-664C-4B0E-B1E6-43A753E1776E}" dt="2024-10-07T20:38:28.477" v="4558" actId="478"/>
          <ac:spMkLst>
            <pc:docMk/>
            <pc:sldMk cId="4179972352" sldId="1117"/>
            <ac:spMk id="10" creationId="{085EBB9F-2AD4-B66D-5234-C5DEC1A49C7D}"/>
          </ac:spMkLst>
        </pc:spChg>
        <pc:spChg chg="add del mod ord">
          <ac:chgData name="Samuel Kim" userId="0b4e8f1a-35cc-4769-966d-024c662a6df8" providerId="ADAL" clId="{88836EC4-664C-4B0E-B1E6-43A753E1776E}" dt="2024-10-07T20:38:28.477" v="4558" actId="478"/>
          <ac:spMkLst>
            <pc:docMk/>
            <pc:sldMk cId="4179972352" sldId="1117"/>
            <ac:spMk id="11" creationId="{86635C50-790B-9CE0-C168-AEBD4A93EA13}"/>
          </ac:spMkLst>
        </pc:spChg>
        <pc:spChg chg="add del mod ord">
          <ac:chgData name="Samuel Kim" userId="0b4e8f1a-35cc-4769-966d-024c662a6df8" providerId="ADAL" clId="{88836EC4-664C-4B0E-B1E6-43A753E1776E}" dt="2024-10-07T20:38:28.477" v="4558" actId="478"/>
          <ac:spMkLst>
            <pc:docMk/>
            <pc:sldMk cId="4179972352" sldId="1117"/>
            <ac:spMk id="12" creationId="{A5F5F442-14B7-5713-1D09-895C52CD883D}"/>
          </ac:spMkLst>
        </pc:spChg>
        <pc:spChg chg="add del mod ord">
          <ac:chgData name="Samuel Kim" userId="0b4e8f1a-35cc-4769-966d-024c662a6df8" providerId="ADAL" clId="{88836EC4-664C-4B0E-B1E6-43A753E1776E}" dt="2024-10-07T20:59:09.480" v="4967" actId="1076"/>
          <ac:spMkLst>
            <pc:docMk/>
            <pc:sldMk cId="4179972352" sldId="1117"/>
            <ac:spMk id="13" creationId="{46BEB576-FED1-6EB3-DDCA-78A3219245AB}"/>
          </ac:spMkLst>
        </pc:spChg>
        <pc:spChg chg="add del mod ord">
          <ac:chgData name="Samuel Kim" userId="0b4e8f1a-35cc-4769-966d-024c662a6df8" providerId="ADAL" clId="{88836EC4-664C-4B0E-B1E6-43A753E1776E}" dt="2024-10-07T20:38:28.477" v="4558" actId="478"/>
          <ac:spMkLst>
            <pc:docMk/>
            <pc:sldMk cId="4179972352" sldId="1117"/>
            <ac:spMk id="14" creationId="{5404DD78-5AAE-D65B-23AC-89EEC4449870}"/>
          </ac:spMkLst>
        </pc:spChg>
        <pc:spChg chg="add del mod ord">
          <ac:chgData name="Samuel Kim" userId="0b4e8f1a-35cc-4769-966d-024c662a6df8" providerId="ADAL" clId="{88836EC4-664C-4B0E-B1E6-43A753E1776E}" dt="2024-10-07T20:38:28.477" v="4558" actId="478"/>
          <ac:spMkLst>
            <pc:docMk/>
            <pc:sldMk cId="4179972352" sldId="1117"/>
            <ac:spMk id="15" creationId="{2E9AC67D-8066-3748-BF5E-3D10AC529CEF}"/>
          </ac:spMkLst>
        </pc:spChg>
        <pc:spChg chg="add del mod ord">
          <ac:chgData name="Samuel Kim" userId="0b4e8f1a-35cc-4769-966d-024c662a6df8" providerId="ADAL" clId="{88836EC4-664C-4B0E-B1E6-43A753E1776E}" dt="2024-10-07T20:38:28.477" v="4558" actId="478"/>
          <ac:spMkLst>
            <pc:docMk/>
            <pc:sldMk cId="4179972352" sldId="1117"/>
            <ac:spMk id="16" creationId="{DA51ABCD-1D15-78B9-A89C-DD5EBDF1959D}"/>
          </ac:spMkLst>
        </pc:spChg>
        <pc:spChg chg="add del mod ord">
          <ac:chgData name="Samuel Kim" userId="0b4e8f1a-35cc-4769-966d-024c662a6df8" providerId="ADAL" clId="{88836EC4-664C-4B0E-B1E6-43A753E1776E}" dt="2024-10-07T20:38:28.477" v="4558" actId="478"/>
          <ac:spMkLst>
            <pc:docMk/>
            <pc:sldMk cId="4179972352" sldId="1117"/>
            <ac:spMk id="17" creationId="{B8170E3E-0FEE-667C-34E9-6F3CF705293C}"/>
          </ac:spMkLst>
        </pc:spChg>
        <pc:spChg chg="add del mod ord">
          <ac:chgData name="Samuel Kim" userId="0b4e8f1a-35cc-4769-966d-024c662a6df8" providerId="ADAL" clId="{88836EC4-664C-4B0E-B1E6-43A753E1776E}" dt="2024-10-07T20:38:28.477" v="4558" actId="478"/>
          <ac:spMkLst>
            <pc:docMk/>
            <pc:sldMk cId="4179972352" sldId="1117"/>
            <ac:spMk id="18" creationId="{067BEEC9-C021-18C1-F5C5-3CAE3A5BB3B2}"/>
          </ac:spMkLst>
        </pc:spChg>
        <pc:spChg chg="add del mod ord">
          <ac:chgData name="Samuel Kim" userId="0b4e8f1a-35cc-4769-966d-024c662a6df8" providerId="ADAL" clId="{88836EC4-664C-4B0E-B1E6-43A753E1776E}" dt="2024-10-07T20:38:28.477" v="4558" actId="478"/>
          <ac:spMkLst>
            <pc:docMk/>
            <pc:sldMk cId="4179972352" sldId="1117"/>
            <ac:spMk id="19" creationId="{DC0A3E2A-CE63-D625-690A-78FECF338BD9}"/>
          </ac:spMkLst>
        </pc:spChg>
        <pc:spChg chg="add del mod ord">
          <ac:chgData name="Samuel Kim" userId="0b4e8f1a-35cc-4769-966d-024c662a6df8" providerId="ADAL" clId="{88836EC4-664C-4B0E-B1E6-43A753E1776E}" dt="2024-10-07T20:38:28.477" v="4558" actId="478"/>
          <ac:spMkLst>
            <pc:docMk/>
            <pc:sldMk cId="4179972352" sldId="1117"/>
            <ac:spMk id="20" creationId="{A16EA929-E25A-BA33-32E3-A96EC46AA5FA}"/>
          </ac:spMkLst>
        </pc:spChg>
        <pc:spChg chg="add del mod ord">
          <ac:chgData name="Samuel Kim" userId="0b4e8f1a-35cc-4769-966d-024c662a6df8" providerId="ADAL" clId="{88836EC4-664C-4B0E-B1E6-43A753E1776E}" dt="2024-10-07T20:38:28.477" v="4558" actId="478"/>
          <ac:spMkLst>
            <pc:docMk/>
            <pc:sldMk cId="4179972352" sldId="1117"/>
            <ac:spMk id="21" creationId="{27A4ED63-B105-9DAE-C813-5FDFEB52AC34}"/>
          </ac:spMkLst>
        </pc:spChg>
        <pc:spChg chg="add del mod ord">
          <ac:chgData name="Samuel Kim" userId="0b4e8f1a-35cc-4769-966d-024c662a6df8" providerId="ADAL" clId="{88836EC4-664C-4B0E-B1E6-43A753E1776E}" dt="2024-10-07T20:38:28.477" v="4558" actId="478"/>
          <ac:spMkLst>
            <pc:docMk/>
            <pc:sldMk cId="4179972352" sldId="1117"/>
            <ac:spMk id="22" creationId="{0274277C-7D50-791A-1CDB-292BDBB06605}"/>
          </ac:spMkLst>
        </pc:spChg>
        <pc:spChg chg="add del mod ord">
          <ac:chgData name="Samuel Kim" userId="0b4e8f1a-35cc-4769-966d-024c662a6df8" providerId="ADAL" clId="{88836EC4-664C-4B0E-B1E6-43A753E1776E}" dt="2024-10-07T20:38:28.477" v="4558" actId="478"/>
          <ac:spMkLst>
            <pc:docMk/>
            <pc:sldMk cId="4179972352" sldId="1117"/>
            <ac:spMk id="23" creationId="{F279081A-5951-5D70-32D7-7E16A615EBF0}"/>
          </ac:spMkLst>
        </pc:spChg>
        <pc:spChg chg="mod ord">
          <ac:chgData name="Samuel Kim" userId="0b4e8f1a-35cc-4769-966d-024c662a6df8" providerId="ADAL" clId="{88836EC4-664C-4B0E-B1E6-43A753E1776E}" dt="2024-10-07T20:31:59.658" v="4398" actId="6264"/>
          <ac:spMkLst>
            <pc:docMk/>
            <pc:sldMk cId="4179972352" sldId="1117"/>
            <ac:spMk id="24" creationId="{8E29C850-77D8-C9E9-B94D-F3C8ADBC6163}"/>
          </ac:spMkLst>
        </pc:spChg>
        <pc:spChg chg="add del mod ord">
          <ac:chgData name="Samuel Kim" userId="0b4e8f1a-35cc-4769-966d-024c662a6df8" providerId="ADAL" clId="{88836EC4-664C-4B0E-B1E6-43A753E1776E}" dt="2024-10-07T20:38:28.477" v="4558" actId="478"/>
          <ac:spMkLst>
            <pc:docMk/>
            <pc:sldMk cId="4179972352" sldId="1117"/>
            <ac:spMk id="25" creationId="{21A02536-4BFE-A62B-9D16-F87006014AEF}"/>
          </ac:spMkLst>
        </pc:spChg>
        <pc:spChg chg="add del mod ord">
          <ac:chgData name="Samuel Kim" userId="0b4e8f1a-35cc-4769-966d-024c662a6df8" providerId="ADAL" clId="{88836EC4-664C-4B0E-B1E6-43A753E1776E}" dt="2024-10-07T20:38:28.477" v="4558" actId="478"/>
          <ac:spMkLst>
            <pc:docMk/>
            <pc:sldMk cId="4179972352" sldId="1117"/>
            <ac:spMk id="26" creationId="{5BEEEBAA-DD5A-6CFA-B32E-7FC78F813421}"/>
          </ac:spMkLst>
        </pc:spChg>
        <pc:spChg chg="add del mod ord">
          <ac:chgData name="Samuel Kim" userId="0b4e8f1a-35cc-4769-966d-024c662a6df8" providerId="ADAL" clId="{88836EC4-664C-4B0E-B1E6-43A753E1776E}" dt="2024-10-07T20:38:28.477" v="4558" actId="478"/>
          <ac:spMkLst>
            <pc:docMk/>
            <pc:sldMk cId="4179972352" sldId="1117"/>
            <ac:spMk id="27" creationId="{420A8E63-5DB6-C2F6-5C16-DCE54E1DE432}"/>
          </ac:spMkLst>
        </pc:spChg>
        <pc:spChg chg="add del mod ord">
          <ac:chgData name="Samuel Kim" userId="0b4e8f1a-35cc-4769-966d-024c662a6df8" providerId="ADAL" clId="{88836EC4-664C-4B0E-B1E6-43A753E1776E}" dt="2024-10-07T20:38:28.477" v="4558" actId="478"/>
          <ac:spMkLst>
            <pc:docMk/>
            <pc:sldMk cId="4179972352" sldId="1117"/>
            <ac:spMk id="28" creationId="{6282B790-13FE-36F7-E2BE-ECF7EA087E8D}"/>
          </ac:spMkLst>
        </pc:spChg>
        <pc:spChg chg="add del mod ord">
          <ac:chgData name="Samuel Kim" userId="0b4e8f1a-35cc-4769-966d-024c662a6df8" providerId="ADAL" clId="{88836EC4-664C-4B0E-B1E6-43A753E1776E}" dt="2024-10-07T20:38:28.477" v="4558" actId="478"/>
          <ac:spMkLst>
            <pc:docMk/>
            <pc:sldMk cId="4179972352" sldId="1117"/>
            <ac:spMk id="29" creationId="{19DC3336-987D-0C38-616D-23639A6D5393}"/>
          </ac:spMkLst>
        </pc:spChg>
        <pc:spChg chg="add del mod ord">
          <ac:chgData name="Samuel Kim" userId="0b4e8f1a-35cc-4769-966d-024c662a6df8" providerId="ADAL" clId="{88836EC4-664C-4B0E-B1E6-43A753E1776E}" dt="2024-10-07T20:38:28.477" v="4558" actId="478"/>
          <ac:spMkLst>
            <pc:docMk/>
            <pc:sldMk cId="4179972352" sldId="1117"/>
            <ac:spMk id="30" creationId="{5FFDCB49-996C-7FD8-3F25-23BE784867EB}"/>
          </ac:spMkLst>
        </pc:spChg>
        <pc:picChg chg="mod ord">
          <ac:chgData name="Samuel Kim" userId="0b4e8f1a-35cc-4769-966d-024c662a6df8" providerId="ADAL" clId="{88836EC4-664C-4B0E-B1E6-43A753E1776E}" dt="2024-10-07T20:39:19.525" v="4576" actId="13244"/>
          <ac:picMkLst>
            <pc:docMk/>
            <pc:sldMk cId="4179972352" sldId="1117"/>
            <ac:picMk id="5" creationId="{AE400089-D9EE-4B3E-4065-F225EEFB8D1B}"/>
          </ac:picMkLst>
        </pc:picChg>
        <pc:picChg chg="add del mod modVis">
          <ac:chgData name="Samuel Kim" userId="0b4e8f1a-35cc-4769-966d-024c662a6df8" providerId="ADAL" clId="{88836EC4-664C-4B0E-B1E6-43A753E1776E}" dt="2024-10-07T20:39:19.188" v="4574" actId="478"/>
          <ac:picMkLst>
            <pc:docMk/>
            <pc:sldMk cId="4179972352" sldId="1117"/>
            <ac:picMk id="6" creationId="{C612F383-22AB-C84A-5665-3A0CAF763242}"/>
          </ac:picMkLst>
        </pc:picChg>
      </pc:sldChg>
      <pc:sldChg chg="modSp mod">
        <pc:chgData name="Samuel Kim" userId="0b4e8f1a-35cc-4769-966d-024c662a6df8" providerId="ADAL" clId="{88836EC4-664C-4B0E-B1E6-43A753E1776E}" dt="2024-09-30T04:24:55.335" v="2655" actId="255"/>
        <pc:sldMkLst>
          <pc:docMk/>
          <pc:sldMk cId="3813986995" sldId="1119"/>
        </pc:sldMkLst>
        <pc:spChg chg="mod">
          <ac:chgData name="Samuel Kim" userId="0b4e8f1a-35cc-4769-966d-024c662a6df8" providerId="ADAL" clId="{88836EC4-664C-4B0E-B1E6-43A753E1776E}" dt="2024-09-30T04:24:55.335" v="2655" actId="255"/>
          <ac:spMkLst>
            <pc:docMk/>
            <pc:sldMk cId="3813986995" sldId="1119"/>
            <ac:spMk id="2" creationId="{1A93EA7A-DC49-D13F-D305-E35326259E9A}"/>
          </ac:spMkLst>
        </pc:spChg>
      </pc:sldChg>
      <pc:sldChg chg="modSp mod">
        <pc:chgData name="Samuel Kim" userId="0b4e8f1a-35cc-4769-966d-024c662a6df8" providerId="ADAL" clId="{88836EC4-664C-4B0E-B1E6-43A753E1776E}" dt="2024-09-30T05:03:20.192" v="2846" actId="14826"/>
        <pc:sldMkLst>
          <pc:docMk/>
          <pc:sldMk cId="3883995076" sldId="1120"/>
        </pc:sldMkLst>
        <pc:spChg chg="mod">
          <ac:chgData name="Samuel Kim" userId="0b4e8f1a-35cc-4769-966d-024c662a6df8" providerId="ADAL" clId="{88836EC4-664C-4B0E-B1E6-43A753E1776E}" dt="2024-09-30T04:25:01.786" v="2659" actId="27636"/>
          <ac:spMkLst>
            <pc:docMk/>
            <pc:sldMk cId="3883995076" sldId="1120"/>
            <ac:spMk id="2" creationId="{D17E07FD-C4FE-4D3C-6F40-D3AA5F67D2FB}"/>
          </ac:spMkLst>
        </pc:spChg>
        <pc:picChg chg="mod">
          <ac:chgData name="Samuel Kim" userId="0b4e8f1a-35cc-4769-966d-024c662a6df8" providerId="ADAL" clId="{88836EC4-664C-4B0E-B1E6-43A753E1776E}" dt="2024-09-30T05:03:20.192" v="2846" actId="14826"/>
          <ac:picMkLst>
            <pc:docMk/>
            <pc:sldMk cId="3883995076" sldId="1120"/>
            <ac:picMk id="27" creationId="{97E76621-3984-B038-ACA8-B981F5EAFB86}"/>
          </ac:picMkLst>
        </pc:picChg>
      </pc:sldChg>
      <pc:sldChg chg="addSp delSp modSp mod chgLayout">
        <pc:chgData name="Samuel Kim" userId="0b4e8f1a-35cc-4769-966d-024c662a6df8" providerId="ADAL" clId="{88836EC4-664C-4B0E-B1E6-43A753E1776E}" dt="2024-09-30T05:02:36.218" v="2837" actId="14826"/>
        <pc:sldMkLst>
          <pc:docMk/>
          <pc:sldMk cId="31987246" sldId="1121"/>
        </pc:sldMkLst>
        <pc:spChg chg="mod ord">
          <ac:chgData name="Samuel Kim" userId="0b4e8f1a-35cc-4769-966d-024c662a6df8" providerId="ADAL" clId="{88836EC4-664C-4B0E-B1E6-43A753E1776E}" dt="2024-09-30T04:24:15.737" v="2630" actId="403"/>
          <ac:spMkLst>
            <pc:docMk/>
            <pc:sldMk cId="31987246" sldId="1121"/>
            <ac:spMk id="2" creationId="{7D146806-231C-D938-9CC7-A98A8061C71D}"/>
          </ac:spMkLst>
        </pc:spChg>
        <pc:spChg chg="add del mod">
          <ac:chgData name="Samuel Kim" userId="0b4e8f1a-35cc-4769-966d-024c662a6df8" providerId="ADAL" clId="{88836EC4-664C-4B0E-B1E6-43A753E1776E}" dt="2024-09-30T04:09:35.325" v="2376" actId="6264"/>
          <ac:spMkLst>
            <pc:docMk/>
            <pc:sldMk cId="31987246" sldId="1121"/>
            <ac:spMk id="3" creationId="{FEF56A07-B0F5-628B-B464-ED8A9293E7C5}"/>
          </ac:spMkLst>
        </pc:spChg>
        <pc:spChg chg="add del mod">
          <ac:chgData name="Samuel Kim" userId="0b4e8f1a-35cc-4769-966d-024c662a6df8" providerId="ADAL" clId="{88836EC4-664C-4B0E-B1E6-43A753E1776E}" dt="2024-09-30T04:09:35.325" v="2376" actId="6264"/>
          <ac:spMkLst>
            <pc:docMk/>
            <pc:sldMk cId="31987246" sldId="1121"/>
            <ac:spMk id="4" creationId="{FE2B5EC7-29E8-7FE5-0F9D-0C673163A8B3}"/>
          </ac:spMkLst>
        </pc:spChg>
        <pc:spChg chg="mod ord">
          <ac:chgData name="Samuel Kim" userId="0b4e8f1a-35cc-4769-966d-024c662a6df8" providerId="ADAL" clId="{88836EC4-664C-4B0E-B1E6-43A753E1776E}" dt="2024-09-30T04:23:59.499" v="2619" actId="6264"/>
          <ac:spMkLst>
            <pc:docMk/>
            <pc:sldMk cId="31987246" sldId="1121"/>
            <ac:spMk id="5" creationId="{A48EB02F-F70D-5314-C520-D3DD21DF5B26}"/>
          </ac:spMkLst>
        </pc:spChg>
        <pc:spChg chg="add del mod">
          <ac:chgData name="Samuel Kim" userId="0b4e8f1a-35cc-4769-966d-024c662a6df8" providerId="ADAL" clId="{88836EC4-664C-4B0E-B1E6-43A753E1776E}" dt="2024-09-30T04:09:35.325" v="2376" actId="6264"/>
          <ac:spMkLst>
            <pc:docMk/>
            <pc:sldMk cId="31987246" sldId="1121"/>
            <ac:spMk id="7" creationId="{FECC6069-BF5E-DC95-53B7-1A7FD8ACADB8}"/>
          </ac:spMkLst>
        </pc:spChg>
        <pc:spChg chg="mod ord">
          <ac:chgData name="Samuel Kim" userId="0b4e8f1a-35cc-4769-966d-024c662a6df8" providerId="ADAL" clId="{88836EC4-664C-4B0E-B1E6-43A753E1776E}" dt="2024-09-30T04:24:37.174" v="2652" actId="1035"/>
          <ac:spMkLst>
            <pc:docMk/>
            <pc:sldMk cId="31987246" sldId="1121"/>
            <ac:spMk id="8" creationId="{99837B23-8246-99B9-B2E0-ED9B776DB295}"/>
          </ac:spMkLst>
        </pc:spChg>
        <pc:spChg chg="add del mod">
          <ac:chgData name="Samuel Kim" userId="0b4e8f1a-35cc-4769-966d-024c662a6df8" providerId="ADAL" clId="{88836EC4-664C-4B0E-B1E6-43A753E1776E}" dt="2024-09-30T04:09:35.325" v="2376" actId="6264"/>
          <ac:spMkLst>
            <pc:docMk/>
            <pc:sldMk cId="31987246" sldId="1121"/>
            <ac:spMk id="9" creationId="{4BA57D77-F57E-44F1-D07A-3F49766D857A}"/>
          </ac:spMkLst>
        </pc:spChg>
        <pc:spChg chg="add del mod">
          <ac:chgData name="Samuel Kim" userId="0b4e8f1a-35cc-4769-966d-024c662a6df8" providerId="ADAL" clId="{88836EC4-664C-4B0E-B1E6-43A753E1776E}" dt="2024-09-30T04:23:59.499" v="2619" actId="6264"/>
          <ac:spMkLst>
            <pc:docMk/>
            <pc:sldMk cId="31987246" sldId="1121"/>
            <ac:spMk id="10" creationId="{622845A9-23C3-B1E4-45B1-9EFFEF445ED9}"/>
          </ac:spMkLst>
        </pc:spChg>
        <pc:spChg chg="add del mod">
          <ac:chgData name="Samuel Kim" userId="0b4e8f1a-35cc-4769-966d-024c662a6df8" providerId="ADAL" clId="{88836EC4-664C-4B0E-B1E6-43A753E1776E}" dt="2024-09-30T04:23:59.499" v="2619" actId="6264"/>
          <ac:spMkLst>
            <pc:docMk/>
            <pc:sldMk cId="31987246" sldId="1121"/>
            <ac:spMk id="11" creationId="{4B6A4C10-AB9C-84E4-F3F1-B072A44D2DB2}"/>
          </ac:spMkLst>
        </pc:spChg>
        <pc:spChg chg="add del mod">
          <ac:chgData name="Samuel Kim" userId="0b4e8f1a-35cc-4769-966d-024c662a6df8" providerId="ADAL" clId="{88836EC4-664C-4B0E-B1E6-43A753E1776E}" dt="2024-09-30T04:23:59.499" v="2619" actId="6264"/>
          <ac:spMkLst>
            <pc:docMk/>
            <pc:sldMk cId="31987246" sldId="1121"/>
            <ac:spMk id="12" creationId="{DBA8D342-C02D-7DB5-E24B-C8A6719A9AA6}"/>
          </ac:spMkLst>
        </pc:spChg>
        <pc:spChg chg="add del mod">
          <ac:chgData name="Samuel Kim" userId="0b4e8f1a-35cc-4769-966d-024c662a6df8" providerId="ADAL" clId="{88836EC4-664C-4B0E-B1E6-43A753E1776E}" dt="2024-09-30T04:23:59.499" v="2619" actId="6264"/>
          <ac:spMkLst>
            <pc:docMk/>
            <pc:sldMk cId="31987246" sldId="1121"/>
            <ac:spMk id="13" creationId="{F59193E5-774C-0D81-DEFE-59ACBD4B2ECA}"/>
          </ac:spMkLst>
        </pc:spChg>
        <pc:picChg chg="mod ord">
          <ac:chgData name="Samuel Kim" userId="0b4e8f1a-35cc-4769-966d-024c662a6df8" providerId="ADAL" clId="{88836EC4-664C-4B0E-B1E6-43A753E1776E}" dt="2024-09-30T05:02:36.218" v="2837" actId="14826"/>
          <ac:picMkLst>
            <pc:docMk/>
            <pc:sldMk cId="31987246" sldId="1121"/>
            <ac:picMk id="6" creationId="{35CBDB97-F556-321A-2624-1EA5BBB95454}"/>
          </ac:picMkLst>
        </pc:picChg>
      </pc:sldChg>
      <pc:sldChg chg="modSp mod">
        <pc:chgData name="Samuel Kim" userId="0b4e8f1a-35cc-4769-966d-024c662a6df8" providerId="ADAL" clId="{88836EC4-664C-4B0E-B1E6-43A753E1776E}" dt="2024-09-30T04:25:06.601" v="2660" actId="20577"/>
        <pc:sldMkLst>
          <pc:docMk/>
          <pc:sldMk cId="3834063119" sldId="1123"/>
        </pc:sldMkLst>
        <pc:spChg chg="mod">
          <ac:chgData name="Samuel Kim" userId="0b4e8f1a-35cc-4769-966d-024c662a6df8" providerId="ADAL" clId="{88836EC4-664C-4B0E-B1E6-43A753E1776E}" dt="2024-09-30T04:25:06.601" v="2660" actId="20577"/>
          <ac:spMkLst>
            <pc:docMk/>
            <pc:sldMk cId="3834063119" sldId="1123"/>
            <ac:spMk id="2" creationId="{398CCE34-F669-9CFE-6F17-7886394BA2CB}"/>
          </ac:spMkLst>
        </pc:spChg>
      </pc:sldChg>
      <pc:sldChg chg="modSp mod">
        <pc:chgData name="Samuel Kim" userId="0b4e8f1a-35cc-4769-966d-024c662a6df8" providerId="ADAL" clId="{88836EC4-664C-4B0E-B1E6-43A753E1776E}" dt="2024-09-30T04:25:11.499" v="2661" actId="20577"/>
        <pc:sldMkLst>
          <pc:docMk/>
          <pc:sldMk cId="1209044858" sldId="1124"/>
        </pc:sldMkLst>
        <pc:spChg chg="mod">
          <ac:chgData name="Samuel Kim" userId="0b4e8f1a-35cc-4769-966d-024c662a6df8" providerId="ADAL" clId="{88836EC4-664C-4B0E-B1E6-43A753E1776E}" dt="2024-09-30T04:25:11.499" v="2661" actId="20577"/>
          <ac:spMkLst>
            <pc:docMk/>
            <pc:sldMk cId="1209044858" sldId="1124"/>
            <ac:spMk id="2" creationId="{EDAB4804-8B45-C8F4-41C4-B3118F203647}"/>
          </ac:spMkLst>
        </pc:spChg>
      </pc:sldChg>
      <pc:sldChg chg="addSp delSp modSp mod chgLayout">
        <pc:chgData name="Samuel Kim" userId="0b4e8f1a-35cc-4769-966d-024c662a6df8" providerId="ADAL" clId="{88836EC4-664C-4B0E-B1E6-43A753E1776E}" dt="2024-10-07T20:58:54.085" v="4966" actId="1076"/>
        <pc:sldMkLst>
          <pc:docMk/>
          <pc:sldMk cId="2288270411" sldId="1132"/>
        </pc:sldMkLst>
        <pc:spChg chg="mod ord">
          <ac:chgData name="Samuel Kim" userId="0b4e8f1a-35cc-4769-966d-024c662a6df8" providerId="ADAL" clId="{88836EC4-664C-4B0E-B1E6-43A753E1776E}" dt="2024-10-07T20:37:25.127" v="4542" actId="255"/>
          <ac:spMkLst>
            <pc:docMk/>
            <pc:sldMk cId="2288270411" sldId="1132"/>
            <ac:spMk id="2" creationId="{4963E7E9-6982-5C49-911A-D157046F1204}"/>
          </ac:spMkLst>
        </pc:spChg>
        <pc:spChg chg="add del mod">
          <ac:chgData name="Samuel Kim" userId="0b4e8f1a-35cc-4769-966d-024c662a6df8" providerId="ADAL" clId="{88836EC4-664C-4B0E-B1E6-43A753E1776E}" dt="2024-10-07T20:37:12.012" v="4535" actId="6264"/>
          <ac:spMkLst>
            <pc:docMk/>
            <pc:sldMk cId="2288270411" sldId="1132"/>
            <ac:spMk id="3" creationId="{83221EF7-59CA-426F-448B-6A612DE14C5B}"/>
          </ac:spMkLst>
        </pc:spChg>
        <pc:spChg chg="del mod ord">
          <ac:chgData name="Samuel Kim" userId="0b4e8f1a-35cc-4769-966d-024c662a6df8" providerId="ADAL" clId="{88836EC4-664C-4B0E-B1E6-43A753E1776E}" dt="2024-10-07T20:38:18.279" v="4555" actId="478"/>
          <ac:spMkLst>
            <pc:docMk/>
            <pc:sldMk cId="2288270411" sldId="1132"/>
            <ac:spMk id="4" creationId="{701E1C72-715C-8A72-6EE7-73568B323B7A}"/>
          </ac:spMkLst>
        </pc:spChg>
        <pc:spChg chg="add del mod">
          <ac:chgData name="Samuel Kim" userId="0b4e8f1a-35cc-4769-966d-024c662a6df8" providerId="ADAL" clId="{88836EC4-664C-4B0E-B1E6-43A753E1776E}" dt="2024-10-07T20:37:12.012" v="4535" actId="6264"/>
          <ac:spMkLst>
            <pc:docMk/>
            <pc:sldMk cId="2288270411" sldId="1132"/>
            <ac:spMk id="5" creationId="{6D3561E7-878E-B932-0E85-859DA10CDD18}"/>
          </ac:spMkLst>
        </pc:spChg>
        <pc:spChg chg="add del mod">
          <ac:chgData name="Samuel Kim" userId="0b4e8f1a-35cc-4769-966d-024c662a6df8" providerId="ADAL" clId="{88836EC4-664C-4B0E-B1E6-43A753E1776E}" dt="2024-10-07T20:37:12.012" v="4535" actId="6264"/>
          <ac:spMkLst>
            <pc:docMk/>
            <pc:sldMk cId="2288270411" sldId="1132"/>
            <ac:spMk id="6" creationId="{3EF12887-980B-2D8F-575B-2CA9E26E35E1}"/>
          </ac:spMkLst>
        </pc:spChg>
        <pc:spChg chg="add del mod ord">
          <ac:chgData name="Samuel Kim" userId="0b4e8f1a-35cc-4769-966d-024c662a6df8" providerId="ADAL" clId="{88836EC4-664C-4B0E-B1E6-43A753E1776E}" dt="2024-10-07T20:45:57.284" v="4679" actId="1076"/>
          <ac:spMkLst>
            <pc:docMk/>
            <pc:sldMk cId="2288270411" sldId="1132"/>
            <ac:spMk id="7" creationId="{D0718A88-47D1-7D19-1124-BC5AEB05F715}"/>
          </ac:spMkLst>
        </pc:spChg>
        <pc:spChg chg="add del mod ord">
          <ac:chgData name="Samuel Kim" userId="0b4e8f1a-35cc-4769-966d-024c662a6df8" providerId="ADAL" clId="{88836EC4-664C-4B0E-B1E6-43A753E1776E}" dt="2024-10-07T20:46:36.299" v="4683" actId="478"/>
          <ac:spMkLst>
            <pc:docMk/>
            <pc:sldMk cId="2288270411" sldId="1132"/>
            <ac:spMk id="8" creationId="{452875BF-08FF-C016-7840-65F38B8307F2}"/>
          </ac:spMkLst>
        </pc:spChg>
        <pc:spChg chg="add del mod ord">
          <ac:chgData name="Samuel Kim" userId="0b4e8f1a-35cc-4769-966d-024c662a6df8" providerId="ADAL" clId="{88836EC4-664C-4B0E-B1E6-43A753E1776E}" dt="2024-10-07T20:46:36.299" v="4683" actId="478"/>
          <ac:spMkLst>
            <pc:docMk/>
            <pc:sldMk cId="2288270411" sldId="1132"/>
            <ac:spMk id="9" creationId="{20A51DC9-BA75-AD19-0D86-C7363D8E7ED0}"/>
          </ac:spMkLst>
        </pc:spChg>
        <pc:spChg chg="add del mod ord">
          <ac:chgData name="Samuel Kim" userId="0b4e8f1a-35cc-4769-966d-024c662a6df8" providerId="ADAL" clId="{88836EC4-664C-4B0E-B1E6-43A753E1776E}" dt="2024-10-07T20:46:36.299" v="4683" actId="478"/>
          <ac:spMkLst>
            <pc:docMk/>
            <pc:sldMk cId="2288270411" sldId="1132"/>
            <ac:spMk id="10" creationId="{125BB4AB-67B8-B7A2-C79B-BB5260274024}"/>
          </ac:spMkLst>
        </pc:spChg>
        <pc:spChg chg="add del mod ord">
          <ac:chgData name="Samuel Kim" userId="0b4e8f1a-35cc-4769-966d-024c662a6df8" providerId="ADAL" clId="{88836EC4-664C-4B0E-B1E6-43A753E1776E}" dt="2024-10-07T20:46:36.299" v="4683" actId="478"/>
          <ac:spMkLst>
            <pc:docMk/>
            <pc:sldMk cId="2288270411" sldId="1132"/>
            <ac:spMk id="11" creationId="{E08F0A63-B02D-0718-448A-88402E8ABA23}"/>
          </ac:spMkLst>
        </pc:spChg>
        <pc:spChg chg="add del mod ord">
          <ac:chgData name="Samuel Kim" userId="0b4e8f1a-35cc-4769-966d-024c662a6df8" providerId="ADAL" clId="{88836EC4-664C-4B0E-B1E6-43A753E1776E}" dt="2024-10-07T20:46:36.299" v="4683" actId="478"/>
          <ac:spMkLst>
            <pc:docMk/>
            <pc:sldMk cId="2288270411" sldId="1132"/>
            <ac:spMk id="12" creationId="{A13E442A-B0E2-0092-1E7B-AC74FB468ACD}"/>
          </ac:spMkLst>
        </pc:spChg>
        <pc:spChg chg="add del mod ord">
          <ac:chgData name="Samuel Kim" userId="0b4e8f1a-35cc-4769-966d-024c662a6df8" providerId="ADAL" clId="{88836EC4-664C-4B0E-B1E6-43A753E1776E}" dt="2024-10-07T20:46:36.299" v="4683" actId="478"/>
          <ac:spMkLst>
            <pc:docMk/>
            <pc:sldMk cId="2288270411" sldId="1132"/>
            <ac:spMk id="13" creationId="{DFC3AE51-6FE8-2237-A75C-3EE6A8BDA2EA}"/>
          </ac:spMkLst>
        </pc:spChg>
        <pc:spChg chg="add del mod ord">
          <ac:chgData name="Samuel Kim" userId="0b4e8f1a-35cc-4769-966d-024c662a6df8" providerId="ADAL" clId="{88836EC4-664C-4B0E-B1E6-43A753E1776E}" dt="2024-10-07T20:58:54.085" v="4966" actId="1076"/>
          <ac:spMkLst>
            <pc:docMk/>
            <pc:sldMk cId="2288270411" sldId="1132"/>
            <ac:spMk id="14" creationId="{115A74D5-0402-64EA-5330-2D6A4ECE8909}"/>
          </ac:spMkLst>
        </pc:spChg>
        <pc:spChg chg="add del mod ord">
          <ac:chgData name="Samuel Kim" userId="0b4e8f1a-35cc-4769-966d-024c662a6df8" providerId="ADAL" clId="{88836EC4-664C-4B0E-B1E6-43A753E1776E}" dt="2024-10-07T20:46:36.299" v="4683" actId="478"/>
          <ac:spMkLst>
            <pc:docMk/>
            <pc:sldMk cId="2288270411" sldId="1132"/>
            <ac:spMk id="15" creationId="{2DE6A684-AE41-F124-16A2-47BB2C4487C3}"/>
          </ac:spMkLst>
        </pc:spChg>
        <pc:spChg chg="add del mod ord">
          <ac:chgData name="Samuel Kim" userId="0b4e8f1a-35cc-4769-966d-024c662a6df8" providerId="ADAL" clId="{88836EC4-664C-4B0E-B1E6-43A753E1776E}" dt="2024-10-07T20:46:36.299" v="4683" actId="478"/>
          <ac:spMkLst>
            <pc:docMk/>
            <pc:sldMk cId="2288270411" sldId="1132"/>
            <ac:spMk id="16" creationId="{E70BC202-A37F-3E1C-7940-832A2E47A725}"/>
          </ac:spMkLst>
        </pc:spChg>
        <pc:spChg chg="add del mod ord">
          <ac:chgData name="Samuel Kim" userId="0b4e8f1a-35cc-4769-966d-024c662a6df8" providerId="ADAL" clId="{88836EC4-664C-4B0E-B1E6-43A753E1776E}" dt="2024-10-07T20:46:36.299" v="4683" actId="478"/>
          <ac:spMkLst>
            <pc:docMk/>
            <pc:sldMk cId="2288270411" sldId="1132"/>
            <ac:spMk id="17" creationId="{DE54F347-483A-6B55-A0FB-0D7C6D0A4BB0}"/>
          </ac:spMkLst>
        </pc:spChg>
        <pc:spChg chg="add del mod ord">
          <ac:chgData name="Samuel Kim" userId="0b4e8f1a-35cc-4769-966d-024c662a6df8" providerId="ADAL" clId="{88836EC4-664C-4B0E-B1E6-43A753E1776E}" dt="2024-10-07T20:46:36.299" v="4683" actId="478"/>
          <ac:spMkLst>
            <pc:docMk/>
            <pc:sldMk cId="2288270411" sldId="1132"/>
            <ac:spMk id="18" creationId="{F669A14E-E29F-58B0-B636-4CE4B9004336}"/>
          </ac:spMkLst>
        </pc:spChg>
        <pc:spChg chg="add del mod ord">
          <ac:chgData name="Samuel Kim" userId="0b4e8f1a-35cc-4769-966d-024c662a6df8" providerId="ADAL" clId="{88836EC4-664C-4B0E-B1E6-43A753E1776E}" dt="2024-10-07T20:46:36.299" v="4683" actId="478"/>
          <ac:spMkLst>
            <pc:docMk/>
            <pc:sldMk cId="2288270411" sldId="1132"/>
            <ac:spMk id="19" creationId="{850DF4D0-7878-EDA1-67B3-01A1A1F3BA07}"/>
          </ac:spMkLst>
        </pc:spChg>
        <pc:spChg chg="add del mod ord">
          <ac:chgData name="Samuel Kim" userId="0b4e8f1a-35cc-4769-966d-024c662a6df8" providerId="ADAL" clId="{88836EC4-664C-4B0E-B1E6-43A753E1776E}" dt="2024-10-07T20:46:36.299" v="4683" actId="478"/>
          <ac:spMkLst>
            <pc:docMk/>
            <pc:sldMk cId="2288270411" sldId="1132"/>
            <ac:spMk id="20" creationId="{2185614E-F224-2F63-359A-3419D4245A02}"/>
          </ac:spMkLst>
        </pc:spChg>
        <pc:spChg chg="add del mod ord">
          <ac:chgData name="Samuel Kim" userId="0b4e8f1a-35cc-4769-966d-024c662a6df8" providerId="ADAL" clId="{88836EC4-664C-4B0E-B1E6-43A753E1776E}" dt="2024-10-07T20:46:36.299" v="4683" actId="478"/>
          <ac:spMkLst>
            <pc:docMk/>
            <pc:sldMk cId="2288270411" sldId="1132"/>
            <ac:spMk id="21" creationId="{7B35C094-CA06-FFFD-84E0-803527692FE9}"/>
          </ac:spMkLst>
        </pc:spChg>
        <pc:spChg chg="add del mod ord">
          <ac:chgData name="Samuel Kim" userId="0b4e8f1a-35cc-4769-966d-024c662a6df8" providerId="ADAL" clId="{88836EC4-664C-4B0E-B1E6-43A753E1776E}" dt="2024-10-07T20:46:36.299" v="4683" actId="478"/>
          <ac:spMkLst>
            <pc:docMk/>
            <pc:sldMk cId="2288270411" sldId="1132"/>
            <ac:spMk id="22" creationId="{FC167C3A-F5E1-9FA1-45AE-D00FA3DBE13D}"/>
          </ac:spMkLst>
        </pc:spChg>
        <pc:spChg chg="add del mod ord">
          <ac:chgData name="Samuel Kim" userId="0b4e8f1a-35cc-4769-966d-024c662a6df8" providerId="ADAL" clId="{88836EC4-664C-4B0E-B1E6-43A753E1776E}" dt="2024-10-07T20:46:36.299" v="4683" actId="478"/>
          <ac:spMkLst>
            <pc:docMk/>
            <pc:sldMk cId="2288270411" sldId="1132"/>
            <ac:spMk id="23" creationId="{FCCB27D3-8374-57FB-C0B3-03AEC5ADA4BA}"/>
          </ac:spMkLst>
        </pc:spChg>
        <pc:spChg chg="mod ord">
          <ac:chgData name="Samuel Kim" userId="0b4e8f1a-35cc-4769-966d-024c662a6df8" providerId="ADAL" clId="{88836EC4-664C-4B0E-B1E6-43A753E1776E}" dt="2024-10-07T20:37:12.012" v="4535" actId="6264"/>
          <ac:spMkLst>
            <pc:docMk/>
            <pc:sldMk cId="2288270411" sldId="1132"/>
            <ac:spMk id="24" creationId="{A81B2B0B-AC90-A511-D104-BD308B3A61EC}"/>
          </ac:spMkLst>
        </pc:spChg>
        <pc:spChg chg="add del mod ord">
          <ac:chgData name="Samuel Kim" userId="0b4e8f1a-35cc-4769-966d-024c662a6df8" providerId="ADAL" clId="{88836EC4-664C-4B0E-B1E6-43A753E1776E}" dt="2024-10-07T20:46:36.299" v="4683" actId="478"/>
          <ac:spMkLst>
            <pc:docMk/>
            <pc:sldMk cId="2288270411" sldId="1132"/>
            <ac:spMk id="26" creationId="{A9819087-A26F-FECC-FD67-04EDC046C532}"/>
          </ac:spMkLst>
        </pc:spChg>
        <pc:spChg chg="add del mod ord">
          <ac:chgData name="Samuel Kim" userId="0b4e8f1a-35cc-4769-966d-024c662a6df8" providerId="ADAL" clId="{88836EC4-664C-4B0E-B1E6-43A753E1776E}" dt="2024-10-07T20:46:36.299" v="4683" actId="478"/>
          <ac:spMkLst>
            <pc:docMk/>
            <pc:sldMk cId="2288270411" sldId="1132"/>
            <ac:spMk id="27" creationId="{1C09FF13-2FEA-FDB5-8E21-A18D583A9796}"/>
          </ac:spMkLst>
        </pc:spChg>
        <pc:spChg chg="add del mod ord">
          <ac:chgData name="Samuel Kim" userId="0b4e8f1a-35cc-4769-966d-024c662a6df8" providerId="ADAL" clId="{88836EC4-664C-4B0E-B1E6-43A753E1776E}" dt="2024-10-07T20:46:36.299" v="4683" actId="478"/>
          <ac:spMkLst>
            <pc:docMk/>
            <pc:sldMk cId="2288270411" sldId="1132"/>
            <ac:spMk id="28" creationId="{7A425CBD-E9D1-19F7-807D-D0308ADB25C7}"/>
          </ac:spMkLst>
        </pc:spChg>
        <pc:spChg chg="add del mod">
          <ac:chgData name="Samuel Kim" userId="0b4e8f1a-35cc-4769-966d-024c662a6df8" providerId="ADAL" clId="{88836EC4-664C-4B0E-B1E6-43A753E1776E}" dt="2024-10-07T20:38:11.429" v="4553" actId="478"/>
          <ac:spMkLst>
            <pc:docMk/>
            <pc:sldMk cId="2288270411" sldId="1132"/>
            <ac:spMk id="29" creationId="{E6955C8F-B28D-2305-3181-A410979527B3}"/>
          </ac:spMkLst>
        </pc:spChg>
        <pc:spChg chg="add del mod">
          <ac:chgData name="Samuel Kim" userId="0b4e8f1a-35cc-4769-966d-024c662a6df8" providerId="ADAL" clId="{88836EC4-664C-4B0E-B1E6-43A753E1776E}" dt="2024-10-07T20:46:36.299" v="4683" actId="478"/>
          <ac:spMkLst>
            <pc:docMk/>
            <pc:sldMk cId="2288270411" sldId="1132"/>
            <ac:spMk id="31" creationId="{6E1E93B7-7081-DE20-ED50-5C479EF1BBE1}"/>
          </ac:spMkLst>
        </pc:spChg>
        <pc:picChg chg="mod ord">
          <ac:chgData name="Samuel Kim" userId="0b4e8f1a-35cc-4769-966d-024c662a6df8" providerId="ADAL" clId="{88836EC4-664C-4B0E-B1E6-43A753E1776E}" dt="2024-10-07T20:46:40.419" v="4684" actId="13244"/>
          <ac:picMkLst>
            <pc:docMk/>
            <pc:sldMk cId="2288270411" sldId="1132"/>
            <ac:picMk id="25" creationId="{3CAB5FCC-B9B3-E1D7-F689-3235B48A8884}"/>
          </ac:picMkLst>
        </pc:picChg>
      </pc:sldChg>
      <pc:sldChg chg="addSp delSp modSp mod modCm chgLayout">
        <pc:chgData name="Samuel Kim" userId="0b4e8f1a-35cc-4769-966d-024c662a6df8" providerId="ADAL" clId="{88836EC4-664C-4B0E-B1E6-43A753E1776E}" dt="2024-10-07T20:58:30.177" v="4959" actId="3064"/>
        <pc:sldMkLst>
          <pc:docMk/>
          <pc:sldMk cId="4185186492" sldId="1133"/>
        </pc:sldMkLst>
        <pc:spChg chg="mod ord">
          <ac:chgData name="Samuel Kim" userId="0b4e8f1a-35cc-4769-966d-024c662a6df8" providerId="ADAL" clId="{88836EC4-664C-4B0E-B1E6-43A753E1776E}" dt="2024-10-07T20:47:27.648" v="4722" actId="404"/>
          <ac:spMkLst>
            <pc:docMk/>
            <pc:sldMk cId="4185186492" sldId="1133"/>
            <ac:spMk id="2" creationId="{F9EF6A02-9C79-3216-A033-DB16C81E60B1}"/>
          </ac:spMkLst>
        </pc:spChg>
        <pc:spChg chg="add del mod">
          <ac:chgData name="Samuel Kim" userId="0b4e8f1a-35cc-4769-966d-024c662a6df8" providerId="ADAL" clId="{88836EC4-664C-4B0E-B1E6-43A753E1776E}" dt="2024-10-07T20:51:14.764" v="4782" actId="478"/>
          <ac:spMkLst>
            <pc:docMk/>
            <pc:sldMk cId="4185186492" sldId="1133"/>
            <ac:spMk id="3" creationId="{5AD5F282-7E44-0EFE-8073-193ED12A2F89}"/>
          </ac:spMkLst>
        </pc:spChg>
        <pc:spChg chg="del mod ord">
          <ac:chgData name="Samuel Kim" userId="0b4e8f1a-35cc-4769-966d-024c662a6df8" providerId="ADAL" clId="{88836EC4-664C-4B0E-B1E6-43A753E1776E}" dt="2024-10-07T20:48:02.478" v="4726" actId="478"/>
          <ac:spMkLst>
            <pc:docMk/>
            <pc:sldMk cId="4185186492" sldId="1133"/>
            <ac:spMk id="4" creationId="{6DF1E5C7-DE7A-3F5D-81A6-80818B66D39A}"/>
          </ac:spMkLst>
        </pc:spChg>
        <pc:spChg chg="add del mod">
          <ac:chgData name="Samuel Kim" userId="0b4e8f1a-35cc-4769-966d-024c662a6df8" providerId="ADAL" clId="{88836EC4-664C-4B0E-B1E6-43A753E1776E}" dt="2024-10-07T20:46:59.214" v="4710" actId="6264"/>
          <ac:spMkLst>
            <pc:docMk/>
            <pc:sldMk cId="4185186492" sldId="1133"/>
            <ac:spMk id="5" creationId="{F7722261-3EFF-7F51-7BA9-0EBDB96B4341}"/>
          </ac:spMkLst>
        </pc:spChg>
        <pc:spChg chg="add del mod">
          <ac:chgData name="Samuel Kim" userId="0b4e8f1a-35cc-4769-966d-024c662a6df8" providerId="ADAL" clId="{88836EC4-664C-4B0E-B1E6-43A753E1776E}" dt="2024-10-07T20:46:59.214" v="4710" actId="6264"/>
          <ac:spMkLst>
            <pc:docMk/>
            <pc:sldMk cId="4185186492" sldId="1133"/>
            <ac:spMk id="6" creationId="{D4802A28-23DD-8A46-BA79-693755DE7DA9}"/>
          </ac:spMkLst>
        </pc:spChg>
        <pc:spChg chg="add del mod">
          <ac:chgData name="Samuel Kim" userId="0b4e8f1a-35cc-4769-966d-024c662a6df8" providerId="ADAL" clId="{88836EC4-664C-4B0E-B1E6-43A753E1776E}" dt="2024-10-07T20:46:59.214" v="4710" actId="6264"/>
          <ac:spMkLst>
            <pc:docMk/>
            <pc:sldMk cId="4185186492" sldId="1133"/>
            <ac:spMk id="7" creationId="{0EE83E6D-7220-A6CD-15BB-3BF30D52202C}"/>
          </ac:spMkLst>
        </pc:spChg>
        <pc:spChg chg="add del mod ord">
          <ac:chgData name="Samuel Kim" userId="0b4e8f1a-35cc-4769-966d-024c662a6df8" providerId="ADAL" clId="{88836EC4-664C-4B0E-B1E6-43A753E1776E}" dt="2024-10-07T20:47:53.583" v="4725" actId="14100"/>
          <ac:spMkLst>
            <pc:docMk/>
            <pc:sldMk cId="4185186492" sldId="1133"/>
            <ac:spMk id="8" creationId="{28F0FA25-9149-D462-1635-B6558F6EDE42}"/>
          </ac:spMkLst>
        </pc:spChg>
        <pc:spChg chg="add del mod ord">
          <ac:chgData name="Samuel Kim" userId="0b4e8f1a-35cc-4769-966d-024c662a6df8" providerId="ADAL" clId="{88836EC4-664C-4B0E-B1E6-43A753E1776E}" dt="2024-10-07T20:51:21.239" v="4785" actId="478"/>
          <ac:spMkLst>
            <pc:docMk/>
            <pc:sldMk cId="4185186492" sldId="1133"/>
            <ac:spMk id="9" creationId="{35F83314-370A-B8BD-D49B-7D327876D6D6}"/>
          </ac:spMkLst>
        </pc:spChg>
        <pc:spChg chg="add del mod ord">
          <ac:chgData name="Samuel Kim" userId="0b4e8f1a-35cc-4769-966d-024c662a6df8" providerId="ADAL" clId="{88836EC4-664C-4B0E-B1E6-43A753E1776E}" dt="2024-10-07T20:51:21.239" v="4785" actId="478"/>
          <ac:spMkLst>
            <pc:docMk/>
            <pc:sldMk cId="4185186492" sldId="1133"/>
            <ac:spMk id="10" creationId="{9028382F-EBF8-6B71-56CD-467409792425}"/>
          </ac:spMkLst>
        </pc:spChg>
        <pc:spChg chg="add del mod ord">
          <ac:chgData name="Samuel Kim" userId="0b4e8f1a-35cc-4769-966d-024c662a6df8" providerId="ADAL" clId="{88836EC4-664C-4B0E-B1E6-43A753E1776E}" dt="2024-10-07T20:51:21.239" v="4785" actId="478"/>
          <ac:spMkLst>
            <pc:docMk/>
            <pc:sldMk cId="4185186492" sldId="1133"/>
            <ac:spMk id="11" creationId="{2D72796A-F15B-087C-5393-6CAEA5AD5F8B}"/>
          </ac:spMkLst>
        </pc:spChg>
        <pc:spChg chg="add del mod ord">
          <ac:chgData name="Samuel Kim" userId="0b4e8f1a-35cc-4769-966d-024c662a6df8" providerId="ADAL" clId="{88836EC4-664C-4B0E-B1E6-43A753E1776E}" dt="2024-10-07T20:51:21.239" v="4785" actId="478"/>
          <ac:spMkLst>
            <pc:docMk/>
            <pc:sldMk cId="4185186492" sldId="1133"/>
            <ac:spMk id="12" creationId="{6D998397-8DEE-E5C0-6C99-EF3281304753}"/>
          </ac:spMkLst>
        </pc:spChg>
        <pc:spChg chg="add del mod ord">
          <ac:chgData name="Samuel Kim" userId="0b4e8f1a-35cc-4769-966d-024c662a6df8" providerId="ADAL" clId="{88836EC4-664C-4B0E-B1E6-43A753E1776E}" dt="2024-10-07T20:51:21.239" v="4785" actId="478"/>
          <ac:spMkLst>
            <pc:docMk/>
            <pc:sldMk cId="4185186492" sldId="1133"/>
            <ac:spMk id="13" creationId="{EAF818DE-134A-A89C-4076-1FA8667D4FC5}"/>
          </ac:spMkLst>
        </pc:spChg>
        <pc:spChg chg="add del mod ord">
          <ac:chgData name="Samuel Kim" userId="0b4e8f1a-35cc-4769-966d-024c662a6df8" providerId="ADAL" clId="{88836EC4-664C-4B0E-B1E6-43A753E1776E}" dt="2024-10-07T20:51:21.239" v="4785" actId="478"/>
          <ac:spMkLst>
            <pc:docMk/>
            <pc:sldMk cId="4185186492" sldId="1133"/>
            <ac:spMk id="14" creationId="{31EA3428-6C6D-BA17-D4BC-FED5680D0FEA}"/>
          </ac:spMkLst>
        </pc:spChg>
        <pc:spChg chg="add del mod ord">
          <ac:chgData name="Samuel Kim" userId="0b4e8f1a-35cc-4769-966d-024c662a6df8" providerId="ADAL" clId="{88836EC4-664C-4B0E-B1E6-43A753E1776E}" dt="2024-10-07T20:51:21.239" v="4785" actId="478"/>
          <ac:spMkLst>
            <pc:docMk/>
            <pc:sldMk cId="4185186492" sldId="1133"/>
            <ac:spMk id="15" creationId="{5F23743E-AB37-F978-0931-0288497F6660}"/>
          </ac:spMkLst>
        </pc:spChg>
        <pc:spChg chg="add del mod ord">
          <ac:chgData name="Samuel Kim" userId="0b4e8f1a-35cc-4769-966d-024c662a6df8" providerId="ADAL" clId="{88836EC4-664C-4B0E-B1E6-43A753E1776E}" dt="2024-10-07T20:51:21.239" v="4785" actId="478"/>
          <ac:spMkLst>
            <pc:docMk/>
            <pc:sldMk cId="4185186492" sldId="1133"/>
            <ac:spMk id="16" creationId="{8B226F7C-187E-C179-E24D-4DD0DA19067E}"/>
          </ac:spMkLst>
        </pc:spChg>
        <pc:spChg chg="add del mod ord">
          <ac:chgData name="Samuel Kim" userId="0b4e8f1a-35cc-4769-966d-024c662a6df8" providerId="ADAL" clId="{88836EC4-664C-4B0E-B1E6-43A753E1776E}" dt="2024-10-07T20:58:30.177" v="4959" actId="3064"/>
          <ac:spMkLst>
            <pc:docMk/>
            <pc:sldMk cId="4185186492" sldId="1133"/>
            <ac:spMk id="17" creationId="{42F48D22-5DF2-5632-72CD-0D7853C05C0F}"/>
          </ac:spMkLst>
        </pc:spChg>
        <pc:spChg chg="add del mod ord">
          <ac:chgData name="Samuel Kim" userId="0b4e8f1a-35cc-4769-966d-024c662a6df8" providerId="ADAL" clId="{88836EC4-664C-4B0E-B1E6-43A753E1776E}" dt="2024-10-07T20:51:21.239" v="4785" actId="478"/>
          <ac:spMkLst>
            <pc:docMk/>
            <pc:sldMk cId="4185186492" sldId="1133"/>
            <ac:spMk id="18" creationId="{AB621D25-DA89-348C-681C-19CF111594B1}"/>
          </ac:spMkLst>
        </pc:spChg>
        <pc:spChg chg="add del mod ord">
          <ac:chgData name="Samuel Kim" userId="0b4e8f1a-35cc-4769-966d-024c662a6df8" providerId="ADAL" clId="{88836EC4-664C-4B0E-B1E6-43A753E1776E}" dt="2024-10-07T20:51:21.239" v="4785" actId="478"/>
          <ac:spMkLst>
            <pc:docMk/>
            <pc:sldMk cId="4185186492" sldId="1133"/>
            <ac:spMk id="19" creationId="{C674BDCE-27F6-0B3A-411C-1D2D339EC592}"/>
          </ac:spMkLst>
        </pc:spChg>
        <pc:spChg chg="add del mod ord">
          <ac:chgData name="Samuel Kim" userId="0b4e8f1a-35cc-4769-966d-024c662a6df8" providerId="ADAL" clId="{88836EC4-664C-4B0E-B1E6-43A753E1776E}" dt="2024-10-07T20:51:21.239" v="4785" actId="478"/>
          <ac:spMkLst>
            <pc:docMk/>
            <pc:sldMk cId="4185186492" sldId="1133"/>
            <ac:spMk id="20" creationId="{A89DDC42-201B-00D5-6FBB-B4416F016292}"/>
          </ac:spMkLst>
        </pc:spChg>
        <pc:spChg chg="add del mod ord">
          <ac:chgData name="Samuel Kim" userId="0b4e8f1a-35cc-4769-966d-024c662a6df8" providerId="ADAL" clId="{88836EC4-664C-4B0E-B1E6-43A753E1776E}" dt="2024-10-07T20:51:21.239" v="4785" actId="478"/>
          <ac:spMkLst>
            <pc:docMk/>
            <pc:sldMk cId="4185186492" sldId="1133"/>
            <ac:spMk id="21" creationId="{3207356E-0C33-4C67-878F-78C60A413832}"/>
          </ac:spMkLst>
        </pc:spChg>
        <pc:spChg chg="add del mod ord">
          <ac:chgData name="Samuel Kim" userId="0b4e8f1a-35cc-4769-966d-024c662a6df8" providerId="ADAL" clId="{88836EC4-664C-4B0E-B1E6-43A753E1776E}" dt="2024-10-07T20:51:21.239" v="4785" actId="478"/>
          <ac:spMkLst>
            <pc:docMk/>
            <pc:sldMk cId="4185186492" sldId="1133"/>
            <ac:spMk id="22" creationId="{AAC0E091-2CF6-FD94-3160-AE66C17733BB}"/>
          </ac:spMkLst>
        </pc:spChg>
        <pc:spChg chg="add del mod ord">
          <ac:chgData name="Samuel Kim" userId="0b4e8f1a-35cc-4769-966d-024c662a6df8" providerId="ADAL" clId="{88836EC4-664C-4B0E-B1E6-43A753E1776E}" dt="2024-10-07T20:51:21.239" v="4785" actId="478"/>
          <ac:spMkLst>
            <pc:docMk/>
            <pc:sldMk cId="4185186492" sldId="1133"/>
            <ac:spMk id="23" creationId="{813FCA62-7B06-EBD9-8AB2-3C66E38CCD33}"/>
          </ac:spMkLst>
        </pc:spChg>
        <pc:spChg chg="add del mod ord">
          <ac:chgData name="Samuel Kim" userId="0b4e8f1a-35cc-4769-966d-024c662a6df8" providerId="ADAL" clId="{88836EC4-664C-4B0E-B1E6-43A753E1776E}" dt="2024-10-07T20:51:19.063" v="4784" actId="478"/>
          <ac:spMkLst>
            <pc:docMk/>
            <pc:sldMk cId="4185186492" sldId="1133"/>
            <ac:spMk id="24" creationId="{DA3A2A45-5260-757C-849E-FD112F5E9651}"/>
          </ac:spMkLst>
        </pc:spChg>
        <pc:spChg chg="add del mod ord">
          <ac:chgData name="Samuel Kim" userId="0b4e8f1a-35cc-4769-966d-024c662a6df8" providerId="ADAL" clId="{88836EC4-664C-4B0E-B1E6-43A753E1776E}" dt="2024-10-07T20:51:21.239" v="4785" actId="478"/>
          <ac:spMkLst>
            <pc:docMk/>
            <pc:sldMk cId="4185186492" sldId="1133"/>
            <ac:spMk id="26" creationId="{B1E1FE8F-458D-A260-F409-C3A35A0A71BD}"/>
          </ac:spMkLst>
        </pc:spChg>
        <pc:spChg chg="add del mod ord">
          <ac:chgData name="Samuel Kim" userId="0b4e8f1a-35cc-4769-966d-024c662a6df8" providerId="ADAL" clId="{88836EC4-664C-4B0E-B1E6-43A753E1776E}" dt="2024-10-07T20:51:21.239" v="4785" actId="478"/>
          <ac:spMkLst>
            <pc:docMk/>
            <pc:sldMk cId="4185186492" sldId="1133"/>
            <ac:spMk id="27" creationId="{52707E4E-639F-A19E-D3E7-87A4A606293B}"/>
          </ac:spMkLst>
        </pc:spChg>
        <pc:spChg chg="add del mod ord">
          <ac:chgData name="Samuel Kim" userId="0b4e8f1a-35cc-4769-966d-024c662a6df8" providerId="ADAL" clId="{88836EC4-664C-4B0E-B1E6-43A753E1776E}" dt="2024-10-07T20:51:21.239" v="4785" actId="478"/>
          <ac:spMkLst>
            <pc:docMk/>
            <pc:sldMk cId="4185186492" sldId="1133"/>
            <ac:spMk id="28" creationId="{D79C0028-5EE8-7EDB-5AC0-2E4CBAEF3B10}"/>
          </ac:spMkLst>
        </pc:spChg>
        <pc:spChg chg="add del mod ord">
          <ac:chgData name="Samuel Kim" userId="0b4e8f1a-35cc-4769-966d-024c662a6df8" providerId="ADAL" clId="{88836EC4-664C-4B0E-B1E6-43A753E1776E}" dt="2024-10-07T20:51:21.239" v="4785" actId="478"/>
          <ac:spMkLst>
            <pc:docMk/>
            <pc:sldMk cId="4185186492" sldId="1133"/>
            <ac:spMk id="29" creationId="{886E942E-8F68-B007-7E99-382BE7D99DD1}"/>
          </ac:spMkLst>
        </pc:spChg>
        <pc:spChg chg="add del mod">
          <ac:chgData name="Samuel Kim" userId="0b4e8f1a-35cc-4769-966d-024c662a6df8" providerId="ADAL" clId="{88836EC4-664C-4B0E-B1E6-43A753E1776E}" dt="2024-10-07T20:51:21.239" v="4785" actId="478"/>
          <ac:spMkLst>
            <pc:docMk/>
            <pc:sldMk cId="4185186492" sldId="1133"/>
            <ac:spMk id="31" creationId="{54E71559-F581-DB79-514A-F92CFEFCC0B2}"/>
          </ac:spMkLst>
        </pc:spChg>
        <pc:picChg chg="ord">
          <ac:chgData name="Samuel Kim" userId="0b4e8f1a-35cc-4769-966d-024c662a6df8" providerId="ADAL" clId="{88836EC4-664C-4B0E-B1E6-43A753E1776E}" dt="2024-10-07T20:51:28.785" v="4786" actId="13244"/>
          <ac:picMkLst>
            <pc:docMk/>
            <pc:sldMk cId="4185186492" sldId="1133"/>
            <ac:picMk id="25" creationId="{4537BDC2-B859-AC46-FDED-573358EE3908}"/>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88836EC4-664C-4B0E-B1E6-43A753E1776E}" dt="2024-10-07T20:46:59.214" v="4710" actId="6264"/>
              <pc2:cmMkLst xmlns:pc2="http://schemas.microsoft.com/office/powerpoint/2019/9/main/command">
                <pc:docMk/>
                <pc:sldMk cId="4185186492" sldId="1133"/>
                <pc2:cmMk id="{6348B6A4-E8CE-4E7A-9EC6-33381A3F469D}"/>
              </pc2:cmMkLst>
            </pc226:cmChg>
          </p:ext>
        </pc:extLst>
      </pc:sldChg>
      <pc:sldChg chg="addSp delSp modSp mod chgLayout">
        <pc:chgData name="Samuel Kim" userId="0b4e8f1a-35cc-4769-966d-024c662a6df8" providerId="ADAL" clId="{88836EC4-664C-4B0E-B1E6-43A753E1776E}" dt="2024-10-07T21:08:48.187" v="5203" actId="1076"/>
        <pc:sldMkLst>
          <pc:docMk/>
          <pc:sldMk cId="2518433278" sldId="1134"/>
        </pc:sldMkLst>
        <pc:spChg chg="mod ord modVis">
          <ac:chgData name="Samuel Kim" userId="0b4e8f1a-35cc-4769-966d-024c662a6df8" providerId="ADAL" clId="{88836EC4-664C-4B0E-B1E6-43A753E1776E}" dt="2024-10-07T21:02:30.660" v="5084" actId="14429"/>
          <ac:spMkLst>
            <pc:docMk/>
            <pc:sldMk cId="2518433278" sldId="1134"/>
            <ac:spMk id="2" creationId="{AEF61342-CE4C-5A3D-1CF1-AEFC4BCB2CAC}"/>
          </ac:spMkLst>
        </pc:spChg>
        <pc:spChg chg="add del mod ord">
          <ac:chgData name="Samuel Kim" userId="0b4e8f1a-35cc-4769-966d-024c662a6df8" providerId="ADAL" clId="{88836EC4-664C-4B0E-B1E6-43A753E1776E}" dt="2024-10-07T20:55:42.120" v="4879" actId="478"/>
          <ac:spMkLst>
            <pc:docMk/>
            <pc:sldMk cId="2518433278" sldId="1134"/>
            <ac:spMk id="3" creationId="{D43DEC43-861A-0FC9-7D5E-4A70E5A06D22}"/>
          </ac:spMkLst>
        </pc:spChg>
        <pc:spChg chg="add del mod">
          <ac:chgData name="Samuel Kim" userId="0b4e8f1a-35cc-4769-966d-024c662a6df8" providerId="ADAL" clId="{88836EC4-664C-4B0E-B1E6-43A753E1776E}" dt="2024-10-07T20:55:37.638" v="4878" actId="6264"/>
          <ac:spMkLst>
            <pc:docMk/>
            <pc:sldMk cId="2518433278" sldId="1134"/>
            <ac:spMk id="4" creationId="{104D2694-84BE-91B1-B7BB-639CAAC60F28}"/>
          </ac:spMkLst>
        </pc:spChg>
        <pc:spChg chg="add del mod">
          <ac:chgData name="Samuel Kim" userId="0b4e8f1a-35cc-4769-966d-024c662a6df8" providerId="ADAL" clId="{88836EC4-664C-4B0E-B1E6-43A753E1776E}" dt="2024-10-07T20:55:37.638" v="4878" actId="6264"/>
          <ac:spMkLst>
            <pc:docMk/>
            <pc:sldMk cId="2518433278" sldId="1134"/>
            <ac:spMk id="6" creationId="{EA0B0EA8-D326-9119-73A4-10210FD262AA}"/>
          </ac:spMkLst>
        </pc:spChg>
        <pc:spChg chg="add del mod">
          <ac:chgData name="Samuel Kim" userId="0b4e8f1a-35cc-4769-966d-024c662a6df8" providerId="ADAL" clId="{88836EC4-664C-4B0E-B1E6-43A753E1776E}" dt="2024-10-07T20:55:37.638" v="4878" actId="6264"/>
          <ac:spMkLst>
            <pc:docMk/>
            <pc:sldMk cId="2518433278" sldId="1134"/>
            <ac:spMk id="7" creationId="{52C79BF0-E411-AFB4-A5AE-77D19F273ABE}"/>
          </ac:spMkLst>
        </pc:spChg>
        <pc:spChg chg="mod ord modVis">
          <ac:chgData name="Samuel Kim" userId="0b4e8f1a-35cc-4769-966d-024c662a6df8" providerId="ADAL" clId="{88836EC4-664C-4B0E-B1E6-43A753E1776E}" dt="2024-10-07T21:07:32.553" v="5186" actId="114"/>
          <ac:spMkLst>
            <pc:docMk/>
            <pc:sldMk cId="2518433278" sldId="1134"/>
            <ac:spMk id="8" creationId="{835A788D-0664-1A32-0052-CDA2588AC024}"/>
          </ac:spMkLst>
        </pc:spChg>
        <pc:spChg chg="add del mod">
          <ac:chgData name="Samuel Kim" userId="0b4e8f1a-35cc-4769-966d-024c662a6df8" providerId="ADAL" clId="{88836EC4-664C-4B0E-B1E6-43A753E1776E}" dt="2024-10-07T20:55:37.638" v="4878" actId="6264"/>
          <ac:spMkLst>
            <pc:docMk/>
            <pc:sldMk cId="2518433278" sldId="1134"/>
            <ac:spMk id="9" creationId="{DDB87D44-86F0-3FEA-7C62-0A983BD56763}"/>
          </ac:spMkLst>
        </pc:spChg>
        <pc:spChg chg="add del mod ord">
          <ac:chgData name="Samuel Kim" userId="0b4e8f1a-35cc-4769-966d-024c662a6df8" providerId="ADAL" clId="{88836EC4-664C-4B0E-B1E6-43A753E1776E}" dt="2024-10-07T20:55:37.638" v="4878" actId="6264"/>
          <ac:spMkLst>
            <pc:docMk/>
            <pc:sldMk cId="2518433278" sldId="1134"/>
            <ac:spMk id="10" creationId="{5F949D54-CE49-E8BF-F0FB-35E1362C819D}"/>
          </ac:spMkLst>
        </pc:spChg>
        <pc:spChg chg="add del mod ord">
          <ac:chgData name="Samuel Kim" userId="0b4e8f1a-35cc-4769-966d-024c662a6df8" providerId="ADAL" clId="{88836EC4-664C-4B0E-B1E6-43A753E1776E}" dt="2024-10-07T20:55:37.638" v="4878" actId="6264"/>
          <ac:spMkLst>
            <pc:docMk/>
            <pc:sldMk cId="2518433278" sldId="1134"/>
            <ac:spMk id="11" creationId="{49876739-630D-CE2D-B685-F15D791ABA18}"/>
          </ac:spMkLst>
        </pc:spChg>
        <pc:spChg chg="add del mod ord">
          <ac:chgData name="Samuel Kim" userId="0b4e8f1a-35cc-4769-966d-024c662a6df8" providerId="ADAL" clId="{88836EC4-664C-4B0E-B1E6-43A753E1776E}" dt="2024-10-07T20:55:37.638" v="4878" actId="6264"/>
          <ac:spMkLst>
            <pc:docMk/>
            <pc:sldMk cId="2518433278" sldId="1134"/>
            <ac:spMk id="12" creationId="{321C9993-DEF1-1B18-72EA-1CB9690B645A}"/>
          </ac:spMkLst>
        </pc:spChg>
        <pc:spChg chg="add del mod ord">
          <ac:chgData name="Samuel Kim" userId="0b4e8f1a-35cc-4769-966d-024c662a6df8" providerId="ADAL" clId="{88836EC4-664C-4B0E-B1E6-43A753E1776E}" dt="2024-10-07T20:55:37.638" v="4878" actId="6264"/>
          <ac:spMkLst>
            <pc:docMk/>
            <pc:sldMk cId="2518433278" sldId="1134"/>
            <ac:spMk id="13" creationId="{70D0A756-9715-79B6-FE98-97A1966706DC}"/>
          </ac:spMkLst>
        </pc:spChg>
        <pc:spChg chg="add del mod ord">
          <ac:chgData name="Samuel Kim" userId="0b4e8f1a-35cc-4769-966d-024c662a6df8" providerId="ADAL" clId="{88836EC4-664C-4B0E-B1E6-43A753E1776E}" dt="2024-10-07T20:55:37.638" v="4878" actId="6264"/>
          <ac:spMkLst>
            <pc:docMk/>
            <pc:sldMk cId="2518433278" sldId="1134"/>
            <ac:spMk id="14" creationId="{5473BCB2-74CE-DC95-F6D5-7D59BF6C9B10}"/>
          </ac:spMkLst>
        </pc:spChg>
        <pc:spChg chg="add del mod ord">
          <ac:chgData name="Samuel Kim" userId="0b4e8f1a-35cc-4769-966d-024c662a6df8" providerId="ADAL" clId="{88836EC4-664C-4B0E-B1E6-43A753E1776E}" dt="2024-10-07T20:55:37.638" v="4878" actId="6264"/>
          <ac:spMkLst>
            <pc:docMk/>
            <pc:sldMk cId="2518433278" sldId="1134"/>
            <ac:spMk id="15" creationId="{08016AE5-1771-AB21-289A-5D4474985250}"/>
          </ac:spMkLst>
        </pc:spChg>
        <pc:spChg chg="add del mod ord">
          <ac:chgData name="Samuel Kim" userId="0b4e8f1a-35cc-4769-966d-024c662a6df8" providerId="ADAL" clId="{88836EC4-664C-4B0E-B1E6-43A753E1776E}" dt="2024-10-07T20:55:37.638" v="4878" actId="6264"/>
          <ac:spMkLst>
            <pc:docMk/>
            <pc:sldMk cId="2518433278" sldId="1134"/>
            <ac:spMk id="16" creationId="{1ACFB32F-352D-6178-C1AD-008F8EB7F31F}"/>
          </ac:spMkLst>
        </pc:spChg>
        <pc:spChg chg="add del mod ord">
          <ac:chgData name="Samuel Kim" userId="0b4e8f1a-35cc-4769-966d-024c662a6df8" providerId="ADAL" clId="{88836EC4-664C-4B0E-B1E6-43A753E1776E}" dt="2024-10-07T20:55:37.638" v="4878" actId="6264"/>
          <ac:spMkLst>
            <pc:docMk/>
            <pc:sldMk cId="2518433278" sldId="1134"/>
            <ac:spMk id="17" creationId="{13A36DB6-7A2F-99FA-F19D-411C0ACD5D31}"/>
          </ac:spMkLst>
        </pc:spChg>
        <pc:spChg chg="add del mod ord">
          <ac:chgData name="Samuel Kim" userId="0b4e8f1a-35cc-4769-966d-024c662a6df8" providerId="ADAL" clId="{88836EC4-664C-4B0E-B1E6-43A753E1776E}" dt="2024-10-07T20:55:37.638" v="4878" actId="6264"/>
          <ac:spMkLst>
            <pc:docMk/>
            <pc:sldMk cId="2518433278" sldId="1134"/>
            <ac:spMk id="18" creationId="{51F67A25-80F2-E6DF-B533-17C3A1D8191E}"/>
          </ac:spMkLst>
        </pc:spChg>
        <pc:spChg chg="add del mod ord">
          <ac:chgData name="Samuel Kim" userId="0b4e8f1a-35cc-4769-966d-024c662a6df8" providerId="ADAL" clId="{88836EC4-664C-4B0E-B1E6-43A753E1776E}" dt="2024-10-07T20:55:37.638" v="4878" actId="6264"/>
          <ac:spMkLst>
            <pc:docMk/>
            <pc:sldMk cId="2518433278" sldId="1134"/>
            <ac:spMk id="19" creationId="{DF90C5C6-7974-AAD1-4E78-2A23A2A7D2EA}"/>
          </ac:spMkLst>
        </pc:spChg>
        <pc:spChg chg="add del mod ord">
          <ac:chgData name="Samuel Kim" userId="0b4e8f1a-35cc-4769-966d-024c662a6df8" providerId="ADAL" clId="{88836EC4-664C-4B0E-B1E6-43A753E1776E}" dt="2024-10-07T20:55:37.638" v="4878" actId="6264"/>
          <ac:spMkLst>
            <pc:docMk/>
            <pc:sldMk cId="2518433278" sldId="1134"/>
            <ac:spMk id="20" creationId="{664E4B80-76C7-6A1E-2D0D-2FD2BEE53586}"/>
          </ac:spMkLst>
        </pc:spChg>
        <pc:spChg chg="add del mod ord">
          <ac:chgData name="Samuel Kim" userId="0b4e8f1a-35cc-4769-966d-024c662a6df8" providerId="ADAL" clId="{88836EC4-664C-4B0E-B1E6-43A753E1776E}" dt="2024-10-07T20:55:37.638" v="4878" actId="6264"/>
          <ac:spMkLst>
            <pc:docMk/>
            <pc:sldMk cId="2518433278" sldId="1134"/>
            <ac:spMk id="21" creationId="{BA0141C8-94D5-F94A-DD9E-1EB094414505}"/>
          </ac:spMkLst>
        </pc:spChg>
        <pc:spChg chg="add del mod ord">
          <ac:chgData name="Samuel Kim" userId="0b4e8f1a-35cc-4769-966d-024c662a6df8" providerId="ADAL" clId="{88836EC4-664C-4B0E-B1E6-43A753E1776E}" dt="2024-10-07T20:55:37.638" v="4878" actId="6264"/>
          <ac:spMkLst>
            <pc:docMk/>
            <pc:sldMk cId="2518433278" sldId="1134"/>
            <ac:spMk id="22" creationId="{79AA8565-E265-C9BF-3F55-D5E2D954ACB6}"/>
          </ac:spMkLst>
        </pc:spChg>
        <pc:spChg chg="add del mod ord">
          <ac:chgData name="Samuel Kim" userId="0b4e8f1a-35cc-4769-966d-024c662a6df8" providerId="ADAL" clId="{88836EC4-664C-4B0E-B1E6-43A753E1776E}" dt="2024-10-07T20:55:37.638" v="4878" actId="6264"/>
          <ac:spMkLst>
            <pc:docMk/>
            <pc:sldMk cId="2518433278" sldId="1134"/>
            <ac:spMk id="23" creationId="{A60166D1-6BA7-DF47-7DCE-C10C4EA8449C}"/>
          </ac:spMkLst>
        </pc:spChg>
        <pc:spChg chg="mod ord modVis">
          <ac:chgData name="Samuel Kim" userId="0b4e8f1a-35cc-4769-966d-024c662a6df8" providerId="ADAL" clId="{88836EC4-664C-4B0E-B1E6-43A753E1776E}" dt="2024-10-07T21:03:59.852" v="5092" actId="13244"/>
          <ac:spMkLst>
            <pc:docMk/>
            <pc:sldMk cId="2518433278" sldId="1134"/>
            <ac:spMk id="24" creationId="{60AEC531-50D9-716E-1786-0E4E55994B82}"/>
          </ac:spMkLst>
        </pc:spChg>
        <pc:spChg chg="add del mod ord">
          <ac:chgData name="Samuel Kim" userId="0b4e8f1a-35cc-4769-966d-024c662a6df8" providerId="ADAL" clId="{88836EC4-664C-4B0E-B1E6-43A753E1776E}" dt="2024-10-07T20:55:37.638" v="4878" actId="6264"/>
          <ac:spMkLst>
            <pc:docMk/>
            <pc:sldMk cId="2518433278" sldId="1134"/>
            <ac:spMk id="25" creationId="{255A41EA-10FA-AD79-B160-82328F827DCB}"/>
          </ac:spMkLst>
        </pc:spChg>
        <pc:spChg chg="add del mod ord">
          <ac:chgData name="Samuel Kim" userId="0b4e8f1a-35cc-4769-966d-024c662a6df8" providerId="ADAL" clId="{88836EC4-664C-4B0E-B1E6-43A753E1776E}" dt="2024-10-07T20:55:37.638" v="4878" actId="6264"/>
          <ac:spMkLst>
            <pc:docMk/>
            <pc:sldMk cId="2518433278" sldId="1134"/>
            <ac:spMk id="26" creationId="{697D13D2-0789-D772-F998-C182199923E0}"/>
          </ac:spMkLst>
        </pc:spChg>
        <pc:spChg chg="add del mod ord">
          <ac:chgData name="Samuel Kim" userId="0b4e8f1a-35cc-4769-966d-024c662a6df8" providerId="ADAL" clId="{88836EC4-664C-4B0E-B1E6-43A753E1776E}" dt="2024-10-07T20:55:37.638" v="4878" actId="6264"/>
          <ac:spMkLst>
            <pc:docMk/>
            <pc:sldMk cId="2518433278" sldId="1134"/>
            <ac:spMk id="27" creationId="{1695A0EF-AF74-7717-8644-E481F736ED8D}"/>
          </ac:spMkLst>
        </pc:spChg>
        <pc:spChg chg="add del mod ord">
          <ac:chgData name="Samuel Kim" userId="0b4e8f1a-35cc-4769-966d-024c662a6df8" providerId="ADAL" clId="{88836EC4-664C-4B0E-B1E6-43A753E1776E}" dt="2024-10-07T20:55:37.638" v="4878" actId="6264"/>
          <ac:spMkLst>
            <pc:docMk/>
            <pc:sldMk cId="2518433278" sldId="1134"/>
            <ac:spMk id="28" creationId="{F745C37E-619E-28F2-2A42-EC8301468522}"/>
          </ac:spMkLst>
        </pc:spChg>
        <pc:spChg chg="add del mod ord">
          <ac:chgData name="Samuel Kim" userId="0b4e8f1a-35cc-4769-966d-024c662a6df8" providerId="ADAL" clId="{88836EC4-664C-4B0E-B1E6-43A753E1776E}" dt="2024-10-07T20:55:37.638" v="4878" actId="6264"/>
          <ac:spMkLst>
            <pc:docMk/>
            <pc:sldMk cId="2518433278" sldId="1134"/>
            <ac:spMk id="29" creationId="{0518B190-27FF-A324-8560-95CA0DAB0B57}"/>
          </ac:spMkLst>
        </pc:spChg>
        <pc:spChg chg="add del mod">
          <ac:chgData name="Samuel Kim" userId="0b4e8f1a-35cc-4769-966d-024c662a6df8" providerId="ADAL" clId="{88836EC4-664C-4B0E-B1E6-43A753E1776E}" dt="2024-10-07T20:55:52.259" v="4908" actId="6264"/>
          <ac:spMkLst>
            <pc:docMk/>
            <pc:sldMk cId="2518433278" sldId="1134"/>
            <ac:spMk id="31" creationId="{D0BBDB4E-2222-7EC2-2073-FCC2A2042A68}"/>
          </ac:spMkLst>
        </pc:spChg>
        <pc:spChg chg="add del mod">
          <ac:chgData name="Samuel Kim" userId="0b4e8f1a-35cc-4769-966d-024c662a6df8" providerId="ADAL" clId="{88836EC4-664C-4B0E-B1E6-43A753E1776E}" dt="2024-10-07T20:55:52.259" v="4908" actId="6264"/>
          <ac:spMkLst>
            <pc:docMk/>
            <pc:sldMk cId="2518433278" sldId="1134"/>
            <ac:spMk id="32" creationId="{346C7AA8-380E-6B0D-7940-2055B35E84A3}"/>
          </ac:spMkLst>
        </pc:spChg>
        <pc:spChg chg="add del mod">
          <ac:chgData name="Samuel Kim" userId="0b4e8f1a-35cc-4769-966d-024c662a6df8" providerId="ADAL" clId="{88836EC4-664C-4B0E-B1E6-43A753E1776E}" dt="2024-10-07T20:55:52.259" v="4908" actId="6264"/>
          <ac:spMkLst>
            <pc:docMk/>
            <pc:sldMk cId="2518433278" sldId="1134"/>
            <ac:spMk id="33" creationId="{C248A90F-793B-A4FC-6201-097C693B0FB8}"/>
          </ac:spMkLst>
        </pc:spChg>
        <pc:spChg chg="add del mod">
          <ac:chgData name="Samuel Kim" userId="0b4e8f1a-35cc-4769-966d-024c662a6df8" providerId="ADAL" clId="{88836EC4-664C-4B0E-B1E6-43A753E1776E}" dt="2024-10-07T20:55:52.259" v="4908" actId="6264"/>
          <ac:spMkLst>
            <pc:docMk/>
            <pc:sldMk cId="2518433278" sldId="1134"/>
            <ac:spMk id="34" creationId="{288BCC81-EF62-AF80-0C81-983C25400688}"/>
          </ac:spMkLst>
        </pc:spChg>
        <pc:spChg chg="add del mod ord">
          <ac:chgData name="Samuel Kim" userId="0b4e8f1a-35cc-4769-966d-024c662a6df8" providerId="ADAL" clId="{88836EC4-664C-4B0E-B1E6-43A753E1776E}" dt="2024-10-07T21:02:07.954" v="5078" actId="478"/>
          <ac:spMkLst>
            <pc:docMk/>
            <pc:sldMk cId="2518433278" sldId="1134"/>
            <ac:spMk id="35" creationId="{6A420E30-DE5F-30FE-E087-92222EAE8110}"/>
          </ac:spMkLst>
        </pc:spChg>
        <pc:spChg chg="add del mod ord">
          <ac:chgData name="Samuel Kim" userId="0b4e8f1a-35cc-4769-966d-024c662a6df8" providerId="ADAL" clId="{88836EC4-664C-4B0E-B1E6-43A753E1776E}" dt="2024-10-07T21:02:07.954" v="5078" actId="478"/>
          <ac:spMkLst>
            <pc:docMk/>
            <pc:sldMk cId="2518433278" sldId="1134"/>
            <ac:spMk id="36" creationId="{F558CD85-04A8-3DC1-E5D1-494F7835A060}"/>
          </ac:spMkLst>
        </pc:spChg>
        <pc:spChg chg="add del mod ord">
          <ac:chgData name="Samuel Kim" userId="0b4e8f1a-35cc-4769-966d-024c662a6df8" providerId="ADAL" clId="{88836EC4-664C-4B0E-B1E6-43A753E1776E}" dt="2024-10-07T21:02:07.954" v="5078" actId="478"/>
          <ac:spMkLst>
            <pc:docMk/>
            <pc:sldMk cId="2518433278" sldId="1134"/>
            <ac:spMk id="37" creationId="{3B57EFA5-C4B0-66F5-D19E-B9DE3631F0E5}"/>
          </ac:spMkLst>
        </pc:spChg>
        <pc:spChg chg="add del mod ord">
          <ac:chgData name="Samuel Kim" userId="0b4e8f1a-35cc-4769-966d-024c662a6df8" providerId="ADAL" clId="{88836EC4-664C-4B0E-B1E6-43A753E1776E}" dt="2024-10-07T21:02:07.954" v="5078" actId="478"/>
          <ac:spMkLst>
            <pc:docMk/>
            <pc:sldMk cId="2518433278" sldId="1134"/>
            <ac:spMk id="38" creationId="{0E58E1FE-30D0-77BA-4565-24C48173D1B6}"/>
          </ac:spMkLst>
        </pc:spChg>
        <pc:spChg chg="add del mod ord">
          <ac:chgData name="Samuel Kim" userId="0b4e8f1a-35cc-4769-966d-024c662a6df8" providerId="ADAL" clId="{88836EC4-664C-4B0E-B1E6-43A753E1776E}" dt="2024-10-07T21:02:07.954" v="5078" actId="478"/>
          <ac:spMkLst>
            <pc:docMk/>
            <pc:sldMk cId="2518433278" sldId="1134"/>
            <ac:spMk id="39" creationId="{CFD7B7BC-F99C-C36B-8510-125F74839622}"/>
          </ac:spMkLst>
        </pc:spChg>
        <pc:spChg chg="add del mod ord">
          <ac:chgData name="Samuel Kim" userId="0b4e8f1a-35cc-4769-966d-024c662a6df8" providerId="ADAL" clId="{88836EC4-664C-4B0E-B1E6-43A753E1776E}" dt="2024-10-07T21:02:07.954" v="5078" actId="478"/>
          <ac:spMkLst>
            <pc:docMk/>
            <pc:sldMk cId="2518433278" sldId="1134"/>
            <ac:spMk id="40" creationId="{080DA832-06D0-3BA0-AA20-6F3A2C04C0AA}"/>
          </ac:spMkLst>
        </pc:spChg>
        <pc:spChg chg="add del mod ord">
          <ac:chgData name="Samuel Kim" userId="0b4e8f1a-35cc-4769-966d-024c662a6df8" providerId="ADAL" clId="{88836EC4-664C-4B0E-B1E6-43A753E1776E}" dt="2024-10-07T21:02:07.954" v="5078" actId="478"/>
          <ac:spMkLst>
            <pc:docMk/>
            <pc:sldMk cId="2518433278" sldId="1134"/>
            <ac:spMk id="41" creationId="{CF806D0E-60C2-FCA8-E119-ECB11E25366C}"/>
          </ac:spMkLst>
        </pc:spChg>
        <pc:spChg chg="add del mod ord">
          <ac:chgData name="Samuel Kim" userId="0b4e8f1a-35cc-4769-966d-024c662a6df8" providerId="ADAL" clId="{88836EC4-664C-4B0E-B1E6-43A753E1776E}" dt="2024-10-07T21:02:07.954" v="5078" actId="478"/>
          <ac:spMkLst>
            <pc:docMk/>
            <pc:sldMk cId="2518433278" sldId="1134"/>
            <ac:spMk id="42" creationId="{7600A885-294D-F29E-295C-631235EB6D86}"/>
          </ac:spMkLst>
        </pc:spChg>
        <pc:spChg chg="add del mod ord">
          <ac:chgData name="Samuel Kim" userId="0b4e8f1a-35cc-4769-966d-024c662a6df8" providerId="ADAL" clId="{88836EC4-664C-4B0E-B1E6-43A753E1776E}" dt="2024-10-07T21:02:07.954" v="5078" actId="478"/>
          <ac:spMkLst>
            <pc:docMk/>
            <pc:sldMk cId="2518433278" sldId="1134"/>
            <ac:spMk id="43" creationId="{5AFD70D0-1926-841F-83BE-19393FACE6A7}"/>
          </ac:spMkLst>
        </pc:spChg>
        <pc:spChg chg="add del mod ord">
          <ac:chgData name="Samuel Kim" userId="0b4e8f1a-35cc-4769-966d-024c662a6df8" providerId="ADAL" clId="{88836EC4-664C-4B0E-B1E6-43A753E1776E}" dt="2024-10-07T21:02:07.954" v="5078" actId="478"/>
          <ac:spMkLst>
            <pc:docMk/>
            <pc:sldMk cId="2518433278" sldId="1134"/>
            <ac:spMk id="44" creationId="{E061F49F-64E6-F0AB-F7AE-0DDD301310F7}"/>
          </ac:spMkLst>
        </pc:spChg>
        <pc:spChg chg="add del mod ord">
          <ac:chgData name="Samuel Kim" userId="0b4e8f1a-35cc-4769-966d-024c662a6df8" providerId="ADAL" clId="{88836EC4-664C-4B0E-B1E6-43A753E1776E}" dt="2024-10-07T21:02:07.954" v="5078" actId="478"/>
          <ac:spMkLst>
            <pc:docMk/>
            <pc:sldMk cId="2518433278" sldId="1134"/>
            <ac:spMk id="45" creationId="{88EA669D-B042-82E7-87EA-34D01AB2EDFC}"/>
          </ac:spMkLst>
        </pc:spChg>
        <pc:spChg chg="add del mod ord">
          <ac:chgData name="Samuel Kim" userId="0b4e8f1a-35cc-4769-966d-024c662a6df8" providerId="ADAL" clId="{88836EC4-664C-4B0E-B1E6-43A753E1776E}" dt="2024-10-07T21:02:07.954" v="5078" actId="478"/>
          <ac:spMkLst>
            <pc:docMk/>
            <pc:sldMk cId="2518433278" sldId="1134"/>
            <ac:spMk id="46" creationId="{3F2B38EF-4986-3F29-A906-C4EF11F6FE28}"/>
          </ac:spMkLst>
        </pc:spChg>
        <pc:spChg chg="add del mod ord">
          <ac:chgData name="Samuel Kim" userId="0b4e8f1a-35cc-4769-966d-024c662a6df8" providerId="ADAL" clId="{88836EC4-664C-4B0E-B1E6-43A753E1776E}" dt="2024-10-07T21:02:07.954" v="5078" actId="478"/>
          <ac:spMkLst>
            <pc:docMk/>
            <pc:sldMk cId="2518433278" sldId="1134"/>
            <ac:spMk id="47" creationId="{4754DA90-EE3F-95FD-E494-7017519A26DE}"/>
          </ac:spMkLst>
        </pc:spChg>
        <pc:spChg chg="add del mod ord">
          <ac:chgData name="Samuel Kim" userId="0b4e8f1a-35cc-4769-966d-024c662a6df8" providerId="ADAL" clId="{88836EC4-664C-4B0E-B1E6-43A753E1776E}" dt="2024-10-07T21:02:07.954" v="5078" actId="478"/>
          <ac:spMkLst>
            <pc:docMk/>
            <pc:sldMk cId="2518433278" sldId="1134"/>
            <ac:spMk id="48" creationId="{8092D46C-EE85-F208-31FA-6EEFC4FFD5BD}"/>
          </ac:spMkLst>
        </pc:spChg>
        <pc:spChg chg="add del mod ord">
          <ac:chgData name="Samuel Kim" userId="0b4e8f1a-35cc-4769-966d-024c662a6df8" providerId="ADAL" clId="{88836EC4-664C-4B0E-B1E6-43A753E1776E}" dt="2024-10-07T21:02:07.954" v="5078" actId="478"/>
          <ac:spMkLst>
            <pc:docMk/>
            <pc:sldMk cId="2518433278" sldId="1134"/>
            <ac:spMk id="49" creationId="{E6DE6337-DD2F-9BA8-5480-2877F06DD807}"/>
          </ac:spMkLst>
        </pc:spChg>
        <pc:spChg chg="add del mod ord">
          <ac:chgData name="Samuel Kim" userId="0b4e8f1a-35cc-4769-966d-024c662a6df8" providerId="ADAL" clId="{88836EC4-664C-4B0E-B1E6-43A753E1776E}" dt="2024-10-07T21:02:07.954" v="5078" actId="478"/>
          <ac:spMkLst>
            <pc:docMk/>
            <pc:sldMk cId="2518433278" sldId="1134"/>
            <ac:spMk id="50" creationId="{3F1FDDB6-8289-D1AA-8845-0603811D2C05}"/>
          </ac:spMkLst>
        </pc:spChg>
        <pc:spChg chg="add del mod ord">
          <ac:chgData name="Samuel Kim" userId="0b4e8f1a-35cc-4769-966d-024c662a6df8" providerId="ADAL" clId="{88836EC4-664C-4B0E-B1E6-43A753E1776E}" dt="2024-10-07T21:02:07.954" v="5078" actId="478"/>
          <ac:spMkLst>
            <pc:docMk/>
            <pc:sldMk cId="2518433278" sldId="1134"/>
            <ac:spMk id="51" creationId="{CBE26792-B112-2355-3142-F18B95AAFC76}"/>
          </ac:spMkLst>
        </pc:spChg>
        <pc:spChg chg="add del mod ord">
          <ac:chgData name="Samuel Kim" userId="0b4e8f1a-35cc-4769-966d-024c662a6df8" providerId="ADAL" clId="{88836EC4-664C-4B0E-B1E6-43A753E1776E}" dt="2024-10-07T21:02:07.954" v="5078" actId="478"/>
          <ac:spMkLst>
            <pc:docMk/>
            <pc:sldMk cId="2518433278" sldId="1134"/>
            <ac:spMk id="52" creationId="{F0F681E4-0DD0-EA53-FEB9-CA76AD78E005}"/>
          </ac:spMkLst>
        </pc:spChg>
        <pc:spChg chg="add del mod ord">
          <ac:chgData name="Samuel Kim" userId="0b4e8f1a-35cc-4769-966d-024c662a6df8" providerId="ADAL" clId="{88836EC4-664C-4B0E-B1E6-43A753E1776E}" dt="2024-10-07T21:02:07.954" v="5078" actId="478"/>
          <ac:spMkLst>
            <pc:docMk/>
            <pc:sldMk cId="2518433278" sldId="1134"/>
            <ac:spMk id="53" creationId="{7EE82EB0-1DEB-A293-DD5F-CA68D1BFF3FF}"/>
          </ac:spMkLst>
        </pc:spChg>
        <pc:spChg chg="add del mod ord">
          <ac:chgData name="Samuel Kim" userId="0b4e8f1a-35cc-4769-966d-024c662a6df8" providerId="ADAL" clId="{88836EC4-664C-4B0E-B1E6-43A753E1776E}" dt="2024-10-07T21:02:07.954" v="5078" actId="478"/>
          <ac:spMkLst>
            <pc:docMk/>
            <pc:sldMk cId="2518433278" sldId="1134"/>
            <ac:spMk id="54" creationId="{D84AF892-E756-BAA9-4971-7019B7D382DB}"/>
          </ac:spMkLst>
        </pc:spChg>
        <pc:spChg chg="add mod">
          <ac:chgData name="Samuel Kim" userId="0b4e8f1a-35cc-4769-966d-024c662a6df8" providerId="ADAL" clId="{88836EC4-664C-4B0E-B1E6-43A753E1776E}" dt="2024-10-07T20:55:48.586" v="4906"/>
          <ac:spMkLst>
            <pc:docMk/>
            <pc:sldMk cId="2518433278" sldId="1134"/>
            <ac:spMk id="55" creationId="{263D8A46-1322-18CB-8998-05E83BBF25D2}"/>
          </ac:spMkLst>
        </pc:spChg>
        <pc:spChg chg="add del mod">
          <ac:chgData name="Samuel Kim" userId="0b4e8f1a-35cc-4769-966d-024c662a6df8" providerId="ADAL" clId="{88836EC4-664C-4B0E-B1E6-43A753E1776E}" dt="2024-10-07T20:56:37.149" v="4917" actId="478"/>
          <ac:spMkLst>
            <pc:docMk/>
            <pc:sldMk cId="2518433278" sldId="1134"/>
            <ac:spMk id="56" creationId="{A7F0A589-CFCC-A296-CB2F-64A3E5BDAC76}"/>
          </ac:spMkLst>
        </pc:spChg>
        <pc:spChg chg="add del mod">
          <ac:chgData name="Samuel Kim" userId="0b4e8f1a-35cc-4769-966d-024c662a6df8" providerId="ADAL" clId="{88836EC4-664C-4B0E-B1E6-43A753E1776E}" dt="2024-10-07T20:56:40.744" v="4939" actId="6264"/>
          <ac:spMkLst>
            <pc:docMk/>
            <pc:sldMk cId="2518433278" sldId="1134"/>
            <ac:spMk id="57" creationId="{691CF3FA-7F4A-83CC-ABFE-08C134B10811}"/>
          </ac:spMkLst>
        </pc:spChg>
        <pc:spChg chg="add del mod">
          <ac:chgData name="Samuel Kim" userId="0b4e8f1a-35cc-4769-966d-024c662a6df8" providerId="ADAL" clId="{88836EC4-664C-4B0E-B1E6-43A753E1776E}" dt="2024-10-07T20:56:40.744" v="4939" actId="6264"/>
          <ac:spMkLst>
            <pc:docMk/>
            <pc:sldMk cId="2518433278" sldId="1134"/>
            <ac:spMk id="58" creationId="{8A9711CF-46D1-9647-D3DE-C44A0A44ABD8}"/>
          </ac:spMkLst>
        </pc:spChg>
        <pc:spChg chg="add del mod">
          <ac:chgData name="Samuel Kim" userId="0b4e8f1a-35cc-4769-966d-024c662a6df8" providerId="ADAL" clId="{88836EC4-664C-4B0E-B1E6-43A753E1776E}" dt="2024-10-07T20:56:40.744" v="4939" actId="6264"/>
          <ac:spMkLst>
            <pc:docMk/>
            <pc:sldMk cId="2518433278" sldId="1134"/>
            <ac:spMk id="59" creationId="{BEB34298-ADCB-124C-4803-8C77CDC89028}"/>
          </ac:spMkLst>
        </pc:spChg>
        <pc:spChg chg="add del mod ord">
          <ac:chgData name="Samuel Kim" userId="0b4e8f1a-35cc-4769-966d-024c662a6df8" providerId="ADAL" clId="{88836EC4-664C-4B0E-B1E6-43A753E1776E}" dt="2024-10-07T20:56:40.744" v="4939" actId="6264"/>
          <ac:spMkLst>
            <pc:docMk/>
            <pc:sldMk cId="2518433278" sldId="1134"/>
            <ac:spMk id="60" creationId="{BA84B782-F1B7-9111-1746-3A6E996470F7}"/>
          </ac:spMkLst>
        </pc:spChg>
        <pc:spChg chg="add del mod ord">
          <ac:chgData name="Samuel Kim" userId="0b4e8f1a-35cc-4769-966d-024c662a6df8" providerId="ADAL" clId="{88836EC4-664C-4B0E-B1E6-43A753E1776E}" dt="2024-10-07T20:56:40.744" v="4939" actId="6264"/>
          <ac:spMkLst>
            <pc:docMk/>
            <pc:sldMk cId="2518433278" sldId="1134"/>
            <ac:spMk id="61" creationId="{699F86A5-2299-59FD-9C1F-13AFB954B6BB}"/>
          </ac:spMkLst>
        </pc:spChg>
        <pc:spChg chg="add del mod ord">
          <ac:chgData name="Samuel Kim" userId="0b4e8f1a-35cc-4769-966d-024c662a6df8" providerId="ADAL" clId="{88836EC4-664C-4B0E-B1E6-43A753E1776E}" dt="2024-10-07T20:56:40.744" v="4939" actId="6264"/>
          <ac:spMkLst>
            <pc:docMk/>
            <pc:sldMk cId="2518433278" sldId="1134"/>
            <ac:spMk id="62" creationId="{937DBE61-94D2-7DA1-B47C-4E2C7140241A}"/>
          </ac:spMkLst>
        </pc:spChg>
        <pc:spChg chg="add del mod ord">
          <ac:chgData name="Samuel Kim" userId="0b4e8f1a-35cc-4769-966d-024c662a6df8" providerId="ADAL" clId="{88836EC4-664C-4B0E-B1E6-43A753E1776E}" dt="2024-10-07T20:56:40.744" v="4939" actId="6264"/>
          <ac:spMkLst>
            <pc:docMk/>
            <pc:sldMk cId="2518433278" sldId="1134"/>
            <ac:spMk id="63" creationId="{3CB257C9-9A87-2123-D2A9-F4A918700FEA}"/>
          </ac:spMkLst>
        </pc:spChg>
        <pc:spChg chg="add del mod ord">
          <ac:chgData name="Samuel Kim" userId="0b4e8f1a-35cc-4769-966d-024c662a6df8" providerId="ADAL" clId="{88836EC4-664C-4B0E-B1E6-43A753E1776E}" dt="2024-10-07T20:56:40.744" v="4939" actId="6264"/>
          <ac:spMkLst>
            <pc:docMk/>
            <pc:sldMk cId="2518433278" sldId="1134"/>
            <ac:spMk id="64" creationId="{FD47ACBF-B1F8-A5AB-967C-792CCD4D2421}"/>
          </ac:spMkLst>
        </pc:spChg>
        <pc:spChg chg="add del mod ord">
          <ac:chgData name="Samuel Kim" userId="0b4e8f1a-35cc-4769-966d-024c662a6df8" providerId="ADAL" clId="{88836EC4-664C-4B0E-B1E6-43A753E1776E}" dt="2024-10-07T20:56:40.744" v="4939" actId="6264"/>
          <ac:spMkLst>
            <pc:docMk/>
            <pc:sldMk cId="2518433278" sldId="1134"/>
            <ac:spMk id="65" creationId="{A5334877-04E9-2C6E-C63A-5ED383CD258B}"/>
          </ac:spMkLst>
        </pc:spChg>
        <pc:spChg chg="add del mod ord">
          <ac:chgData name="Samuel Kim" userId="0b4e8f1a-35cc-4769-966d-024c662a6df8" providerId="ADAL" clId="{88836EC4-664C-4B0E-B1E6-43A753E1776E}" dt="2024-10-07T20:56:40.744" v="4939" actId="6264"/>
          <ac:spMkLst>
            <pc:docMk/>
            <pc:sldMk cId="2518433278" sldId="1134"/>
            <ac:spMk id="66" creationId="{7F5F98DE-526A-93BE-8EBA-30CB1762C2DC}"/>
          </ac:spMkLst>
        </pc:spChg>
        <pc:spChg chg="add del mod ord">
          <ac:chgData name="Samuel Kim" userId="0b4e8f1a-35cc-4769-966d-024c662a6df8" providerId="ADAL" clId="{88836EC4-664C-4B0E-B1E6-43A753E1776E}" dt="2024-10-07T20:56:40.744" v="4939" actId="6264"/>
          <ac:spMkLst>
            <pc:docMk/>
            <pc:sldMk cId="2518433278" sldId="1134"/>
            <ac:spMk id="67" creationId="{BC8A0C58-E964-8A62-6881-88F5FCA06312}"/>
          </ac:spMkLst>
        </pc:spChg>
        <pc:spChg chg="add del mod ord">
          <ac:chgData name="Samuel Kim" userId="0b4e8f1a-35cc-4769-966d-024c662a6df8" providerId="ADAL" clId="{88836EC4-664C-4B0E-B1E6-43A753E1776E}" dt="2024-10-07T20:56:40.744" v="4939" actId="6264"/>
          <ac:spMkLst>
            <pc:docMk/>
            <pc:sldMk cId="2518433278" sldId="1134"/>
            <ac:spMk id="68" creationId="{914D436B-4C0E-B090-83A2-5F695A9A8676}"/>
          </ac:spMkLst>
        </pc:spChg>
        <pc:spChg chg="add del mod ord">
          <ac:chgData name="Samuel Kim" userId="0b4e8f1a-35cc-4769-966d-024c662a6df8" providerId="ADAL" clId="{88836EC4-664C-4B0E-B1E6-43A753E1776E}" dt="2024-10-07T20:56:40.744" v="4939" actId="6264"/>
          <ac:spMkLst>
            <pc:docMk/>
            <pc:sldMk cId="2518433278" sldId="1134"/>
            <ac:spMk id="69" creationId="{767CB53E-9975-117A-6F99-13A3C15AC00F}"/>
          </ac:spMkLst>
        </pc:spChg>
        <pc:spChg chg="add del mod ord">
          <ac:chgData name="Samuel Kim" userId="0b4e8f1a-35cc-4769-966d-024c662a6df8" providerId="ADAL" clId="{88836EC4-664C-4B0E-B1E6-43A753E1776E}" dt="2024-10-07T20:56:40.744" v="4939" actId="6264"/>
          <ac:spMkLst>
            <pc:docMk/>
            <pc:sldMk cId="2518433278" sldId="1134"/>
            <ac:spMk id="70" creationId="{D1A3F142-7010-BF18-AB03-8191E41192A8}"/>
          </ac:spMkLst>
        </pc:spChg>
        <pc:spChg chg="add del mod ord">
          <ac:chgData name="Samuel Kim" userId="0b4e8f1a-35cc-4769-966d-024c662a6df8" providerId="ADAL" clId="{88836EC4-664C-4B0E-B1E6-43A753E1776E}" dt="2024-10-07T20:56:40.744" v="4939" actId="6264"/>
          <ac:spMkLst>
            <pc:docMk/>
            <pc:sldMk cId="2518433278" sldId="1134"/>
            <ac:spMk id="71" creationId="{CEA440E6-C075-7763-901A-55A74C9805D6}"/>
          </ac:spMkLst>
        </pc:spChg>
        <pc:spChg chg="add del mod ord">
          <ac:chgData name="Samuel Kim" userId="0b4e8f1a-35cc-4769-966d-024c662a6df8" providerId="ADAL" clId="{88836EC4-664C-4B0E-B1E6-43A753E1776E}" dt="2024-10-07T20:56:40.744" v="4939" actId="6264"/>
          <ac:spMkLst>
            <pc:docMk/>
            <pc:sldMk cId="2518433278" sldId="1134"/>
            <ac:spMk id="72" creationId="{141F0C60-3426-F1B0-0CA3-190B265C4A93}"/>
          </ac:spMkLst>
        </pc:spChg>
        <pc:spChg chg="add del mod ord">
          <ac:chgData name="Samuel Kim" userId="0b4e8f1a-35cc-4769-966d-024c662a6df8" providerId="ADAL" clId="{88836EC4-664C-4B0E-B1E6-43A753E1776E}" dt="2024-10-07T20:56:40.744" v="4939" actId="6264"/>
          <ac:spMkLst>
            <pc:docMk/>
            <pc:sldMk cId="2518433278" sldId="1134"/>
            <ac:spMk id="73" creationId="{346AE0D4-880A-815C-4F4C-E0ED5FBB375C}"/>
          </ac:spMkLst>
        </pc:spChg>
        <pc:spChg chg="add del mod ord">
          <ac:chgData name="Samuel Kim" userId="0b4e8f1a-35cc-4769-966d-024c662a6df8" providerId="ADAL" clId="{88836EC4-664C-4B0E-B1E6-43A753E1776E}" dt="2024-10-07T20:56:40.744" v="4939" actId="6264"/>
          <ac:spMkLst>
            <pc:docMk/>
            <pc:sldMk cId="2518433278" sldId="1134"/>
            <ac:spMk id="74" creationId="{E263C98D-E680-5B54-C31C-EC2B01AB603A}"/>
          </ac:spMkLst>
        </pc:spChg>
        <pc:spChg chg="add del mod ord">
          <ac:chgData name="Samuel Kim" userId="0b4e8f1a-35cc-4769-966d-024c662a6df8" providerId="ADAL" clId="{88836EC4-664C-4B0E-B1E6-43A753E1776E}" dt="2024-10-07T20:56:40.744" v="4939" actId="6264"/>
          <ac:spMkLst>
            <pc:docMk/>
            <pc:sldMk cId="2518433278" sldId="1134"/>
            <ac:spMk id="75" creationId="{11115CA7-9F0A-0794-55C5-3F25016BFB5B}"/>
          </ac:spMkLst>
        </pc:spChg>
        <pc:spChg chg="add del mod ord">
          <ac:chgData name="Samuel Kim" userId="0b4e8f1a-35cc-4769-966d-024c662a6df8" providerId="ADAL" clId="{88836EC4-664C-4B0E-B1E6-43A753E1776E}" dt="2024-10-07T20:56:40.744" v="4939" actId="6264"/>
          <ac:spMkLst>
            <pc:docMk/>
            <pc:sldMk cId="2518433278" sldId="1134"/>
            <ac:spMk id="76" creationId="{A72BB5D6-F557-735A-F910-BAE4EBE17589}"/>
          </ac:spMkLst>
        </pc:spChg>
        <pc:spChg chg="add del mod ord">
          <ac:chgData name="Samuel Kim" userId="0b4e8f1a-35cc-4769-966d-024c662a6df8" providerId="ADAL" clId="{88836EC4-664C-4B0E-B1E6-43A753E1776E}" dt="2024-10-07T20:56:40.744" v="4939" actId="6264"/>
          <ac:spMkLst>
            <pc:docMk/>
            <pc:sldMk cId="2518433278" sldId="1134"/>
            <ac:spMk id="77" creationId="{5C04F0ED-8F3F-1876-FCCF-EE8F2EC573BE}"/>
          </ac:spMkLst>
        </pc:spChg>
        <pc:spChg chg="add del mod ord">
          <ac:chgData name="Samuel Kim" userId="0b4e8f1a-35cc-4769-966d-024c662a6df8" providerId="ADAL" clId="{88836EC4-664C-4B0E-B1E6-43A753E1776E}" dt="2024-10-07T20:56:40.744" v="4939" actId="6264"/>
          <ac:spMkLst>
            <pc:docMk/>
            <pc:sldMk cId="2518433278" sldId="1134"/>
            <ac:spMk id="78" creationId="{1D089D44-63E7-3492-A00A-C9B6AB1772B1}"/>
          </ac:spMkLst>
        </pc:spChg>
        <pc:spChg chg="add del mod ord">
          <ac:chgData name="Samuel Kim" userId="0b4e8f1a-35cc-4769-966d-024c662a6df8" providerId="ADAL" clId="{88836EC4-664C-4B0E-B1E6-43A753E1776E}" dt="2024-10-07T20:56:40.744" v="4939" actId="6264"/>
          <ac:spMkLst>
            <pc:docMk/>
            <pc:sldMk cId="2518433278" sldId="1134"/>
            <ac:spMk id="79" creationId="{7BEE252E-BFD6-3BEB-9C37-20B97A646C6D}"/>
          </ac:spMkLst>
        </pc:spChg>
        <pc:spChg chg="add mod ord modVis">
          <ac:chgData name="Samuel Kim" userId="0b4e8f1a-35cc-4769-966d-024c662a6df8" providerId="ADAL" clId="{88836EC4-664C-4B0E-B1E6-43A753E1776E}" dt="2024-10-07T21:08:48.187" v="5203" actId="1076"/>
          <ac:spMkLst>
            <pc:docMk/>
            <pc:sldMk cId="2518433278" sldId="1134"/>
            <ac:spMk id="80" creationId="{DC6D4174-1F93-47B9-F3DB-94C8889E06F1}"/>
          </ac:spMkLst>
        </pc:spChg>
        <pc:picChg chg="mod ord modVis">
          <ac:chgData name="Samuel Kim" userId="0b4e8f1a-35cc-4769-966d-024c662a6df8" providerId="ADAL" clId="{88836EC4-664C-4B0E-B1E6-43A753E1776E}" dt="2024-10-07T21:07:20.293" v="5185" actId="12788"/>
          <ac:picMkLst>
            <pc:docMk/>
            <pc:sldMk cId="2518433278" sldId="1134"/>
            <ac:picMk id="5" creationId="{AD520734-537E-38AD-1225-4C88E0373657}"/>
          </ac:picMkLst>
        </pc:picChg>
      </pc:sldChg>
      <pc:sldChg chg="addSp delSp modSp mod chgLayout">
        <pc:chgData name="Samuel Kim" userId="0b4e8f1a-35cc-4769-966d-024c662a6df8" providerId="ADAL" clId="{88836EC4-664C-4B0E-B1E6-43A753E1776E}" dt="2024-10-07T21:09:16.201" v="5206" actId="13244"/>
        <pc:sldMkLst>
          <pc:docMk/>
          <pc:sldMk cId="2272072551" sldId="1135"/>
        </pc:sldMkLst>
        <pc:spChg chg="mod ord">
          <ac:chgData name="Samuel Kim" userId="0b4e8f1a-35cc-4769-966d-024c662a6df8" providerId="ADAL" clId="{88836EC4-664C-4B0E-B1E6-43A753E1776E}" dt="2024-10-07T21:04:36.749" v="5120" actId="255"/>
          <ac:spMkLst>
            <pc:docMk/>
            <pc:sldMk cId="2272072551" sldId="1135"/>
            <ac:spMk id="2" creationId="{CA98F1BA-3084-AACC-74E2-6A06ACA5D4AE}"/>
          </ac:spMkLst>
        </pc:spChg>
        <pc:spChg chg="add del mod">
          <ac:chgData name="Samuel Kim" userId="0b4e8f1a-35cc-4769-966d-024c662a6df8" providerId="ADAL" clId="{88836EC4-664C-4B0E-B1E6-43A753E1776E}" dt="2024-10-07T21:04:25.963" v="5094" actId="6264"/>
          <ac:spMkLst>
            <pc:docMk/>
            <pc:sldMk cId="2272072551" sldId="1135"/>
            <ac:spMk id="3" creationId="{14C7F5CA-03B0-D90F-7B99-980F34791E1A}"/>
          </ac:spMkLst>
        </pc:spChg>
        <pc:spChg chg="add del mod">
          <ac:chgData name="Samuel Kim" userId="0b4e8f1a-35cc-4769-966d-024c662a6df8" providerId="ADAL" clId="{88836EC4-664C-4B0E-B1E6-43A753E1776E}" dt="2024-10-07T21:04:25.963" v="5094" actId="6264"/>
          <ac:spMkLst>
            <pc:docMk/>
            <pc:sldMk cId="2272072551" sldId="1135"/>
            <ac:spMk id="4" creationId="{4553F2C4-B028-D53B-3B97-EB7DF16F4D48}"/>
          </ac:spMkLst>
        </pc:spChg>
        <pc:spChg chg="add del mod">
          <ac:chgData name="Samuel Kim" userId="0b4e8f1a-35cc-4769-966d-024c662a6df8" providerId="ADAL" clId="{88836EC4-664C-4B0E-B1E6-43A753E1776E}" dt="2024-10-07T21:04:25.963" v="5094" actId="6264"/>
          <ac:spMkLst>
            <pc:docMk/>
            <pc:sldMk cId="2272072551" sldId="1135"/>
            <ac:spMk id="6" creationId="{DCDF3068-3922-F112-3563-3730724276C9}"/>
          </ac:spMkLst>
        </pc:spChg>
        <pc:spChg chg="add del mod ord">
          <ac:chgData name="Samuel Kim" userId="0b4e8f1a-35cc-4769-966d-024c662a6df8" providerId="ADAL" clId="{88836EC4-664C-4B0E-B1E6-43A753E1776E}" dt="2024-10-07T21:09:12.471" v="5204" actId="478"/>
          <ac:spMkLst>
            <pc:docMk/>
            <pc:sldMk cId="2272072551" sldId="1135"/>
            <ac:spMk id="7" creationId="{92192475-D6A8-F6D2-5A08-F90035DD1CC1}"/>
          </ac:spMkLst>
        </pc:spChg>
        <pc:spChg chg="mod ord">
          <ac:chgData name="Samuel Kim" userId="0b4e8f1a-35cc-4769-966d-024c662a6df8" providerId="ADAL" clId="{88836EC4-664C-4B0E-B1E6-43A753E1776E}" dt="2024-10-07T21:07:37.140" v="5187" actId="114"/>
          <ac:spMkLst>
            <pc:docMk/>
            <pc:sldMk cId="2272072551" sldId="1135"/>
            <ac:spMk id="8" creationId="{0ED1FD10-5DF7-660A-E386-E154F3E88591}"/>
          </ac:spMkLst>
        </pc:spChg>
        <pc:spChg chg="add del mod ord">
          <ac:chgData name="Samuel Kim" userId="0b4e8f1a-35cc-4769-966d-024c662a6df8" providerId="ADAL" clId="{88836EC4-664C-4B0E-B1E6-43A753E1776E}" dt="2024-10-07T21:09:12.471" v="5204" actId="478"/>
          <ac:spMkLst>
            <pc:docMk/>
            <pc:sldMk cId="2272072551" sldId="1135"/>
            <ac:spMk id="9" creationId="{CC425883-D11D-9CC8-A001-658EBD0F4057}"/>
          </ac:spMkLst>
        </pc:spChg>
        <pc:spChg chg="add mod ord">
          <ac:chgData name="Samuel Kim" userId="0b4e8f1a-35cc-4769-966d-024c662a6df8" providerId="ADAL" clId="{88836EC4-664C-4B0E-B1E6-43A753E1776E}" dt="2024-10-07T21:09:16.201" v="5206" actId="13244"/>
          <ac:spMkLst>
            <pc:docMk/>
            <pc:sldMk cId="2272072551" sldId="1135"/>
            <ac:spMk id="10" creationId="{FE76A100-2BBC-A6F0-DBAE-EFEC995EB85E}"/>
          </ac:spMkLst>
        </pc:spChg>
        <pc:spChg chg="add del mod ord">
          <ac:chgData name="Samuel Kim" userId="0b4e8f1a-35cc-4769-966d-024c662a6df8" providerId="ADAL" clId="{88836EC4-664C-4B0E-B1E6-43A753E1776E}" dt="2024-10-07T21:09:12.471" v="5204" actId="478"/>
          <ac:spMkLst>
            <pc:docMk/>
            <pc:sldMk cId="2272072551" sldId="1135"/>
            <ac:spMk id="11" creationId="{F0E7F6AC-C9D0-5445-7206-6E5AE2A6669B}"/>
          </ac:spMkLst>
        </pc:spChg>
        <pc:spChg chg="add del mod ord">
          <ac:chgData name="Samuel Kim" userId="0b4e8f1a-35cc-4769-966d-024c662a6df8" providerId="ADAL" clId="{88836EC4-664C-4B0E-B1E6-43A753E1776E}" dt="2024-10-07T21:09:12.471" v="5204" actId="478"/>
          <ac:spMkLst>
            <pc:docMk/>
            <pc:sldMk cId="2272072551" sldId="1135"/>
            <ac:spMk id="12" creationId="{125E70DD-8C1A-D73E-9CA9-5F55F58A2C6F}"/>
          </ac:spMkLst>
        </pc:spChg>
        <pc:spChg chg="add del mod ord">
          <ac:chgData name="Samuel Kim" userId="0b4e8f1a-35cc-4769-966d-024c662a6df8" providerId="ADAL" clId="{88836EC4-664C-4B0E-B1E6-43A753E1776E}" dt="2024-10-07T21:09:12.471" v="5204" actId="478"/>
          <ac:spMkLst>
            <pc:docMk/>
            <pc:sldMk cId="2272072551" sldId="1135"/>
            <ac:spMk id="13" creationId="{EAA95D4F-A622-ADDA-CECB-73E48BCAB435}"/>
          </ac:spMkLst>
        </pc:spChg>
        <pc:spChg chg="add del mod ord">
          <ac:chgData name="Samuel Kim" userId="0b4e8f1a-35cc-4769-966d-024c662a6df8" providerId="ADAL" clId="{88836EC4-664C-4B0E-B1E6-43A753E1776E}" dt="2024-10-07T21:09:12.471" v="5204" actId="478"/>
          <ac:spMkLst>
            <pc:docMk/>
            <pc:sldMk cId="2272072551" sldId="1135"/>
            <ac:spMk id="14" creationId="{FC67AF50-7723-F219-EBC3-A6AB83D1A7B7}"/>
          </ac:spMkLst>
        </pc:spChg>
        <pc:spChg chg="add del mod ord">
          <ac:chgData name="Samuel Kim" userId="0b4e8f1a-35cc-4769-966d-024c662a6df8" providerId="ADAL" clId="{88836EC4-664C-4B0E-B1E6-43A753E1776E}" dt="2024-10-07T21:09:12.471" v="5204" actId="478"/>
          <ac:spMkLst>
            <pc:docMk/>
            <pc:sldMk cId="2272072551" sldId="1135"/>
            <ac:spMk id="15" creationId="{B1A5731E-FFE1-536B-78CE-E9A19DBF15EF}"/>
          </ac:spMkLst>
        </pc:spChg>
        <pc:spChg chg="add del mod ord">
          <ac:chgData name="Samuel Kim" userId="0b4e8f1a-35cc-4769-966d-024c662a6df8" providerId="ADAL" clId="{88836EC4-664C-4B0E-B1E6-43A753E1776E}" dt="2024-10-07T21:09:12.471" v="5204" actId="478"/>
          <ac:spMkLst>
            <pc:docMk/>
            <pc:sldMk cId="2272072551" sldId="1135"/>
            <ac:spMk id="16" creationId="{1E05D673-1BAE-11CF-776E-BB3C3336BFFD}"/>
          </ac:spMkLst>
        </pc:spChg>
        <pc:spChg chg="add del mod ord">
          <ac:chgData name="Samuel Kim" userId="0b4e8f1a-35cc-4769-966d-024c662a6df8" providerId="ADAL" clId="{88836EC4-664C-4B0E-B1E6-43A753E1776E}" dt="2024-10-07T21:09:12.471" v="5204" actId="478"/>
          <ac:spMkLst>
            <pc:docMk/>
            <pc:sldMk cId="2272072551" sldId="1135"/>
            <ac:spMk id="17" creationId="{F92E3AF5-839F-3E05-5B26-6C6CE2DA62F4}"/>
          </ac:spMkLst>
        </pc:spChg>
        <pc:spChg chg="add del mod ord">
          <ac:chgData name="Samuel Kim" userId="0b4e8f1a-35cc-4769-966d-024c662a6df8" providerId="ADAL" clId="{88836EC4-664C-4B0E-B1E6-43A753E1776E}" dt="2024-10-07T21:09:12.471" v="5204" actId="478"/>
          <ac:spMkLst>
            <pc:docMk/>
            <pc:sldMk cId="2272072551" sldId="1135"/>
            <ac:spMk id="18" creationId="{60906DF5-03E9-B20A-E1CF-1D2A0DD15074}"/>
          </ac:spMkLst>
        </pc:spChg>
        <pc:spChg chg="add del mod ord">
          <ac:chgData name="Samuel Kim" userId="0b4e8f1a-35cc-4769-966d-024c662a6df8" providerId="ADAL" clId="{88836EC4-664C-4B0E-B1E6-43A753E1776E}" dt="2024-10-07T21:09:12.471" v="5204" actId="478"/>
          <ac:spMkLst>
            <pc:docMk/>
            <pc:sldMk cId="2272072551" sldId="1135"/>
            <ac:spMk id="19" creationId="{AD9D4E3D-0F7A-ABD5-9485-92D1779FBA94}"/>
          </ac:spMkLst>
        </pc:spChg>
        <pc:spChg chg="add del mod ord">
          <ac:chgData name="Samuel Kim" userId="0b4e8f1a-35cc-4769-966d-024c662a6df8" providerId="ADAL" clId="{88836EC4-664C-4B0E-B1E6-43A753E1776E}" dt="2024-10-07T21:09:12.471" v="5204" actId="478"/>
          <ac:spMkLst>
            <pc:docMk/>
            <pc:sldMk cId="2272072551" sldId="1135"/>
            <ac:spMk id="20" creationId="{68DE3CD6-9EC0-C472-DA7B-1123CC2E7E5D}"/>
          </ac:spMkLst>
        </pc:spChg>
        <pc:spChg chg="add del mod ord">
          <ac:chgData name="Samuel Kim" userId="0b4e8f1a-35cc-4769-966d-024c662a6df8" providerId="ADAL" clId="{88836EC4-664C-4B0E-B1E6-43A753E1776E}" dt="2024-10-07T21:09:12.471" v="5204" actId="478"/>
          <ac:spMkLst>
            <pc:docMk/>
            <pc:sldMk cId="2272072551" sldId="1135"/>
            <ac:spMk id="21" creationId="{96A9281A-7AC2-05D0-32BF-0B8FAD91B6EB}"/>
          </ac:spMkLst>
        </pc:spChg>
        <pc:spChg chg="add del mod ord">
          <ac:chgData name="Samuel Kim" userId="0b4e8f1a-35cc-4769-966d-024c662a6df8" providerId="ADAL" clId="{88836EC4-664C-4B0E-B1E6-43A753E1776E}" dt="2024-10-07T21:09:12.471" v="5204" actId="478"/>
          <ac:spMkLst>
            <pc:docMk/>
            <pc:sldMk cId="2272072551" sldId="1135"/>
            <ac:spMk id="22" creationId="{694AD044-9C42-A567-0DC5-E18B827C64B8}"/>
          </ac:spMkLst>
        </pc:spChg>
        <pc:spChg chg="add del mod ord">
          <ac:chgData name="Samuel Kim" userId="0b4e8f1a-35cc-4769-966d-024c662a6df8" providerId="ADAL" clId="{88836EC4-664C-4B0E-B1E6-43A753E1776E}" dt="2024-10-07T21:09:12.471" v="5204" actId="478"/>
          <ac:spMkLst>
            <pc:docMk/>
            <pc:sldMk cId="2272072551" sldId="1135"/>
            <ac:spMk id="23" creationId="{909794F4-6881-B630-5B0B-2957E5935D54}"/>
          </ac:spMkLst>
        </pc:spChg>
        <pc:spChg chg="mod ord">
          <ac:chgData name="Samuel Kim" userId="0b4e8f1a-35cc-4769-966d-024c662a6df8" providerId="ADAL" clId="{88836EC4-664C-4B0E-B1E6-43A753E1776E}" dt="2024-10-07T21:04:25.963" v="5094" actId="6264"/>
          <ac:spMkLst>
            <pc:docMk/>
            <pc:sldMk cId="2272072551" sldId="1135"/>
            <ac:spMk id="24" creationId="{2204B714-4082-A901-4EB4-CBE67BF754B5}"/>
          </ac:spMkLst>
        </pc:spChg>
        <pc:spChg chg="add del mod ord">
          <ac:chgData name="Samuel Kim" userId="0b4e8f1a-35cc-4769-966d-024c662a6df8" providerId="ADAL" clId="{88836EC4-664C-4B0E-B1E6-43A753E1776E}" dt="2024-10-07T21:09:12.471" v="5204" actId="478"/>
          <ac:spMkLst>
            <pc:docMk/>
            <pc:sldMk cId="2272072551" sldId="1135"/>
            <ac:spMk id="25" creationId="{0137B657-14E6-8165-FCA6-978CBB8A8F94}"/>
          </ac:spMkLst>
        </pc:spChg>
        <pc:spChg chg="add del mod ord">
          <ac:chgData name="Samuel Kim" userId="0b4e8f1a-35cc-4769-966d-024c662a6df8" providerId="ADAL" clId="{88836EC4-664C-4B0E-B1E6-43A753E1776E}" dt="2024-10-07T21:09:12.471" v="5204" actId="478"/>
          <ac:spMkLst>
            <pc:docMk/>
            <pc:sldMk cId="2272072551" sldId="1135"/>
            <ac:spMk id="26" creationId="{A9A420FA-A692-702A-A0CC-36FD11577D98}"/>
          </ac:spMkLst>
        </pc:spChg>
        <pc:spChg chg="add del mod ord">
          <ac:chgData name="Samuel Kim" userId="0b4e8f1a-35cc-4769-966d-024c662a6df8" providerId="ADAL" clId="{88836EC4-664C-4B0E-B1E6-43A753E1776E}" dt="2024-10-07T21:09:12.471" v="5204" actId="478"/>
          <ac:spMkLst>
            <pc:docMk/>
            <pc:sldMk cId="2272072551" sldId="1135"/>
            <ac:spMk id="27" creationId="{466C28F7-36D1-0B76-2CCA-58DC36CFDC1B}"/>
          </ac:spMkLst>
        </pc:spChg>
        <pc:spChg chg="add del mod ord">
          <ac:chgData name="Samuel Kim" userId="0b4e8f1a-35cc-4769-966d-024c662a6df8" providerId="ADAL" clId="{88836EC4-664C-4B0E-B1E6-43A753E1776E}" dt="2024-10-07T21:09:12.471" v="5204" actId="478"/>
          <ac:spMkLst>
            <pc:docMk/>
            <pc:sldMk cId="2272072551" sldId="1135"/>
            <ac:spMk id="28" creationId="{7BAAD2FB-5548-1D43-5330-2C6DE41FFDFE}"/>
          </ac:spMkLst>
        </pc:spChg>
        <pc:picChg chg="mod ord">
          <ac:chgData name="Samuel Kim" userId="0b4e8f1a-35cc-4769-966d-024c662a6df8" providerId="ADAL" clId="{88836EC4-664C-4B0E-B1E6-43A753E1776E}" dt="2024-10-07T21:09:14.822" v="5205" actId="13244"/>
          <ac:picMkLst>
            <pc:docMk/>
            <pc:sldMk cId="2272072551" sldId="1135"/>
            <ac:picMk id="5" creationId="{6899FAE4-209F-1AEB-0438-B3389AF0B1BF}"/>
          </ac:picMkLst>
        </pc:picChg>
      </pc:sldChg>
      <pc:sldChg chg="addSp delSp modSp mod chgLayout">
        <pc:chgData name="Samuel Kim" userId="0b4e8f1a-35cc-4769-966d-024c662a6df8" providerId="ADAL" clId="{88836EC4-664C-4B0E-B1E6-43A753E1776E}" dt="2024-10-07T21:11:25.058" v="5257" actId="13244"/>
        <pc:sldMkLst>
          <pc:docMk/>
          <pc:sldMk cId="1693416665" sldId="1136"/>
        </pc:sldMkLst>
        <pc:spChg chg="mod ord">
          <ac:chgData name="Samuel Kim" userId="0b4e8f1a-35cc-4769-966d-024c662a6df8" providerId="ADAL" clId="{88836EC4-664C-4B0E-B1E6-43A753E1776E}" dt="2024-10-07T21:09:49.847" v="5234" actId="57"/>
          <ac:spMkLst>
            <pc:docMk/>
            <pc:sldMk cId="1693416665" sldId="1136"/>
            <ac:spMk id="2" creationId="{0A85CFAC-3468-7B05-7B74-21F2F7C30CCA}"/>
          </ac:spMkLst>
        </pc:spChg>
        <pc:spChg chg="add del mod">
          <ac:chgData name="Samuel Kim" userId="0b4e8f1a-35cc-4769-966d-024c662a6df8" providerId="ADAL" clId="{88836EC4-664C-4B0E-B1E6-43A753E1776E}" dt="2024-10-07T21:09:45.899" v="5213" actId="6264"/>
          <ac:spMkLst>
            <pc:docMk/>
            <pc:sldMk cId="1693416665" sldId="1136"/>
            <ac:spMk id="3" creationId="{67457205-890F-307A-551C-A6BABA5364C8}"/>
          </ac:spMkLst>
        </pc:spChg>
        <pc:spChg chg="add del mod">
          <ac:chgData name="Samuel Kim" userId="0b4e8f1a-35cc-4769-966d-024c662a6df8" providerId="ADAL" clId="{88836EC4-664C-4B0E-B1E6-43A753E1776E}" dt="2024-10-07T21:09:45.899" v="5213" actId="6264"/>
          <ac:spMkLst>
            <pc:docMk/>
            <pc:sldMk cId="1693416665" sldId="1136"/>
            <ac:spMk id="5" creationId="{12D25261-C1AD-0101-4505-D4E6189BB4F9}"/>
          </ac:spMkLst>
        </pc:spChg>
        <pc:spChg chg="add del mod">
          <ac:chgData name="Samuel Kim" userId="0b4e8f1a-35cc-4769-966d-024c662a6df8" providerId="ADAL" clId="{88836EC4-664C-4B0E-B1E6-43A753E1776E}" dt="2024-10-07T21:09:45.899" v="5213" actId="6264"/>
          <ac:spMkLst>
            <pc:docMk/>
            <pc:sldMk cId="1693416665" sldId="1136"/>
            <ac:spMk id="6" creationId="{401A6EBD-2367-34E7-C959-1B583C93F73F}"/>
          </ac:spMkLst>
        </pc:spChg>
        <pc:spChg chg="mod ord">
          <ac:chgData name="Samuel Kim" userId="0b4e8f1a-35cc-4769-966d-024c662a6df8" providerId="ADAL" clId="{88836EC4-664C-4B0E-B1E6-43A753E1776E}" dt="2024-10-07T21:11:13.154" v="5254" actId="114"/>
          <ac:spMkLst>
            <pc:docMk/>
            <pc:sldMk cId="1693416665" sldId="1136"/>
            <ac:spMk id="7" creationId="{1EE59D18-CA04-06A1-D29C-F6E04A697419}"/>
          </ac:spMkLst>
        </pc:spChg>
        <pc:spChg chg="add del mod ord">
          <ac:chgData name="Samuel Kim" userId="0b4e8f1a-35cc-4769-966d-024c662a6df8" providerId="ADAL" clId="{88836EC4-664C-4B0E-B1E6-43A753E1776E}" dt="2024-10-07T21:11:17.598" v="5255" actId="478"/>
          <ac:spMkLst>
            <pc:docMk/>
            <pc:sldMk cId="1693416665" sldId="1136"/>
            <ac:spMk id="8" creationId="{BB3B5AF4-8C58-5CB7-0B3D-125A8BEC2CA5}"/>
          </ac:spMkLst>
        </pc:spChg>
        <pc:spChg chg="add mod ord">
          <ac:chgData name="Samuel Kim" userId="0b4e8f1a-35cc-4769-966d-024c662a6df8" providerId="ADAL" clId="{88836EC4-664C-4B0E-B1E6-43A753E1776E}" dt="2024-10-07T21:11:25.058" v="5257" actId="13244"/>
          <ac:spMkLst>
            <pc:docMk/>
            <pc:sldMk cId="1693416665" sldId="1136"/>
            <ac:spMk id="9" creationId="{72DFB405-EA78-1C02-C860-20AC9F9042F4}"/>
          </ac:spMkLst>
        </pc:spChg>
        <pc:spChg chg="add del mod ord">
          <ac:chgData name="Samuel Kim" userId="0b4e8f1a-35cc-4769-966d-024c662a6df8" providerId="ADAL" clId="{88836EC4-664C-4B0E-B1E6-43A753E1776E}" dt="2024-10-07T21:11:17.598" v="5255" actId="478"/>
          <ac:spMkLst>
            <pc:docMk/>
            <pc:sldMk cId="1693416665" sldId="1136"/>
            <ac:spMk id="10" creationId="{AE91B7DF-2682-A080-72DA-D7859BA7E186}"/>
          </ac:spMkLst>
        </pc:spChg>
        <pc:spChg chg="add del mod ord">
          <ac:chgData name="Samuel Kim" userId="0b4e8f1a-35cc-4769-966d-024c662a6df8" providerId="ADAL" clId="{88836EC4-664C-4B0E-B1E6-43A753E1776E}" dt="2024-10-07T21:11:17.598" v="5255" actId="478"/>
          <ac:spMkLst>
            <pc:docMk/>
            <pc:sldMk cId="1693416665" sldId="1136"/>
            <ac:spMk id="11" creationId="{21D7E45A-3469-C309-6CE0-1F572E917982}"/>
          </ac:spMkLst>
        </pc:spChg>
        <pc:spChg chg="add del mod ord">
          <ac:chgData name="Samuel Kim" userId="0b4e8f1a-35cc-4769-966d-024c662a6df8" providerId="ADAL" clId="{88836EC4-664C-4B0E-B1E6-43A753E1776E}" dt="2024-10-07T21:11:17.598" v="5255" actId="478"/>
          <ac:spMkLst>
            <pc:docMk/>
            <pc:sldMk cId="1693416665" sldId="1136"/>
            <ac:spMk id="12" creationId="{B992C8A0-4222-B3E7-D5AC-E98B46E07BC4}"/>
          </ac:spMkLst>
        </pc:spChg>
        <pc:spChg chg="add del mod ord">
          <ac:chgData name="Samuel Kim" userId="0b4e8f1a-35cc-4769-966d-024c662a6df8" providerId="ADAL" clId="{88836EC4-664C-4B0E-B1E6-43A753E1776E}" dt="2024-10-07T21:11:17.598" v="5255" actId="478"/>
          <ac:spMkLst>
            <pc:docMk/>
            <pc:sldMk cId="1693416665" sldId="1136"/>
            <ac:spMk id="13" creationId="{2CB3F66E-B8F5-7448-8F88-961C82FD28D6}"/>
          </ac:spMkLst>
        </pc:spChg>
        <pc:spChg chg="add del mod ord">
          <ac:chgData name="Samuel Kim" userId="0b4e8f1a-35cc-4769-966d-024c662a6df8" providerId="ADAL" clId="{88836EC4-664C-4B0E-B1E6-43A753E1776E}" dt="2024-10-07T21:11:17.598" v="5255" actId="478"/>
          <ac:spMkLst>
            <pc:docMk/>
            <pc:sldMk cId="1693416665" sldId="1136"/>
            <ac:spMk id="14" creationId="{1B220D28-B0B5-D09D-E7C6-DA51C7DA0A1F}"/>
          </ac:spMkLst>
        </pc:spChg>
        <pc:spChg chg="add del mod ord">
          <ac:chgData name="Samuel Kim" userId="0b4e8f1a-35cc-4769-966d-024c662a6df8" providerId="ADAL" clId="{88836EC4-664C-4B0E-B1E6-43A753E1776E}" dt="2024-10-07T21:11:17.598" v="5255" actId="478"/>
          <ac:spMkLst>
            <pc:docMk/>
            <pc:sldMk cId="1693416665" sldId="1136"/>
            <ac:spMk id="15" creationId="{A47C3DB0-6BCE-5F99-8E44-3514A15133DE}"/>
          </ac:spMkLst>
        </pc:spChg>
        <pc:spChg chg="add del mod ord">
          <ac:chgData name="Samuel Kim" userId="0b4e8f1a-35cc-4769-966d-024c662a6df8" providerId="ADAL" clId="{88836EC4-664C-4B0E-B1E6-43A753E1776E}" dt="2024-10-07T21:11:17.598" v="5255" actId="478"/>
          <ac:spMkLst>
            <pc:docMk/>
            <pc:sldMk cId="1693416665" sldId="1136"/>
            <ac:spMk id="16" creationId="{4ED633BB-9362-2338-7BEF-CF2BE3883658}"/>
          </ac:spMkLst>
        </pc:spChg>
        <pc:spChg chg="add del mod ord">
          <ac:chgData name="Samuel Kim" userId="0b4e8f1a-35cc-4769-966d-024c662a6df8" providerId="ADAL" clId="{88836EC4-664C-4B0E-B1E6-43A753E1776E}" dt="2024-10-07T21:11:17.598" v="5255" actId="478"/>
          <ac:spMkLst>
            <pc:docMk/>
            <pc:sldMk cId="1693416665" sldId="1136"/>
            <ac:spMk id="17" creationId="{12D6B9E8-E49D-9C16-FB27-F97BB2C0F855}"/>
          </ac:spMkLst>
        </pc:spChg>
        <pc:spChg chg="add del mod ord">
          <ac:chgData name="Samuel Kim" userId="0b4e8f1a-35cc-4769-966d-024c662a6df8" providerId="ADAL" clId="{88836EC4-664C-4B0E-B1E6-43A753E1776E}" dt="2024-10-07T21:11:17.598" v="5255" actId="478"/>
          <ac:spMkLst>
            <pc:docMk/>
            <pc:sldMk cId="1693416665" sldId="1136"/>
            <ac:spMk id="18" creationId="{B74400ED-E0CD-BBFD-4656-EFA12D79964F}"/>
          </ac:spMkLst>
        </pc:spChg>
        <pc:spChg chg="add del mod ord">
          <ac:chgData name="Samuel Kim" userId="0b4e8f1a-35cc-4769-966d-024c662a6df8" providerId="ADAL" clId="{88836EC4-664C-4B0E-B1E6-43A753E1776E}" dt="2024-10-07T21:11:17.598" v="5255" actId="478"/>
          <ac:spMkLst>
            <pc:docMk/>
            <pc:sldMk cId="1693416665" sldId="1136"/>
            <ac:spMk id="19" creationId="{0EF43DAD-117C-85E4-3669-D7E6D97A9B5F}"/>
          </ac:spMkLst>
        </pc:spChg>
        <pc:spChg chg="add del mod ord">
          <ac:chgData name="Samuel Kim" userId="0b4e8f1a-35cc-4769-966d-024c662a6df8" providerId="ADAL" clId="{88836EC4-664C-4B0E-B1E6-43A753E1776E}" dt="2024-10-07T21:11:17.598" v="5255" actId="478"/>
          <ac:spMkLst>
            <pc:docMk/>
            <pc:sldMk cId="1693416665" sldId="1136"/>
            <ac:spMk id="20" creationId="{DC50B852-CD0B-F5AB-6974-EC6AC6C77D34}"/>
          </ac:spMkLst>
        </pc:spChg>
        <pc:spChg chg="add del mod ord">
          <ac:chgData name="Samuel Kim" userId="0b4e8f1a-35cc-4769-966d-024c662a6df8" providerId="ADAL" clId="{88836EC4-664C-4B0E-B1E6-43A753E1776E}" dt="2024-10-07T21:11:17.598" v="5255" actId="478"/>
          <ac:spMkLst>
            <pc:docMk/>
            <pc:sldMk cId="1693416665" sldId="1136"/>
            <ac:spMk id="21" creationId="{4C1F8AE9-B648-29B7-E617-727FA04A2F15}"/>
          </ac:spMkLst>
        </pc:spChg>
        <pc:spChg chg="add del mod ord">
          <ac:chgData name="Samuel Kim" userId="0b4e8f1a-35cc-4769-966d-024c662a6df8" providerId="ADAL" clId="{88836EC4-664C-4B0E-B1E6-43A753E1776E}" dt="2024-10-07T21:11:17.598" v="5255" actId="478"/>
          <ac:spMkLst>
            <pc:docMk/>
            <pc:sldMk cId="1693416665" sldId="1136"/>
            <ac:spMk id="22" creationId="{7036FFF7-3339-152F-8324-49662CA42509}"/>
          </ac:spMkLst>
        </pc:spChg>
        <pc:spChg chg="add del mod ord">
          <ac:chgData name="Samuel Kim" userId="0b4e8f1a-35cc-4769-966d-024c662a6df8" providerId="ADAL" clId="{88836EC4-664C-4B0E-B1E6-43A753E1776E}" dt="2024-10-07T21:11:17.598" v="5255" actId="478"/>
          <ac:spMkLst>
            <pc:docMk/>
            <pc:sldMk cId="1693416665" sldId="1136"/>
            <ac:spMk id="23" creationId="{FE4BDBA6-C547-D6E3-D006-EADCB8DAA63F}"/>
          </ac:spMkLst>
        </pc:spChg>
        <pc:spChg chg="mod ord">
          <ac:chgData name="Samuel Kim" userId="0b4e8f1a-35cc-4769-966d-024c662a6df8" providerId="ADAL" clId="{88836EC4-664C-4B0E-B1E6-43A753E1776E}" dt="2024-10-07T21:11:23.224" v="5256" actId="13244"/>
          <ac:spMkLst>
            <pc:docMk/>
            <pc:sldMk cId="1693416665" sldId="1136"/>
            <ac:spMk id="24" creationId="{0B203452-F04C-3140-64BC-814818A3AD8F}"/>
          </ac:spMkLst>
        </pc:spChg>
        <pc:spChg chg="add del mod ord">
          <ac:chgData name="Samuel Kim" userId="0b4e8f1a-35cc-4769-966d-024c662a6df8" providerId="ADAL" clId="{88836EC4-664C-4B0E-B1E6-43A753E1776E}" dt="2024-10-07T21:11:17.598" v="5255" actId="478"/>
          <ac:spMkLst>
            <pc:docMk/>
            <pc:sldMk cId="1693416665" sldId="1136"/>
            <ac:spMk id="25" creationId="{B6DAF2BD-29D2-E748-9AD3-56905429B411}"/>
          </ac:spMkLst>
        </pc:spChg>
        <pc:spChg chg="add del mod ord">
          <ac:chgData name="Samuel Kim" userId="0b4e8f1a-35cc-4769-966d-024c662a6df8" providerId="ADAL" clId="{88836EC4-664C-4B0E-B1E6-43A753E1776E}" dt="2024-10-07T21:11:17.598" v="5255" actId="478"/>
          <ac:spMkLst>
            <pc:docMk/>
            <pc:sldMk cId="1693416665" sldId="1136"/>
            <ac:spMk id="26" creationId="{DE1C066E-97F9-51C6-5BC8-D1EF29D42920}"/>
          </ac:spMkLst>
        </pc:spChg>
        <pc:spChg chg="add del mod ord">
          <ac:chgData name="Samuel Kim" userId="0b4e8f1a-35cc-4769-966d-024c662a6df8" providerId="ADAL" clId="{88836EC4-664C-4B0E-B1E6-43A753E1776E}" dt="2024-10-07T21:11:17.598" v="5255" actId="478"/>
          <ac:spMkLst>
            <pc:docMk/>
            <pc:sldMk cId="1693416665" sldId="1136"/>
            <ac:spMk id="27" creationId="{3906F1BC-C809-CE62-EA39-5120EEF4C094}"/>
          </ac:spMkLst>
        </pc:spChg>
        <pc:spChg chg="add del mod ord">
          <ac:chgData name="Samuel Kim" userId="0b4e8f1a-35cc-4769-966d-024c662a6df8" providerId="ADAL" clId="{88836EC4-664C-4B0E-B1E6-43A753E1776E}" dt="2024-10-07T21:11:17.598" v="5255" actId="478"/>
          <ac:spMkLst>
            <pc:docMk/>
            <pc:sldMk cId="1693416665" sldId="1136"/>
            <ac:spMk id="28" creationId="{0237DBB5-7333-8CF9-8FAD-5841ADF21CD6}"/>
          </ac:spMkLst>
        </pc:spChg>
        <pc:picChg chg="mod">
          <ac:chgData name="Samuel Kim" userId="0b4e8f1a-35cc-4769-966d-024c662a6df8" providerId="ADAL" clId="{88836EC4-664C-4B0E-B1E6-43A753E1776E}" dt="2024-10-07T21:09:40.939" v="5212" actId="12788"/>
          <ac:picMkLst>
            <pc:docMk/>
            <pc:sldMk cId="1693416665" sldId="1136"/>
            <ac:picMk id="4" creationId="{1ADAABF9-7DA9-CC0E-B8DC-1C28CF7D32CD}"/>
          </ac:picMkLst>
        </pc:picChg>
      </pc:sldChg>
      <pc:sldChg chg="addSp delSp modSp mod chgLayout">
        <pc:chgData name="Samuel Kim" userId="0b4e8f1a-35cc-4769-966d-024c662a6df8" providerId="ADAL" clId="{88836EC4-664C-4B0E-B1E6-43A753E1776E}" dt="2024-10-07T21:14:40.713" v="5324" actId="13244"/>
        <pc:sldMkLst>
          <pc:docMk/>
          <pc:sldMk cId="4175707885" sldId="1137"/>
        </pc:sldMkLst>
        <pc:spChg chg="mod ord">
          <ac:chgData name="Samuel Kim" userId="0b4e8f1a-35cc-4769-966d-024c662a6df8" providerId="ADAL" clId="{88836EC4-664C-4B0E-B1E6-43A753E1776E}" dt="2024-10-07T21:11:47.672" v="5283" actId="255"/>
          <ac:spMkLst>
            <pc:docMk/>
            <pc:sldMk cId="4175707885" sldId="1137"/>
            <ac:spMk id="2" creationId="{79A496AC-9F7D-1E3C-A225-88036886E4AA}"/>
          </ac:spMkLst>
        </pc:spChg>
        <pc:spChg chg="add del mod">
          <ac:chgData name="Samuel Kim" userId="0b4e8f1a-35cc-4769-966d-024c662a6df8" providerId="ADAL" clId="{88836EC4-664C-4B0E-B1E6-43A753E1776E}" dt="2024-10-07T21:11:36.394" v="5258" actId="6264"/>
          <ac:spMkLst>
            <pc:docMk/>
            <pc:sldMk cId="4175707885" sldId="1137"/>
            <ac:spMk id="3" creationId="{1333E4F0-A403-165E-0888-DCA1C26CCC28}"/>
          </ac:spMkLst>
        </pc:spChg>
        <pc:spChg chg="add del mod">
          <ac:chgData name="Samuel Kim" userId="0b4e8f1a-35cc-4769-966d-024c662a6df8" providerId="ADAL" clId="{88836EC4-664C-4B0E-B1E6-43A753E1776E}" dt="2024-10-07T21:11:36.394" v="5258" actId="6264"/>
          <ac:spMkLst>
            <pc:docMk/>
            <pc:sldMk cId="4175707885" sldId="1137"/>
            <ac:spMk id="5" creationId="{6C270838-860B-31DA-C380-5DCE3FF16645}"/>
          </ac:spMkLst>
        </pc:spChg>
        <pc:spChg chg="add del mod">
          <ac:chgData name="Samuel Kim" userId="0b4e8f1a-35cc-4769-966d-024c662a6df8" providerId="ADAL" clId="{88836EC4-664C-4B0E-B1E6-43A753E1776E}" dt="2024-10-07T21:11:36.394" v="5258" actId="6264"/>
          <ac:spMkLst>
            <pc:docMk/>
            <pc:sldMk cId="4175707885" sldId="1137"/>
            <ac:spMk id="6" creationId="{1593BCB5-ABD6-FB73-F7D0-F6118F8E6DF6}"/>
          </ac:spMkLst>
        </pc:spChg>
        <pc:spChg chg="add del mod ord">
          <ac:chgData name="Samuel Kim" userId="0b4e8f1a-35cc-4769-966d-024c662a6df8" providerId="ADAL" clId="{88836EC4-664C-4B0E-B1E6-43A753E1776E}" dt="2024-10-07T21:14:11.717" v="5321" actId="478"/>
          <ac:spMkLst>
            <pc:docMk/>
            <pc:sldMk cId="4175707885" sldId="1137"/>
            <ac:spMk id="7" creationId="{0AD371BB-9458-5AF6-20AD-D3F27480A0AB}"/>
          </ac:spMkLst>
        </pc:spChg>
        <pc:spChg chg="mod ord">
          <ac:chgData name="Samuel Kim" userId="0b4e8f1a-35cc-4769-966d-024c662a6df8" providerId="ADAL" clId="{88836EC4-664C-4B0E-B1E6-43A753E1776E}" dt="2024-10-07T21:12:42.255" v="5291" actId="122"/>
          <ac:spMkLst>
            <pc:docMk/>
            <pc:sldMk cId="4175707885" sldId="1137"/>
            <ac:spMk id="8" creationId="{190A4BE7-F6A3-E295-5959-240C5C9F51FA}"/>
          </ac:spMkLst>
        </pc:spChg>
        <pc:spChg chg="add mod ord">
          <ac:chgData name="Samuel Kim" userId="0b4e8f1a-35cc-4769-966d-024c662a6df8" providerId="ADAL" clId="{88836EC4-664C-4B0E-B1E6-43A753E1776E}" dt="2024-10-07T21:13:31.424" v="5318" actId="20577"/>
          <ac:spMkLst>
            <pc:docMk/>
            <pc:sldMk cId="4175707885" sldId="1137"/>
            <ac:spMk id="9" creationId="{D8322D14-592F-D7F3-2383-270CAB07045D}"/>
          </ac:spMkLst>
        </pc:spChg>
        <pc:spChg chg="add del mod ord">
          <ac:chgData name="Samuel Kim" userId="0b4e8f1a-35cc-4769-966d-024c662a6df8" providerId="ADAL" clId="{88836EC4-664C-4B0E-B1E6-43A753E1776E}" dt="2024-10-07T21:14:11.717" v="5321" actId="478"/>
          <ac:spMkLst>
            <pc:docMk/>
            <pc:sldMk cId="4175707885" sldId="1137"/>
            <ac:spMk id="10" creationId="{204BE72F-841B-6BF5-0664-1D3F8404B6C0}"/>
          </ac:spMkLst>
        </pc:spChg>
        <pc:spChg chg="add del mod ord">
          <ac:chgData name="Samuel Kim" userId="0b4e8f1a-35cc-4769-966d-024c662a6df8" providerId="ADAL" clId="{88836EC4-664C-4B0E-B1E6-43A753E1776E}" dt="2024-10-07T21:14:11.717" v="5321" actId="478"/>
          <ac:spMkLst>
            <pc:docMk/>
            <pc:sldMk cId="4175707885" sldId="1137"/>
            <ac:spMk id="11" creationId="{33A0C4A4-E209-6E67-35F2-A60547B3ABCD}"/>
          </ac:spMkLst>
        </pc:spChg>
        <pc:spChg chg="add del mod ord">
          <ac:chgData name="Samuel Kim" userId="0b4e8f1a-35cc-4769-966d-024c662a6df8" providerId="ADAL" clId="{88836EC4-664C-4B0E-B1E6-43A753E1776E}" dt="2024-10-07T21:14:11.717" v="5321" actId="478"/>
          <ac:spMkLst>
            <pc:docMk/>
            <pc:sldMk cId="4175707885" sldId="1137"/>
            <ac:spMk id="12" creationId="{FFB9ABAD-6220-25CB-D409-0746F5E95208}"/>
          </ac:spMkLst>
        </pc:spChg>
        <pc:spChg chg="add del mod ord">
          <ac:chgData name="Samuel Kim" userId="0b4e8f1a-35cc-4769-966d-024c662a6df8" providerId="ADAL" clId="{88836EC4-664C-4B0E-B1E6-43A753E1776E}" dt="2024-10-07T21:14:11.717" v="5321" actId="478"/>
          <ac:spMkLst>
            <pc:docMk/>
            <pc:sldMk cId="4175707885" sldId="1137"/>
            <ac:spMk id="13" creationId="{92BDD829-0736-E906-35BA-DDB3B11DB5E2}"/>
          </ac:spMkLst>
        </pc:spChg>
        <pc:spChg chg="add del mod ord">
          <ac:chgData name="Samuel Kim" userId="0b4e8f1a-35cc-4769-966d-024c662a6df8" providerId="ADAL" clId="{88836EC4-664C-4B0E-B1E6-43A753E1776E}" dt="2024-10-07T21:14:11.717" v="5321" actId="478"/>
          <ac:spMkLst>
            <pc:docMk/>
            <pc:sldMk cId="4175707885" sldId="1137"/>
            <ac:spMk id="14" creationId="{EDDD8AFC-08DB-4FF4-1A7F-7502F13296FC}"/>
          </ac:spMkLst>
        </pc:spChg>
        <pc:spChg chg="add del mod ord">
          <ac:chgData name="Samuel Kim" userId="0b4e8f1a-35cc-4769-966d-024c662a6df8" providerId="ADAL" clId="{88836EC4-664C-4B0E-B1E6-43A753E1776E}" dt="2024-10-07T21:14:11.717" v="5321" actId="478"/>
          <ac:spMkLst>
            <pc:docMk/>
            <pc:sldMk cId="4175707885" sldId="1137"/>
            <ac:spMk id="15" creationId="{85BEF8B1-0F89-2550-14EB-C6EA345AF742}"/>
          </ac:spMkLst>
        </pc:spChg>
        <pc:spChg chg="add del mod ord">
          <ac:chgData name="Samuel Kim" userId="0b4e8f1a-35cc-4769-966d-024c662a6df8" providerId="ADAL" clId="{88836EC4-664C-4B0E-B1E6-43A753E1776E}" dt="2024-10-07T21:14:11.717" v="5321" actId="478"/>
          <ac:spMkLst>
            <pc:docMk/>
            <pc:sldMk cId="4175707885" sldId="1137"/>
            <ac:spMk id="16" creationId="{B741F4AB-07BE-B495-5FE3-28EE1FE74BA2}"/>
          </ac:spMkLst>
        </pc:spChg>
        <pc:spChg chg="add del mod ord">
          <ac:chgData name="Samuel Kim" userId="0b4e8f1a-35cc-4769-966d-024c662a6df8" providerId="ADAL" clId="{88836EC4-664C-4B0E-B1E6-43A753E1776E}" dt="2024-10-07T21:14:11.717" v="5321" actId="478"/>
          <ac:spMkLst>
            <pc:docMk/>
            <pc:sldMk cId="4175707885" sldId="1137"/>
            <ac:spMk id="17" creationId="{4CF413EF-E106-62F0-B2F2-C0A2A8662D3A}"/>
          </ac:spMkLst>
        </pc:spChg>
        <pc:spChg chg="add del mod ord">
          <ac:chgData name="Samuel Kim" userId="0b4e8f1a-35cc-4769-966d-024c662a6df8" providerId="ADAL" clId="{88836EC4-664C-4B0E-B1E6-43A753E1776E}" dt="2024-10-07T21:14:11.717" v="5321" actId="478"/>
          <ac:spMkLst>
            <pc:docMk/>
            <pc:sldMk cId="4175707885" sldId="1137"/>
            <ac:spMk id="18" creationId="{473B4536-CB06-6161-DA20-E0C5F2838DF8}"/>
          </ac:spMkLst>
        </pc:spChg>
        <pc:spChg chg="add del mod ord">
          <ac:chgData name="Samuel Kim" userId="0b4e8f1a-35cc-4769-966d-024c662a6df8" providerId="ADAL" clId="{88836EC4-664C-4B0E-B1E6-43A753E1776E}" dt="2024-10-07T21:14:11.717" v="5321" actId="478"/>
          <ac:spMkLst>
            <pc:docMk/>
            <pc:sldMk cId="4175707885" sldId="1137"/>
            <ac:spMk id="19" creationId="{66DD0B0B-CFA8-B33B-BC09-FE787981A0FF}"/>
          </ac:spMkLst>
        </pc:spChg>
        <pc:spChg chg="add del mod ord">
          <ac:chgData name="Samuel Kim" userId="0b4e8f1a-35cc-4769-966d-024c662a6df8" providerId="ADAL" clId="{88836EC4-664C-4B0E-B1E6-43A753E1776E}" dt="2024-10-07T21:14:11.717" v="5321" actId="478"/>
          <ac:spMkLst>
            <pc:docMk/>
            <pc:sldMk cId="4175707885" sldId="1137"/>
            <ac:spMk id="20" creationId="{3D691147-A7A2-412B-782A-4FC10DB1BBF2}"/>
          </ac:spMkLst>
        </pc:spChg>
        <pc:spChg chg="add del mod ord">
          <ac:chgData name="Samuel Kim" userId="0b4e8f1a-35cc-4769-966d-024c662a6df8" providerId="ADAL" clId="{88836EC4-664C-4B0E-B1E6-43A753E1776E}" dt="2024-10-07T21:14:11.717" v="5321" actId="478"/>
          <ac:spMkLst>
            <pc:docMk/>
            <pc:sldMk cId="4175707885" sldId="1137"/>
            <ac:spMk id="21" creationId="{5B8D0118-6FD3-C90A-FA5F-D69A280E42C8}"/>
          </ac:spMkLst>
        </pc:spChg>
        <pc:spChg chg="add del mod ord">
          <ac:chgData name="Samuel Kim" userId="0b4e8f1a-35cc-4769-966d-024c662a6df8" providerId="ADAL" clId="{88836EC4-664C-4B0E-B1E6-43A753E1776E}" dt="2024-10-07T21:14:11.717" v="5321" actId="478"/>
          <ac:spMkLst>
            <pc:docMk/>
            <pc:sldMk cId="4175707885" sldId="1137"/>
            <ac:spMk id="22" creationId="{5D2313EA-4999-F69E-A62A-3DED6C697C6E}"/>
          </ac:spMkLst>
        </pc:spChg>
        <pc:spChg chg="add del mod ord">
          <ac:chgData name="Samuel Kim" userId="0b4e8f1a-35cc-4769-966d-024c662a6df8" providerId="ADAL" clId="{88836EC4-664C-4B0E-B1E6-43A753E1776E}" dt="2024-10-07T21:14:11.717" v="5321" actId="478"/>
          <ac:spMkLst>
            <pc:docMk/>
            <pc:sldMk cId="4175707885" sldId="1137"/>
            <ac:spMk id="23" creationId="{F1AC8F7A-A788-2806-9BD5-43C0A134A8D3}"/>
          </ac:spMkLst>
        </pc:spChg>
        <pc:spChg chg="mod ord">
          <ac:chgData name="Samuel Kim" userId="0b4e8f1a-35cc-4769-966d-024c662a6df8" providerId="ADAL" clId="{88836EC4-664C-4B0E-B1E6-43A753E1776E}" dt="2024-10-07T21:11:36.394" v="5258" actId="6264"/>
          <ac:spMkLst>
            <pc:docMk/>
            <pc:sldMk cId="4175707885" sldId="1137"/>
            <ac:spMk id="24" creationId="{849AEE77-6E69-9543-3B55-03F145936CB8}"/>
          </ac:spMkLst>
        </pc:spChg>
        <pc:spChg chg="add del mod ord">
          <ac:chgData name="Samuel Kim" userId="0b4e8f1a-35cc-4769-966d-024c662a6df8" providerId="ADAL" clId="{88836EC4-664C-4B0E-B1E6-43A753E1776E}" dt="2024-10-07T21:14:11.717" v="5321" actId="478"/>
          <ac:spMkLst>
            <pc:docMk/>
            <pc:sldMk cId="4175707885" sldId="1137"/>
            <ac:spMk id="25" creationId="{C96D3A34-C7B1-81B6-2BC3-892F84C4F95D}"/>
          </ac:spMkLst>
        </pc:spChg>
        <pc:spChg chg="add del mod ord">
          <ac:chgData name="Samuel Kim" userId="0b4e8f1a-35cc-4769-966d-024c662a6df8" providerId="ADAL" clId="{88836EC4-664C-4B0E-B1E6-43A753E1776E}" dt="2024-10-07T21:14:11.717" v="5321" actId="478"/>
          <ac:spMkLst>
            <pc:docMk/>
            <pc:sldMk cId="4175707885" sldId="1137"/>
            <ac:spMk id="26" creationId="{5809E95A-BEAB-ECE5-7973-88256E6A88CB}"/>
          </ac:spMkLst>
        </pc:spChg>
        <pc:spChg chg="add del mod ord">
          <ac:chgData name="Samuel Kim" userId="0b4e8f1a-35cc-4769-966d-024c662a6df8" providerId="ADAL" clId="{88836EC4-664C-4B0E-B1E6-43A753E1776E}" dt="2024-10-07T21:14:11.717" v="5321" actId="478"/>
          <ac:spMkLst>
            <pc:docMk/>
            <pc:sldMk cId="4175707885" sldId="1137"/>
            <ac:spMk id="27" creationId="{3A37D715-DAB3-11C2-F9AF-480515118139}"/>
          </ac:spMkLst>
        </pc:spChg>
        <pc:spChg chg="add del mod ord">
          <ac:chgData name="Samuel Kim" userId="0b4e8f1a-35cc-4769-966d-024c662a6df8" providerId="ADAL" clId="{88836EC4-664C-4B0E-B1E6-43A753E1776E}" dt="2024-10-07T21:14:11.717" v="5321" actId="478"/>
          <ac:spMkLst>
            <pc:docMk/>
            <pc:sldMk cId="4175707885" sldId="1137"/>
            <ac:spMk id="28" creationId="{831EC0BE-574C-0DCD-6646-CCAFACDA5B26}"/>
          </ac:spMkLst>
        </pc:spChg>
        <pc:picChg chg="mod ord">
          <ac:chgData name="Samuel Kim" userId="0b4e8f1a-35cc-4769-966d-024c662a6df8" providerId="ADAL" clId="{88836EC4-664C-4B0E-B1E6-43A753E1776E}" dt="2024-10-07T21:14:40.713" v="5324" actId="13244"/>
          <ac:picMkLst>
            <pc:docMk/>
            <pc:sldMk cId="4175707885" sldId="1137"/>
            <ac:picMk id="4" creationId="{12691371-D1FB-93CC-7654-204D5BBECFCF}"/>
          </ac:picMkLst>
        </pc:picChg>
      </pc:sldChg>
      <pc:sldChg chg="addSp delSp modSp mod chgLayout">
        <pc:chgData name="Samuel Kim" userId="0b4e8f1a-35cc-4769-966d-024c662a6df8" providerId="ADAL" clId="{88836EC4-664C-4B0E-B1E6-43A753E1776E}" dt="2024-10-07T21:16:26.371" v="5375" actId="13244"/>
        <pc:sldMkLst>
          <pc:docMk/>
          <pc:sldMk cId="4122254777" sldId="1138"/>
        </pc:sldMkLst>
        <pc:spChg chg="mod ord">
          <ac:chgData name="Samuel Kim" userId="0b4e8f1a-35cc-4769-966d-024c662a6df8" providerId="ADAL" clId="{88836EC4-664C-4B0E-B1E6-43A753E1776E}" dt="2024-10-07T21:15:02.002" v="5349" actId="255"/>
          <ac:spMkLst>
            <pc:docMk/>
            <pc:sldMk cId="4122254777" sldId="1138"/>
            <ac:spMk id="2" creationId="{161EDF58-E717-8EAD-6F28-FE86DD50E297}"/>
          </ac:spMkLst>
        </pc:spChg>
        <pc:spChg chg="add del mod">
          <ac:chgData name="Samuel Kim" userId="0b4e8f1a-35cc-4769-966d-024c662a6df8" providerId="ADAL" clId="{88836EC4-664C-4B0E-B1E6-43A753E1776E}" dt="2024-10-07T21:14:49.673" v="5325" actId="6264"/>
          <ac:spMkLst>
            <pc:docMk/>
            <pc:sldMk cId="4122254777" sldId="1138"/>
            <ac:spMk id="3" creationId="{F39191FC-8256-E220-6776-9BA36C0DC80B}"/>
          </ac:spMkLst>
        </pc:spChg>
        <pc:spChg chg="add del mod">
          <ac:chgData name="Samuel Kim" userId="0b4e8f1a-35cc-4769-966d-024c662a6df8" providerId="ADAL" clId="{88836EC4-664C-4B0E-B1E6-43A753E1776E}" dt="2024-10-07T21:14:49.673" v="5325" actId="6264"/>
          <ac:spMkLst>
            <pc:docMk/>
            <pc:sldMk cId="4122254777" sldId="1138"/>
            <ac:spMk id="5" creationId="{7998EB6C-818A-9130-D935-38B4AF72B756}"/>
          </ac:spMkLst>
        </pc:spChg>
        <pc:spChg chg="add del mod">
          <ac:chgData name="Samuel Kim" userId="0b4e8f1a-35cc-4769-966d-024c662a6df8" providerId="ADAL" clId="{88836EC4-664C-4B0E-B1E6-43A753E1776E}" dt="2024-10-07T21:14:49.673" v="5325" actId="6264"/>
          <ac:spMkLst>
            <pc:docMk/>
            <pc:sldMk cId="4122254777" sldId="1138"/>
            <ac:spMk id="6" creationId="{804956A9-27AC-0A7C-1233-D8BDC51E881F}"/>
          </ac:spMkLst>
        </pc:spChg>
        <pc:spChg chg="add del mod ord">
          <ac:chgData name="Samuel Kim" userId="0b4e8f1a-35cc-4769-966d-024c662a6df8" providerId="ADAL" clId="{88836EC4-664C-4B0E-B1E6-43A753E1776E}" dt="2024-10-07T21:16:12.233" v="5374" actId="478"/>
          <ac:spMkLst>
            <pc:docMk/>
            <pc:sldMk cId="4122254777" sldId="1138"/>
            <ac:spMk id="7" creationId="{F485D717-FED5-CE20-99D2-9C6B8B5B3FA8}"/>
          </ac:spMkLst>
        </pc:spChg>
        <pc:spChg chg="add del mod ord">
          <ac:chgData name="Samuel Kim" userId="0b4e8f1a-35cc-4769-966d-024c662a6df8" providerId="ADAL" clId="{88836EC4-664C-4B0E-B1E6-43A753E1776E}" dt="2024-10-07T21:16:12.233" v="5374" actId="478"/>
          <ac:spMkLst>
            <pc:docMk/>
            <pc:sldMk cId="4122254777" sldId="1138"/>
            <ac:spMk id="8" creationId="{211022DE-01D5-5D97-F19B-D939A57819E9}"/>
          </ac:spMkLst>
        </pc:spChg>
        <pc:spChg chg="mod ord">
          <ac:chgData name="Samuel Kim" userId="0b4e8f1a-35cc-4769-966d-024c662a6df8" providerId="ADAL" clId="{88836EC4-664C-4B0E-B1E6-43A753E1776E}" dt="2024-10-07T21:15:25.717" v="5356" actId="1076"/>
          <ac:spMkLst>
            <pc:docMk/>
            <pc:sldMk cId="4122254777" sldId="1138"/>
            <ac:spMk id="9" creationId="{1A93BA1C-6707-AE1A-6752-F7D714C5108E}"/>
          </ac:spMkLst>
        </pc:spChg>
        <pc:spChg chg="add del mod ord">
          <ac:chgData name="Samuel Kim" userId="0b4e8f1a-35cc-4769-966d-024c662a6df8" providerId="ADAL" clId="{88836EC4-664C-4B0E-B1E6-43A753E1776E}" dt="2024-10-07T21:16:12.233" v="5374" actId="478"/>
          <ac:spMkLst>
            <pc:docMk/>
            <pc:sldMk cId="4122254777" sldId="1138"/>
            <ac:spMk id="10" creationId="{BD6EF4DE-8E06-04FA-CD28-48EB3F7DC2C1}"/>
          </ac:spMkLst>
        </pc:spChg>
        <pc:spChg chg="add del mod ord">
          <ac:chgData name="Samuel Kim" userId="0b4e8f1a-35cc-4769-966d-024c662a6df8" providerId="ADAL" clId="{88836EC4-664C-4B0E-B1E6-43A753E1776E}" dt="2024-10-07T21:16:12.233" v="5374" actId="478"/>
          <ac:spMkLst>
            <pc:docMk/>
            <pc:sldMk cId="4122254777" sldId="1138"/>
            <ac:spMk id="11" creationId="{E3851435-B910-7EC3-A032-7A516B73849E}"/>
          </ac:spMkLst>
        </pc:spChg>
        <pc:spChg chg="add mod ord">
          <ac:chgData name="Samuel Kim" userId="0b4e8f1a-35cc-4769-966d-024c662a6df8" providerId="ADAL" clId="{88836EC4-664C-4B0E-B1E6-43A753E1776E}" dt="2024-10-07T21:16:06.122" v="5373" actId="20577"/>
          <ac:spMkLst>
            <pc:docMk/>
            <pc:sldMk cId="4122254777" sldId="1138"/>
            <ac:spMk id="12" creationId="{3AE211C0-EE10-8557-0C58-42E063156276}"/>
          </ac:spMkLst>
        </pc:spChg>
        <pc:spChg chg="add del mod ord">
          <ac:chgData name="Samuel Kim" userId="0b4e8f1a-35cc-4769-966d-024c662a6df8" providerId="ADAL" clId="{88836EC4-664C-4B0E-B1E6-43A753E1776E}" dt="2024-10-07T21:16:12.233" v="5374" actId="478"/>
          <ac:spMkLst>
            <pc:docMk/>
            <pc:sldMk cId="4122254777" sldId="1138"/>
            <ac:spMk id="13" creationId="{C6698B3C-814C-4C1B-BD9D-03EC7299A862}"/>
          </ac:spMkLst>
        </pc:spChg>
        <pc:spChg chg="add del mod ord">
          <ac:chgData name="Samuel Kim" userId="0b4e8f1a-35cc-4769-966d-024c662a6df8" providerId="ADAL" clId="{88836EC4-664C-4B0E-B1E6-43A753E1776E}" dt="2024-10-07T21:16:12.233" v="5374" actId="478"/>
          <ac:spMkLst>
            <pc:docMk/>
            <pc:sldMk cId="4122254777" sldId="1138"/>
            <ac:spMk id="14" creationId="{84632A59-077E-1B62-3B0C-6AD49D43C559}"/>
          </ac:spMkLst>
        </pc:spChg>
        <pc:spChg chg="add del mod ord">
          <ac:chgData name="Samuel Kim" userId="0b4e8f1a-35cc-4769-966d-024c662a6df8" providerId="ADAL" clId="{88836EC4-664C-4B0E-B1E6-43A753E1776E}" dt="2024-10-07T21:16:12.233" v="5374" actId="478"/>
          <ac:spMkLst>
            <pc:docMk/>
            <pc:sldMk cId="4122254777" sldId="1138"/>
            <ac:spMk id="15" creationId="{6CDE1BD8-629C-C4B5-F8F3-4B5F072BABFB}"/>
          </ac:spMkLst>
        </pc:spChg>
        <pc:spChg chg="add del mod ord">
          <ac:chgData name="Samuel Kim" userId="0b4e8f1a-35cc-4769-966d-024c662a6df8" providerId="ADAL" clId="{88836EC4-664C-4B0E-B1E6-43A753E1776E}" dt="2024-10-07T21:16:12.233" v="5374" actId="478"/>
          <ac:spMkLst>
            <pc:docMk/>
            <pc:sldMk cId="4122254777" sldId="1138"/>
            <ac:spMk id="16" creationId="{8523049B-511E-388C-6D18-AE66950531A7}"/>
          </ac:spMkLst>
        </pc:spChg>
        <pc:spChg chg="add del mod ord">
          <ac:chgData name="Samuel Kim" userId="0b4e8f1a-35cc-4769-966d-024c662a6df8" providerId="ADAL" clId="{88836EC4-664C-4B0E-B1E6-43A753E1776E}" dt="2024-10-07T21:16:12.233" v="5374" actId="478"/>
          <ac:spMkLst>
            <pc:docMk/>
            <pc:sldMk cId="4122254777" sldId="1138"/>
            <ac:spMk id="17" creationId="{B60838C2-E363-5BC3-3D0C-214A06A8178D}"/>
          </ac:spMkLst>
        </pc:spChg>
        <pc:spChg chg="add del mod ord">
          <ac:chgData name="Samuel Kim" userId="0b4e8f1a-35cc-4769-966d-024c662a6df8" providerId="ADAL" clId="{88836EC4-664C-4B0E-B1E6-43A753E1776E}" dt="2024-10-07T21:16:12.233" v="5374" actId="478"/>
          <ac:spMkLst>
            <pc:docMk/>
            <pc:sldMk cId="4122254777" sldId="1138"/>
            <ac:spMk id="18" creationId="{98CA046F-962E-B52B-0AE1-86679E9C619B}"/>
          </ac:spMkLst>
        </pc:spChg>
        <pc:spChg chg="add del mod ord">
          <ac:chgData name="Samuel Kim" userId="0b4e8f1a-35cc-4769-966d-024c662a6df8" providerId="ADAL" clId="{88836EC4-664C-4B0E-B1E6-43A753E1776E}" dt="2024-10-07T21:16:12.233" v="5374" actId="478"/>
          <ac:spMkLst>
            <pc:docMk/>
            <pc:sldMk cId="4122254777" sldId="1138"/>
            <ac:spMk id="19" creationId="{E7529632-CC08-1498-C6FB-694FB442516C}"/>
          </ac:spMkLst>
        </pc:spChg>
        <pc:spChg chg="add del mod ord">
          <ac:chgData name="Samuel Kim" userId="0b4e8f1a-35cc-4769-966d-024c662a6df8" providerId="ADAL" clId="{88836EC4-664C-4B0E-B1E6-43A753E1776E}" dt="2024-10-07T21:16:12.233" v="5374" actId="478"/>
          <ac:spMkLst>
            <pc:docMk/>
            <pc:sldMk cId="4122254777" sldId="1138"/>
            <ac:spMk id="20" creationId="{6D61FDE1-505E-6DEA-753E-08A78F6B1006}"/>
          </ac:spMkLst>
        </pc:spChg>
        <pc:spChg chg="add del mod ord">
          <ac:chgData name="Samuel Kim" userId="0b4e8f1a-35cc-4769-966d-024c662a6df8" providerId="ADAL" clId="{88836EC4-664C-4B0E-B1E6-43A753E1776E}" dt="2024-10-07T21:16:12.233" v="5374" actId="478"/>
          <ac:spMkLst>
            <pc:docMk/>
            <pc:sldMk cId="4122254777" sldId="1138"/>
            <ac:spMk id="21" creationId="{DCFE4177-807B-5C46-2AB2-489DAC4E0F37}"/>
          </ac:spMkLst>
        </pc:spChg>
        <pc:spChg chg="add del mod ord">
          <ac:chgData name="Samuel Kim" userId="0b4e8f1a-35cc-4769-966d-024c662a6df8" providerId="ADAL" clId="{88836EC4-664C-4B0E-B1E6-43A753E1776E}" dt="2024-10-07T21:16:12.233" v="5374" actId="478"/>
          <ac:spMkLst>
            <pc:docMk/>
            <pc:sldMk cId="4122254777" sldId="1138"/>
            <ac:spMk id="22" creationId="{259E28BB-C200-E40D-A91B-520F0A2A8FE5}"/>
          </ac:spMkLst>
        </pc:spChg>
        <pc:spChg chg="add del mod ord">
          <ac:chgData name="Samuel Kim" userId="0b4e8f1a-35cc-4769-966d-024c662a6df8" providerId="ADAL" clId="{88836EC4-664C-4B0E-B1E6-43A753E1776E}" dt="2024-10-07T21:16:12.233" v="5374" actId="478"/>
          <ac:spMkLst>
            <pc:docMk/>
            <pc:sldMk cId="4122254777" sldId="1138"/>
            <ac:spMk id="23" creationId="{A2DC315F-72E1-C946-9F92-2A948EAB681C}"/>
          </ac:spMkLst>
        </pc:spChg>
        <pc:spChg chg="mod ord">
          <ac:chgData name="Samuel Kim" userId="0b4e8f1a-35cc-4769-966d-024c662a6df8" providerId="ADAL" clId="{88836EC4-664C-4B0E-B1E6-43A753E1776E}" dt="2024-10-07T21:14:49.673" v="5325" actId="6264"/>
          <ac:spMkLst>
            <pc:docMk/>
            <pc:sldMk cId="4122254777" sldId="1138"/>
            <ac:spMk id="24" creationId="{B484C07D-3375-193C-47F8-E089A1CEE363}"/>
          </ac:spMkLst>
        </pc:spChg>
        <pc:spChg chg="add del mod ord">
          <ac:chgData name="Samuel Kim" userId="0b4e8f1a-35cc-4769-966d-024c662a6df8" providerId="ADAL" clId="{88836EC4-664C-4B0E-B1E6-43A753E1776E}" dt="2024-10-07T21:16:12.233" v="5374" actId="478"/>
          <ac:spMkLst>
            <pc:docMk/>
            <pc:sldMk cId="4122254777" sldId="1138"/>
            <ac:spMk id="25" creationId="{908CB452-F803-41B6-6B76-B9F718505148}"/>
          </ac:spMkLst>
        </pc:spChg>
        <pc:spChg chg="add del mod ord">
          <ac:chgData name="Samuel Kim" userId="0b4e8f1a-35cc-4769-966d-024c662a6df8" providerId="ADAL" clId="{88836EC4-664C-4B0E-B1E6-43A753E1776E}" dt="2024-10-07T21:16:12.233" v="5374" actId="478"/>
          <ac:spMkLst>
            <pc:docMk/>
            <pc:sldMk cId="4122254777" sldId="1138"/>
            <ac:spMk id="26" creationId="{ED1BD0F2-5C59-6C77-B439-F7C9C878FE07}"/>
          </ac:spMkLst>
        </pc:spChg>
        <pc:spChg chg="add del mod ord">
          <ac:chgData name="Samuel Kim" userId="0b4e8f1a-35cc-4769-966d-024c662a6df8" providerId="ADAL" clId="{88836EC4-664C-4B0E-B1E6-43A753E1776E}" dt="2024-10-07T21:16:12.233" v="5374" actId="478"/>
          <ac:spMkLst>
            <pc:docMk/>
            <pc:sldMk cId="4122254777" sldId="1138"/>
            <ac:spMk id="27" creationId="{3ABC7E4B-F8B5-EC85-CCEC-0ABA29445E4B}"/>
          </ac:spMkLst>
        </pc:spChg>
        <pc:spChg chg="add del mod ord">
          <ac:chgData name="Samuel Kim" userId="0b4e8f1a-35cc-4769-966d-024c662a6df8" providerId="ADAL" clId="{88836EC4-664C-4B0E-B1E6-43A753E1776E}" dt="2024-10-07T21:16:12.233" v="5374" actId="478"/>
          <ac:spMkLst>
            <pc:docMk/>
            <pc:sldMk cId="4122254777" sldId="1138"/>
            <ac:spMk id="28" creationId="{6A4ED0C4-D673-003F-23C3-1FBE8B8A57EC}"/>
          </ac:spMkLst>
        </pc:spChg>
        <pc:picChg chg="mod ord">
          <ac:chgData name="Samuel Kim" userId="0b4e8f1a-35cc-4769-966d-024c662a6df8" providerId="ADAL" clId="{88836EC4-664C-4B0E-B1E6-43A753E1776E}" dt="2024-10-07T21:16:26.371" v="5375" actId="13244"/>
          <ac:picMkLst>
            <pc:docMk/>
            <pc:sldMk cId="4122254777" sldId="1138"/>
            <ac:picMk id="4" creationId="{B15EEB4C-E11A-5BA5-268A-80E35F39BC88}"/>
          </ac:picMkLst>
        </pc:picChg>
      </pc:sldChg>
      <pc:sldChg chg="addSp delSp modSp mod chgLayout">
        <pc:chgData name="Samuel Kim" userId="0b4e8f1a-35cc-4769-966d-024c662a6df8" providerId="ADAL" clId="{88836EC4-664C-4B0E-B1E6-43A753E1776E}" dt="2024-10-07T20:58:35.114" v="4961" actId="3064"/>
        <pc:sldMkLst>
          <pc:docMk/>
          <pc:sldMk cId="979618678" sldId="1139"/>
        </pc:sldMkLst>
        <pc:spChg chg="mod ord">
          <ac:chgData name="Samuel Kim" userId="0b4e8f1a-35cc-4769-966d-024c662a6df8" providerId="ADAL" clId="{88836EC4-664C-4B0E-B1E6-43A753E1776E}" dt="2024-10-07T20:51:57.487" v="4813" actId="404"/>
          <ac:spMkLst>
            <pc:docMk/>
            <pc:sldMk cId="979618678" sldId="1139"/>
            <ac:spMk id="2" creationId="{F9EF6A02-9C79-3216-A033-DB16C81E60B1}"/>
          </ac:spMkLst>
        </pc:spChg>
        <pc:spChg chg="add del mod">
          <ac:chgData name="Samuel Kim" userId="0b4e8f1a-35cc-4769-966d-024c662a6df8" providerId="ADAL" clId="{88836EC4-664C-4B0E-B1E6-43A753E1776E}" dt="2024-10-07T20:53:23.472" v="4851" actId="478"/>
          <ac:spMkLst>
            <pc:docMk/>
            <pc:sldMk cId="979618678" sldId="1139"/>
            <ac:spMk id="3" creationId="{5E21CD99-E93F-B5C6-7909-D21E63794A82}"/>
          </ac:spMkLst>
        </pc:spChg>
        <pc:spChg chg="del mod ord">
          <ac:chgData name="Samuel Kim" userId="0b4e8f1a-35cc-4769-966d-024c662a6df8" providerId="ADAL" clId="{88836EC4-664C-4B0E-B1E6-43A753E1776E}" dt="2024-10-07T20:52:17.731" v="4829" actId="478"/>
          <ac:spMkLst>
            <pc:docMk/>
            <pc:sldMk cId="979618678" sldId="1139"/>
            <ac:spMk id="4" creationId="{6DF1E5C7-DE7A-3F5D-81A6-80818B66D39A}"/>
          </ac:spMkLst>
        </pc:spChg>
        <pc:spChg chg="add del mod">
          <ac:chgData name="Samuel Kim" userId="0b4e8f1a-35cc-4769-966d-024c662a6df8" providerId="ADAL" clId="{88836EC4-664C-4B0E-B1E6-43A753E1776E}" dt="2024-10-07T20:51:49.604" v="4788" actId="6264"/>
          <ac:spMkLst>
            <pc:docMk/>
            <pc:sldMk cId="979618678" sldId="1139"/>
            <ac:spMk id="5" creationId="{3DB1FF47-92FF-B3E8-5511-3C4003C2F448}"/>
          </ac:spMkLst>
        </pc:spChg>
        <pc:spChg chg="add del mod">
          <ac:chgData name="Samuel Kim" userId="0b4e8f1a-35cc-4769-966d-024c662a6df8" providerId="ADAL" clId="{88836EC4-664C-4B0E-B1E6-43A753E1776E}" dt="2024-10-07T20:51:49.604" v="4788" actId="6264"/>
          <ac:spMkLst>
            <pc:docMk/>
            <pc:sldMk cId="979618678" sldId="1139"/>
            <ac:spMk id="6" creationId="{657DE847-E66B-EC1A-7D09-6F42DB0B981F}"/>
          </ac:spMkLst>
        </pc:spChg>
        <pc:spChg chg="add del mod">
          <ac:chgData name="Samuel Kim" userId="0b4e8f1a-35cc-4769-966d-024c662a6df8" providerId="ADAL" clId="{88836EC4-664C-4B0E-B1E6-43A753E1776E}" dt="2024-10-07T20:51:49.604" v="4788" actId="6264"/>
          <ac:spMkLst>
            <pc:docMk/>
            <pc:sldMk cId="979618678" sldId="1139"/>
            <ac:spMk id="7" creationId="{CAA6B412-2C77-4B37-8F0A-74957A626786}"/>
          </ac:spMkLst>
        </pc:spChg>
        <pc:spChg chg="add mod ord">
          <ac:chgData name="Samuel Kim" userId="0b4e8f1a-35cc-4769-966d-024c662a6df8" providerId="ADAL" clId="{88836EC4-664C-4B0E-B1E6-43A753E1776E}" dt="2024-10-07T20:52:12.734" v="4828" actId="1076"/>
          <ac:spMkLst>
            <pc:docMk/>
            <pc:sldMk cId="979618678" sldId="1139"/>
            <ac:spMk id="8" creationId="{C5E02142-E3C2-456F-AF26-3E3EFA19CEF7}"/>
          </ac:spMkLst>
        </pc:spChg>
        <pc:spChg chg="add del mod ord">
          <ac:chgData name="Samuel Kim" userId="0b4e8f1a-35cc-4769-966d-024c662a6df8" providerId="ADAL" clId="{88836EC4-664C-4B0E-B1E6-43A753E1776E}" dt="2024-10-07T20:54:10.559" v="4852" actId="478"/>
          <ac:spMkLst>
            <pc:docMk/>
            <pc:sldMk cId="979618678" sldId="1139"/>
            <ac:spMk id="9" creationId="{FB12311D-0DA5-9EEC-E9DB-565197EE74A5}"/>
          </ac:spMkLst>
        </pc:spChg>
        <pc:spChg chg="add del mod ord">
          <ac:chgData name="Samuel Kim" userId="0b4e8f1a-35cc-4769-966d-024c662a6df8" providerId="ADAL" clId="{88836EC4-664C-4B0E-B1E6-43A753E1776E}" dt="2024-10-07T20:54:10.559" v="4852" actId="478"/>
          <ac:spMkLst>
            <pc:docMk/>
            <pc:sldMk cId="979618678" sldId="1139"/>
            <ac:spMk id="10" creationId="{271D0EAC-DFFA-3D63-3445-3D440BD96E67}"/>
          </ac:spMkLst>
        </pc:spChg>
        <pc:spChg chg="add del mod ord">
          <ac:chgData name="Samuel Kim" userId="0b4e8f1a-35cc-4769-966d-024c662a6df8" providerId="ADAL" clId="{88836EC4-664C-4B0E-B1E6-43A753E1776E}" dt="2024-10-07T20:54:10.559" v="4852" actId="478"/>
          <ac:spMkLst>
            <pc:docMk/>
            <pc:sldMk cId="979618678" sldId="1139"/>
            <ac:spMk id="11" creationId="{22050A6D-D199-1D47-04FC-51BC75148671}"/>
          </ac:spMkLst>
        </pc:spChg>
        <pc:spChg chg="add del mod ord">
          <ac:chgData name="Samuel Kim" userId="0b4e8f1a-35cc-4769-966d-024c662a6df8" providerId="ADAL" clId="{88836EC4-664C-4B0E-B1E6-43A753E1776E}" dt="2024-10-07T20:54:10.559" v="4852" actId="478"/>
          <ac:spMkLst>
            <pc:docMk/>
            <pc:sldMk cId="979618678" sldId="1139"/>
            <ac:spMk id="12" creationId="{CE5AAE03-441D-72C7-27A5-53F111F87536}"/>
          </ac:spMkLst>
        </pc:spChg>
        <pc:spChg chg="add del mod ord">
          <ac:chgData name="Samuel Kim" userId="0b4e8f1a-35cc-4769-966d-024c662a6df8" providerId="ADAL" clId="{88836EC4-664C-4B0E-B1E6-43A753E1776E}" dt="2024-10-07T20:54:10.559" v="4852" actId="478"/>
          <ac:spMkLst>
            <pc:docMk/>
            <pc:sldMk cId="979618678" sldId="1139"/>
            <ac:spMk id="13" creationId="{3CBA3845-5006-C507-DD57-1AF7FA20D6EA}"/>
          </ac:spMkLst>
        </pc:spChg>
        <pc:spChg chg="add del mod ord">
          <ac:chgData name="Samuel Kim" userId="0b4e8f1a-35cc-4769-966d-024c662a6df8" providerId="ADAL" clId="{88836EC4-664C-4B0E-B1E6-43A753E1776E}" dt="2024-10-07T20:54:10.559" v="4852" actId="478"/>
          <ac:spMkLst>
            <pc:docMk/>
            <pc:sldMk cId="979618678" sldId="1139"/>
            <ac:spMk id="14" creationId="{9536D9A5-9320-7A6D-A5BC-713BFD2EE31B}"/>
          </ac:spMkLst>
        </pc:spChg>
        <pc:spChg chg="add del mod ord">
          <ac:chgData name="Samuel Kim" userId="0b4e8f1a-35cc-4769-966d-024c662a6df8" providerId="ADAL" clId="{88836EC4-664C-4B0E-B1E6-43A753E1776E}" dt="2024-10-07T20:54:10.559" v="4852" actId="478"/>
          <ac:spMkLst>
            <pc:docMk/>
            <pc:sldMk cId="979618678" sldId="1139"/>
            <ac:spMk id="15" creationId="{09989123-DD66-9C06-1EE5-FE3BABA5D11B}"/>
          </ac:spMkLst>
        </pc:spChg>
        <pc:spChg chg="add del mod ord">
          <ac:chgData name="Samuel Kim" userId="0b4e8f1a-35cc-4769-966d-024c662a6df8" providerId="ADAL" clId="{88836EC4-664C-4B0E-B1E6-43A753E1776E}" dt="2024-10-07T20:54:10.559" v="4852" actId="478"/>
          <ac:spMkLst>
            <pc:docMk/>
            <pc:sldMk cId="979618678" sldId="1139"/>
            <ac:spMk id="16" creationId="{0CF5648E-7315-7D47-C061-B358D3618DDB}"/>
          </ac:spMkLst>
        </pc:spChg>
        <pc:spChg chg="add del mod ord">
          <ac:chgData name="Samuel Kim" userId="0b4e8f1a-35cc-4769-966d-024c662a6df8" providerId="ADAL" clId="{88836EC4-664C-4B0E-B1E6-43A753E1776E}" dt="2024-10-07T20:54:10.559" v="4852" actId="478"/>
          <ac:spMkLst>
            <pc:docMk/>
            <pc:sldMk cId="979618678" sldId="1139"/>
            <ac:spMk id="17" creationId="{F2591205-E3F6-FE75-CC07-47F859E367E4}"/>
          </ac:spMkLst>
        </pc:spChg>
        <pc:spChg chg="add del mod ord">
          <ac:chgData name="Samuel Kim" userId="0b4e8f1a-35cc-4769-966d-024c662a6df8" providerId="ADAL" clId="{88836EC4-664C-4B0E-B1E6-43A753E1776E}" dt="2024-10-07T20:54:10.559" v="4852" actId="478"/>
          <ac:spMkLst>
            <pc:docMk/>
            <pc:sldMk cId="979618678" sldId="1139"/>
            <ac:spMk id="18" creationId="{0FFEAAA1-ACF4-CFB2-991C-70E468B95118}"/>
          </ac:spMkLst>
        </pc:spChg>
        <pc:spChg chg="add del mod ord">
          <ac:chgData name="Samuel Kim" userId="0b4e8f1a-35cc-4769-966d-024c662a6df8" providerId="ADAL" clId="{88836EC4-664C-4B0E-B1E6-43A753E1776E}" dt="2024-10-07T20:54:10.559" v="4852" actId="478"/>
          <ac:spMkLst>
            <pc:docMk/>
            <pc:sldMk cId="979618678" sldId="1139"/>
            <ac:spMk id="19" creationId="{3E8CAE1E-D131-BFB6-A95C-DB186D3A1B8E}"/>
          </ac:spMkLst>
        </pc:spChg>
        <pc:spChg chg="add del mod ord">
          <ac:chgData name="Samuel Kim" userId="0b4e8f1a-35cc-4769-966d-024c662a6df8" providerId="ADAL" clId="{88836EC4-664C-4B0E-B1E6-43A753E1776E}" dt="2024-10-07T20:54:10.559" v="4852" actId="478"/>
          <ac:spMkLst>
            <pc:docMk/>
            <pc:sldMk cId="979618678" sldId="1139"/>
            <ac:spMk id="20" creationId="{4955507B-F2A1-AD09-B0E8-754D1A414027}"/>
          </ac:spMkLst>
        </pc:spChg>
        <pc:spChg chg="add del mod ord">
          <ac:chgData name="Samuel Kim" userId="0b4e8f1a-35cc-4769-966d-024c662a6df8" providerId="ADAL" clId="{88836EC4-664C-4B0E-B1E6-43A753E1776E}" dt="2024-10-07T20:54:10.559" v="4852" actId="478"/>
          <ac:spMkLst>
            <pc:docMk/>
            <pc:sldMk cId="979618678" sldId="1139"/>
            <ac:spMk id="21" creationId="{FABD0EF2-FB76-40B4-05C4-91813B036066}"/>
          </ac:spMkLst>
        </pc:spChg>
        <pc:spChg chg="add del mod ord">
          <ac:chgData name="Samuel Kim" userId="0b4e8f1a-35cc-4769-966d-024c662a6df8" providerId="ADAL" clId="{88836EC4-664C-4B0E-B1E6-43A753E1776E}" dt="2024-10-07T20:54:10.559" v="4852" actId="478"/>
          <ac:spMkLst>
            <pc:docMk/>
            <pc:sldMk cId="979618678" sldId="1139"/>
            <ac:spMk id="22" creationId="{1393D23A-214E-635D-0FDF-1B4D0E0DAEB2}"/>
          </ac:spMkLst>
        </pc:spChg>
        <pc:spChg chg="add del mod ord">
          <ac:chgData name="Samuel Kim" userId="0b4e8f1a-35cc-4769-966d-024c662a6df8" providerId="ADAL" clId="{88836EC4-664C-4B0E-B1E6-43A753E1776E}" dt="2024-10-07T20:54:10.559" v="4852" actId="478"/>
          <ac:spMkLst>
            <pc:docMk/>
            <pc:sldMk cId="979618678" sldId="1139"/>
            <ac:spMk id="23" creationId="{C7BF0B89-F88B-C15E-5F26-6F6E8B4E8A67}"/>
          </ac:spMkLst>
        </pc:spChg>
        <pc:spChg chg="mod ord">
          <ac:chgData name="Samuel Kim" userId="0b4e8f1a-35cc-4769-966d-024c662a6df8" providerId="ADAL" clId="{88836EC4-664C-4B0E-B1E6-43A753E1776E}" dt="2024-10-07T20:51:49.604" v="4788" actId="6264"/>
          <ac:spMkLst>
            <pc:docMk/>
            <pc:sldMk cId="979618678" sldId="1139"/>
            <ac:spMk id="24" creationId="{DA3A2A45-5260-757C-849E-FD112F5E9651}"/>
          </ac:spMkLst>
        </pc:spChg>
        <pc:spChg chg="add del mod ord">
          <ac:chgData name="Samuel Kim" userId="0b4e8f1a-35cc-4769-966d-024c662a6df8" providerId="ADAL" clId="{88836EC4-664C-4B0E-B1E6-43A753E1776E}" dt="2024-10-07T20:54:10.559" v="4852" actId="478"/>
          <ac:spMkLst>
            <pc:docMk/>
            <pc:sldMk cId="979618678" sldId="1139"/>
            <ac:spMk id="26" creationId="{BCD58710-7E62-0D80-5406-5E9344196896}"/>
          </ac:spMkLst>
        </pc:spChg>
        <pc:spChg chg="add del mod ord">
          <ac:chgData name="Samuel Kim" userId="0b4e8f1a-35cc-4769-966d-024c662a6df8" providerId="ADAL" clId="{88836EC4-664C-4B0E-B1E6-43A753E1776E}" dt="2024-10-07T20:54:10.559" v="4852" actId="478"/>
          <ac:spMkLst>
            <pc:docMk/>
            <pc:sldMk cId="979618678" sldId="1139"/>
            <ac:spMk id="27" creationId="{CB2CB7FD-B17F-E3C1-EC3D-12837CA87419}"/>
          </ac:spMkLst>
        </pc:spChg>
        <pc:spChg chg="add del mod ord">
          <ac:chgData name="Samuel Kim" userId="0b4e8f1a-35cc-4769-966d-024c662a6df8" providerId="ADAL" clId="{88836EC4-664C-4B0E-B1E6-43A753E1776E}" dt="2024-10-07T20:54:10.559" v="4852" actId="478"/>
          <ac:spMkLst>
            <pc:docMk/>
            <pc:sldMk cId="979618678" sldId="1139"/>
            <ac:spMk id="28" creationId="{814A8CAF-F495-72C6-2386-E30F09AE58C6}"/>
          </ac:spMkLst>
        </pc:spChg>
        <pc:spChg chg="add del mod ord">
          <ac:chgData name="Samuel Kim" userId="0b4e8f1a-35cc-4769-966d-024c662a6df8" providerId="ADAL" clId="{88836EC4-664C-4B0E-B1E6-43A753E1776E}" dt="2024-10-07T20:54:10.559" v="4852" actId="478"/>
          <ac:spMkLst>
            <pc:docMk/>
            <pc:sldMk cId="979618678" sldId="1139"/>
            <ac:spMk id="29" creationId="{E8D9EE74-D198-3415-1585-1E4B8A738C3E}"/>
          </ac:spMkLst>
        </pc:spChg>
        <pc:spChg chg="add mod ord">
          <ac:chgData name="Samuel Kim" userId="0b4e8f1a-35cc-4769-966d-024c662a6df8" providerId="ADAL" clId="{88836EC4-664C-4B0E-B1E6-43A753E1776E}" dt="2024-10-07T20:58:35.114" v="4961" actId="3064"/>
          <ac:spMkLst>
            <pc:docMk/>
            <pc:sldMk cId="979618678" sldId="1139"/>
            <ac:spMk id="31" creationId="{7F38E992-56E4-595F-3B39-BB9ABC3515A4}"/>
          </ac:spMkLst>
        </pc:spChg>
        <pc:picChg chg="ord">
          <ac:chgData name="Samuel Kim" userId="0b4e8f1a-35cc-4769-966d-024c662a6df8" providerId="ADAL" clId="{88836EC4-664C-4B0E-B1E6-43A753E1776E}" dt="2024-10-07T20:54:16.601" v="4854" actId="13244"/>
          <ac:picMkLst>
            <pc:docMk/>
            <pc:sldMk cId="979618678" sldId="1139"/>
            <ac:picMk id="25" creationId="{62333554-44E4-F5B5-0538-BA8F684EB54E}"/>
          </ac:picMkLst>
        </pc:picChg>
      </pc:sldChg>
      <pc:sldChg chg="modSp mod">
        <pc:chgData name="Samuel Kim" userId="0b4e8f1a-35cc-4769-966d-024c662a6df8" providerId="ADAL" clId="{88836EC4-664C-4B0E-B1E6-43A753E1776E}" dt="2024-09-30T05:04:38.579" v="2862" actId="14826"/>
        <pc:sldMkLst>
          <pc:docMk/>
          <pc:sldMk cId="894700262" sldId="1141"/>
        </pc:sldMkLst>
        <pc:spChg chg="mod">
          <ac:chgData name="Samuel Kim" userId="0b4e8f1a-35cc-4769-966d-024c662a6df8" providerId="ADAL" clId="{88836EC4-664C-4B0E-B1E6-43A753E1776E}" dt="2024-09-30T04:26:36.801" v="2687" actId="242"/>
          <ac:spMkLst>
            <pc:docMk/>
            <pc:sldMk cId="894700262" sldId="1141"/>
            <ac:spMk id="2" creationId="{A826CBE6-E46A-BAAA-8954-E3F4D35BCBED}"/>
          </ac:spMkLst>
        </pc:spChg>
        <pc:spChg chg="mod">
          <ac:chgData name="Samuel Kim" userId="0b4e8f1a-35cc-4769-966d-024c662a6df8" providerId="ADAL" clId="{88836EC4-664C-4B0E-B1E6-43A753E1776E}" dt="2024-09-30T04:28:01.779" v="2705" actId="1035"/>
          <ac:spMkLst>
            <pc:docMk/>
            <pc:sldMk cId="894700262" sldId="1141"/>
            <ac:spMk id="9" creationId="{5C7BBC8A-1FDB-B74C-6104-331F88B4A051}"/>
          </ac:spMkLst>
        </pc:spChg>
        <pc:picChg chg="mod">
          <ac:chgData name="Samuel Kim" userId="0b4e8f1a-35cc-4769-966d-024c662a6df8" providerId="ADAL" clId="{88836EC4-664C-4B0E-B1E6-43A753E1776E}" dt="2024-09-30T05:04:38.579" v="2862" actId="14826"/>
          <ac:picMkLst>
            <pc:docMk/>
            <pc:sldMk cId="894700262" sldId="1141"/>
            <ac:picMk id="7" creationId="{7A4808CC-D946-E52E-FBC5-B0AE7BFA7920}"/>
          </ac:picMkLst>
        </pc:picChg>
      </pc:sldChg>
      <pc:sldChg chg="addSp delSp modSp mod modCm chgLayout">
        <pc:chgData name="Samuel Kim" userId="0b4e8f1a-35cc-4769-966d-024c662a6df8" providerId="ADAL" clId="{88836EC4-664C-4B0E-B1E6-43A753E1776E}" dt="2024-09-30T05:04:53.717" v="2865" actId="962"/>
        <pc:sldMkLst>
          <pc:docMk/>
          <pc:sldMk cId="3215197941" sldId="1142"/>
        </pc:sldMkLst>
        <pc:spChg chg="mod ord">
          <ac:chgData name="Samuel Kim" userId="0b4e8f1a-35cc-4769-966d-024c662a6df8" providerId="ADAL" clId="{88836EC4-664C-4B0E-B1E6-43A753E1776E}" dt="2024-09-30T03:27:19.119" v="2337" actId="57"/>
          <ac:spMkLst>
            <pc:docMk/>
            <pc:sldMk cId="3215197941" sldId="1142"/>
            <ac:spMk id="2" creationId="{9A961616-6A8F-2D8E-1AB5-7C8373BD8CCF}"/>
          </ac:spMkLst>
        </pc:spChg>
        <pc:spChg chg="add del mod">
          <ac:chgData name="Samuel Kim" userId="0b4e8f1a-35cc-4769-966d-024c662a6df8" providerId="ADAL" clId="{88836EC4-664C-4B0E-B1E6-43A753E1776E}" dt="2024-09-30T03:20:51.209" v="2035" actId="6264"/>
          <ac:spMkLst>
            <pc:docMk/>
            <pc:sldMk cId="3215197941" sldId="1142"/>
            <ac:spMk id="4" creationId="{93C928A9-CABA-53F5-57E4-AC2D62F753BB}"/>
          </ac:spMkLst>
        </pc:spChg>
        <pc:spChg chg="add del mod">
          <ac:chgData name="Samuel Kim" userId="0b4e8f1a-35cc-4769-966d-024c662a6df8" providerId="ADAL" clId="{88836EC4-664C-4B0E-B1E6-43A753E1776E}" dt="2024-09-30T03:20:51.209" v="2035" actId="6264"/>
          <ac:spMkLst>
            <pc:docMk/>
            <pc:sldMk cId="3215197941" sldId="1142"/>
            <ac:spMk id="5" creationId="{2908F06B-2113-1913-042A-BE5E8040B85B}"/>
          </ac:spMkLst>
        </pc:spChg>
        <pc:spChg chg="add del mod ord">
          <ac:chgData name="Samuel Kim" userId="0b4e8f1a-35cc-4769-966d-024c662a6df8" providerId="ADAL" clId="{88836EC4-664C-4B0E-B1E6-43A753E1776E}" dt="2024-09-30T03:22:21.836" v="2136" actId="478"/>
          <ac:spMkLst>
            <pc:docMk/>
            <pc:sldMk cId="3215197941" sldId="1142"/>
            <ac:spMk id="6" creationId="{CB36CC46-FFE4-0B2E-5CEC-F09E4FCBAE3E}"/>
          </ac:spMkLst>
        </pc:spChg>
        <pc:spChg chg="add del mod ord">
          <ac:chgData name="Samuel Kim" userId="0b4e8f1a-35cc-4769-966d-024c662a6df8" providerId="ADAL" clId="{88836EC4-664C-4B0E-B1E6-43A753E1776E}" dt="2024-09-30T03:23:49.661" v="2251" actId="6264"/>
          <ac:spMkLst>
            <pc:docMk/>
            <pc:sldMk cId="3215197941" sldId="1142"/>
            <ac:spMk id="7" creationId="{4A9431FD-D459-0619-02DE-3B22CDE10BF6}"/>
          </ac:spMkLst>
        </pc:spChg>
        <pc:spChg chg="add del mod ord">
          <ac:chgData name="Samuel Kim" userId="0b4e8f1a-35cc-4769-966d-024c662a6df8" providerId="ADAL" clId="{88836EC4-664C-4B0E-B1E6-43A753E1776E}" dt="2024-09-30T03:23:49.661" v="2251" actId="6264"/>
          <ac:spMkLst>
            <pc:docMk/>
            <pc:sldMk cId="3215197941" sldId="1142"/>
            <ac:spMk id="8" creationId="{4EE9F2AC-F88E-5DB0-CF5A-3C38CB5A38E2}"/>
          </ac:spMkLst>
        </pc:spChg>
        <pc:spChg chg="add del mod ord">
          <ac:chgData name="Samuel Kim" userId="0b4e8f1a-35cc-4769-966d-024c662a6df8" providerId="ADAL" clId="{88836EC4-664C-4B0E-B1E6-43A753E1776E}" dt="2024-09-30T03:23:49.661" v="2251" actId="6264"/>
          <ac:spMkLst>
            <pc:docMk/>
            <pc:sldMk cId="3215197941" sldId="1142"/>
            <ac:spMk id="9" creationId="{79425EB8-6315-7C4C-F170-A5BD67BBF061}"/>
          </ac:spMkLst>
        </pc:spChg>
        <pc:spChg chg="add del mod ord">
          <ac:chgData name="Samuel Kim" userId="0b4e8f1a-35cc-4769-966d-024c662a6df8" providerId="ADAL" clId="{88836EC4-664C-4B0E-B1E6-43A753E1776E}" dt="2024-09-30T03:23:49.661" v="2251" actId="6264"/>
          <ac:spMkLst>
            <pc:docMk/>
            <pc:sldMk cId="3215197941" sldId="1142"/>
            <ac:spMk id="10" creationId="{8694FADE-105B-A03D-3C0C-DD2D45972A82}"/>
          </ac:spMkLst>
        </pc:spChg>
        <pc:spChg chg="add del mod ord">
          <ac:chgData name="Samuel Kim" userId="0b4e8f1a-35cc-4769-966d-024c662a6df8" providerId="ADAL" clId="{88836EC4-664C-4B0E-B1E6-43A753E1776E}" dt="2024-09-30T03:23:49.661" v="2251" actId="6264"/>
          <ac:spMkLst>
            <pc:docMk/>
            <pc:sldMk cId="3215197941" sldId="1142"/>
            <ac:spMk id="11" creationId="{DD179848-6EB2-333D-13A3-C25C4DC5ADAF}"/>
          </ac:spMkLst>
        </pc:spChg>
        <pc:spChg chg="add del mod ord">
          <ac:chgData name="Samuel Kim" userId="0b4e8f1a-35cc-4769-966d-024c662a6df8" providerId="ADAL" clId="{88836EC4-664C-4B0E-B1E6-43A753E1776E}" dt="2024-09-30T03:23:49.661" v="2251" actId="6264"/>
          <ac:spMkLst>
            <pc:docMk/>
            <pc:sldMk cId="3215197941" sldId="1142"/>
            <ac:spMk id="12" creationId="{7B925D9A-04FC-37E1-0F50-11ED11755FCA}"/>
          </ac:spMkLst>
        </pc:spChg>
        <pc:spChg chg="add del mod ord">
          <ac:chgData name="Samuel Kim" userId="0b4e8f1a-35cc-4769-966d-024c662a6df8" providerId="ADAL" clId="{88836EC4-664C-4B0E-B1E6-43A753E1776E}" dt="2024-09-30T03:23:49.661" v="2251" actId="6264"/>
          <ac:spMkLst>
            <pc:docMk/>
            <pc:sldMk cId="3215197941" sldId="1142"/>
            <ac:spMk id="13" creationId="{83670A40-6D49-8553-F20F-11BD0EB3EB77}"/>
          </ac:spMkLst>
        </pc:spChg>
        <pc:spChg chg="add del mod ord">
          <ac:chgData name="Samuel Kim" userId="0b4e8f1a-35cc-4769-966d-024c662a6df8" providerId="ADAL" clId="{88836EC4-664C-4B0E-B1E6-43A753E1776E}" dt="2024-09-30T03:23:49.661" v="2251" actId="6264"/>
          <ac:spMkLst>
            <pc:docMk/>
            <pc:sldMk cId="3215197941" sldId="1142"/>
            <ac:spMk id="14" creationId="{80D9C301-430F-FCCC-0862-D12BC6F426A1}"/>
          </ac:spMkLst>
        </pc:spChg>
        <pc:spChg chg="add del mod ord">
          <ac:chgData name="Samuel Kim" userId="0b4e8f1a-35cc-4769-966d-024c662a6df8" providerId="ADAL" clId="{88836EC4-664C-4B0E-B1E6-43A753E1776E}" dt="2024-09-30T03:23:49.661" v="2251" actId="6264"/>
          <ac:spMkLst>
            <pc:docMk/>
            <pc:sldMk cId="3215197941" sldId="1142"/>
            <ac:spMk id="15" creationId="{C9CACCA0-673E-9096-9F84-4ED172133529}"/>
          </ac:spMkLst>
        </pc:spChg>
        <pc:spChg chg="add del mod ord">
          <ac:chgData name="Samuel Kim" userId="0b4e8f1a-35cc-4769-966d-024c662a6df8" providerId="ADAL" clId="{88836EC4-664C-4B0E-B1E6-43A753E1776E}" dt="2024-09-30T03:23:49.661" v="2251" actId="6264"/>
          <ac:spMkLst>
            <pc:docMk/>
            <pc:sldMk cId="3215197941" sldId="1142"/>
            <ac:spMk id="16" creationId="{1585076A-3952-586F-041D-4C5CAE520333}"/>
          </ac:spMkLst>
        </pc:spChg>
        <pc:spChg chg="add del mod ord">
          <ac:chgData name="Samuel Kim" userId="0b4e8f1a-35cc-4769-966d-024c662a6df8" providerId="ADAL" clId="{88836EC4-664C-4B0E-B1E6-43A753E1776E}" dt="2024-09-30T03:23:49.661" v="2251" actId="6264"/>
          <ac:spMkLst>
            <pc:docMk/>
            <pc:sldMk cId="3215197941" sldId="1142"/>
            <ac:spMk id="17" creationId="{A73DB514-57E7-2DEF-632B-43FDFF1BF3E0}"/>
          </ac:spMkLst>
        </pc:spChg>
        <pc:spChg chg="add del mod ord">
          <ac:chgData name="Samuel Kim" userId="0b4e8f1a-35cc-4769-966d-024c662a6df8" providerId="ADAL" clId="{88836EC4-664C-4B0E-B1E6-43A753E1776E}" dt="2024-09-30T03:23:49.661" v="2251" actId="6264"/>
          <ac:spMkLst>
            <pc:docMk/>
            <pc:sldMk cId="3215197941" sldId="1142"/>
            <ac:spMk id="18" creationId="{2691DA94-498D-31F8-DD4A-F532B0AF4C19}"/>
          </ac:spMkLst>
        </pc:spChg>
        <pc:spChg chg="add del mod ord">
          <ac:chgData name="Samuel Kim" userId="0b4e8f1a-35cc-4769-966d-024c662a6df8" providerId="ADAL" clId="{88836EC4-664C-4B0E-B1E6-43A753E1776E}" dt="2024-09-30T03:23:49.661" v="2251" actId="6264"/>
          <ac:spMkLst>
            <pc:docMk/>
            <pc:sldMk cId="3215197941" sldId="1142"/>
            <ac:spMk id="19" creationId="{AE602797-6A47-2262-E52B-44B172D28639}"/>
          </ac:spMkLst>
        </pc:spChg>
        <pc:spChg chg="add del mod ord">
          <ac:chgData name="Samuel Kim" userId="0b4e8f1a-35cc-4769-966d-024c662a6df8" providerId="ADAL" clId="{88836EC4-664C-4B0E-B1E6-43A753E1776E}" dt="2024-09-30T03:23:49.661" v="2251" actId="6264"/>
          <ac:spMkLst>
            <pc:docMk/>
            <pc:sldMk cId="3215197941" sldId="1142"/>
            <ac:spMk id="20" creationId="{6AE2D9BF-392D-DAB4-F0B6-B18F473E719D}"/>
          </ac:spMkLst>
        </pc:spChg>
        <pc:spChg chg="add del mod ord">
          <ac:chgData name="Samuel Kim" userId="0b4e8f1a-35cc-4769-966d-024c662a6df8" providerId="ADAL" clId="{88836EC4-664C-4B0E-B1E6-43A753E1776E}" dt="2024-09-30T03:23:49.661" v="2251" actId="6264"/>
          <ac:spMkLst>
            <pc:docMk/>
            <pc:sldMk cId="3215197941" sldId="1142"/>
            <ac:spMk id="21" creationId="{970ED0A1-C423-5F62-1DEF-6A5CCE70A588}"/>
          </ac:spMkLst>
        </pc:spChg>
        <pc:spChg chg="add del mod ord">
          <ac:chgData name="Samuel Kim" userId="0b4e8f1a-35cc-4769-966d-024c662a6df8" providerId="ADAL" clId="{88836EC4-664C-4B0E-B1E6-43A753E1776E}" dt="2024-09-30T03:23:49.661" v="2251" actId="6264"/>
          <ac:spMkLst>
            <pc:docMk/>
            <pc:sldMk cId="3215197941" sldId="1142"/>
            <ac:spMk id="22" creationId="{621E768B-4303-8207-6C21-3B929DB8D6B9}"/>
          </ac:spMkLst>
        </pc:spChg>
        <pc:spChg chg="add del mod ord">
          <ac:chgData name="Samuel Kim" userId="0b4e8f1a-35cc-4769-966d-024c662a6df8" providerId="ADAL" clId="{88836EC4-664C-4B0E-B1E6-43A753E1776E}" dt="2024-09-30T03:23:49.661" v="2251" actId="6264"/>
          <ac:spMkLst>
            <pc:docMk/>
            <pc:sldMk cId="3215197941" sldId="1142"/>
            <ac:spMk id="23" creationId="{AD52F779-DE66-C835-289A-CB901949EC57}"/>
          </ac:spMkLst>
        </pc:spChg>
        <pc:spChg chg="mod ord">
          <ac:chgData name="Samuel Kim" userId="0b4e8f1a-35cc-4769-966d-024c662a6df8" providerId="ADAL" clId="{88836EC4-664C-4B0E-B1E6-43A753E1776E}" dt="2024-09-30T03:23:49.661" v="2251" actId="6264"/>
          <ac:spMkLst>
            <pc:docMk/>
            <pc:sldMk cId="3215197941" sldId="1142"/>
            <ac:spMk id="24" creationId="{AF22E1A9-80FD-A8F8-06F5-9EE01E93C43A}"/>
          </ac:spMkLst>
        </pc:spChg>
        <pc:spChg chg="add del mod ord">
          <ac:chgData name="Samuel Kim" userId="0b4e8f1a-35cc-4769-966d-024c662a6df8" providerId="ADAL" clId="{88836EC4-664C-4B0E-B1E6-43A753E1776E}" dt="2024-09-30T03:23:49.661" v="2251" actId="6264"/>
          <ac:spMkLst>
            <pc:docMk/>
            <pc:sldMk cId="3215197941" sldId="1142"/>
            <ac:spMk id="25" creationId="{3BD101FF-131A-A1B7-5F6A-667585DD206E}"/>
          </ac:spMkLst>
        </pc:spChg>
        <pc:spChg chg="add del mod ord">
          <ac:chgData name="Samuel Kim" userId="0b4e8f1a-35cc-4769-966d-024c662a6df8" providerId="ADAL" clId="{88836EC4-664C-4B0E-B1E6-43A753E1776E}" dt="2024-09-30T03:23:49.661" v="2251" actId="6264"/>
          <ac:spMkLst>
            <pc:docMk/>
            <pc:sldMk cId="3215197941" sldId="1142"/>
            <ac:spMk id="26" creationId="{83224FE5-9C78-7180-B373-0F5C75D26147}"/>
          </ac:spMkLst>
        </pc:spChg>
        <pc:spChg chg="add del mod ord">
          <ac:chgData name="Samuel Kim" userId="0b4e8f1a-35cc-4769-966d-024c662a6df8" providerId="ADAL" clId="{88836EC4-664C-4B0E-B1E6-43A753E1776E}" dt="2024-09-30T03:23:49.661" v="2251" actId="6264"/>
          <ac:spMkLst>
            <pc:docMk/>
            <pc:sldMk cId="3215197941" sldId="1142"/>
            <ac:spMk id="27" creationId="{4D2F1000-AB35-DDF9-5DBD-347798BD8F1E}"/>
          </ac:spMkLst>
        </pc:spChg>
        <pc:spChg chg="add del mod">
          <ac:chgData name="Samuel Kim" userId="0b4e8f1a-35cc-4769-966d-024c662a6df8" providerId="ADAL" clId="{88836EC4-664C-4B0E-B1E6-43A753E1776E}" dt="2024-09-30T03:22:24.446" v="2137" actId="478"/>
          <ac:spMkLst>
            <pc:docMk/>
            <pc:sldMk cId="3215197941" sldId="1142"/>
            <ac:spMk id="29" creationId="{7C5E7C52-EF97-7E92-2913-225648750BC7}"/>
          </ac:spMkLst>
        </pc:spChg>
        <pc:spChg chg="add del mod">
          <ac:chgData name="Samuel Kim" userId="0b4e8f1a-35cc-4769-966d-024c662a6df8" providerId="ADAL" clId="{88836EC4-664C-4B0E-B1E6-43A753E1776E}" dt="2024-09-30T03:23:49.661" v="2251" actId="6264"/>
          <ac:spMkLst>
            <pc:docMk/>
            <pc:sldMk cId="3215197941" sldId="1142"/>
            <ac:spMk id="30" creationId="{2235E4BC-6708-25E4-9455-303A28EA5B9D}"/>
          </ac:spMkLst>
        </pc:spChg>
        <pc:spChg chg="add del mod">
          <ac:chgData name="Samuel Kim" userId="0b4e8f1a-35cc-4769-966d-024c662a6df8" providerId="ADAL" clId="{88836EC4-664C-4B0E-B1E6-43A753E1776E}" dt="2024-09-30T03:23:49.661" v="2251" actId="6264"/>
          <ac:spMkLst>
            <pc:docMk/>
            <pc:sldMk cId="3215197941" sldId="1142"/>
            <ac:spMk id="31" creationId="{F1389EEC-D35B-DB76-0A3B-BDEED47378C2}"/>
          </ac:spMkLst>
        </pc:spChg>
        <pc:spChg chg="add del mod ord">
          <ac:chgData name="Samuel Kim" userId="0b4e8f1a-35cc-4769-966d-024c662a6df8" providerId="ADAL" clId="{88836EC4-664C-4B0E-B1E6-43A753E1776E}" dt="2024-09-30T04:27:46.272" v="2700" actId="14100"/>
          <ac:spMkLst>
            <pc:docMk/>
            <pc:sldMk cId="3215197941" sldId="1142"/>
            <ac:spMk id="32" creationId="{D1F4EE4F-09E1-9D2D-7763-10F71F8A7F22}"/>
          </ac:spMkLst>
        </pc:spChg>
        <pc:spChg chg="add del mod ord">
          <ac:chgData name="Samuel Kim" userId="0b4e8f1a-35cc-4769-966d-024c662a6df8" providerId="ADAL" clId="{88836EC4-664C-4B0E-B1E6-43A753E1776E}" dt="2024-09-30T03:27:54.901" v="2348" actId="478"/>
          <ac:spMkLst>
            <pc:docMk/>
            <pc:sldMk cId="3215197941" sldId="1142"/>
            <ac:spMk id="33" creationId="{E08163E0-0EA2-4800-2947-6354411B647A}"/>
          </ac:spMkLst>
        </pc:spChg>
        <pc:spChg chg="add del mod ord">
          <ac:chgData name="Samuel Kim" userId="0b4e8f1a-35cc-4769-966d-024c662a6df8" providerId="ADAL" clId="{88836EC4-664C-4B0E-B1E6-43A753E1776E}" dt="2024-09-30T03:26:31.412" v="2325" actId="478"/>
          <ac:spMkLst>
            <pc:docMk/>
            <pc:sldMk cId="3215197941" sldId="1142"/>
            <ac:spMk id="34" creationId="{8E05BD43-D768-157E-94D6-1138CA831F4B}"/>
          </ac:spMkLst>
        </pc:spChg>
        <pc:spChg chg="add del mod ord">
          <ac:chgData name="Samuel Kim" userId="0b4e8f1a-35cc-4769-966d-024c662a6df8" providerId="ADAL" clId="{88836EC4-664C-4B0E-B1E6-43A753E1776E}" dt="2024-09-30T03:27:54.901" v="2348" actId="478"/>
          <ac:spMkLst>
            <pc:docMk/>
            <pc:sldMk cId="3215197941" sldId="1142"/>
            <ac:spMk id="35" creationId="{0D1344B0-2452-32B0-3C6A-B7E2CEB22B46}"/>
          </ac:spMkLst>
        </pc:spChg>
        <pc:spChg chg="add del mod ord">
          <ac:chgData name="Samuel Kim" userId="0b4e8f1a-35cc-4769-966d-024c662a6df8" providerId="ADAL" clId="{88836EC4-664C-4B0E-B1E6-43A753E1776E}" dt="2024-09-30T03:27:54.901" v="2348" actId="478"/>
          <ac:spMkLst>
            <pc:docMk/>
            <pc:sldMk cId="3215197941" sldId="1142"/>
            <ac:spMk id="36" creationId="{1093E337-FEA6-32E9-D3D1-B8BD548C4E8D}"/>
          </ac:spMkLst>
        </pc:spChg>
        <pc:spChg chg="add del mod ord">
          <ac:chgData name="Samuel Kim" userId="0b4e8f1a-35cc-4769-966d-024c662a6df8" providerId="ADAL" clId="{88836EC4-664C-4B0E-B1E6-43A753E1776E}" dt="2024-09-30T03:27:54.901" v="2348" actId="478"/>
          <ac:spMkLst>
            <pc:docMk/>
            <pc:sldMk cId="3215197941" sldId="1142"/>
            <ac:spMk id="37" creationId="{362673FA-A906-5C8F-CF45-7EC77AC70864}"/>
          </ac:spMkLst>
        </pc:spChg>
        <pc:spChg chg="mod ord">
          <ac:chgData name="Samuel Kim" userId="0b4e8f1a-35cc-4769-966d-024c662a6df8" providerId="ADAL" clId="{88836EC4-664C-4B0E-B1E6-43A753E1776E}" dt="2024-09-30T03:56:30.709" v="2372" actId="13244"/>
          <ac:spMkLst>
            <pc:docMk/>
            <pc:sldMk cId="3215197941" sldId="1142"/>
            <ac:spMk id="38" creationId="{A3A6373E-E43A-489F-D1DD-47122DA44FEE}"/>
          </ac:spMkLst>
        </pc:spChg>
        <pc:spChg chg="add del mod ord">
          <ac:chgData name="Samuel Kim" userId="0b4e8f1a-35cc-4769-966d-024c662a6df8" providerId="ADAL" clId="{88836EC4-664C-4B0E-B1E6-43A753E1776E}" dt="2024-09-30T03:27:54.901" v="2348" actId="478"/>
          <ac:spMkLst>
            <pc:docMk/>
            <pc:sldMk cId="3215197941" sldId="1142"/>
            <ac:spMk id="39" creationId="{3F7CBE22-1106-63DE-09EF-02B22ADBE559}"/>
          </ac:spMkLst>
        </pc:spChg>
        <pc:spChg chg="add del mod ord">
          <ac:chgData name="Samuel Kim" userId="0b4e8f1a-35cc-4769-966d-024c662a6df8" providerId="ADAL" clId="{88836EC4-664C-4B0E-B1E6-43A753E1776E}" dt="2024-09-30T03:27:54.901" v="2348" actId="478"/>
          <ac:spMkLst>
            <pc:docMk/>
            <pc:sldMk cId="3215197941" sldId="1142"/>
            <ac:spMk id="40" creationId="{862D1741-E4A3-4A58-4059-5B5BB9192442}"/>
          </ac:spMkLst>
        </pc:spChg>
        <pc:spChg chg="add del mod ord">
          <ac:chgData name="Samuel Kim" userId="0b4e8f1a-35cc-4769-966d-024c662a6df8" providerId="ADAL" clId="{88836EC4-664C-4B0E-B1E6-43A753E1776E}" dt="2024-09-30T03:27:54.901" v="2348" actId="478"/>
          <ac:spMkLst>
            <pc:docMk/>
            <pc:sldMk cId="3215197941" sldId="1142"/>
            <ac:spMk id="41" creationId="{61CADAE9-2DDF-0BC1-80C8-6D06D7DCC2F6}"/>
          </ac:spMkLst>
        </pc:spChg>
        <pc:spChg chg="add del mod ord">
          <ac:chgData name="Samuel Kim" userId="0b4e8f1a-35cc-4769-966d-024c662a6df8" providerId="ADAL" clId="{88836EC4-664C-4B0E-B1E6-43A753E1776E}" dt="2024-09-30T03:27:54.901" v="2348" actId="478"/>
          <ac:spMkLst>
            <pc:docMk/>
            <pc:sldMk cId="3215197941" sldId="1142"/>
            <ac:spMk id="42" creationId="{409F0449-B16A-92F8-987D-97AB3B992AF3}"/>
          </ac:spMkLst>
        </pc:spChg>
        <pc:spChg chg="add del mod ord">
          <ac:chgData name="Samuel Kim" userId="0b4e8f1a-35cc-4769-966d-024c662a6df8" providerId="ADAL" clId="{88836EC4-664C-4B0E-B1E6-43A753E1776E}" dt="2024-09-30T03:27:54.901" v="2348" actId="478"/>
          <ac:spMkLst>
            <pc:docMk/>
            <pc:sldMk cId="3215197941" sldId="1142"/>
            <ac:spMk id="43" creationId="{961B4604-1A2C-5634-DC7B-E8BF09E6AC25}"/>
          </ac:spMkLst>
        </pc:spChg>
        <pc:spChg chg="add del mod ord">
          <ac:chgData name="Samuel Kim" userId="0b4e8f1a-35cc-4769-966d-024c662a6df8" providerId="ADAL" clId="{88836EC4-664C-4B0E-B1E6-43A753E1776E}" dt="2024-09-30T03:27:54.901" v="2348" actId="478"/>
          <ac:spMkLst>
            <pc:docMk/>
            <pc:sldMk cId="3215197941" sldId="1142"/>
            <ac:spMk id="44" creationId="{D7B0DF2C-80B6-3C45-C8E7-84A84E78B665}"/>
          </ac:spMkLst>
        </pc:spChg>
        <pc:spChg chg="add del mod ord">
          <ac:chgData name="Samuel Kim" userId="0b4e8f1a-35cc-4769-966d-024c662a6df8" providerId="ADAL" clId="{88836EC4-664C-4B0E-B1E6-43A753E1776E}" dt="2024-09-30T03:27:54.901" v="2348" actId="478"/>
          <ac:spMkLst>
            <pc:docMk/>
            <pc:sldMk cId="3215197941" sldId="1142"/>
            <ac:spMk id="45" creationId="{88BE7F83-9921-7540-3BD9-FA61AF038578}"/>
          </ac:spMkLst>
        </pc:spChg>
        <pc:spChg chg="add del mod ord">
          <ac:chgData name="Samuel Kim" userId="0b4e8f1a-35cc-4769-966d-024c662a6df8" providerId="ADAL" clId="{88836EC4-664C-4B0E-B1E6-43A753E1776E}" dt="2024-09-30T03:27:54.901" v="2348" actId="478"/>
          <ac:spMkLst>
            <pc:docMk/>
            <pc:sldMk cId="3215197941" sldId="1142"/>
            <ac:spMk id="46" creationId="{6CC83C01-5D3E-C95D-2624-684D3D7D78EA}"/>
          </ac:spMkLst>
        </pc:spChg>
        <pc:spChg chg="add del mod ord">
          <ac:chgData name="Samuel Kim" userId="0b4e8f1a-35cc-4769-966d-024c662a6df8" providerId="ADAL" clId="{88836EC4-664C-4B0E-B1E6-43A753E1776E}" dt="2024-09-30T03:27:54.901" v="2348" actId="478"/>
          <ac:spMkLst>
            <pc:docMk/>
            <pc:sldMk cId="3215197941" sldId="1142"/>
            <ac:spMk id="47" creationId="{6F8D8838-0482-3BB7-8A9E-FAEE588A3376}"/>
          </ac:spMkLst>
        </pc:spChg>
        <pc:spChg chg="add del mod ord">
          <ac:chgData name="Samuel Kim" userId="0b4e8f1a-35cc-4769-966d-024c662a6df8" providerId="ADAL" clId="{88836EC4-664C-4B0E-B1E6-43A753E1776E}" dt="2024-09-30T03:27:54.901" v="2348" actId="478"/>
          <ac:spMkLst>
            <pc:docMk/>
            <pc:sldMk cId="3215197941" sldId="1142"/>
            <ac:spMk id="48" creationId="{472548CC-C6A5-50EB-C8C5-DAD6716AB44B}"/>
          </ac:spMkLst>
        </pc:spChg>
        <pc:spChg chg="add del mod ord">
          <ac:chgData name="Samuel Kim" userId="0b4e8f1a-35cc-4769-966d-024c662a6df8" providerId="ADAL" clId="{88836EC4-664C-4B0E-B1E6-43A753E1776E}" dt="2024-09-30T03:27:54.901" v="2348" actId="478"/>
          <ac:spMkLst>
            <pc:docMk/>
            <pc:sldMk cId="3215197941" sldId="1142"/>
            <ac:spMk id="49" creationId="{CC5D9394-5AB7-516B-0DC4-CFFE5D130752}"/>
          </ac:spMkLst>
        </pc:spChg>
        <pc:spChg chg="add del mod ord">
          <ac:chgData name="Samuel Kim" userId="0b4e8f1a-35cc-4769-966d-024c662a6df8" providerId="ADAL" clId="{88836EC4-664C-4B0E-B1E6-43A753E1776E}" dt="2024-09-30T03:27:54.901" v="2348" actId="478"/>
          <ac:spMkLst>
            <pc:docMk/>
            <pc:sldMk cId="3215197941" sldId="1142"/>
            <ac:spMk id="50" creationId="{EBE6CD7B-298E-E9C1-6AE2-148250615C34}"/>
          </ac:spMkLst>
        </pc:spChg>
        <pc:spChg chg="add del mod ord">
          <ac:chgData name="Samuel Kim" userId="0b4e8f1a-35cc-4769-966d-024c662a6df8" providerId="ADAL" clId="{88836EC4-664C-4B0E-B1E6-43A753E1776E}" dt="2024-09-30T03:27:54.901" v="2348" actId="478"/>
          <ac:spMkLst>
            <pc:docMk/>
            <pc:sldMk cId="3215197941" sldId="1142"/>
            <ac:spMk id="51" creationId="{2A9A8852-1C3E-31ED-D107-6251FE21404E}"/>
          </ac:spMkLst>
        </pc:spChg>
        <pc:spChg chg="add del mod ord">
          <ac:chgData name="Samuel Kim" userId="0b4e8f1a-35cc-4769-966d-024c662a6df8" providerId="ADAL" clId="{88836EC4-664C-4B0E-B1E6-43A753E1776E}" dt="2024-09-30T03:27:54.901" v="2348" actId="478"/>
          <ac:spMkLst>
            <pc:docMk/>
            <pc:sldMk cId="3215197941" sldId="1142"/>
            <ac:spMk id="52" creationId="{B26BD72C-D106-6BBE-6BEE-77F3D1373549}"/>
          </ac:spMkLst>
        </pc:spChg>
        <pc:spChg chg="add del mod ord">
          <ac:chgData name="Samuel Kim" userId="0b4e8f1a-35cc-4769-966d-024c662a6df8" providerId="ADAL" clId="{88836EC4-664C-4B0E-B1E6-43A753E1776E}" dt="2024-09-30T03:27:54.901" v="2348" actId="478"/>
          <ac:spMkLst>
            <pc:docMk/>
            <pc:sldMk cId="3215197941" sldId="1142"/>
            <ac:spMk id="53" creationId="{663A25F3-4F41-DABA-1A55-50521B845E01}"/>
          </ac:spMkLst>
        </pc:spChg>
        <pc:picChg chg="mod ord">
          <ac:chgData name="Samuel Kim" userId="0b4e8f1a-35cc-4769-966d-024c662a6df8" providerId="ADAL" clId="{88836EC4-664C-4B0E-B1E6-43A753E1776E}" dt="2024-09-30T05:04:53.717" v="2865" actId="962"/>
          <ac:picMkLst>
            <pc:docMk/>
            <pc:sldMk cId="3215197941" sldId="1142"/>
            <ac:picMk id="3" creationId="{EDFEB836-78E7-EA0F-A17C-61AF26468AC5}"/>
          </ac:picMkLst>
        </pc:picChg>
      </pc:sldChg>
      <pc:sldChg chg="modSp mod">
        <pc:chgData name="Samuel Kim" userId="0b4e8f1a-35cc-4769-966d-024c662a6df8" providerId="ADAL" clId="{88836EC4-664C-4B0E-B1E6-43A753E1776E}" dt="2024-09-30T04:56:49.668" v="2790" actId="962"/>
        <pc:sldMkLst>
          <pc:docMk/>
          <pc:sldMk cId="1572367268" sldId="1145"/>
        </pc:sldMkLst>
        <pc:picChg chg="mod">
          <ac:chgData name="Samuel Kim" userId="0b4e8f1a-35cc-4769-966d-024c662a6df8" providerId="ADAL" clId="{88836EC4-664C-4B0E-B1E6-43A753E1776E}" dt="2024-09-30T04:56:49.668" v="2790" actId="962"/>
          <ac:picMkLst>
            <pc:docMk/>
            <pc:sldMk cId="1572367268" sldId="1145"/>
            <ac:picMk id="26" creationId="{0BC2EBCF-4A32-A021-E143-1C0E5155A09D}"/>
          </ac:picMkLst>
        </pc:picChg>
      </pc:sldChg>
      <pc:sldChg chg="modSp mod">
        <pc:chgData name="Samuel Kim" userId="0b4e8f1a-35cc-4769-966d-024c662a6df8" providerId="ADAL" clId="{88836EC4-664C-4B0E-B1E6-43A753E1776E}" dt="2024-09-30T04:27:18.756" v="2697" actId="948"/>
        <pc:sldMkLst>
          <pc:docMk/>
          <pc:sldMk cId="1382874254" sldId="1149"/>
        </pc:sldMkLst>
        <pc:spChg chg="mod">
          <ac:chgData name="Samuel Kim" userId="0b4e8f1a-35cc-4769-966d-024c662a6df8" providerId="ADAL" clId="{88836EC4-664C-4B0E-B1E6-43A753E1776E}" dt="2024-09-30T04:27:18.756" v="2697" actId="948"/>
          <ac:spMkLst>
            <pc:docMk/>
            <pc:sldMk cId="1382874254" sldId="1149"/>
            <ac:spMk id="3" creationId="{F65E330C-B797-B922-C7BE-0F4BF2361DD5}"/>
          </ac:spMkLst>
        </pc:spChg>
      </pc:sldChg>
      <pc:sldChg chg="modSp mod modCm">
        <pc:chgData name="Samuel Kim" userId="0b4e8f1a-35cc-4769-966d-024c662a6df8" providerId="ADAL" clId="{88836EC4-664C-4B0E-B1E6-43A753E1776E}" dt="2024-09-30T04:28:43.407" v="2731" actId="948"/>
        <pc:sldMkLst>
          <pc:docMk/>
          <pc:sldMk cId="1737446635" sldId="1150"/>
        </pc:sldMkLst>
        <pc:spChg chg="mod">
          <ac:chgData name="Samuel Kim" userId="0b4e8f1a-35cc-4769-966d-024c662a6df8" providerId="ADAL" clId="{88836EC4-664C-4B0E-B1E6-43A753E1776E}" dt="2024-09-30T04:28:43.407" v="2731" actId="948"/>
          <ac:spMkLst>
            <pc:docMk/>
            <pc:sldMk cId="1737446635" sldId="1150"/>
            <ac:spMk id="3" creationId="{1E8AF872-C3C6-7B51-5CFA-E05C9DB13EDA}"/>
          </ac:spMkLst>
        </pc:spChg>
        <pc:spChg chg="mod">
          <ac:chgData name="Samuel Kim" userId="0b4e8f1a-35cc-4769-966d-024c662a6df8" providerId="ADAL" clId="{88836EC4-664C-4B0E-B1E6-43A753E1776E}" dt="2024-09-30T04:28:33.054" v="2730" actId="255"/>
          <ac:spMkLst>
            <pc:docMk/>
            <pc:sldMk cId="1737446635" sldId="1150"/>
            <ac:spMk id="4" creationId="{F7817577-338D-17B4-C56F-21D6F8AB0823}"/>
          </ac:spMkLst>
        </pc:spChg>
      </pc:sldChg>
      <pc:sldChg chg="modSp mod">
        <pc:chgData name="Samuel Kim" userId="0b4e8f1a-35cc-4769-966d-024c662a6df8" providerId="ADAL" clId="{88836EC4-664C-4B0E-B1E6-43A753E1776E}" dt="2024-09-30T04:57:30.916" v="2796" actId="962"/>
        <pc:sldMkLst>
          <pc:docMk/>
          <pc:sldMk cId="2173457392" sldId="1153"/>
        </pc:sldMkLst>
        <pc:picChg chg="mod">
          <ac:chgData name="Samuel Kim" userId="0b4e8f1a-35cc-4769-966d-024c662a6df8" providerId="ADAL" clId="{88836EC4-664C-4B0E-B1E6-43A753E1776E}" dt="2024-09-30T04:57:30.916" v="2796" actId="962"/>
          <ac:picMkLst>
            <pc:docMk/>
            <pc:sldMk cId="2173457392" sldId="1153"/>
            <ac:picMk id="19" creationId="{A888422F-9D8C-D4E8-8D20-F2214C618B14}"/>
          </ac:picMkLst>
        </pc:picChg>
      </pc:sldChg>
      <pc:sldChg chg="modSp mod">
        <pc:chgData name="Samuel Kim" userId="0b4e8f1a-35cc-4769-966d-024c662a6df8" providerId="ADAL" clId="{88836EC4-664C-4B0E-B1E6-43A753E1776E}" dt="2024-09-30T03:55:14.581" v="2368" actId="114"/>
        <pc:sldMkLst>
          <pc:docMk/>
          <pc:sldMk cId="1094781629" sldId="1156"/>
        </pc:sldMkLst>
        <pc:spChg chg="mod">
          <ac:chgData name="Samuel Kim" userId="0b4e8f1a-35cc-4769-966d-024c662a6df8" providerId="ADAL" clId="{88836EC4-664C-4B0E-B1E6-43A753E1776E}" dt="2024-09-30T03:55:14.581" v="2368" actId="114"/>
          <ac:spMkLst>
            <pc:docMk/>
            <pc:sldMk cId="1094781629" sldId="1156"/>
            <ac:spMk id="6" creationId="{5DBDEEFF-9F3A-678C-1906-79F6F1CC864F}"/>
          </ac:spMkLst>
        </pc:spChg>
      </pc:sldChg>
      <pc:sldChg chg="addSp delSp modSp mod chgLayout">
        <pc:chgData name="Samuel Kim" userId="0b4e8f1a-35cc-4769-966d-024c662a6df8" providerId="ADAL" clId="{88836EC4-664C-4B0E-B1E6-43A753E1776E}" dt="2024-09-30T04:29:03.948" v="2734" actId="403"/>
        <pc:sldMkLst>
          <pc:docMk/>
          <pc:sldMk cId="530489525" sldId="1158"/>
        </pc:sldMkLst>
        <pc:spChg chg="mod ord">
          <ac:chgData name="Samuel Kim" userId="0b4e8f1a-35cc-4769-966d-024c662a6df8" providerId="ADAL" clId="{88836EC4-664C-4B0E-B1E6-43A753E1776E}" dt="2024-09-28T04:12:30.528" v="2009" actId="13244"/>
          <ac:spMkLst>
            <pc:docMk/>
            <pc:sldMk cId="530489525" sldId="1158"/>
            <ac:spMk id="2" creationId="{D8FCCA01-D351-9D3A-8F51-1951DEDFC528}"/>
          </ac:spMkLst>
        </pc:spChg>
        <pc:spChg chg="add del mod">
          <ac:chgData name="Samuel Kim" userId="0b4e8f1a-35cc-4769-966d-024c662a6df8" providerId="ADAL" clId="{88836EC4-664C-4B0E-B1E6-43A753E1776E}" dt="2024-09-28T03:48:40.942" v="637" actId="6264"/>
          <ac:spMkLst>
            <pc:docMk/>
            <pc:sldMk cId="530489525" sldId="1158"/>
            <ac:spMk id="3" creationId="{502A6D46-E213-7BF7-5DC9-66FAD3E7B76D}"/>
          </ac:spMkLst>
        </pc:spChg>
        <pc:spChg chg="mod ord">
          <ac:chgData name="Samuel Kim" userId="0b4e8f1a-35cc-4769-966d-024c662a6df8" providerId="ADAL" clId="{88836EC4-664C-4B0E-B1E6-43A753E1776E}" dt="2024-09-30T04:29:03.948" v="2734" actId="403"/>
          <ac:spMkLst>
            <pc:docMk/>
            <pc:sldMk cId="530489525" sldId="1158"/>
            <ac:spMk id="4" creationId="{50C16B70-C5E2-7237-B573-65F652B78393}"/>
          </ac:spMkLst>
        </pc:spChg>
        <pc:spChg chg="mod ord">
          <ac:chgData name="Samuel Kim" userId="0b4e8f1a-35cc-4769-966d-024c662a6df8" providerId="ADAL" clId="{88836EC4-664C-4B0E-B1E6-43A753E1776E}" dt="2024-09-28T03:57:03.383" v="1087" actId="14100"/>
          <ac:spMkLst>
            <pc:docMk/>
            <pc:sldMk cId="530489525" sldId="1158"/>
            <ac:spMk id="5" creationId="{CA915173-1E25-5722-4AEA-7768813B1929}"/>
          </ac:spMkLst>
        </pc:spChg>
        <pc:spChg chg="add del mod">
          <ac:chgData name="Samuel Kim" userId="0b4e8f1a-35cc-4769-966d-024c662a6df8" providerId="ADAL" clId="{88836EC4-664C-4B0E-B1E6-43A753E1776E}" dt="2024-09-28T03:48:40.942" v="637" actId="6264"/>
          <ac:spMkLst>
            <pc:docMk/>
            <pc:sldMk cId="530489525" sldId="1158"/>
            <ac:spMk id="6" creationId="{330B3164-1ACC-9C65-58CD-D11551C4442C}"/>
          </ac:spMkLst>
        </pc:spChg>
        <pc:spChg chg="add del mod">
          <ac:chgData name="Samuel Kim" userId="0b4e8f1a-35cc-4769-966d-024c662a6df8" providerId="ADAL" clId="{88836EC4-664C-4B0E-B1E6-43A753E1776E}" dt="2024-09-28T03:48:40.942" v="637" actId="6264"/>
          <ac:spMkLst>
            <pc:docMk/>
            <pc:sldMk cId="530489525" sldId="1158"/>
            <ac:spMk id="8" creationId="{C5F72639-465A-D971-3778-E00A7F5B7DD8}"/>
          </ac:spMkLst>
        </pc:spChg>
        <pc:spChg chg="add del mod ord">
          <ac:chgData name="Samuel Kim" userId="0b4e8f1a-35cc-4769-966d-024c662a6df8" providerId="ADAL" clId="{88836EC4-664C-4B0E-B1E6-43A753E1776E}" dt="2024-09-28T03:48:40.942" v="637" actId="6264"/>
          <ac:spMkLst>
            <pc:docMk/>
            <pc:sldMk cId="530489525" sldId="1158"/>
            <ac:spMk id="9" creationId="{6AF1C6CB-D1B4-FF68-BAD0-2EEEDEC01FC7}"/>
          </ac:spMkLst>
        </pc:spChg>
        <pc:spChg chg="add del mod ord">
          <ac:chgData name="Samuel Kim" userId="0b4e8f1a-35cc-4769-966d-024c662a6df8" providerId="ADAL" clId="{88836EC4-664C-4B0E-B1E6-43A753E1776E}" dt="2024-09-28T03:48:40.942" v="637" actId="6264"/>
          <ac:spMkLst>
            <pc:docMk/>
            <pc:sldMk cId="530489525" sldId="1158"/>
            <ac:spMk id="10" creationId="{8FC8CE6B-371E-CB60-8523-03D7544853CB}"/>
          </ac:spMkLst>
        </pc:spChg>
        <pc:spChg chg="add del mod ord">
          <ac:chgData name="Samuel Kim" userId="0b4e8f1a-35cc-4769-966d-024c662a6df8" providerId="ADAL" clId="{88836EC4-664C-4B0E-B1E6-43A753E1776E}" dt="2024-09-28T03:48:40.942" v="637" actId="6264"/>
          <ac:spMkLst>
            <pc:docMk/>
            <pc:sldMk cId="530489525" sldId="1158"/>
            <ac:spMk id="11" creationId="{269F4186-C989-35FA-1A43-790144A9D424}"/>
          </ac:spMkLst>
        </pc:spChg>
        <pc:spChg chg="add del mod ord">
          <ac:chgData name="Samuel Kim" userId="0b4e8f1a-35cc-4769-966d-024c662a6df8" providerId="ADAL" clId="{88836EC4-664C-4B0E-B1E6-43A753E1776E}" dt="2024-09-28T03:48:40.942" v="637" actId="6264"/>
          <ac:spMkLst>
            <pc:docMk/>
            <pc:sldMk cId="530489525" sldId="1158"/>
            <ac:spMk id="12" creationId="{CA3B6E0E-31C6-CCA2-AF83-EA1C3C85FEE4}"/>
          </ac:spMkLst>
        </pc:spChg>
        <pc:spChg chg="add del mod ord">
          <ac:chgData name="Samuel Kim" userId="0b4e8f1a-35cc-4769-966d-024c662a6df8" providerId="ADAL" clId="{88836EC4-664C-4B0E-B1E6-43A753E1776E}" dt="2024-09-28T03:48:40.942" v="637" actId="6264"/>
          <ac:spMkLst>
            <pc:docMk/>
            <pc:sldMk cId="530489525" sldId="1158"/>
            <ac:spMk id="13" creationId="{E8C47665-B509-5B56-92BA-E14A0CBE6655}"/>
          </ac:spMkLst>
        </pc:spChg>
        <pc:spChg chg="add del mod ord">
          <ac:chgData name="Samuel Kim" userId="0b4e8f1a-35cc-4769-966d-024c662a6df8" providerId="ADAL" clId="{88836EC4-664C-4B0E-B1E6-43A753E1776E}" dt="2024-09-28T03:48:40.942" v="637" actId="6264"/>
          <ac:spMkLst>
            <pc:docMk/>
            <pc:sldMk cId="530489525" sldId="1158"/>
            <ac:spMk id="14" creationId="{8DD46AFA-AE28-F31B-C95C-05F9C6AC87B4}"/>
          </ac:spMkLst>
        </pc:spChg>
        <pc:spChg chg="add del mod ord">
          <ac:chgData name="Samuel Kim" userId="0b4e8f1a-35cc-4769-966d-024c662a6df8" providerId="ADAL" clId="{88836EC4-664C-4B0E-B1E6-43A753E1776E}" dt="2024-09-28T03:48:40.942" v="637" actId="6264"/>
          <ac:spMkLst>
            <pc:docMk/>
            <pc:sldMk cId="530489525" sldId="1158"/>
            <ac:spMk id="15" creationId="{C1B65C8F-CF0F-3522-1442-83C36DF6EB2E}"/>
          </ac:spMkLst>
        </pc:spChg>
        <pc:spChg chg="add del mod ord">
          <ac:chgData name="Samuel Kim" userId="0b4e8f1a-35cc-4769-966d-024c662a6df8" providerId="ADAL" clId="{88836EC4-664C-4B0E-B1E6-43A753E1776E}" dt="2024-09-28T03:48:40.942" v="637" actId="6264"/>
          <ac:spMkLst>
            <pc:docMk/>
            <pc:sldMk cId="530489525" sldId="1158"/>
            <ac:spMk id="16" creationId="{E6728CF5-0AB3-F314-BAF7-6DF34AAFABC4}"/>
          </ac:spMkLst>
        </pc:spChg>
        <pc:spChg chg="add del mod ord">
          <ac:chgData name="Samuel Kim" userId="0b4e8f1a-35cc-4769-966d-024c662a6df8" providerId="ADAL" clId="{88836EC4-664C-4B0E-B1E6-43A753E1776E}" dt="2024-09-28T03:48:40.942" v="637" actId="6264"/>
          <ac:spMkLst>
            <pc:docMk/>
            <pc:sldMk cId="530489525" sldId="1158"/>
            <ac:spMk id="17" creationId="{1113FE83-54AF-5DD0-0A9D-13C9540B2039}"/>
          </ac:spMkLst>
        </pc:spChg>
        <pc:spChg chg="add del mod ord">
          <ac:chgData name="Samuel Kim" userId="0b4e8f1a-35cc-4769-966d-024c662a6df8" providerId="ADAL" clId="{88836EC4-664C-4B0E-B1E6-43A753E1776E}" dt="2024-09-28T03:48:40.942" v="637" actId="6264"/>
          <ac:spMkLst>
            <pc:docMk/>
            <pc:sldMk cId="530489525" sldId="1158"/>
            <ac:spMk id="18" creationId="{81098D42-49BE-080B-C081-FDA29A9B50A8}"/>
          </ac:spMkLst>
        </pc:spChg>
        <pc:spChg chg="add del mod ord">
          <ac:chgData name="Samuel Kim" userId="0b4e8f1a-35cc-4769-966d-024c662a6df8" providerId="ADAL" clId="{88836EC4-664C-4B0E-B1E6-43A753E1776E}" dt="2024-09-28T03:48:40.942" v="637" actId="6264"/>
          <ac:spMkLst>
            <pc:docMk/>
            <pc:sldMk cId="530489525" sldId="1158"/>
            <ac:spMk id="19" creationId="{F62FA754-F9CD-76F9-1F48-2D35763A8ACF}"/>
          </ac:spMkLst>
        </pc:spChg>
        <pc:spChg chg="add del mod ord">
          <ac:chgData name="Samuel Kim" userId="0b4e8f1a-35cc-4769-966d-024c662a6df8" providerId="ADAL" clId="{88836EC4-664C-4B0E-B1E6-43A753E1776E}" dt="2024-09-28T03:48:40.942" v="637" actId="6264"/>
          <ac:spMkLst>
            <pc:docMk/>
            <pc:sldMk cId="530489525" sldId="1158"/>
            <ac:spMk id="20" creationId="{EBCB3CEA-DACD-F833-CF85-30C75786F3AE}"/>
          </ac:spMkLst>
        </pc:spChg>
        <pc:spChg chg="add del mod ord">
          <ac:chgData name="Samuel Kim" userId="0b4e8f1a-35cc-4769-966d-024c662a6df8" providerId="ADAL" clId="{88836EC4-664C-4B0E-B1E6-43A753E1776E}" dt="2024-09-28T03:48:40.942" v="637" actId="6264"/>
          <ac:spMkLst>
            <pc:docMk/>
            <pc:sldMk cId="530489525" sldId="1158"/>
            <ac:spMk id="21" creationId="{8CD3A6BD-80EA-D378-2FB8-24F9AB7150CB}"/>
          </ac:spMkLst>
        </pc:spChg>
        <pc:spChg chg="add del mod ord">
          <ac:chgData name="Samuel Kim" userId="0b4e8f1a-35cc-4769-966d-024c662a6df8" providerId="ADAL" clId="{88836EC4-664C-4B0E-B1E6-43A753E1776E}" dt="2024-09-28T03:48:40.942" v="637" actId="6264"/>
          <ac:spMkLst>
            <pc:docMk/>
            <pc:sldMk cId="530489525" sldId="1158"/>
            <ac:spMk id="22" creationId="{0BA8840B-675C-3DEA-3CD7-C87C75C12639}"/>
          </ac:spMkLst>
        </pc:spChg>
        <pc:spChg chg="add del mod ord">
          <ac:chgData name="Samuel Kim" userId="0b4e8f1a-35cc-4769-966d-024c662a6df8" providerId="ADAL" clId="{88836EC4-664C-4B0E-B1E6-43A753E1776E}" dt="2024-09-28T03:48:40.942" v="637" actId="6264"/>
          <ac:spMkLst>
            <pc:docMk/>
            <pc:sldMk cId="530489525" sldId="1158"/>
            <ac:spMk id="23" creationId="{F450532F-6E78-FA32-AE11-00ECC794EFE0}"/>
          </ac:spMkLst>
        </pc:spChg>
        <pc:spChg chg="add del mod ord">
          <ac:chgData name="Samuel Kim" userId="0b4e8f1a-35cc-4769-966d-024c662a6df8" providerId="ADAL" clId="{88836EC4-664C-4B0E-B1E6-43A753E1776E}" dt="2024-09-28T03:48:40.942" v="637" actId="6264"/>
          <ac:spMkLst>
            <pc:docMk/>
            <pc:sldMk cId="530489525" sldId="1158"/>
            <ac:spMk id="24" creationId="{E3CC8A22-BB1B-4F76-0574-AD05F9EA1E88}"/>
          </ac:spMkLst>
        </pc:spChg>
        <pc:spChg chg="add del mod ord">
          <ac:chgData name="Samuel Kim" userId="0b4e8f1a-35cc-4769-966d-024c662a6df8" providerId="ADAL" clId="{88836EC4-664C-4B0E-B1E6-43A753E1776E}" dt="2024-09-28T03:48:40.942" v="637" actId="6264"/>
          <ac:spMkLst>
            <pc:docMk/>
            <pc:sldMk cId="530489525" sldId="1158"/>
            <ac:spMk id="25" creationId="{11E396E3-EA59-ABEC-E21A-E9B07599D90D}"/>
          </ac:spMkLst>
        </pc:spChg>
        <pc:spChg chg="add del mod ord">
          <ac:chgData name="Samuel Kim" userId="0b4e8f1a-35cc-4769-966d-024c662a6df8" providerId="ADAL" clId="{88836EC4-664C-4B0E-B1E6-43A753E1776E}" dt="2024-09-28T03:48:40.942" v="637" actId="6264"/>
          <ac:spMkLst>
            <pc:docMk/>
            <pc:sldMk cId="530489525" sldId="1158"/>
            <ac:spMk id="26" creationId="{0618E84F-40F7-414E-7E6A-366A3DB4BB48}"/>
          </ac:spMkLst>
        </pc:spChg>
        <pc:spChg chg="add del mod ord">
          <ac:chgData name="Samuel Kim" userId="0b4e8f1a-35cc-4769-966d-024c662a6df8" providerId="ADAL" clId="{88836EC4-664C-4B0E-B1E6-43A753E1776E}" dt="2024-09-28T03:48:40.942" v="637" actId="6264"/>
          <ac:spMkLst>
            <pc:docMk/>
            <pc:sldMk cId="530489525" sldId="1158"/>
            <ac:spMk id="27" creationId="{595D6710-75B6-3CE9-2909-8503987962DB}"/>
          </ac:spMkLst>
        </pc:spChg>
        <pc:spChg chg="add del mod ord">
          <ac:chgData name="Samuel Kim" userId="0b4e8f1a-35cc-4769-966d-024c662a6df8" providerId="ADAL" clId="{88836EC4-664C-4B0E-B1E6-43A753E1776E}" dt="2024-09-28T03:48:40.942" v="637" actId="6264"/>
          <ac:spMkLst>
            <pc:docMk/>
            <pc:sldMk cId="530489525" sldId="1158"/>
            <ac:spMk id="28" creationId="{93A415BA-79AF-FD21-E45E-6E7E63C9C8B3}"/>
          </ac:spMkLst>
        </pc:spChg>
        <pc:spChg chg="del">
          <ac:chgData name="Samuel Kim" userId="0b4e8f1a-35cc-4769-966d-024c662a6df8" providerId="ADAL" clId="{88836EC4-664C-4B0E-B1E6-43A753E1776E}" dt="2024-09-28T03:48:32.129" v="613" actId="478"/>
          <ac:spMkLst>
            <pc:docMk/>
            <pc:sldMk cId="530489525" sldId="1158"/>
            <ac:spMk id="30" creationId="{DFED0746-5FB4-FA38-9D56-E8F8B3D150CD}"/>
          </ac:spMkLst>
        </pc:spChg>
        <pc:picChg chg="mod ord">
          <ac:chgData name="Samuel Kim" userId="0b4e8f1a-35cc-4769-966d-024c662a6df8" providerId="ADAL" clId="{88836EC4-664C-4B0E-B1E6-43A753E1776E}" dt="2024-09-28T04:12:52.290" v="2011" actId="13244"/>
          <ac:picMkLst>
            <pc:docMk/>
            <pc:sldMk cId="530489525" sldId="1158"/>
            <ac:picMk id="7" creationId="{898D5E92-19B5-A7F5-EC13-4055D5AAD660}"/>
          </ac:picMkLst>
        </pc:picChg>
      </pc:sldChg>
      <pc:sldChg chg="delSp modSp mod">
        <pc:chgData name="Samuel Kim" userId="0b4e8f1a-35cc-4769-966d-024c662a6df8" providerId="ADAL" clId="{88836EC4-664C-4B0E-B1E6-43A753E1776E}" dt="2024-09-30T04:28:57.539" v="2732" actId="403"/>
        <pc:sldMkLst>
          <pc:docMk/>
          <pc:sldMk cId="1410810295" sldId="1159"/>
        </pc:sldMkLst>
        <pc:spChg chg="ord">
          <ac:chgData name="Samuel Kim" userId="0b4e8f1a-35cc-4769-966d-024c662a6df8" providerId="ADAL" clId="{88836EC4-664C-4B0E-B1E6-43A753E1776E}" dt="2024-09-28T04:12:57.121" v="2012" actId="13244"/>
          <ac:spMkLst>
            <pc:docMk/>
            <pc:sldMk cId="1410810295" sldId="1159"/>
            <ac:spMk id="2" creationId="{D8FCCA01-D351-9D3A-8F51-1951DEDFC528}"/>
          </ac:spMkLst>
        </pc:spChg>
        <pc:spChg chg="mod">
          <ac:chgData name="Samuel Kim" userId="0b4e8f1a-35cc-4769-966d-024c662a6df8" providerId="ADAL" clId="{88836EC4-664C-4B0E-B1E6-43A753E1776E}" dt="2024-09-30T04:28:57.539" v="2732" actId="403"/>
          <ac:spMkLst>
            <pc:docMk/>
            <pc:sldMk cId="1410810295" sldId="1159"/>
            <ac:spMk id="4" creationId="{50C16B70-C5E2-7237-B573-65F652B78393}"/>
          </ac:spMkLst>
        </pc:spChg>
        <pc:spChg chg="mod">
          <ac:chgData name="Samuel Kim" userId="0b4e8f1a-35cc-4769-966d-024c662a6df8" providerId="ADAL" clId="{88836EC4-664C-4B0E-B1E6-43A753E1776E}" dt="2024-09-30T03:19:26.296" v="2025" actId="20577"/>
          <ac:spMkLst>
            <pc:docMk/>
            <pc:sldMk cId="1410810295" sldId="1159"/>
            <ac:spMk id="5" creationId="{CA915173-1E25-5722-4AEA-7768813B1929}"/>
          </ac:spMkLst>
        </pc:spChg>
        <pc:spChg chg="del">
          <ac:chgData name="Samuel Kim" userId="0b4e8f1a-35cc-4769-966d-024c662a6df8" providerId="ADAL" clId="{88836EC4-664C-4B0E-B1E6-43A753E1776E}" dt="2024-09-28T03:49:45.381" v="647" actId="478"/>
          <ac:spMkLst>
            <pc:docMk/>
            <pc:sldMk cId="1410810295" sldId="1159"/>
            <ac:spMk id="30" creationId="{DFED0746-5FB4-FA38-9D56-E8F8B3D150CD}"/>
          </ac:spMkLst>
        </pc:spChg>
        <pc:picChg chg="mod ord">
          <ac:chgData name="Samuel Kim" userId="0b4e8f1a-35cc-4769-966d-024c662a6df8" providerId="ADAL" clId="{88836EC4-664C-4B0E-B1E6-43A753E1776E}" dt="2024-09-28T04:13:01.857" v="2014" actId="962"/>
          <ac:picMkLst>
            <pc:docMk/>
            <pc:sldMk cId="1410810295" sldId="1159"/>
            <ac:picMk id="7" creationId="{898D5E92-19B5-A7F5-EC13-4055D5AAD660}"/>
          </ac:picMkLst>
        </pc:picChg>
      </pc:sldChg>
      <pc:sldChg chg="modSp mod">
        <pc:chgData name="Samuel Kim" userId="0b4e8f1a-35cc-4769-966d-024c662a6df8" providerId="ADAL" clId="{88836EC4-664C-4B0E-B1E6-43A753E1776E}" dt="2024-09-30T04:16:42.945" v="2456" actId="255"/>
        <pc:sldMkLst>
          <pc:docMk/>
          <pc:sldMk cId="644717839" sldId="1160"/>
        </pc:sldMkLst>
        <pc:spChg chg="mod">
          <ac:chgData name="Samuel Kim" userId="0b4e8f1a-35cc-4769-966d-024c662a6df8" providerId="ADAL" clId="{88836EC4-664C-4B0E-B1E6-43A753E1776E}" dt="2024-09-30T04:16:42.945" v="2456" actId="255"/>
          <ac:spMkLst>
            <pc:docMk/>
            <pc:sldMk cId="644717839" sldId="1160"/>
            <ac:spMk id="2" creationId="{3697A0FC-1851-DDD9-9E49-6C31E950156C}"/>
          </ac:spMkLst>
        </pc:spChg>
      </pc:sldChg>
      <pc:sldChg chg="delSp modSp mod modCm">
        <pc:chgData name="Samuel Kim" userId="0b4e8f1a-35cc-4769-966d-024c662a6df8" providerId="ADAL" clId="{88836EC4-664C-4B0E-B1E6-43A753E1776E}" dt="2024-09-30T04:27:34.940" v="2699" actId="948"/>
        <pc:sldMkLst>
          <pc:docMk/>
          <pc:sldMk cId="2382654510" sldId="1161"/>
        </pc:sldMkLst>
        <pc:spChg chg="mod">
          <ac:chgData name="Samuel Kim" userId="0b4e8f1a-35cc-4769-966d-024c662a6df8" providerId="ADAL" clId="{88836EC4-664C-4B0E-B1E6-43A753E1776E}" dt="2024-09-27T22:15:52.683" v="8" actId="20577"/>
          <ac:spMkLst>
            <pc:docMk/>
            <pc:sldMk cId="2382654510" sldId="1161"/>
            <ac:spMk id="2" creationId="{811AB31A-7114-7B36-61F2-4D53E1BCC7C3}"/>
          </ac:spMkLst>
        </pc:spChg>
        <pc:spChg chg="mod">
          <ac:chgData name="Samuel Kim" userId="0b4e8f1a-35cc-4769-966d-024c662a6df8" providerId="ADAL" clId="{88836EC4-664C-4B0E-B1E6-43A753E1776E}" dt="2024-09-30T04:27:34.940" v="2699" actId="948"/>
          <ac:spMkLst>
            <pc:docMk/>
            <pc:sldMk cId="2382654510" sldId="1161"/>
            <ac:spMk id="3" creationId="{ADA7D8DD-9FF5-F8AD-7575-7E07B16B7487}"/>
          </ac:spMkLst>
        </pc:spChg>
        <pc:spChg chg="mod ord">
          <ac:chgData name="Samuel Kim" userId="0b4e8f1a-35cc-4769-966d-024c662a6df8" providerId="ADAL" clId="{88836EC4-664C-4B0E-B1E6-43A753E1776E}" dt="2024-09-27T22:36:31.225" v="25" actId="948"/>
          <ac:spMkLst>
            <pc:docMk/>
            <pc:sldMk cId="2382654510" sldId="1161"/>
            <ac:spMk id="5" creationId="{DAFFDAFD-9041-7106-9A11-CEECD9D95C66}"/>
          </ac:spMkLst>
        </pc:spChg>
        <pc:spChg chg="mod ord">
          <ac:chgData name="Samuel Kim" userId="0b4e8f1a-35cc-4769-966d-024c662a6df8" providerId="ADAL" clId="{88836EC4-664C-4B0E-B1E6-43A753E1776E}" dt="2024-09-27T22:36:36.357" v="26" actId="948"/>
          <ac:spMkLst>
            <pc:docMk/>
            <pc:sldMk cId="2382654510" sldId="1161"/>
            <ac:spMk id="6" creationId="{A21FA591-E500-45A0-C9AF-5F8492B06DB1}"/>
          </ac:spMkLst>
        </pc:spChg>
        <pc:spChg chg="del">
          <ac:chgData name="Samuel Kim" userId="0b4e8f1a-35cc-4769-966d-024c662a6df8" providerId="ADAL" clId="{88836EC4-664C-4B0E-B1E6-43A753E1776E}" dt="2024-09-27T21:33:03.296" v="0" actId="478"/>
          <ac:spMkLst>
            <pc:docMk/>
            <pc:sldMk cId="2382654510" sldId="1161"/>
            <ac:spMk id="7" creationId="{9B3B5710-8378-78B7-43ED-A4C86235B169}"/>
          </ac:spMkLst>
        </pc:spChg>
        <pc:spChg chg="del">
          <ac:chgData name="Samuel Kim" userId="0b4e8f1a-35cc-4769-966d-024c662a6df8" providerId="ADAL" clId="{88836EC4-664C-4B0E-B1E6-43A753E1776E}" dt="2024-09-27T21:33:03.296" v="0" actId="478"/>
          <ac:spMkLst>
            <pc:docMk/>
            <pc:sldMk cId="2382654510" sldId="1161"/>
            <ac:spMk id="8" creationId="{97042077-09AC-DE3F-00C5-82093BBB9ECA}"/>
          </ac:spMkLst>
        </pc:spChg>
        <pc:spChg chg="del">
          <ac:chgData name="Samuel Kim" userId="0b4e8f1a-35cc-4769-966d-024c662a6df8" providerId="ADAL" clId="{88836EC4-664C-4B0E-B1E6-43A753E1776E}" dt="2024-09-27T21:33:03.296" v="0" actId="478"/>
          <ac:spMkLst>
            <pc:docMk/>
            <pc:sldMk cId="2382654510" sldId="1161"/>
            <ac:spMk id="9" creationId="{60019080-3AFC-B3FF-B656-6AAC0F2DCB8E}"/>
          </ac:spMkLst>
        </pc:spChg>
        <pc:spChg chg="del">
          <ac:chgData name="Samuel Kim" userId="0b4e8f1a-35cc-4769-966d-024c662a6df8" providerId="ADAL" clId="{88836EC4-664C-4B0E-B1E6-43A753E1776E}" dt="2024-09-27T21:33:03.296" v="0" actId="478"/>
          <ac:spMkLst>
            <pc:docMk/>
            <pc:sldMk cId="2382654510" sldId="1161"/>
            <ac:spMk id="10" creationId="{2ADAC588-8AC5-0E7E-579E-847F2474CE02}"/>
          </ac:spMkLst>
        </pc:spChg>
        <pc:spChg chg="del">
          <ac:chgData name="Samuel Kim" userId="0b4e8f1a-35cc-4769-966d-024c662a6df8" providerId="ADAL" clId="{88836EC4-664C-4B0E-B1E6-43A753E1776E}" dt="2024-09-27T21:33:03.296" v="0" actId="478"/>
          <ac:spMkLst>
            <pc:docMk/>
            <pc:sldMk cId="2382654510" sldId="1161"/>
            <ac:spMk id="11" creationId="{ABBD11B3-EB67-9CBA-13B6-0ACF08523B92}"/>
          </ac:spMkLst>
        </pc:spChg>
        <pc:spChg chg="del">
          <ac:chgData name="Samuel Kim" userId="0b4e8f1a-35cc-4769-966d-024c662a6df8" providerId="ADAL" clId="{88836EC4-664C-4B0E-B1E6-43A753E1776E}" dt="2024-09-27T21:33:03.296" v="0" actId="478"/>
          <ac:spMkLst>
            <pc:docMk/>
            <pc:sldMk cId="2382654510" sldId="1161"/>
            <ac:spMk id="12" creationId="{75E2B0E7-B67E-0E22-9C12-0813653D6154}"/>
          </ac:spMkLst>
        </pc:spChg>
        <pc:spChg chg="del">
          <ac:chgData name="Samuel Kim" userId="0b4e8f1a-35cc-4769-966d-024c662a6df8" providerId="ADAL" clId="{88836EC4-664C-4B0E-B1E6-43A753E1776E}" dt="2024-09-27T21:33:03.296" v="0" actId="478"/>
          <ac:spMkLst>
            <pc:docMk/>
            <pc:sldMk cId="2382654510" sldId="1161"/>
            <ac:spMk id="13" creationId="{F08A3D46-A180-AC93-C660-B2B2A7DD9B2D}"/>
          </ac:spMkLst>
        </pc:spChg>
        <pc:spChg chg="del">
          <ac:chgData name="Samuel Kim" userId="0b4e8f1a-35cc-4769-966d-024c662a6df8" providerId="ADAL" clId="{88836EC4-664C-4B0E-B1E6-43A753E1776E}" dt="2024-09-27T21:33:03.296" v="0" actId="478"/>
          <ac:spMkLst>
            <pc:docMk/>
            <pc:sldMk cId="2382654510" sldId="1161"/>
            <ac:spMk id="14" creationId="{9D0CABE6-7B49-F51E-EFAF-54791F45C5BE}"/>
          </ac:spMkLst>
        </pc:spChg>
        <pc:spChg chg="del">
          <ac:chgData name="Samuel Kim" userId="0b4e8f1a-35cc-4769-966d-024c662a6df8" providerId="ADAL" clId="{88836EC4-664C-4B0E-B1E6-43A753E1776E}" dt="2024-09-27T21:33:03.296" v="0" actId="478"/>
          <ac:spMkLst>
            <pc:docMk/>
            <pc:sldMk cId="2382654510" sldId="1161"/>
            <ac:spMk id="15" creationId="{A0583DB6-3BE3-B347-403C-CAEE3A97EDCD}"/>
          </ac:spMkLst>
        </pc:spChg>
        <pc:spChg chg="del">
          <ac:chgData name="Samuel Kim" userId="0b4e8f1a-35cc-4769-966d-024c662a6df8" providerId="ADAL" clId="{88836EC4-664C-4B0E-B1E6-43A753E1776E}" dt="2024-09-27T21:33:03.296" v="0" actId="478"/>
          <ac:spMkLst>
            <pc:docMk/>
            <pc:sldMk cId="2382654510" sldId="1161"/>
            <ac:spMk id="16" creationId="{D5F75FFB-8406-F840-0EFC-68D1D8D25A7C}"/>
          </ac:spMkLst>
        </pc:spChg>
        <pc:spChg chg="del">
          <ac:chgData name="Samuel Kim" userId="0b4e8f1a-35cc-4769-966d-024c662a6df8" providerId="ADAL" clId="{88836EC4-664C-4B0E-B1E6-43A753E1776E}" dt="2024-09-27T21:33:03.296" v="0" actId="478"/>
          <ac:spMkLst>
            <pc:docMk/>
            <pc:sldMk cId="2382654510" sldId="1161"/>
            <ac:spMk id="17" creationId="{C50609BB-4962-A1EE-A900-8FECAA0ADF2D}"/>
          </ac:spMkLst>
        </pc:spChg>
        <pc:spChg chg="del">
          <ac:chgData name="Samuel Kim" userId="0b4e8f1a-35cc-4769-966d-024c662a6df8" providerId="ADAL" clId="{88836EC4-664C-4B0E-B1E6-43A753E1776E}" dt="2024-09-27T21:33:03.296" v="0" actId="478"/>
          <ac:spMkLst>
            <pc:docMk/>
            <pc:sldMk cId="2382654510" sldId="1161"/>
            <ac:spMk id="18" creationId="{EAED0EC2-1DB7-0DA5-AFEA-7B8D7AB93E62}"/>
          </ac:spMkLst>
        </pc:spChg>
        <pc:spChg chg="del">
          <ac:chgData name="Samuel Kim" userId="0b4e8f1a-35cc-4769-966d-024c662a6df8" providerId="ADAL" clId="{88836EC4-664C-4B0E-B1E6-43A753E1776E}" dt="2024-09-27T21:33:03.296" v="0" actId="478"/>
          <ac:spMkLst>
            <pc:docMk/>
            <pc:sldMk cId="2382654510" sldId="1161"/>
            <ac:spMk id="19" creationId="{3B3D5C64-5A35-E8D4-8253-F5830C84E757}"/>
          </ac:spMkLst>
        </pc:spChg>
        <pc:spChg chg="del">
          <ac:chgData name="Samuel Kim" userId="0b4e8f1a-35cc-4769-966d-024c662a6df8" providerId="ADAL" clId="{88836EC4-664C-4B0E-B1E6-43A753E1776E}" dt="2024-09-27T21:33:03.296" v="0" actId="478"/>
          <ac:spMkLst>
            <pc:docMk/>
            <pc:sldMk cId="2382654510" sldId="1161"/>
            <ac:spMk id="20" creationId="{698AD048-A708-335C-73DF-1C75F3384080}"/>
          </ac:spMkLst>
        </pc:spChg>
        <pc:spChg chg="del">
          <ac:chgData name="Samuel Kim" userId="0b4e8f1a-35cc-4769-966d-024c662a6df8" providerId="ADAL" clId="{88836EC4-664C-4B0E-B1E6-43A753E1776E}" dt="2024-09-27T21:33:03.296" v="0" actId="478"/>
          <ac:spMkLst>
            <pc:docMk/>
            <pc:sldMk cId="2382654510" sldId="1161"/>
            <ac:spMk id="21" creationId="{C271B23A-922D-5822-EEFA-1B61F9D5E1ED}"/>
          </ac:spMkLst>
        </pc:spChg>
        <pc:spChg chg="del">
          <ac:chgData name="Samuel Kim" userId="0b4e8f1a-35cc-4769-966d-024c662a6df8" providerId="ADAL" clId="{88836EC4-664C-4B0E-B1E6-43A753E1776E}" dt="2024-09-27T21:33:03.296" v="0" actId="478"/>
          <ac:spMkLst>
            <pc:docMk/>
            <pc:sldMk cId="2382654510" sldId="1161"/>
            <ac:spMk id="22" creationId="{FE85F226-7957-525E-CEF9-BD0CF51E60EE}"/>
          </ac:spMkLst>
        </pc:spChg>
        <pc:spChg chg="del">
          <ac:chgData name="Samuel Kim" userId="0b4e8f1a-35cc-4769-966d-024c662a6df8" providerId="ADAL" clId="{88836EC4-664C-4B0E-B1E6-43A753E1776E}" dt="2024-09-27T21:33:03.296" v="0" actId="478"/>
          <ac:spMkLst>
            <pc:docMk/>
            <pc:sldMk cId="2382654510" sldId="1161"/>
            <ac:spMk id="23" creationId="{ED09020E-BFDF-0C33-5207-D8878634BDCC}"/>
          </ac:spMkLst>
        </pc:spChg>
        <pc:spChg chg="mod ord">
          <ac:chgData name="Samuel Kim" userId="0b4e8f1a-35cc-4769-966d-024c662a6df8" providerId="ADAL" clId="{88836EC4-664C-4B0E-B1E6-43A753E1776E}" dt="2024-09-30T04:27:27.221" v="2698" actId="14100"/>
          <ac:spMkLst>
            <pc:docMk/>
            <pc:sldMk cId="2382654510" sldId="1161"/>
            <ac:spMk id="25" creationId="{E3DDD3A9-FD38-D6CF-7428-9A750270A907}"/>
          </ac:spMkLst>
        </pc:spChg>
        <pc:spChg chg="del">
          <ac:chgData name="Samuel Kim" userId="0b4e8f1a-35cc-4769-966d-024c662a6df8" providerId="ADAL" clId="{88836EC4-664C-4B0E-B1E6-43A753E1776E}" dt="2024-09-27T21:33:03.296" v="0" actId="478"/>
          <ac:spMkLst>
            <pc:docMk/>
            <pc:sldMk cId="2382654510" sldId="1161"/>
            <ac:spMk id="27" creationId="{F035A46E-5520-845A-BD8D-F1EFC477F69A}"/>
          </ac:spMkLst>
        </pc:spChg>
      </pc:sldChg>
      <pc:sldMasterChg chg="modSldLayout">
        <pc:chgData name="Samuel Kim" userId="0b4e8f1a-35cc-4769-966d-024c662a6df8" providerId="ADAL" clId="{88836EC4-664C-4B0E-B1E6-43A753E1776E}" dt="2024-09-30T04:19:23.291" v="2491" actId="242"/>
        <pc:sldMasterMkLst>
          <pc:docMk/>
          <pc:sldMasterMk cId="2910674328" sldId="2147483679"/>
        </pc:sldMasterMkLst>
        <pc:sldLayoutChg chg="modSp mod">
          <pc:chgData name="Samuel Kim" userId="0b4e8f1a-35cc-4769-966d-024c662a6df8" providerId="ADAL" clId="{88836EC4-664C-4B0E-B1E6-43A753E1776E}" dt="2024-09-30T04:19:23.291" v="2491" actId="242"/>
          <pc:sldLayoutMkLst>
            <pc:docMk/>
            <pc:sldMasterMk cId="2910674328" sldId="2147483679"/>
            <pc:sldLayoutMk cId="1324741247" sldId="2147483682"/>
          </pc:sldLayoutMkLst>
          <pc:spChg chg="mod">
            <ac:chgData name="Samuel Kim" userId="0b4e8f1a-35cc-4769-966d-024c662a6df8" providerId="ADAL" clId="{88836EC4-664C-4B0E-B1E6-43A753E1776E}" dt="2024-09-30T04:19:03.330" v="2489" actId="1076"/>
            <ac:spMkLst>
              <pc:docMk/>
              <pc:sldMasterMk cId="2910674328" sldId="2147483679"/>
              <pc:sldLayoutMk cId="1324741247" sldId="2147483682"/>
              <ac:spMk id="7" creationId="{672422E4-84F3-50DC-39FF-B16A9CE5738E}"/>
            </ac:spMkLst>
          </pc:spChg>
          <pc:spChg chg="mod">
            <ac:chgData name="Samuel Kim" userId="0b4e8f1a-35cc-4769-966d-024c662a6df8" providerId="ADAL" clId="{88836EC4-664C-4B0E-B1E6-43A753E1776E}" dt="2024-09-30T04:19:23.291" v="2491" actId="242"/>
            <ac:spMkLst>
              <pc:docMk/>
              <pc:sldMasterMk cId="2910674328" sldId="2147483679"/>
              <pc:sldLayoutMk cId="1324741247" sldId="2147483682"/>
              <ac:spMk id="9" creationId="{CE8E043E-90BD-1E80-B7FA-697FB6823E30}"/>
            </ac:spMkLst>
          </pc:spChg>
        </pc:sldLayoutChg>
      </pc:sldMasterChg>
    </pc:docChg>
  </pc:docChgLst>
  <pc:docChgLst>
    <pc:chgData name="Kathleen Speck" userId="1c3bee05-3f30-471c-9c5c-6f1d82c4dd7a" providerId="ADAL" clId="{E942430A-8D58-4B99-976A-6C7E67618DB7}"/>
    <pc:docChg chg="custSel modSld">
      <pc:chgData name="Kathleen Speck" userId="1c3bee05-3f30-471c-9c5c-6f1d82c4dd7a" providerId="ADAL" clId="{E942430A-8D58-4B99-976A-6C7E67618DB7}" dt="2024-09-30T15:17:15.043" v="352" actId="962"/>
      <pc:docMkLst>
        <pc:docMk/>
      </pc:docMkLst>
      <pc:sldChg chg="modSp mod">
        <pc:chgData name="Kathleen Speck" userId="1c3bee05-3f30-471c-9c5c-6f1d82c4dd7a" providerId="ADAL" clId="{E942430A-8D58-4B99-976A-6C7E67618DB7}" dt="2024-09-30T14:52:25.405" v="3" actId="20577"/>
        <pc:sldMkLst>
          <pc:docMk/>
          <pc:sldMk cId="1456226579" sldId="993"/>
        </pc:sldMkLst>
        <pc:spChg chg="mod">
          <ac:chgData name="Kathleen Speck" userId="1c3bee05-3f30-471c-9c5c-6f1d82c4dd7a" providerId="ADAL" clId="{E942430A-8D58-4B99-976A-6C7E67618DB7}" dt="2024-09-30T14:52:25.405" v="3" actId="20577"/>
          <ac:spMkLst>
            <pc:docMk/>
            <pc:sldMk cId="1456226579" sldId="993"/>
            <ac:spMk id="6" creationId="{5DBDEEFF-9F3A-678C-1906-79F6F1CC864F}"/>
          </ac:spMkLst>
        </pc:spChg>
      </pc:sldChg>
      <pc:sldChg chg="modSp mod">
        <pc:chgData name="Kathleen Speck" userId="1c3bee05-3f30-471c-9c5c-6f1d82c4dd7a" providerId="ADAL" clId="{E942430A-8D58-4B99-976A-6C7E67618DB7}" dt="2024-09-30T15:00:38.925" v="285" actId="13244"/>
        <pc:sldMkLst>
          <pc:docMk/>
          <pc:sldMk cId="357199285" sldId="1080"/>
        </pc:sldMkLst>
        <pc:spChg chg="ord">
          <ac:chgData name="Kathleen Speck" userId="1c3bee05-3f30-471c-9c5c-6f1d82c4dd7a" providerId="ADAL" clId="{E942430A-8D58-4B99-976A-6C7E67618DB7}" dt="2024-09-30T15:00:33.193" v="284" actId="13244"/>
          <ac:spMkLst>
            <pc:docMk/>
            <pc:sldMk cId="357199285" sldId="1080"/>
            <ac:spMk id="2" creationId="{F76415D6-582B-4618-BD4F-0000988650EE}"/>
          </ac:spMkLst>
        </pc:spChg>
        <pc:picChg chg="mod">
          <ac:chgData name="Kathleen Speck" userId="1c3bee05-3f30-471c-9c5c-6f1d82c4dd7a" providerId="ADAL" clId="{E942430A-8D58-4B99-976A-6C7E67618DB7}" dt="2024-09-30T15:00:38.925" v="285" actId="13244"/>
          <ac:picMkLst>
            <pc:docMk/>
            <pc:sldMk cId="357199285" sldId="1080"/>
            <ac:picMk id="29" creationId="{0C638EDF-EA09-1BEA-F20E-5C4718565E0E}"/>
          </ac:picMkLst>
        </pc:picChg>
      </pc:sldChg>
      <pc:sldChg chg="modSp mod">
        <pc:chgData name="Kathleen Speck" userId="1c3bee05-3f30-471c-9c5c-6f1d82c4dd7a" providerId="ADAL" clId="{E942430A-8D58-4B99-976A-6C7E67618DB7}" dt="2024-09-30T14:54:32.406" v="18" actId="20577"/>
        <pc:sldMkLst>
          <pc:docMk/>
          <pc:sldMk cId="2041213082" sldId="1093"/>
        </pc:sldMkLst>
        <pc:spChg chg="mod">
          <ac:chgData name="Kathleen Speck" userId="1c3bee05-3f30-471c-9c5c-6f1d82c4dd7a" providerId="ADAL" clId="{E942430A-8D58-4B99-976A-6C7E67618DB7}" dt="2024-09-30T14:54:32.406" v="18" actId="20577"/>
          <ac:spMkLst>
            <pc:docMk/>
            <pc:sldMk cId="2041213082" sldId="1093"/>
            <ac:spMk id="6" creationId="{5DBDEEFF-9F3A-678C-1906-79F6F1CC864F}"/>
          </ac:spMkLst>
        </pc:spChg>
      </pc:sldChg>
      <pc:sldChg chg="modSp mod">
        <pc:chgData name="Kathleen Speck" userId="1c3bee05-3f30-471c-9c5c-6f1d82c4dd7a" providerId="ADAL" clId="{E942430A-8D58-4B99-976A-6C7E67618DB7}" dt="2024-09-30T14:55:12.602" v="23" actId="20577"/>
        <pc:sldMkLst>
          <pc:docMk/>
          <pc:sldMk cId="1386990875" sldId="1094"/>
        </pc:sldMkLst>
        <pc:spChg chg="mod">
          <ac:chgData name="Kathleen Speck" userId="1c3bee05-3f30-471c-9c5c-6f1d82c4dd7a" providerId="ADAL" clId="{E942430A-8D58-4B99-976A-6C7E67618DB7}" dt="2024-09-30T14:55:12.602" v="23" actId="20577"/>
          <ac:spMkLst>
            <pc:docMk/>
            <pc:sldMk cId="1386990875" sldId="1094"/>
            <ac:spMk id="6" creationId="{5DBDEEFF-9F3A-678C-1906-79F6F1CC864F}"/>
          </ac:spMkLst>
        </pc:spChg>
      </pc:sldChg>
      <pc:sldChg chg="modSp mod">
        <pc:chgData name="Kathleen Speck" userId="1c3bee05-3f30-471c-9c5c-6f1d82c4dd7a" providerId="ADAL" clId="{E942430A-8D58-4B99-976A-6C7E67618DB7}" dt="2024-09-30T14:56:00.619" v="29" actId="20577"/>
        <pc:sldMkLst>
          <pc:docMk/>
          <pc:sldMk cId="1677221078" sldId="1095"/>
        </pc:sldMkLst>
        <pc:spChg chg="mod">
          <ac:chgData name="Kathleen Speck" userId="1c3bee05-3f30-471c-9c5c-6f1d82c4dd7a" providerId="ADAL" clId="{E942430A-8D58-4B99-976A-6C7E67618DB7}" dt="2024-09-30T14:56:00.619" v="29" actId="20577"/>
          <ac:spMkLst>
            <pc:docMk/>
            <pc:sldMk cId="1677221078" sldId="1095"/>
            <ac:spMk id="6" creationId="{5DBDEEFF-9F3A-678C-1906-79F6F1CC864F}"/>
          </ac:spMkLst>
        </pc:spChg>
      </pc:sldChg>
      <pc:sldChg chg="modSp mod">
        <pc:chgData name="Kathleen Speck" userId="1c3bee05-3f30-471c-9c5c-6f1d82c4dd7a" providerId="ADAL" clId="{E942430A-8D58-4B99-976A-6C7E67618DB7}" dt="2024-09-30T14:53:08.567" v="8" actId="20577"/>
        <pc:sldMkLst>
          <pc:docMk/>
          <pc:sldMk cId="332417246" sldId="1096"/>
        </pc:sldMkLst>
        <pc:spChg chg="mod">
          <ac:chgData name="Kathleen Speck" userId="1c3bee05-3f30-471c-9c5c-6f1d82c4dd7a" providerId="ADAL" clId="{E942430A-8D58-4B99-976A-6C7E67618DB7}" dt="2024-09-30T14:53:08.567" v="8" actId="20577"/>
          <ac:spMkLst>
            <pc:docMk/>
            <pc:sldMk cId="332417246" sldId="1096"/>
            <ac:spMk id="6" creationId="{5DBDEEFF-9F3A-678C-1906-79F6F1CC864F}"/>
          </ac:spMkLst>
        </pc:spChg>
      </pc:sldChg>
      <pc:sldChg chg="modSp mod">
        <pc:chgData name="Kathleen Speck" userId="1c3bee05-3f30-471c-9c5c-6f1d82c4dd7a" providerId="ADAL" clId="{E942430A-8D58-4B99-976A-6C7E67618DB7}" dt="2024-09-30T14:53:58.852" v="13" actId="20577"/>
        <pc:sldMkLst>
          <pc:docMk/>
          <pc:sldMk cId="140626560" sldId="1097"/>
        </pc:sldMkLst>
        <pc:spChg chg="mod">
          <ac:chgData name="Kathleen Speck" userId="1c3bee05-3f30-471c-9c5c-6f1d82c4dd7a" providerId="ADAL" clId="{E942430A-8D58-4B99-976A-6C7E67618DB7}" dt="2024-09-30T14:53:58.852" v="13" actId="20577"/>
          <ac:spMkLst>
            <pc:docMk/>
            <pc:sldMk cId="140626560" sldId="1097"/>
            <ac:spMk id="6" creationId="{5DBDEEFF-9F3A-678C-1906-79F6F1CC864F}"/>
          </ac:spMkLst>
        </pc:spChg>
      </pc:sldChg>
      <pc:sldChg chg="delSp mod modCm">
        <pc:chgData name="Kathleen Speck" userId="1c3bee05-3f30-471c-9c5c-6f1d82c4dd7a" providerId="ADAL" clId="{E942430A-8D58-4B99-976A-6C7E67618DB7}" dt="2024-09-30T15:07:42.404" v="351" actId="478"/>
        <pc:sldMkLst>
          <pc:docMk/>
          <pc:sldMk cId="4200950227" sldId="1102"/>
        </pc:sldMkLst>
        <pc:spChg chg="del">
          <ac:chgData name="Kathleen Speck" userId="1c3bee05-3f30-471c-9c5c-6f1d82c4dd7a" providerId="ADAL" clId="{E942430A-8D58-4B99-976A-6C7E67618DB7}" dt="2024-09-30T15:07:32.748" v="350" actId="478"/>
          <ac:spMkLst>
            <pc:docMk/>
            <pc:sldMk cId="4200950227" sldId="1102"/>
            <ac:spMk id="8" creationId="{C06589E7-9EC0-4E98-A757-95140AABE80F}"/>
          </ac:spMkLst>
        </pc:spChg>
        <pc:spChg chg="del">
          <ac:chgData name="Kathleen Speck" userId="1c3bee05-3f30-471c-9c5c-6f1d82c4dd7a" providerId="ADAL" clId="{E942430A-8D58-4B99-976A-6C7E67618DB7}" dt="2024-09-30T15:07:32.748" v="350" actId="478"/>
          <ac:spMkLst>
            <pc:docMk/>
            <pc:sldMk cId="4200950227" sldId="1102"/>
            <ac:spMk id="9" creationId="{43D5101D-7AB7-C07A-A44A-AF68BA0CF587}"/>
          </ac:spMkLst>
        </pc:spChg>
        <pc:spChg chg="del">
          <ac:chgData name="Kathleen Speck" userId="1c3bee05-3f30-471c-9c5c-6f1d82c4dd7a" providerId="ADAL" clId="{E942430A-8D58-4B99-976A-6C7E67618DB7}" dt="2024-09-30T15:07:32.748" v="350" actId="478"/>
          <ac:spMkLst>
            <pc:docMk/>
            <pc:sldMk cId="4200950227" sldId="1102"/>
            <ac:spMk id="10" creationId="{DA2C3DA7-8214-3EFC-C382-EAA2D212A317}"/>
          </ac:spMkLst>
        </pc:spChg>
        <pc:spChg chg="del">
          <ac:chgData name="Kathleen Speck" userId="1c3bee05-3f30-471c-9c5c-6f1d82c4dd7a" providerId="ADAL" clId="{E942430A-8D58-4B99-976A-6C7E67618DB7}" dt="2024-09-30T15:07:32.748" v="350" actId="478"/>
          <ac:spMkLst>
            <pc:docMk/>
            <pc:sldMk cId="4200950227" sldId="1102"/>
            <ac:spMk id="11" creationId="{E584EC11-2F26-B152-B25E-D133B4246527}"/>
          </ac:spMkLst>
        </pc:spChg>
        <pc:spChg chg="del">
          <ac:chgData name="Kathleen Speck" userId="1c3bee05-3f30-471c-9c5c-6f1d82c4dd7a" providerId="ADAL" clId="{E942430A-8D58-4B99-976A-6C7E67618DB7}" dt="2024-09-30T15:07:32.748" v="350" actId="478"/>
          <ac:spMkLst>
            <pc:docMk/>
            <pc:sldMk cId="4200950227" sldId="1102"/>
            <ac:spMk id="12" creationId="{89E4CCA3-FAB1-3595-7A12-486887E7D233}"/>
          </ac:spMkLst>
        </pc:spChg>
        <pc:spChg chg="del">
          <ac:chgData name="Kathleen Speck" userId="1c3bee05-3f30-471c-9c5c-6f1d82c4dd7a" providerId="ADAL" clId="{E942430A-8D58-4B99-976A-6C7E67618DB7}" dt="2024-09-30T15:07:32.748" v="350" actId="478"/>
          <ac:spMkLst>
            <pc:docMk/>
            <pc:sldMk cId="4200950227" sldId="1102"/>
            <ac:spMk id="13" creationId="{B1826767-ADA1-3707-6126-EABE43987D04}"/>
          </ac:spMkLst>
        </pc:spChg>
        <pc:spChg chg="del">
          <ac:chgData name="Kathleen Speck" userId="1c3bee05-3f30-471c-9c5c-6f1d82c4dd7a" providerId="ADAL" clId="{E942430A-8D58-4B99-976A-6C7E67618DB7}" dt="2024-09-30T15:07:32.748" v="350" actId="478"/>
          <ac:spMkLst>
            <pc:docMk/>
            <pc:sldMk cId="4200950227" sldId="1102"/>
            <ac:spMk id="14" creationId="{11E2AE50-7F49-6B77-E0DC-5DB27CF07876}"/>
          </ac:spMkLst>
        </pc:spChg>
        <pc:spChg chg="del">
          <ac:chgData name="Kathleen Speck" userId="1c3bee05-3f30-471c-9c5c-6f1d82c4dd7a" providerId="ADAL" clId="{E942430A-8D58-4B99-976A-6C7E67618DB7}" dt="2024-09-30T15:07:32.748" v="350" actId="478"/>
          <ac:spMkLst>
            <pc:docMk/>
            <pc:sldMk cId="4200950227" sldId="1102"/>
            <ac:spMk id="15" creationId="{E5DBBB83-91BD-4199-5235-CCF74DDD5CAB}"/>
          </ac:spMkLst>
        </pc:spChg>
        <pc:spChg chg="del">
          <ac:chgData name="Kathleen Speck" userId="1c3bee05-3f30-471c-9c5c-6f1d82c4dd7a" providerId="ADAL" clId="{E942430A-8D58-4B99-976A-6C7E67618DB7}" dt="2024-09-30T15:07:32.748" v="350" actId="478"/>
          <ac:spMkLst>
            <pc:docMk/>
            <pc:sldMk cId="4200950227" sldId="1102"/>
            <ac:spMk id="16" creationId="{4B16DE4F-6533-A09B-4887-86D8FECB78BA}"/>
          </ac:spMkLst>
        </pc:spChg>
        <pc:spChg chg="del">
          <ac:chgData name="Kathleen Speck" userId="1c3bee05-3f30-471c-9c5c-6f1d82c4dd7a" providerId="ADAL" clId="{E942430A-8D58-4B99-976A-6C7E67618DB7}" dt="2024-09-30T15:07:32.748" v="350" actId="478"/>
          <ac:spMkLst>
            <pc:docMk/>
            <pc:sldMk cId="4200950227" sldId="1102"/>
            <ac:spMk id="17" creationId="{2DAF3620-3550-B971-8266-74B1209E6301}"/>
          </ac:spMkLst>
        </pc:spChg>
        <pc:spChg chg="del">
          <ac:chgData name="Kathleen Speck" userId="1c3bee05-3f30-471c-9c5c-6f1d82c4dd7a" providerId="ADAL" clId="{E942430A-8D58-4B99-976A-6C7E67618DB7}" dt="2024-09-30T15:07:32.748" v="350" actId="478"/>
          <ac:spMkLst>
            <pc:docMk/>
            <pc:sldMk cId="4200950227" sldId="1102"/>
            <ac:spMk id="18" creationId="{F503517D-2001-5CEA-5E07-5B2B9D3F0996}"/>
          </ac:spMkLst>
        </pc:spChg>
        <pc:spChg chg="del">
          <ac:chgData name="Kathleen Speck" userId="1c3bee05-3f30-471c-9c5c-6f1d82c4dd7a" providerId="ADAL" clId="{E942430A-8D58-4B99-976A-6C7E67618DB7}" dt="2024-09-30T15:07:32.748" v="350" actId="478"/>
          <ac:spMkLst>
            <pc:docMk/>
            <pc:sldMk cId="4200950227" sldId="1102"/>
            <ac:spMk id="19" creationId="{EBC98A4F-227A-BA4E-BB31-B78DAE598113}"/>
          </ac:spMkLst>
        </pc:spChg>
        <pc:spChg chg="del">
          <ac:chgData name="Kathleen Speck" userId="1c3bee05-3f30-471c-9c5c-6f1d82c4dd7a" providerId="ADAL" clId="{E942430A-8D58-4B99-976A-6C7E67618DB7}" dt="2024-09-30T15:07:32.748" v="350" actId="478"/>
          <ac:spMkLst>
            <pc:docMk/>
            <pc:sldMk cId="4200950227" sldId="1102"/>
            <ac:spMk id="20" creationId="{91396992-F916-0197-EBDD-DB3692347258}"/>
          </ac:spMkLst>
        </pc:spChg>
        <pc:spChg chg="del">
          <ac:chgData name="Kathleen Speck" userId="1c3bee05-3f30-471c-9c5c-6f1d82c4dd7a" providerId="ADAL" clId="{E942430A-8D58-4B99-976A-6C7E67618DB7}" dt="2024-09-30T15:07:32.748" v="350" actId="478"/>
          <ac:spMkLst>
            <pc:docMk/>
            <pc:sldMk cId="4200950227" sldId="1102"/>
            <ac:spMk id="21" creationId="{8F19F8C3-B2AF-6E48-B2F4-F30605C65BA2}"/>
          </ac:spMkLst>
        </pc:spChg>
        <pc:spChg chg="del">
          <ac:chgData name="Kathleen Speck" userId="1c3bee05-3f30-471c-9c5c-6f1d82c4dd7a" providerId="ADAL" clId="{E942430A-8D58-4B99-976A-6C7E67618DB7}" dt="2024-09-30T15:07:32.748" v="350" actId="478"/>
          <ac:spMkLst>
            <pc:docMk/>
            <pc:sldMk cId="4200950227" sldId="1102"/>
            <ac:spMk id="22" creationId="{70CF6C1B-3038-A109-3224-D4BF5E059AFB}"/>
          </ac:spMkLst>
        </pc:spChg>
        <pc:spChg chg="del">
          <ac:chgData name="Kathleen Speck" userId="1c3bee05-3f30-471c-9c5c-6f1d82c4dd7a" providerId="ADAL" clId="{E942430A-8D58-4B99-976A-6C7E67618DB7}" dt="2024-09-30T15:07:42.404" v="351" actId="478"/>
          <ac:spMkLst>
            <pc:docMk/>
            <pc:sldMk cId="4200950227" sldId="1102"/>
            <ac:spMk id="23" creationId="{F6BD39E3-80A4-392C-3E64-B34F84D59FE5}"/>
          </ac:spMkLst>
        </pc:spChg>
        <pc:spChg chg="del">
          <ac:chgData name="Kathleen Speck" userId="1c3bee05-3f30-471c-9c5c-6f1d82c4dd7a" providerId="ADAL" clId="{E942430A-8D58-4B99-976A-6C7E67618DB7}" dt="2024-09-30T15:07:42.404" v="351" actId="478"/>
          <ac:spMkLst>
            <pc:docMk/>
            <pc:sldMk cId="4200950227" sldId="1102"/>
            <ac:spMk id="28" creationId="{1B143F31-A288-FBF1-C018-E65B62C8D7A9}"/>
          </ac:spMkLst>
        </pc:spChg>
        <pc:spChg chg="del">
          <ac:chgData name="Kathleen Speck" userId="1c3bee05-3f30-471c-9c5c-6f1d82c4dd7a" providerId="ADAL" clId="{E942430A-8D58-4B99-976A-6C7E67618DB7}" dt="2024-09-30T15:07:42.404" v="351" actId="478"/>
          <ac:spMkLst>
            <pc:docMk/>
            <pc:sldMk cId="4200950227" sldId="1102"/>
            <ac:spMk id="29" creationId="{9A0B4150-4493-FC0C-494F-0B3760F0A014}"/>
          </ac:spMkLst>
        </pc:spChg>
        <pc:spChg chg="del">
          <ac:chgData name="Kathleen Speck" userId="1c3bee05-3f30-471c-9c5c-6f1d82c4dd7a" providerId="ADAL" clId="{E942430A-8D58-4B99-976A-6C7E67618DB7}" dt="2024-09-30T15:07:42.404" v="351" actId="478"/>
          <ac:spMkLst>
            <pc:docMk/>
            <pc:sldMk cId="4200950227" sldId="1102"/>
            <ac:spMk id="30" creationId="{A770165C-1AF2-B05C-3D62-E1A6A8C7A4E8}"/>
          </ac:spMkLst>
        </pc:spChg>
        <pc:spChg chg="del">
          <ac:chgData name="Kathleen Speck" userId="1c3bee05-3f30-471c-9c5c-6f1d82c4dd7a" providerId="ADAL" clId="{E942430A-8D58-4B99-976A-6C7E67618DB7}" dt="2024-09-30T15:07:32.748" v="350" actId="478"/>
          <ac:spMkLst>
            <pc:docMk/>
            <pc:sldMk cId="4200950227" sldId="1102"/>
            <ac:spMk id="32" creationId="{7CDC0DB6-B4B1-180E-1F98-6E023620D336}"/>
          </ac:spMkLst>
        </pc:spChg>
      </pc:sldChg>
      <pc:sldChg chg="modSp mod">
        <pc:chgData name="Kathleen Speck" userId="1c3bee05-3f30-471c-9c5c-6f1d82c4dd7a" providerId="ADAL" clId="{E942430A-8D58-4B99-976A-6C7E67618DB7}" dt="2024-09-30T15:17:15.043" v="352" actId="962"/>
        <pc:sldMkLst>
          <pc:docMk/>
          <pc:sldMk cId="3834063119" sldId="1123"/>
        </pc:sldMkLst>
        <pc:graphicFrameChg chg="mod">
          <ac:chgData name="Kathleen Speck" userId="1c3bee05-3f30-471c-9c5c-6f1d82c4dd7a" providerId="ADAL" clId="{E942430A-8D58-4B99-976A-6C7E67618DB7}" dt="2024-09-30T15:17:15.043" v="352" actId="962"/>
          <ac:graphicFrameMkLst>
            <pc:docMk/>
            <pc:sldMk cId="3834063119" sldId="1123"/>
            <ac:graphicFrameMk id="25" creationId="{FDD5E5CF-12C2-CF6F-BCD0-307A5B78BF1B}"/>
          </ac:graphicFrameMkLst>
        </pc:graphicFrameChg>
      </pc:sldChg>
      <pc:sldChg chg="modSp mod">
        <pc:chgData name="Kathleen Speck" userId="1c3bee05-3f30-471c-9c5c-6f1d82c4dd7a" providerId="ADAL" clId="{E942430A-8D58-4B99-976A-6C7E67618DB7}" dt="2024-09-30T14:59:57.777" v="282" actId="962"/>
        <pc:sldMkLst>
          <pc:docMk/>
          <pc:sldMk cId="1366645404" sldId="1152"/>
        </pc:sldMkLst>
        <pc:picChg chg="mod ord">
          <ac:chgData name="Kathleen Speck" userId="1c3bee05-3f30-471c-9c5c-6f1d82c4dd7a" providerId="ADAL" clId="{E942430A-8D58-4B99-976A-6C7E67618DB7}" dt="2024-09-30T14:59:57.777" v="282" actId="962"/>
          <ac:picMkLst>
            <pc:docMk/>
            <pc:sldMk cId="1366645404" sldId="1152"/>
            <ac:picMk id="25" creationId="{B086733F-A628-92C3-B28B-CD43240850E7}"/>
          </ac:picMkLst>
        </pc:picChg>
      </pc:sldChg>
      <pc:sldChg chg="modSp mod">
        <pc:chgData name="Kathleen Speck" userId="1c3bee05-3f30-471c-9c5c-6f1d82c4dd7a" providerId="ADAL" clId="{E942430A-8D58-4B99-976A-6C7E67618DB7}" dt="2024-09-30T15:04:16.528" v="349" actId="962"/>
        <pc:sldMkLst>
          <pc:docMk/>
          <pc:sldMk cId="2173457392" sldId="1153"/>
        </pc:sldMkLst>
        <pc:picChg chg="mod">
          <ac:chgData name="Kathleen Speck" userId="1c3bee05-3f30-471c-9c5c-6f1d82c4dd7a" providerId="ADAL" clId="{E942430A-8D58-4B99-976A-6C7E67618DB7}" dt="2024-09-30T15:04:16.528" v="349" actId="962"/>
          <ac:picMkLst>
            <pc:docMk/>
            <pc:sldMk cId="2173457392" sldId="1153"/>
            <ac:picMk id="19" creationId="{A888422F-9D8C-D4E8-8D20-F2214C618B14}"/>
          </ac:picMkLst>
        </pc:picChg>
      </pc:sldChg>
      <pc:sldChg chg="modSp mod">
        <pc:chgData name="Kathleen Speck" userId="1c3bee05-3f30-471c-9c5c-6f1d82c4dd7a" providerId="ADAL" clId="{E942430A-8D58-4B99-976A-6C7E67618DB7}" dt="2024-09-30T14:57:13.186" v="39" actId="20577"/>
        <pc:sldMkLst>
          <pc:docMk/>
          <pc:sldMk cId="837976354" sldId="1155"/>
        </pc:sldMkLst>
        <pc:spChg chg="mod">
          <ac:chgData name="Kathleen Speck" userId="1c3bee05-3f30-471c-9c5c-6f1d82c4dd7a" providerId="ADAL" clId="{E942430A-8D58-4B99-976A-6C7E67618DB7}" dt="2024-09-30T14:57:13.186" v="39" actId="20577"/>
          <ac:spMkLst>
            <pc:docMk/>
            <pc:sldMk cId="837976354" sldId="1155"/>
            <ac:spMk id="6" creationId="{5DBDEEFF-9F3A-678C-1906-79F6F1CC864F}"/>
          </ac:spMkLst>
        </pc:spChg>
      </pc:sldChg>
      <pc:sldChg chg="modSp mod">
        <pc:chgData name="Kathleen Speck" userId="1c3bee05-3f30-471c-9c5c-6f1d82c4dd7a" providerId="ADAL" clId="{E942430A-8D58-4B99-976A-6C7E67618DB7}" dt="2024-09-30T14:57:31.758" v="41" actId="20577"/>
        <pc:sldMkLst>
          <pc:docMk/>
          <pc:sldMk cId="186812260" sldId="1157"/>
        </pc:sldMkLst>
        <pc:spChg chg="mod">
          <ac:chgData name="Kathleen Speck" userId="1c3bee05-3f30-471c-9c5c-6f1d82c4dd7a" providerId="ADAL" clId="{E942430A-8D58-4B99-976A-6C7E67618DB7}" dt="2024-09-30T14:57:31.758" v="41" actId="20577"/>
          <ac:spMkLst>
            <pc:docMk/>
            <pc:sldMk cId="186812260" sldId="1157"/>
            <ac:spMk id="6" creationId="{5DBDEEFF-9F3A-678C-1906-79F6F1CC86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dirty="0"/>
          </a:p>
        </p:txBody>
      </p:sp>
    </p:spTree>
    <p:extLst>
      <p:ext uri="{BB962C8B-B14F-4D97-AF65-F5344CB8AC3E}">
        <p14:creationId xmlns:p14="http://schemas.microsoft.com/office/powerpoint/2010/main" val="423163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dirty="0"/>
          </a:p>
        </p:txBody>
      </p:sp>
    </p:spTree>
    <p:extLst>
      <p:ext uri="{BB962C8B-B14F-4D97-AF65-F5344CB8AC3E}">
        <p14:creationId xmlns:p14="http://schemas.microsoft.com/office/powerpoint/2010/main" val="217021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0000"/>
              </a:lnSpc>
              <a:spcAft>
                <a:spcPts val="800"/>
              </a:spcAft>
              <a:buFont typeface="+mj-lt"/>
              <a:buNone/>
            </a:pPr>
            <a:endParaRPr lang="en-US" sz="1100" kern="1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37861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lvl="0" indent="-169863"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1053388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dirty="0"/>
          </a:p>
        </p:txBody>
      </p:sp>
    </p:spTree>
    <p:extLst>
      <p:ext uri="{BB962C8B-B14F-4D97-AF65-F5344CB8AC3E}">
        <p14:creationId xmlns:p14="http://schemas.microsoft.com/office/powerpoint/2010/main" val="99300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dirty="0"/>
          </a:p>
        </p:txBody>
      </p:sp>
    </p:spTree>
    <p:extLst>
      <p:ext uri="{BB962C8B-B14F-4D97-AF65-F5344CB8AC3E}">
        <p14:creationId xmlns:p14="http://schemas.microsoft.com/office/powerpoint/2010/main" val="245496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285703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dirty="0"/>
          </a:p>
        </p:txBody>
      </p:sp>
    </p:spTree>
    <p:extLst>
      <p:ext uri="{BB962C8B-B14F-4D97-AF65-F5344CB8AC3E}">
        <p14:creationId xmlns:p14="http://schemas.microsoft.com/office/powerpoint/2010/main" val="2766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dirty="0"/>
          </a:p>
        </p:txBody>
      </p:sp>
    </p:spTree>
    <p:extLst>
      <p:ext uri="{BB962C8B-B14F-4D97-AF65-F5344CB8AC3E}">
        <p14:creationId xmlns:p14="http://schemas.microsoft.com/office/powerpoint/2010/main" val="243671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dirty="0">
              <a:solidFill>
                <a:prstClr val="black"/>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dirty="0"/>
          </a:p>
        </p:txBody>
      </p:sp>
    </p:spTree>
    <p:extLst>
      <p:ext uri="{BB962C8B-B14F-4D97-AF65-F5344CB8AC3E}">
        <p14:creationId xmlns:p14="http://schemas.microsoft.com/office/powerpoint/2010/main" val="218756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dirty="0"/>
          </a:p>
        </p:txBody>
      </p:sp>
    </p:spTree>
    <p:extLst>
      <p:ext uri="{BB962C8B-B14F-4D97-AF65-F5344CB8AC3E}">
        <p14:creationId xmlns:p14="http://schemas.microsoft.com/office/powerpoint/2010/main" val="108437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24</a:t>
            </a:fld>
            <a:endParaRPr lang="en-US" dirty="0"/>
          </a:p>
        </p:txBody>
      </p:sp>
    </p:spTree>
    <p:extLst>
      <p:ext uri="{BB962C8B-B14F-4D97-AF65-F5344CB8AC3E}">
        <p14:creationId xmlns:p14="http://schemas.microsoft.com/office/powerpoint/2010/main" val="65204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dirty="0"/>
          </a:p>
        </p:txBody>
      </p:sp>
    </p:spTree>
    <p:extLst>
      <p:ext uri="{BB962C8B-B14F-4D97-AF65-F5344CB8AC3E}">
        <p14:creationId xmlns:p14="http://schemas.microsoft.com/office/powerpoint/2010/main" val="216104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dirty="0"/>
          </a:p>
        </p:txBody>
      </p:sp>
    </p:spTree>
    <p:extLst>
      <p:ext uri="{BB962C8B-B14F-4D97-AF65-F5344CB8AC3E}">
        <p14:creationId xmlns:p14="http://schemas.microsoft.com/office/powerpoint/2010/main" val="19806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dirty="0"/>
          </a:p>
        </p:txBody>
      </p:sp>
    </p:spTree>
    <p:extLst>
      <p:ext uri="{BB962C8B-B14F-4D97-AF65-F5344CB8AC3E}">
        <p14:creationId xmlns:p14="http://schemas.microsoft.com/office/powerpoint/2010/main" val="734157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dirty="0"/>
          </a:p>
        </p:txBody>
      </p:sp>
    </p:spTree>
    <p:extLst>
      <p:ext uri="{BB962C8B-B14F-4D97-AF65-F5344CB8AC3E}">
        <p14:creationId xmlns:p14="http://schemas.microsoft.com/office/powerpoint/2010/main" val="85997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dirty="0"/>
          </a:p>
        </p:txBody>
      </p:sp>
    </p:spTree>
    <p:extLst>
      <p:ext uri="{BB962C8B-B14F-4D97-AF65-F5344CB8AC3E}">
        <p14:creationId xmlns:p14="http://schemas.microsoft.com/office/powerpoint/2010/main" val="968989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31</a:t>
            </a:fld>
            <a:endParaRPr lang="en-US" dirty="0"/>
          </a:p>
        </p:txBody>
      </p:sp>
    </p:spTree>
    <p:extLst>
      <p:ext uri="{BB962C8B-B14F-4D97-AF65-F5344CB8AC3E}">
        <p14:creationId xmlns:p14="http://schemas.microsoft.com/office/powerpoint/2010/main" val="3701875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32</a:t>
            </a:fld>
            <a:endParaRPr lang="en-US" dirty="0"/>
          </a:p>
        </p:txBody>
      </p:sp>
    </p:spTree>
    <p:extLst>
      <p:ext uri="{BB962C8B-B14F-4D97-AF65-F5344CB8AC3E}">
        <p14:creationId xmlns:p14="http://schemas.microsoft.com/office/powerpoint/2010/main" val="3456025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33</a:t>
            </a:fld>
            <a:endParaRPr lang="en-US" dirty="0"/>
          </a:p>
        </p:txBody>
      </p:sp>
    </p:spTree>
    <p:extLst>
      <p:ext uri="{BB962C8B-B14F-4D97-AF65-F5344CB8AC3E}">
        <p14:creationId xmlns:p14="http://schemas.microsoft.com/office/powerpoint/2010/main" val="110325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3491288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34</a:t>
            </a:fld>
            <a:endParaRPr lang="en-US" dirty="0"/>
          </a:p>
        </p:txBody>
      </p:sp>
    </p:spTree>
    <p:extLst>
      <p:ext uri="{BB962C8B-B14F-4D97-AF65-F5344CB8AC3E}">
        <p14:creationId xmlns:p14="http://schemas.microsoft.com/office/powerpoint/2010/main" val="1207161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dirty="0"/>
          </a:p>
        </p:txBody>
      </p:sp>
    </p:spTree>
    <p:extLst>
      <p:ext uri="{BB962C8B-B14F-4D97-AF65-F5344CB8AC3E}">
        <p14:creationId xmlns:p14="http://schemas.microsoft.com/office/powerpoint/2010/main" val="4252477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AEC31F21-2349-457A-A31A-9930FFB708BB}" type="slidenum">
              <a:rPr lang="en-US" smtClean="0"/>
              <a:t>36</a:t>
            </a:fld>
            <a:endParaRPr lang="en-US" dirty="0"/>
          </a:p>
        </p:txBody>
      </p:sp>
    </p:spTree>
    <p:extLst>
      <p:ext uri="{BB962C8B-B14F-4D97-AF65-F5344CB8AC3E}">
        <p14:creationId xmlns:p14="http://schemas.microsoft.com/office/powerpoint/2010/main" val="2656764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dirty="0"/>
          </a:p>
        </p:txBody>
      </p:sp>
    </p:spTree>
    <p:extLst>
      <p:ext uri="{BB962C8B-B14F-4D97-AF65-F5344CB8AC3E}">
        <p14:creationId xmlns:p14="http://schemas.microsoft.com/office/powerpoint/2010/main" val="3666307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38</a:t>
            </a:fld>
            <a:endParaRPr lang="en-US" dirty="0"/>
          </a:p>
        </p:txBody>
      </p:sp>
    </p:spTree>
    <p:extLst>
      <p:ext uri="{BB962C8B-B14F-4D97-AF65-F5344CB8AC3E}">
        <p14:creationId xmlns:p14="http://schemas.microsoft.com/office/powerpoint/2010/main" val="62375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39</a:t>
            </a:fld>
            <a:endParaRPr lang="en-US" dirty="0"/>
          </a:p>
        </p:txBody>
      </p:sp>
    </p:spTree>
    <p:extLst>
      <p:ext uri="{BB962C8B-B14F-4D97-AF65-F5344CB8AC3E}">
        <p14:creationId xmlns:p14="http://schemas.microsoft.com/office/powerpoint/2010/main" val="2788179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40</a:t>
            </a:fld>
            <a:endParaRPr lang="en-US" dirty="0"/>
          </a:p>
        </p:txBody>
      </p:sp>
    </p:spTree>
    <p:extLst>
      <p:ext uri="{BB962C8B-B14F-4D97-AF65-F5344CB8AC3E}">
        <p14:creationId xmlns:p14="http://schemas.microsoft.com/office/powerpoint/2010/main" val="4062476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41</a:t>
            </a:fld>
            <a:endParaRPr lang="en-US" dirty="0"/>
          </a:p>
        </p:txBody>
      </p:sp>
    </p:spTree>
    <p:extLst>
      <p:ext uri="{BB962C8B-B14F-4D97-AF65-F5344CB8AC3E}">
        <p14:creationId xmlns:p14="http://schemas.microsoft.com/office/powerpoint/2010/main" val="668501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42</a:t>
            </a:fld>
            <a:endParaRPr lang="en-US" dirty="0"/>
          </a:p>
        </p:txBody>
      </p:sp>
    </p:spTree>
    <p:extLst>
      <p:ext uri="{BB962C8B-B14F-4D97-AF65-F5344CB8AC3E}">
        <p14:creationId xmlns:p14="http://schemas.microsoft.com/office/powerpoint/2010/main" val="3175862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43</a:t>
            </a:fld>
            <a:endParaRPr lang="en-US" dirty="0"/>
          </a:p>
        </p:txBody>
      </p:sp>
    </p:spTree>
    <p:extLst>
      <p:ext uri="{BB962C8B-B14F-4D97-AF65-F5344CB8AC3E}">
        <p14:creationId xmlns:p14="http://schemas.microsoft.com/office/powerpoint/2010/main" val="318580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466253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44</a:t>
            </a:fld>
            <a:endParaRPr lang="en-US" dirty="0"/>
          </a:p>
        </p:txBody>
      </p:sp>
    </p:spTree>
    <p:extLst>
      <p:ext uri="{BB962C8B-B14F-4D97-AF65-F5344CB8AC3E}">
        <p14:creationId xmlns:p14="http://schemas.microsoft.com/office/powerpoint/2010/main" val="1366293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45</a:t>
            </a:fld>
            <a:endParaRPr lang="en-US" dirty="0"/>
          </a:p>
        </p:txBody>
      </p:sp>
    </p:spTree>
    <p:extLst>
      <p:ext uri="{BB962C8B-B14F-4D97-AF65-F5344CB8AC3E}">
        <p14:creationId xmlns:p14="http://schemas.microsoft.com/office/powerpoint/2010/main" val="291160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46</a:t>
            </a:fld>
            <a:endParaRPr lang="en-US" dirty="0"/>
          </a:p>
        </p:txBody>
      </p:sp>
    </p:spTree>
    <p:extLst>
      <p:ext uri="{BB962C8B-B14F-4D97-AF65-F5344CB8AC3E}">
        <p14:creationId xmlns:p14="http://schemas.microsoft.com/office/powerpoint/2010/main" val="3970981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47</a:t>
            </a:fld>
            <a:endParaRPr lang="en-US" dirty="0"/>
          </a:p>
        </p:txBody>
      </p:sp>
    </p:spTree>
    <p:extLst>
      <p:ext uri="{BB962C8B-B14F-4D97-AF65-F5344CB8AC3E}">
        <p14:creationId xmlns:p14="http://schemas.microsoft.com/office/powerpoint/2010/main" val="2541979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49</a:t>
            </a:fld>
            <a:endParaRPr lang="en-US" dirty="0"/>
          </a:p>
        </p:txBody>
      </p:sp>
    </p:spTree>
    <p:extLst>
      <p:ext uri="{BB962C8B-B14F-4D97-AF65-F5344CB8AC3E}">
        <p14:creationId xmlns:p14="http://schemas.microsoft.com/office/powerpoint/2010/main" val="210420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50</a:t>
            </a:fld>
            <a:endParaRPr lang="en-US" dirty="0"/>
          </a:p>
        </p:txBody>
      </p:sp>
    </p:spTree>
    <p:extLst>
      <p:ext uri="{BB962C8B-B14F-4D97-AF65-F5344CB8AC3E}">
        <p14:creationId xmlns:p14="http://schemas.microsoft.com/office/powerpoint/2010/main" val="488726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51</a:t>
            </a:fld>
            <a:endParaRPr lang="en-US" dirty="0"/>
          </a:p>
        </p:txBody>
      </p:sp>
    </p:spTree>
    <p:extLst>
      <p:ext uri="{BB962C8B-B14F-4D97-AF65-F5344CB8AC3E}">
        <p14:creationId xmlns:p14="http://schemas.microsoft.com/office/powerpoint/2010/main" val="1873106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53</a:t>
            </a:fld>
            <a:endParaRPr lang="en-US" dirty="0"/>
          </a:p>
        </p:txBody>
      </p:sp>
    </p:spTree>
    <p:extLst>
      <p:ext uri="{BB962C8B-B14F-4D97-AF65-F5344CB8AC3E}">
        <p14:creationId xmlns:p14="http://schemas.microsoft.com/office/powerpoint/2010/main" val="1181151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54</a:t>
            </a:fld>
            <a:endParaRPr lang="en-US" dirty="0"/>
          </a:p>
        </p:txBody>
      </p:sp>
    </p:spTree>
    <p:extLst>
      <p:ext uri="{BB962C8B-B14F-4D97-AF65-F5344CB8AC3E}">
        <p14:creationId xmlns:p14="http://schemas.microsoft.com/office/powerpoint/2010/main" val="1586890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55</a:t>
            </a:fld>
            <a:endParaRPr lang="en-US" dirty="0"/>
          </a:p>
        </p:txBody>
      </p:sp>
    </p:spTree>
    <p:extLst>
      <p:ext uri="{BB962C8B-B14F-4D97-AF65-F5344CB8AC3E}">
        <p14:creationId xmlns:p14="http://schemas.microsoft.com/office/powerpoint/2010/main" val="228431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1065556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57</a:t>
            </a:fld>
            <a:endParaRPr lang="en-US" dirty="0"/>
          </a:p>
        </p:txBody>
      </p:sp>
    </p:spTree>
    <p:extLst>
      <p:ext uri="{BB962C8B-B14F-4D97-AF65-F5344CB8AC3E}">
        <p14:creationId xmlns:p14="http://schemas.microsoft.com/office/powerpoint/2010/main" val="87133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162212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dirty="0"/>
          </a:p>
        </p:txBody>
      </p:sp>
    </p:spTree>
    <p:extLst>
      <p:ext uri="{BB962C8B-B14F-4D97-AF65-F5344CB8AC3E}">
        <p14:creationId xmlns:p14="http://schemas.microsoft.com/office/powerpoint/2010/main" val="217964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spcBef>
                <a:spcPts val="0"/>
              </a:spcBef>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dirty="0"/>
          </a:p>
        </p:txBody>
      </p:sp>
    </p:spTree>
    <p:extLst>
      <p:ext uri="{BB962C8B-B14F-4D97-AF65-F5344CB8AC3E}">
        <p14:creationId xmlns:p14="http://schemas.microsoft.com/office/powerpoint/2010/main" val="165510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2225706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pic>
        <p:nvPicPr>
          <p:cNvPr id="4" name="Picture 3">
            <a:extLst>
              <a:ext uri="{FF2B5EF4-FFF2-40B4-BE49-F238E27FC236}">
                <a16:creationId xmlns:a16="http://schemas.microsoft.com/office/drawing/2014/main" id="{D44CF11A-2120-5073-EA44-C3073825F4CE}"/>
              </a:ext>
            </a:extLst>
          </p:cNvPr>
          <p:cNvPicPr>
            <a:picLocks noChangeAspect="1"/>
          </p:cNvPicPr>
          <p:nvPr userDrawn="1"/>
        </p:nvPicPr>
        <p:blipFill>
          <a:blip r:embed="rId2"/>
          <a:stretch>
            <a:fillRect/>
          </a:stretch>
        </p:blipFill>
        <p:spPr>
          <a:xfrm>
            <a:off x="-35512" y="1173614"/>
            <a:ext cx="7992549" cy="5096698"/>
          </a:xfrm>
          <a:prstGeom prst="rect">
            <a:avLst/>
          </a:prstGeom>
        </p:spPr>
      </p:pic>
      <p:sp>
        <p:nvSpPr>
          <p:cNvPr id="7" name="Title 1">
            <a:extLst>
              <a:ext uri="{FF2B5EF4-FFF2-40B4-BE49-F238E27FC236}">
                <a16:creationId xmlns:a16="http://schemas.microsoft.com/office/drawing/2014/main" id="{672422E4-84F3-50DC-39FF-B16A9CE5738E}"/>
              </a:ext>
            </a:extLst>
          </p:cNvPr>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8" name="Picture Placeholder 5">
            <a:extLst>
              <a:ext uri="{FF2B5EF4-FFF2-40B4-BE49-F238E27FC236}">
                <a16:creationId xmlns:a16="http://schemas.microsoft.com/office/drawing/2014/main" id="{CAEA625C-740E-53F8-16BC-1A4C1A5CF01F}"/>
              </a:ext>
            </a:extLst>
          </p:cNvPr>
          <p:cNvSpPr>
            <a:spLocks noGrp="1"/>
          </p:cNvSpPr>
          <p:nvPr>
            <p:ph type="pic" sz="quarter" idx="10"/>
          </p:nvPr>
        </p:nvSpPr>
        <p:spPr>
          <a:xfrm>
            <a:off x="5093208" y="1540764"/>
            <a:ext cx="3776472" cy="3776472"/>
          </a:xfrm>
          <a:effectLst>
            <a:outerShdw blurRad="50800" dist="38100" dir="2700000" algn="tl" rotWithShape="0">
              <a:prstClr val="black">
                <a:alpha val="40000"/>
              </a:prstClr>
            </a:outerShdw>
          </a:effectLst>
        </p:spPr>
        <p:txBody>
          <a:bodyPr/>
          <a:lstStyle/>
          <a:p>
            <a:r>
              <a:rPr lang="en-US" dirty="0"/>
              <a:t>Click icon to add picture</a:t>
            </a:r>
          </a:p>
        </p:txBody>
      </p:sp>
      <p:sp>
        <p:nvSpPr>
          <p:cNvPr id="9" name="Text Placeholder 2">
            <a:extLst>
              <a:ext uri="{FF2B5EF4-FFF2-40B4-BE49-F238E27FC236}">
                <a16:creationId xmlns:a16="http://schemas.microsoft.com/office/drawing/2014/main" id="{CE8E043E-90BD-1E80-B7FA-697FB6823E30}"/>
              </a:ext>
            </a:extLst>
          </p:cNvPr>
          <p:cNvSpPr>
            <a:spLocks noGrp="1"/>
          </p:cNvSpPr>
          <p:nvPr>
            <p:ph type="body" idx="1" hasCustomPrompt="1"/>
          </p:nvPr>
        </p:nvSpPr>
        <p:spPr>
          <a:xfrm>
            <a:off x="107443" y="4619425"/>
            <a:ext cx="4837419" cy="829631"/>
          </a:xfrm>
        </p:spPr>
        <p:txBody>
          <a:bodyPr anchor="b">
            <a:normAutofit/>
          </a:bodyPr>
          <a:lstStyle>
            <a:lvl1pPr marL="0" indent="0">
              <a:buNone/>
              <a:defRPr sz="28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The Evidence Behind Decolonization</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doi.org/10.1001/jama.2023.17219"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ahrq.gov/sites/default/files/wysiwyg/hai/tools/mrsa/048-key-evidence-decolonization.docx" TargetMode="External"/><Relationship Id="rId2" Type="http://schemas.openxmlformats.org/officeDocument/2006/relationships/hyperlink" Target="https://www.ahrq.gov/sites/default/files/wysiwyg/hai/tools/mrsa/159-which-type-decolonization-work-best.doc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www.ahrq.gov/hai/tools/mrsa-prevention/toolkit/decolonization-training-materials.html" TargetMode="External"/><Relationship Id="rId3" Type="http://schemas.openxmlformats.org/officeDocument/2006/relationships/hyperlink" Target="https://www.ahrq.gov/hai/tools/mrsa-prevention/toolkit/tools-resources-decolonization.html" TargetMode="External"/><Relationship Id="rId7" Type="http://schemas.openxmlformats.org/officeDocument/2006/relationships/slide" Target="slide13.xml"/><Relationship Id="rId12" Type="http://schemas.openxmlformats.org/officeDocument/2006/relationships/image" Target="../media/image36.svg"/><Relationship Id="rId2" Type="http://schemas.openxmlformats.org/officeDocument/2006/relationships/hyperlink" Target="https://www.ahrq.gov/hai/tools/mrsa-prevention/toolkit/decolonize-patients.html" TargetMode="External"/><Relationship Id="rId16" Type="http://schemas.openxmlformats.org/officeDocument/2006/relationships/hyperlink" Target="https://www.ahrq.gov/hai/tools/mrsa-prevention/toolkit/decolonization-patient.html" TargetMode="External"/><Relationship Id="rId1" Type="http://schemas.openxmlformats.org/officeDocument/2006/relationships/slideLayout" Target="../slideLayouts/slideLayout2.xml"/><Relationship Id="rId6" Type="http://schemas.openxmlformats.org/officeDocument/2006/relationships/hyperlink" Target="https://www.ahrq.gov/hai/tools/mrsa-prevention/toolkit/decolonization-first-steps.html" TargetMode="External"/><Relationship Id="rId11" Type="http://schemas.openxmlformats.org/officeDocument/2006/relationships/image" Target="../media/image35.png"/><Relationship Id="rId5" Type="http://schemas.openxmlformats.org/officeDocument/2006/relationships/image" Target="../media/image32.svg"/><Relationship Id="rId15" Type="http://schemas.openxmlformats.org/officeDocument/2006/relationships/image" Target="../media/image38.svg"/><Relationship Id="rId10" Type="http://schemas.openxmlformats.org/officeDocument/2006/relationships/hyperlink" Target="https://www.ahrq.gov/hai/tools/mrsa-prevention/toolkit/decolonization-protocols.html" TargetMode="External"/><Relationship Id="rId4" Type="http://schemas.openxmlformats.org/officeDocument/2006/relationships/image" Target="../media/image31.png"/><Relationship Id="rId9" Type="http://schemas.openxmlformats.org/officeDocument/2006/relationships/image" Target="../media/image34.svg"/><Relationship Id="rId1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hyperlink" Target="https://www.ahrq.gov/hai/tools/mrsa-prevention/toolkit/what-are-4e.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www.ahrq.gov/sites/default/files/wysiwyg/hai/tools/mrsa/131-what-are-the-4-es-one-pager.docx" TargetMode="Externa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nhsn/hai-report/index.html" TargetMode="External"/><Relationship Id="rId2" Type="http://schemas.openxmlformats.org/officeDocument/2006/relationships/hyperlink" Target="https://www.cdc.gov/mrsa/hcp/clinical-overview/index.html" TargetMode="External"/><Relationship Id="rId1" Type="http://schemas.openxmlformats.org/officeDocument/2006/relationships/slideLayout" Target="../slideLayouts/slideLayout2.xml"/><Relationship Id="rId4" Type="http://schemas.openxmlformats.org/officeDocument/2006/relationships/hyperlink" Target="https://pubchem.ncbi.nlm.nih.gov/compound/29089#section=2D-Structu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cdc.gov/staphylococcus-aureus/about/index.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ahrq.gov/hai/cusp/modules/assemble/team-notes.html#slide12" TargetMode="External"/><Relationship Id="rId2" Type="http://schemas.openxmlformats.org/officeDocument/2006/relationships/hyperlink" Target="https://www.ahrq.gov/hai/cusp/videos/02b-the-4e/index.html" TargetMode="External"/><Relationship Id="rId1" Type="http://schemas.openxmlformats.org/officeDocument/2006/relationships/slideLayout" Target="../slideLayouts/slideLayout2.xml"/><Relationship Id="rId4" Type="http://schemas.openxmlformats.org/officeDocument/2006/relationships/hyperlink" Target="https://www.ahrq.gov/hai/cusp/modules/engage/exec-notes.html#sl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chem.ncbi.nlm.nih.gov/compound/29089#section=2D-Struc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lnSpcReduction="10000"/>
          </a:bodyPr>
          <a:lstStyle/>
          <a:p>
            <a:r>
              <a:rPr lang="en-US" dirty="0"/>
              <a:t>The Evidence Behind Decolonization Strategies for MRSA</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168EFE77-29E9-46A8-5789-0CE97949ABA6}"/>
              </a:ext>
            </a:extLst>
          </p:cNvPr>
          <p:cNvSpPr txBox="1"/>
          <p:nvPr/>
        </p:nvSpPr>
        <p:spPr>
          <a:xfrm>
            <a:off x="6986427" y="6328881"/>
            <a:ext cx="2178121"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02D0-B153-0B18-523D-6320731F32E2}"/>
              </a:ext>
            </a:extLst>
          </p:cNvPr>
          <p:cNvSpPr>
            <a:spLocks noGrp="1"/>
          </p:cNvSpPr>
          <p:nvPr>
            <p:ph type="title"/>
          </p:nvPr>
        </p:nvSpPr>
        <p:spPr/>
        <p:txBody>
          <a:bodyPr/>
          <a:lstStyle/>
          <a:p>
            <a:r>
              <a:rPr lang="en-US" dirty="0"/>
              <a:t>Uses for CHG in Healthcare</a:t>
            </a:r>
          </a:p>
        </p:txBody>
      </p:sp>
      <p:pic>
        <p:nvPicPr>
          <p:cNvPr id="11" name="Picture 10" descr="A timeline showing how usage of CHG has developed in healthcare overtime.&#10;Pre-1990s: Hand antisepsis, and dental hygiene and oral care.&#10;1990s: Cleaning skin prior to line insertion&#10;2000s: Surgical prep, and for pre-operative S. aureus carriers.&#10;2013: Universal bathing in ICU&#10;2019: Bathing in non-ICU">
            <a:extLst>
              <a:ext uri="{FF2B5EF4-FFF2-40B4-BE49-F238E27FC236}">
                <a16:creationId xmlns:a16="http://schemas.microsoft.com/office/drawing/2014/main" id="{DFA09210-F3EF-257A-7B36-9AD47D1D44E7}"/>
              </a:ext>
            </a:extLst>
          </p:cNvPr>
          <p:cNvPicPr>
            <a:picLocks noChangeAspect="1"/>
          </p:cNvPicPr>
          <p:nvPr/>
        </p:nvPicPr>
        <p:blipFill>
          <a:blip r:embed="rId3"/>
          <a:srcRect/>
          <a:stretch/>
        </p:blipFill>
        <p:spPr>
          <a:xfrm>
            <a:off x="0" y="914884"/>
            <a:ext cx="8869680" cy="5486400"/>
          </a:xfrm>
          <a:prstGeom prst="rect">
            <a:avLst/>
          </a:prstGeom>
        </p:spPr>
      </p:pic>
      <p:sp>
        <p:nvSpPr>
          <p:cNvPr id="24" name="Slide Number Placeholder 23">
            <a:extLst>
              <a:ext uri="{FF2B5EF4-FFF2-40B4-BE49-F238E27FC236}">
                <a16:creationId xmlns:a16="http://schemas.microsoft.com/office/drawing/2014/main" id="{EBB0F427-5952-CD2F-4EFD-3DF9BEAD3B5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28581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42BC-F2AF-83DE-6035-184F571EC1E6}"/>
              </a:ext>
            </a:extLst>
          </p:cNvPr>
          <p:cNvSpPr>
            <a:spLocks noGrp="1"/>
          </p:cNvSpPr>
          <p:nvPr>
            <p:ph type="title"/>
          </p:nvPr>
        </p:nvSpPr>
        <p:spPr/>
        <p:txBody>
          <a:bodyPr/>
          <a:lstStyle/>
          <a:p>
            <a:r>
              <a:rPr lang="en-US" dirty="0"/>
              <a:t>Decolonization Trials</a:t>
            </a:r>
          </a:p>
        </p:txBody>
      </p:sp>
      <p:sp>
        <p:nvSpPr>
          <p:cNvPr id="3" name="Content Placeholder 2">
            <a:extLst>
              <a:ext uri="{FF2B5EF4-FFF2-40B4-BE49-F238E27FC236}">
                <a16:creationId xmlns:a16="http://schemas.microsoft.com/office/drawing/2014/main" id="{8DD53F24-9C00-E94E-F2A6-B7470FDD72ED}"/>
              </a:ext>
            </a:extLst>
          </p:cNvPr>
          <p:cNvSpPr>
            <a:spLocks noGrp="1"/>
          </p:cNvSpPr>
          <p:nvPr>
            <p:ph idx="1"/>
          </p:nvPr>
        </p:nvSpPr>
        <p:spPr/>
        <p:txBody>
          <a:bodyPr/>
          <a:lstStyle/>
          <a:p>
            <a:r>
              <a:rPr lang="en-US" b="1" dirty="0"/>
              <a:t>Targeted Prevention</a:t>
            </a:r>
          </a:p>
          <a:p>
            <a:pPr lvl="1"/>
            <a:r>
              <a:rPr lang="en-US" dirty="0"/>
              <a:t>Recurrent </a:t>
            </a:r>
            <a:r>
              <a:rPr lang="en-US" i="1" dirty="0"/>
              <a:t>S. aureus </a:t>
            </a:r>
            <a:r>
              <a:rPr lang="en-US" dirty="0"/>
              <a:t>infections</a:t>
            </a:r>
            <a:r>
              <a:rPr lang="en-US" baseline="30000" dirty="0"/>
              <a:t>17</a:t>
            </a:r>
            <a:endParaRPr lang="en-US" dirty="0"/>
          </a:p>
          <a:p>
            <a:pPr lvl="1"/>
            <a:r>
              <a:rPr lang="en-US" dirty="0"/>
              <a:t>Pre-operative </a:t>
            </a:r>
            <a:r>
              <a:rPr lang="en-US" i="1" dirty="0"/>
              <a:t>S. aureus </a:t>
            </a:r>
            <a:r>
              <a:rPr lang="en-US" dirty="0"/>
              <a:t>carriers</a:t>
            </a:r>
            <a:r>
              <a:rPr lang="en-US" baseline="30000" dirty="0"/>
              <a:t>10,12,18</a:t>
            </a:r>
            <a:endParaRPr lang="en-US" dirty="0"/>
          </a:p>
          <a:p>
            <a:pPr lvl="1"/>
            <a:r>
              <a:rPr lang="en-US" dirty="0"/>
              <a:t>Post-discharge</a:t>
            </a:r>
            <a:r>
              <a:rPr lang="en-US" baseline="30000" dirty="0"/>
              <a:t>19</a:t>
            </a:r>
            <a:endParaRPr lang="en-US" dirty="0">
              <a:solidFill>
                <a:srgbClr val="FF0000"/>
              </a:solidFill>
            </a:endParaRPr>
          </a:p>
          <a:p>
            <a:pPr>
              <a:spcBef>
                <a:spcPts val="1800"/>
              </a:spcBef>
            </a:pPr>
            <a:r>
              <a:rPr lang="en-US" b="1" dirty="0"/>
              <a:t>Universal Prevention</a:t>
            </a:r>
          </a:p>
          <a:p>
            <a:pPr lvl="1"/>
            <a:r>
              <a:rPr lang="en-US" dirty="0"/>
              <a:t>ICU</a:t>
            </a:r>
            <a:r>
              <a:rPr lang="en-US" baseline="30000" dirty="0"/>
              <a:t>13-15,20</a:t>
            </a:r>
            <a:endParaRPr lang="en-US" dirty="0">
              <a:solidFill>
                <a:srgbClr val="FF0000"/>
              </a:solidFill>
            </a:endParaRPr>
          </a:p>
          <a:p>
            <a:pPr lvl="1"/>
            <a:r>
              <a:rPr lang="en-US" dirty="0"/>
              <a:t>Non-ICU</a:t>
            </a:r>
            <a:r>
              <a:rPr lang="en-US" baseline="30000" dirty="0"/>
              <a:t>16</a:t>
            </a:r>
            <a:endParaRPr lang="en-US" dirty="0">
              <a:solidFill>
                <a:srgbClr val="FF0000"/>
              </a:solidFill>
            </a:endParaRPr>
          </a:p>
          <a:p>
            <a:pPr lvl="1"/>
            <a:r>
              <a:rPr lang="en-US" dirty="0"/>
              <a:t>Nursing homes</a:t>
            </a:r>
            <a:r>
              <a:rPr lang="en-US" baseline="30000" dirty="0"/>
              <a:t>21</a:t>
            </a:r>
            <a:endParaRPr lang="en-US" dirty="0">
              <a:solidFill>
                <a:srgbClr val="FF0000"/>
              </a:solidFill>
            </a:endParaRPr>
          </a:p>
        </p:txBody>
      </p:sp>
      <p:sp>
        <p:nvSpPr>
          <p:cNvPr id="24" name="Slide Number Placeholder 23">
            <a:extLst>
              <a:ext uri="{FF2B5EF4-FFF2-40B4-BE49-F238E27FC236}">
                <a16:creationId xmlns:a16="http://schemas.microsoft.com/office/drawing/2014/main" id="{FA3796C5-8A35-F4F2-21BA-EBD69723237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61826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958D-2057-2AB0-ED0C-2223D892EFCB}"/>
              </a:ext>
            </a:extLst>
          </p:cNvPr>
          <p:cNvSpPr>
            <a:spLocks noGrp="1"/>
          </p:cNvSpPr>
          <p:nvPr>
            <p:ph type="title"/>
          </p:nvPr>
        </p:nvSpPr>
        <p:spPr/>
        <p:txBody>
          <a:bodyPr>
            <a:noAutofit/>
          </a:bodyPr>
          <a:lstStyle/>
          <a:p>
            <a:r>
              <a:rPr lang="en-US" dirty="0"/>
              <a:t>Decolonization Evidence Summary</a:t>
            </a:r>
          </a:p>
        </p:txBody>
      </p:sp>
      <p:graphicFrame>
        <p:nvGraphicFramePr>
          <p:cNvPr id="29" name="Content Placeholder 28" descr="Table summarizes key evidence for decolonization by authors Vernon, Climo, Bleasdale, Popovich, Milstone, and Huang which appear in this powerpoint presentation, by study year, study type, number of hospitals and units enrolled in the study, number of patients studied, and findings, with publication information to locate a specific study, if desired.">
            <a:extLst>
              <a:ext uri="{FF2B5EF4-FFF2-40B4-BE49-F238E27FC236}">
                <a16:creationId xmlns:a16="http://schemas.microsoft.com/office/drawing/2014/main" id="{82C1FB33-F52C-99CD-B5D1-20D2CC9B3EFF}"/>
              </a:ext>
            </a:extLst>
          </p:cNvPr>
          <p:cNvGraphicFramePr>
            <a:graphicFrameLocks noGrp="1"/>
          </p:cNvGraphicFramePr>
          <p:nvPr>
            <p:ph idx="1"/>
            <p:extLst>
              <p:ext uri="{D42A27DB-BD31-4B8C-83A1-F6EECF244321}">
                <p14:modId xmlns:p14="http://schemas.microsoft.com/office/powerpoint/2010/main" val="2336922319"/>
              </p:ext>
            </p:extLst>
          </p:nvPr>
        </p:nvGraphicFramePr>
        <p:xfrm>
          <a:off x="-1" y="893331"/>
          <a:ext cx="9100458" cy="5290087"/>
        </p:xfrm>
        <a:graphic>
          <a:graphicData uri="http://schemas.openxmlformats.org/drawingml/2006/table">
            <a:tbl>
              <a:tblPr firstRow="1" firstCol="1" bandRow="1">
                <a:tableStyleId>{5C22544A-7EE6-4342-B048-85BDC9FD1C3A}</a:tableStyleId>
              </a:tblPr>
              <a:tblGrid>
                <a:gridCol w="855124">
                  <a:extLst>
                    <a:ext uri="{9D8B030D-6E8A-4147-A177-3AD203B41FA5}">
                      <a16:colId xmlns:a16="http://schemas.microsoft.com/office/drawing/2014/main" val="2064587508"/>
                    </a:ext>
                  </a:extLst>
                </a:gridCol>
                <a:gridCol w="748234">
                  <a:extLst>
                    <a:ext uri="{9D8B030D-6E8A-4147-A177-3AD203B41FA5}">
                      <a16:colId xmlns:a16="http://schemas.microsoft.com/office/drawing/2014/main" val="3008993315"/>
                    </a:ext>
                  </a:extLst>
                </a:gridCol>
                <a:gridCol w="612192">
                  <a:extLst>
                    <a:ext uri="{9D8B030D-6E8A-4147-A177-3AD203B41FA5}">
                      <a16:colId xmlns:a16="http://schemas.microsoft.com/office/drawing/2014/main" val="1254073379"/>
                    </a:ext>
                  </a:extLst>
                </a:gridCol>
                <a:gridCol w="729669">
                  <a:extLst>
                    <a:ext uri="{9D8B030D-6E8A-4147-A177-3AD203B41FA5}">
                      <a16:colId xmlns:a16="http://schemas.microsoft.com/office/drawing/2014/main" val="200714592"/>
                    </a:ext>
                  </a:extLst>
                </a:gridCol>
                <a:gridCol w="510362">
                  <a:extLst>
                    <a:ext uri="{9D8B030D-6E8A-4147-A177-3AD203B41FA5}">
                      <a16:colId xmlns:a16="http://schemas.microsoft.com/office/drawing/2014/main" val="531004200"/>
                    </a:ext>
                  </a:extLst>
                </a:gridCol>
                <a:gridCol w="722869">
                  <a:extLst>
                    <a:ext uri="{9D8B030D-6E8A-4147-A177-3AD203B41FA5}">
                      <a16:colId xmlns:a16="http://schemas.microsoft.com/office/drawing/2014/main" val="39526150"/>
                    </a:ext>
                  </a:extLst>
                </a:gridCol>
                <a:gridCol w="3583317">
                  <a:extLst>
                    <a:ext uri="{9D8B030D-6E8A-4147-A177-3AD203B41FA5}">
                      <a16:colId xmlns:a16="http://schemas.microsoft.com/office/drawing/2014/main" val="3003730008"/>
                    </a:ext>
                  </a:extLst>
                </a:gridCol>
                <a:gridCol w="1338691">
                  <a:extLst>
                    <a:ext uri="{9D8B030D-6E8A-4147-A177-3AD203B41FA5}">
                      <a16:colId xmlns:a16="http://schemas.microsoft.com/office/drawing/2014/main" val="3139993965"/>
                    </a:ext>
                  </a:extLst>
                </a:gridCol>
              </a:tblGrid>
              <a:tr h="439907">
                <a:tc>
                  <a:txBody>
                    <a:bodyPr/>
                    <a:lstStyle/>
                    <a:p>
                      <a:pPr marL="0" marR="0" algn="ctr">
                        <a:lnSpc>
                          <a:spcPct val="100000"/>
                        </a:lnSpc>
                        <a:spcBef>
                          <a:spcPts val="0"/>
                        </a:spcBef>
                        <a:spcAft>
                          <a:spcPts val="300"/>
                        </a:spcAft>
                      </a:pPr>
                      <a:r>
                        <a:rPr lang="en-US" sz="1200" dirty="0">
                          <a:effectLst/>
                        </a:rPr>
                        <a:t>Author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tc>
                  <a:txBody>
                    <a:bodyPr/>
                    <a:lstStyle/>
                    <a:p>
                      <a:pPr marL="0" marR="0" algn="ctr">
                        <a:lnSpc>
                          <a:spcPct val="100000"/>
                        </a:lnSpc>
                        <a:spcBef>
                          <a:spcPts val="0"/>
                        </a:spcBef>
                        <a:spcAft>
                          <a:spcPts val="300"/>
                        </a:spcAft>
                      </a:pPr>
                      <a:r>
                        <a:rPr lang="en-US" sz="1200" dirty="0">
                          <a:effectLst/>
                        </a:rPr>
                        <a:t>Study Year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tc>
                  <a:txBody>
                    <a:bodyPr/>
                    <a:lstStyle/>
                    <a:p>
                      <a:pPr marL="0" marR="0" algn="ctr">
                        <a:lnSpc>
                          <a:spcPct val="100000"/>
                        </a:lnSpc>
                        <a:spcBef>
                          <a:spcPts val="0"/>
                        </a:spcBef>
                        <a:spcAft>
                          <a:spcPts val="300"/>
                        </a:spcAft>
                      </a:pPr>
                      <a:r>
                        <a:rPr lang="en-US" sz="1200" dirty="0">
                          <a:effectLst/>
                        </a:rPr>
                        <a:t>Study Type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tc>
                  <a:txBody>
                    <a:bodyPr/>
                    <a:lstStyle/>
                    <a:p>
                      <a:pPr marL="0" marR="0" algn="ctr">
                        <a:lnSpc>
                          <a:spcPct val="100000"/>
                        </a:lnSpc>
                        <a:spcBef>
                          <a:spcPts val="0"/>
                        </a:spcBef>
                        <a:spcAft>
                          <a:spcPts val="300"/>
                        </a:spcAft>
                      </a:pPr>
                      <a:r>
                        <a:rPr lang="en-US" sz="1200" dirty="0">
                          <a:effectLst/>
                        </a:rPr>
                        <a:t>Hospitals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tc>
                  <a:txBody>
                    <a:bodyPr/>
                    <a:lstStyle/>
                    <a:p>
                      <a:pPr marL="0" marR="0" algn="ctr">
                        <a:lnSpc>
                          <a:spcPct val="100000"/>
                        </a:lnSpc>
                        <a:spcBef>
                          <a:spcPts val="0"/>
                        </a:spcBef>
                        <a:spcAft>
                          <a:spcPts val="300"/>
                        </a:spcAft>
                      </a:pPr>
                      <a:r>
                        <a:rPr lang="en-US" sz="1200" dirty="0">
                          <a:effectLst/>
                        </a:rPr>
                        <a:t>Units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tc>
                  <a:txBody>
                    <a:bodyPr/>
                    <a:lstStyle/>
                    <a:p>
                      <a:pPr marL="0" marR="0" algn="ctr">
                        <a:lnSpc>
                          <a:spcPct val="100000"/>
                        </a:lnSpc>
                        <a:spcBef>
                          <a:spcPts val="0"/>
                        </a:spcBef>
                        <a:spcAft>
                          <a:spcPts val="300"/>
                        </a:spcAft>
                      </a:pPr>
                      <a:r>
                        <a:rPr lang="en-US" sz="1200" dirty="0">
                          <a:effectLst/>
                        </a:rPr>
                        <a:t>N</a:t>
                      </a:r>
                    </a:p>
                  </a:txBody>
                  <a:tcPr marL="64008" marR="64008" marT="27432" marB="27432" anchor="ctr"/>
                </a:tc>
                <a:tc>
                  <a:txBody>
                    <a:bodyPr/>
                    <a:lstStyle/>
                    <a:p>
                      <a:pPr marL="0" marR="0" algn="ctr">
                        <a:lnSpc>
                          <a:spcPct val="100000"/>
                        </a:lnSpc>
                        <a:spcBef>
                          <a:spcPts val="0"/>
                        </a:spcBef>
                        <a:spcAft>
                          <a:spcPts val="300"/>
                        </a:spcAft>
                      </a:pPr>
                      <a:r>
                        <a:rPr lang="en-US" sz="1200" dirty="0">
                          <a:effectLst/>
                        </a:rPr>
                        <a:t>Findings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tc>
                  <a:txBody>
                    <a:bodyPr/>
                    <a:lstStyle/>
                    <a:p>
                      <a:pPr marL="0" marR="0" algn="ctr">
                        <a:lnSpc>
                          <a:spcPct val="100000"/>
                        </a:lnSpc>
                        <a:spcBef>
                          <a:spcPts val="0"/>
                        </a:spcBef>
                        <a:spcAft>
                          <a:spcPts val="300"/>
                        </a:spcAft>
                      </a:pPr>
                      <a:r>
                        <a:rPr lang="en-US" sz="1200" dirty="0">
                          <a:effectLst/>
                        </a:rPr>
                        <a:t>Publication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tc>
                <a:extLst>
                  <a:ext uri="{0D108BD9-81ED-4DB2-BD59-A6C34878D82A}">
                    <a16:rowId xmlns:a16="http://schemas.microsoft.com/office/drawing/2014/main" val="393525978"/>
                  </a:ext>
                </a:extLst>
              </a:tr>
              <a:tr h="443378">
                <a:tc>
                  <a:txBody>
                    <a:bodyPr/>
                    <a:lstStyle/>
                    <a:p>
                      <a:pPr marL="0" marR="0">
                        <a:lnSpc>
                          <a:spcPct val="100000"/>
                        </a:lnSpc>
                        <a:spcBef>
                          <a:spcPts val="0"/>
                        </a:spcBef>
                        <a:spcAft>
                          <a:spcPts val="300"/>
                        </a:spcAft>
                      </a:pPr>
                      <a:r>
                        <a:rPr lang="en-US" sz="1200" dirty="0">
                          <a:solidFill>
                            <a:schemeClr val="tx1"/>
                          </a:solidFill>
                          <a:effectLst/>
                        </a:rPr>
                        <a:t>Vernon</a:t>
                      </a:r>
                      <a:r>
                        <a:rPr lang="en-US" sz="1200" baseline="30000" dirty="0">
                          <a:solidFill>
                            <a:schemeClr val="tx1"/>
                          </a:solidFill>
                          <a:effectLst/>
                        </a:rPr>
                        <a:t>22</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10/2002-12/2003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Obs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1</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1,787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65 percent less Vancomycin-resistant enterococci (VRE) acquisition</a:t>
                      </a:r>
                    </a:p>
                    <a:p>
                      <a:pPr marL="0" marR="0">
                        <a:lnSpc>
                          <a:spcPct val="100000"/>
                        </a:lnSpc>
                        <a:spcBef>
                          <a:spcPts val="0"/>
                        </a:spcBef>
                        <a:spcAft>
                          <a:spcPts val="300"/>
                        </a:spcAft>
                      </a:pPr>
                      <a:r>
                        <a:rPr lang="en-US" sz="1200" dirty="0">
                          <a:effectLst/>
                        </a:rPr>
                        <a:t>40-70 percent less VRE on skin, healthcare worker’s hands, environment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Arch Int Med 2006;166:306-12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extLst>
                  <a:ext uri="{0D108BD9-81ED-4DB2-BD59-A6C34878D82A}">
                    <a16:rowId xmlns:a16="http://schemas.microsoft.com/office/drawing/2014/main" val="2155786621"/>
                  </a:ext>
                </a:extLst>
              </a:tr>
              <a:tr h="671747">
                <a:tc>
                  <a:txBody>
                    <a:bodyPr/>
                    <a:lstStyle/>
                    <a:p>
                      <a:pPr marL="0" marR="0">
                        <a:lnSpc>
                          <a:spcPct val="100000"/>
                        </a:lnSpc>
                        <a:spcBef>
                          <a:spcPts val="0"/>
                        </a:spcBef>
                        <a:spcAft>
                          <a:spcPts val="300"/>
                        </a:spcAft>
                      </a:pPr>
                      <a:r>
                        <a:rPr lang="en-US" sz="1200" dirty="0">
                          <a:solidFill>
                            <a:schemeClr val="tx1"/>
                          </a:solidFill>
                          <a:effectLst/>
                        </a:rPr>
                        <a:t>Climo</a:t>
                      </a:r>
                      <a:r>
                        <a:rPr lang="en-US" sz="1200" baseline="30000" dirty="0">
                          <a:solidFill>
                            <a:schemeClr val="tx1"/>
                          </a:solidFill>
                          <a:effectLst/>
                        </a:rPr>
                        <a:t>23</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12/2004-1/2006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Obs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6 </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5,293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66 percent less VRE BSI</a:t>
                      </a:r>
                    </a:p>
                    <a:p>
                      <a:pPr marL="0" marR="0">
                        <a:lnSpc>
                          <a:spcPct val="100000"/>
                        </a:lnSpc>
                        <a:spcBef>
                          <a:spcPts val="0"/>
                        </a:spcBef>
                        <a:spcAft>
                          <a:spcPts val="300"/>
                        </a:spcAft>
                      </a:pPr>
                      <a:r>
                        <a:rPr lang="en-US" sz="1200" dirty="0">
                          <a:effectLst/>
                        </a:rPr>
                        <a:t>32 percent less MRSA acquisition</a:t>
                      </a:r>
                    </a:p>
                    <a:p>
                      <a:pPr marL="0" marR="0">
                        <a:lnSpc>
                          <a:spcPct val="100000"/>
                        </a:lnSpc>
                        <a:spcBef>
                          <a:spcPts val="0"/>
                        </a:spcBef>
                        <a:spcAft>
                          <a:spcPts val="300"/>
                        </a:spcAft>
                      </a:pPr>
                      <a:r>
                        <a:rPr lang="en-US" sz="1200" dirty="0">
                          <a:effectLst/>
                        </a:rPr>
                        <a:t>50 percent less VRE acquisition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Crit Care Med 2009, 37:1858-65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extLst>
                  <a:ext uri="{0D108BD9-81ED-4DB2-BD59-A6C34878D82A}">
                    <a16:rowId xmlns:a16="http://schemas.microsoft.com/office/drawing/2014/main" val="2564631049"/>
                  </a:ext>
                </a:extLst>
              </a:tr>
              <a:tr h="359708">
                <a:tc>
                  <a:txBody>
                    <a:bodyPr/>
                    <a:lstStyle/>
                    <a:p>
                      <a:pPr marL="0" marR="0">
                        <a:lnSpc>
                          <a:spcPct val="100000"/>
                        </a:lnSpc>
                        <a:spcBef>
                          <a:spcPts val="0"/>
                        </a:spcBef>
                        <a:spcAft>
                          <a:spcPts val="300"/>
                        </a:spcAft>
                      </a:pPr>
                      <a:r>
                        <a:rPr lang="en-US" sz="1200" dirty="0">
                          <a:solidFill>
                            <a:schemeClr val="tx1"/>
                          </a:solidFill>
                          <a:effectLst/>
                        </a:rPr>
                        <a:t>Bleasdale</a:t>
                      </a:r>
                      <a:r>
                        <a:rPr lang="en-US" sz="1200" baseline="30000" dirty="0">
                          <a:solidFill>
                            <a:schemeClr val="tx1"/>
                          </a:solidFill>
                          <a:effectLst/>
                        </a:rPr>
                        <a:t>24</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12/2005-6/2006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Obs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2 </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836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61 percent less primary BSI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Arch Int Med 2007; 167(19):2073-9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extLst>
                  <a:ext uri="{0D108BD9-81ED-4DB2-BD59-A6C34878D82A}">
                    <a16:rowId xmlns:a16="http://schemas.microsoft.com/office/drawing/2014/main" val="679252239"/>
                  </a:ext>
                </a:extLst>
              </a:tr>
              <a:tr h="494645">
                <a:tc>
                  <a:txBody>
                    <a:bodyPr/>
                    <a:lstStyle/>
                    <a:p>
                      <a:pPr marL="0" marR="0">
                        <a:lnSpc>
                          <a:spcPct val="100000"/>
                        </a:lnSpc>
                        <a:spcBef>
                          <a:spcPts val="0"/>
                        </a:spcBef>
                        <a:spcAft>
                          <a:spcPts val="300"/>
                        </a:spcAft>
                      </a:pPr>
                      <a:r>
                        <a:rPr lang="en-US" sz="1200" dirty="0">
                          <a:solidFill>
                            <a:schemeClr val="tx1"/>
                          </a:solidFill>
                          <a:effectLst/>
                        </a:rPr>
                        <a:t>Popovich</a:t>
                      </a:r>
                      <a:r>
                        <a:rPr lang="en-US" sz="1200" baseline="30000" dirty="0">
                          <a:solidFill>
                            <a:schemeClr val="tx1"/>
                          </a:solidFill>
                          <a:effectLst/>
                        </a:rPr>
                        <a:t>25</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9/2004-10/2006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Obs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1 </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3,816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87 percent less CLABSI</a:t>
                      </a:r>
                    </a:p>
                    <a:p>
                      <a:pPr marL="0" marR="0">
                        <a:lnSpc>
                          <a:spcPct val="100000"/>
                        </a:lnSpc>
                        <a:spcBef>
                          <a:spcPts val="0"/>
                        </a:spcBef>
                        <a:spcAft>
                          <a:spcPts val="300"/>
                        </a:spcAft>
                      </a:pPr>
                      <a:r>
                        <a:rPr lang="en-US" sz="1200" dirty="0">
                          <a:effectLst/>
                        </a:rPr>
                        <a:t>41 percent less blood contaminants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ICHE 2009; 30(10):959-63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extLst>
                  <a:ext uri="{0D108BD9-81ED-4DB2-BD59-A6C34878D82A}">
                    <a16:rowId xmlns:a16="http://schemas.microsoft.com/office/drawing/2014/main" val="1494452643"/>
                  </a:ext>
                </a:extLst>
              </a:tr>
              <a:tr h="384579">
                <a:tc>
                  <a:txBody>
                    <a:bodyPr/>
                    <a:lstStyle/>
                    <a:p>
                      <a:pPr marL="0" marR="0">
                        <a:lnSpc>
                          <a:spcPct val="100000"/>
                        </a:lnSpc>
                        <a:spcBef>
                          <a:spcPts val="0"/>
                        </a:spcBef>
                        <a:spcAft>
                          <a:spcPts val="300"/>
                        </a:spcAft>
                      </a:pPr>
                      <a:r>
                        <a:rPr lang="en-US" sz="1200" dirty="0">
                          <a:solidFill>
                            <a:schemeClr val="tx1"/>
                          </a:solidFill>
                          <a:effectLst/>
                        </a:rPr>
                        <a:t>Climo</a:t>
                      </a:r>
                      <a:r>
                        <a:rPr lang="en-US" sz="1200" baseline="30000" dirty="0">
                          <a:solidFill>
                            <a:schemeClr val="tx1"/>
                          </a:solidFill>
                          <a:effectLst/>
                        </a:rPr>
                        <a:t>13</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8/2007-2/2009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Cluster RCT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9 </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7,727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23 percent less MRSA/VRE acquisition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N Engl J Med 2013; 368:533-42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extLst>
                  <a:ext uri="{0D108BD9-81ED-4DB2-BD59-A6C34878D82A}">
                    <a16:rowId xmlns:a16="http://schemas.microsoft.com/office/drawing/2014/main" val="2793032237"/>
                  </a:ext>
                </a:extLst>
              </a:tr>
              <a:tr h="494203">
                <a:tc>
                  <a:txBody>
                    <a:bodyPr/>
                    <a:lstStyle/>
                    <a:p>
                      <a:pPr marL="0" marR="0">
                        <a:lnSpc>
                          <a:spcPct val="100000"/>
                        </a:lnSpc>
                        <a:spcBef>
                          <a:spcPts val="0"/>
                        </a:spcBef>
                        <a:spcAft>
                          <a:spcPts val="300"/>
                        </a:spcAft>
                      </a:pPr>
                      <a:r>
                        <a:rPr lang="en-US" sz="1200" dirty="0">
                          <a:solidFill>
                            <a:schemeClr val="tx1"/>
                          </a:solidFill>
                          <a:effectLst/>
                        </a:rPr>
                        <a:t>Milstone</a:t>
                      </a:r>
                      <a:r>
                        <a:rPr lang="en-US" sz="1200" baseline="30000" dirty="0">
                          <a:solidFill>
                            <a:schemeClr val="tx1"/>
                          </a:solidFill>
                          <a:effectLst/>
                        </a:rPr>
                        <a:t>15</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2/2008-9/2010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Cluster RCT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10 </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4,947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36 percent total BSI (as treated)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Lancet 2013; 381(9872):1099-106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extLst>
                  <a:ext uri="{0D108BD9-81ED-4DB2-BD59-A6C34878D82A}">
                    <a16:rowId xmlns:a16="http://schemas.microsoft.com/office/drawing/2014/main" val="432553742"/>
                  </a:ext>
                </a:extLst>
              </a:tr>
              <a:tr h="402441">
                <a:tc>
                  <a:txBody>
                    <a:bodyPr/>
                    <a:lstStyle/>
                    <a:p>
                      <a:pPr marL="0" marR="0">
                        <a:lnSpc>
                          <a:spcPct val="100000"/>
                        </a:lnSpc>
                        <a:spcBef>
                          <a:spcPts val="0"/>
                        </a:spcBef>
                        <a:spcAft>
                          <a:spcPts val="300"/>
                        </a:spcAft>
                      </a:pPr>
                      <a:r>
                        <a:rPr lang="en-US" sz="1200" dirty="0">
                          <a:solidFill>
                            <a:schemeClr val="tx1"/>
                          </a:solidFill>
                          <a:effectLst/>
                        </a:rPr>
                        <a:t>Huang</a:t>
                      </a:r>
                      <a:r>
                        <a:rPr lang="en-US" sz="1200" baseline="30000" dirty="0">
                          <a:solidFill>
                            <a:schemeClr val="tx1"/>
                          </a:solidFill>
                          <a:effectLst/>
                        </a:rPr>
                        <a:t>14</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1/2009-9/2011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Cluster RCT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43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74 </a:t>
                      </a:r>
                      <a:br>
                        <a:rPr lang="en-US" sz="1200" dirty="0">
                          <a:effectLst/>
                        </a:rPr>
                      </a:br>
                      <a:r>
                        <a:rPr lang="en-US" sz="1200" dirty="0">
                          <a:effectLst/>
                        </a:rPr>
                        <a:t>(ICU)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gn="ctr">
                        <a:lnSpc>
                          <a:spcPct val="100000"/>
                        </a:lnSpc>
                        <a:spcBef>
                          <a:spcPts val="0"/>
                        </a:spcBef>
                        <a:spcAft>
                          <a:spcPts val="300"/>
                        </a:spcAft>
                      </a:pPr>
                      <a:r>
                        <a:rPr lang="en-US" sz="1200" dirty="0">
                          <a:effectLst/>
                        </a:rPr>
                        <a:t>122,646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37 percent less MRSA clinical cultures</a:t>
                      </a:r>
                    </a:p>
                    <a:p>
                      <a:pPr marL="0" marR="0">
                        <a:lnSpc>
                          <a:spcPct val="100000"/>
                        </a:lnSpc>
                        <a:spcBef>
                          <a:spcPts val="0"/>
                        </a:spcBef>
                        <a:spcAft>
                          <a:spcPts val="300"/>
                        </a:spcAft>
                      </a:pPr>
                      <a:r>
                        <a:rPr lang="en-US" sz="1200" dirty="0">
                          <a:effectLst/>
                        </a:rPr>
                        <a:t>44 percent less all-cause BSI</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tc>
                  <a:txBody>
                    <a:bodyPr/>
                    <a:lstStyle/>
                    <a:p>
                      <a:pPr marL="0" marR="0">
                        <a:lnSpc>
                          <a:spcPct val="100000"/>
                        </a:lnSpc>
                        <a:spcBef>
                          <a:spcPts val="0"/>
                        </a:spcBef>
                        <a:spcAft>
                          <a:spcPts val="300"/>
                        </a:spcAft>
                      </a:pPr>
                      <a:r>
                        <a:rPr lang="en-US" sz="1200" dirty="0">
                          <a:effectLst/>
                        </a:rPr>
                        <a:t>N Engl J Med 2013; 368:2255-65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chemeClr val="bg1"/>
                    </a:solidFill>
                  </a:tcPr>
                </a:tc>
                <a:extLst>
                  <a:ext uri="{0D108BD9-81ED-4DB2-BD59-A6C34878D82A}">
                    <a16:rowId xmlns:a16="http://schemas.microsoft.com/office/drawing/2014/main" val="2489132968"/>
                  </a:ext>
                </a:extLst>
              </a:tr>
              <a:tr h="947871">
                <a:tc>
                  <a:txBody>
                    <a:bodyPr/>
                    <a:lstStyle/>
                    <a:p>
                      <a:pPr marL="0" marR="0">
                        <a:lnSpc>
                          <a:spcPct val="100000"/>
                        </a:lnSpc>
                        <a:spcBef>
                          <a:spcPts val="0"/>
                        </a:spcBef>
                        <a:spcAft>
                          <a:spcPts val="300"/>
                        </a:spcAft>
                      </a:pPr>
                      <a:r>
                        <a:rPr lang="en-US" sz="1200" dirty="0">
                          <a:solidFill>
                            <a:schemeClr val="tx1"/>
                          </a:solidFill>
                          <a:effectLst/>
                        </a:rPr>
                        <a:t>Huang</a:t>
                      </a:r>
                      <a:r>
                        <a:rPr lang="en-US" sz="1200" baseline="30000" dirty="0">
                          <a:solidFill>
                            <a:schemeClr val="tx1"/>
                          </a:solidFill>
                          <a:effectLst/>
                        </a:rPr>
                        <a:t>16</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B7DCE7"/>
                    </a:solidFill>
                  </a:tcPr>
                </a:tc>
                <a:tc>
                  <a:txBody>
                    <a:bodyPr/>
                    <a:lstStyle/>
                    <a:p>
                      <a:pPr marL="0" marR="0" algn="ctr">
                        <a:lnSpc>
                          <a:spcPct val="100000"/>
                        </a:lnSpc>
                        <a:spcBef>
                          <a:spcPts val="0"/>
                        </a:spcBef>
                        <a:spcAft>
                          <a:spcPts val="300"/>
                        </a:spcAft>
                      </a:pPr>
                      <a:r>
                        <a:rPr lang="en-US" sz="1200" dirty="0">
                          <a:effectLst/>
                        </a:rPr>
                        <a:t>3/2013-2/2016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Cluster RCT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53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194 </a:t>
                      </a:r>
                      <a:br>
                        <a:rPr lang="en-US" sz="1200" dirty="0">
                          <a:effectLst/>
                        </a:rPr>
                      </a:br>
                      <a:r>
                        <a:rPr lang="en-US" sz="1200" dirty="0">
                          <a:effectLst/>
                        </a:rPr>
                        <a:t>(Non-ICU)</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gn="ctr">
                        <a:lnSpc>
                          <a:spcPct val="100000"/>
                        </a:lnSpc>
                        <a:spcBef>
                          <a:spcPts val="0"/>
                        </a:spcBef>
                        <a:spcAft>
                          <a:spcPts val="300"/>
                        </a:spcAft>
                      </a:pPr>
                      <a:r>
                        <a:rPr lang="en-US" sz="1200" dirty="0">
                          <a:effectLst/>
                        </a:rPr>
                        <a:t>528,983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General population – no difference.</a:t>
                      </a:r>
                    </a:p>
                    <a:p>
                      <a:pPr marL="0" marR="0">
                        <a:lnSpc>
                          <a:spcPct val="100000"/>
                        </a:lnSpc>
                        <a:spcBef>
                          <a:spcPts val="0"/>
                        </a:spcBef>
                        <a:spcAft>
                          <a:spcPts val="300"/>
                        </a:spcAft>
                      </a:pPr>
                      <a:r>
                        <a:rPr lang="en-US" sz="1200" dirty="0">
                          <a:effectLst/>
                        </a:rPr>
                        <a:t>Patients w/medical devices – 31 percent reduction in all-cause bacteremia and 37 percent reduction in MRSA or VRE clinical cultures when compared to control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tc>
                  <a:txBody>
                    <a:bodyPr/>
                    <a:lstStyle/>
                    <a:p>
                      <a:pPr marL="0" marR="0">
                        <a:lnSpc>
                          <a:spcPct val="100000"/>
                        </a:lnSpc>
                        <a:spcBef>
                          <a:spcPts val="0"/>
                        </a:spcBef>
                        <a:spcAft>
                          <a:spcPts val="300"/>
                        </a:spcAft>
                      </a:pPr>
                      <a:r>
                        <a:rPr lang="en-US" sz="1200" dirty="0">
                          <a:effectLst/>
                        </a:rPr>
                        <a:t>Lancet 2019; 393(10177):1205-15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4008" marR="64008" marT="27432" marB="27432" anchor="ctr">
                    <a:solidFill>
                      <a:srgbClr val="E7F4F6"/>
                    </a:solidFill>
                  </a:tcPr>
                </a:tc>
                <a:extLst>
                  <a:ext uri="{0D108BD9-81ED-4DB2-BD59-A6C34878D82A}">
                    <a16:rowId xmlns:a16="http://schemas.microsoft.com/office/drawing/2014/main" val="3551818664"/>
                  </a:ext>
                </a:extLst>
              </a:tr>
            </a:tbl>
          </a:graphicData>
        </a:graphic>
      </p:graphicFrame>
      <p:sp>
        <p:nvSpPr>
          <p:cNvPr id="4" name="Text Placeholder 3">
            <a:extLst>
              <a:ext uri="{FF2B5EF4-FFF2-40B4-BE49-F238E27FC236}">
                <a16:creationId xmlns:a16="http://schemas.microsoft.com/office/drawing/2014/main" id="{BE033659-BD9C-A737-6ECC-5ED9EA431DA3}"/>
              </a:ext>
            </a:extLst>
          </p:cNvPr>
          <p:cNvSpPr>
            <a:spLocks noGrp="1"/>
          </p:cNvSpPr>
          <p:nvPr>
            <p:ph type="body" sz="quarter" idx="11"/>
          </p:nvPr>
        </p:nvSpPr>
        <p:spPr>
          <a:xfrm>
            <a:off x="0" y="6162152"/>
            <a:ext cx="3333175" cy="479051"/>
          </a:xfrm>
        </p:spPr>
        <p:txBody>
          <a:bodyPr>
            <a:normAutofit/>
          </a:bodyPr>
          <a:lstStyle/>
          <a:p>
            <a:pPr marL="0" indent="0">
              <a:spcBef>
                <a:spcPts val="0"/>
              </a:spcBef>
              <a:buNone/>
            </a:pPr>
            <a:r>
              <a:rPr lang="en-US" sz="900" dirty="0"/>
              <a:t>*Obs: Observation</a:t>
            </a:r>
          </a:p>
          <a:p>
            <a:pPr marL="0" indent="0">
              <a:spcBef>
                <a:spcPts val="0"/>
              </a:spcBef>
              <a:buNone/>
            </a:pPr>
            <a:r>
              <a:rPr lang="en-US" sz="900" dirty="0"/>
              <a:t>  Cluster RCT: Cluster Randomized Controlled Trial</a:t>
            </a:r>
          </a:p>
        </p:txBody>
      </p:sp>
      <p:sp>
        <p:nvSpPr>
          <p:cNvPr id="24" name="Slide Number Placeholder 23">
            <a:extLst>
              <a:ext uri="{FF2B5EF4-FFF2-40B4-BE49-F238E27FC236}">
                <a16:creationId xmlns:a16="http://schemas.microsoft.com/office/drawing/2014/main" id="{606EB969-9B9A-07FC-CC9C-B8AADF2DAD5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56305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C868-CDD7-D9A1-8A23-F8D60EEAAB28}"/>
              </a:ext>
            </a:extLst>
          </p:cNvPr>
          <p:cNvSpPr>
            <a:spLocks noGrp="1"/>
          </p:cNvSpPr>
          <p:nvPr>
            <p:ph type="title"/>
          </p:nvPr>
        </p:nvSpPr>
        <p:spPr>
          <a:xfrm>
            <a:off x="457200" y="0"/>
            <a:ext cx="8412480" cy="914400"/>
          </a:xfrm>
        </p:spPr>
        <p:txBody>
          <a:bodyPr>
            <a:noAutofit/>
          </a:bodyPr>
          <a:lstStyle/>
          <a:p>
            <a:pPr>
              <a:lnSpc>
                <a:spcPct val="80000"/>
              </a:lnSpc>
            </a:pPr>
            <a:r>
              <a:rPr lang="en-US" sz="3500" dirty="0"/>
              <a:t>Vernon et al., 2006: CHG Bathing in the ICU</a:t>
            </a:r>
            <a:r>
              <a:rPr lang="en-US" sz="3500" baseline="30000" dirty="0"/>
              <a:t>22</a:t>
            </a:r>
            <a:endParaRPr lang="en-US" sz="3500" dirty="0"/>
          </a:p>
        </p:txBody>
      </p:sp>
      <p:sp>
        <p:nvSpPr>
          <p:cNvPr id="3" name="Content Placeholder 2">
            <a:extLst>
              <a:ext uri="{FF2B5EF4-FFF2-40B4-BE49-F238E27FC236}">
                <a16:creationId xmlns:a16="http://schemas.microsoft.com/office/drawing/2014/main" id="{66ABADD4-CAB0-39C7-DC14-C65EA0A06C93}"/>
              </a:ext>
            </a:extLst>
          </p:cNvPr>
          <p:cNvSpPr>
            <a:spLocks noGrp="1"/>
          </p:cNvSpPr>
          <p:nvPr>
            <p:ph idx="1"/>
          </p:nvPr>
        </p:nvSpPr>
        <p:spPr/>
        <p:txBody>
          <a:bodyPr anchor="ctr">
            <a:normAutofit/>
          </a:bodyPr>
          <a:lstStyle/>
          <a:p>
            <a:pPr>
              <a:spcBef>
                <a:spcPts val="2400"/>
              </a:spcBef>
            </a:pPr>
            <a:r>
              <a:rPr lang="en-US" sz="2400" dirty="0"/>
              <a:t>Single center 3-phase study in a MICU, 2002-2003</a:t>
            </a:r>
          </a:p>
          <a:p>
            <a:pPr lvl="1"/>
            <a:r>
              <a:rPr lang="en-US" sz="2000" b="1" dirty="0"/>
              <a:t>First phase:</a:t>
            </a:r>
            <a:r>
              <a:rPr lang="en-US" sz="2000" dirty="0"/>
              <a:t> 5 months bathing with soap and water</a:t>
            </a:r>
          </a:p>
          <a:p>
            <a:pPr lvl="1"/>
            <a:r>
              <a:rPr lang="en-US" sz="2000" b="1" dirty="0"/>
              <a:t>Second phase:</a:t>
            </a:r>
            <a:r>
              <a:rPr lang="en-US" sz="2000" dirty="0"/>
              <a:t> 5 months bathing with 2 percent CHG cloths</a:t>
            </a:r>
          </a:p>
          <a:p>
            <a:pPr lvl="1"/>
            <a:r>
              <a:rPr lang="en-US" sz="2000" b="1" dirty="0"/>
              <a:t>Third phase:</a:t>
            </a:r>
            <a:r>
              <a:rPr lang="en-US" sz="2000" dirty="0"/>
              <a:t> 5 months bathing with non-medicated cloths</a:t>
            </a:r>
          </a:p>
          <a:p>
            <a:pPr>
              <a:spcBef>
                <a:spcPts val="2400"/>
              </a:spcBef>
            </a:pPr>
            <a:r>
              <a:rPr lang="en-US" sz="2400" dirty="0"/>
              <a:t>Data gathered via cultures of patient rectal and skin sites, hands of healthcare workers, patient environment</a:t>
            </a:r>
          </a:p>
          <a:p>
            <a:pPr>
              <a:spcBef>
                <a:spcPts val="2400"/>
              </a:spcBef>
            </a:pPr>
            <a:r>
              <a:rPr lang="en-US" sz="2400" b="1" dirty="0">
                <a:solidFill>
                  <a:schemeClr val="accent1"/>
                </a:solidFill>
              </a:rPr>
              <a:t>Primary outcome: </a:t>
            </a:r>
            <a:r>
              <a:rPr lang="en-US" sz="2400" dirty="0"/>
              <a:t>Acquisition of VRE</a:t>
            </a:r>
          </a:p>
          <a:p>
            <a:pPr>
              <a:spcBef>
                <a:spcPts val="2400"/>
              </a:spcBef>
            </a:pPr>
            <a:r>
              <a:rPr lang="en-US" sz="2400" b="1" noProof="0" dirty="0">
                <a:solidFill>
                  <a:schemeClr val="accent1"/>
                </a:solidFill>
              </a:rPr>
              <a:t>Results:</a:t>
            </a:r>
            <a:r>
              <a:rPr lang="en-US" sz="2400" b="1" noProof="0" dirty="0"/>
              <a:t> </a:t>
            </a:r>
            <a:r>
              <a:rPr lang="en-US" sz="2400" dirty="0"/>
              <a:t>Compared with </a:t>
            </a:r>
            <a:r>
              <a:rPr lang="en-US" sz="2400" b="1" dirty="0"/>
              <a:t>soap and water, </a:t>
            </a:r>
            <a:r>
              <a:rPr lang="en-US" sz="2400" dirty="0"/>
              <a:t>bathing with </a:t>
            </a:r>
            <a:r>
              <a:rPr lang="en-US" sz="2400" b="1" dirty="0"/>
              <a:t>CHG </a:t>
            </a:r>
            <a:r>
              <a:rPr lang="en-US" sz="2400" dirty="0"/>
              <a:t>led to </a:t>
            </a:r>
            <a:r>
              <a:rPr lang="en-US" sz="2400" b="1" dirty="0"/>
              <a:t>decrease in VRE </a:t>
            </a:r>
            <a:r>
              <a:rPr lang="en-US" sz="2400" dirty="0"/>
              <a:t>on patient skin, healthcare personnel’s hands, and in the environment.</a:t>
            </a:r>
          </a:p>
        </p:txBody>
      </p:sp>
      <p:sp>
        <p:nvSpPr>
          <p:cNvPr id="24" name="Slide Number Placeholder 23">
            <a:extLst>
              <a:ext uri="{FF2B5EF4-FFF2-40B4-BE49-F238E27FC236}">
                <a16:creationId xmlns:a16="http://schemas.microsoft.com/office/drawing/2014/main" id="{0F4585D2-7A59-1579-17AB-CEE1CA2035B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99051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6F57-BB51-DE48-87D8-D5DDC9E75192}"/>
              </a:ext>
            </a:extLst>
          </p:cNvPr>
          <p:cNvSpPr>
            <a:spLocks noGrp="1"/>
          </p:cNvSpPr>
          <p:nvPr>
            <p:ph type="title"/>
          </p:nvPr>
        </p:nvSpPr>
        <p:spPr>
          <a:xfrm>
            <a:off x="457200" y="0"/>
            <a:ext cx="8229600" cy="914400"/>
          </a:xfrm>
        </p:spPr>
        <p:txBody>
          <a:bodyPr>
            <a:noAutofit/>
          </a:bodyPr>
          <a:lstStyle/>
          <a:p>
            <a:r>
              <a:rPr lang="en-US" sz="3200" dirty="0"/>
              <a:t>Popovich et al., 2009 and 2012:</a:t>
            </a:r>
            <a:br>
              <a:rPr lang="en-US" sz="3200" dirty="0"/>
            </a:br>
            <a:r>
              <a:rPr lang="en-US" sz="3200" dirty="0"/>
              <a:t>Bioburden on Skin By Cleansing Method</a:t>
            </a:r>
            <a:r>
              <a:rPr lang="en-US" sz="3200" baseline="30000" dirty="0"/>
              <a:t>25,26</a:t>
            </a:r>
            <a:endParaRPr lang="en-US" sz="3200" dirty="0"/>
          </a:p>
        </p:txBody>
      </p:sp>
      <p:sp>
        <p:nvSpPr>
          <p:cNvPr id="7" name="Content Placeholder 6">
            <a:extLst>
              <a:ext uri="{FF2B5EF4-FFF2-40B4-BE49-F238E27FC236}">
                <a16:creationId xmlns:a16="http://schemas.microsoft.com/office/drawing/2014/main" id="{30B2E693-CD3B-8F8E-5B76-22F4CA6900A7}"/>
              </a:ext>
            </a:extLst>
          </p:cNvPr>
          <p:cNvSpPr>
            <a:spLocks noGrp="1"/>
          </p:cNvSpPr>
          <p:nvPr>
            <p:ph idx="1"/>
          </p:nvPr>
        </p:nvSpPr>
        <p:spPr>
          <a:xfrm>
            <a:off x="457200" y="1038770"/>
            <a:ext cx="8229600" cy="5504720"/>
          </a:xfrm>
        </p:spPr>
        <p:txBody>
          <a:bodyPr>
            <a:normAutofit/>
          </a:bodyPr>
          <a:lstStyle/>
          <a:p>
            <a:pPr>
              <a:spcBef>
                <a:spcPts val="900"/>
              </a:spcBef>
            </a:pPr>
            <a:r>
              <a:rPr lang="en-US" sz="2400" b="1" u="sng" dirty="0"/>
              <a:t>Popovich 2009:</a:t>
            </a:r>
          </a:p>
          <a:p>
            <a:pPr lvl="1">
              <a:spcBef>
                <a:spcPts val="900"/>
              </a:spcBef>
            </a:pPr>
            <a:r>
              <a:rPr lang="en-US" sz="2200" dirty="0"/>
              <a:t>Pre-post study in an ICU (2004 to 2006)</a:t>
            </a:r>
          </a:p>
          <a:p>
            <a:pPr lvl="1">
              <a:spcBef>
                <a:spcPts val="900"/>
              </a:spcBef>
            </a:pPr>
            <a:r>
              <a:rPr lang="en-US" sz="2200" dirty="0"/>
              <a:t>Compared daily bathing with soap and water with daily 2 percent CHG cloths</a:t>
            </a:r>
          </a:p>
          <a:p>
            <a:pPr lvl="1">
              <a:spcBef>
                <a:spcPts val="900"/>
              </a:spcBef>
            </a:pPr>
            <a:r>
              <a:rPr lang="en-US" sz="2200" b="1" dirty="0">
                <a:solidFill>
                  <a:schemeClr val="accent1"/>
                </a:solidFill>
              </a:rPr>
              <a:t>Results: </a:t>
            </a:r>
            <a:r>
              <a:rPr lang="en-US" sz="2200" b="1" dirty="0"/>
              <a:t>87 percent reduction in CLABSI </a:t>
            </a:r>
            <a:r>
              <a:rPr lang="en-US" sz="2200" dirty="0"/>
              <a:t>and </a:t>
            </a:r>
            <a:r>
              <a:rPr lang="en-US" sz="2200" b="1" dirty="0"/>
              <a:t>41 percent decrease in blood culture contamination</a:t>
            </a:r>
          </a:p>
          <a:p>
            <a:pPr>
              <a:spcBef>
                <a:spcPts val="1800"/>
              </a:spcBef>
            </a:pPr>
            <a:r>
              <a:rPr lang="en-US" sz="2400" b="1" u="sng" dirty="0"/>
              <a:t>Popovich 2012:</a:t>
            </a:r>
          </a:p>
          <a:p>
            <a:pPr lvl="1">
              <a:spcBef>
                <a:spcPts val="900"/>
              </a:spcBef>
            </a:pPr>
            <a:r>
              <a:rPr lang="en-US" sz="2200" dirty="0"/>
              <a:t>Study conducted in same ICU as previous study (2007)</a:t>
            </a:r>
          </a:p>
          <a:p>
            <a:pPr lvl="1">
              <a:spcBef>
                <a:spcPts val="900"/>
              </a:spcBef>
            </a:pPr>
            <a:r>
              <a:rPr lang="en-US" sz="2200" dirty="0"/>
              <a:t>Compared three methods of daily bathing: Soap and water, 2 percent CHG cloths, and non-medicated cloths</a:t>
            </a:r>
          </a:p>
          <a:p>
            <a:pPr lvl="1">
              <a:spcBef>
                <a:spcPts val="900"/>
              </a:spcBef>
            </a:pPr>
            <a:r>
              <a:rPr lang="en-US" sz="2200" b="1" dirty="0">
                <a:solidFill>
                  <a:schemeClr val="accent1"/>
                </a:solidFill>
              </a:rPr>
              <a:t>Results: </a:t>
            </a:r>
            <a:r>
              <a:rPr lang="en-US" sz="2200" b="1" dirty="0"/>
              <a:t>CHG cloths had significantly reduced concentrations of VRE, gram-positive and -negative bacteria, and yeast</a:t>
            </a:r>
            <a:r>
              <a:rPr lang="en-US" sz="2200" dirty="0"/>
              <a:t> </a:t>
            </a:r>
            <a:r>
              <a:rPr lang="en-US" sz="2200" b="1" dirty="0"/>
              <a:t>on the skin</a:t>
            </a:r>
            <a:r>
              <a:rPr lang="en-US" sz="2200" dirty="0"/>
              <a:t>, compared to the other methods.</a:t>
            </a:r>
          </a:p>
        </p:txBody>
      </p:sp>
      <p:sp>
        <p:nvSpPr>
          <p:cNvPr id="24" name="Slide Number Placeholder 23">
            <a:extLst>
              <a:ext uri="{FF2B5EF4-FFF2-40B4-BE49-F238E27FC236}">
                <a16:creationId xmlns:a16="http://schemas.microsoft.com/office/drawing/2014/main" id="{B28E6424-885A-24D9-4AB9-FDB6DD088F1D}"/>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14</a:t>
            </a:fld>
            <a:endParaRPr lang="en-US" dirty="0"/>
          </a:p>
        </p:txBody>
      </p:sp>
    </p:spTree>
    <p:extLst>
      <p:ext uri="{BB962C8B-B14F-4D97-AF65-F5344CB8AC3E}">
        <p14:creationId xmlns:p14="http://schemas.microsoft.com/office/powerpoint/2010/main" val="420095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756F-CDCD-B3EE-E59C-7E3A808C5B51}"/>
              </a:ext>
            </a:extLst>
          </p:cNvPr>
          <p:cNvSpPr>
            <a:spLocks noGrp="1"/>
          </p:cNvSpPr>
          <p:nvPr>
            <p:ph type="title"/>
          </p:nvPr>
        </p:nvSpPr>
        <p:spPr>
          <a:xfrm>
            <a:off x="457200" y="0"/>
            <a:ext cx="8229600" cy="914400"/>
          </a:xfrm>
        </p:spPr>
        <p:txBody>
          <a:bodyPr>
            <a:noAutofit/>
          </a:bodyPr>
          <a:lstStyle/>
          <a:p>
            <a:pPr>
              <a:lnSpc>
                <a:spcPct val="80000"/>
              </a:lnSpc>
            </a:pPr>
            <a:r>
              <a:rPr lang="en-US" sz="3700" dirty="0"/>
              <a:t>Bleasdale et al., 2007: CHG and CLABSI</a:t>
            </a:r>
            <a:r>
              <a:rPr lang="en-US" sz="3700" baseline="30000" dirty="0"/>
              <a:t>24</a:t>
            </a:r>
            <a:endParaRPr lang="en-US" sz="3700" dirty="0"/>
          </a:p>
        </p:txBody>
      </p:sp>
      <p:sp>
        <p:nvSpPr>
          <p:cNvPr id="30" name="Content Placeholder 29">
            <a:extLst>
              <a:ext uri="{FF2B5EF4-FFF2-40B4-BE49-F238E27FC236}">
                <a16:creationId xmlns:a16="http://schemas.microsoft.com/office/drawing/2014/main" id="{A4A71096-E543-5C49-599A-50E09DDDE147}"/>
              </a:ext>
            </a:extLst>
          </p:cNvPr>
          <p:cNvSpPr>
            <a:spLocks noGrp="1"/>
          </p:cNvSpPr>
          <p:nvPr>
            <p:ph idx="1"/>
          </p:nvPr>
        </p:nvSpPr>
        <p:spPr>
          <a:xfrm>
            <a:off x="457200" y="1180821"/>
            <a:ext cx="8229600" cy="5128538"/>
          </a:xfrm>
        </p:spPr>
        <p:txBody>
          <a:bodyPr/>
          <a:lstStyle/>
          <a:p>
            <a:r>
              <a:rPr lang="en-US" dirty="0"/>
              <a:t>Single center, 52-week, 2-arm crossover clinical trial in two ICUs</a:t>
            </a:r>
          </a:p>
          <a:p>
            <a:pPr lvl="1"/>
            <a:r>
              <a:rPr lang="en-US" dirty="0"/>
              <a:t>Compared 2 percent CHG cloths versus soap and water for daily bathing</a:t>
            </a:r>
          </a:p>
          <a:p>
            <a:r>
              <a:rPr lang="en-US" b="1" dirty="0">
                <a:solidFill>
                  <a:schemeClr val="accent1"/>
                </a:solidFill>
              </a:rPr>
              <a:t>Main outcome:</a:t>
            </a:r>
            <a:r>
              <a:rPr lang="en-US" dirty="0"/>
              <a:t> Incidence of BSI and clinical sepsis</a:t>
            </a:r>
          </a:p>
          <a:p>
            <a:r>
              <a:rPr lang="en-US" b="1" dirty="0">
                <a:solidFill>
                  <a:schemeClr val="accent1"/>
                </a:solidFill>
              </a:rPr>
              <a:t>Results: </a:t>
            </a:r>
          </a:p>
          <a:p>
            <a:pPr lvl="1"/>
            <a:r>
              <a:rPr lang="en-US" dirty="0"/>
              <a:t>Reduction in CLABSI with CHG bathing</a:t>
            </a:r>
          </a:p>
          <a:p>
            <a:pPr lvl="1"/>
            <a:r>
              <a:rPr lang="en-US" dirty="0"/>
              <a:t>Bacterial colonization on skin reduced</a:t>
            </a:r>
          </a:p>
        </p:txBody>
      </p:sp>
      <p:sp>
        <p:nvSpPr>
          <p:cNvPr id="24" name="Slide Number Placeholder 23">
            <a:extLst>
              <a:ext uri="{FF2B5EF4-FFF2-40B4-BE49-F238E27FC236}">
                <a16:creationId xmlns:a16="http://schemas.microsoft.com/office/drawing/2014/main" id="{EA5079C0-035C-FB16-5827-FB3EAF0D87C9}"/>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15</a:t>
            </a:fld>
            <a:endParaRPr lang="en-US" dirty="0"/>
          </a:p>
        </p:txBody>
      </p:sp>
    </p:spTree>
    <p:extLst>
      <p:ext uri="{BB962C8B-B14F-4D97-AF65-F5344CB8AC3E}">
        <p14:creationId xmlns:p14="http://schemas.microsoft.com/office/powerpoint/2010/main" val="66578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B52E-2800-105D-F4A7-8CCEE8E2E82B}"/>
              </a:ext>
            </a:extLst>
          </p:cNvPr>
          <p:cNvSpPr>
            <a:spLocks noGrp="1"/>
          </p:cNvSpPr>
          <p:nvPr>
            <p:ph type="title"/>
          </p:nvPr>
        </p:nvSpPr>
        <p:spPr/>
        <p:txBody>
          <a:bodyPr>
            <a:normAutofit fontScale="90000"/>
          </a:bodyPr>
          <a:lstStyle/>
          <a:p>
            <a:r>
              <a:rPr lang="en-US" dirty="0"/>
              <a:t>Three Decolonization Trials in 2013</a:t>
            </a:r>
          </a:p>
        </p:txBody>
      </p:sp>
      <p:sp>
        <p:nvSpPr>
          <p:cNvPr id="3" name="Content Placeholder 2">
            <a:extLst>
              <a:ext uri="{FF2B5EF4-FFF2-40B4-BE49-F238E27FC236}">
                <a16:creationId xmlns:a16="http://schemas.microsoft.com/office/drawing/2014/main" id="{0752AE2F-08E0-924D-6AC5-B3634FDDC018}"/>
              </a:ext>
            </a:extLst>
          </p:cNvPr>
          <p:cNvSpPr>
            <a:spLocks noGrp="1"/>
          </p:cNvSpPr>
          <p:nvPr>
            <p:ph idx="1"/>
          </p:nvPr>
        </p:nvSpPr>
        <p:spPr/>
        <p:txBody>
          <a:bodyPr>
            <a:normAutofit/>
          </a:bodyPr>
          <a:lstStyle/>
          <a:p>
            <a:pPr>
              <a:spcBef>
                <a:spcPts val="2400"/>
              </a:spcBef>
            </a:pPr>
            <a:r>
              <a:rPr lang="en-US" dirty="0"/>
              <a:t>Three major decolonization trials published results in 2013.</a:t>
            </a:r>
          </a:p>
          <a:p>
            <a:pPr lvl="1">
              <a:spcBef>
                <a:spcPts val="2400"/>
              </a:spcBef>
            </a:pPr>
            <a:r>
              <a:rPr lang="en-US" b="1" u="sng" dirty="0"/>
              <a:t>Climo et al. (2007 to 2009)</a:t>
            </a:r>
            <a:r>
              <a:rPr lang="en-US" b="1" u="sng" baseline="30000" dirty="0"/>
              <a:t>13</a:t>
            </a:r>
            <a:r>
              <a:rPr lang="en-US" b="1" u="sng" dirty="0"/>
              <a:t>:</a:t>
            </a:r>
            <a:r>
              <a:rPr lang="en-US" dirty="0"/>
              <a:t> 9 adult ICUs in 6 academic medical centers</a:t>
            </a:r>
          </a:p>
          <a:p>
            <a:pPr lvl="1">
              <a:spcBef>
                <a:spcPts val="2400"/>
              </a:spcBef>
            </a:pPr>
            <a:r>
              <a:rPr lang="en-US" b="1" u="sng" dirty="0"/>
              <a:t>Huang et al. (2009 to 2011)</a:t>
            </a:r>
            <a:r>
              <a:rPr lang="en-US" b="1" u="sng" baseline="30000" dirty="0"/>
              <a:t>14</a:t>
            </a:r>
            <a:r>
              <a:rPr lang="en-US" b="1" u="sng" dirty="0"/>
              <a:t>:</a:t>
            </a:r>
            <a:r>
              <a:rPr lang="en-US" dirty="0"/>
              <a:t> 74 adult ICUs in 43 hospitals, including community hospitals</a:t>
            </a:r>
          </a:p>
          <a:p>
            <a:pPr lvl="1">
              <a:spcBef>
                <a:spcPts val="2400"/>
              </a:spcBef>
            </a:pPr>
            <a:r>
              <a:rPr lang="en-US" b="1" u="sng" dirty="0"/>
              <a:t>Milstone et al. (2008 to 2010)</a:t>
            </a:r>
            <a:r>
              <a:rPr lang="en-US" b="1" u="sng" baseline="30000" dirty="0"/>
              <a:t>15</a:t>
            </a:r>
            <a:r>
              <a:rPr lang="en-US" b="1" u="sng" dirty="0"/>
              <a:t>:</a:t>
            </a:r>
            <a:r>
              <a:rPr lang="en-US" dirty="0"/>
              <a:t> 10 pediatric ICUs in 5 hospitals</a:t>
            </a:r>
          </a:p>
        </p:txBody>
      </p:sp>
      <p:sp>
        <p:nvSpPr>
          <p:cNvPr id="24" name="Slide Number Placeholder 23">
            <a:extLst>
              <a:ext uri="{FF2B5EF4-FFF2-40B4-BE49-F238E27FC236}">
                <a16:creationId xmlns:a16="http://schemas.microsoft.com/office/drawing/2014/main" id="{4EEB7FBD-668D-974B-3CCB-DD2A71BA57B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07694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6FE2-0A92-5AAB-9FAD-090ACBDCAFD0}"/>
              </a:ext>
            </a:extLst>
          </p:cNvPr>
          <p:cNvSpPr>
            <a:spLocks noGrp="1"/>
          </p:cNvSpPr>
          <p:nvPr>
            <p:ph type="title"/>
          </p:nvPr>
        </p:nvSpPr>
        <p:spPr/>
        <p:txBody>
          <a:bodyPr>
            <a:noAutofit/>
          </a:bodyPr>
          <a:lstStyle/>
          <a:p>
            <a:pPr>
              <a:lnSpc>
                <a:spcPct val="80000"/>
              </a:lnSpc>
            </a:pPr>
            <a:r>
              <a:rPr lang="en-US" sz="3200" dirty="0"/>
              <a:t>Climo et al., 2013: Effect of Daily CHG Bathing on Hospital-Acquired Infection</a:t>
            </a:r>
            <a:r>
              <a:rPr lang="en-US" sz="3200" baseline="30000" dirty="0"/>
              <a:t>13</a:t>
            </a:r>
            <a:endParaRPr lang="en-US" sz="3200" dirty="0"/>
          </a:p>
        </p:txBody>
      </p:sp>
      <p:sp>
        <p:nvSpPr>
          <p:cNvPr id="3" name="Content Placeholder 2">
            <a:extLst>
              <a:ext uri="{FF2B5EF4-FFF2-40B4-BE49-F238E27FC236}">
                <a16:creationId xmlns:a16="http://schemas.microsoft.com/office/drawing/2014/main" id="{86A190ED-2345-C493-6120-67489086A598}"/>
              </a:ext>
            </a:extLst>
          </p:cNvPr>
          <p:cNvSpPr>
            <a:spLocks noGrp="1"/>
          </p:cNvSpPr>
          <p:nvPr>
            <p:ph idx="1"/>
          </p:nvPr>
        </p:nvSpPr>
        <p:spPr>
          <a:xfrm>
            <a:off x="457200" y="1180821"/>
            <a:ext cx="8229600" cy="5128538"/>
          </a:xfrm>
        </p:spPr>
        <p:txBody>
          <a:bodyPr vert="horz" lIns="91440" tIns="45720" rIns="91440" bIns="45720" rtlCol="0" anchor="t">
            <a:normAutofit/>
          </a:bodyPr>
          <a:lstStyle/>
          <a:p>
            <a:pPr>
              <a:spcBef>
                <a:spcPts val="1200"/>
              </a:spcBef>
            </a:pPr>
            <a:r>
              <a:rPr lang="en-US" sz="2800" dirty="0"/>
              <a:t>August 2007 to February 2009</a:t>
            </a:r>
          </a:p>
          <a:p>
            <a:pPr>
              <a:spcBef>
                <a:spcPts val="1200"/>
              </a:spcBef>
            </a:pPr>
            <a:r>
              <a:rPr lang="en-US" sz="2800" dirty="0"/>
              <a:t>Cluster randomized cross-over trial in 9 adult ICUs at 6 hospitals</a:t>
            </a:r>
          </a:p>
          <a:p>
            <a:pPr>
              <a:spcBef>
                <a:spcPts val="1200"/>
              </a:spcBef>
            </a:pPr>
            <a:r>
              <a:rPr lang="en-US" sz="2800" dirty="0"/>
              <a:t>Evaluated daily baths with CHG cloths (intervention) versus daily baths with non-antimicrobial washcloths (control)</a:t>
            </a:r>
          </a:p>
          <a:p>
            <a:pPr lvl="1"/>
            <a:r>
              <a:rPr lang="en-US" sz="2400" dirty="0"/>
              <a:t>Each ICU received 6 months of each protocol</a:t>
            </a:r>
          </a:p>
          <a:p>
            <a:pPr>
              <a:spcBef>
                <a:spcPts val="1200"/>
              </a:spcBef>
            </a:pPr>
            <a:r>
              <a:rPr lang="en-US" sz="2800" b="1" dirty="0">
                <a:solidFill>
                  <a:schemeClr val="accent1"/>
                </a:solidFill>
              </a:rPr>
              <a:t>Outcomes:</a:t>
            </a:r>
          </a:p>
          <a:p>
            <a:pPr lvl="1"/>
            <a:r>
              <a:rPr lang="en-US" sz="2400" dirty="0"/>
              <a:t>Composite outcome of MRSA and VRE acquisition</a:t>
            </a:r>
          </a:p>
          <a:p>
            <a:pPr lvl="1"/>
            <a:r>
              <a:rPr lang="en-US" sz="2400" dirty="0"/>
              <a:t>All-cause bloodstream infections (BSI)</a:t>
            </a:r>
          </a:p>
        </p:txBody>
      </p:sp>
      <p:sp>
        <p:nvSpPr>
          <p:cNvPr id="24" name="Slide Number Placeholder 23">
            <a:extLst>
              <a:ext uri="{FF2B5EF4-FFF2-40B4-BE49-F238E27FC236}">
                <a16:creationId xmlns:a16="http://schemas.microsoft.com/office/drawing/2014/main" id="{D489967E-C31C-0BBF-CCAE-1CC0B0FD346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73019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5C76-CF2C-AC29-97A5-A8D54DEB6B3E}"/>
              </a:ext>
            </a:extLst>
          </p:cNvPr>
          <p:cNvSpPr>
            <a:spLocks noGrp="1"/>
          </p:cNvSpPr>
          <p:nvPr>
            <p:ph type="title"/>
          </p:nvPr>
        </p:nvSpPr>
        <p:spPr>
          <a:xfrm>
            <a:off x="457200" y="0"/>
            <a:ext cx="8229600" cy="914400"/>
          </a:xfrm>
        </p:spPr>
        <p:txBody>
          <a:bodyPr/>
          <a:lstStyle/>
          <a:p>
            <a:r>
              <a:rPr lang="en-US" dirty="0"/>
              <a:t>Climo et al., 2013: Results</a:t>
            </a:r>
            <a:r>
              <a:rPr lang="en-US" baseline="30000" dirty="0"/>
              <a:t>13</a:t>
            </a:r>
            <a:endParaRPr lang="en-US" dirty="0"/>
          </a:p>
        </p:txBody>
      </p:sp>
      <p:sp>
        <p:nvSpPr>
          <p:cNvPr id="3" name="Content Placeholder 2">
            <a:extLst>
              <a:ext uri="{FF2B5EF4-FFF2-40B4-BE49-F238E27FC236}">
                <a16:creationId xmlns:a16="http://schemas.microsoft.com/office/drawing/2014/main" id="{9D9BEA5D-2532-8242-2750-4D6E76982862}"/>
              </a:ext>
            </a:extLst>
          </p:cNvPr>
          <p:cNvSpPr>
            <a:spLocks noGrp="1"/>
          </p:cNvSpPr>
          <p:nvPr>
            <p:ph idx="1"/>
          </p:nvPr>
        </p:nvSpPr>
        <p:spPr>
          <a:xfrm>
            <a:off x="457200" y="1121991"/>
            <a:ext cx="8229600" cy="5187368"/>
          </a:xfrm>
        </p:spPr>
        <p:txBody>
          <a:bodyPr>
            <a:normAutofit/>
          </a:bodyPr>
          <a:lstStyle/>
          <a:p>
            <a:pPr>
              <a:spcBef>
                <a:spcPts val="1800"/>
              </a:spcBef>
            </a:pPr>
            <a:r>
              <a:rPr lang="en-US" dirty="0"/>
              <a:t>7,735 patients</a:t>
            </a:r>
          </a:p>
          <a:p>
            <a:pPr>
              <a:spcBef>
                <a:spcPts val="1800"/>
              </a:spcBef>
            </a:pPr>
            <a:r>
              <a:rPr lang="en-US" dirty="0"/>
              <a:t>Overall MDRO acquisition rate </a:t>
            </a:r>
            <a:r>
              <a:rPr lang="en-US" b="1" dirty="0"/>
              <a:t>reduced by 21 percent</a:t>
            </a:r>
          </a:p>
          <a:p>
            <a:pPr>
              <a:spcBef>
                <a:spcPts val="1800"/>
              </a:spcBef>
            </a:pPr>
            <a:r>
              <a:rPr lang="en-US" dirty="0"/>
              <a:t>MRSA or VRE acquisition rate </a:t>
            </a:r>
            <a:r>
              <a:rPr lang="en-US" b="1" dirty="0"/>
              <a:t>reduced by 23 percent</a:t>
            </a:r>
          </a:p>
          <a:p>
            <a:pPr>
              <a:spcBef>
                <a:spcPts val="1800"/>
              </a:spcBef>
            </a:pPr>
            <a:r>
              <a:rPr lang="en-US" dirty="0"/>
              <a:t>All-cause BSI rate </a:t>
            </a:r>
            <a:r>
              <a:rPr lang="en-US" b="1" dirty="0"/>
              <a:t>reduced by 31 percent</a:t>
            </a:r>
          </a:p>
          <a:p>
            <a:pPr lvl="1"/>
            <a:r>
              <a:rPr lang="en-US" dirty="0"/>
              <a:t>CLABSI rate reduced by 53 percent</a:t>
            </a:r>
          </a:p>
          <a:p>
            <a:pPr>
              <a:spcBef>
                <a:spcPts val="1800"/>
              </a:spcBef>
            </a:pPr>
            <a:r>
              <a:rPr lang="en-US" b="1" dirty="0"/>
              <a:t>No evidence of CHG resistance</a:t>
            </a:r>
          </a:p>
        </p:txBody>
      </p:sp>
      <p:sp>
        <p:nvSpPr>
          <p:cNvPr id="24" name="Slide Number Placeholder 23">
            <a:extLst>
              <a:ext uri="{FF2B5EF4-FFF2-40B4-BE49-F238E27FC236}">
                <a16:creationId xmlns:a16="http://schemas.microsoft.com/office/drawing/2014/main" id="{4586CB99-6455-540B-BB0B-1E1560FF46BE}"/>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18</a:t>
            </a:fld>
            <a:endParaRPr lang="en-US" dirty="0"/>
          </a:p>
        </p:txBody>
      </p:sp>
    </p:spTree>
    <p:extLst>
      <p:ext uri="{BB962C8B-B14F-4D97-AF65-F5344CB8AC3E}">
        <p14:creationId xmlns:p14="http://schemas.microsoft.com/office/powerpoint/2010/main" val="88188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A0FC-1851-DDD9-9E49-6C31E950156C}"/>
              </a:ext>
            </a:extLst>
          </p:cNvPr>
          <p:cNvSpPr>
            <a:spLocks noGrp="1"/>
          </p:cNvSpPr>
          <p:nvPr>
            <p:ph type="title"/>
          </p:nvPr>
        </p:nvSpPr>
        <p:spPr/>
        <p:txBody>
          <a:bodyPr>
            <a:noAutofit/>
          </a:bodyPr>
          <a:lstStyle/>
          <a:p>
            <a:r>
              <a:rPr lang="en-US" sz="3700" dirty="0"/>
              <a:t>Huang et al., 2013: REDUCE MRSA Trial</a:t>
            </a:r>
            <a:r>
              <a:rPr lang="en-US" sz="3700" baseline="30000" dirty="0"/>
              <a:t>14</a:t>
            </a:r>
            <a:endParaRPr lang="en-US" sz="3700" dirty="0"/>
          </a:p>
        </p:txBody>
      </p:sp>
      <p:sp>
        <p:nvSpPr>
          <p:cNvPr id="3" name="Content Placeholder 2">
            <a:extLst>
              <a:ext uri="{FF2B5EF4-FFF2-40B4-BE49-F238E27FC236}">
                <a16:creationId xmlns:a16="http://schemas.microsoft.com/office/drawing/2014/main" id="{8B794DCC-7480-9AF9-3462-D18DB5765744}"/>
              </a:ext>
            </a:extLst>
          </p:cNvPr>
          <p:cNvSpPr>
            <a:spLocks noGrp="1"/>
          </p:cNvSpPr>
          <p:nvPr>
            <p:ph idx="1"/>
          </p:nvPr>
        </p:nvSpPr>
        <p:spPr>
          <a:xfrm>
            <a:off x="365760" y="1121990"/>
            <a:ext cx="8412480" cy="5212080"/>
          </a:xfrm>
        </p:spPr>
        <p:txBody>
          <a:bodyPr>
            <a:normAutofit/>
          </a:bodyPr>
          <a:lstStyle/>
          <a:p>
            <a:r>
              <a:rPr lang="en-US" sz="2400" dirty="0"/>
              <a:t>Cluster randomized 43 hospitals (74 adult ICUS)</a:t>
            </a:r>
          </a:p>
          <a:p>
            <a:pPr lvl="1"/>
            <a:r>
              <a:rPr lang="en-US" sz="2000" dirty="0"/>
              <a:t>74,256 patients and 282,803 ICU patient-days</a:t>
            </a:r>
          </a:p>
          <a:p>
            <a:r>
              <a:rPr lang="en-US" sz="2400" b="1" dirty="0"/>
              <a:t>Arm 1: Routine Care</a:t>
            </a:r>
          </a:p>
          <a:p>
            <a:pPr lvl="1"/>
            <a:r>
              <a:rPr lang="en-US" sz="2000" dirty="0"/>
              <a:t>All patients screened</a:t>
            </a:r>
          </a:p>
          <a:p>
            <a:pPr lvl="1"/>
            <a:r>
              <a:rPr lang="en-US" sz="2000" dirty="0"/>
              <a:t>Contact precautions for known MRSA-positive patients</a:t>
            </a:r>
          </a:p>
          <a:p>
            <a:r>
              <a:rPr lang="en-US" sz="2400" b="1" dirty="0"/>
              <a:t>Arm 2: Targeted Decolonization</a:t>
            </a:r>
          </a:p>
          <a:p>
            <a:pPr lvl="1"/>
            <a:r>
              <a:rPr lang="en-US" sz="2000" dirty="0"/>
              <a:t>All patients screened</a:t>
            </a:r>
          </a:p>
          <a:p>
            <a:pPr lvl="1"/>
            <a:r>
              <a:rPr lang="en-US" sz="2000" dirty="0"/>
              <a:t>Contact precautions for known MRSA-positive patients</a:t>
            </a:r>
          </a:p>
          <a:p>
            <a:pPr lvl="1"/>
            <a:r>
              <a:rPr lang="en-US" sz="2000" dirty="0"/>
              <a:t>MRSA-positive patients decolonized (5 days CHG, 5 days mupirocin)</a:t>
            </a:r>
          </a:p>
          <a:p>
            <a:r>
              <a:rPr lang="en-US" sz="2400" b="1" dirty="0"/>
              <a:t>Arm 3: Universal Decolonization</a:t>
            </a:r>
          </a:p>
          <a:p>
            <a:pPr lvl="1"/>
            <a:r>
              <a:rPr lang="en-US" sz="2000" dirty="0"/>
              <a:t>No screening</a:t>
            </a:r>
          </a:p>
          <a:p>
            <a:pPr lvl="1"/>
            <a:r>
              <a:rPr lang="en-US" sz="2000" dirty="0"/>
              <a:t>Contact precautions for known MRSA-positive patients</a:t>
            </a:r>
          </a:p>
          <a:p>
            <a:pPr lvl="1"/>
            <a:r>
              <a:rPr lang="en-US" sz="2000" dirty="0"/>
              <a:t>All patients decolonized (CHG for duration of stay, 5 days mupirocin)</a:t>
            </a:r>
          </a:p>
        </p:txBody>
      </p:sp>
      <p:sp>
        <p:nvSpPr>
          <p:cNvPr id="24" name="Slide Number Placeholder 23">
            <a:extLst>
              <a:ext uri="{FF2B5EF4-FFF2-40B4-BE49-F238E27FC236}">
                <a16:creationId xmlns:a16="http://schemas.microsoft.com/office/drawing/2014/main" id="{89B9046A-3ADC-A511-BD92-32E04C54D4F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64471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p:txBody>
          <a:bodyPr vert="horz" lIns="91440" tIns="45720" rIns="91440" bIns="45720" rtlCol="0" anchor="t">
            <a:normAutofit/>
          </a:bodyPr>
          <a:lstStyle/>
          <a:p>
            <a:pPr>
              <a:spcBef>
                <a:spcPts val="1800"/>
              </a:spcBef>
            </a:pPr>
            <a:r>
              <a:rPr lang="en-US" sz="3000" dirty="0"/>
              <a:t>Discuss the importance of decolonization for methicillin-resistant </a:t>
            </a:r>
            <a:r>
              <a:rPr lang="en-US" sz="3000" i="1" dirty="0"/>
              <a:t>Staphylococcus aureus</a:t>
            </a:r>
            <a:r>
              <a:rPr lang="en-US" sz="3000" dirty="0"/>
              <a:t> (MRSA) prevention </a:t>
            </a:r>
          </a:p>
          <a:p>
            <a:pPr>
              <a:spcBef>
                <a:spcPts val="1800"/>
              </a:spcBef>
            </a:pPr>
            <a:r>
              <a:rPr lang="en-US" sz="3000" dirty="0"/>
              <a:t>Review the evidence behind use of chlorhexidine gluconate (CHG) for skin decolonization</a:t>
            </a:r>
          </a:p>
          <a:p>
            <a:pPr>
              <a:spcBef>
                <a:spcPts val="1800"/>
              </a:spcBef>
            </a:pPr>
            <a:r>
              <a:rPr lang="en-US" sz="3000" dirty="0"/>
              <a:t>Review the evidence behind use of nasal decolonization</a:t>
            </a:r>
          </a:p>
          <a:p>
            <a:pPr>
              <a:spcBef>
                <a:spcPts val="1800"/>
              </a:spcBef>
            </a:pPr>
            <a:r>
              <a:rPr lang="en-US" sz="3000" dirty="0"/>
              <a:t>Discuss universal vs. targeted strategies for MRSA decolonization</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3646-9D56-C7BE-9DEC-7E4EDB7BD9BB}"/>
              </a:ext>
            </a:extLst>
          </p:cNvPr>
          <p:cNvSpPr>
            <a:spLocks noGrp="1"/>
          </p:cNvSpPr>
          <p:nvPr>
            <p:ph type="title"/>
          </p:nvPr>
        </p:nvSpPr>
        <p:spPr>
          <a:xfrm>
            <a:off x="457200" y="0"/>
            <a:ext cx="8229600" cy="914400"/>
          </a:xfrm>
        </p:spPr>
        <p:txBody>
          <a:bodyPr>
            <a:noAutofit/>
          </a:bodyPr>
          <a:lstStyle/>
          <a:p>
            <a:r>
              <a:rPr lang="en-US" sz="3800" dirty="0"/>
              <a:t>REDUCE MRSA Results: MRSA Cultures</a:t>
            </a:r>
            <a:r>
              <a:rPr lang="en-US" sz="3800" baseline="30000" dirty="0"/>
              <a:t>14</a:t>
            </a:r>
          </a:p>
        </p:txBody>
      </p:sp>
      <p:sp>
        <p:nvSpPr>
          <p:cNvPr id="3" name="Content Placeholder 2">
            <a:extLst>
              <a:ext uri="{FF2B5EF4-FFF2-40B4-BE49-F238E27FC236}">
                <a16:creationId xmlns:a16="http://schemas.microsoft.com/office/drawing/2014/main" id="{E387C596-7CD7-2156-3D04-5DC4941B76F2}"/>
              </a:ext>
            </a:extLst>
          </p:cNvPr>
          <p:cNvSpPr>
            <a:spLocks noGrp="1"/>
          </p:cNvSpPr>
          <p:nvPr>
            <p:ph idx="1"/>
          </p:nvPr>
        </p:nvSpPr>
        <p:spPr>
          <a:xfrm>
            <a:off x="457200" y="995724"/>
            <a:ext cx="8229600" cy="1061829"/>
          </a:xfrm>
        </p:spPr>
        <p:txBody>
          <a:bodyPr vert="horz" lIns="91440" tIns="45720" rIns="91440" bIns="45720" rtlCol="0" anchor="t">
            <a:spAutoFit/>
          </a:bodyPr>
          <a:lstStyle/>
          <a:p>
            <a:pPr>
              <a:spcBef>
                <a:spcPts val="300"/>
              </a:spcBef>
            </a:pPr>
            <a:r>
              <a:rPr lang="en-US" sz="2000" b="1" dirty="0"/>
              <a:t>Primary outcome: </a:t>
            </a:r>
            <a:r>
              <a:rPr lang="en-US" sz="2000" dirty="0"/>
              <a:t>MRSA-positive clinical cultures</a:t>
            </a:r>
          </a:p>
          <a:p>
            <a:pPr>
              <a:spcBef>
                <a:spcPts val="300"/>
              </a:spcBef>
            </a:pPr>
            <a:r>
              <a:rPr lang="en-US" sz="2000" b="1" dirty="0"/>
              <a:t>Hazard Ratio: </a:t>
            </a:r>
            <a:r>
              <a:rPr lang="en-US" sz="2000" dirty="0"/>
              <a:t>Ratio of a hospital’s intervention to their own baseline</a:t>
            </a:r>
          </a:p>
          <a:p>
            <a:pPr lvl="1">
              <a:spcBef>
                <a:spcPts val="300"/>
              </a:spcBef>
            </a:pPr>
            <a:r>
              <a:rPr lang="en-US" sz="1800" b="1" i="1" dirty="0">
                <a:solidFill>
                  <a:schemeClr val="accent1"/>
                </a:solidFill>
              </a:rPr>
              <a:t>Hazard ratio &lt; 1:</a:t>
            </a:r>
            <a:r>
              <a:rPr lang="en-US" sz="1800" dirty="0"/>
              <a:t> Reduced risk compared to baseline</a:t>
            </a:r>
          </a:p>
        </p:txBody>
      </p:sp>
      <p:pic>
        <p:nvPicPr>
          <p:cNvPr id="7" name="Picture 6" descr="Image of a bubble plot. This graph illustrates the primary outcome of ICU-attributable MRSA-positive cultures. Within this bubble plot, every hospital is a circle. The size of the bubble reflects the number of ICU patients contributing to that data point. The y-axis reflects the hazard ratio, which is the comparison between the hospital’s intervention period and their own baseline.&#10;Arm 1, which involved screening and using contact precautions in the baseline period and doing the same thing in the intervention period, has a hazard ratio of about 1. &#10;Arm 2, targeted decolonization, performs a little bit better with a hazard ratio of 0.75. &#10;Arm 3, universal decolonization, performs the best with a hazard ratio of 0.63.">
            <a:extLst>
              <a:ext uri="{FF2B5EF4-FFF2-40B4-BE49-F238E27FC236}">
                <a16:creationId xmlns:a16="http://schemas.microsoft.com/office/drawing/2014/main" id="{9E60920F-AA2C-8985-BB1D-377EC90A0B83}"/>
              </a:ext>
            </a:extLst>
          </p:cNvPr>
          <p:cNvPicPr>
            <a:picLocks noChangeAspect="1"/>
          </p:cNvPicPr>
          <p:nvPr/>
        </p:nvPicPr>
        <p:blipFill>
          <a:blip r:embed="rId3"/>
          <a:srcRect/>
          <a:stretch/>
        </p:blipFill>
        <p:spPr>
          <a:xfrm>
            <a:off x="457201" y="2172845"/>
            <a:ext cx="5029200" cy="3741880"/>
          </a:xfrm>
          <a:prstGeom prst="rect">
            <a:avLst/>
          </a:prstGeom>
        </p:spPr>
      </p:pic>
      <p:sp>
        <p:nvSpPr>
          <p:cNvPr id="33" name="Text Placeholder 32">
            <a:extLst>
              <a:ext uri="{FF2B5EF4-FFF2-40B4-BE49-F238E27FC236}">
                <a16:creationId xmlns:a16="http://schemas.microsoft.com/office/drawing/2014/main" id="{D39BEFF1-C10B-108C-3DEF-6391D6756E0C}"/>
              </a:ext>
            </a:extLst>
          </p:cNvPr>
          <p:cNvSpPr>
            <a:spLocks noGrp="1"/>
          </p:cNvSpPr>
          <p:nvPr>
            <p:ph type="body" sz="quarter" idx="12"/>
          </p:nvPr>
        </p:nvSpPr>
        <p:spPr>
          <a:xfrm>
            <a:off x="457200" y="5985044"/>
            <a:ext cx="5029200" cy="507831"/>
          </a:xfrm>
        </p:spPr>
        <p:txBody>
          <a:bodyPr wrap="square">
            <a:spAutoFit/>
          </a:bodyPr>
          <a:lstStyle/>
          <a:p>
            <a:pPr marL="0" indent="0">
              <a:buNone/>
            </a:pPr>
            <a:r>
              <a:rPr lang="en-US" sz="900" dirty="0"/>
              <a:t>From </a:t>
            </a:r>
            <a:r>
              <a:rPr lang="en-US" sz="900" i="1" dirty="0"/>
              <a:t>The New England Journal of Medicine</a:t>
            </a:r>
            <a:r>
              <a:rPr lang="en-US" sz="900" dirty="0"/>
              <a:t>, Huang SS, Septimus E, Kleinman K et al., Targeted versus universal decolonization to prevent ICU infection, Volume 368, Issue 24, Page 2255-65. Copyright © 2013 Massachusetts Medical Society. Reprinted with permission from Massachusetts Medical Society.</a:t>
            </a:r>
          </a:p>
        </p:txBody>
      </p:sp>
      <p:sp>
        <p:nvSpPr>
          <p:cNvPr id="59" name="Text Placeholder 58">
            <a:extLst>
              <a:ext uri="{FF2B5EF4-FFF2-40B4-BE49-F238E27FC236}">
                <a16:creationId xmlns:a16="http://schemas.microsoft.com/office/drawing/2014/main" id="{6C7149E4-F028-504E-2F56-9BB766BDB513}"/>
              </a:ext>
            </a:extLst>
          </p:cNvPr>
          <p:cNvSpPr>
            <a:spLocks noGrp="1"/>
          </p:cNvSpPr>
          <p:nvPr>
            <p:ph type="body" sz="quarter" idx="11"/>
          </p:nvPr>
        </p:nvSpPr>
        <p:spPr>
          <a:xfrm>
            <a:off x="6006164" y="2264563"/>
            <a:ext cx="2965116" cy="2941543"/>
          </a:xfrm>
        </p:spPr>
        <p:txBody>
          <a:bodyPr vert="horz" lIns="91440" tIns="45720" rIns="91440" bIns="45720" rtlCol="0">
            <a:normAutofit/>
          </a:bodyPr>
          <a:lstStyle/>
          <a:p>
            <a:pPr marL="274320" indent="-274320"/>
            <a:r>
              <a:rPr lang="en-US" sz="2000" b="1" dirty="0"/>
              <a:t>Arm 3: </a:t>
            </a:r>
            <a:r>
              <a:rPr lang="en-US" sz="2000" dirty="0"/>
              <a:t>37 percent reduction in MRSA cultures</a:t>
            </a:r>
          </a:p>
          <a:p>
            <a:pPr marL="274320" indent="-274320">
              <a:spcBef>
                <a:spcPts val="2400"/>
              </a:spcBef>
            </a:pPr>
            <a:r>
              <a:rPr lang="en-US" sz="2000" b="1" dirty="0"/>
              <a:t>Overall: P=0.01</a:t>
            </a:r>
          </a:p>
          <a:p>
            <a:pPr marL="274320" indent="-274320"/>
            <a:r>
              <a:rPr lang="en-US" sz="2000" dirty="0"/>
              <a:t>Arm 2 vs. 1: P=0.09</a:t>
            </a:r>
          </a:p>
          <a:p>
            <a:pPr marL="274320" indent="-274320"/>
            <a:r>
              <a:rPr lang="en-US" sz="2000" dirty="0"/>
              <a:t>Arm 3 vs. 2: P=0.16</a:t>
            </a:r>
          </a:p>
          <a:p>
            <a:pPr marL="274320" indent="-274320"/>
            <a:r>
              <a:rPr lang="en-US" sz="2000" b="1" dirty="0"/>
              <a:t>Arm 3 vs. 1: P&lt;0.003</a:t>
            </a:r>
          </a:p>
        </p:txBody>
      </p:sp>
      <p:sp>
        <p:nvSpPr>
          <p:cNvPr id="24" name="Slide Number Placeholder 23">
            <a:extLst>
              <a:ext uri="{FF2B5EF4-FFF2-40B4-BE49-F238E27FC236}">
                <a16:creationId xmlns:a16="http://schemas.microsoft.com/office/drawing/2014/main" id="{89A5158B-6F8E-FDCB-C9D8-420702F74A3B}"/>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20</a:t>
            </a:fld>
            <a:endParaRPr lang="en-US" dirty="0"/>
          </a:p>
        </p:txBody>
      </p:sp>
    </p:spTree>
    <p:extLst>
      <p:ext uri="{BB962C8B-B14F-4D97-AF65-F5344CB8AC3E}">
        <p14:creationId xmlns:p14="http://schemas.microsoft.com/office/powerpoint/2010/main" val="2610182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2EAA-9A29-E8AD-318F-1EB7C6B4C087}"/>
              </a:ext>
            </a:extLst>
          </p:cNvPr>
          <p:cNvSpPr>
            <a:spLocks noGrp="1"/>
          </p:cNvSpPr>
          <p:nvPr>
            <p:ph type="title"/>
          </p:nvPr>
        </p:nvSpPr>
        <p:spPr>
          <a:xfrm>
            <a:off x="457200" y="0"/>
            <a:ext cx="8229600" cy="914400"/>
          </a:xfrm>
        </p:spPr>
        <p:txBody>
          <a:bodyPr>
            <a:normAutofit fontScale="90000"/>
          </a:bodyPr>
          <a:lstStyle/>
          <a:p>
            <a:r>
              <a:rPr lang="en-US" dirty="0"/>
              <a:t>REDUCE MRSA Results: MRSA BSI</a:t>
            </a:r>
            <a:r>
              <a:rPr lang="en-US" baseline="30000" dirty="0"/>
              <a:t>14</a:t>
            </a:r>
          </a:p>
        </p:txBody>
      </p:sp>
      <p:sp>
        <p:nvSpPr>
          <p:cNvPr id="3" name="Content Placeholder 2">
            <a:extLst>
              <a:ext uri="{FF2B5EF4-FFF2-40B4-BE49-F238E27FC236}">
                <a16:creationId xmlns:a16="http://schemas.microsoft.com/office/drawing/2014/main" id="{CED24F3A-830A-A0BB-D40C-11EE03F550C5}"/>
              </a:ext>
            </a:extLst>
          </p:cNvPr>
          <p:cNvSpPr>
            <a:spLocks noGrp="1"/>
          </p:cNvSpPr>
          <p:nvPr>
            <p:ph idx="1"/>
          </p:nvPr>
        </p:nvSpPr>
        <p:spPr>
          <a:xfrm>
            <a:off x="457200" y="1005840"/>
            <a:ext cx="8229600" cy="1371600"/>
          </a:xfrm>
        </p:spPr>
        <p:txBody>
          <a:bodyPr>
            <a:normAutofit/>
          </a:bodyPr>
          <a:lstStyle/>
          <a:p>
            <a:pPr marL="274320" indent="-274320">
              <a:spcBef>
                <a:spcPts val="900"/>
              </a:spcBef>
            </a:pPr>
            <a:r>
              <a:rPr lang="en-US" sz="2200" b="1" dirty="0"/>
              <a:t>Outcome: </a:t>
            </a:r>
            <a:r>
              <a:rPr lang="en-US" sz="2200" dirty="0"/>
              <a:t>MRSA bloodstream infections</a:t>
            </a:r>
          </a:p>
          <a:p>
            <a:pPr marL="274320" indent="-274320">
              <a:spcBef>
                <a:spcPts val="900"/>
              </a:spcBef>
            </a:pPr>
            <a:r>
              <a:rPr lang="en-US" sz="2200" dirty="0"/>
              <a:t>Arm 3 showed a reduction that was not statistically significant compared with Arms 1 and 2.</a:t>
            </a:r>
          </a:p>
        </p:txBody>
      </p:sp>
      <p:sp>
        <p:nvSpPr>
          <p:cNvPr id="4" name="Text Placeholder 3">
            <a:extLst>
              <a:ext uri="{FF2B5EF4-FFF2-40B4-BE49-F238E27FC236}">
                <a16:creationId xmlns:a16="http://schemas.microsoft.com/office/drawing/2014/main" id="{19CFCB04-4224-F99D-DB65-9D4BB25DCAEF}"/>
              </a:ext>
            </a:extLst>
          </p:cNvPr>
          <p:cNvSpPr>
            <a:spLocks noGrp="1"/>
          </p:cNvSpPr>
          <p:nvPr>
            <p:ph type="body" sz="quarter" idx="11"/>
          </p:nvPr>
        </p:nvSpPr>
        <p:spPr>
          <a:xfrm>
            <a:off x="457200" y="2237444"/>
            <a:ext cx="3009160" cy="4030833"/>
          </a:xfrm>
        </p:spPr>
        <p:txBody>
          <a:bodyPr vert="horz" lIns="91440" tIns="45720" rIns="91440" bIns="45720" rtlCol="0">
            <a:normAutofit/>
          </a:bodyPr>
          <a:lstStyle/>
          <a:p>
            <a:pPr marL="274320" indent="-274320">
              <a:spcBef>
                <a:spcPts val="900"/>
              </a:spcBef>
            </a:pPr>
            <a:r>
              <a:rPr lang="en-US" sz="2200" dirty="0"/>
              <a:t>Only Arm 3 showed any improvement.</a:t>
            </a:r>
          </a:p>
          <a:p>
            <a:pPr marL="274320" indent="-274320">
              <a:spcBef>
                <a:spcPts val="900"/>
              </a:spcBef>
            </a:pPr>
            <a:r>
              <a:rPr lang="en-US" sz="2200" dirty="0"/>
              <a:t>Results were similar for Arm 1 and Arm 2, indicating a limitation of targeted decolonization.</a:t>
            </a:r>
          </a:p>
          <a:p>
            <a:pPr marL="274320" indent="-274320">
              <a:spcBef>
                <a:spcPts val="900"/>
              </a:spcBef>
            </a:pPr>
            <a:r>
              <a:rPr lang="en-US" sz="2200" dirty="0"/>
              <a:t>Suggests nasal screening may be insufficient to detect all MRSA carriers.</a:t>
            </a:r>
          </a:p>
        </p:txBody>
      </p:sp>
      <p:pic>
        <p:nvPicPr>
          <p:cNvPr id="6" name="Picture 5" descr="Image of a bubble plot. This graph illustrates the primary outcome of ICU-attributable MRSA bloodstream infections. Within this bubble plot, every hospital is a circle. The size of the bubble reflects the number of ICU patients contributing to that data point. The y-axis reflects the hazard ratio, which is the comparison between the hospital’s intervention period and their own baseline.&#10;Arm 3, universal decolonization, has a hazard ratio of 0.72, which is lower than arms 1 and 2 for routine care and targeted decolonization, which both have a hazard ratio of 1.23.">
            <a:extLst>
              <a:ext uri="{FF2B5EF4-FFF2-40B4-BE49-F238E27FC236}">
                <a16:creationId xmlns:a16="http://schemas.microsoft.com/office/drawing/2014/main" id="{EA7756BA-6BA6-8F36-0BFB-6AC015BFF49F}"/>
              </a:ext>
            </a:extLst>
          </p:cNvPr>
          <p:cNvPicPr>
            <a:picLocks noChangeAspect="1"/>
          </p:cNvPicPr>
          <p:nvPr/>
        </p:nvPicPr>
        <p:blipFill>
          <a:blip r:embed="rId3"/>
          <a:srcRect/>
          <a:stretch/>
        </p:blipFill>
        <p:spPr>
          <a:xfrm>
            <a:off x="3876981" y="2227170"/>
            <a:ext cx="5029200" cy="3732889"/>
          </a:xfrm>
          <a:prstGeom prst="rect">
            <a:avLst/>
          </a:prstGeom>
        </p:spPr>
      </p:pic>
      <p:sp>
        <p:nvSpPr>
          <p:cNvPr id="36" name="Text Placeholder 35">
            <a:extLst>
              <a:ext uri="{FF2B5EF4-FFF2-40B4-BE49-F238E27FC236}">
                <a16:creationId xmlns:a16="http://schemas.microsoft.com/office/drawing/2014/main" id="{2646C98F-A67D-E221-4C93-43511BC08025}"/>
              </a:ext>
            </a:extLst>
          </p:cNvPr>
          <p:cNvSpPr>
            <a:spLocks noGrp="1"/>
          </p:cNvSpPr>
          <p:nvPr>
            <p:ph type="body" sz="quarter" idx="12"/>
          </p:nvPr>
        </p:nvSpPr>
        <p:spPr>
          <a:xfrm>
            <a:off x="4002786" y="5892188"/>
            <a:ext cx="5003895" cy="507831"/>
          </a:xfrm>
        </p:spPr>
        <p:txBody>
          <a:bodyPr>
            <a:spAutoFit/>
          </a:bodyPr>
          <a:lstStyle/>
          <a:p>
            <a:pPr marL="0" marR="0" lvl="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From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The New England Journal of Medicine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Huang SS, Septimus E, Kleinman K et al., Targeted versus universal decolonization to prevent ICU infection, Volume 368, Issue 24, Page 2255-65. Copyright © 2013 Massachusetts Medical Society. Reprinted with permission from Massachusetts Medical Society.</a:t>
            </a:r>
          </a:p>
        </p:txBody>
      </p:sp>
      <p:sp>
        <p:nvSpPr>
          <p:cNvPr id="24" name="Slide Number Placeholder 23">
            <a:extLst>
              <a:ext uri="{FF2B5EF4-FFF2-40B4-BE49-F238E27FC236}">
                <a16:creationId xmlns:a16="http://schemas.microsoft.com/office/drawing/2014/main" id="{2DE5498C-5AA1-E3D1-670E-BD0D1C13C6F1}"/>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21</a:t>
            </a:fld>
            <a:endParaRPr lang="en-US" dirty="0"/>
          </a:p>
        </p:txBody>
      </p:sp>
    </p:spTree>
    <p:extLst>
      <p:ext uri="{BB962C8B-B14F-4D97-AF65-F5344CB8AC3E}">
        <p14:creationId xmlns:p14="http://schemas.microsoft.com/office/powerpoint/2010/main" val="318097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2818-C5D1-E324-99DF-4D1A8674BECA}"/>
              </a:ext>
            </a:extLst>
          </p:cNvPr>
          <p:cNvSpPr>
            <a:spLocks noGrp="1"/>
          </p:cNvSpPr>
          <p:nvPr>
            <p:ph type="title"/>
          </p:nvPr>
        </p:nvSpPr>
        <p:spPr>
          <a:xfrm>
            <a:off x="457200" y="0"/>
            <a:ext cx="8229600" cy="914400"/>
          </a:xfrm>
        </p:spPr>
        <p:txBody>
          <a:bodyPr>
            <a:noAutofit/>
          </a:bodyPr>
          <a:lstStyle/>
          <a:p>
            <a:r>
              <a:rPr lang="en-US" sz="3600" dirty="0"/>
              <a:t>REDUCE MRSA Results: All-Pathogen BSI</a:t>
            </a:r>
            <a:r>
              <a:rPr lang="en-US" sz="3600" baseline="30000" dirty="0"/>
              <a:t>14</a:t>
            </a:r>
          </a:p>
        </p:txBody>
      </p:sp>
      <p:sp>
        <p:nvSpPr>
          <p:cNvPr id="3" name="Content Placeholder 2">
            <a:extLst>
              <a:ext uri="{FF2B5EF4-FFF2-40B4-BE49-F238E27FC236}">
                <a16:creationId xmlns:a16="http://schemas.microsoft.com/office/drawing/2014/main" id="{D7097916-4351-7688-FE2B-D651BFD88E02}"/>
              </a:ext>
            </a:extLst>
          </p:cNvPr>
          <p:cNvSpPr>
            <a:spLocks noGrp="1"/>
          </p:cNvSpPr>
          <p:nvPr>
            <p:ph idx="1"/>
          </p:nvPr>
        </p:nvSpPr>
        <p:spPr>
          <a:xfrm>
            <a:off x="457200" y="1005840"/>
            <a:ext cx="8229600" cy="1280160"/>
          </a:xfrm>
        </p:spPr>
        <p:txBody>
          <a:bodyPr>
            <a:normAutofit/>
          </a:bodyPr>
          <a:lstStyle/>
          <a:p>
            <a:r>
              <a:rPr lang="en-US" sz="2200" b="1" dirty="0"/>
              <a:t>Outcome: </a:t>
            </a:r>
            <a:r>
              <a:rPr lang="en-US" sz="2200" dirty="0"/>
              <a:t>All-pathogen bloodstream infections</a:t>
            </a:r>
          </a:p>
          <a:p>
            <a:r>
              <a:rPr lang="en-US" sz="2200" dirty="0"/>
              <a:t>Arm 3 had a 44 percent reduction in all-pathogen BSI compared to Arm 1.</a:t>
            </a:r>
          </a:p>
        </p:txBody>
      </p:sp>
      <p:pic>
        <p:nvPicPr>
          <p:cNvPr id="6" name="Picture 5" descr="Image of a bubble plot. This graph illustrates the  outcome of ICU-attributable all pathogen bloodstream infection. Within this bubble plot, every hospital is a circle. The size of the bubble reflects the number of ICU patients contributing to that data point. The y-axis reflects the hazard ratio, which is the comparison between the hospital’s intervention period and their own baseline.&#10;Arm 1 which is routine care has a hazard ratio of 0.99. Arm 2 which is targeted decolonization has a hazard ratio of 0.78. Arm 3 which is universal decolonization has a hazard ratio of 0.56.">
            <a:extLst>
              <a:ext uri="{FF2B5EF4-FFF2-40B4-BE49-F238E27FC236}">
                <a16:creationId xmlns:a16="http://schemas.microsoft.com/office/drawing/2014/main" id="{9F61C4B4-DB99-A07C-D40A-9C914A048F56}"/>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457200" y="2131873"/>
            <a:ext cx="5120640" cy="3842973"/>
          </a:xfrm>
          <a:prstGeom prst="rect">
            <a:avLst/>
          </a:prstGeom>
        </p:spPr>
      </p:pic>
      <p:sp>
        <p:nvSpPr>
          <p:cNvPr id="37" name="Text Placeholder 36">
            <a:extLst>
              <a:ext uri="{FF2B5EF4-FFF2-40B4-BE49-F238E27FC236}">
                <a16:creationId xmlns:a16="http://schemas.microsoft.com/office/drawing/2014/main" id="{78221015-DB6A-A93B-7FE8-886C395372DA}"/>
              </a:ext>
            </a:extLst>
          </p:cNvPr>
          <p:cNvSpPr>
            <a:spLocks noGrp="1"/>
          </p:cNvSpPr>
          <p:nvPr>
            <p:ph type="body" sz="quarter" idx="13"/>
          </p:nvPr>
        </p:nvSpPr>
        <p:spPr>
          <a:xfrm>
            <a:off x="457199" y="5991725"/>
            <a:ext cx="5029200" cy="507831"/>
          </a:xfrm>
        </p:spPr>
        <p:txBody>
          <a:bodyPr>
            <a:spAutoFit/>
          </a:bodyPr>
          <a:lstStyle/>
          <a:p>
            <a:pPr marL="0" indent="0">
              <a:buNone/>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From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The New England Journal of Medicine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Huang SS, Septimus E, Kleinman K et al., Targeted versus universal decolonization to prevent ICU infection, Volume 368, Issue 24, Page 2255-65. Copyright © 2013 Massachusetts Medical Society. Reprinted with permission from Massachusetts Medical Society.</a:t>
            </a:r>
            <a:endParaRPr lang="en-US" dirty="0"/>
          </a:p>
        </p:txBody>
      </p:sp>
      <p:sp>
        <p:nvSpPr>
          <p:cNvPr id="4" name="Text Placeholder 3">
            <a:extLst>
              <a:ext uri="{FF2B5EF4-FFF2-40B4-BE49-F238E27FC236}">
                <a16:creationId xmlns:a16="http://schemas.microsoft.com/office/drawing/2014/main" id="{0CADAB3D-7017-F4F9-808E-0E4B243D4BFC}"/>
              </a:ext>
            </a:extLst>
          </p:cNvPr>
          <p:cNvSpPr>
            <a:spLocks noGrp="1"/>
          </p:cNvSpPr>
          <p:nvPr>
            <p:ph type="body" sz="quarter" idx="11"/>
          </p:nvPr>
        </p:nvSpPr>
        <p:spPr>
          <a:xfrm>
            <a:off x="6024563" y="2496111"/>
            <a:ext cx="2844800" cy="2948866"/>
          </a:xfrm>
        </p:spPr>
        <p:txBody>
          <a:bodyPr vert="horz" lIns="91440" tIns="45720" rIns="91440" bIns="45720" rtlCol="0">
            <a:normAutofit/>
          </a:bodyPr>
          <a:lstStyle/>
          <a:p>
            <a:pPr marL="274320" indent="-274320">
              <a:spcBef>
                <a:spcPts val="1800"/>
              </a:spcBef>
            </a:pPr>
            <a:r>
              <a:rPr lang="en-US" sz="2200" b="1" dirty="0"/>
              <a:t>Overall: P&lt;0.0001</a:t>
            </a:r>
          </a:p>
          <a:p>
            <a:pPr marL="274320" indent="-274320">
              <a:spcBef>
                <a:spcPts val="1800"/>
              </a:spcBef>
            </a:pPr>
            <a:r>
              <a:rPr lang="en-US" sz="2200" dirty="0"/>
              <a:t>Arm 2 vs. 1: P=0.04</a:t>
            </a:r>
          </a:p>
          <a:p>
            <a:pPr marL="274320" indent="-274320">
              <a:spcBef>
                <a:spcPts val="1800"/>
              </a:spcBef>
            </a:pPr>
            <a:r>
              <a:rPr lang="en-US" sz="2200" dirty="0"/>
              <a:t>Arm 3 vs. 2: P=0.003</a:t>
            </a:r>
          </a:p>
          <a:p>
            <a:pPr marL="274320" indent="-274320">
              <a:spcBef>
                <a:spcPts val="1800"/>
              </a:spcBef>
            </a:pPr>
            <a:r>
              <a:rPr lang="en-US" sz="2200" b="1" dirty="0"/>
              <a:t>Arm 3 vs. 1: P&lt;0.0001</a:t>
            </a:r>
          </a:p>
        </p:txBody>
      </p:sp>
      <p:sp>
        <p:nvSpPr>
          <p:cNvPr id="24" name="Slide Number Placeholder 23">
            <a:extLst>
              <a:ext uri="{FF2B5EF4-FFF2-40B4-BE49-F238E27FC236}">
                <a16:creationId xmlns:a16="http://schemas.microsoft.com/office/drawing/2014/main" id="{80F0D014-FBC1-18A5-CD14-84E8686915B7}"/>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22</a:t>
            </a:fld>
            <a:endParaRPr lang="en-US" dirty="0"/>
          </a:p>
        </p:txBody>
      </p:sp>
    </p:spTree>
    <p:extLst>
      <p:ext uri="{BB962C8B-B14F-4D97-AF65-F5344CB8AC3E}">
        <p14:creationId xmlns:p14="http://schemas.microsoft.com/office/powerpoint/2010/main" val="3862583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2BAD-6885-6D3F-25AC-90A6087CDD9F}"/>
              </a:ext>
            </a:extLst>
          </p:cNvPr>
          <p:cNvSpPr>
            <a:spLocks noGrp="1"/>
          </p:cNvSpPr>
          <p:nvPr>
            <p:ph type="title"/>
          </p:nvPr>
        </p:nvSpPr>
        <p:spPr/>
        <p:txBody>
          <a:bodyPr>
            <a:noAutofit/>
          </a:bodyPr>
          <a:lstStyle/>
          <a:p>
            <a:pPr>
              <a:lnSpc>
                <a:spcPct val="80000"/>
              </a:lnSpc>
            </a:pPr>
            <a:r>
              <a:rPr lang="en-US" sz="3200" dirty="0"/>
              <a:t>REDUCE MRSA Results: </a:t>
            </a:r>
            <a:br>
              <a:rPr lang="en-US" sz="3200" dirty="0"/>
            </a:br>
            <a:r>
              <a:rPr lang="en-US" sz="3200" dirty="0"/>
              <a:t>Cost Savings of Universal ICU Decolonization</a:t>
            </a:r>
            <a:r>
              <a:rPr lang="en-US" sz="3200" baseline="30000" dirty="0"/>
              <a:t>14</a:t>
            </a:r>
            <a:endParaRPr lang="en-US" sz="3200" dirty="0"/>
          </a:p>
        </p:txBody>
      </p:sp>
      <p:sp>
        <p:nvSpPr>
          <p:cNvPr id="3" name="Content Placeholder 2">
            <a:extLst>
              <a:ext uri="{FF2B5EF4-FFF2-40B4-BE49-F238E27FC236}">
                <a16:creationId xmlns:a16="http://schemas.microsoft.com/office/drawing/2014/main" id="{F32486CC-22A3-4C81-05D8-B17768D7635B}"/>
              </a:ext>
            </a:extLst>
          </p:cNvPr>
          <p:cNvSpPr>
            <a:spLocks noGrp="1"/>
          </p:cNvSpPr>
          <p:nvPr>
            <p:ph idx="1"/>
          </p:nvPr>
        </p:nvSpPr>
        <p:spPr>
          <a:xfrm>
            <a:off x="457200" y="1315292"/>
            <a:ext cx="8321040" cy="5176947"/>
          </a:xfrm>
        </p:spPr>
        <p:txBody>
          <a:bodyPr>
            <a:normAutofit/>
          </a:bodyPr>
          <a:lstStyle/>
          <a:p>
            <a:pPr>
              <a:spcBef>
                <a:spcPts val="2400"/>
              </a:spcBef>
            </a:pPr>
            <a:r>
              <a:rPr lang="en-US" sz="2400" dirty="0"/>
              <a:t>Universal ICU decolonization is the most cost-effective of the three strategies.</a:t>
            </a:r>
          </a:p>
          <a:p>
            <a:pPr>
              <a:spcBef>
                <a:spcPts val="2400"/>
              </a:spcBef>
            </a:pPr>
            <a:r>
              <a:rPr lang="en-US" sz="2400" dirty="0"/>
              <a:t>Lower intervention costs due to not screening</a:t>
            </a:r>
          </a:p>
          <a:p>
            <a:pPr lvl="1"/>
            <a:r>
              <a:rPr lang="en-US" sz="2000" dirty="0"/>
              <a:t>Decolonization costs more than offset by savings from not screening</a:t>
            </a:r>
          </a:p>
          <a:p>
            <a:pPr lvl="1"/>
            <a:r>
              <a:rPr lang="en-US" sz="2000" dirty="0"/>
              <a:t>$17K lower than screening and precautions (per 1,000 ICU admissions)</a:t>
            </a:r>
          </a:p>
          <a:p>
            <a:pPr lvl="1"/>
            <a:r>
              <a:rPr lang="en-US" sz="2000" dirty="0"/>
              <a:t>$21K lower than targeted decolonization</a:t>
            </a:r>
          </a:p>
          <a:p>
            <a:pPr>
              <a:spcBef>
                <a:spcPts val="2400"/>
              </a:spcBef>
            </a:pPr>
            <a:r>
              <a:rPr lang="en-US" sz="2400" dirty="0"/>
              <a:t>Lower overall costs when accounting for infections prevented</a:t>
            </a:r>
          </a:p>
          <a:p>
            <a:pPr lvl="1"/>
            <a:r>
              <a:rPr lang="en-US" sz="2000" dirty="0"/>
              <a:t>Reduction of 5 MRSA clinical cultures and 9 bloodstream infections (per 1,000 ICU admissions)</a:t>
            </a:r>
          </a:p>
          <a:p>
            <a:pPr lvl="1"/>
            <a:r>
              <a:rPr lang="en-US" sz="2000" dirty="0"/>
              <a:t>$171K lower than screening and precautions</a:t>
            </a:r>
          </a:p>
          <a:p>
            <a:pPr lvl="1"/>
            <a:r>
              <a:rPr lang="en-US" sz="2000" dirty="0"/>
              <a:t>$100K lower than targeted decolonization</a:t>
            </a:r>
          </a:p>
        </p:txBody>
      </p:sp>
      <p:sp>
        <p:nvSpPr>
          <p:cNvPr id="24" name="Slide Number Placeholder 23">
            <a:extLst>
              <a:ext uri="{FF2B5EF4-FFF2-40B4-BE49-F238E27FC236}">
                <a16:creationId xmlns:a16="http://schemas.microsoft.com/office/drawing/2014/main" id="{9D06AEC5-851A-3460-9675-3558AF528E9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75582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A1DE-FED2-6E3C-71B5-9CB398F8740A}"/>
              </a:ext>
            </a:extLst>
          </p:cNvPr>
          <p:cNvSpPr>
            <a:spLocks noGrp="1"/>
          </p:cNvSpPr>
          <p:nvPr>
            <p:ph type="title"/>
          </p:nvPr>
        </p:nvSpPr>
        <p:spPr/>
        <p:txBody>
          <a:bodyPr>
            <a:noAutofit/>
          </a:bodyPr>
          <a:lstStyle/>
          <a:p>
            <a:r>
              <a:rPr lang="en-US" sz="3200" dirty="0"/>
              <a:t>REDUCE MRSA Results: </a:t>
            </a:r>
            <a:br>
              <a:rPr lang="en-US" sz="3200" dirty="0"/>
            </a:br>
            <a:r>
              <a:rPr lang="en-US" sz="3200" dirty="0"/>
              <a:t>Additional Decolonization Impact</a:t>
            </a:r>
          </a:p>
        </p:txBody>
      </p:sp>
      <p:sp>
        <p:nvSpPr>
          <p:cNvPr id="3" name="Content Placeholder 2">
            <a:extLst>
              <a:ext uri="{FF2B5EF4-FFF2-40B4-BE49-F238E27FC236}">
                <a16:creationId xmlns:a16="http://schemas.microsoft.com/office/drawing/2014/main" id="{C05F5750-0E4B-EB4C-0E37-C73804086134}"/>
              </a:ext>
            </a:extLst>
          </p:cNvPr>
          <p:cNvSpPr>
            <a:spLocks noGrp="1"/>
          </p:cNvSpPr>
          <p:nvPr>
            <p:ph idx="1"/>
          </p:nvPr>
        </p:nvSpPr>
        <p:spPr/>
        <p:txBody>
          <a:bodyPr>
            <a:normAutofit/>
          </a:bodyPr>
          <a:lstStyle/>
          <a:p>
            <a:r>
              <a:rPr lang="en-US" sz="2800" dirty="0"/>
              <a:t>Additional benefits from subsequent analysis:</a:t>
            </a:r>
          </a:p>
          <a:p>
            <a:pPr lvl="1">
              <a:spcBef>
                <a:spcPts val="1200"/>
              </a:spcBef>
            </a:pPr>
            <a:r>
              <a:rPr lang="en-US" sz="2600" dirty="0"/>
              <a:t>Reduction of blood culture contamination</a:t>
            </a:r>
            <a:r>
              <a:rPr lang="en-US" sz="2600" baseline="30000" dirty="0"/>
              <a:t>27</a:t>
            </a:r>
            <a:endParaRPr lang="en-US" sz="2600" dirty="0"/>
          </a:p>
          <a:p>
            <a:pPr lvl="1">
              <a:spcBef>
                <a:spcPts val="1200"/>
              </a:spcBef>
            </a:pPr>
            <a:r>
              <a:rPr lang="en-US" sz="2600" dirty="0"/>
              <a:t>Reduction of bacteriuria and candiduria in men</a:t>
            </a:r>
            <a:r>
              <a:rPr lang="en-US" sz="2600" baseline="30000" dirty="0"/>
              <a:t>28</a:t>
            </a:r>
            <a:endParaRPr lang="en-US" sz="2600" dirty="0"/>
          </a:p>
          <a:p>
            <a:pPr lvl="1">
              <a:spcBef>
                <a:spcPts val="1200"/>
              </a:spcBef>
            </a:pPr>
            <a:r>
              <a:rPr lang="en-US" sz="2600" dirty="0"/>
              <a:t>No emergence of CHG or mupirocin resistance in trial</a:t>
            </a:r>
            <a:r>
              <a:rPr lang="en-US" sz="2600" baseline="30000" dirty="0"/>
              <a:t>29</a:t>
            </a:r>
            <a:endParaRPr lang="en-US" sz="2600" dirty="0"/>
          </a:p>
          <a:p>
            <a:pPr lvl="1">
              <a:spcBef>
                <a:spcPts val="1200"/>
              </a:spcBef>
            </a:pPr>
            <a:r>
              <a:rPr lang="en-US" sz="2600" dirty="0"/>
              <a:t>CLABSI benefit seen with rapid adoption in 95 other hospitals</a:t>
            </a:r>
            <a:r>
              <a:rPr lang="en-US" sz="2600" baseline="30000" dirty="0"/>
              <a:t>30</a:t>
            </a:r>
            <a:endParaRPr lang="en-US" sz="2600" dirty="0"/>
          </a:p>
          <a:p>
            <a:pPr>
              <a:spcBef>
                <a:spcPts val="3000"/>
              </a:spcBef>
            </a:pPr>
            <a:r>
              <a:rPr lang="en-US" sz="2800" dirty="0"/>
              <a:t>Per a 2021 survey, 63 percent of US hospitals have now adopted universal CHG bathing in the ICU.</a:t>
            </a:r>
            <a:r>
              <a:rPr lang="en-US" sz="2800" baseline="30000" dirty="0"/>
              <a:t>20</a:t>
            </a:r>
            <a:endParaRPr lang="en-US" sz="2800" dirty="0"/>
          </a:p>
        </p:txBody>
      </p:sp>
      <p:sp>
        <p:nvSpPr>
          <p:cNvPr id="24" name="Slide Number Placeholder 23">
            <a:extLst>
              <a:ext uri="{FF2B5EF4-FFF2-40B4-BE49-F238E27FC236}">
                <a16:creationId xmlns:a16="http://schemas.microsoft.com/office/drawing/2014/main" id="{51D2D6C9-0311-E11B-B8A7-169B16DFCBB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93892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99DC-FE62-A740-FC5F-046E674DD9BB}"/>
              </a:ext>
            </a:extLst>
          </p:cNvPr>
          <p:cNvSpPr>
            <a:spLocks noGrp="1"/>
          </p:cNvSpPr>
          <p:nvPr>
            <p:ph type="title"/>
          </p:nvPr>
        </p:nvSpPr>
        <p:spPr>
          <a:xfrm>
            <a:off x="457200" y="0"/>
            <a:ext cx="8229600" cy="914400"/>
          </a:xfrm>
        </p:spPr>
        <p:txBody>
          <a:bodyPr>
            <a:noAutofit/>
          </a:bodyPr>
          <a:lstStyle/>
          <a:p>
            <a:r>
              <a:rPr lang="en-US" sz="3400" dirty="0"/>
              <a:t>Milstone et al., 2013: Pediatric SCRUB Trial</a:t>
            </a:r>
            <a:r>
              <a:rPr lang="en-US" sz="3400" baseline="30000" dirty="0"/>
              <a:t>15</a:t>
            </a:r>
          </a:p>
        </p:txBody>
      </p:sp>
      <p:sp>
        <p:nvSpPr>
          <p:cNvPr id="3" name="Content Placeholder 2">
            <a:extLst>
              <a:ext uri="{FF2B5EF4-FFF2-40B4-BE49-F238E27FC236}">
                <a16:creationId xmlns:a16="http://schemas.microsoft.com/office/drawing/2014/main" id="{65B60909-F951-C13D-295E-5CEDC1F81E59}"/>
              </a:ext>
            </a:extLst>
          </p:cNvPr>
          <p:cNvSpPr>
            <a:spLocks noGrp="1"/>
          </p:cNvSpPr>
          <p:nvPr>
            <p:ph idx="1"/>
          </p:nvPr>
        </p:nvSpPr>
        <p:spPr>
          <a:xfrm>
            <a:off x="457200" y="938774"/>
            <a:ext cx="8229600" cy="1597403"/>
          </a:xfrm>
        </p:spPr>
        <p:txBody>
          <a:bodyPr>
            <a:normAutofit/>
          </a:bodyPr>
          <a:lstStyle/>
          <a:p>
            <a:pPr>
              <a:spcBef>
                <a:spcPts val="300"/>
              </a:spcBef>
            </a:pPr>
            <a:r>
              <a:rPr lang="en-US" sz="2200" dirty="0"/>
              <a:t>Randomized cross-over trial of universal CHG in 10 pediatric ICUs</a:t>
            </a:r>
          </a:p>
          <a:p>
            <a:pPr lvl="1">
              <a:spcBef>
                <a:spcPts val="300"/>
              </a:spcBef>
            </a:pPr>
            <a:r>
              <a:rPr lang="en-US" sz="2000" dirty="0"/>
              <a:t>Over 4,900 patients</a:t>
            </a:r>
          </a:p>
          <a:p>
            <a:pPr>
              <a:spcBef>
                <a:spcPts val="300"/>
              </a:spcBef>
            </a:pPr>
            <a:r>
              <a:rPr lang="en-US" sz="2200" dirty="0"/>
              <a:t>36 percent reduction in bacteremia compared to normal bathing</a:t>
            </a:r>
          </a:p>
          <a:p>
            <a:pPr lvl="1">
              <a:spcBef>
                <a:spcPts val="300"/>
              </a:spcBef>
            </a:pPr>
            <a:r>
              <a:rPr lang="en-US" sz="2000" dirty="0"/>
              <a:t>Did not evaluate MRSA specifically</a:t>
            </a:r>
          </a:p>
        </p:txBody>
      </p:sp>
      <p:pic>
        <p:nvPicPr>
          <p:cNvPr id="5" name="Picture 4" descr="Image of two graphs side by side, one labeled bacteremia and one labeled CLABSI. y axis for both represents crude incidence per 1000 days at risk, and compares the control to the treatment of CHG bathing among 9 units. Overall there was 36% reduction in bacteremia compared to normal bathing and CLABSI also trends downwards.">
            <a:extLst>
              <a:ext uri="{FF2B5EF4-FFF2-40B4-BE49-F238E27FC236}">
                <a16:creationId xmlns:a16="http://schemas.microsoft.com/office/drawing/2014/main" id="{75257DA4-D805-4473-24E7-007255CD9264}"/>
              </a:ext>
            </a:extLst>
          </p:cNvPr>
          <p:cNvPicPr>
            <a:picLocks noChangeAspect="1"/>
          </p:cNvPicPr>
          <p:nvPr/>
        </p:nvPicPr>
        <p:blipFill>
          <a:blip r:embed="rId3"/>
          <a:srcRect/>
          <a:stretch/>
        </p:blipFill>
        <p:spPr>
          <a:xfrm>
            <a:off x="967048" y="2518402"/>
            <a:ext cx="7209905" cy="3419301"/>
          </a:xfrm>
          <a:prstGeom prst="rect">
            <a:avLst/>
          </a:prstGeom>
        </p:spPr>
      </p:pic>
      <p:sp>
        <p:nvSpPr>
          <p:cNvPr id="10" name="Text Placeholder 9">
            <a:extLst>
              <a:ext uri="{FF2B5EF4-FFF2-40B4-BE49-F238E27FC236}">
                <a16:creationId xmlns:a16="http://schemas.microsoft.com/office/drawing/2014/main" id="{4270FBF0-5C70-39CD-0F65-A46A91AC100D}"/>
              </a:ext>
            </a:extLst>
          </p:cNvPr>
          <p:cNvSpPr>
            <a:spLocks noGrp="1"/>
          </p:cNvSpPr>
          <p:nvPr>
            <p:ph type="body" sz="quarter" idx="13"/>
          </p:nvPr>
        </p:nvSpPr>
        <p:spPr>
          <a:xfrm>
            <a:off x="457200" y="5989320"/>
            <a:ext cx="7680960" cy="507831"/>
          </a:xfrm>
        </p:spPr>
        <p:txBody>
          <a:bodyPr wrap="square">
            <a:spAutoFit/>
          </a:bodyPr>
          <a:lstStyle/>
          <a:p>
            <a:pPr marL="0" indent="0">
              <a:spcBef>
                <a:spcPts val="0"/>
              </a:spcBef>
              <a:buNone/>
            </a:pPr>
            <a:r>
              <a:rPr lang="en-US" sz="900" dirty="0"/>
              <a:t>Used with permission of Elsevier Science &amp; Technology Journals, from “Daily chlorhexidine bathing to reduce bacteraemia in critically ill children: a multicentre, cluster-randomised, crossover trial” by Milstone AM, Elward A, Song X et al. in </a:t>
            </a:r>
            <a:r>
              <a:rPr lang="en-US" sz="900" i="1" dirty="0"/>
              <a:t>The Lancet</a:t>
            </a:r>
            <a:r>
              <a:rPr lang="en-US" sz="900" dirty="0"/>
              <a:t>, Volume 381, Issue 9872, 2013; permission conveyed through Copyright Clearance Center, Inc.</a:t>
            </a:r>
          </a:p>
        </p:txBody>
      </p:sp>
      <p:sp>
        <p:nvSpPr>
          <p:cNvPr id="24" name="Slide Number Placeholder 23">
            <a:extLst>
              <a:ext uri="{FF2B5EF4-FFF2-40B4-BE49-F238E27FC236}">
                <a16:creationId xmlns:a16="http://schemas.microsoft.com/office/drawing/2014/main" id="{B388B5BC-ACB9-395C-7A8B-8ECC20FC2984}"/>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25</a:t>
            </a:fld>
            <a:endParaRPr lang="en-US" dirty="0"/>
          </a:p>
        </p:txBody>
      </p:sp>
    </p:spTree>
    <p:extLst>
      <p:ext uri="{BB962C8B-B14F-4D97-AF65-F5344CB8AC3E}">
        <p14:creationId xmlns:p14="http://schemas.microsoft.com/office/powerpoint/2010/main" val="31253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B08D-9108-1603-CD8D-E57CA4864299}"/>
              </a:ext>
            </a:extLst>
          </p:cNvPr>
          <p:cNvSpPr>
            <a:spLocks noGrp="1"/>
          </p:cNvSpPr>
          <p:nvPr>
            <p:ph type="title"/>
          </p:nvPr>
        </p:nvSpPr>
        <p:spPr/>
        <p:txBody>
          <a:bodyPr>
            <a:noAutofit/>
          </a:bodyPr>
          <a:lstStyle/>
          <a:p>
            <a:pPr>
              <a:lnSpc>
                <a:spcPct val="80000"/>
              </a:lnSpc>
            </a:pPr>
            <a:r>
              <a:rPr lang="en-US" sz="3200" dirty="0"/>
              <a:t>Decolonization in the Non-ICU Setting: </a:t>
            </a:r>
            <a:br>
              <a:rPr lang="en-US" sz="3200" dirty="0"/>
            </a:br>
            <a:r>
              <a:rPr lang="en-US" sz="3200" dirty="0"/>
              <a:t>ABATE Infection Trial</a:t>
            </a:r>
            <a:r>
              <a:rPr lang="en-US" sz="3200" baseline="30000" dirty="0"/>
              <a:t>16</a:t>
            </a:r>
            <a:endParaRPr lang="en-US" sz="3200" dirty="0"/>
          </a:p>
        </p:txBody>
      </p:sp>
      <p:sp>
        <p:nvSpPr>
          <p:cNvPr id="3" name="Content Placeholder 2">
            <a:extLst>
              <a:ext uri="{FF2B5EF4-FFF2-40B4-BE49-F238E27FC236}">
                <a16:creationId xmlns:a16="http://schemas.microsoft.com/office/drawing/2014/main" id="{98E4CDDF-0853-28EA-CD7A-BAFB166193D4}"/>
              </a:ext>
            </a:extLst>
          </p:cNvPr>
          <p:cNvSpPr>
            <a:spLocks noGrp="1"/>
          </p:cNvSpPr>
          <p:nvPr>
            <p:ph idx="1"/>
          </p:nvPr>
        </p:nvSpPr>
        <p:spPr>
          <a:xfrm>
            <a:off x="457200" y="1047583"/>
            <a:ext cx="8503920" cy="5394961"/>
          </a:xfrm>
        </p:spPr>
        <p:txBody>
          <a:bodyPr vert="horz" lIns="91440" tIns="45720" rIns="91440" bIns="45720" rtlCol="0" anchor="t">
            <a:normAutofit/>
          </a:bodyPr>
          <a:lstStyle/>
          <a:p>
            <a:r>
              <a:rPr lang="en-US" sz="2400" dirty="0"/>
              <a:t>Cluster-randomized trial of 53 hospitals and 194 adult non-ICUs</a:t>
            </a:r>
          </a:p>
          <a:p>
            <a:pPr marL="731520" lvl="1"/>
            <a:r>
              <a:rPr lang="en-US" sz="2000" dirty="0"/>
              <a:t>Included adult medical/surgical, step down, oncology units</a:t>
            </a:r>
          </a:p>
          <a:p>
            <a:pPr marL="731520" lvl="1"/>
            <a:r>
              <a:rPr lang="en-US" sz="2000" dirty="0"/>
              <a:t>Nearly 340,000 patients and over 1.3 million patient-days in intervention</a:t>
            </a:r>
          </a:p>
          <a:p>
            <a:pPr>
              <a:spcBef>
                <a:spcPts val="1200"/>
              </a:spcBef>
            </a:pPr>
            <a:r>
              <a:rPr lang="en-US" sz="2400" b="1" dirty="0"/>
              <a:t>Arm 1: Routine Care</a:t>
            </a:r>
          </a:p>
          <a:p>
            <a:pPr marL="731520" lvl="1"/>
            <a:r>
              <a:rPr lang="en-US" sz="2000" dirty="0"/>
              <a:t>Routine policy for showering and bathing with standard soap</a:t>
            </a:r>
            <a:endParaRPr lang="en-US" sz="2000" dirty="0">
              <a:cs typeface="Calibri"/>
            </a:endParaRPr>
          </a:p>
          <a:p>
            <a:pPr>
              <a:spcBef>
                <a:spcPts val="1200"/>
              </a:spcBef>
            </a:pPr>
            <a:r>
              <a:rPr lang="en-US" sz="2400" b="1" dirty="0"/>
              <a:t>Arm 2: Decolonization</a:t>
            </a:r>
          </a:p>
          <a:p>
            <a:pPr marL="731520" lvl="1"/>
            <a:r>
              <a:rPr lang="en-US" sz="2000" dirty="0"/>
              <a:t>Daily 4 percent rinse-off CHG shower or 2 percent leave-on CHG bed bath</a:t>
            </a:r>
          </a:p>
          <a:p>
            <a:pPr marL="731520" lvl="1"/>
            <a:r>
              <a:rPr lang="en-US" sz="2000" dirty="0"/>
              <a:t>Twice-daily mupirocin for 5 days for patients who are MRSA-positive by history, culture, or screening</a:t>
            </a:r>
          </a:p>
          <a:p>
            <a:pPr>
              <a:spcBef>
                <a:spcPts val="1200"/>
              </a:spcBef>
            </a:pPr>
            <a:r>
              <a:rPr lang="en-US" sz="2400" b="1" dirty="0"/>
              <a:t>Study Outcomes</a:t>
            </a:r>
          </a:p>
          <a:p>
            <a:pPr marL="731520" lvl="1"/>
            <a:r>
              <a:rPr lang="en-US" sz="2000" b="1" dirty="0">
                <a:solidFill>
                  <a:schemeClr val="accent1"/>
                </a:solidFill>
              </a:rPr>
              <a:t>Primary:</a:t>
            </a:r>
            <a:r>
              <a:rPr lang="en-US" sz="2000" dirty="0">
                <a:solidFill>
                  <a:schemeClr val="accent1"/>
                </a:solidFill>
              </a:rPr>
              <a:t> </a:t>
            </a:r>
            <a:r>
              <a:rPr lang="en-US" sz="2000" dirty="0"/>
              <a:t>Combined MRSA or VRE clinical cultures attributable to unit</a:t>
            </a:r>
          </a:p>
          <a:p>
            <a:pPr marL="731520" lvl="1"/>
            <a:r>
              <a:rPr lang="en-US" sz="2000" b="1" dirty="0">
                <a:solidFill>
                  <a:schemeClr val="accent1"/>
                </a:solidFill>
              </a:rPr>
              <a:t>Secondary: </a:t>
            </a:r>
            <a:r>
              <a:rPr lang="en-US" sz="2000" dirty="0"/>
              <a:t>All-pathogen bloodstream infections</a:t>
            </a:r>
            <a:endParaRPr lang="en-US" sz="2000" b="1" dirty="0"/>
          </a:p>
        </p:txBody>
      </p:sp>
      <p:sp>
        <p:nvSpPr>
          <p:cNvPr id="24" name="Slide Number Placeholder 23">
            <a:extLst>
              <a:ext uri="{FF2B5EF4-FFF2-40B4-BE49-F238E27FC236}">
                <a16:creationId xmlns:a16="http://schemas.microsoft.com/office/drawing/2014/main" id="{E5115854-0E4C-5462-ED26-C456573E232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66076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05F9-E376-6D12-6807-0A516EB79B7B}"/>
              </a:ext>
            </a:extLst>
          </p:cNvPr>
          <p:cNvSpPr>
            <a:spLocks noGrp="1"/>
          </p:cNvSpPr>
          <p:nvPr>
            <p:ph type="title"/>
          </p:nvPr>
        </p:nvSpPr>
        <p:spPr>
          <a:xfrm>
            <a:off x="457200" y="0"/>
            <a:ext cx="8229600" cy="914400"/>
          </a:xfrm>
        </p:spPr>
        <p:txBody>
          <a:bodyPr/>
          <a:lstStyle/>
          <a:p>
            <a:r>
              <a:rPr lang="en-US" dirty="0"/>
              <a:t>ABATE Trial: Results</a:t>
            </a:r>
            <a:r>
              <a:rPr lang="en-US" baseline="30000" dirty="0"/>
              <a:t>16</a:t>
            </a:r>
          </a:p>
        </p:txBody>
      </p:sp>
      <p:sp>
        <p:nvSpPr>
          <p:cNvPr id="3" name="Content Placeholder 2">
            <a:extLst>
              <a:ext uri="{FF2B5EF4-FFF2-40B4-BE49-F238E27FC236}">
                <a16:creationId xmlns:a16="http://schemas.microsoft.com/office/drawing/2014/main" id="{F5FF392F-62BE-1800-53FD-B69582222969}"/>
              </a:ext>
            </a:extLst>
          </p:cNvPr>
          <p:cNvSpPr>
            <a:spLocks noGrp="1"/>
          </p:cNvSpPr>
          <p:nvPr>
            <p:ph idx="1"/>
          </p:nvPr>
        </p:nvSpPr>
        <p:spPr>
          <a:xfrm>
            <a:off x="457200" y="1174563"/>
            <a:ext cx="8229600" cy="584775"/>
          </a:xfrm>
        </p:spPr>
        <p:txBody>
          <a:bodyPr>
            <a:spAutoFit/>
          </a:bodyPr>
          <a:lstStyle/>
          <a:p>
            <a:r>
              <a:rPr lang="en-US" dirty="0"/>
              <a:t>No significant difference between arms</a:t>
            </a:r>
          </a:p>
        </p:txBody>
      </p:sp>
      <p:pic>
        <p:nvPicPr>
          <p:cNvPr id="7" name="Picture 6" descr="Image of two bubble plots side by side comparing the baseline to intervention period. There was no significant difference between routine care and decolonization arms for both MRSA and VRE clinical cultures as well as bloodstream infections.">
            <a:extLst>
              <a:ext uri="{FF2B5EF4-FFF2-40B4-BE49-F238E27FC236}">
                <a16:creationId xmlns:a16="http://schemas.microsoft.com/office/drawing/2014/main" id="{B652A0A9-C3DA-55C9-387B-874DD433D33C}"/>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731520" y="2154998"/>
            <a:ext cx="7680960" cy="3606039"/>
          </a:xfrm>
          <a:prstGeom prst="rect">
            <a:avLst/>
          </a:prstGeom>
        </p:spPr>
      </p:pic>
      <p:sp>
        <p:nvSpPr>
          <p:cNvPr id="11" name="Text Placeholder 10">
            <a:extLst>
              <a:ext uri="{FF2B5EF4-FFF2-40B4-BE49-F238E27FC236}">
                <a16:creationId xmlns:a16="http://schemas.microsoft.com/office/drawing/2014/main" id="{38F691E3-5BE0-709F-0CAE-E9EC8A7FDD7A}"/>
              </a:ext>
            </a:extLst>
          </p:cNvPr>
          <p:cNvSpPr>
            <a:spLocks noGrp="1"/>
          </p:cNvSpPr>
          <p:nvPr>
            <p:ph type="body" sz="quarter" idx="14"/>
          </p:nvPr>
        </p:nvSpPr>
        <p:spPr>
          <a:xfrm>
            <a:off x="502920" y="5989320"/>
            <a:ext cx="8138160" cy="507831"/>
          </a:xfrm>
        </p:spPr>
        <p:txBody>
          <a:bodyPr wrap="square">
            <a:spAutoFit/>
          </a:bodyPr>
          <a:lstStyle/>
          <a:p>
            <a:pPr marL="0" indent="0">
              <a:buNone/>
            </a:pPr>
            <a:r>
              <a:rPr lang="en-US" sz="900" dirty="0"/>
              <a:t>Used with permission of Elsevier Science &amp; Technology Journals, from “Chlorhexidine versus routine bathing to prevent multidrug-resistant organisms and all-cause bloodstream infections in general medical and surgical units (ABATE Infection trial): a cluster-randomised trial” by </a:t>
            </a:r>
            <a:r>
              <a:rPr lang="de-DE" sz="900" dirty="0"/>
              <a:t>Huang SS, Septimus E, Kleinman K et al.</a:t>
            </a:r>
            <a:r>
              <a:rPr lang="en-US" sz="900" dirty="0"/>
              <a:t>, in </a:t>
            </a:r>
            <a:r>
              <a:rPr lang="en-US" sz="900" i="1" dirty="0"/>
              <a:t>The Lancet</a:t>
            </a:r>
            <a:r>
              <a:rPr lang="en-US" sz="900" dirty="0"/>
              <a:t>, Volume 393, Issue 10177, 2019]; permission conveyed through Copyright Clearance Center, Inc.</a:t>
            </a:r>
          </a:p>
        </p:txBody>
      </p:sp>
      <p:sp>
        <p:nvSpPr>
          <p:cNvPr id="24" name="Slide Number Placeholder 23">
            <a:extLst>
              <a:ext uri="{FF2B5EF4-FFF2-40B4-BE49-F238E27FC236}">
                <a16:creationId xmlns:a16="http://schemas.microsoft.com/office/drawing/2014/main" id="{87BD28FA-A647-D19E-8812-1D5C3F0A7B37}"/>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27</a:t>
            </a:fld>
            <a:endParaRPr lang="en-US" dirty="0"/>
          </a:p>
        </p:txBody>
      </p:sp>
    </p:spTree>
    <p:extLst>
      <p:ext uri="{BB962C8B-B14F-4D97-AF65-F5344CB8AC3E}">
        <p14:creationId xmlns:p14="http://schemas.microsoft.com/office/powerpoint/2010/main" val="2120618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A289-5176-B6F1-BF33-83257E4C185B}"/>
              </a:ext>
            </a:extLst>
          </p:cNvPr>
          <p:cNvSpPr>
            <a:spLocks noGrp="1"/>
          </p:cNvSpPr>
          <p:nvPr>
            <p:ph type="title"/>
          </p:nvPr>
        </p:nvSpPr>
        <p:spPr>
          <a:xfrm>
            <a:off x="457200" y="0"/>
            <a:ext cx="8229600" cy="914400"/>
          </a:xfrm>
        </p:spPr>
        <p:txBody>
          <a:bodyPr>
            <a:noAutofit/>
          </a:bodyPr>
          <a:lstStyle/>
          <a:p>
            <a:r>
              <a:rPr lang="en-US" sz="4200" dirty="0"/>
              <a:t>ABATE Trial: Patients With Devices</a:t>
            </a:r>
            <a:r>
              <a:rPr lang="en-US" sz="4200" baseline="30000" dirty="0"/>
              <a:t>16</a:t>
            </a:r>
          </a:p>
        </p:txBody>
      </p:sp>
      <p:sp>
        <p:nvSpPr>
          <p:cNvPr id="3" name="Content Placeholder 2">
            <a:extLst>
              <a:ext uri="{FF2B5EF4-FFF2-40B4-BE49-F238E27FC236}">
                <a16:creationId xmlns:a16="http://schemas.microsoft.com/office/drawing/2014/main" id="{30EEE632-F08C-AA28-6555-E2518DC95890}"/>
              </a:ext>
            </a:extLst>
          </p:cNvPr>
          <p:cNvSpPr>
            <a:spLocks noGrp="1"/>
          </p:cNvSpPr>
          <p:nvPr>
            <p:ph idx="1"/>
          </p:nvPr>
        </p:nvSpPr>
        <p:spPr>
          <a:xfrm>
            <a:off x="457200" y="1026205"/>
            <a:ext cx="8229600" cy="1384995"/>
          </a:xfrm>
        </p:spPr>
        <p:txBody>
          <a:bodyPr>
            <a:spAutoFit/>
          </a:bodyPr>
          <a:lstStyle/>
          <a:p>
            <a:pPr>
              <a:spcBef>
                <a:spcPts val="0"/>
              </a:spcBef>
            </a:pPr>
            <a:r>
              <a:rPr lang="en-US" sz="2200" dirty="0"/>
              <a:t>Subpopulation analysis of patients with central lines, midlines, and lumbar drains</a:t>
            </a:r>
          </a:p>
          <a:p>
            <a:pPr lvl="1">
              <a:spcBef>
                <a:spcPts val="0"/>
              </a:spcBef>
            </a:pPr>
            <a:r>
              <a:rPr lang="en-US" sz="2000" dirty="0"/>
              <a:t>37 percent reduction in MRSA and VRE cultures</a:t>
            </a:r>
          </a:p>
          <a:p>
            <a:pPr lvl="1">
              <a:spcBef>
                <a:spcPts val="0"/>
              </a:spcBef>
            </a:pPr>
            <a:r>
              <a:rPr lang="en-US" sz="2000" dirty="0"/>
              <a:t>31 percent reduction in bloodstream infections</a:t>
            </a:r>
          </a:p>
        </p:txBody>
      </p:sp>
      <p:pic>
        <p:nvPicPr>
          <p:cNvPr id="5" name="Picture 4" descr="Image of two bubble plots side by side, once again comparing baseline and intervention periods in outcomes of MRSA and VRE clinical cultures and bloodstream infections. These graphs only focus on the subpopulation of patients with devices. There was a significant difference in MRSA and VRE cultures in this population when comparing routine care to decolonization.">
            <a:extLst>
              <a:ext uri="{FF2B5EF4-FFF2-40B4-BE49-F238E27FC236}">
                <a16:creationId xmlns:a16="http://schemas.microsoft.com/office/drawing/2014/main" id="{AE400089-D9EE-4B3E-4065-F225EEFB8D1B}"/>
              </a:ext>
            </a:extLst>
          </p:cNvPr>
          <p:cNvPicPr>
            <a:picLocks noChangeAspect="1"/>
          </p:cNvPicPr>
          <p:nvPr/>
        </p:nvPicPr>
        <p:blipFill>
          <a:blip r:embed="rId3"/>
          <a:srcRect/>
          <a:stretch/>
        </p:blipFill>
        <p:spPr>
          <a:xfrm>
            <a:off x="731520" y="2374426"/>
            <a:ext cx="7680960" cy="3625975"/>
          </a:xfrm>
          <a:prstGeom prst="rect">
            <a:avLst/>
          </a:prstGeom>
        </p:spPr>
      </p:pic>
      <p:sp>
        <p:nvSpPr>
          <p:cNvPr id="13" name="Text Placeholder 12">
            <a:extLst>
              <a:ext uri="{FF2B5EF4-FFF2-40B4-BE49-F238E27FC236}">
                <a16:creationId xmlns:a16="http://schemas.microsoft.com/office/drawing/2014/main" id="{46BEB576-FED1-6EB3-DDCA-78A3219245AB}"/>
              </a:ext>
            </a:extLst>
          </p:cNvPr>
          <p:cNvSpPr>
            <a:spLocks noGrp="1"/>
          </p:cNvSpPr>
          <p:nvPr>
            <p:ph type="body" sz="quarter" idx="14"/>
          </p:nvPr>
        </p:nvSpPr>
        <p:spPr>
          <a:xfrm>
            <a:off x="502920" y="5989320"/>
            <a:ext cx="8138160" cy="507831"/>
          </a:xfrm>
        </p:spPr>
        <p:txBody>
          <a:bodyPr>
            <a:spAutoFit/>
          </a:bodyPr>
          <a:lstStyle/>
          <a:p>
            <a:pPr marL="0" marR="0" lvl="0" indent="0" algn="l"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Used with permission of Elsevier Science &amp; Technology Journals, from “Chlorhexidine versus routine bathing to prevent multidrug-resistant organisms and all-cause bloodstream infections in general medical and surgical units (ABATE Infection trial): a cluster-randomised trial” by </a:t>
            </a:r>
            <a:r>
              <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rPr>
              <a:t>Huang SS, Septimus E, Kleinman K et al.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The Lancet</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Volume 393, Issue 10177, 2019]; permission conveyed through Copyright Clearance Center, Inc.</a:t>
            </a:r>
          </a:p>
        </p:txBody>
      </p:sp>
      <p:sp>
        <p:nvSpPr>
          <p:cNvPr id="24" name="Slide Number Placeholder 23">
            <a:extLst>
              <a:ext uri="{FF2B5EF4-FFF2-40B4-BE49-F238E27FC236}">
                <a16:creationId xmlns:a16="http://schemas.microsoft.com/office/drawing/2014/main" id="{8E29C850-77D8-C9E9-B94D-F3C8ADBC6163}"/>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28</a:t>
            </a:fld>
            <a:endParaRPr lang="en-US" dirty="0"/>
          </a:p>
        </p:txBody>
      </p:sp>
    </p:spTree>
    <p:extLst>
      <p:ext uri="{BB962C8B-B14F-4D97-AF65-F5344CB8AC3E}">
        <p14:creationId xmlns:p14="http://schemas.microsoft.com/office/powerpoint/2010/main" val="4179972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2927-D2FE-E4D3-EBEB-6DD80BC6F7F2}"/>
              </a:ext>
            </a:extLst>
          </p:cNvPr>
          <p:cNvSpPr>
            <a:spLocks noGrp="1"/>
          </p:cNvSpPr>
          <p:nvPr>
            <p:ph type="title"/>
          </p:nvPr>
        </p:nvSpPr>
        <p:spPr/>
        <p:txBody>
          <a:bodyPr/>
          <a:lstStyle/>
          <a:p>
            <a:r>
              <a:rPr lang="en-US" dirty="0"/>
              <a:t>Decolonization in Non-ICUs</a:t>
            </a:r>
            <a:r>
              <a:rPr lang="en-US" baseline="30000" dirty="0"/>
              <a:t>16</a:t>
            </a:r>
            <a:endParaRPr lang="en-US" dirty="0"/>
          </a:p>
        </p:txBody>
      </p:sp>
      <p:sp>
        <p:nvSpPr>
          <p:cNvPr id="3" name="Content Placeholder 2">
            <a:extLst>
              <a:ext uri="{FF2B5EF4-FFF2-40B4-BE49-F238E27FC236}">
                <a16:creationId xmlns:a16="http://schemas.microsoft.com/office/drawing/2014/main" id="{ED567C92-EA7F-F4AD-3865-FCFC3A4C3540}"/>
              </a:ext>
            </a:extLst>
          </p:cNvPr>
          <p:cNvSpPr>
            <a:spLocks noGrp="1"/>
          </p:cNvSpPr>
          <p:nvPr>
            <p:ph idx="1"/>
          </p:nvPr>
        </p:nvSpPr>
        <p:spPr>
          <a:xfrm>
            <a:off x="457200" y="1256459"/>
            <a:ext cx="8229600" cy="5052899"/>
          </a:xfrm>
        </p:spPr>
        <p:txBody>
          <a:bodyPr>
            <a:normAutofit/>
          </a:bodyPr>
          <a:lstStyle/>
          <a:p>
            <a:r>
              <a:rPr lang="en-US" sz="2800" dirty="0"/>
              <a:t>No benefit in overall non-ICU population </a:t>
            </a:r>
          </a:p>
          <a:p>
            <a:pPr lvl="1"/>
            <a:r>
              <a:rPr lang="en-US" sz="2400" dirty="0"/>
              <a:t>Lower infection risk and smaller effect size than ICUs</a:t>
            </a:r>
          </a:p>
          <a:p>
            <a:pPr>
              <a:spcBef>
                <a:spcPts val="3600"/>
              </a:spcBef>
            </a:pPr>
            <a:r>
              <a:rPr lang="en-US" sz="2800" dirty="0"/>
              <a:t>Significant benefit in patients with lines and devices</a:t>
            </a:r>
          </a:p>
          <a:p>
            <a:pPr lvl="1"/>
            <a:r>
              <a:rPr lang="en-US" sz="2400" dirty="0"/>
              <a:t>37 percent reduction in MRSA and VRE clinical cultures</a:t>
            </a:r>
          </a:p>
          <a:p>
            <a:pPr lvl="1"/>
            <a:r>
              <a:rPr lang="en-US" sz="2400" dirty="0"/>
              <a:t>32 percent reduction in all-cause bloodstream infections</a:t>
            </a:r>
          </a:p>
          <a:p>
            <a:pPr>
              <a:spcBef>
                <a:spcPts val="1800"/>
              </a:spcBef>
            </a:pPr>
            <a:r>
              <a:rPr lang="en-US" sz="2800" dirty="0"/>
              <a:t>Represents a higher risk population</a:t>
            </a:r>
          </a:p>
          <a:p>
            <a:pPr lvl="1"/>
            <a:r>
              <a:rPr lang="en-US" sz="2400" dirty="0"/>
              <a:t>Patients with devices were 10 percent of population</a:t>
            </a:r>
          </a:p>
          <a:p>
            <a:pPr lvl="1"/>
            <a:r>
              <a:rPr lang="en-US" sz="2400" dirty="0"/>
              <a:t>Accounted for 37 percent of all MRSA and VRE cultures and 57 percent of bloodstream infections</a:t>
            </a:r>
          </a:p>
        </p:txBody>
      </p:sp>
      <p:sp>
        <p:nvSpPr>
          <p:cNvPr id="24" name="Slide Number Placeholder 23">
            <a:extLst>
              <a:ext uri="{FF2B5EF4-FFF2-40B4-BE49-F238E27FC236}">
                <a16:creationId xmlns:a16="http://schemas.microsoft.com/office/drawing/2014/main" id="{25859E4C-8510-8FD9-A0F9-E0A499BB380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40461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4463-A93D-DAC7-8AB5-A018DB651888}"/>
              </a:ext>
            </a:extLst>
          </p:cNvPr>
          <p:cNvSpPr>
            <a:spLocks noGrp="1"/>
          </p:cNvSpPr>
          <p:nvPr>
            <p:ph type="title"/>
          </p:nvPr>
        </p:nvSpPr>
        <p:spPr/>
        <p:txBody>
          <a:bodyPr>
            <a:normAutofit fontScale="90000"/>
          </a:bodyPr>
          <a:lstStyle/>
          <a:p>
            <a:r>
              <a:rPr lang="en-US" dirty="0"/>
              <a:t>Four Key Strategies to Prevent MRSA</a:t>
            </a:r>
          </a:p>
        </p:txBody>
      </p:sp>
      <p:pic>
        <p:nvPicPr>
          <p:cNvPr id="26" name="Picture 25" descr="Graphic demonstrating the four key strategies as arrows targeting MRSA. The four key strategies to target MRSA are the following: decolonize patients, decontaminate the environment, prevent person-based transmission, and prevent device and procedure-associated infections. Decolonize patients is emphasized.">
            <a:extLst>
              <a:ext uri="{FF2B5EF4-FFF2-40B4-BE49-F238E27FC236}">
                <a16:creationId xmlns:a16="http://schemas.microsoft.com/office/drawing/2014/main" id="{0BC2EBCF-4A32-A021-E143-1C0E5155A09D}"/>
              </a:ext>
            </a:extLst>
          </p:cNvPr>
          <p:cNvPicPr>
            <a:picLocks noChangeAspect="1"/>
          </p:cNvPicPr>
          <p:nvPr/>
        </p:nvPicPr>
        <p:blipFill>
          <a:blip r:embed="rId2"/>
          <a:srcRect/>
          <a:stretch/>
        </p:blipFill>
        <p:spPr>
          <a:xfrm>
            <a:off x="457200" y="1555177"/>
            <a:ext cx="8229600" cy="4375265"/>
          </a:xfrm>
          <a:prstGeom prst="rect">
            <a:avLst/>
          </a:prstGeom>
        </p:spPr>
      </p:pic>
      <p:sp>
        <p:nvSpPr>
          <p:cNvPr id="24" name="Slide Number Placeholder 23">
            <a:extLst>
              <a:ext uri="{FF2B5EF4-FFF2-40B4-BE49-F238E27FC236}">
                <a16:creationId xmlns:a16="http://schemas.microsoft.com/office/drawing/2014/main" id="{B7376782-0829-6065-4468-12C7243E600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57236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6806-231C-D938-9CC7-A98A8061C71D}"/>
              </a:ext>
            </a:extLst>
          </p:cNvPr>
          <p:cNvSpPr>
            <a:spLocks noGrp="1"/>
          </p:cNvSpPr>
          <p:nvPr>
            <p:ph type="title"/>
          </p:nvPr>
        </p:nvSpPr>
        <p:spPr>
          <a:xfrm>
            <a:off x="457200" y="0"/>
            <a:ext cx="8229600" cy="914400"/>
          </a:xfrm>
        </p:spPr>
        <p:txBody>
          <a:bodyPr anchor="ctr">
            <a:noAutofit/>
          </a:bodyPr>
          <a:lstStyle/>
          <a:p>
            <a:r>
              <a:rPr lang="en-US" sz="4000" dirty="0"/>
              <a:t>The Evidence for Nasal Decolonization</a:t>
            </a:r>
          </a:p>
        </p:txBody>
      </p:sp>
      <p:pic>
        <p:nvPicPr>
          <p:cNvPr id="6" name="Picture Placeholder 6">
            <a:extLst>
              <a:ext uri="{FF2B5EF4-FFF2-40B4-BE49-F238E27FC236}">
                <a16:creationId xmlns:a16="http://schemas.microsoft.com/office/drawing/2014/main" id="{35CBDB97-F556-321A-2624-1EA5BBB95454}"/>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a:stretch/>
        </p:blipFill>
        <p:spPr>
          <a:xfrm>
            <a:off x="2407700" y="1556853"/>
            <a:ext cx="6181129" cy="3477387"/>
          </a:xfrm>
          <a:prstGeom prst="rect">
            <a:avLst/>
          </a:prstGeom>
        </p:spPr>
      </p:pic>
      <p:sp>
        <p:nvSpPr>
          <p:cNvPr id="8" name="Text Placeholder 7">
            <a:extLst>
              <a:ext uri="{FF2B5EF4-FFF2-40B4-BE49-F238E27FC236}">
                <a16:creationId xmlns:a16="http://schemas.microsoft.com/office/drawing/2014/main" id="{99837B23-8246-99B9-B2E0-ED9B776DB295}"/>
              </a:ext>
            </a:extLst>
          </p:cNvPr>
          <p:cNvSpPr>
            <a:spLocks noGrp="1"/>
          </p:cNvSpPr>
          <p:nvPr>
            <p:ph type="body" idx="1"/>
          </p:nvPr>
        </p:nvSpPr>
        <p:spPr>
          <a:xfrm>
            <a:off x="368299" y="5288447"/>
            <a:ext cx="7295243" cy="706363"/>
          </a:xfrm>
        </p:spPr>
        <p:txBody>
          <a:bodyPr anchor="b">
            <a:normAutofit fontScale="85000" lnSpcReduction="10000"/>
          </a:bodyPr>
          <a:lstStyle/>
          <a:p>
            <a:r>
              <a:rPr lang="en-US" sz="3200" dirty="0"/>
              <a:t>Importance and Impact of Nasal Decolonization</a:t>
            </a:r>
          </a:p>
        </p:txBody>
      </p:sp>
      <p:sp>
        <p:nvSpPr>
          <p:cNvPr id="5" name="Slide Number Placeholder 4">
            <a:extLst>
              <a:ext uri="{FF2B5EF4-FFF2-40B4-BE49-F238E27FC236}">
                <a16:creationId xmlns:a16="http://schemas.microsoft.com/office/drawing/2014/main" id="{A48EB02F-F70D-5314-C520-D3DD21DF5B26}"/>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30</a:t>
            </a:fld>
            <a:endParaRPr lang="en-US" dirty="0"/>
          </a:p>
        </p:txBody>
      </p:sp>
    </p:spTree>
    <p:extLst>
      <p:ext uri="{BB962C8B-B14F-4D97-AF65-F5344CB8AC3E}">
        <p14:creationId xmlns:p14="http://schemas.microsoft.com/office/powerpoint/2010/main" val="31987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A7A-DC49-D13F-D305-E35326259E9A}"/>
              </a:ext>
            </a:extLst>
          </p:cNvPr>
          <p:cNvSpPr>
            <a:spLocks noGrp="1"/>
          </p:cNvSpPr>
          <p:nvPr>
            <p:ph type="title"/>
          </p:nvPr>
        </p:nvSpPr>
        <p:spPr/>
        <p:txBody>
          <a:bodyPr>
            <a:noAutofit/>
          </a:bodyPr>
          <a:lstStyle/>
          <a:p>
            <a:r>
              <a:rPr lang="en-US" sz="3300" i="1" dirty="0"/>
              <a:t>S. aureus </a:t>
            </a:r>
            <a:r>
              <a:rPr lang="en-US" sz="3300" dirty="0"/>
              <a:t>Nasal Carriage Confers Disease Risk</a:t>
            </a:r>
            <a:endParaRPr lang="en-US" sz="3300" i="1" dirty="0"/>
          </a:p>
        </p:txBody>
      </p:sp>
      <p:sp>
        <p:nvSpPr>
          <p:cNvPr id="3" name="Content Placeholder 2">
            <a:extLst>
              <a:ext uri="{FF2B5EF4-FFF2-40B4-BE49-F238E27FC236}">
                <a16:creationId xmlns:a16="http://schemas.microsoft.com/office/drawing/2014/main" id="{D27BB0AE-7E35-729A-3CE7-AA41FF06D44F}"/>
              </a:ext>
            </a:extLst>
          </p:cNvPr>
          <p:cNvSpPr>
            <a:spLocks noGrp="1"/>
          </p:cNvSpPr>
          <p:nvPr>
            <p:ph idx="1"/>
          </p:nvPr>
        </p:nvSpPr>
        <p:spPr/>
        <p:txBody>
          <a:bodyPr/>
          <a:lstStyle/>
          <a:p>
            <a:r>
              <a:rPr lang="en-US" dirty="0"/>
              <a:t>Most </a:t>
            </a:r>
            <a:r>
              <a:rPr lang="en-US" i="1" dirty="0"/>
              <a:t>S. aureus </a:t>
            </a:r>
            <a:r>
              <a:rPr lang="en-US" dirty="0"/>
              <a:t>infections are from endogenous strains.</a:t>
            </a:r>
          </a:p>
          <a:p>
            <a:r>
              <a:rPr lang="en-US" dirty="0"/>
              <a:t>80 percent of infecting strains match nasal strains.</a:t>
            </a:r>
            <a:r>
              <a:rPr lang="en-US" baseline="30000" dirty="0"/>
              <a:t>31</a:t>
            </a:r>
            <a:endParaRPr lang="en-US" dirty="0"/>
          </a:p>
          <a:p>
            <a:pPr lvl="1"/>
            <a:r>
              <a:rPr lang="en-US" dirty="0"/>
              <a:t>84.6 percent of surgical site infections</a:t>
            </a:r>
            <a:r>
              <a:rPr lang="en-US" baseline="30000" dirty="0"/>
              <a:t>10</a:t>
            </a:r>
          </a:p>
          <a:p>
            <a:pPr lvl="1"/>
            <a:r>
              <a:rPr lang="en-US" dirty="0"/>
              <a:t>82 percent of bactermia</a:t>
            </a:r>
            <a:r>
              <a:rPr lang="en-US" baseline="30000" dirty="0"/>
              <a:t>32</a:t>
            </a:r>
          </a:p>
          <a:p>
            <a:r>
              <a:rPr lang="en-US" dirty="0"/>
              <a:t>Repeat discrete </a:t>
            </a:r>
            <a:r>
              <a:rPr lang="en-US" i="1" dirty="0"/>
              <a:t>S. aureus </a:t>
            </a:r>
            <a:r>
              <a:rPr lang="en-US" dirty="0"/>
              <a:t>infections</a:t>
            </a:r>
            <a:r>
              <a:rPr lang="en-US" baseline="30000" dirty="0"/>
              <a:t>33</a:t>
            </a:r>
          </a:p>
          <a:p>
            <a:pPr lvl="1"/>
            <a:r>
              <a:rPr lang="en-US" dirty="0"/>
              <a:t>76 percent identical strains (additional 12 percent highly related)</a:t>
            </a:r>
          </a:p>
          <a:p>
            <a:pPr lvl="1"/>
            <a:r>
              <a:rPr lang="en-US" dirty="0"/>
              <a:t>74 percent match nasal strains</a:t>
            </a:r>
          </a:p>
        </p:txBody>
      </p:sp>
      <p:sp>
        <p:nvSpPr>
          <p:cNvPr id="24" name="Slide Number Placeholder 23">
            <a:extLst>
              <a:ext uri="{FF2B5EF4-FFF2-40B4-BE49-F238E27FC236}">
                <a16:creationId xmlns:a16="http://schemas.microsoft.com/office/drawing/2014/main" id="{68EBA281-20A9-2743-E0DB-9683B6B41A6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813986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07FD-C4FE-4D3C-6F40-D3AA5F67D2FB}"/>
              </a:ext>
            </a:extLst>
          </p:cNvPr>
          <p:cNvSpPr>
            <a:spLocks noGrp="1"/>
          </p:cNvSpPr>
          <p:nvPr>
            <p:ph type="title"/>
          </p:nvPr>
        </p:nvSpPr>
        <p:spPr/>
        <p:txBody>
          <a:bodyPr>
            <a:normAutofit/>
          </a:bodyPr>
          <a:lstStyle/>
          <a:p>
            <a:r>
              <a:rPr lang="en-US" sz="4200" dirty="0"/>
              <a:t>Mupirocin Alone Reduces Infection</a:t>
            </a:r>
          </a:p>
        </p:txBody>
      </p:sp>
      <p:sp>
        <p:nvSpPr>
          <p:cNvPr id="3" name="Content Placeholder 2">
            <a:extLst>
              <a:ext uri="{FF2B5EF4-FFF2-40B4-BE49-F238E27FC236}">
                <a16:creationId xmlns:a16="http://schemas.microsoft.com/office/drawing/2014/main" id="{49D6A81B-965D-3D83-28E3-F09D99EDBD50}"/>
              </a:ext>
            </a:extLst>
          </p:cNvPr>
          <p:cNvSpPr>
            <a:spLocks noGrp="1"/>
          </p:cNvSpPr>
          <p:nvPr>
            <p:ph idx="1"/>
          </p:nvPr>
        </p:nvSpPr>
        <p:spPr>
          <a:xfrm>
            <a:off x="457200" y="1097279"/>
            <a:ext cx="8229600" cy="2420621"/>
          </a:xfrm>
        </p:spPr>
        <p:txBody>
          <a:bodyPr vert="horz" lIns="91440" tIns="45720" rIns="91440" bIns="45720" rtlCol="0" anchor="t">
            <a:normAutofit/>
          </a:bodyPr>
          <a:lstStyle/>
          <a:p>
            <a:r>
              <a:rPr lang="en-US" sz="2800" dirty="0"/>
              <a:t>Cochrane Review by van Rijen et al., 2008 showed 45 percent decrease in healthcare-acquired MRSA infection among treated carriers</a:t>
            </a:r>
            <a:r>
              <a:rPr lang="en-US" sz="2800" baseline="30000" dirty="0"/>
              <a:t>34</a:t>
            </a:r>
            <a:endParaRPr lang="en-US" sz="2800" dirty="0"/>
          </a:p>
          <a:p>
            <a:r>
              <a:rPr lang="en-US" sz="2800" dirty="0"/>
              <a:t>Confirmed by separate systematic review by Ammerlaan et al., 2009</a:t>
            </a:r>
            <a:r>
              <a:rPr lang="en-US" sz="2800" baseline="30000" dirty="0"/>
              <a:t>35</a:t>
            </a:r>
            <a:endParaRPr lang="en-US" sz="2800" dirty="0"/>
          </a:p>
        </p:txBody>
      </p:sp>
      <p:sp>
        <p:nvSpPr>
          <p:cNvPr id="24" name="Slide Number Placeholder 23">
            <a:extLst>
              <a:ext uri="{FF2B5EF4-FFF2-40B4-BE49-F238E27FC236}">
                <a16:creationId xmlns:a16="http://schemas.microsoft.com/office/drawing/2014/main" id="{AB06EA36-A1D7-0BE7-F2AB-4FE540C4CDF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32</a:t>
            </a:fld>
            <a:endParaRPr lang="en-US" dirty="0">
              <a:solidFill>
                <a:prstClr val="black"/>
              </a:solidFill>
            </a:endParaRPr>
          </a:p>
        </p:txBody>
      </p:sp>
      <p:pic>
        <p:nvPicPr>
          <p:cNvPr id="27" name="Picture 26">
            <a:extLst>
              <a:ext uri="{FF2B5EF4-FFF2-40B4-BE49-F238E27FC236}">
                <a16:creationId xmlns:a16="http://schemas.microsoft.com/office/drawing/2014/main" id="{97E76621-3984-B038-ACA8-B981F5EAFB8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756339" y="3682090"/>
            <a:ext cx="4010778" cy="267569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3995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CE34-F669-9CFE-6F17-7886394BA2CB}"/>
              </a:ext>
            </a:extLst>
          </p:cNvPr>
          <p:cNvSpPr>
            <a:spLocks noGrp="1"/>
          </p:cNvSpPr>
          <p:nvPr>
            <p:ph type="title"/>
          </p:nvPr>
        </p:nvSpPr>
        <p:spPr>
          <a:xfrm>
            <a:off x="457200" y="0"/>
            <a:ext cx="8229600" cy="914400"/>
          </a:xfrm>
        </p:spPr>
        <p:txBody>
          <a:bodyPr>
            <a:noAutofit/>
          </a:bodyPr>
          <a:lstStyle/>
          <a:p>
            <a:pPr>
              <a:lnSpc>
                <a:spcPct val="80000"/>
              </a:lnSpc>
            </a:pPr>
            <a:r>
              <a:rPr lang="en-US" sz="3200" dirty="0"/>
              <a:t>Harbarth et al., 1999: </a:t>
            </a:r>
            <a:br>
              <a:rPr lang="en-US" sz="3200" dirty="0"/>
            </a:br>
            <a:r>
              <a:rPr lang="en-US" sz="3200" dirty="0"/>
              <a:t>CHG With and Without Mupirocin</a:t>
            </a:r>
            <a:r>
              <a:rPr lang="en-US" sz="3200" baseline="30000" dirty="0"/>
              <a:t>36</a:t>
            </a:r>
            <a:endParaRPr lang="en-US" sz="3200" dirty="0"/>
          </a:p>
        </p:txBody>
      </p:sp>
      <p:sp>
        <p:nvSpPr>
          <p:cNvPr id="3" name="Content Placeholder 2">
            <a:extLst>
              <a:ext uri="{FF2B5EF4-FFF2-40B4-BE49-F238E27FC236}">
                <a16:creationId xmlns:a16="http://schemas.microsoft.com/office/drawing/2014/main" id="{6E473126-DDDB-CF0D-7263-8BC9BE483E6A}"/>
              </a:ext>
            </a:extLst>
          </p:cNvPr>
          <p:cNvSpPr>
            <a:spLocks noGrp="1"/>
          </p:cNvSpPr>
          <p:nvPr>
            <p:ph idx="1"/>
          </p:nvPr>
        </p:nvSpPr>
        <p:spPr>
          <a:xfrm>
            <a:off x="457200" y="1096964"/>
            <a:ext cx="8229600" cy="2407920"/>
          </a:xfrm>
        </p:spPr>
        <p:txBody>
          <a:bodyPr vert="horz" lIns="91440" tIns="45720" rIns="91440" bIns="45720" rtlCol="0" anchor="t">
            <a:normAutofit/>
          </a:bodyPr>
          <a:lstStyle/>
          <a:p>
            <a:r>
              <a:rPr lang="en-US" sz="2600" dirty="0"/>
              <a:t>98 MRSA-colonized inpatients received daily CHG bathing </a:t>
            </a:r>
          </a:p>
          <a:p>
            <a:r>
              <a:rPr lang="en-US" sz="2600" dirty="0"/>
              <a:t>Randomized to also receive 5 days of mupirocin or 5 days of placebo</a:t>
            </a:r>
          </a:p>
          <a:p>
            <a:r>
              <a:rPr lang="en-US" sz="2600" dirty="0"/>
              <a:t>Cultured at 12, 19, and 26 days after start of therapy</a:t>
            </a:r>
          </a:p>
          <a:p>
            <a:r>
              <a:rPr lang="en-US" sz="2600" dirty="0"/>
              <a:t>Study was too small to be sufficiently powered</a:t>
            </a:r>
          </a:p>
        </p:txBody>
      </p:sp>
      <p:graphicFrame>
        <p:nvGraphicFramePr>
          <p:cNvPr id="25" name="Table 104">
            <a:extLst>
              <a:ext uri="{FF2B5EF4-FFF2-40B4-BE49-F238E27FC236}">
                <a16:creationId xmlns:a16="http://schemas.microsoft.com/office/drawing/2014/main" id="{FDD5E5CF-12C2-CF6F-BCD0-307A5B78BF1B}"/>
              </a:ext>
            </a:extLst>
          </p:cNvPr>
          <p:cNvGraphicFramePr>
            <a:graphicFrameLocks/>
          </p:cNvGraphicFramePr>
          <p:nvPr>
            <p:extLst>
              <p:ext uri="{D42A27DB-BD31-4B8C-83A1-F6EECF244321}">
                <p14:modId xmlns:p14="http://schemas.microsoft.com/office/powerpoint/2010/main" val="715188328"/>
              </p:ext>
            </p:extLst>
          </p:nvPr>
        </p:nvGraphicFramePr>
        <p:xfrm>
          <a:off x="685800" y="3642751"/>
          <a:ext cx="7772400" cy="2407920"/>
        </p:xfrm>
        <a:graphic>
          <a:graphicData uri="http://schemas.openxmlformats.org/drawingml/2006/table">
            <a:tbl>
              <a:tblPr firstRow="1" bandRow="1">
                <a:tableStyleId>{B301B821-A1FF-4177-AEE7-76D212191A09}</a:tableStyleId>
              </a:tblPr>
              <a:tblGrid>
                <a:gridCol w="2926080">
                  <a:extLst>
                    <a:ext uri="{9D8B030D-6E8A-4147-A177-3AD203B41FA5}">
                      <a16:colId xmlns:a16="http://schemas.microsoft.com/office/drawing/2014/main" val="989155948"/>
                    </a:ext>
                  </a:extLst>
                </a:gridCol>
                <a:gridCol w="1828800">
                  <a:extLst>
                    <a:ext uri="{9D8B030D-6E8A-4147-A177-3AD203B41FA5}">
                      <a16:colId xmlns:a16="http://schemas.microsoft.com/office/drawing/2014/main" val="1682071445"/>
                    </a:ext>
                  </a:extLst>
                </a:gridCol>
                <a:gridCol w="1828800">
                  <a:extLst>
                    <a:ext uri="{9D8B030D-6E8A-4147-A177-3AD203B41FA5}">
                      <a16:colId xmlns:a16="http://schemas.microsoft.com/office/drawing/2014/main" val="2144488184"/>
                    </a:ext>
                  </a:extLst>
                </a:gridCol>
                <a:gridCol w="1188720">
                  <a:extLst>
                    <a:ext uri="{9D8B030D-6E8A-4147-A177-3AD203B41FA5}">
                      <a16:colId xmlns:a16="http://schemas.microsoft.com/office/drawing/2014/main" val="3809270375"/>
                    </a:ext>
                  </a:extLst>
                </a:gridCol>
              </a:tblGrid>
              <a:tr h="548640">
                <a:tc>
                  <a:txBody>
                    <a:bodyPr/>
                    <a:lstStyle/>
                    <a:p>
                      <a:endParaRPr lang="en-US" sz="2200" b="1" dirty="0">
                        <a:solidFill>
                          <a:schemeClr val="bg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b="1" dirty="0">
                          <a:solidFill>
                            <a:schemeClr val="bg1"/>
                          </a:solidFill>
                        </a:rPr>
                        <a:t>CHG + Mupirocin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b="1" dirty="0">
                          <a:solidFill>
                            <a:schemeClr val="bg1"/>
                          </a:solidFill>
                        </a:rPr>
                        <a:t>CHG + Placebo</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4300" indent="0" algn="ctr"/>
                      <a:r>
                        <a:rPr lang="en-US" sz="2200" b="1" dirty="0">
                          <a:solidFill>
                            <a:schemeClr val="bg1"/>
                          </a:solidFill>
                        </a:rPr>
                        <a:t>P-value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64405620"/>
                  </a:ext>
                </a:extLst>
              </a:tr>
              <a:tr h="548640">
                <a:tc>
                  <a:txBody>
                    <a:bodyPr/>
                    <a:lstStyle/>
                    <a:p>
                      <a:r>
                        <a:rPr lang="en-US" sz="2200" dirty="0"/>
                        <a:t>Nares cleared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dirty="0"/>
                        <a:t>44 percent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dirty="0"/>
                        <a:t>25 percent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lang="en-US" sz="2200" dirty="0"/>
                        <a:t>0.06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47214626"/>
                  </a:ext>
                </a:extLst>
              </a:tr>
              <a:tr h="548640">
                <a:tc>
                  <a:txBody>
                    <a:bodyPr/>
                    <a:lstStyle/>
                    <a:p>
                      <a:r>
                        <a:rPr lang="en-US" sz="2200" dirty="0"/>
                        <a:t>All body sites cleared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dirty="0"/>
                        <a:t>25 percent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dirty="0"/>
                        <a:t>18 percent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lang="en-US" sz="2200" dirty="0"/>
                        <a:t>0.4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98519649"/>
                  </a:ext>
                </a:extLst>
              </a:tr>
              <a:tr h="548640">
                <a:tc>
                  <a:txBody>
                    <a:bodyPr/>
                    <a:lstStyle/>
                    <a:p>
                      <a:r>
                        <a:rPr lang="en-US" sz="2200" dirty="0"/>
                        <a:t>MRSA infection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dirty="0"/>
                        <a:t>6 percent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2200" dirty="0"/>
                        <a:t>14 percent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lang="en-US" sz="2200" dirty="0"/>
                        <a:t>0.32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05254998"/>
                  </a:ext>
                </a:extLst>
              </a:tr>
            </a:tbl>
          </a:graphicData>
        </a:graphic>
      </p:graphicFrame>
      <p:sp>
        <p:nvSpPr>
          <p:cNvPr id="24" name="Slide Number Placeholder 23">
            <a:extLst>
              <a:ext uri="{FF2B5EF4-FFF2-40B4-BE49-F238E27FC236}">
                <a16:creationId xmlns:a16="http://schemas.microsoft.com/office/drawing/2014/main" id="{5CDFBC12-B734-7452-2EBC-5E0A3EF6C595}"/>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33</a:t>
            </a:fld>
            <a:endParaRPr lang="en-US" dirty="0"/>
          </a:p>
        </p:txBody>
      </p:sp>
    </p:spTree>
    <p:extLst>
      <p:ext uri="{BB962C8B-B14F-4D97-AF65-F5344CB8AC3E}">
        <p14:creationId xmlns:p14="http://schemas.microsoft.com/office/powerpoint/2010/main" val="3834063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4804-8B45-C8F4-41C4-B3118F203647}"/>
              </a:ext>
            </a:extLst>
          </p:cNvPr>
          <p:cNvSpPr>
            <a:spLocks noGrp="1"/>
          </p:cNvSpPr>
          <p:nvPr>
            <p:ph type="title"/>
          </p:nvPr>
        </p:nvSpPr>
        <p:spPr/>
        <p:txBody>
          <a:bodyPr>
            <a:noAutofit/>
          </a:bodyPr>
          <a:lstStyle/>
          <a:p>
            <a:pPr>
              <a:lnSpc>
                <a:spcPct val="80000"/>
              </a:lnSpc>
            </a:pPr>
            <a:r>
              <a:rPr lang="en-US" sz="3200" dirty="0"/>
              <a:t>Fritz et al., 2011: </a:t>
            </a:r>
            <a:br>
              <a:rPr lang="en-US" sz="3200" dirty="0"/>
            </a:br>
            <a:r>
              <a:rPr lang="en-US" sz="3200" dirty="0"/>
              <a:t>Mupirocin for Eradicating </a:t>
            </a:r>
            <a:r>
              <a:rPr lang="en-US" sz="3200" i="1" dirty="0"/>
              <a:t>S. aureus </a:t>
            </a:r>
            <a:r>
              <a:rPr lang="en-US" sz="3200" dirty="0"/>
              <a:t>Carriage</a:t>
            </a:r>
            <a:r>
              <a:rPr lang="en-US" sz="3200" baseline="30000" dirty="0"/>
              <a:t>37</a:t>
            </a:r>
            <a:endParaRPr lang="en-US" sz="3200" dirty="0"/>
          </a:p>
        </p:txBody>
      </p:sp>
      <p:sp>
        <p:nvSpPr>
          <p:cNvPr id="3" name="Content Placeholder 2">
            <a:extLst>
              <a:ext uri="{FF2B5EF4-FFF2-40B4-BE49-F238E27FC236}">
                <a16:creationId xmlns:a16="http://schemas.microsoft.com/office/drawing/2014/main" id="{5F53931E-E9E9-5296-3C3C-02F05C6B1B56}"/>
              </a:ext>
            </a:extLst>
          </p:cNvPr>
          <p:cNvSpPr>
            <a:spLocks noGrp="1"/>
          </p:cNvSpPr>
          <p:nvPr>
            <p:ph idx="1"/>
          </p:nvPr>
        </p:nvSpPr>
        <p:spPr>
          <a:xfrm>
            <a:off x="457200" y="1095356"/>
            <a:ext cx="8229600" cy="5565326"/>
          </a:xfrm>
        </p:spPr>
        <p:txBody>
          <a:bodyPr>
            <a:normAutofit/>
          </a:bodyPr>
          <a:lstStyle/>
          <a:p>
            <a:pPr>
              <a:spcBef>
                <a:spcPts val="1200"/>
              </a:spcBef>
            </a:pPr>
            <a:r>
              <a:rPr lang="en-US" sz="2800" dirty="0"/>
              <a:t>Compared decolonization methods in clearing </a:t>
            </a:r>
            <a:r>
              <a:rPr lang="en-US" sz="2800" i="1" dirty="0"/>
              <a:t>S. aureus</a:t>
            </a:r>
            <a:r>
              <a:rPr lang="en-US" sz="2800" dirty="0"/>
              <a:t> carriage among outpatients</a:t>
            </a:r>
          </a:p>
          <a:p>
            <a:pPr>
              <a:spcBef>
                <a:spcPts val="1200"/>
              </a:spcBef>
            </a:pPr>
            <a:r>
              <a:rPr lang="en-US" sz="2800" dirty="0"/>
              <a:t>300 children (64 percent) and adults (36 percent)</a:t>
            </a:r>
          </a:p>
          <a:p>
            <a:pPr>
              <a:spcBef>
                <a:spcPts val="1200"/>
              </a:spcBef>
            </a:pPr>
            <a:r>
              <a:rPr lang="en-US" sz="2800" dirty="0"/>
              <a:t>Randomly assigned to four different arms:</a:t>
            </a:r>
          </a:p>
          <a:p>
            <a:pPr lvl="1"/>
            <a:r>
              <a:rPr lang="en-US" sz="2600" dirty="0"/>
              <a:t>Education only</a:t>
            </a:r>
          </a:p>
          <a:p>
            <a:pPr lvl="1"/>
            <a:r>
              <a:rPr lang="en-US" sz="2600" dirty="0"/>
              <a:t>Mupirocin (twice daily for 5 days) only</a:t>
            </a:r>
          </a:p>
          <a:p>
            <a:pPr lvl="1"/>
            <a:r>
              <a:rPr lang="en-US" sz="2600" dirty="0"/>
              <a:t>Mupirocin and 4 percent CHG body rinse for 5 days</a:t>
            </a:r>
          </a:p>
          <a:p>
            <a:pPr lvl="1"/>
            <a:r>
              <a:rPr lang="en-US" sz="2600" dirty="0"/>
              <a:t>Mupirocin and dilute bleach baths for 5 days</a:t>
            </a:r>
          </a:p>
          <a:p>
            <a:pPr>
              <a:spcBef>
                <a:spcPts val="1200"/>
              </a:spcBef>
            </a:pPr>
            <a:r>
              <a:rPr lang="en-US" sz="2800" dirty="0"/>
              <a:t>Outcomes included eradication of </a:t>
            </a:r>
            <a:r>
              <a:rPr lang="en-US" sz="2800" i="1" dirty="0"/>
              <a:t>S. aureus </a:t>
            </a:r>
            <a:r>
              <a:rPr lang="en-US" sz="2800" dirty="0"/>
              <a:t>at 1 month and at 4 months</a:t>
            </a:r>
          </a:p>
        </p:txBody>
      </p:sp>
      <p:sp>
        <p:nvSpPr>
          <p:cNvPr id="24" name="Slide Number Placeholder 23">
            <a:extLst>
              <a:ext uri="{FF2B5EF4-FFF2-40B4-BE49-F238E27FC236}">
                <a16:creationId xmlns:a16="http://schemas.microsoft.com/office/drawing/2014/main" id="{7FFCC47D-19C1-CD69-DAB3-002F2459E048}"/>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20904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4804-8B45-C8F4-41C4-B3118F203647}"/>
              </a:ext>
            </a:extLst>
          </p:cNvPr>
          <p:cNvSpPr>
            <a:spLocks noGrp="1"/>
          </p:cNvSpPr>
          <p:nvPr>
            <p:ph type="title"/>
          </p:nvPr>
        </p:nvSpPr>
        <p:spPr/>
        <p:txBody>
          <a:bodyPr/>
          <a:lstStyle/>
          <a:p>
            <a:r>
              <a:rPr lang="en-US" dirty="0"/>
              <a:t>Fritz et al., 2011: Results</a:t>
            </a:r>
            <a:r>
              <a:rPr lang="en-US" baseline="30000" dirty="0"/>
              <a:t>37</a:t>
            </a:r>
            <a:endParaRPr lang="en-US" dirty="0"/>
          </a:p>
        </p:txBody>
      </p:sp>
      <p:sp>
        <p:nvSpPr>
          <p:cNvPr id="3" name="Content Placeholder 2">
            <a:extLst>
              <a:ext uri="{FF2B5EF4-FFF2-40B4-BE49-F238E27FC236}">
                <a16:creationId xmlns:a16="http://schemas.microsoft.com/office/drawing/2014/main" id="{5F53931E-E9E9-5296-3C3C-02F05C6B1B56}"/>
              </a:ext>
            </a:extLst>
          </p:cNvPr>
          <p:cNvSpPr>
            <a:spLocks noGrp="1"/>
          </p:cNvSpPr>
          <p:nvPr>
            <p:ph idx="1"/>
          </p:nvPr>
        </p:nvSpPr>
        <p:spPr>
          <a:xfrm>
            <a:off x="457200" y="1097279"/>
            <a:ext cx="8229600" cy="1432239"/>
          </a:xfrm>
        </p:spPr>
        <p:txBody>
          <a:bodyPr/>
          <a:lstStyle/>
          <a:p>
            <a:r>
              <a:rPr lang="en-US" dirty="0"/>
              <a:t>Mupirocin is the workhorse, not CHG.</a:t>
            </a:r>
          </a:p>
          <a:p>
            <a:r>
              <a:rPr lang="en-US" dirty="0"/>
              <a:t>Mupirocin + bleach is effective.</a:t>
            </a:r>
          </a:p>
        </p:txBody>
      </p:sp>
      <p:graphicFrame>
        <p:nvGraphicFramePr>
          <p:cNvPr id="29" name="Table 28">
            <a:extLst>
              <a:ext uri="{FF2B5EF4-FFF2-40B4-BE49-F238E27FC236}">
                <a16:creationId xmlns:a16="http://schemas.microsoft.com/office/drawing/2014/main" id="{67F4D692-F0A2-541F-A887-B206BAC316A8}"/>
              </a:ext>
            </a:extLst>
          </p:cNvPr>
          <p:cNvGraphicFramePr>
            <a:graphicFrameLocks noGrp="1"/>
          </p:cNvGraphicFramePr>
          <p:nvPr>
            <p:extLst>
              <p:ext uri="{D42A27DB-BD31-4B8C-83A1-F6EECF244321}">
                <p14:modId xmlns:p14="http://schemas.microsoft.com/office/powerpoint/2010/main" val="1100011561"/>
              </p:ext>
            </p:extLst>
          </p:nvPr>
        </p:nvGraphicFramePr>
        <p:xfrm>
          <a:off x="457200" y="2529518"/>
          <a:ext cx="7955280" cy="3587300"/>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207063080"/>
                    </a:ext>
                  </a:extLst>
                </a:gridCol>
                <a:gridCol w="1371600">
                  <a:extLst>
                    <a:ext uri="{9D8B030D-6E8A-4147-A177-3AD203B41FA5}">
                      <a16:colId xmlns:a16="http://schemas.microsoft.com/office/drawing/2014/main" val="1255451688"/>
                    </a:ext>
                  </a:extLst>
                </a:gridCol>
                <a:gridCol w="1188720">
                  <a:extLst>
                    <a:ext uri="{9D8B030D-6E8A-4147-A177-3AD203B41FA5}">
                      <a16:colId xmlns:a16="http://schemas.microsoft.com/office/drawing/2014/main" val="3397510348"/>
                    </a:ext>
                  </a:extLst>
                </a:gridCol>
                <a:gridCol w="1188720">
                  <a:extLst>
                    <a:ext uri="{9D8B030D-6E8A-4147-A177-3AD203B41FA5}">
                      <a16:colId xmlns:a16="http://schemas.microsoft.com/office/drawing/2014/main" val="4140581383"/>
                    </a:ext>
                  </a:extLst>
                </a:gridCol>
                <a:gridCol w="1188720">
                  <a:extLst>
                    <a:ext uri="{9D8B030D-6E8A-4147-A177-3AD203B41FA5}">
                      <a16:colId xmlns:a16="http://schemas.microsoft.com/office/drawing/2014/main" val="882231963"/>
                    </a:ext>
                  </a:extLst>
                </a:gridCol>
                <a:gridCol w="1371600">
                  <a:extLst>
                    <a:ext uri="{9D8B030D-6E8A-4147-A177-3AD203B41FA5}">
                      <a16:colId xmlns:a16="http://schemas.microsoft.com/office/drawing/2014/main" val="4202713135"/>
                    </a:ext>
                  </a:extLst>
                </a:gridCol>
              </a:tblGrid>
              <a:tr h="691085">
                <a:tc>
                  <a:txBody>
                    <a:bodyPr/>
                    <a:lstStyle/>
                    <a:p>
                      <a:pPr algn="ctr" fontAlgn="b"/>
                      <a:r>
                        <a:rPr lang="en-US" sz="1600" b="1" i="0" u="none" strike="noStrike" dirty="0">
                          <a:solidFill>
                            <a:schemeClr val="tx1"/>
                          </a:solidFill>
                          <a:effectLst/>
                          <a:latin typeface="+mn-lt"/>
                        </a:rPr>
                        <a:t>Arm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Clearance from all sites at </a:t>
                      </a:r>
                      <a:r>
                        <a:rPr lang="en-US" sz="1600" b="1" i="0" u="sng" strike="noStrike" dirty="0">
                          <a:solidFill>
                            <a:schemeClr val="tx1"/>
                          </a:solidFill>
                          <a:effectLst/>
                          <a:latin typeface="+mn-lt"/>
                        </a:rPr>
                        <a:t>1 month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Nasal carriage at </a:t>
                      </a:r>
                      <a:br>
                        <a:rPr lang="en-US" sz="1600" b="1" i="0" u="none" strike="noStrike" dirty="0">
                          <a:solidFill>
                            <a:schemeClr val="tx1"/>
                          </a:solidFill>
                          <a:effectLst/>
                          <a:latin typeface="+mn-lt"/>
                        </a:rPr>
                      </a:br>
                      <a:r>
                        <a:rPr lang="en-US" sz="1600" b="1" i="0" u="sng" strike="noStrike" dirty="0">
                          <a:solidFill>
                            <a:schemeClr val="tx1"/>
                          </a:solidFill>
                          <a:effectLst/>
                          <a:latin typeface="+mn-lt"/>
                        </a:rPr>
                        <a:t>4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Axilla carriage at </a:t>
                      </a:r>
                      <a:br>
                        <a:rPr lang="en-US" sz="1600" b="1" i="0" u="none" strike="noStrike" dirty="0">
                          <a:solidFill>
                            <a:schemeClr val="tx1"/>
                          </a:solidFill>
                          <a:effectLst/>
                          <a:latin typeface="+mn-lt"/>
                        </a:rPr>
                      </a:br>
                      <a:r>
                        <a:rPr lang="en-US" sz="1600" b="1" i="0" u="sng" strike="noStrike" dirty="0">
                          <a:solidFill>
                            <a:schemeClr val="tx1"/>
                          </a:solidFill>
                          <a:effectLst/>
                          <a:latin typeface="+mn-lt"/>
                        </a:rPr>
                        <a:t>4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Inguinal carriage at </a:t>
                      </a:r>
                      <a:br>
                        <a:rPr lang="en-US" sz="1600" b="1" i="0" u="none" strike="noStrike" dirty="0">
                          <a:solidFill>
                            <a:schemeClr val="tx1"/>
                          </a:solidFill>
                          <a:effectLst/>
                          <a:latin typeface="+mn-lt"/>
                        </a:rPr>
                      </a:br>
                      <a:r>
                        <a:rPr lang="en-US" sz="1600" b="1" i="0" u="sng" strike="noStrike" dirty="0">
                          <a:solidFill>
                            <a:schemeClr val="tx1"/>
                          </a:solidFill>
                          <a:effectLst/>
                          <a:latin typeface="+mn-lt"/>
                        </a:rPr>
                        <a:t>4 months</a:t>
                      </a:r>
                      <a:endParaRPr lang="en-US" sz="1600" b="1" i="0" u="none" strike="noStrike" dirty="0">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600" b="1" i="0" u="none" strike="noStrike" dirty="0">
                          <a:solidFill>
                            <a:schemeClr val="tx1"/>
                          </a:solidFill>
                          <a:effectLst/>
                          <a:latin typeface="+mn-lt"/>
                        </a:rPr>
                        <a:t>Clearance from all sites at </a:t>
                      </a:r>
                      <a:r>
                        <a:rPr lang="en-US" sz="1600" b="1" i="0" u="sng" strike="noStrike" dirty="0">
                          <a:solidFill>
                            <a:schemeClr val="tx1"/>
                          </a:solidFill>
                          <a:effectLst/>
                          <a:latin typeface="+mn-lt"/>
                        </a:rPr>
                        <a:t>4 months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96298856"/>
                  </a:ext>
                </a:extLst>
              </a:tr>
              <a:tr h="691085">
                <a:tc>
                  <a:txBody>
                    <a:bodyPr/>
                    <a:lstStyle/>
                    <a:p>
                      <a:pPr algn="ctr" fontAlgn="b"/>
                      <a:r>
                        <a:rPr lang="en-US" sz="1600" b="1" i="0" u="none" strike="noStrike" dirty="0">
                          <a:solidFill>
                            <a:srgbClr val="000000"/>
                          </a:solidFill>
                          <a:effectLst/>
                          <a:latin typeface="+mn-lt"/>
                        </a:rPr>
                        <a:t>Education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F3"/>
                    </a:solidFill>
                  </a:tcPr>
                </a:tc>
                <a:tc>
                  <a:txBody>
                    <a:bodyPr/>
                    <a:lstStyle/>
                    <a:p>
                      <a:pPr algn="ctr" fontAlgn="ctr"/>
                      <a:r>
                        <a:rPr lang="en-US" sz="1600" b="0" i="0" u="none" strike="noStrike" dirty="0">
                          <a:solidFill>
                            <a:srgbClr val="000000"/>
                          </a:solidFill>
                          <a:effectLst/>
                          <a:latin typeface="+mn-lt"/>
                        </a:rPr>
                        <a:t>38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50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21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26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48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0822605"/>
                  </a:ext>
                </a:extLst>
              </a:tr>
              <a:tr h="691085">
                <a:tc>
                  <a:txBody>
                    <a:bodyPr/>
                    <a:lstStyle/>
                    <a:p>
                      <a:pPr algn="ctr" fontAlgn="b"/>
                      <a:r>
                        <a:rPr lang="en-US" sz="1600" b="1" i="0" u="none" strike="noStrike" dirty="0">
                          <a:solidFill>
                            <a:srgbClr val="000000"/>
                          </a:solidFill>
                          <a:effectLst/>
                          <a:latin typeface="+mn-lt"/>
                        </a:rPr>
                        <a:t>Mupirocin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600" b="0" i="0" u="none" strike="noStrike" dirty="0">
                          <a:solidFill>
                            <a:srgbClr val="000000"/>
                          </a:solidFill>
                          <a:effectLst/>
                          <a:latin typeface="+mn-lt"/>
                        </a:rPr>
                        <a:t>56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23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15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24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56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extLst>
                  <a:ext uri="{0D108BD9-81ED-4DB2-BD59-A6C34878D82A}">
                    <a16:rowId xmlns:a16="http://schemas.microsoft.com/office/drawing/2014/main" val="1594538380"/>
                  </a:ext>
                </a:extLst>
              </a:tr>
              <a:tr h="691085">
                <a:tc>
                  <a:txBody>
                    <a:bodyPr/>
                    <a:lstStyle/>
                    <a:p>
                      <a:pPr algn="ctr" fontAlgn="b"/>
                      <a:r>
                        <a:rPr lang="en-US" sz="1600" b="1" i="0" u="none" strike="noStrike" dirty="0">
                          <a:solidFill>
                            <a:srgbClr val="000000"/>
                          </a:solidFill>
                          <a:effectLst/>
                          <a:latin typeface="+mn-lt"/>
                        </a:rPr>
                        <a:t>Mupirocin &amp; CHG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F3"/>
                    </a:solidFill>
                  </a:tcPr>
                </a:tc>
                <a:tc>
                  <a:txBody>
                    <a:bodyPr/>
                    <a:lstStyle/>
                    <a:p>
                      <a:pPr algn="ctr" fontAlgn="ctr"/>
                      <a:r>
                        <a:rPr lang="en-US" sz="1600" b="0" i="0" u="none" strike="noStrike" dirty="0">
                          <a:solidFill>
                            <a:srgbClr val="000000"/>
                          </a:solidFill>
                          <a:effectLst/>
                          <a:latin typeface="+mn-lt"/>
                        </a:rPr>
                        <a:t>55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24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14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30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n-lt"/>
                        </a:rPr>
                        <a:t>54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4610884"/>
                  </a:ext>
                </a:extLst>
              </a:tr>
              <a:tr h="691085">
                <a:tc>
                  <a:txBody>
                    <a:bodyPr/>
                    <a:lstStyle/>
                    <a:p>
                      <a:pPr algn="ctr" fontAlgn="b"/>
                      <a:r>
                        <a:rPr lang="en-US" sz="1600" b="1" i="0" u="none" strike="noStrike" dirty="0">
                          <a:solidFill>
                            <a:srgbClr val="000000"/>
                          </a:solidFill>
                          <a:effectLst/>
                          <a:latin typeface="+mn-lt"/>
                        </a:rPr>
                        <a:t>Mupirocin &amp; Bleach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600" b="0" i="0" u="none" strike="noStrike" dirty="0">
                          <a:solidFill>
                            <a:srgbClr val="000000"/>
                          </a:solidFill>
                          <a:effectLst/>
                          <a:latin typeface="+mn-lt"/>
                        </a:rPr>
                        <a:t>63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15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9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16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tc>
                  <a:txBody>
                    <a:bodyPr/>
                    <a:lstStyle/>
                    <a:p>
                      <a:pPr algn="ctr" fontAlgn="ctr"/>
                      <a:r>
                        <a:rPr lang="en-US" sz="1600" b="0" i="0" u="none" strike="noStrike" dirty="0">
                          <a:solidFill>
                            <a:srgbClr val="000000"/>
                          </a:solidFill>
                          <a:effectLst/>
                          <a:latin typeface="+mn-lt"/>
                        </a:rPr>
                        <a:t>71 percent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CF0"/>
                    </a:solidFill>
                  </a:tcPr>
                </a:tc>
                <a:extLst>
                  <a:ext uri="{0D108BD9-81ED-4DB2-BD59-A6C34878D82A}">
                    <a16:rowId xmlns:a16="http://schemas.microsoft.com/office/drawing/2014/main" val="1923798202"/>
                  </a:ext>
                </a:extLst>
              </a:tr>
            </a:tbl>
          </a:graphicData>
        </a:graphic>
      </p:graphicFrame>
      <p:sp>
        <p:nvSpPr>
          <p:cNvPr id="24" name="Slide Number Placeholder 23">
            <a:extLst>
              <a:ext uri="{FF2B5EF4-FFF2-40B4-BE49-F238E27FC236}">
                <a16:creationId xmlns:a16="http://schemas.microsoft.com/office/drawing/2014/main" id="{7FFCC47D-19C1-CD69-DAB3-002F2459E048}"/>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24534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0ADB-439B-4528-7CAC-6FA5FDBCF7BD}"/>
              </a:ext>
            </a:extLst>
          </p:cNvPr>
          <p:cNvSpPr>
            <a:spLocks noGrp="1"/>
          </p:cNvSpPr>
          <p:nvPr>
            <p:ph type="title"/>
          </p:nvPr>
        </p:nvSpPr>
        <p:spPr/>
        <p:txBody>
          <a:bodyPr/>
          <a:lstStyle/>
          <a:p>
            <a:r>
              <a:rPr lang="en-US" dirty="0"/>
              <a:t>Importance of Mupirocin</a:t>
            </a:r>
            <a:r>
              <a:rPr lang="en-US" baseline="30000" dirty="0"/>
              <a:t>20</a:t>
            </a:r>
            <a:endParaRPr lang="en-US" dirty="0"/>
          </a:p>
        </p:txBody>
      </p:sp>
      <p:sp>
        <p:nvSpPr>
          <p:cNvPr id="3" name="Content Placeholder 2">
            <a:extLst>
              <a:ext uri="{FF2B5EF4-FFF2-40B4-BE49-F238E27FC236}">
                <a16:creationId xmlns:a16="http://schemas.microsoft.com/office/drawing/2014/main" id="{D571631B-3324-181D-AD3D-02E5A3B4B1E7}"/>
              </a:ext>
            </a:extLst>
          </p:cNvPr>
          <p:cNvSpPr>
            <a:spLocks noGrp="1"/>
          </p:cNvSpPr>
          <p:nvPr>
            <p:ph idx="1"/>
          </p:nvPr>
        </p:nvSpPr>
        <p:spPr/>
        <p:txBody>
          <a:bodyPr>
            <a:normAutofit/>
          </a:bodyPr>
          <a:lstStyle/>
          <a:p>
            <a:pPr>
              <a:spcBef>
                <a:spcPts val="1800"/>
              </a:spcBef>
            </a:pPr>
            <a:r>
              <a:rPr lang="en-US" sz="2800" dirty="0"/>
              <a:t>Mupirocin has been shown to be critical when targeting </a:t>
            </a:r>
            <a:r>
              <a:rPr lang="en-US" sz="2800" i="1" dirty="0"/>
              <a:t>S. aureus </a:t>
            </a:r>
            <a:r>
              <a:rPr lang="en-US" sz="2800" dirty="0"/>
              <a:t>reduction and decolonizing MRSA carriers.</a:t>
            </a:r>
          </a:p>
          <a:p>
            <a:pPr>
              <a:spcBef>
                <a:spcPts val="1800"/>
              </a:spcBef>
            </a:pPr>
            <a:r>
              <a:rPr lang="en-US" sz="2800" dirty="0"/>
              <a:t>Because the nose is the primary reservoir of </a:t>
            </a:r>
            <a:r>
              <a:rPr lang="en-US" sz="2800" i="1" dirty="0"/>
              <a:t>S. aureus</a:t>
            </a:r>
            <a:r>
              <a:rPr lang="en-US" sz="2800" dirty="0"/>
              <a:t>, clearing the nose is crucial. </a:t>
            </a:r>
          </a:p>
          <a:p>
            <a:pPr>
              <a:spcBef>
                <a:spcPts val="1800"/>
              </a:spcBef>
            </a:pPr>
            <a:r>
              <a:rPr lang="en-US" sz="2800" dirty="0"/>
              <a:t>CHG is effective at preventing MRSA transmission, but because it does not target the nose, its preventive benefit for colonized patients is limited.</a:t>
            </a:r>
          </a:p>
          <a:p>
            <a:pPr>
              <a:spcBef>
                <a:spcPts val="1800"/>
              </a:spcBef>
            </a:pPr>
            <a:r>
              <a:rPr lang="en-US" sz="2800" dirty="0"/>
              <a:t>Mupirocin is the most well-studied and most common nasal decolonization agent.</a:t>
            </a:r>
          </a:p>
        </p:txBody>
      </p:sp>
      <p:sp>
        <p:nvSpPr>
          <p:cNvPr id="24" name="Slide Number Placeholder 23">
            <a:extLst>
              <a:ext uri="{FF2B5EF4-FFF2-40B4-BE49-F238E27FC236}">
                <a16:creationId xmlns:a16="http://schemas.microsoft.com/office/drawing/2014/main" id="{EA884C21-6090-964A-C894-673835941C5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64108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307D-78D4-532C-15F2-408F4C4CFC50}"/>
              </a:ext>
            </a:extLst>
          </p:cNvPr>
          <p:cNvSpPr>
            <a:spLocks noGrp="1"/>
          </p:cNvSpPr>
          <p:nvPr>
            <p:ph type="title"/>
          </p:nvPr>
        </p:nvSpPr>
        <p:spPr/>
        <p:txBody>
          <a:bodyPr>
            <a:noAutofit/>
          </a:bodyPr>
          <a:lstStyle/>
          <a:p>
            <a:r>
              <a:rPr lang="en-US" dirty="0"/>
              <a:t>Nasal Iodophor</a:t>
            </a:r>
          </a:p>
        </p:txBody>
      </p:sp>
      <p:sp>
        <p:nvSpPr>
          <p:cNvPr id="3" name="Content Placeholder 2">
            <a:extLst>
              <a:ext uri="{FF2B5EF4-FFF2-40B4-BE49-F238E27FC236}">
                <a16:creationId xmlns:a16="http://schemas.microsoft.com/office/drawing/2014/main" id="{961C9D3C-D1EA-7AEE-4BA1-80374D19F63D}"/>
              </a:ext>
            </a:extLst>
          </p:cNvPr>
          <p:cNvSpPr>
            <a:spLocks noGrp="1"/>
          </p:cNvSpPr>
          <p:nvPr>
            <p:ph idx="1"/>
          </p:nvPr>
        </p:nvSpPr>
        <p:spPr>
          <a:xfrm>
            <a:off x="457200" y="1088571"/>
            <a:ext cx="8229600" cy="3984171"/>
          </a:xfrm>
        </p:spPr>
        <p:txBody>
          <a:bodyPr>
            <a:normAutofit/>
          </a:bodyPr>
          <a:lstStyle/>
          <a:p>
            <a:pPr>
              <a:spcBef>
                <a:spcPts val="1200"/>
              </a:spcBef>
            </a:pPr>
            <a:r>
              <a:rPr lang="en-US" sz="2400" dirty="0"/>
              <a:t>Trials have examined effectiveness of mupirocin versus iodophor.</a:t>
            </a:r>
            <a:r>
              <a:rPr lang="en-US" sz="2400" baseline="30000" dirty="0"/>
              <a:t>20</a:t>
            </a:r>
          </a:p>
          <a:p>
            <a:pPr>
              <a:spcBef>
                <a:spcPts val="1200"/>
              </a:spcBef>
            </a:pPr>
            <a:r>
              <a:rPr lang="en-US" sz="2400" dirty="0"/>
              <a:t>Iodophor may be relevant as mupirocin-resistance rises.</a:t>
            </a:r>
            <a:r>
              <a:rPr lang="en-US" sz="2400" baseline="30000" dirty="0"/>
              <a:t>38-41</a:t>
            </a:r>
            <a:r>
              <a:rPr lang="en-US" sz="2400" dirty="0"/>
              <a:t> </a:t>
            </a:r>
          </a:p>
          <a:p>
            <a:pPr lvl="1"/>
            <a:r>
              <a:rPr lang="en-US" sz="2400" dirty="0"/>
              <a:t>Iodophor is an antiseptic rather than antibiotic.</a:t>
            </a:r>
          </a:p>
          <a:p>
            <a:pPr>
              <a:spcBef>
                <a:spcPts val="1200"/>
              </a:spcBef>
            </a:pPr>
            <a:r>
              <a:rPr lang="en-US" sz="2400" dirty="0"/>
              <a:t>Does not require a prescription</a:t>
            </a:r>
          </a:p>
          <a:p>
            <a:pPr>
              <a:spcBef>
                <a:spcPts val="1200"/>
              </a:spcBef>
            </a:pPr>
            <a:r>
              <a:rPr lang="en-US" sz="2400" dirty="0"/>
              <a:t>Evidence that iodophor is better tolerated than mupirocin</a:t>
            </a:r>
            <a:r>
              <a:rPr lang="en-US" sz="2400" baseline="30000" dirty="0"/>
              <a:t>42</a:t>
            </a:r>
            <a:endParaRPr lang="en-US" sz="2400" dirty="0"/>
          </a:p>
          <a:p>
            <a:pPr>
              <a:spcBef>
                <a:spcPts val="1200"/>
              </a:spcBef>
            </a:pPr>
            <a:r>
              <a:rPr lang="en-US" sz="2400" dirty="0"/>
              <a:t>However, iodophor does not have sustained effect on MRSA cultures</a:t>
            </a:r>
            <a:r>
              <a:rPr lang="en-US" sz="2400" baseline="30000" dirty="0"/>
              <a:t>43</a:t>
            </a:r>
            <a:endParaRPr lang="en-US" sz="2400" dirty="0"/>
          </a:p>
        </p:txBody>
      </p:sp>
      <p:sp>
        <p:nvSpPr>
          <p:cNvPr id="4" name="Text Placeholder 3">
            <a:extLst>
              <a:ext uri="{FF2B5EF4-FFF2-40B4-BE49-F238E27FC236}">
                <a16:creationId xmlns:a16="http://schemas.microsoft.com/office/drawing/2014/main" id="{441A3681-5EE2-E19E-BFEC-2D211F91A878}"/>
              </a:ext>
            </a:extLst>
          </p:cNvPr>
          <p:cNvSpPr>
            <a:spLocks noGrp="1"/>
          </p:cNvSpPr>
          <p:nvPr>
            <p:ph type="body" sz="quarter" idx="11"/>
          </p:nvPr>
        </p:nvSpPr>
        <p:spPr>
          <a:xfrm>
            <a:off x="457200" y="4891545"/>
            <a:ext cx="4114800" cy="1366520"/>
          </a:xfrm>
        </p:spPr>
        <p:txBody>
          <a:bodyPr vert="horz" lIns="91440" tIns="45720" rIns="91440" bIns="45720" rtlCol="0" anchor="t">
            <a:normAutofit/>
          </a:bodyPr>
          <a:lstStyle/>
          <a:p>
            <a:pPr marL="822960" lvl="1" indent="-365760">
              <a:spcBef>
                <a:spcPts val="1800"/>
              </a:spcBef>
            </a:pPr>
            <a:r>
              <a:rPr lang="en-US" sz="2400" dirty="0"/>
              <a:t>Iodophor suppresses MRSA growth but does not eliminate organisms.</a:t>
            </a:r>
          </a:p>
        </p:txBody>
      </p:sp>
      <p:sp>
        <p:nvSpPr>
          <p:cNvPr id="24" name="Slide Number Placeholder 23">
            <a:extLst>
              <a:ext uri="{FF2B5EF4-FFF2-40B4-BE49-F238E27FC236}">
                <a16:creationId xmlns:a16="http://schemas.microsoft.com/office/drawing/2014/main" id="{5C2C992B-A7DE-52C0-BCEA-86FAAFD6B34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37</a:t>
            </a:fld>
            <a:endParaRPr lang="en-US" dirty="0">
              <a:solidFill>
                <a:prstClr val="black"/>
              </a:solidFill>
            </a:endParaRPr>
          </a:p>
        </p:txBody>
      </p:sp>
      <p:pic>
        <p:nvPicPr>
          <p:cNvPr id="25" name="Picture 24">
            <a:extLst>
              <a:ext uri="{FF2B5EF4-FFF2-40B4-BE49-F238E27FC236}">
                <a16:creationId xmlns:a16="http://schemas.microsoft.com/office/drawing/2014/main" id="{ECF645FB-8AB7-9B7C-44A7-DAB9AC879872}"/>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184824" y="4616761"/>
            <a:ext cx="2889152" cy="14997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0058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6A93-E636-3B8E-45F2-A0AC3C4F7998}"/>
              </a:ext>
            </a:extLst>
          </p:cNvPr>
          <p:cNvSpPr>
            <a:spLocks noGrp="1"/>
          </p:cNvSpPr>
          <p:nvPr>
            <p:ph type="title"/>
          </p:nvPr>
        </p:nvSpPr>
        <p:spPr/>
        <p:txBody>
          <a:bodyPr>
            <a:noAutofit/>
          </a:bodyPr>
          <a:lstStyle/>
          <a:p>
            <a:pPr>
              <a:lnSpc>
                <a:spcPct val="80000"/>
              </a:lnSpc>
            </a:pPr>
            <a:r>
              <a:rPr lang="en-US" sz="3200" dirty="0"/>
              <a:t>Huang et al., 2023: Mupirocin-Iodophor ICU Decolonization Swap Out Trial</a:t>
            </a:r>
            <a:r>
              <a:rPr lang="en-US" sz="3200" baseline="30000" dirty="0"/>
              <a:t>20</a:t>
            </a:r>
            <a:endParaRPr lang="en-US" sz="3200" dirty="0"/>
          </a:p>
        </p:txBody>
      </p:sp>
      <p:sp>
        <p:nvSpPr>
          <p:cNvPr id="3" name="Content Placeholder 2">
            <a:extLst>
              <a:ext uri="{FF2B5EF4-FFF2-40B4-BE49-F238E27FC236}">
                <a16:creationId xmlns:a16="http://schemas.microsoft.com/office/drawing/2014/main" id="{9F120A0E-177B-B172-3487-9164BD3CEBE4}"/>
              </a:ext>
            </a:extLst>
          </p:cNvPr>
          <p:cNvSpPr>
            <a:spLocks noGrp="1"/>
          </p:cNvSpPr>
          <p:nvPr>
            <p:ph idx="1"/>
          </p:nvPr>
        </p:nvSpPr>
        <p:spPr>
          <a:xfrm>
            <a:off x="457200" y="1097278"/>
            <a:ext cx="8229600" cy="5532121"/>
          </a:xfrm>
        </p:spPr>
        <p:txBody>
          <a:bodyPr>
            <a:normAutofit fontScale="85000" lnSpcReduction="10000"/>
          </a:bodyPr>
          <a:lstStyle/>
          <a:p>
            <a:pPr>
              <a:lnSpc>
                <a:spcPct val="110000"/>
              </a:lnSpc>
            </a:pPr>
            <a:r>
              <a:rPr lang="en-US" dirty="0"/>
              <a:t>Non-inferiority trial to assess effectiveness of iodophor versus mupirocin at universal decolonization</a:t>
            </a:r>
          </a:p>
          <a:p>
            <a:pPr>
              <a:lnSpc>
                <a:spcPct val="110000"/>
              </a:lnSpc>
              <a:spcBef>
                <a:spcPts val="1200"/>
              </a:spcBef>
            </a:pPr>
            <a:r>
              <a:rPr lang="en-US" dirty="0"/>
              <a:t>Cluster-randomized noninferiority trial with two arms:</a:t>
            </a:r>
          </a:p>
          <a:p>
            <a:pPr lvl="1">
              <a:lnSpc>
                <a:spcPct val="110000"/>
              </a:lnSpc>
            </a:pPr>
            <a:r>
              <a:rPr lang="en-US" b="1" u="sng" dirty="0"/>
              <a:t>Mupirocin Arm:</a:t>
            </a:r>
            <a:r>
              <a:rPr lang="en-US" b="1" dirty="0"/>
              <a:t> </a:t>
            </a:r>
            <a:r>
              <a:rPr lang="en-US" dirty="0"/>
              <a:t>daily CHG + 5 days twice daily mupirocin</a:t>
            </a:r>
          </a:p>
          <a:p>
            <a:pPr lvl="1">
              <a:lnSpc>
                <a:spcPct val="110000"/>
              </a:lnSpc>
            </a:pPr>
            <a:r>
              <a:rPr lang="en-US" b="1" u="sng" dirty="0"/>
              <a:t>Iodophor Arm:</a:t>
            </a:r>
            <a:r>
              <a:rPr lang="en-US" b="1" dirty="0"/>
              <a:t> </a:t>
            </a:r>
            <a:r>
              <a:rPr lang="en-US" dirty="0"/>
              <a:t>daily CHG + 5 days twice daily iodophor</a:t>
            </a:r>
          </a:p>
          <a:p>
            <a:pPr>
              <a:lnSpc>
                <a:spcPct val="110000"/>
              </a:lnSpc>
              <a:spcBef>
                <a:spcPts val="1200"/>
              </a:spcBef>
            </a:pPr>
            <a:r>
              <a:rPr lang="en-US" dirty="0"/>
              <a:t>137 hospitals, 233 adult ICUs</a:t>
            </a:r>
          </a:p>
          <a:p>
            <a:pPr>
              <a:lnSpc>
                <a:spcPct val="110000"/>
              </a:lnSpc>
              <a:spcBef>
                <a:spcPts val="1200"/>
              </a:spcBef>
            </a:pPr>
            <a:r>
              <a:rPr lang="en-US" b="1" dirty="0"/>
              <a:t>Study outcomes:</a:t>
            </a:r>
          </a:p>
          <a:p>
            <a:pPr lvl="1">
              <a:lnSpc>
                <a:spcPct val="110000"/>
              </a:lnSpc>
            </a:pPr>
            <a:r>
              <a:rPr lang="en-US" i="1" dirty="0"/>
              <a:t>S. aureus </a:t>
            </a:r>
            <a:r>
              <a:rPr lang="en-US" dirty="0"/>
              <a:t>ICU-attributable clinical cultures (primary)</a:t>
            </a:r>
          </a:p>
          <a:p>
            <a:pPr lvl="1">
              <a:lnSpc>
                <a:spcPct val="110000"/>
              </a:lnSpc>
            </a:pPr>
            <a:r>
              <a:rPr lang="en-US" dirty="0"/>
              <a:t>MRSA clinical cultures </a:t>
            </a:r>
          </a:p>
          <a:p>
            <a:pPr lvl="1">
              <a:lnSpc>
                <a:spcPct val="110000"/>
              </a:lnSpc>
            </a:pPr>
            <a:r>
              <a:rPr lang="en-US" dirty="0"/>
              <a:t>All-cause bacteremia</a:t>
            </a:r>
          </a:p>
          <a:p>
            <a:pPr lvl="1">
              <a:lnSpc>
                <a:spcPct val="110000"/>
              </a:lnSpc>
            </a:pPr>
            <a:r>
              <a:rPr lang="en-US" dirty="0"/>
              <a:t>Emergence of resistance to mupirocin or iodophor</a:t>
            </a:r>
          </a:p>
        </p:txBody>
      </p:sp>
      <p:sp>
        <p:nvSpPr>
          <p:cNvPr id="24" name="Slide Number Placeholder 23">
            <a:extLst>
              <a:ext uri="{FF2B5EF4-FFF2-40B4-BE49-F238E27FC236}">
                <a16:creationId xmlns:a16="http://schemas.microsoft.com/office/drawing/2014/main" id="{3ADD34BF-E498-6A57-9DB9-4406A007F79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27729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E7E9-6982-5C49-911A-D157046F1204}"/>
              </a:ext>
            </a:extLst>
          </p:cNvPr>
          <p:cNvSpPr>
            <a:spLocks noGrp="1"/>
          </p:cNvSpPr>
          <p:nvPr>
            <p:ph type="title"/>
          </p:nvPr>
        </p:nvSpPr>
        <p:spPr>
          <a:xfrm>
            <a:off x="457200" y="0"/>
            <a:ext cx="8229600" cy="914400"/>
          </a:xfrm>
        </p:spPr>
        <p:txBody>
          <a:bodyPr>
            <a:noAutofit/>
          </a:bodyPr>
          <a:lstStyle/>
          <a:p>
            <a:r>
              <a:rPr lang="en-US" sz="3500" dirty="0"/>
              <a:t>Swap Out Trial Results: </a:t>
            </a:r>
            <a:r>
              <a:rPr lang="en-US" sz="3500" i="1" dirty="0"/>
              <a:t>S. aureus </a:t>
            </a:r>
            <a:r>
              <a:rPr lang="en-US" sz="3500" dirty="0"/>
              <a:t>Cultures</a:t>
            </a:r>
            <a:r>
              <a:rPr lang="en-US" sz="3500" baseline="30000" dirty="0"/>
              <a:t>20</a:t>
            </a:r>
          </a:p>
        </p:txBody>
      </p:sp>
      <p:sp>
        <p:nvSpPr>
          <p:cNvPr id="7" name="Content Placeholder 6">
            <a:extLst>
              <a:ext uri="{FF2B5EF4-FFF2-40B4-BE49-F238E27FC236}">
                <a16:creationId xmlns:a16="http://schemas.microsoft.com/office/drawing/2014/main" id="{D0718A88-47D1-7D19-1124-BC5AEB05F715}"/>
              </a:ext>
            </a:extLst>
          </p:cNvPr>
          <p:cNvSpPr>
            <a:spLocks noGrp="1"/>
          </p:cNvSpPr>
          <p:nvPr>
            <p:ph idx="1"/>
          </p:nvPr>
        </p:nvSpPr>
        <p:spPr>
          <a:xfrm>
            <a:off x="457200" y="1737359"/>
            <a:ext cx="3461731" cy="3545841"/>
          </a:xfrm>
        </p:spPr>
        <p:txBody>
          <a:bodyPr/>
          <a:lstStyle/>
          <a:p>
            <a:pPr marL="0" marR="0" lvl="0" indent="0" algn="l" defTabSz="820583"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As-Randomized Analysis:</a:t>
            </a:r>
          </a:p>
          <a:p>
            <a:pPr defTabSz="820583">
              <a:spcBef>
                <a:spcPts val="1800"/>
              </a:spcBef>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Mupirocin superior to iodophor</a:t>
            </a:r>
          </a:p>
          <a:p>
            <a:pPr defTabSz="820583">
              <a:spcBef>
                <a:spcPts val="1800"/>
              </a:spcBef>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18 percent fewer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 aureus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cultures</a:t>
            </a:r>
          </a:p>
          <a:p>
            <a:pPr defTabSz="820583">
              <a:spcBef>
                <a:spcPts val="1800"/>
              </a:spcBef>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P&lt; 0.001</a:t>
            </a:r>
          </a:p>
          <a:p>
            <a:endParaRPr lang="en-US" dirty="0"/>
          </a:p>
        </p:txBody>
      </p:sp>
      <p:pic>
        <p:nvPicPr>
          <p:cNvPr id="25" name="Picture 24" descr="Image of bubble plot to illustrate primary outcome of S. aureus cultures. Iodophor arm has higher hazard ratio compared to baseline, with a hazard ratio of 1.17. Mupirocin has a hazard ratio of 0.99.">
            <a:extLst>
              <a:ext uri="{FF2B5EF4-FFF2-40B4-BE49-F238E27FC236}">
                <a16:creationId xmlns:a16="http://schemas.microsoft.com/office/drawing/2014/main" id="{3CAB5FCC-B9B3-E1D7-F689-3235B48A8884}"/>
              </a:ext>
            </a:extLst>
          </p:cNvPr>
          <p:cNvPicPr>
            <a:picLocks noChangeAspect="1"/>
          </p:cNvPicPr>
          <p:nvPr/>
        </p:nvPicPr>
        <p:blipFill>
          <a:blip r:embed="rId3"/>
          <a:stretch/>
        </p:blipFill>
        <p:spPr>
          <a:xfrm>
            <a:off x="4206240" y="1554480"/>
            <a:ext cx="4572000" cy="4141205"/>
          </a:xfrm>
          <a:prstGeom prst="rect">
            <a:avLst/>
          </a:prstGeom>
        </p:spPr>
      </p:pic>
      <p:sp>
        <p:nvSpPr>
          <p:cNvPr id="14" name="Text Placeholder 13">
            <a:extLst>
              <a:ext uri="{FF2B5EF4-FFF2-40B4-BE49-F238E27FC236}">
                <a16:creationId xmlns:a16="http://schemas.microsoft.com/office/drawing/2014/main" id="{115A74D5-0402-64EA-5330-2D6A4ECE8909}"/>
              </a:ext>
            </a:extLst>
          </p:cNvPr>
          <p:cNvSpPr>
            <a:spLocks noGrp="1"/>
          </p:cNvSpPr>
          <p:nvPr>
            <p:ph type="body" sz="quarter" idx="18"/>
          </p:nvPr>
        </p:nvSpPr>
        <p:spPr>
          <a:xfrm>
            <a:off x="457200" y="5989320"/>
            <a:ext cx="5486400" cy="507831"/>
          </a:xfrm>
          <a:noFill/>
        </p:spPr>
        <p:txBody>
          <a:bodyPr wrap="square">
            <a:spAutoFit/>
          </a:bodyPr>
          <a:lstStyle/>
          <a:p>
            <a:pPr marL="0" indent="0">
              <a:buNone/>
            </a:pPr>
            <a:r>
              <a:rPr lang="en-US" sz="900" dirty="0"/>
              <a:t>Reproduced with permission from JAMA. 2023. 330(14): 1337-1347. DOI: 10.1001/jama.2023.17219. Copyright © 2023 American Medical Association. All rights reserved, including those for text and data mining, AI training, and similar technologies. </a:t>
            </a:r>
            <a:r>
              <a:rPr lang="en-US" sz="900" dirty="0">
                <a:hlinkClick r:id="rId4"/>
              </a:rPr>
              <a:t>Link to original article</a:t>
            </a:r>
            <a:r>
              <a:rPr lang="en-US" sz="900" dirty="0"/>
              <a:t>.</a:t>
            </a:r>
          </a:p>
        </p:txBody>
      </p:sp>
      <p:sp>
        <p:nvSpPr>
          <p:cNvPr id="24" name="Slide Number Placeholder 23">
            <a:extLst>
              <a:ext uri="{FF2B5EF4-FFF2-40B4-BE49-F238E27FC236}">
                <a16:creationId xmlns:a16="http://schemas.microsoft.com/office/drawing/2014/main" id="{A81B2B0B-AC90-A511-D104-BD308B3A61EC}"/>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39</a:t>
            </a:fld>
            <a:endParaRPr lang="en-US" dirty="0"/>
          </a:p>
        </p:txBody>
      </p:sp>
    </p:spTree>
    <p:extLst>
      <p:ext uri="{BB962C8B-B14F-4D97-AF65-F5344CB8AC3E}">
        <p14:creationId xmlns:p14="http://schemas.microsoft.com/office/powerpoint/2010/main" val="228827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4BF7-7AAB-922E-F0F1-9F569E5CF45C}"/>
              </a:ext>
            </a:extLst>
          </p:cNvPr>
          <p:cNvSpPr>
            <a:spLocks noGrp="1"/>
          </p:cNvSpPr>
          <p:nvPr>
            <p:ph type="title"/>
          </p:nvPr>
        </p:nvSpPr>
        <p:spPr/>
        <p:txBody>
          <a:bodyPr/>
          <a:lstStyle/>
          <a:p>
            <a:r>
              <a:rPr lang="en-US" dirty="0"/>
              <a:t>Decolonizing Patients</a:t>
            </a:r>
          </a:p>
        </p:txBody>
      </p:sp>
      <p:pic>
        <p:nvPicPr>
          <p:cNvPr id="25" name="Picture 24" descr="Image of the arrow pertaining to: Decolonize Patients from the Four Key Strategies to Prevent MRSA.">
            <a:extLst>
              <a:ext uri="{FF2B5EF4-FFF2-40B4-BE49-F238E27FC236}">
                <a16:creationId xmlns:a16="http://schemas.microsoft.com/office/drawing/2014/main" id="{B086733F-A628-92C3-B28B-CD43240850E7}"/>
              </a:ext>
              <a:ext uri="{C183D7F6-B498-43B3-948B-1728B52AA6E4}">
                <adec:decorative xmlns:adec="http://schemas.microsoft.com/office/drawing/2017/decorative" val="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8600" y="1016819"/>
            <a:ext cx="8778240" cy="1137347"/>
          </a:xfrm>
          <a:prstGeom prst="rect">
            <a:avLst/>
          </a:prstGeom>
        </p:spPr>
      </p:pic>
      <p:sp>
        <p:nvSpPr>
          <p:cNvPr id="3" name="Content Placeholder 2">
            <a:extLst>
              <a:ext uri="{FF2B5EF4-FFF2-40B4-BE49-F238E27FC236}">
                <a16:creationId xmlns:a16="http://schemas.microsoft.com/office/drawing/2014/main" id="{1FAC1347-0B6A-26D5-BDEC-E1180C651C83}"/>
              </a:ext>
            </a:extLst>
          </p:cNvPr>
          <p:cNvSpPr>
            <a:spLocks noGrp="1"/>
          </p:cNvSpPr>
          <p:nvPr>
            <p:ph idx="1"/>
          </p:nvPr>
        </p:nvSpPr>
        <p:spPr>
          <a:xfrm>
            <a:off x="533248" y="2256586"/>
            <a:ext cx="8077503" cy="4235654"/>
          </a:xfrm>
        </p:spPr>
        <p:txBody>
          <a:bodyPr vert="horz" lIns="91440" tIns="45720" rIns="91440" bIns="45720" rtlCol="0">
            <a:normAutofit/>
          </a:bodyPr>
          <a:lstStyle/>
          <a:p>
            <a:pPr>
              <a:lnSpc>
                <a:spcPct val="110000"/>
              </a:lnSpc>
            </a:pPr>
            <a:r>
              <a:rPr lang="en-US" sz="2400" dirty="0"/>
              <a:t>Colonization is defined as carriage of bacteria on or in the body without any current signs or symptoms of infection.</a:t>
            </a:r>
          </a:p>
          <a:p>
            <a:pPr lvl="1">
              <a:lnSpc>
                <a:spcPct val="110000"/>
              </a:lnSpc>
            </a:pPr>
            <a:r>
              <a:rPr lang="en-US" sz="2000" dirty="0"/>
              <a:t>About 1 in 3 of the general population is colonized with </a:t>
            </a:r>
            <a:r>
              <a:rPr lang="en-US" sz="2000" i="1" dirty="0"/>
              <a:t>S. aureus.</a:t>
            </a:r>
            <a:r>
              <a:rPr lang="en-US" sz="2000" baseline="30000" dirty="0"/>
              <a:t>1</a:t>
            </a:r>
          </a:p>
          <a:p>
            <a:pPr>
              <a:lnSpc>
                <a:spcPct val="110000"/>
              </a:lnSpc>
              <a:spcBef>
                <a:spcPts val="1200"/>
              </a:spcBef>
            </a:pPr>
            <a:r>
              <a:rPr lang="en-US" sz="2400" dirty="0"/>
              <a:t>Hospitalized patients are more vulnerable to infection and transmission.</a:t>
            </a:r>
          </a:p>
          <a:p>
            <a:pPr>
              <a:lnSpc>
                <a:spcPct val="110000"/>
              </a:lnSpc>
              <a:spcBef>
                <a:spcPts val="1200"/>
              </a:spcBef>
            </a:pPr>
            <a:r>
              <a:rPr lang="en-US" sz="2400" b="1" dirty="0"/>
              <a:t>Decolonization </a:t>
            </a:r>
            <a:r>
              <a:rPr lang="en-US" sz="2400" dirty="0"/>
              <a:t>refers to the process of reducing or suppressing the number of bacteria from the body.</a:t>
            </a:r>
          </a:p>
          <a:p>
            <a:pPr lvl="1">
              <a:lnSpc>
                <a:spcPct val="110000"/>
              </a:lnSpc>
            </a:pPr>
            <a:r>
              <a:rPr lang="en-US" sz="2000" dirty="0"/>
              <a:t>Decolonization reduces risk of colonization progressing to infection and being transmitted to other patients.</a:t>
            </a:r>
          </a:p>
        </p:txBody>
      </p:sp>
      <p:sp>
        <p:nvSpPr>
          <p:cNvPr id="24" name="Slide Number Placeholder 23">
            <a:extLst>
              <a:ext uri="{FF2B5EF4-FFF2-40B4-BE49-F238E27FC236}">
                <a16:creationId xmlns:a16="http://schemas.microsoft.com/office/drawing/2014/main" id="{0AA09A1C-8B61-CB96-D944-D66E930B451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366645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6A02-9C79-3216-A033-DB16C81E60B1}"/>
              </a:ext>
            </a:extLst>
          </p:cNvPr>
          <p:cNvSpPr>
            <a:spLocks noGrp="1"/>
          </p:cNvSpPr>
          <p:nvPr>
            <p:ph type="title"/>
          </p:nvPr>
        </p:nvSpPr>
        <p:spPr>
          <a:xfrm>
            <a:off x="457200" y="0"/>
            <a:ext cx="8229600" cy="914400"/>
          </a:xfrm>
        </p:spPr>
        <p:txBody>
          <a:bodyPr>
            <a:noAutofit/>
          </a:bodyPr>
          <a:lstStyle/>
          <a:p>
            <a:r>
              <a:rPr lang="en-US" sz="3600" dirty="0"/>
              <a:t>Swap Out Trial Results: MRSA Cultures</a:t>
            </a:r>
            <a:r>
              <a:rPr lang="en-US" sz="3600" baseline="30000" dirty="0"/>
              <a:t>20</a:t>
            </a:r>
          </a:p>
        </p:txBody>
      </p:sp>
      <p:sp>
        <p:nvSpPr>
          <p:cNvPr id="8" name="Content Placeholder 7">
            <a:extLst>
              <a:ext uri="{FF2B5EF4-FFF2-40B4-BE49-F238E27FC236}">
                <a16:creationId xmlns:a16="http://schemas.microsoft.com/office/drawing/2014/main" id="{28F0FA25-9149-D462-1635-B6558F6EDE42}"/>
              </a:ext>
            </a:extLst>
          </p:cNvPr>
          <p:cNvSpPr>
            <a:spLocks noGrp="1"/>
          </p:cNvSpPr>
          <p:nvPr>
            <p:ph idx="1"/>
          </p:nvPr>
        </p:nvSpPr>
        <p:spPr>
          <a:xfrm>
            <a:off x="457200" y="1737360"/>
            <a:ext cx="3352800" cy="4456185"/>
          </a:xfrm>
        </p:spPr>
        <p:txBody>
          <a:bodyPr/>
          <a:lstStyle/>
          <a:p>
            <a:pPr marL="0" marR="0" lvl="0" indent="0" algn="l" defTabSz="887553"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As-Randomized Analysis:</a:t>
            </a:r>
          </a:p>
          <a:p>
            <a:pPr marL="365760" marR="0" lvl="0" indent="-365760" algn="l" defTabSz="887553"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Mupirocin superior to iodophor</a:t>
            </a:r>
          </a:p>
          <a:p>
            <a:pPr marL="365760" marR="0" lvl="0" indent="-365760" algn="l" defTabSz="887553"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14 percent fewer</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MRSA cultures</a:t>
            </a:r>
          </a:p>
          <a:p>
            <a:pPr marL="365760" marR="0" lvl="0" indent="-365760" algn="l" defTabSz="887553"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P&lt; 0.001</a:t>
            </a:r>
          </a:p>
        </p:txBody>
      </p:sp>
      <p:pic>
        <p:nvPicPr>
          <p:cNvPr id="25" name="Picture 24" descr="Bubble plot for secondary outcome of MRS cultures. Iodophor again has a higher hazard ratio than baseline at 1.13 and mupirocin has a hazard ratio of 0.99.">
            <a:extLst>
              <a:ext uri="{FF2B5EF4-FFF2-40B4-BE49-F238E27FC236}">
                <a16:creationId xmlns:a16="http://schemas.microsoft.com/office/drawing/2014/main" id="{4537BDC2-B859-AC46-FDED-573358EE3908}"/>
              </a:ext>
            </a:extLst>
          </p:cNvPr>
          <p:cNvPicPr>
            <a:picLocks noChangeAspect="1"/>
          </p:cNvPicPr>
          <p:nvPr/>
        </p:nvPicPr>
        <p:blipFill>
          <a:blip r:embed="rId3"/>
          <a:srcRect/>
          <a:stretch/>
        </p:blipFill>
        <p:spPr>
          <a:xfrm>
            <a:off x="4206240" y="1554480"/>
            <a:ext cx="4572000" cy="4136901"/>
          </a:xfrm>
          <a:prstGeom prst="rect">
            <a:avLst/>
          </a:prstGeom>
        </p:spPr>
      </p:pic>
      <p:sp>
        <p:nvSpPr>
          <p:cNvPr id="17" name="Text Placeholder 16">
            <a:extLst>
              <a:ext uri="{FF2B5EF4-FFF2-40B4-BE49-F238E27FC236}">
                <a16:creationId xmlns:a16="http://schemas.microsoft.com/office/drawing/2014/main" id="{42F48D22-5DF2-5632-72CD-0D7853C05C0F}"/>
              </a:ext>
            </a:extLst>
          </p:cNvPr>
          <p:cNvSpPr>
            <a:spLocks noGrp="1"/>
          </p:cNvSpPr>
          <p:nvPr>
            <p:ph type="body" sz="quarter" idx="20"/>
          </p:nvPr>
        </p:nvSpPr>
        <p:spPr>
          <a:xfrm>
            <a:off x="457200" y="5989320"/>
            <a:ext cx="5486400" cy="507831"/>
          </a:xfrm>
          <a:noFill/>
        </p:spPr>
        <p:txBody>
          <a:bodyPr>
            <a:spAutoFit/>
          </a:bodyPr>
          <a:lstStyle/>
          <a:p>
            <a:pPr marL="0" marR="0" lvl="0" indent="0" algn="l" defTabSz="8205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t>Reproduced with permission from JAMA. 2023. 330(14): 1337-1347. DOI: 10.1001/jama.2023.17219. Copyright © 2023 American Medical Association. All rights reserved, including those for text and data mining, AI training, and similar technologies. </a:t>
            </a:r>
            <a:r>
              <a:rPr lang="en-US" sz="900" dirty="0">
                <a:hlinkClick r:id="rId4"/>
              </a:rPr>
              <a:t>Link to original article</a:t>
            </a:r>
            <a:r>
              <a:rPr lang="en-US" sz="900" dirty="0"/>
              <a:t>.</a:t>
            </a:r>
          </a:p>
        </p:txBody>
      </p:sp>
      <p:sp>
        <p:nvSpPr>
          <p:cNvPr id="24" name="Slide Number Placeholder 23">
            <a:extLst>
              <a:ext uri="{FF2B5EF4-FFF2-40B4-BE49-F238E27FC236}">
                <a16:creationId xmlns:a16="http://schemas.microsoft.com/office/drawing/2014/main" id="{DA3A2A45-5260-757C-849E-FD112F5E9651}"/>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40</a:t>
            </a:fld>
            <a:endParaRPr lang="en-US" dirty="0"/>
          </a:p>
        </p:txBody>
      </p:sp>
    </p:spTree>
    <p:extLst>
      <p:ext uri="{BB962C8B-B14F-4D97-AF65-F5344CB8AC3E}">
        <p14:creationId xmlns:p14="http://schemas.microsoft.com/office/powerpoint/2010/main" val="418518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6A02-9C79-3216-A033-DB16C81E60B1}"/>
              </a:ext>
            </a:extLst>
          </p:cNvPr>
          <p:cNvSpPr>
            <a:spLocks noGrp="1"/>
          </p:cNvSpPr>
          <p:nvPr>
            <p:ph type="title"/>
          </p:nvPr>
        </p:nvSpPr>
        <p:spPr>
          <a:xfrm>
            <a:off x="457200" y="0"/>
            <a:ext cx="8229600" cy="914400"/>
          </a:xfrm>
        </p:spPr>
        <p:txBody>
          <a:bodyPr>
            <a:noAutofit/>
          </a:bodyPr>
          <a:lstStyle/>
          <a:p>
            <a:r>
              <a:rPr lang="en-US" sz="3600" dirty="0"/>
              <a:t>Swap Out Trial Results: All-Cause BSI</a:t>
            </a:r>
            <a:r>
              <a:rPr lang="en-US" sz="3600" baseline="30000" dirty="0"/>
              <a:t>20</a:t>
            </a:r>
          </a:p>
        </p:txBody>
      </p:sp>
      <p:sp>
        <p:nvSpPr>
          <p:cNvPr id="8" name="Content Placeholder 7">
            <a:extLst>
              <a:ext uri="{FF2B5EF4-FFF2-40B4-BE49-F238E27FC236}">
                <a16:creationId xmlns:a16="http://schemas.microsoft.com/office/drawing/2014/main" id="{C5E02142-E3C2-456F-AF26-3E3EFA19CEF7}"/>
              </a:ext>
            </a:extLst>
          </p:cNvPr>
          <p:cNvSpPr>
            <a:spLocks noGrp="1"/>
          </p:cNvSpPr>
          <p:nvPr>
            <p:ph idx="1"/>
          </p:nvPr>
        </p:nvSpPr>
        <p:spPr>
          <a:xfrm>
            <a:off x="457200" y="1737360"/>
            <a:ext cx="3378200" cy="2763521"/>
          </a:xfrm>
        </p:spPr>
        <p:txBody>
          <a:bodyPr/>
          <a:lstStyle/>
          <a:p>
            <a:pPr marL="0" marR="0" lvl="0" indent="0" algn="l" defTabSz="1140821" rtl="0" eaLnBrk="1" fontAlgn="auto" latinLnBrk="0" hangingPunct="1">
              <a:lnSpc>
                <a:spcPct val="100000"/>
              </a:lnSpc>
              <a:spcBef>
                <a:spcPts val="18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As-Randomized Analysis:</a:t>
            </a:r>
          </a:p>
          <a:p>
            <a:pPr marL="365760" marR="0" lvl="0" indent="-365760" algn="l" defTabSz="1140821"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Iodophor non-inferior to mupirocin</a:t>
            </a:r>
          </a:p>
          <a:p>
            <a:pPr marL="365760" marR="0" lvl="0" indent="-365760" algn="l" defTabSz="1140821"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P=0.7</a:t>
            </a:r>
          </a:p>
        </p:txBody>
      </p:sp>
      <p:pic>
        <p:nvPicPr>
          <p:cNvPr id="25" name="Picture 24" descr="Bubble plot illustrating outcome of bloodstream infections. There was no significant observed difference in hazard ratio between mupirocin and iodophor.">
            <a:extLst>
              <a:ext uri="{FF2B5EF4-FFF2-40B4-BE49-F238E27FC236}">
                <a16:creationId xmlns:a16="http://schemas.microsoft.com/office/drawing/2014/main" id="{62333554-44E4-F5B5-0538-BA8F684EB54E}"/>
              </a:ext>
            </a:extLst>
          </p:cNvPr>
          <p:cNvPicPr>
            <a:picLocks noChangeAspect="1"/>
          </p:cNvPicPr>
          <p:nvPr/>
        </p:nvPicPr>
        <p:blipFill>
          <a:blip r:embed="rId3"/>
          <a:srcRect/>
          <a:stretch/>
        </p:blipFill>
        <p:spPr>
          <a:xfrm>
            <a:off x="4206240" y="1541780"/>
            <a:ext cx="4572000" cy="4143808"/>
          </a:xfrm>
          <a:prstGeom prst="rect">
            <a:avLst/>
          </a:prstGeom>
        </p:spPr>
      </p:pic>
      <p:sp>
        <p:nvSpPr>
          <p:cNvPr id="31" name="Text Placeholder 30">
            <a:extLst>
              <a:ext uri="{FF2B5EF4-FFF2-40B4-BE49-F238E27FC236}">
                <a16:creationId xmlns:a16="http://schemas.microsoft.com/office/drawing/2014/main" id="{7F38E992-56E4-595F-3B39-BB9ABC3515A4}"/>
              </a:ext>
            </a:extLst>
          </p:cNvPr>
          <p:cNvSpPr>
            <a:spLocks noGrp="1"/>
          </p:cNvSpPr>
          <p:nvPr>
            <p:ph type="body" sz="quarter" idx="11"/>
          </p:nvPr>
        </p:nvSpPr>
        <p:spPr>
          <a:xfrm>
            <a:off x="457200" y="5989320"/>
            <a:ext cx="5486400" cy="507831"/>
          </a:xfrm>
        </p:spPr>
        <p:txBody>
          <a:bodyPr>
            <a:spAutoFit/>
          </a:bodyPr>
          <a:lstStyle/>
          <a:p>
            <a:pPr marL="0" marR="0" lvl="0" indent="0" algn="l" defTabSz="8205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Reproduced with permission from JAMA. 2023. 330(14): 1337-1347. DOI: 10.1001/jama.2023.17219. Copyright © 2023 American Medical Association. All rights reserved, including those for text and data mining, AI training, and similar technologies.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Link to original article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4" name="Slide Number Placeholder 23">
            <a:extLst>
              <a:ext uri="{FF2B5EF4-FFF2-40B4-BE49-F238E27FC236}">
                <a16:creationId xmlns:a16="http://schemas.microsoft.com/office/drawing/2014/main" id="{DA3A2A45-5260-757C-849E-FD112F5E9651}"/>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41</a:t>
            </a:fld>
            <a:endParaRPr lang="en-US" dirty="0"/>
          </a:p>
        </p:txBody>
      </p:sp>
    </p:spTree>
    <p:extLst>
      <p:ext uri="{BB962C8B-B14F-4D97-AF65-F5344CB8AC3E}">
        <p14:creationId xmlns:p14="http://schemas.microsoft.com/office/powerpoint/2010/main" val="979618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1342-CE4C-5A3D-1CF1-AEFC4BCB2CAC}"/>
              </a:ext>
            </a:extLst>
          </p:cNvPr>
          <p:cNvSpPr>
            <a:spLocks noGrp="1"/>
          </p:cNvSpPr>
          <p:nvPr>
            <p:ph type="title"/>
          </p:nvPr>
        </p:nvSpPr>
        <p:spPr>
          <a:xfrm>
            <a:off x="457200" y="0"/>
            <a:ext cx="8229600" cy="914400"/>
          </a:xfrm>
        </p:spPr>
        <p:txBody>
          <a:bodyPr>
            <a:normAutofit/>
          </a:bodyPr>
          <a:lstStyle/>
          <a:p>
            <a:r>
              <a:rPr lang="en-US" dirty="0"/>
              <a:t>Examining Long-Term Resistance</a:t>
            </a:r>
            <a:r>
              <a:rPr lang="en-US" baseline="30000" dirty="0"/>
              <a:t>14</a:t>
            </a:r>
          </a:p>
        </p:txBody>
      </p:sp>
      <p:sp>
        <p:nvSpPr>
          <p:cNvPr id="8" name="Content Placeholder 7">
            <a:extLst>
              <a:ext uri="{FF2B5EF4-FFF2-40B4-BE49-F238E27FC236}">
                <a16:creationId xmlns:a16="http://schemas.microsoft.com/office/drawing/2014/main" id="{835A788D-0664-1A32-0052-CDA2588AC024}"/>
              </a:ext>
            </a:extLst>
          </p:cNvPr>
          <p:cNvSpPr>
            <a:spLocks noGrp="1"/>
          </p:cNvSpPr>
          <p:nvPr>
            <p:ph idx="1"/>
          </p:nvPr>
        </p:nvSpPr>
        <p:spPr>
          <a:xfrm>
            <a:off x="457200" y="914400"/>
            <a:ext cx="8229600" cy="914400"/>
          </a:xfrm>
        </p:spPr>
        <p:txBody>
          <a:bodyPr anchor="ctr" anchorCtr="0">
            <a:noAutofit/>
          </a:bodyPr>
          <a:lstStyle/>
          <a:p>
            <a:pPr marL="0" lvl="0" indent="0" algn="ctr">
              <a:spcBef>
                <a:spcPts val="0"/>
              </a:spcBef>
              <a:buNone/>
            </a:pPr>
            <a:r>
              <a:rPr lang="en-US" sz="2800" b="1" noProof="0" dirty="0"/>
              <a:t>REDUCE MRSA Trial</a:t>
            </a:r>
          </a:p>
          <a:p>
            <a:pPr marL="0" lvl="0" indent="0" algn="ctr">
              <a:spcBef>
                <a:spcPts val="0"/>
              </a:spcBef>
              <a:buNone/>
            </a:pPr>
            <a:r>
              <a:rPr lang="en-US" sz="2800" b="1" noProof="0" dirty="0"/>
              <a:t>Cumulative Hazard of </a:t>
            </a:r>
            <a:r>
              <a:rPr lang="en-US" sz="2800" b="1" i="1" noProof="0" dirty="0"/>
              <a:t>S. aureus </a:t>
            </a:r>
            <a:r>
              <a:rPr lang="en-US" sz="2800" b="1" noProof="0" dirty="0"/>
              <a:t>Clinical Cultures</a:t>
            </a:r>
          </a:p>
        </p:txBody>
      </p:sp>
      <p:pic>
        <p:nvPicPr>
          <p:cNvPr id="5" name="Picture 4" descr="This graph represents the universal decolonization arm of the REDUCE MRSA Trial in the baseline and intervention periods. During the baseline period, there was no decolonization. One trend line line shows patients’ cumulative daily hazard of having a Staphylococcus aureus clinical culture. With increased length in ICU stay, the potential for positive Staphylococcus aureus clinical cultures rises. Looking at the same group in the intervention period, when universal decolonization with mupirocin and chlorhexidine is in place, another trend line illustrates that the risk of acquiring Staphylococcus aureus clinical cultures is much lower over time.">
            <a:extLst>
              <a:ext uri="{FF2B5EF4-FFF2-40B4-BE49-F238E27FC236}">
                <a16:creationId xmlns:a16="http://schemas.microsoft.com/office/drawing/2014/main" id="{AD520734-537E-38AD-1225-4C88E0373657}"/>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1417320" y="1828800"/>
            <a:ext cx="6309360" cy="4206240"/>
          </a:xfrm>
          <a:prstGeom prst="rect">
            <a:avLst/>
          </a:prstGeom>
        </p:spPr>
      </p:pic>
      <p:sp>
        <p:nvSpPr>
          <p:cNvPr id="80" name="Text Placeholder 30">
            <a:extLst>
              <a:ext uri="{FF2B5EF4-FFF2-40B4-BE49-F238E27FC236}">
                <a16:creationId xmlns:a16="http://schemas.microsoft.com/office/drawing/2014/main" id="{DC6D4174-1F93-47B9-F3DB-94C8889E06F1}"/>
              </a:ext>
            </a:extLst>
          </p:cNvPr>
          <p:cNvSpPr txBox="1">
            <a:spLocks/>
          </p:cNvSpPr>
          <p:nvPr/>
        </p:nvSpPr>
        <p:spPr>
          <a:xfrm>
            <a:off x="457200" y="6126480"/>
            <a:ext cx="8229600" cy="369332"/>
          </a:xfrm>
          <a:prstGeom prst="rect">
            <a:avLst/>
          </a:prstGeom>
        </p:spPr>
        <p:txBody>
          <a:bodyPr vert="horz" wrap="square" lIns="91440" tIns="45720" rIns="91440" bIns="45720" rtlCol="0">
            <a:sp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defTabSz="820583">
              <a:spcBef>
                <a:spcPts val="0"/>
              </a:spcBef>
              <a:buFont typeface="Arial" panose="020B0604020202020204" pitchFamily="34" charset="0"/>
              <a:buNone/>
              <a:defRPr/>
            </a:pPr>
            <a:r>
              <a:rPr lang="en-US" sz="900" dirty="0">
                <a:solidFill>
                  <a:prstClr val="black"/>
                </a:solidFill>
                <a:latin typeface="Calibri" panose="020F0502020204030204"/>
              </a:rPr>
              <a:t>Reproduced with permission from JAMA. 2023. 330(14): 1337-1347. DOI: 10.1001/jama.2023.17219. Copyright © 2023 American Medical Association. All rights reserved, including those for text and data mining, AI training, and similar technologies. </a:t>
            </a:r>
            <a:r>
              <a:rPr lang="en-US" sz="900" dirty="0">
                <a:solidFill>
                  <a:prstClr val="black"/>
                </a:solidFill>
                <a:latin typeface="Calibri" panose="020F0502020204030204"/>
                <a:hlinkClick r:id="rId4"/>
              </a:rPr>
              <a:t>Link to original article</a:t>
            </a:r>
            <a:r>
              <a:rPr lang="en-US" sz="900" dirty="0">
                <a:solidFill>
                  <a:prstClr val="black"/>
                </a:solidFill>
                <a:latin typeface="Calibri" panose="020F0502020204030204"/>
              </a:rPr>
              <a:t>.</a:t>
            </a:r>
          </a:p>
        </p:txBody>
      </p:sp>
      <p:sp>
        <p:nvSpPr>
          <p:cNvPr id="24" name="Slide Number Placeholder 23">
            <a:extLst>
              <a:ext uri="{FF2B5EF4-FFF2-40B4-BE49-F238E27FC236}">
                <a16:creationId xmlns:a16="http://schemas.microsoft.com/office/drawing/2014/main" id="{60AEC531-50D9-716E-1786-0E4E55994B82}"/>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42</a:t>
            </a:fld>
            <a:endParaRPr lang="en-US" dirty="0"/>
          </a:p>
        </p:txBody>
      </p:sp>
    </p:spTree>
    <p:extLst>
      <p:ext uri="{BB962C8B-B14F-4D97-AF65-F5344CB8AC3E}">
        <p14:creationId xmlns:p14="http://schemas.microsoft.com/office/powerpoint/2010/main" val="2518433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F1BA-3084-AACC-74E2-6A06ACA5D4AE}"/>
              </a:ext>
            </a:extLst>
          </p:cNvPr>
          <p:cNvSpPr>
            <a:spLocks noGrp="1"/>
          </p:cNvSpPr>
          <p:nvPr>
            <p:ph type="title"/>
          </p:nvPr>
        </p:nvSpPr>
        <p:spPr>
          <a:xfrm>
            <a:off x="457200" y="0"/>
            <a:ext cx="8229600" cy="914400"/>
          </a:xfrm>
        </p:spPr>
        <p:txBody>
          <a:bodyPr>
            <a:noAutofit/>
          </a:bodyPr>
          <a:lstStyle/>
          <a:p>
            <a:r>
              <a:rPr lang="en-US" sz="3300" dirty="0"/>
              <a:t>Long-Term Resistance: Comparing Results</a:t>
            </a:r>
            <a:r>
              <a:rPr lang="en-US" sz="3300" baseline="30000" dirty="0"/>
              <a:t>14,20</a:t>
            </a:r>
          </a:p>
        </p:txBody>
      </p:sp>
      <p:sp>
        <p:nvSpPr>
          <p:cNvPr id="8" name="Content Placeholder 7">
            <a:extLst>
              <a:ext uri="{FF2B5EF4-FFF2-40B4-BE49-F238E27FC236}">
                <a16:creationId xmlns:a16="http://schemas.microsoft.com/office/drawing/2014/main" id="{0ED1FD10-5DF7-660A-E386-E154F3E88591}"/>
              </a:ext>
            </a:extLst>
          </p:cNvPr>
          <p:cNvSpPr>
            <a:spLocks noGrp="1"/>
          </p:cNvSpPr>
          <p:nvPr>
            <p:ph idx="1"/>
          </p:nvPr>
        </p:nvSpPr>
        <p:spPr>
          <a:xfrm>
            <a:off x="457200" y="914400"/>
            <a:ext cx="8229600" cy="914400"/>
          </a:xfrm>
        </p:spPr>
        <p:txBody>
          <a:bodyPr anchor="ctr" anchorCtr="0">
            <a:noAutofit/>
          </a:bodyPr>
          <a:lstStyle/>
          <a:p>
            <a:pPr marL="0" lvl="0" indent="0" algn="ctr">
              <a:spcBef>
                <a:spcPts val="0"/>
              </a:spcBef>
              <a:buNone/>
            </a:pPr>
            <a:r>
              <a:rPr lang="en-US" sz="2800" b="1" noProof="0" dirty="0"/>
              <a:t>REDUCE MRSA &amp; Swap Out Trials</a:t>
            </a:r>
          </a:p>
          <a:p>
            <a:pPr marL="0" lvl="0" indent="0" algn="ctr">
              <a:spcBef>
                <a:spcPts val="0"/>
              </a:spcBef>
              <a:buNone/>
            </a:pPr>
            <a:r>
              <a:rPr lang="en-US" sz="2800" b="1" noProof="0" dirty="0"/>
              <a:t>Cumulative Hazard of </a:t>
            </a:r>
            <a:r>
              <a:rPr lang="en-US" sz="2800" b="1" i="1" noProof="0" dirty="0"/>
              <a:t>S. aureus </a:t>
            </a:r>
            <a:r>
              <a:rPr lang="en-US" sz="2800" b="1" noProof="0" dirty="0"/>
              <a:t>Clinical Cultures</a:t>
            </a:r>
          </a:p>
        </p:txBody>
      </p:sp>
      <p:pic>
        <p:nvPicPr>
          <p:cNvPr id="5" name="Picture 4" descr="This graph is the same as the graph from the previous slide, but with a new third line to represent the standard pd care ar, of the Swap Out trial following 10 years of mupirocin and CHG use in the HCA healthcare system. There is no decrement in clinical benefit over time.">
            <a:extLst>
              <a:ext uri="{FF2B5EF4-FFF2-40B4-BE49-F238E27FC236}">
                <a16:creationId xmlns:a16="http://schemas.microsoft.com/office/drawing/2014/main" id="{6899FAE4-209F-1AEB-0438-B3389AF0B1BF}"/>
              </a:ext>
            </a:extLst>
          </p:cNvPr>
          <p:cNvPicPr>
            <a:picLocks noChangeAspect="1"/>
          </p:cNvPicPr>
          <p:nvPr/>
        </p:nvPicPr>
        <p:blipFill>
          <a:blip r:embed="rId3"/>
          <a:srcRect/>
          <a:stretch/>
        </p:blipFill>
        <p:spPr>
          <a:xfrm>
            <a:off x="1417320" y="1828800"/>
            <a:ext cx="6309360" cy="4206240"/>
          </a:xfrm>
          <a:prstGeom prst="rect">
            <a:avLst/>
          </a:prstGeom>
        </p:spPr>
      </p:pic>
      <p:sp>
        <p:nvSpPr>
          <p:cNvPr id="10" name="Text Placeholder 9">
            <a:extLst>
              <a:ext uri="{FF2B5EF4-FFF2-40B4-BE49-F238E27FC236}">
                <a16:creationId xmlns:a16="http://schemas.microsoft.com/office/drawing/2014/main" id="{FE76A100-2BBC-A6F0-DBAE-EFEC995EB85E}"/>
              </a:ext>
            </a:extLst>
          </p:cNvPr>
          <p:cNvSpPr>
            <a:spLocks noGrp="1"/>
          </p:cNvSpPr>
          <p:nvPr>
            <p:ph type="body" sz="quarter" idx="13"/>
          </p:nvPr>
        </p:nvSpPr>
        <p:spPr>
          <a:xfrm>
            <a:off x="457200" y="6126480"/>
            <a:ext cx="8229600" cy="369332"/>
          </a:xfrm>
        </p:spPr>
        <p:txBody>
          <a:bodyPr>
            <a:spAutoFit/>
          </a:bodyPr>
          <a:lstStyle/>
          <a:p>
            <a:pPr marL="0" marR="0" lvl="0" indent="0" algn="l" defTabSz="8205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Reproduced with permission from JAMA. 2023. 330(14): 1337-1347. DOI: 10.1001/jama.2023.17219. Copyright © 2023 American Medical Association. All rights reserved, including those for text and data mining, AI training, and similar technologies.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Link to original article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4" name="Slide Number Placeholder 23">
            <a:extLst>
              <a:ext uri="{FF2B5EF4-FFF2-40B4-BE49-F238E27FC236}">
                <a16:creationId xmlns:a16="http://schemas.microsoft.com/office/drawing/2014/main" id="{2204B714-4082-A901-4EB4-CBE67BF754B5}"/>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43</a:t>
            </a:fld>
            <a:endParaRPr lang="en-US" dirty="0"/>
          </a:p>
        </p:txBody>
      </p:sp>
    </p:spTree>
    <p:extLst>
      <p:ext uri="{BB962C8B-B14F-4D97-AF65-F5344CB8AC3E}">
        <p14:creationId xmlns:p14="http://schemas.microsoft.com/office/powerpoint/2010/main" val="2272072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CFAC-3468-7B05-7B74-21F2F7C30CCA}"/>
              </a:ext>
            </a:extLst>
          </p:cNvPr>
          <p:cNvSpPr>
            <a:spLocks noGrp="1"/>
          </p:cNvSpPr>
          <p:nvPr>
            <p:ph type="title"/>
          </p:nvPr>
        </p:nvSpPr>
        <p:spPr>
          <a:xfrm>
            <a:off x="457200" y="0"/>
            <a:ext cx="8229600" cy="914400"/>
          </a:xfrm>
        </p:spPr>
        <p:txBody>
          <a:bodyPr>
            <a:noAutofit/>
          </a:bodyPr>
          <a:lstStyle/>
          <a:p>
            <a:r>
              <a:rPr lang="en-US" dirty="0"/>
              <a:t>Comparing Results: Iodophor</a:t>
            </a:r>
            <a:r>
              <a:rPr lang="en-US" baseline="30000" dirty="0"/>
              <a:t>14,20</a:t>
            </a:r>
          </a:p>
        </p:txBody>
      </p:sp>
      <p:sp>
        <p:nvSpPr>
          <p:cNvPr id="7" name="Content Placeholder 6">
            <a:extLst>
              <a:ext uri="{FF2B5EF4-FFF2-40B4-BE49-F238E27FC236}">
                <a16:creationId xmlns:a16="http://schemas.microsoft.com/office/drawing/2014/main" id="{1EE59D18-CA04-06A1-D29C-F6E04A697419}"/>
              </a:ext>
            </a:extLst>
          </p:cNvPr>
          <p:cNvSpPr>
            <a:spLocks noGrp="1"/>
          </p:cNvSpPr>
          <p:nvPr>
            <p:ph idx="1"/>
          </p:nvPr>
        </p:nvSpPr>
        <p:spPr>
          <a:xfrm>
            <a:off x="457200" y="914400"/>
            <a:ext cx="8229600" cy="914400"/>
          </a:xfrm>
        </p:spPr>
        <p:txBody>
          <a:bodyPr anchor="ctr" anchorCtr="0">
            <a:noAutofit/>
          </a:bodyPr>
          <a:lstStyle/>
          <a:p>
            <a:pPr marL="0" indent="0" algn="ctr">
              <a:spcBef>
                <a:spcPts val="0"/>
              </a:spcBef>
              <a:buNone/>
            </a:pPr>
            <a:r>
              <a:rPr lang="en-US" sz="2800" b="1" dirty="0"/>
              <a:t>REDUCE MRSA &amp; Swap Out Trials</a:t>
            </a:r>
          </a:p>
          <a:p>
            <a:pPr marL="0" indent="0" algn="ctr">
              <a:spcBef>
                <a:spcPts val="0"/>
              </a:spcBef>
              <a:buNone/>
            </a:pPr>
            <a:r>
              <a:rPr lang="en-US" sz="2800" b="1" dirty="0"/>
              <a:t>Cumulative Hazard of </a:t>
            </a:r>
            <a:r>
              <a:rPr lang="en-US" sz="2800" b="1" i="1" dirty="0"/>
              <a:t>S. aureus </a:t>
            </a:r>
            <a:r>
              <a:rPr lang="en-US" sz="2800" b="1" dirty="0"/>
              <a:t>Clinical Cultures</a:t>
            </a:r>
          </a:p>
        </p:txBody>
      </p:sp>
      <p:pic>
        <p:nvPicPr>
          <p:cNvPr id="4" name="Picture 3" descr="This image is the same graph depicted on the previous slide, but with an additional trend line to illustrate the iodophor arm of the Swap Out trial. This trend line shows that nasal decolonization with iodophor has a benefit, though less than mupirocin. Still, iodophor is significantly better than baseline, but has a lesser effect than mupirocin for reducing Staphylococcus aureus clinical cultures">
            <a:extLst>
              <a:ext uri="{FF2B5EF4-FFF2-40B4-BE49-F238E27FC236}">
                <a16:creationId xmlns:a16="http://schemas.microsoft.com/office/drawing/2014/main" id="{1ADAABF9-7DA9-CC0E-B8DC-1C28CF7D32CD}"/>
              </a:ext>
            </a:extLst>
          </p:cNvPr>
          <p:cNvPicPr>
            <a:picLocks noChangeAspect="1"/>
          </p:cNvPicPr>
          <p:nvPr/>
        </p:nvPicPr>
        <p:blipFill>
          <a:blip r:embed="rId3"/>
          <a:srcRect/>
          <a:stretch/>
        </p:blipFill>
        <p:spPr>
          <a:xfrm>
            <a:off x="1417320" y="1828800"/>
            <a:ext cx="6309360" cy="4206240"/>
          </a:xfrm>
          <a:prstGeom prst="rect">
            <a:avLst/>
          </a:prstGeom>
        </p:spPr>
      </p:pic>
      <p:sp>
        <p:nvSpPr>
          <p:cNvPr id="9" name="Text Placeholder 8">
            <a:extLst>
              <a:ext uri="{FF2B5EF4-FFF2-40B4-BE49-F238E27FC236}">
                <a16:creationId xmlns:a16="http://schemas.microsoft.com/office/drawing/2014/main" id="{72DFB405-EA78-1C02-C860-20AC9F9042F4}"/>
              </a:ext>
            </a:extLst>
          </p:cNvPr>
          <p:cNvSpPr>
            <a:spLocks noGrp="1"/>
          </p:cNvSpPr>
          <p:nvPr>
            <p:ph type="body" sz="quarter" idx="12"/>
          </p:nvPr>
        </p:nvSpPr>
        <p:spPr>
          <a:xfrm>
            <a:off x="457199" y="6126480"/>
            <a:ext cx="8229600" cy="369332"/>
          </a:xfrm>
        </p:spPr>
        <p:txBody>
          <a:bodyPr>
            <a:spAutoFit/>
          </a:bodyPr>
          <a:lstStyle/>
          <a:p>
            <a:pPr marL="0" marR="0" lvl="0" indent="0" algn="l" defTabSz="8205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Reproduced with permission from JAMA. 2023. 330(14): 1337-1347. DOI: 10.1001/jama.2023.17219. Copyright © 2023 American Medical Association. All rights reserved, including those for text and data mining, AI training, and similar technologies.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Link to original article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4" name="Slide Number Placeholder 23">
            <a:extLst>
              <a:ext uri="{FF2B5EF4-FFF2-40B4-BE49-F238E27FC236}">
                <a16:creationId xmlns:a16="http://schemas.microsoft.com/office/drawing/2014/main" id="{0B203452-F04C-3140-64BC-814818A3AD8F}"/>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44</a:t>
            </a:fld>
            <a:endParaRPr lang="en-US" dirty="0"/>
          </a:p>
        </p:txBody>
      </p:sp>
    </p:spTree>
    <p:extLst>
      <p:ext uri="{BB962C8B-B14F-4D97-AF65-F5344CB8AC3E}">
        <p14:creationId xmlns:p14="http://schemas.microsoft.com/office/powerpoint/2010/main" val="1693416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96AC-9F7D-1E3C-A225-88036886E4AA}"/>
              </a:ext>
            </a:extLst>
          </p:cNvPr>
          <p:cNvSpPr>
            <a:spLocks noGrp="1"/>
          </p:cNvSpPr>
          <p:nvPr>
            <p:ph type="title"/>
          </p:nvPr>
        </p:nvSpPr>
        <p:spPr>
          <a:xfrm>
            <a:off x="457200" y="0"/>
            <a:ext cx="8229600" cy="914400"/>
          </a:xfrm>
        </p:spPr>
        <p:txBody>
          <a:bodyPr>
            <a:noAutofit/>
          </a:bodyPr>
          <a:lstStyle/>
          <a:p>
            <a:r>
              <a:rPr lang="en-US" sz="3300" dirty="0"/>
              <a:t>Comparing Results: MRSA Clinical Cultures</a:t>
            </a:r>
            <a:r>
              <a:rPr lang="en-US" sz="3300" baseline="30000" dirty="0"/>
              <a:t>14,20</a:t>
            </a:r>
          </a:p>
        </p:txBody>
      </p:sp>
      <p:sp>
        <p:nvSpPr>
          <p:cNvPr id="8" name="Content Placeholder 7">
            <a:extLst>
              <a:ext uri="{FF2B5EF4-FFF2-40B4-BE49-F238E27FC236}">
                <a16:creationId xmlns:a16="http://schemas.microsoft.com/office/drawing/2014/main" id="{190A4BE7-F6A3-E295-5959-240C5C9F51FA}"/>
              </a:ext>
            </a:extLst>
          </p:cNvPr>
          <p:cNvSpPr>
            <a:spLocks noGrp="1"/>
          </p:cNvSpPr>
          <p:nvPr>
            <p:ph idx="1"/>
          </p:nvPr>
        </p:nvSpPr>
        <p:spPr>
          <a:xfrm>
            <a:off x="457200" y="914400"/>
            <a:ext cx="8229600" cy="914400"/>
          </a:xfrm>
        </p:spPr>
        <p:txBody>
          <a:bodyPr anchor="ctr" anchorCtr="0">
            <a:noAutofit/>
          </a:bodyPr>
          <a:lstStyle/>
          <a:p>
            <a:pPr marL="0" lvl="0" indent="0" algn="ctr">
              <a:spcBef>
                <a:spcPts val="0"/>
              </a:spcBef>
              <a:buNone/>
            </a:pPr>
            <a:r>
              <a:rPr lang="en-US" sz="2800" b="1" noProof="0" dirty="0"/>
              <a:t>REDUCE MRSA &amp; Swap Out Trials</a:t>
            </a:r>
          </a:p>
          <a:p>
            <a:pPr marL="0" lvl="0" indent="0" algn="ctr">
              <a:spcBef>
                <a:spcPts val="0"/>
              </a:spcBef>
              <a:buNone/>
            </a:pPr>
            <a:r>
              <a:rPr lang="en-US" sz="2800" b="1" noProof="0" dirty="0"/>
              <a:t>Cumulative Hazard of MRSA Clinical Cultures</a:t>
            </a:r>
          </a:p>
        </p:txBody>
      </p:sp>
      <p:pic>
        <p:nvPicPr>
          <p:cNvPr id="4" name="Picture 3" descr="This graph illustrates the same trendlines as the previous graph, but for MRSA clinical cultures. This graph shows the same steady, persistent benefit over 10 years, with iodophor being more effective than no decolonization, but less effective than mupirocin.">
            <a:extLst>
              <a:ext uri="{FF2B5EF4-FFF2-40B4-BE49-F238E27FC236}">
                <a16:creationId xmlns:a16="http://schemas.microsoft.com/office/drawing/2014/main" id="{12691371-D1FB-93CC-7654-204D5BBECFCF}"/>
              </a:ext>
            </a:extLst>
          </p:cNvPr>
          <p:cNvPicPr>
            <a:picLocks noChangeAspect="1"/>
          </p:cNvPicPr>
          <p:nvPr/>
        </p:nvPicPr>
        <p:blipFill>
          <a:blip r:embed="rId3"/>
          <a:srcRect/>
          <a:stretch/>
        </p:blipFill>
        <p:spPr>
          <a:xfrm>
            <a:off x="1417320" y="2011680"/>
            <a:ext cx="6309360" cy="3939426"/>
          </a:xfrm>
          <a:prstGeom prst="rect">
            <a:avLst/>
          </a:prstGeom>
        </p:spPr>
      </p:pic>
      <p:sp>
        <p:nvSpPr>
          <p:cNvPr id="9" name="Text Placeholder 8">
            <a:extLst>
              <a:ext uri="{FF2B5EF4-FFF2-40B4-BE49-F238E27FC236}">
                <a16:creationId xmlns:a16="http://schemas.microsoft.com/office/drawing/2014/main" id="{D8322D14-592F-D7F3-2383-270CAB07045D}"/>
              </a:ext>
            </a:extLst>
          </p:cNvPr>
          <p:cNvSpPr>
            <a:spLocks noGrp="1"/>
          </p:cNvSpPr>
          <p:nvPr>
            <p:ph type="body" sz="quarter" idx="12"/>
          </p:nvPr>
        </p:nvSpPr>
        <p:spPr>
          <a:xfrm>
            <a:off x="457199" y="6126480"/>
            <a:ext cx="8229600" cy="369332"/>
          </a:xfrm>
        </p:spPr>
        <p:txBody>
          <a:bodyPr>
            <a:spAutoFit/>
          </a:bodyPr>
          <a:lstStyle/>
          <a:p>
            <a:pPr marL="0" indent="0">
              <a:buNone/>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Reproduced with permission from JAMA. 2023. 330(14): 1337-1347. DOI: 10.1001/jama.2023.17219. Copyright © 2023 American Medical Association. All rights reserved, including those for text and data mining, AI training, and similar technologies.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Link to original article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4" name="Slide Number Placeholder 23">
            <a:extLst>
              <a:ext uri="{FF2B5EF4-FFF2-40B4-BE49-F238E27FC236}">
                <a16:creationId xmlns:a16="http://schemas.microsoft.com/office/drawing/2014/main" id="{849AEE77-6E69-9543-3B55-03F145936CB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45</a:t>
            </a:fld>
            <a:endParaRPr lang="en-US" dirty="0"/>
          </a:p>
        </p:txBody>
      </p:sp>
    </p:spTree>
    <p:extLst>
      <p:ext uri="{BB962C8B-B14F-4D97-AF65-F5344CB8AC3E}">
        <p14:creationId xmlns:p14="http://schemas.microsoft.com/office/powerpoint/2010/main" val="417570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DF58-E717-8EAD-6F28-FE86DD50E297}"/>
              </a:ext>
            </a:extLst>
          </p:cNvPr>
          <p:cNvSpPr>
            <a:spLocks noGrp="1"/>
          </p:cNvSpPr>
          <p:nvPr>
            <p:ph type="title"/>
          </p:nvPr>
        </p:nvSpPr>
        <p:spPr>
          <a:xfrm>
            <a:off x="457200" y="0"/>
            <a:ext cx="8229600" cy="914400"/>
          </a:xfrm>
        </p:spPr>
        <p:txBody>
          <a:bodyPr>
            <a:noAutofit/>
          </a:bodyPr>
          <a:lstStyle/>
          <a:p>
            <a:r>
              <a:rPr lang="en-US" sz="4100" dirty="0"/>
              <a:t>Comparing Results: All-Cause BSI</a:t>
            </a:r>
            <a:r>
              <a:rPr lang="en-US" sz="4100" baseline="30000" dirty="0"/>
              <a:t>14,20</a:t>
            </a:r>
          </a:p>
        </p:txBody>
      </p:sp>
      <p:sp>
        <p:nvSpPr>
          <p:cNvPr id="9" name="Content Placeholder 8">
            <a:extLst>
              <a:ext uri="{FF2B5EF4-FFF2-40B4-BE49-F238E27FC236}">
                <a16:creationId xmlns:a16="http://schemas.microsoft.com/office/drawing/2014/main" id="{1A93BA1C-6707-AE1A-6752-F7D714C5108E}"/>
              </a:ext>
            </a:extLst>
          </p:cNvPr>
          <p:cNvSpPr>
            <a:spLocks noGrp="1"/>
          </p:cNvSpPr>
          <p:nvPr>
            <p:ph idx="1"/>
          </p:nvPr>
        </p:nvSpPr>
        <p:spPr>
          <a:xfrm>
            <a:off x="457200" y="914400"/>
            <a:ext cx="8229600" cy="914400"/>
          </a:xfrm>
        </p:spPr>
        <p:txBody>
          <a:bodyPr anchor="ctr" anchorCtr="0">
            <a:noAutofit/>
          </a:bodyPr>
          <a:lstStyle/>
          <a:p>
            <a:pPr marL="0" indent="0" algn="ctr">
              <a:spcBef>
                <a:spcPts val="0"/>
              </a:spcBef>
              <a:buNone/>
            </a:pPr>
            <a:r>
              <a:rPr lang="en-US" sz="2800" b="1" dirty="0"/>
              <a:t>REDUCE MRSA &amp; Swap Out Trials</a:t>
            </a:r>
          </a:p>
          <a:p>
            <a:pPr marL="0" indent="0" algn="ctr">
              <a:spcBef>
                <a:spcPts val="0"/>
              </a:spcBef>
              <a:buNone/>
            </a:pPr>
            <a:r>
              <a:rPr lang="en-US" sz="2800" b="1" dirty="0"/>
              <a:t>Cumulative Hazard of All-Cause Bloodstream Infection</a:t>
            </a:r>
          </a:p>
        </p:txBody>
      </p:sp>
      <p:pic>
        <p:nvPicPr>
          <p:cNvPr id="4" name="Picture 3" descr="This slide shows the outcome of all-cause bloodstream infection, again showing not only persistent benefit, but even improved benefit with continuous use of mupirocin-CHG across the 10-year period">
            <a:extLst>
              <a:ext uri="{FF2B5EF4-FFF2-40B4-BE49-F238E27FC236}">
                <a16:creationId xmlns:a16="http://schemas.microsoft.com/office/drawing/2014/main" id="{B15EEB4C-E11A-5BA5-268A-80E35F39BC88}"/>
              </a:ext>
            </a:extLst>
          </p:cNvPr>
          <p:cNvPicPr>
            <a:picLocks noChangeAspect="1"/>
          </p:cNvPicPr>
          <p:nvPr/>
        </p:nvPicPr>
        <p:blipFill>
          <a:blip r:embed="rId3"/>
          <a:srcRect/>
          <a:stretch/>
        </p:blipFill>
        <p:spPr>
          <a:xfrm>
            <a:off x="1417320" y="1828800"/>
            <a:ext cx="6309360" cy="4206240"/>
          </a:xfrm>
          <a:prstGeom prst="rect">
            <a:avLst/>
          </a:prstGeom>
        </p:spPr>
      </p:pic>
      <p:sp>
        <p:nvSpPr>
          <p:cNvPr id="12" name="Text Placeholder 11">
            <a:extLst>
              <a:ext uri="{FF2B5EF4-FFF2-40B4-BE49-F238E27FC236}">
                <a16:creationId xmlns:a16="http://schemas.microsoft.com/office/drawing/2014/main" id="{3AE211C0-EE10-8557-0C58-42E063156276}"/>
              </a:ext>
            </a:extLst>
          </p:cNvPr>
          <p:cNvSpPr>
            <a:spLocks noGrp="1"/>
          </p:cNvSpPr>
          <p:nvPr>
            <p:ph type="body" sz="quarter" idx="15"/>
          </p:nvPr>
        </p:nvSpPr>
        <p:spPr>
          <a:xfrm>
            <a:off x="457199" y="6126480"/>
            <a:ext cx="8229600" cy="369332"/>
          </a:xfrm>
        </p:spPr>
        <p:txBody>
          <a:bodyPr>
            <a:spAutoFit/>
          </a:bodyPr>
          <a:lstStyle/>
          <a:p>
            <a:pPr marL="0" marR="0" lvl="0" indent="0" algn="l"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Reproduced with permission from JAMA. 2023. 330(14): 1337-1347. DOI: 10.1001/jama.2023.17219. Copyright © 2023 American Medical Association. All rights reserved, including those for text and data mining, AI training, and similar technologies.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Link to original article</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4" name="Slide Number Placeholder 23">
            <a:extLst>
              <a:ext uri="{FF2B5EF4-FFF2-40B4-BE49-F238E27FC236}">
                <a16:creationId xmlns:a16="http://schemas.microsoft.com/office/drawing/2014/main" id="{B484C07D-3375-193C-47F8-E089A1CEE363}"/>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46</a:t>
            </a:fld>
            <a:endParaRPr lang="en-US" dirty="0"/>
          </a:p>
        </p:txBody>
      </p:sp>
    </p:spTree>
    <p:extLst>
      <p:ext uri="{BB962C8B-B14F-4D97-AF65-F5344CB8AC3E}">
        <p14:creationId xmlns:p14="http://schemas.microsoft.com/office/powerpoint/2010/main" val="4122254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CBE6-E46A-BAAA-8954-E3F4D35BCBED}"/>
              </a:ext>
            </a:extLst>
          </p:cNvPr>
          <p:cNvSpPr>
            <a:spLocks noGrp="1"/>
          </p:cNvSpPr>
          <p:nvPr>
            <p:ph type="title"/>
          </p:nvPr>
        </p:nvSpPr>
        <p:spPr>
          <a:xfrm>
            <a:off x="457200" y="0"/>
            <a:ext cx="8229600" cy="914400"/>
          </a:xfrm>
        </p:spPr>
        <p:txBody>
          <a:bodyPr anchor="ctr">
            <a:noAutofit/>
          </a:bodyPr>
          <a:lstStyle/>
          <a:p>
            <a:r>
              <a:rPr lang="en-US" sz="4000" dirty="0"/>
              <a:t>Getting Started With Decolonization</a:t>
            </a:r>
          </a:p>
        </p:txBody>
      </p:sp>
      <p:pic>
        <p:nvPicPr>
          <p:cNvPr id="7" name="Picture Placeholder 6">
            <a:extLst>
              <a:ext uri="{FF2B5EF4-FFF2-40B4-BE49-F238E27FC236}">
                <a16:creationId xmlns:a16="http://schemas.microsoft.com/office/drawing/2014/main" id="{7A4808CC-D946-E52E-FBC5-B0AE7BFA792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a:stretch/>
        </p:blipFill>
        <p:spPr>
          <a:xfrm>
            <a:off x="1552795" y="1308100"/>
            <a:ext cx="7260169" cy="3903980"/>
          </a:xfrm>
          <a:prstGeom prst="rect">
            <a:avLst/>
          </a:prstGeom>
        </p:spPr>
      </p:pic>
      <p:sp>
        <p:nvSpPr>
          <p:cNvPr id="9" name="Text Placeholder 8">
            <a:extLst>
              <a:ext uri="{FF2B5EF4-FFF2-40B4-BE49-F238E27FC236}">
                <a16:creationId xmlns:a16="http://schemas.microsoft.com/office/drawing/2014/main" id="{5C7BBC8A-1FDB-B74C-6104-331F88B4A051}"/>
              </a:ext>
            </a:extLst>
          </p:cNvPr>
          <p:cNvSpPr>
            <a:spLocks noGrp="1"/>
          </p:cNvSpPr>
          <p:nvPr>
            <p:ph type="body" idx="1"/>
          </p:nvPr>
        </p:nvSpPr>
        <p:spPr>
          <a:xfrm>
            <a:off x="365760" y="5173980"/>
            <a:ext cx="7349924" cy="829632"/>
          </a:xfrm>
        </p:spPr>
        <p:txBody>
          <a:bodyPr anchor="b">
            <a:normAutofit/>
          </a:bodyPr>
          <a:lstStyle/>
          <a:p>
            <a:r>
              <a:rPr lang="en-US" sz="3200" dirty="0"/>
              <a:t>Key Considerations and Questions</a:t>
            </a:r>
          </a:p>
        </p:txBody>
      </p:sp>
      <p:sp>
        <p:nvSpPr>
          <p:cNvPr id="5" name="Slide Number Placeholder 4">
            <a:extLst>
              <a:ext uri="{FF2B5EF4-FFF2-40B4-BE49-F238E27FC236}">
                <a16:creationId xmlns:a16="http://schemas.microsoft.com/office/drawing/2014/main" id="{503F1A02-D5B3-CE64-00BD-7E4C5FA9E0CC}"/>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47</a:t>
            </a:fld>
            <a:endParaRPr lang="en-US" dirty="0"/>
          </a:p>
        </p:txBody>
      </p:sp>
    </p:spTree>
    <p:extLst>
      <p:ext uri="{BB962C8B-B14F-4D97-AF65-F5344CB8AC3E}">
        <p14:creationId xmlns:p14="http://schemas.microsoft.com/office/powerpoint/2010/main" val="894700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3BAE-C16D-C7E3-A3C6-F6667134A561}"/>
              </a:ext>
            </a:extLst>
          </p:cNvPr>
          <p:cNvSpPr>
            <a:spLocks noGrp="1"/>
          </p:cNvSpPr>
          <p:nvPr>
            <p:ph type="title"/>
          </p:nvPr>
        </p:nvSpPr>
        <p:spPr/>
        <p:txBody>
          <a:bodyPr>
            <a:noAutofit/>
          </a:bodyPr>
          <a:lstStyle/>
          <a:p>
            <a:pPr>
              <a:lnSpc>
                <a:spcPct val="80000"/>
              </a:lnSpc>
            </a:pPr>
            <a:r>
              <a:rPr lang="en-US" sz="3200" dirty="0"/>
              <a:t>Which Type of MRSA Decolonization Will Work Best in Your Unit?</a:t>
            </a:r>
          </a:p>
        </p:txBody>
      </p:sp>
      <p:sp>
        <p:nvSpPr>
          <p:cNvPr id="3" name="Content Placeholder 2">
            <a:extLst>
              <a:ext uri="{FF2B5EF4-FFF2-40B4-BE49-F238E27FC236}">
                <a16:creationId xmlns:a16="http://schemas.microsoft.com/office/drawing/2014/main" id="{1E8AF872-C3C6-7B51-5CFA-E05C9DB13EDA}"/>
              </a:ext>
            </a:extLst>
          </p:cNvPr>
          <p:cNvSpPr>
            <a:spLocks noGrp="1"/>
          </p:cNvSpPr>
          <p:nvPr>
            <p:ph idx="1"/>
          </p:nvPr>
        </p:nvSpPr>
        <p:spPr>
          <a:xfrm>
            <a:off x="457200" y="1315291"/>
            <a:ext cx="8229600" cy="3916465"/>
          </a:xfrm>
        </p:spPr>
        <p:txBody>
          <a:bodyPr vert="horz" lIns="91440" tIns="45720" rIns="91440" bIns="45720" rtlCol="0" anchor="t">
            <a:normAutofit/>
          </a:bodyPr>
          <a:lstStyle/>
          <a:p>
            <a:pPr>
              <a:spcBef>
                <a:spcPts val="3600"/>
              </a:spcBef>
            </a:pPr>
            <a:r>
              <a:rPr lang="en-US" sz="2800" dirty="0">
                <a:highlight>
                  <a:srgbClr val="FFFFFF"/>
                </a:highlight>
                <a:latin typeface="Calibri"/>
                <a:cs typeface="Calibri"/>
              </a:rPr>
              <a:t>A key early decision is to determine whether a Universal or Targeted strategy is best for your unit.</a:t>
            </a:r>
            <a:endParaRPr lang="en-US" sz="2800" i="0" dirty="0">
              <a:effectLst/>
              <a:highlight>
                <a:srgbClr val="FFFFFF"/>
              </a:highlight>
              <a:latin typeface="Calibri"/>
              <a:cs typeface="Calibri"/>
            </a:endParaRPr>
          </a:p>
          <a:p>
            <a:pPr>
              <a:spcBef>
                <a:spcPts val="3600"/>
              </a:spcBef>
            </a:pPr>
            <a:r>
              <a:rPr lang="en-US" sz="2800" b="1" i="0" dirty="0">
                <a:effectLst/>
                <a:highlight>
                  <a:srgbClr val="FFFFFF"/>
                </a:highlight>
                <a:latin typeface="Calibri" panose="020F0502020204030204" pitchFamily="34" charset="0"/>
              </a:rPr>
              <a:t>Universal Decolonization</a:t>
            </a:r>
            <a:r>
              <a:rPr lang="en-US" sz="2800" i="0" dirty="0">
                <a:effectLst/>
                <a:highlight>
                  <a:srgbClr val="FFFFFF"/>
                </a:highlight>
                <a:latin typeface="Calibri" panose="020F0502020204030204" pitchFamily="34" charset="0"/>
              </a:rPr>
              <a:t>: </a:t>
            </a:r>
            <a:r>
              <a:rPr lang="en-US" sz="2800" i="0" u="sng" dirty="0">
                <a:effectLst/>
                <a:highlight>
                  <a:srgbClr val="FFFFFF"/>
                </a:highlight>
                <a:latin typeface="Calibri" panose="020F0502020204030204" pitchFamily="34" charset="0"/>
              </a:rPr>
              <a:t>All patients</a:t>
            </a:r>
            <a:r>
              <a:rPr lang="en-US" sz="2800" i="0" dirty="0">
                <a:effectLst/>
                <a:highlight>
                  <a:srgbClr val="FFFFFF"/>
                </a:highlight>
                <a:latin typeface="Calibri" panose="020F0502020204030204" pitchFamily="34" charset="0"/>
              </a:rPr>
              <a:t> in the unit receive decolonization throughout their stay.</a:t>
            </a:r>
          </a:p>
          <a:p>
            <a:pPr>
              <a:spcBef>
                <a:spcPts val="3600"/>
              </a:spcBef>
            </a:pPr>
            <a:r>
              <a:rPr lang="en-US" sz="2800" b="1" i="0" dirty="0">
                <a:effectLst/>
                <a:highlight>
                  <a:srgbClr val="FFFFFF"/>
                </a:highlight>
                <a:latin typeface="Calibri"/>
                <a:cs typeface="Calibri"/>
              </a:rPr>
              <a:t>Targeted Decolonization: </a:t>
            </a:r>
            <a:r>
              <a:rPr lang="en-US" sz="2800" i="0" u="sng" dirty="0">
                <a:effectLst/>
                <a:highlight>
                  <a:srgbClr val="FFFFFF"/>
                </a:highlight>
                <a:latin typeface="Calibri"/>
                <a:cs typeface="Calibri"/>
              </a:rPr>
              <a:t>Only patients who meet </a:t>
            </a:r>
            <a:r>
              <a:rPr lang="en-US" sz="2800" u="sng" dirty="0">
                <a:highlight>
                  <a:srgbClr val="FFFFFF"/>
                </a:highlight>
                <a:latin typeface="Calibri"/>
                <a:cs typeface="Calibri"/>
              </a:rPr>
              <a:t>high-risk criteria</a:t>
            </a:r>
            <a:r>
              <a:rPr lang="en-US" sz="2800" i="0" dirty="0">
                <a:effectLst/>
                <a:highlight>
                  <a:srgbClr val="FFFFFF"/>
                </a:highlight>
                <a:latin typeface="Calibri"/>
                <a:cs typeface="Calibri"/>
              </a:rPr>
              <a:t> are treated.</a:t>
            </a:r>
            <a:endParaRPr lang="en-US" sz="2800" b="1" u="sng" dirty="0">
              <a:latin typeface="Calibri"/>
              <a:cs typeface="Calibri"/>
            </a:endParaRPr>
          </a:p>
        </p:txBody>
      </p:sp>
      <p:sp>
        <p:nvSpPr>
          <p:cNvPr id="4" name="Text Placeholder 3">
            <a:extLst>
              <a:ext uri="{FF2B5EF4-FFF2-40B4-BE49-F238E27FC236}">
                <a16:creationId xmlns:a16="http://schemas.microsoft.com/office/drawing/2014/main" id="{F7817577-338D-17B4-C56F-21D6F8AB0823}"/>
              </a:ext>
            </a:extLst>
          </p:cNvPr>
          <p:cNvSpPr>
            <a:spLocks noGrp="1"/>
          </p:cNvSpPr>
          <p:nvPr>
            <p:ph type="body" sz="quarter" idx="11"/>
          </p:nvPr>
        </p:nvSpPr>
        <p:spPr>
          <a:xfrm>
            <a:off x="457200" y="5212943"/>
            <a:ext cx="8229600" cy="1055608"/>
          </a:xfrm>
          <a:prstGeom prst="roundRect">
            <a:avLst/>
          </a:prstGeom>
          <a:solidFill>
            <a:schemeClr val="accent3"/>
          </a:solidFill>
          <a:effectLst>
            <a:innerShdw blurRad="63500" dist="50800" dir="13500000">
              <a:prstClr val="black">
                <a:alpha val="50000"/>
              </a:prstClr>
            </a:innerShdw>
          </a:effectLst>
        </p:spPr>
        <p:txBody>
          <a:bodyPr lIns="182880" tIns="137160" rIns="182880" bIns="137160" anchor="ctr">
            <a:spAutoFit/>
          </a:bodyPr>
          <a:lstStyle/>
          <a:p>
            <a:pPr marL="0" indent="0" algn="ctr">
              <a:spcBef>
                <a:spcPts val="0"/>
              </a:spcBef>
              <a:buNone/>
            </a:pPr>
            <a:r>
              <a:rPr kumimoji="0" lang="en-US" sz="2200" b="1" i="0" u="sng" strike="noStrike" kern="1200" cap="none" spc="0" normalizeH="0" baseline="0" noProof="0" dirty="0">
                <a:ln>
                  <a:noFill/>
                </a:ln>
                <a:solidFill>
                  <a:srgbClr val="007DA3"/>
                </a:solidFill>
                <a:effectLst/>
                <a:uLnTx/>
                <a:uFillTx/>
                <a:latin typeface="Calibri" panose="020F0502020204030204"/>
                <a:ea typeface="+mn-ea"/>
                <a:cs typeface="+mn-cs"/>
                <a:hlinkClick r:id="rId2"/>
              </a:rPr>
              <a:t>Which Type of Decolonization Will Work Best in My Unit? (.docx)</a:t>
            </a:r>
            <a:endParaRPr kumimoji="0" lang="en-US" sz="2200" b="1" i="0" u="sng" strike="noStrike" kern="1200" cap="none" spc="0" normalizeH="0" baseline="0" noProof="0" dirty="0">
              <a:ln>
                <a:noFill/>
              </a:ln>
              <a:solidFill>
                <a:srgbClr val="007DA3"/>
              </a:solidFill>
              <a:effectLst/>
              <a:uLnTx/>
              <a:uFillTx/>
              <a:latin typeface="Calibri" panose="020F0502020204030204"/>
              <a:ea typeface="+mn-ea"/>
              <a:cs typeface="+mn-cs"/>
            </a:endParaRPr>
          </a:p>
          <a:p>
            <a:pPr marL="0" indent="0" algn="ctr">
              <a:spcBef>
                <a:spcPts val="0"/>
              </a:spcBef>
              <a:buNone/>
            </a:pPr>
            <a:r>
              <a:rPr lang="en-US" sz="2200" b="1" u="sng" dirty="0">
                <a:solidFill>
                  <a:srgbClr val="007DA3"/>
                </a:solidFill>
                <a:latin typeface="Calibri" panose="020F0502020204030204"/>
                <a:hlinkClick r:id="rId3"/>
              </a:rPr>
              <a:t>Key Evidence for Decolonization One-Pager (.docx)</a:t>
            </a:r>
            <a:endParaRPr lang="en-US" sz="2200" dirty="0"/>
          </a:p>
        </p:txBody>
      </p:sp>
      <p:sp>
        <p:nvSpPr>
          <p:cNvPr id="24" name="Slide Number Placeholder 23">
            <a:extLst>
              <a:ext uri="{FF2B5EF4-FFF2-40B4-BE49-F238E27FC236}">
                <a16:creationId xmlns:a16="http://schemas.microsoft.com/office/drawing/2014/main" id="{98204E2F-C1DC-0B5D-14E7-DA2B55C8323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737446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18F1-B492-6802-B422-10DF12E485FF}"/>
              </a:ext>
            </a:extLst>
          </p:cNvPr>
          <p:cNvSpPr>
            <a:spLocks noGrp="1"/>
          </p:cNvSpPr>
          <p:nvPr>
            <p:ph type="title"/>
          </p:nvPr>
        </p:nvSpPr>
        <p:spPr/>
        <p:txBody>
          <a:bodyPr/>
          <a:lstStyle/>
          <a:p>
            <a:r>
              <a:rPr lang="en-US" dirty="0"/>
              <a:t>Universal Decolonization</a:t>
            </a:r>
            <a:r>
              <a:rPr lang="en-US" baseline="30000" dirty="0"/>
              <a:t>13-16,20,21</a:t>
            </a:r>
            <a:endParaRPr lang="en-US" dirty="0"/>
          </a:p>
        </p:txBody>
      </p:sp>
      <p:sp>
        <p:nvSpPr>
          <p:cNvPr id="3" name="Content Placeholder 2">
            <a:extLst>
              <a:ext uri="{FF2B5EF4-FFF2-40B4-BE49-F238E27FC236}">
                <a16:creationId xmlns:a16="http://schemas.microsoft.com/office/drawing/2014/main" id="{278AF7A5-86A2-242A-137A-97798C9B8068}"/>
              </a:ext>
            </a:extLst>
          </p:cNvPr>
          <p:cNvSpPr>
            <a:spLocks noGrp="1"/>
          </p:cNvSpPr>
          <p:nvPr>
            <p:ph idx="1"/>
          </p:nvPr>
        </p:nvSpPr>
        <p:spPr>
          <a:xfrm>
            <a:off x="320040" y="1121991"/>
            <a:ext cx="8503920" cy="5380668"/>
          </a:xfrm>
        </p:spPr>
        <p:txBody>
          <a:bodyPr vert="horz" lIns="91440" tIns="45720" rIns="91440" bIns="45720" rtlCol="0" anchor="t">
            <a:normAutofit fontScale="92500"/>
          </a:bodyPr>
          <a:lstStyle/>
          <a:p>
            <a:pPr>
              <a:spcBef>
                <a:spcPts val="1200"/>
              </a:spcBef>
            </a:pPr>
            <a:r>
              <a:rPr lang="en-US" b="1" dirty="0"/>
              <a:t>Universal is strongly recommended for all ICUs.</a:t>
            </a:r>
          </a:p>
          <a:p>
            <a:pPr lvl="1">
              <a:spcBef>
                <a:spcPts val="1200"/>
              </a:spcBef>
            </a:pPr>
            <a:r>
              <a:rPr lang="en-US" dirty="0"/>
              <a:t>Universal has consistently proven effective in ICU trials.</a:t>
            </a:r>
          </a:p>
          <a:p>
            <a:pPr lvl="2">
              <a:spcBef>
                <a:spcPts val="1200"/>
              </a:spcBef>
            </a:pPr>
            <a:r>
              <a:rPr lang="en-US" sz="2600" dirty="0"/>
              <a:t>Both adult and pediatric ICUs</a:t>
            </a:r>
          </a:p>
          <a:p>
            <a:pPr>
              <a:spcBef>
                <a:spcPts val="1200"/>
              </a:spcBef>
            </a:pPr>
            <a:r>
              <a:rPr lang="en-US" dirty="0"/>
              <a:t>For non-ICUs, universal should be considered if:</a:t>
            </a:r>
            <a:endParaRPr lang="en-US" dirty="0">
              <a:cs typeface="Calibri"/>
            </a:endParaRPr>
          </a:p>
          <a:p>
            <a:pPr lvl="1">
              <a:spcBef>
                <a:spcPts val="1200"/>
              </a:spcBef>
            </a:pPr>
            <a:r>
              <a:rPr lang="en-US" dirty="0"/>
              <a:t>Unit is for </a:t>
            </a:r>
            <a:r>
              <a:rPr lang="en-US" u="sng" dirty="0"/>
              <a:t>high-acuity patients</a:t>
            </a:r>
            <a:r>
              <a:rPr lang="en-US" dirty="0"/>
              <a:t> (e.g., Oncology). </a:t>
            </a:r>
          </a:p>
          <a:p>
            <a:pPr lvl="1">
              <a:spcBef>
                <a:spcPts val="1200"/>
              </a:spcBef>
            </a:pPr>
            <a:r>
              <a:rPr lang="en-US" dirty="0"/>
              <a:t>Unit has a </a:t>
            </a:r>
            <a:r>
              <a:rPr lang="en-US" u="sng" dirty="0"/>
              <a:t>high percentage of patients with devices.</a:t>
            </a:r>
          </a:p>
          <a:p>
            <a:pPr lvl="2">
              <a:spcBef>
                <a:spcPts val="1200"/>
              </a:spcBef>
            </a:pPr>
            <a:r>
              <a:rPr lang="en-US" sz="2600" dirty="0"/>
              <a:t>Central lines, midline catheters, PICC lines, lumbar drains</a:t>
            </a:r>
          </a:p>
          <a:p>
            <a:pPr>
              <a:spcBef>
                <a:spcPts val="1200"/>
              </a:spcBef>
            </a:pPr>
            <a:r>
              <a:rPr lang="en-US" dirty="0"/>
              <a:t>Also appropriate for units currently experiencing high MRSA acquisition rates.</a:t>
            </a:r>
          </a:p>
        </p:txBody>
      </p:sp>
      <p:sp>
        <p:nvSpPr>
          <p:cNvPr id="24" name="Slide Number Placeholder 23">
            <a:extLst>
              <a:ext uri="{FF2B5EF4-FFF2-40B4-BE49-F238E27FC236}">
                <a16:creationId xmlns:a16="http://schemas.microsoft.com/office/drawing/2014/main" id="{3E9DF716-CA92-23F0-12B3-69910CDB8C8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288867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rmAutofit/>
          </a:bodyPr>
          <a:lstStyle/>
          <a:p>
            <a:r>
              <a:rPr lang="en-US" dirty="0"/>
              <a:t>Prevalence of </a:t>
            </a:r>
            <a:r>
              <a:rPr lang="en-US" i="1" dirty="0"/>
              <a:t>S. aureus</a:t>
            </a:r>
            <a:r>
              <a:rPr lang="en-US" baseline="30000" dirty="0"/>
              <a:t>2,3</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3127" y="1116822"/>
            <a:ext cx="8584547" cy="3495519"/>
          </a:xfrm>
        </p:spPr>
        <p:txBody>
          <a:bodyPr>
            <a:normAutofit/>
          </a:bodyPr>
          <a:lstStyle/>
          <a:p>
            <a:pPr>
              <a:spcBef>
                <a:spcPts val="1800"/>
              </a:spcBef>
            </a:pPr>
            <a:r>
              <a:rPr lang="en-US" sz="2400" i="1" dirty="0"/>
              <a:t>S. aureus </a:t>
            </a:r>
            <a:r>
              <a:rPr lang="en-US" sz="2400" dirty="0"/>
              <a:t>causes 120,000 bloodstream infections (BSI) per year.</a:t>
            </a:r>
            <a:r>
              <a:rPr lang="en-US" sz="2400" baseline="30000" dirty="0"/>
              <a:t>2</a:t>
            </a:r>
            <a:endParaRPr lang="en-US" sz="2400" dirty="0"/>
          </a:p>
          <a:p>
            <a:pPr>
              <a:spcBef>
                <a:spcPts val="1800"/>
              </a:spcBef>
            </a:pPr>
            <a:r>
              <a:rPr lang="en-US" sz="2400" dirty="0"/>
              <a:t>Causes 20,000 associated deaths per year.</a:t>
            </a:r>
            <a:r>
              <a:rPr lang="en-US" sz="2400" baseline="30000" dirty="0"/>
              <a:t>2</a:t>
            </a:r>
          </a:p>
          <a:p>
            <a:pPr>
              <a:spcBef>
                <a:spcPts val="1800"/>
              </a:spcBef>
            </a:pPr>
            <a:r>
              <a:rPr kumimoji="0" lang="en-US" sz="2400" b="0" i="1" u="none" strike="noStrike" kern="1200" cap="none" spc="0" normalizeH="0" baseline="0" noProof="0" dirty="0">
                <a:ln>
                  <a:noFill/>
                </a:ln>
                <a:solidFill>
                  <a:prstClr val="black"/>
                </a:solidFill>
                <a:effectLst/>
                <a:uLnTx/>
                <a:uFillTx/>
                <a:ea typeface="+mn-ea"/>
                <a:cs typeface="+mn-cs"/>
              </a:rPr>
              <a:t>S. aureus </a:t>
            </a:r>
            <a:r>
              <a:rPr kumimoji="0" lang="en-US" sz="2400" b="0" i="0" u="none" strike="noStrike" kern="1200" cap="none" spc="0" normalizeH="0" baseline="0" noProof="0" dirty="0">
                <a:ln>
                  <a:noFill/>
                </a:ln>
                <a:solidFill>
                  <a:prstClr val="black"/>
                </a:solidFill>
                <a:effectLst/>
                <a:uLnTx/>
                <a:uFillTx/>
                <a:ea typeface="+mn-ea"/>
                <a:cs typeface="+mn-cs"/>
              </a:rPr>
              <a:t>is the second most common causative pathogen (11.3 percent) </a:t>
            </a:r>
            <a:r>
              <a:rPr kumimoji="0" lang="en-US" sz="2400" i="0" u="none" strike="noStrike" kern="1200" cap="none" spc="0" normalizeH="0" baseline="0" noProof="0" dirty="0">
                <a:ln>
                  <a:noFill/>
                </a:ln>
                <a:solidFill>
                  <a:prstClr val="black"/>
                </a:solidFill>
                <a:effectLst/>
                <a:uLnTx/>
                <a:uFillTx/>
                <a:ea typeface="+mn-ea"/>
                <a:cs typeface="+mn-cs"/>
              </a:rPr>
              <a:t>among all </a:t>
            </a:r>
            <a:r>
              <a:rPr kumimoji="0" lang="en-US" sz="2400" b="1" i="0" u="none" strike="noStrike" kern="1200" cap="none" spc="0" normalizeH="0" baseline="0" noProof="0" dirty="0">
                <a:ln>
                  <a:noFill/>
                </a:ln>
                <a:solidFill>
                  <a:prstClr val="black"/>
                </a:solidFill>
                <a:effectLst/>
                <a:uLnTx/>
                <a:uFillTx/>
                <a:ea typeface="+mn-ea"/>
                <a:cs typeface="+mn-cs"/>
              </a:rPr>
              <a:t>healthcare-associated infections (HAIs)</a:t>
            </a:r>
            <a:r>
              <a:rPr kumimoji="0" lang="en-US" sz="2400" b="0" i="0" u="none" strike="noStrike" kern="1200" cap="none" spc="0" normalizeH="0" baseline="0" noProof="0" dirty="0">
                <a:ln>
                  <a:noFill/>
                </a:ln>
                <a:solidFill>
                  <a:prstClr val="black"/>
                </a:solidFill>
                <a:effectLst/>
                <a:uLnTx/>
                <a:uFillTx/>
                <a:ea typeface="+mn-ea"/>
                <a:cs typeface="+mn-cs"/>
              </a:rPr>
              <a:t>.</a:t>
            </a:r>
            <a:r>
              <a:rPr lang="en-US" sz="2400" baseline="30000" dirty="0">
                <a:solidFill>
                  <a:prstClr val="black"/>
                </a:solidFill>
              </a:rPr>
              <a:t>3</a:t>
            </a:r>
            <a:endParaRPr kumimoji="0" lang="en-US" sz="2400" b="0" i="0" u="none" strike="noStrike" kern="1200" cap="none" spc="0" normalizeH="0" baseline="30000" noProof="0" dirty="0">
              <a:ln>
                <a:noFill/>
              </a:ln>
              <a:solidFill>
                <a:prstClr val="black"/>
              </a:solidFill>
              <a:effectLst/>
              <a:uLnTx/>
              <a:uFillTx/>
              <a:ea typeface="+mn-ea"/>
              <a:cs typeface="+mn-cs"/>
            </a:endParaRPr>
          </a:p>
          <a:p>
            <a:pPr marL="640080" lvl="1" indent="-274320">
              <a:spcBef>
                <a:spcPts val="1800"/>
              </a:spcBef>
            </a:pPr>
            <a:r>
              <a:rPr kumimoji="0" lang="en-US" sz="1900" b="1" i="0" strike="noStrike" kern="1200" cap="none" spc="0" normalizeH="0" baseline="0" noProof="0" dirty="0">
                <a:ln>
                  <a:noFill/>
                </a:ln>
                <a:solidFill>
                  <a:prstClr val="black"/>
                </a:solidFill>
                <a:effectLst/>
                <a:uLnTx/>
                <a:uFillTx/>
                <a:latin typeface="Calibri" panose="020F0502020204030204"/>
                <a:ea typeface="+mn-ea"/>
                <a:cs typeface="+mn-cs"/>
              </a:rPr>
              <a:t>Central line-associated bloodstream infections (CLABSI)</a:t>
            </a:r>
            <a:r>
              <a:rPr kumimoji="0" lang="en-US" sz="1900" b="0" i="0"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900" b="0" i="0"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strike="noStrike" kern="1200" cap="none" spc="0" normalizeH="0" baseline="0" noProof="0" dirty="0">
                <a:ln>
                  <a:noFill/>
                </a:ln>
                <a:solidFill>
                  <a:prstClr val="black"/>
                </a:solidFill>
                <a:effectLst/>
                <a:uLnTx/>
                <a:uFillTx/>
                <a:latin typeface="Calibri" panose="020F0502020204030204"/>
                <a:ea typeface="+mn-ea"/>
                <a:cs typeface="+mn-cs"/>
              </a:rPr>
              <a:t>Most common pathogen in non-ICUs; </a:t>
            </a:r>
            <a:br>
              <a:rPr kumimoji="0" lang="en-US" sz="1900" b="0" i="0"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900" b="0" i="0" strike="noStrike" kern="1200" cap="none" spc="0" normalizeH="0" baseline="0" noProof="0" dirty="0">
                <a:ln>
                  <a:noFill/>
                </a:ln>
                <a:solidFill>
                  <a:prstClr val="black"/>
                </a:solidFill>
                <a:effectLst/>
                <a:uLnTx/>
                <a:uFillTx/>
                <a:latin typeface="Calibri" panose="020F0502020204030204"/>
                <a:ea typeface="+mn-ea"/>
                <a:cs typeface="+mn-cs"/>
              </a:rPr>
              <a:t>5th most common in ICUs</a:t>
            </a:r>
            <a:r>
              <a:rPr lang="en-US" sz="1900" baseline="30000" dirty="0">
                <a:solidFill>
                  <a:prstClr val="black"/>
                </a:solidFill>
                <a:latin typeface="Calibri" panose="020F0502020204030204"/>
              </a:rPr>
              <a:t>3</a:t>
            </a:r>
            <a:endParaRPr kumimoji="0" lang="en-US" sz="1900" b="0" i="0" u="none" strike="noStrike" kern="1200" cap="none" spc="0" normalizeH="0" baseline="30000" noProof="0" dirty="0">
              <a:ln>
                <a:noFill/>
              </a:ln>
              <a:solidFill>
                <a:prstClr val="black"/>
              </a:solidFill>
              <a:effectLst/>
              <a:uLnTx/>
              <a:uFillTx/>
              <a:ea typeface="+mn-ea"/>
              <a:cs typeface="+mn-cs"/>
            </a:endParaRPr>
          </a:p>
        </p:txBody>
      </p:sp>
      <p:sp>
        <p:nvSpPr>
          <p:cNvPr id="6" name="Text Placeholder 5">
            <a:extLst>
              <a:ext uri="{FF2B5EF4-FFF2-40B4-BE49-F238E27FC236}">
                <a16:creationId xmlns:a16="http://schemas.microsoft.com/office/drawing/2014/main" id="{7DA5AE06-14D2-49FA-474A-0B59A67DFB43}"/>
              </a:ext>
            </a:extLst>
          </p:cNvPr>
          <p:cNvSpPr>
            <a:spLocks noGrp="1"/>
          </p:cNvSpPr>
          <p:nvPr>
            <p:ph type="body" sz="quarter" idx="11"/>
          </p:nvPr>
        </p:nvSpPr>
        <p:spPr>
          <a:xfrm>
            <a:off x="453126" y="4303058"/>
            <a:ext cx="5125452" cy="1906921"/>
          </a:xfrm>
        </p:spPr>
        <p:txBody>
          <a:bodyPr vert="horz" lIns="91440" tIns="45720" rIns="91440" bIns="45720" rtlCol="0">
            <a:noAutofit/>
          </a:bodyPr>
          <a:lstStyle/>
          <a:p>
            <a:pPr marL="640080" lvl="1" indent="-274320">
              <a:spcBef>
                <a:spcPts val="1800"/>
              </a:spcBef>
            </a:pPr>
            <a:r>
              <a:rPr lang="en-US" sz="1900" b="1" dirty="0"/>
              <a:t>Ventilator-associated pneumonia (VAP):</a:t>
            </a:r>
            <a:r>
              <a:rPr lang="en-US" sz="1900" dirty="0"/>
              <a:t> </a:t>
            </a:r>
            <a:br>
              <a:rPr lang="en-US" sz="1900" dirty="0"/>
            </a:br>
            <a:r>
              <a:rPr lang="en-US" sz="1900" dirty="0"/>
              <a:t>Most common pathogen in ICUs (29.6 percent); 2nd most common in non-ICUs</a:t>
            </a:r>
            <a:r>
              <a:rPr lang="en-US" sz="1900" baseline="30000" dirty="0"/>
              <a:t>3</a:t>
            </a:r>
            <a:endParaRPr lang="en-US" sz="1900" dirty="0"/>
          </a:p>
          <a:p>
            <a:pPr marL="640080" lvl="1" indent="-274320">
              <a:spcBef>
                <a:spcPts val="1800"/>
              </a:spcBef>
            </a:pPr>
            <a:r>
              <a:rPr lang="en-US" sz="1900" b="1" dirty="0"/>
              <a:t>Surgical site infections (SSIs): </a:t>
            </a:r>
            <a:br>
              <a:rPr lang="en-US" sz="1900" b="1" dirty="0"/>
            </a:br>
            <a:r>
              <a:rPr lang="en-US" sz="1900" dirty="0"/>
              <a:t>Most common pathogen (15.4 percent)</a:t>
            </a:r>
            <a:r>
              <a:rPr lang="en-US" sz="1900" baseline="30000" dirty="0"/>
              <a:t>3</a:t>
            </a:r>
            <a:endParaRPr lang="en-US" sz="1900" dirty="0"/>
          </a:p>
        </p:txBody>
      </p:sp>
      <p:pic>
        <p:nvPicPr>
          <p:cNvPr id="29" name="Picture 2">
            <a:extLst>
              <a:ext uri="{FF2B5EF4-FFF2-40B4-BE49-F238E27FC236}">
                <a16:creationId xmlns:a16="http://schemas.microsoft.com/office/drawing/2014/main" id="{0C638EDF-EA09-1BEA-F20E-5C4718565E0E}"/>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674659" y="3951802"/>
            <a:ext cx="3098688" cy="21371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5</a:t>
            </a:fld>
            <a:endParaRPr lang="en-US" dirty="0"/>
          </a:p>
        </p:txBody>
      </p:sp>
    </p:spTree>
    <p:extLst>
      <p:ext uri="{BB962C8B-B14F-4D97-AF65-F5344CB8AC3E}">
        <p14:creationId xmlns:p14="http://schemas.microsoft.com/office/powerpoint/2010/main" val="357199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773C-87FD-8BCB-BB9B-294D0411C559}"/>
              </a:ext>
            </a:extLst>
          </p:cNvPr>
          <p:cNvSpPr>
            <a:spLocks noGrp="1"/>
          </p:cNvSpPr>
          <p:nvPr>
            <p:ph type="title"/>
          </p:nvPr>
        </p:nvSpPr>
        <p:spPr/>
        <p:txBody>
          <a:bodyPr/>
          <a:lstStyle/>
          <a:p>
            <a:r>
              <a:rPr lang="en-US" dirty="0"/>
              <a:t>Targeted Decolonization</a:t>
            </a:r>
            <a:r>
              <a:rPr lang="en-US" baseline="30000" dirty="0"/>
              <a:t>10,12,17-19</a:t>
            </a:r>
            <a:endParaRPr lang="en-US" dirty="0"/>
          </a:p>
        </p:txBody>
      </p:sp>
      <p:sp>
        <p:nvSpPr>
          <p:cNvPr id="3" name="Content Placeholder 2">
            <a:extLst>
              <a:ext uri="{FF2B5EF4-FFF2-40B4-BE49-F238E27FC236}">
                <a16:creationId xmlns:a16="http://schemas.microsoft.com/office/drawing/2014/main" id="{F65E330C-B797-B922-C7BE-0F4BF2361DD5}"/>
              </a:ext>
            </a:extLst>
          </p:cNvPr>
          <p:cNvSpPr>
            <a:spLocks noGrp="1"/>
          </p:cNvSpPr>
          <p:nvPr>
            <p:ph idx="1"/>
          </p:nvPr>
        </p:nvSpPr>
        <p:spPr>
          <a:xfrm>
            <a:off x="457200" y="1097279"/>
            <a:ext cx="8503920" cy="5212080"/>
          </a:xfrm>
        </p:spPr>
        <p:txBody>
          <a:bodyPr vert="horz" lIns="91440" tIns="45720" rIns="91440" bIns="45720" rtlCol="0" anchor="t">
            <a:normAutofit/>
          </a:bodyPr>
          <a:lstStyle/>
          <a:p>
            <a:r>
              <a:rPr lang="en-US" sz="2800" b="1" dirty="0"/>
              <a:t>Targeted is recommended for non-ICUs where typically some but not all patients have devices.</a:t>
            </a:r>
          </a:p>
          <a:p>
            <a:pPr lvl="1">
              <a:spcBef>
                <a:spcPts val="1200"/>
              </a:spcBef>
            </a:pPr>
            <a:r>
              <a:rPr lang="en-US" sz="2400" dirty="0"/>
              <a:t>Central lines, midline catheters, PICC lines, lumbar drains</a:t>
            </a:r>
          </a:p>
          <a:p>
            <a:pPr lvl="1">
              <a:spcBef>
                <a:spcPts val="1200"/>
              </a:spcBef>
            </a:pPr>
            <a:r>
              <a:rPr lang="en-US" sz="2400" dirty="0"/>
              <a:t>Patients with devices are higher-risk.</a:t>
            </a:r>
          </a:p>
          <a:p>
            <a:pPr>
              <a:spcBef>
                <a:spcPts val="3000"/>
              </a:spcBef>
            </a:pPr>
            <a:r>
              <a:rPr lang="en-US" sz="2800" dirty="0"/>
              <a:t>Targeted is appropriate to decolonize patients identified as being colonized or infected with MRSA when using active or passive MRSA surveillance. </a:t>
            </a:r>
          </a:p>
          <a:p>
            <a:pPr>
              <a:spcBef>
                <a:spcPts val="3000"/>
              </a:spcBef>
            </a:pPr>
            <a:r>
              <a:rPr lang="en-US" sz="2800" dirty="0"/>
              <a:t>Targeted Decolonization is not recommended for ICUs or other units that care for mostly high-risk patients.</a:t>
            </a:r>
            <a:endParaRPr lang="en-US" sz="2800" dirty="0">
              <a:cs typeface="Calibri"/>
            </a:endParaRPr>
          </a:p>
        </p:txBody>
      </p:sp>
      <p:sp>
        <p:nvSpPr>
          <p:cNvPr id="24" name="Slide Number Placeholder 23">
            <a:extLst>
              <a:ext uri="{FF2B5EF4-FFF2-40B4-BE49-F238E27FC236}">
                <a16:creationId xmlns:a16="http://schemas.microsoft.com/office/drawing/2014/main" id="{63B48E21-53A7-AA5E-BC66-8B287AB9F68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1382874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2A5A-67A2-9590-900C-F815ACCAF973}"/>
              </a:ext>
            </a:extLst>
          </p:cNvPr>
          <p:cNvSpPr>
            <a:spLocks noGrp="1"/>
          </p:cNvSpPr>
          <p:nvPr>
            <p:ph type="title"/>
          </p:nvPr>
        </p:nvSpPr>
        <p:spPr/>
        <p:txBody>
          <a:bodyPr>
            <a:noAutofit/>
          </a:bodyPr>
          <a:lstStyle/>
          <a:p>
            <a:r>
              <a:rPr lang="en-US" sz="4000" dirty="0"/>
              <a:t>MRSA Surveillance for Decolonization</a:t>
            </a:r>
          </a:p>
        </p:txBody>
      </p:sp>
      <p:sp>
        <p:nvSpPr>
          <p:cNvPr id="3" name="Content Placeholder 2">
            <a:extLst>
              <a:ext uri="{FF2B5EF4-FFF2-40B4-BE49-F238E27FC236}">
                <a16:creationId xmlns:a16="http://schemas.microsoft.com/office/drawing/2014/main" id="{55E57A51-6006-0C6D-13A8-2C22A9C14912}"/>
              </a:ext>
            </a:extLst>
          </p:cNvPr>
          <p:cNvSpPr>
            <a:spLocks noGrp="1"/>
          </p:cNvSpPr>
          <p:nvPr>
            <p:ph idx="1"/>
          </p:nvPr>
        </p:nvSpPr>
        <p:spPr>
          <a:xfrm>
            <a:off x="457200" y="1319514"/>
            <a:ext cx="8229600" cy="4791919"/>
          </a:xfrm>
        </p:spPr>
        <p:txBody>
          <a:bodyPr vert="horz" lIns="91440" tIns="45720" rIns="91440" bIns="45720" rtlCol="0" anchor="t">
            <a:normAutofit/>
          </a:bodyPr>
          <a:lstStyle/>
          <a:p>
            <a:pPr>
              <a:spcBef>
                <a:spcPts val="3000"/>
              </a:spcBef>
            </a:pPr>
            <a:r>
              <a:rPr lang="en-US" dirty="0"/>
              <a:t>About 30 percent of humans carry nasal </a:t>
            </a:r>
            <a:r>
              <a:rPr lang="en-US" i="1" dirty="0"/>
              <a:t>S. aureus</a:t>
            </a:r>
            <a:r>
              <a:rPr lang="en-US" dirty="0"/>
              <a:t> at any time.</a:t>
            </a:r>
            <a:r>
              <a:rPr lang="en-US" baseline="30000" dirty="0"/>
              <a:t>44</a:t>
            </a:r>
            <a:endParaRPr lang="en-US" dirty="0"/>
          </a:p>
          <a:p>
            <a:pPr>
              <a:spcBef>
                <a:spcPts val="3000"/>
              </a:spcBef>
            </a:pPr>
            <a:r>
              <a:rPr lang="en-US" dirty="0"/>
              <a:t>Single MRSA nasal swab PCR only around 60 percent sensitive.</a:t>
            </a:r>
            <a:r>
              <a:rPr lang="en-US" baseline="30000" dirty="0"/>
              <a:t>45</a:t>
            </a:r>
            <a:endParaRPr lang="en-US" dirty="0"/>
          </a:p>
          <a:p>
            <a:pPr>
              <a:spcBef>
                <a:spcPts val="3000"/>
              </a:spcBef>
            </a:pPr>
            <a:r>
              <a:rPr lang="en-US" dirty="0"/>
              <a:t>For high-risk patients, it is not recommended to use targeted decolonization based on surveillance.</a:t>
            </a:r>
          </a:p>
        </p:txBody>
      </p:sp>
      <p:sp>
        <p:nvSpPr>
          <p:cNvPr id="24" name="Slide Number Placeholder 23">
            <a:extLst>
              <a:ext uri="{FF2B5EF4-FFF2-40B4-BE49-F238E27FC236}">
                <a16:creationId xmlns:a16="http://schemas.microsoft.com/office/drawing/2014/main" id="{0C5D080A-217C-E5E7-1E34-70D58229E1D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793161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B31A-7114-7B36-61F2-4D53E1BCC7C3}"/>
              </a:ext>
            </a:extLst>
          </p:cNvPr>
          <p:cNvSpPr>
            <a:spLocks noGrp="1"/>
          </p:cNvSpPr>
          <p:nvPr>
            <p:ph type="title"/>
          </p:nvPr>
        </p:nvSpPr>
        <p:spPr/>
        <p:txBody>
          <a:bodyPr/>
          <a:lstStyle/>
          <a:p>
            <a:r>
              <a:rPr lang="en-US" dirty="0"/>
              <a:t>For More on Implementation</a:t>
            </a:r>
          </a:p>
        </p:txBody>
      </p:sp>
      <p:sp>
        <p:nvSpPr>
          <p:cNvPr id="3" name="Content Placeholder 2">
            <a:extLst>
              <a:ext uri="{FF2B5EF4-FFF2-40B4-BE49-F238E27FC236}">
                <a16:creationId xmlns:a16="http://schemas.microsoft.com/office/drawing/2014/main" id="{ADA7D8DD-9FF5-F8AD-7575-7E07B16B7487}"/>
              </a:ext>
            </a:extLst>
          </p:cNvPr>
          <p:cNvSpPr>
            <a:spLocks noGrp="1"/>
          </p:cNvSpPr>
          <p:nvPr>
            <p:ph idx="1"/>
          </p:nvPr>
        </p:nvSpPr>
        <p:spPr>
          <a:xfrm>
            <a:off x="457200" y="1056054"/>
            <a:ext cx="8229600" cy="2502432"/>
          </a:xfrm>
        </p:spPr>
        <p:txBody>
          <a:bodyPr>
            <a:normAutofit/>
          </a:bodyPr>
          <a:lstStyle/>
          <a:p>
            <a:pPr>
              <a:spcBef>
                <a:spcPts val="1800"/>
              </a:spcBef>
            </a:pPr>
            <a:r>
              <a:rPr lang="en-US" sz="2200" dirty="0"/>
              <a:t>For a deeper dive into implementation, please access the presentation </a:t>
            </a:r>
            <a:r>
              <a:rPr lang="en-US" sz="2200" b="1" dirty="0">
                <a:solidFill>
                  <a:schemeClr val="accent1"/>
                </a:solidFill>
              </a:rPr>
              <a:t>“Implementation of CHG Bathing and Nasal Decolonization”</a:t>
            </a:r>
            <a:r>
              <a:rPr lang="en-US" sz="2200" dirty="0"/>
              <a:t> on </a:t>
            </a:r>
            <a:r>
              <a:rPr lang="en-US" sz="2200" u="sng" dirty="0">
                <a:solidFill>
                  <a:srgbClr val="3333FF"/>
                </a:solidFill>
                <a:hlinkClick r:id="rId2"/>
              </a:rPr>
              <a:t>the Decolonization section of the Toolkit website</a:t>
            </a:r>
            <a:r>
              <a:rPr lang="en-US" sz="2200" dirty="0"/>
              <a:t>.</a:t>
            </a:r>
          </a:p>
          <a:p>
            <a:pPr>
              <a:spcBef>
                <a:spcPts val="1800"/>
              </a:spcBef>
            </a:pPr>
            <a:r>
              <a:rPr lang="en-US" sz="2200" dirty="0"/>
              <a:t>This Toolkit also provides </a:t>
            </a:r>
            <a:r>
              <a:rPr lang="en-US" sz="2200" u="sng" dirty="0">
                <a:solidFill>
                  <a:srgbClr val="3333FF"/>
                </a:solidFill>
                <a:hlinkClick r:id="rId3"/>
              </a:rPr>
              <a:t>Tools and Resources for Decolonization</a:t>
            </a:r>
            <a:r>
              <a:rPr lang="en-US" sz="2200" dirty="0">
                <a:solidFill>
                  <a:srgbClr val="3333FF"/>
                </a:solidFill>
              </a:rPr>
              <a:t> </a:t>
            </a:r>
            <a:r>
              <a:rPr lang="en-US" sz="2200" dirty="0"/>
              <a:t>to assist the implementation of your decolonization program:</a:t>
            </a:r>
          </a:p>
        </p:txBody>
      </p:sp>
      <p:sp>
        <p:nvSpPr>
          <p:cNvPr id="25" name="Rectangle: Rounded Corners 24">
            <a:extLst>
              <a:ext uri="{FF2B5EF4-FFF2-40B4-BE49-F238E27FC236}">
                <a16:creationId xmlns:a16="http://schemas.microsoft.com/office/drawing/2014/main" id="{E3DDD3A9-FD38-D6CF-7428-9A750270A907}"/>
              </a:ext>
              <a:ext uri="{C183D7F6-B498-43B3-948B-1728B52AA6E4}">
                <adec:decorative xmlns:adec="http://schemas.microsoft.com/office/drawing/2017/decorative" val="1"/>
              </a:ext>
            </a:extLst>
          </p:cNvPr>
          <p:cNvSpPr/>
          <p:nvPr/>
        </p:nvSpPr>
        <p:spPr>
          <a:xfrm>
            <a:off x="784320" y="3609285"/>
            <a:ext cx="7575360" cy="2657776"/>
          </a:xfrm>
          <a:prstGeom prst="roundRect">
            <a:avLst>
              <a:gd name="adj" fmla="val 9414"/>
            </a:avLst>
          </a:prstGeom>
          <a:solidFill>
            <a:schemeClr val="accent3"/>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AFFDAFD-9041-7106-9A11-CEECD9D95C66}"/>
              </a:ext>
            </a:extLst>
          </p:cNvPr>
          <p:cNvSpPr>
            <a:spLocks noGrp="1"/>
          </p:cNvSpPr>
          <p:nvPr>
            <p:ph type="body" sz="quarter" idx="12"/>
          </p:nvPr>
        </p:nvSpPr>
        <p:spPr>
          <a:xfrm>
            <a:off x="959881" y="3815428"/>
            <a:ext cx="3767328" cy="2451633"/>
          </a:xfrm>
        </p:spPr>
        <p:txBody>
          <a:bodyPr vert="horz" lIns="91440" tIns="45720" rIns="91440" bIns="45720" rtlCol="0">
            <a:noAutofit/>
          </a:bodyPr>
          <a:lstStyle/>
          <a:p>
            <a:pPr marL="365760" lvl="1" indent="-365760" defTabSz="457200">
              <a:spcBef>
                <a:spcPts val="600"/>
              </a:spcBef>
              <a:buSzPct val="200000"/>
              <a:buBlip>
                <a:blip r:embed="rId4">
                  <a:extLst>
                    <a:ext uri="{96DAC541-7B7A-43D3-8B79-37D633B846F1}">
                      <asvg:svgBlip xmlns:asvg="http://schemas.microsoft.com/office/drawing/2016/SVG/main" r:embed="rId5"/>
                    </a:ext>
                  </a:extLst>
                </a:blip>
              </a:buBlip>
              <a:defRPr/>
            </a:pPr>
            <a:r>
              <a:rPr kumimoji="0" lang="en-US" sz="1600" b="1" i="0" u="sng" strike="noStrike" kern="1200" cap="none" spc="0" normalizeH="0" baseline="0" noProof="0" dirty="0">
                <a:ln>
                  <a:noFill/>
                </a:ln>
                <a:solidFill>
                  <a:srgbClr val="3333FF"/>
                </a:solidFill>
                <a:effectLst/>
                <a:uLnTx/>
                <a:uFillTx/>
                <a:ea typeface="+mn-ea"/>
                <a:cs typeface="+mn-cs"/>
                <a:hlinkClick r:id="rId6"/>
              </a:rPr>
              <a:t>First Steps, Readiness, and Pre-Launch</a:t>
            </a:r>
            <a:endParaRPr kumimoji="0" lang="en-US" sz="1600" b="1" i="0" u="sng" strike="noStrike" kern="1200" cap="none" spc="0" normalizeH="0" baseline="0" noProof="0" dirty="0">
              <a:ln>
                <a:noFill/>
              </a:ln>
              <a:solidFill>
                <a:srgbClr val="3333FF"/>
              </a:solidFill>
              <a:effectLst/>
              <a:uLnTx/>
              <a:uFillTx/>
              <a:ea typeface="+mn-ea"/>
              <a:cs typeface="+mn-cs"/>
              <a:hlinkClick r:id="rId7" action="ppaction://hlinksldjump">
                <a:extLst>
                  <a:ext uri="{A12FA001-AC4F-418D-AE19-62706E023703}">
                    <ahyp:hlinkClr xmlns:ahyp="http://schemas.microsoft.com/office/drawing/2018/hyperlinkcolor" val="tx"/>
                  </a:ext>
                </a:extLst>
              </a:hlinkClick>
            </a:endParaRPr>
          </a:p>
          <a:p>
            <a:pPr marL="365760" indent="0">
              <a:buNone/>
            </a:pPr>
            <a:r>
              <a:rPr lang="en-US" sz="1400" b="0" dirty="0"/>
              <a:t>Guides to </a:t>
            </a:r>
            <a:r>
              <a:rPr lang="en-US" sz="1400" b="0" dirty="0">
                <a:solidFill>
                  <a:schemeClr val="tx1"/>
                </a:solidFill>
              </a:rPr>
              <a:t>walk you through key early decisions and the preparatory steps for launch of decolonization.</a:t>
            </a:r>
            <a:endParaRPr lang="en-US" sz="1400" b="0" dirty="0"/>
          </a:p>
          <a:p>
            <a:pPr marL="365760" marR="0" lvl="0" indent="-365760" algn="l" defTabSz="457200" rtl="0" eaLnBrk="1" fontAlgn="auto" latinLnBrk="0" hangingPunct="1">
              <a:spcBef>
                <a:spcPts val="1800"/>
              </a:spcBef>
              <a:buClrTx/>
              <a:buSzPct val="200000"/>
              <a:buFontTx/>
              <a:buBlip>
                <a:blip r:embed="rId8">
                  <a:extLst>
                    <a:ext uri="{96DAC541-7B7A-43D3-8B79-37D633B846F1}">
                      <asvg:svgBlip xmlns:asvg="http://schemas.microsoft.com/office/drawing/2016/SVG/main" r:embed="rId9"/>
                    </a:ext>
                  </a:extLst>
                </a:blip>
              </a:buBlip>
              <a:tabLst/>
              <a:defRPr/>
            </a:pPr>
            <a:r>
              <a:rPr kumimoji="0" lang="en-US" sz="1600" b="1" i="0" u="none" strike="noStrike" kern="1200" cap="none" spc="0" normalizeH="0" baseline="0" noProof="0" dirty="0">
                <a:ln>
                  <a:noFill/>
                </a:ln>
                <a:solidFill>
                  <a:srgbClr val="3333FF"/>
                </a:solidFill>
                <a:effectLst/>
                <a:uLnTx/>
                <a:uFillTx/>
                <a:ea typeface="+mn-ea"/>
                <a:cs typeface="+mn-cs"/>
                <a:hlinkClick r:id="rId10"/>
              </a:rPr>
              <a:t>Sample Protocols</a:t>
            </a:r>
            <a:endParaRPr kumimoji="0" lang="en-US" sz="1600" b="1" i="0" u="none" strike="noStrike" kern="1200" cap="none" spc="0" normalizeH="0" baseline="0" noProof="0" dirty="0">
              <a:ln>
                <a:noFill/>
              </a:ln>
              <a:solidFill>
                <a:srgbClr val="3333FF"/>
              </a:solidFill>
              <a:effectLst/>
              <a:uLnTx/>
              <a:uFillTx/>
              <a:ea typeface="+mn-ea"/>
              <a:cs typeface="+mn-cs"/>
              <a:hlinkClick r:id="rId7" action="ppaction://hlinksldjump">
                <a:extLst>
                  <a:ext uri="{A12FA001-AC4F-418D-AE19-62706E023703}">
                    <ahyp:hlinkClr xmlns:ahyp="http://schemas.microsoft.com/office/drawing/2018/hyperlinkcolor" val="tx"/>
                  </a:ext>
                </a:extLst>
              </a:hlinkClick>
            </a:endParaRPr>
          </a:p>
          <a:p>
            <a:pPr marL="365760" indent="0">
              <a:buNone/>
            </a:pPr>
            <a:r>
              <a:rPr lang="en-US" sz="1400" b="0" dirty="0">
                <a:solidFill>
                  <a:schemeClr val="tx1"/>
                </a:solidFill>
              </a:rPr>
              <a:t>Sample unit and nursing protocols for CHG and nasal decolonization. Choose and adapt the protocols that best fit your unit’s needs. </a:t>
            </a:r>
          </a:p>
        </p:txBody>
      </p:sp>
      <p:sp>
        <p:nvSpPr>
          <p:cNvPr id="6" name="Text Placeholder 5">
            <a:extLst>
              <a:ext uri="{FF2B5EF4-FFF2-40B4-BE49-F238E27FC236}">
                <a16:creationId xmlns:a16="http://schemas.microsoft.com/office/drawing/2014/main" id="{A21FA591-E500-45A0-C9AF-5F8492B06DB1}"/>
              </a:ext>
            </a:extLst>
          </p:cNvPr>
          <p:cNvSpPr>
            <a:spLocks noGrp="1"/>
          </p:cNvSpPr>
          <p:nvPr>
            <p:ph type="body" sz="quarter" idx="13"/>
          </p:nvPr>
        </p:nvSpPr>
        <p:spPr>
          <a:xfrm>
            <a:off x="4777673" y="3815428"/>
            <a:ext cx="3491946" cy="2451634"/>
          </a:xfrm>
        </p:spPr>
        <p:txBody>
          <a:bodyPr vert="horz" lIns="91440" tIns="45720" rIns="91440" bIns="45720" rtlCol="0">
            <a:normAutofit/>
          </a:bodyPr>
          <a:lstStyle/>
          <a:p>
            <a:pPr marL="365760" marR="0" lvl="0" indent="-365760" algn="l" defTabSz="457200" rtl="0" eaLnBrk="1" fontAlgn="auto" latinLnBrk="0" hangingPunct="1">
              <a:spcBef>
                <a:spcPts val="600"/>
              </a:spcBef>
              <a:buClrTx/>
              <a:buSzPct val="200000"/>
              <a:buBlip>
                <a:blip r:embed="rId11">
                  <a:extLst>
                    <a:ext uri="{96DAC541-7B7A-43D3-8B79-37D633B846F1}">
                      <asvg:svgBlip xmlns:asvg="http://schemas.microsoft.com/office/drawing/2016/SVG/main" r:embed="rId12"/>
                    </a:ext>
                  </a:extLst>
                </a:blip>
              </a:buBlip>
              <a:tabLst/>
              <a:defRPr/>
            </a:pPr>
            <a:r>
              <a:rPr kumimoji="0" lang="en-US" sz="1600" b="1" i="0" u="none" strike="noStrike" kern="1200" cap="none" spc="0" normalizeH="0" baseline="0" noProof="0" dirty="0">
                <a:ln>
                  <a:noFill/>
                </a:ln>
                <a:solidFill>
                  <a:srgbClr val="3333FF"/>
                </a:solidFill>
                <a:effectLst/>
                <a:uLnTx/>
                <a:uFillTx/>
                <a:ea typeface="+mn-ea"/>
                <a:cs typeface="+mn-cs"/>
                <a:hlinkClick r:id="rId13"/>
              </a:rPr>
              <a:t>Staff Training Materials</a:t>
            </a:r>
            <a:endParaRPr kumimoji="0" lang="en-US" sz="1600" b="1" i="0" u="none" strike="noStrike" kern="1200" cap="none" spc="0" normalizeH="0" baseline="0" noProof="0" dirty="0">
              <a:ln>
                <a:noFill/>
              </a:ln>
              <a:solidFill>
                <a:srgbClr val="3333FF"/>
              </a:solidFill>
              <a:effectLst/>
              <a:uLnTx/>
              <a:uFillTx/>
              <a:ea typeface="+mn-ea"/>
              <a:cs typeface="+mn-cs"/>
              <a:hlinkClick r:id="rId7" action="ppaction://hlinksldjump">
                <a:extLst>
                  <a:ext uri="{A12FA001-AC4F-418D-AE19-62706E023703}">
                    <ahyp:hlinkClr xmlns:ahyp="http://schemas.microsoft.com/office/drawing/2018/hyperlinkcolor" val="tx"/>
                  </a:ext>
                </a:extLst>
              </a:hlinkClick>
            </a:endParaRPr>
          </a:p>
          <a:p>
            <a:pPr marL="365760" indent="0">
              <a:buNone/>
            </a:pPr>
            <a:r>
              <a:rPr lang="en-US" sz="1400" b="0" dirty="0">
                <a:solidFill>
                  <a:schemeClr val="tx1"/>
                </a:solidFill>
              </a:rPr>
              <a:t>Training materials </a:t>
            </a:r>
            <a:r>
              <a:rPr lang="en-US" sz="1400" b="0" dirty="0"/>
              <a:t>for staff education, </a:t>
            </a:r>
            <a:r>
              <a:rPr lang="en-US" sz="1400" b="0" dirty="0">
                <a:solidFill>
                  <a:schemeClr val="tx1"/>
                </a:solidFill>
              </a:rPr>
              <a:t>including training documents, FAQs, and talking points.</a:t>
            </a:r>
          </a:p>
          <a:p>
            <a:pPr marL="365760" marR="0" lvl="0" indent="-365760" algn="l" defTabSz="457200" rtl="0" eaLnBrk="1" fontAlgn="auto" latinLnBrk="0" hangingPunct="1">
              <a:spcBef>
                <a:spcPts val="1800"/>
              </a:spcBef>
              <a:buClrTx/>
              <a:buSzPct val="200000"/>
              <a:buBlip>
                <a:blip r:embed="rId14">
                  <a:extLst>
                    <a:ext uri="{96DAC541-7B7A-43D3-8B79-37D633B846F1}">
                      <asvg:svgBlip xmlns:asvg="http://schemas.microsoft.com/office/drawing/2016/SVG/main" r:embed="rId15"/>
                    </a:ext>
                  </a:extLst>
                </a:blip>
              </a:buBlip>
              <a:tabLst/>
              <a:defRPr/>
            </a:pPr>
            <a:r>
              <a:rPr kumimoji="0" lang="en-US" sz="1600" b="1" i="0" u="none" strike="noStrike" kern="1200" cap="none" spc="0" normalizeH="0" baseline="0" noProof="0" dirty="0">
                <a:ln>
                  <a:noFill/>
                </a:ln>
                <a:solidFill>
                  <a:srgbClr val="3333FF"/>
                </a:solidFill>
                <a:effectLst/>
                <a:uLnTx/>
                <a:uFillTx/>
                <a:ea typeface="+mn-ea"/>
                <a:cs typeface="+mn-cs"/>
                <a:hlinkClick r:id="rId16">
                  <a:extLst>
                    <a:ext uri="{A12FA001-AC4F-418D-AE19-62706E023703}">
                      <ahyp:hlinkClr xmlns:ahyp="http://schemas.microsoft.com/office/drawing/2018/hyperlinkcolor" val="tx"/>
                    </a:ext>
                  </a:extLst>
                </a:hlinkClick>
              </a:rPr>
              <a:t>Patient Educational Resources</a:t>
            </a:r>
            <a:endParaRPr lang="en-US" sz="1600" b="1" dirty="0">
              <a:solidFill>
                <a:schemeClr val="tx1"/>
              </a:solidFill>
            </a:endParaRPr>
          </a:p>
          <a:p>
            <a:pPr marL="365760" indent="0">
              <a:buNone/>
            </a:pPr>
            <a:r>
              <a:rPr lang="en-US" sz="1400" b="0" dirty="0"/>
              <a:t>R</a:t>
            </a:r>
            <a:r>
              <a:rPr lang="en-US" sz="1400" b="0" dirty="0">
                <a:solidFill>
                  <a:schemeClr val="tx1"/>
                </a:solidFill>
              </a:rPr>
              <a:t>esources and instructions to educate patients about decolonization.</a:t>
            </a:r>
          </a:p>
        </p:txBody>
      </p:sp>
      <p:sp>
        <p:nvSpPr>
          <p:cNvPr id="24" name="Slide Number Placeholder 23">
            <a:extLst>
              <a:ext uri="{FF2B5EF4-FFF2-40B4-BE49-F238E27FC236}">
                <a16:creationId xmlns:a16="http://schemas.microsoft.com/office/drawing/2014/main" id="{48EB44FD-8904-6C75-5ACB-22DA2D6D509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382654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1616-6A8F-2D8E-1AB5-7C8373BD8CCF}"/>
              </a:ext>
            </a:extLst>
          </p:cNvPr>
          <p:cNvSpPr>
            <a:spLocks noGrp="1"/>
          </p:cNvSpPr>
          <p:nvPr>
            <p:ph type="title"/>
          </p:nvPr>
        </p:nvSpPr>
        <p:spPr>
          <a:xfrm>
            <a:off x="457200" y="0"/>
            <a:ext cx="8229600" cy="914400"/>
          </a:xfrm>
        </p:spPr>
        <p:txBody>
          <a:bodyPr/>
          <a:lstStyle/>
          <a:p>
            <a:r>
              <a:rPr lang="en-US" dirty="0"/>
              <a:t>Using the 4 Es</a:t>
            </a:r>
            <a:r>
              <a:rPr lang="en-US" baseline="30000" dirty="0"/>
              <a:t>46-51</a:t>
            </a:r>
          </a:p>
        </p:txBody>
      </p:sp>
      <p:sp>
        <p:nvSpPr>
          <p:cNvPr id="32" name="Content Placeholder 31">
            <a:extLst>
              <a:ext uri="{FF2B5EF4-FFF2-40B4-BE49-F238E27FC236}">
                <a16:creationId xmlns:a16="http://schemas.microsoft.com/office/drawing/2014/main" id="{D1F4EE4F-09E1-9D2D-7763-10F71F8A7F22}"/>
              </a:ext>
            </a:extLst>
          </p:cNvPr>
          <p:cNvSpPr>
            <a:spLocks noGrp="1"/>
          </p:cNvSpPr>
          <p:nvPr>
            <p:ph idx="1"/>
          </p:nvPr>
        </p:nvSpPr>
        <p:spPr>
          <a:xfrm>
            <a:off x="367580" y="996097"/>
            <a:ext cx="8319220" cy="529304"/>
          </a:xfrm>
        </p:spPr>
        <p:txBody>
          <a:bodyPr>
            <a:normAutofit/>
          </a:bodyPr>
          <a:lstStyle/>
          <a:p>
            <a:r>
              <a:rPr lang="en-US" sz="2000" dirty="0">
                <a:solidFill>
                  <a:prstClr val="black"/>
                </a:solidFill>
                <a:latin typeface="Calibri" panose="020F0502020204030204"/>
                <a:cs typeface="Calibri"/>
              </a:rPr>
              <a:t>Learn more on </a:t>
            </a:r>
            <a:r>
              <a:rPr lang="en-US" sz="2000" b="1" u="sng" dirty="0">
                <a:solidFill>
                  <a:srgbClr val="0070C0"/>
                </a:solidFill>
                <a:latin typeface="Calibri" panose="020F0502020204030204"/>
                <a:cs typeface="Calibri"/>
                <a:hlinkClick r:id="rId3"/>
              </a:rPr>
              <a:t>What Are The 4 Es?</a:t>
            </a:r>
            <a:r>
              <a:rPr lang="en-US" sz="2000" dirty="0">
                <a:solidFill>
                  <a:srgbClr val="0070C0"/>
                </a:solidFill>
                <a:latin typeface="Calibri" panose="020F0502020204030204"/>
                <a:cs typeface="Calibri"/>
              </a:rPr>
              <a:t> </a:t>
            </a:r>
            <a:r>
              <a:rPr lang="en-US" sz="2000" dirty="0">
                <a:solidFill>
                  <a:prstClr val="black"/>
                </a:solidFill>
                <a:latin typeface="Calibri" panose="020F0502020204030204"/>
                <a:cs typeface="Calibri"/>
              </a:rPr>
              <a:t>from the Toolkit website.</a:t>
            </a:r>
            <a:endParaRPr lang="en-US" sz="2000" dirty="0"/>
          </a:p>
        </p:txBody>
      </p:sp>
      <p:pic>
        <p:nvPicPr>
          <p:cNvPr id="3" name="Picture 2" descr="The Four Es are Engage, Educate, Execute, and Evaluate. &#10;To Engage: Secure leadership support. Set goals and establish expectations. Convene a team.&#10;Ask: How can we engage hearts and minds?&#10;To Educate: Share the evidence. Educate on new policies/procedures. Use multimodal educational tools.&#10;Ask: How can we turn the evidence into behavior?&#10;To Execute: Implement evidence-based practice. Address barriers and make revisions. Collect data throughout implementation. Assess fidelity to the model of care.&#10;Ask: What do we need to do? How can we do it with our resources and culture?&#10;To Evaluate: Analyze the data. Share outcomes/feedback to leadership &amp; staff. Reassess and revise based on findings&#10;Ask: How do we know if we made a difference?">
            <a:extLst>
              <a:ext uri="{FF2B5EF4-FFF2-40B4-BE49-F238E27FC236}">
                <a16:creationId xmlns:a16="http://schemas.microsoft.com/office/drawing/2014/main" id="{EDFEB836-78E7-EA0F-A17C-61AF26468AC5}"/>
              </a:ext>
            </a:extLst>
          </p:cNvPr>
          <p:cNvPicPr>
            <a:picLocks noChangeAspect="1"/>
          </p:cNvPicPr>
          <p:nvPr/>
        </p:nvPicPr>
        <p:blipFill>
          <a:blip r:embed="rId4"/>
          <a:srcRect/>
          <a:stretch/>
        </p:blipFill>
        <p:spPr>
          <a:xfrm>
            <a:off x="367580" y="1481483"/>
            <a:ext cx="8408840" cy="4087931"/>
          </a:xfrm>
          <a:prstGeom prst="rect">
            <a:avLst/>
          </a:prstGeom>
        </p:spPr>
      </p:pic>
      <p:sp>
        <p:nvSpPr>
          <p:cNvPr id="38" name="Text Placeholder 26">
            <a:extLst>
              <a:ext uri="{FF2B5EF4-FFF2-40B4-BE49-F238E27FC236}">
                <a16:creationId xmlns:a16="http://schemas.microsoft.com/office/drawing/2014/main" id="{A3A6373E-E43A-489F-D1DD-47122DA44FEE}"/>
              </a:ext>
            </a:extLst>
          </p:cNvPr>
          <p:cNvSpPr txBox="1">
            <a:spLocks/>
          </p:cNvSpPr>
          <p:nvPr/>
        </p:nvSpPr>
        <p:spPr>
          <a:xfrm>
            <a:off x="367580" y="5717585"/>
            <a:ext cx="8408839" cy="544830"/>
          </a:xfrm>
          <a:prstGeom prst="roundRect">
            <a:avLst/>
          </a:prstGeom>
          <a:solidFill>
            <a:srgbClr val="F2F2F2"/>
          </a:solidFill>
          <a:effectLst>
            <a:innerShdw blurRad="63500" dist="50800" dir="13500000">
              <a:prstClr val="black">
                <a:alpha val="50000"/>
              </a:prstClr>
            </a:innerShdw>
          </a:effectLst>
        </p:spPr>
        <p:txBody>
          <a:bodyPr vert="horz" wrap="square" lIns="182880" tIns="91440" rIns="182880" bIns="91440" rtlCol="0" anchor="ctr">
            <a:sp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spcBef>
                <a:spcPts val="0"/>
              </a:spcBef>
              <a:spcAft>
                <a:spcPts val="600"/>
              </a:spcAft>
              <a:buNone/>
            </a:pPr>
            <a:r>
              <a:rPr lang="en-US" sz="2000" dirty="0">
                <a:solidFill>
                  <a:prstClr val="black"/>
                </a:solidFill>
                <a:latin typeface="Calibri" panose="020F0502020204030204"/>
                <a:cs typeface="Calibri"/>
              </a:rPr>
              <a:t>Access </a:t>
            </a:r>
            <a:r>
              <a:rPr lang="en-US" sz="2000" b="1" u="sng" dirty="0">
                <a:solidFill>
                  <a:srgbClr val="0070C0"/>
                </a:solidFill>
                <a:latin typeface="Calibri" panose="020F0502020204030204"/>
                <a:cs typeface="Calibri"/>
                <a:hlinkClick r:id="rId5"/>
              </a:rPr>
              <a:t>the one-pager on the 4 Es</a:t>
            </a:r>
            <a:r>
              <a:rPr lang="en-US" sz="2000" b="1" dirty="0">
                <a:solidFill>
                  <a:prstClr val="black"/>
                </a:solidFill>
                <a:latin typeface="Calibri" panose="020F0502020204030204"/>
                <a:cs typeface="Calibri"/>
              </a:rPr>
              <a:t> </a:t>
            </a:r>
            <a:r>
              <a:rPr lang="en-US" sz="2000" dirty="0">
                <a:solidFill>
                  <a:prstClr val="black"/>
                </a:solidFill>
                <a:latin typeface="Calibri" panose="020F0502020204030204"/>
                <a:cs typeface="Calibri"/>
              </a:rPr>
              <a:t>here.</a:t>
            </a:r>
            <a:endParaRPr lang="en-US" sz="2000" b="1" u="sng" dirty="0">
              <a:solidFill>
                <a:prstClr val="black"/>
              </a:solidFill>
              <a:latin typeface="Calibri" panose="020F0502020204030204"/>
              <a:cs typeface="Calibri"/>
            </a:endParaRPr>
          </a:p>
        </p:txBody>
      </p:sp>
      <p:sp>
        <p:nvSpPr>
          <p:cNvPr id="24" name="Slide Number Placeholder 23">
            <a:extLst>
              <a:ext uri="{FF2B5EF4-FFF2-40B4-BE49-F238E27FC236}">
                <a16:creationId xmlns:a16="http://schemas.microsoft.com/office/drawing/2014/main" id="{AF22E1A9-80FD-A8F8-06F5-9EE01E93C43A}"/>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53</a:t>
            </a:fld>
            <a:endParaRPr lang="en-US" dirty="0"/>
          </a:p>
        </p:txBody>
      </p:sp>
    </p:spTree>
    <p:extLst>
      <p:ext uri="{BB962C8B-B14F-4D97-AF65-F5344CB8AC3E}">
        <p14:creationId xmlns:p14="http://schemas.microsoft.com/office/powerpoint/2010/main" val="3215197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noAutofit/>
          </a:bodyPr>
          <a:lstStyle/>
          <a:p>
            <a:r>
              <a:rPr lang="en-US" sz="3400" dirty="0"/>
              <a:t>Case Example: Engaging the ICU CUSP Team</a:t>
            </a:r>
          </a:p>
        </p:txBody>
      </p:sp>
      <p:pic>
        <p:nvPicPr>
          <p:cNvPr id="7" name="Picture 6" descr="Engage: Secure leadership support. Set goals and establish expectations. Convene a team.&#10;Ask: How can we engage hearts and minds?">
            <a:extLst>
              <a:ext uri="{FF2B5EF4-FFF2-40B4-BE49-F238E27FC236}">
                <a16:creationId xmlns:a16="http://schemas.microsoft.com/office/drawing/2014/main" id="{898D5E92-19B5-A7F5-EC13-4055D5AAD66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65639" y="1201868"/>
            <a:ext cx="7425658" cy="881580"/>
          </a:xfrm>
          <a:prstGeom prst="rect">
            <a:avLst/>
          </a:prstGeom>
        </p:spPr>
      </p:pic>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796413" y="2174803"/>
            <a:ext cx="8073267" cy="3990023"/>
          </a:xfrm>
        </p:spPr>
        <p:txBody>
          <a:bodyPr vert="horz" lIns="91440" tIns="45720" rIns="91440" bIns="45720" rtlCol="0" anchor="t">
            <a:normAutofit/>
          </a:bodyPr>
          <a:lstStyle/>
          <a:p>
            <a:pPr>
              <a:spcBef>
                <a:spcPts val="1200"/>
              </a:spcBef>
            </a:pPr>
            <a:r>
              <a:rPr lang="en-US" sz="2400" dirty="0"/>
              <a:t>The hospital’s ICU was experiencing rising MRSA rates.</a:t>
            </a:r>
          </a:p>
          <a:p>
            <a:pPr lvl="1"/>
            <a:r>
              <a:rPr lang="en-US" sz="2200" dirty="0"/>
              <a:t>Implemented decolonization several years ago</a:t>
            </a:r>
          </a:p>
          <a:p>
            <a:pPr lvl="1"/>
            <a:r>
              <a:rPr lang="en-US" sz="2200" dirty="0"/>
              <a:t>Unit’s rates recently rose above hospital average.</a:t>
            </a:r>
          </a:p>
          <a:p>
            <a:pPr>
              <a:spcBef>
                <a:spcPts val="2400"/>
              </a:spcBef>
            </a:pPr>
            <a:r>
              <a:rPr lang="en-US" sz="2400" dirty="0"/>
              <a:t>The CUSP team reviews the data and recognizes the problem.</a:t>
            </a:r>
          </a:p>
          <a:p>
            <a:pPr lvl="1"/>
            <a:r>
              <a:rPr lang="en-US" sz="2200" dirty="0">
                <a:cs typeface="Calibri"/>
              </a:rPr>
              <a:t>Data shows that rates have been rising every quarter.</a:t>
            </a:r>
          </a:p>
          <a:p>
            <a:pPr>
              <a:spcBef>
                <a:spcPts val="2400"/>
              </a:spcBef>
            </a:pPr>
            <a:r>
              <a:rPr lang="en-US" sz="2400" dirty="0">
                <a:cs typeface="Calibri"/>
              </a:rPr>
              <a:t>CUSP team engages with staff and leaders to learn more about current practices.</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54</a:t>
            </a:fld>
            <a:endParaRPr lang="en-US" dirty="0"/>
          </a:p>
        </p:txBody>
      </p:sp>
    </p:spTree>
    <p:extLst>
      <p:ext uri="{BB962C8B-B14F-4D97-AF65-F5344CB8AC3E}">
        <p14:creationId xmlns:p14="http://schemas.microsoft.com/office/powerpoint/2010/main" val="530489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noAutofit/>
          </a:bodyPr>
          <a:lstStyle/>
          <a:p>
            <a:r>
              <a:rPr lang="en-US" sz="3600" dirty="0"/>
              <a:t>Case Example: Assessing Current Practice</a:t>
            </a:r>
          </a:p>
        </p:txBody>
      </p:sp>
      <p:pic>
        <p:nvPicPr>
          <p:cNvPr id="7" name="Picture 6" descr="Engage: Secure leadership support. Set goals and establish expectations. Convene a team.&#10;Ask: How can we engage hearts and minds?">
            <a:extLst>
              <a:ext uri="{FF2B5EF4-FFF2-40B4-BE49-F238E27FC236}">
                <a16:creationId xmlns:a16="http://schemas.microsoft.com/office/drawing/2014/main" id="{898D5E92-19B5-A7F5-EC13-4055D5AAD66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65639" y="1201868"/>
            <a:ext cx="7425658" cy="881580"/>
          </a:xfrm>
          <a:prstGeom prst="rect">
            <a:avLst/>
          </a:prstGeom>
        </p:spPr>
      </p:pic>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737419" y="2163097"/>
            <a:ext cx="8052620" cy="4001729"/>
          </a:xfrm>
        </p:spPr>
        <p:txBody>
          <a:bodyPr vert="horz" lIns="91440" tIns="45720" rIns="91440" bIns="45720" rtlCol="0" anchor="t">
            <a:normAutofit/>
          </a:bodyPr>
          <a:lstStyle/>
          <a:p>
            <a:r>
              <a:rPr lang="en-US" sz="2400" dirty="0">
                <a:cs typeface="Calibri"/>
              </a:rPr>
              <a:t>Staff had been using soap and water bathing instead of CHG. </a:t>
            </a:r>
          </a:p>
          <a:p>
            <a:pPr lvl="1"/>
            <a:r>
              <a:rPr lang="en-US" sz="2000" dirty="0">
                <a:cs typeface="Calibri"/>
              </a:rPr>
              <a:t>Patients complained about feeling “sticky” and staff felt patients were cleaner with soap. </a:t>
            </a:r>
          </a:p>
          <a:p>
            <a:pPr lvl="1"/>
            <a:r>
              <a:rPr lang="en-US" sz="2000" dirty="0">
                <a:cs typeface="Calibri"/>
              </a:rPr>
              <a:t>Some leaders considered soap-and-water to be a less costly option. </a:t>
            </a:r>
          </a:p>
          <a:p>
            <a:pPr>
              <a:spcBef>
                <a:spcPts val="1200"/>
              </a:spcBef>
            </a:pPr>
            <a:r>
              <a:rPr lang="en-US" sz="2400" dirty="0">
                <a:cs typeface="Calibri"/>
              </a:rPr>
              <a:t>Decolonization was not being documented in the electronic health records (EHR).</a:t>
            </a:r>
          </a:p>
          <a:p>
            <a:pPr lvl="1"/>
            <a:r>
              <a:rPr lang="en-US" sz="2000" dirty="0">
                <a:cs typeface="Calibri"/>
              </a:rPr>
              <a:t>Staff did not receive training on how to document decolonization in the new EHR system.</a:t>
            </a:r>
          </a:p>
          <a:p>
            <a:pPr>
              <a:spcBef>
                <a:spcPts val="1200"/>
              </a:spcBef>
            </a:pPr>
            <a:r>
              <a:rPr lang="en-US" sz="2400" dirty="0">
                <a:cs typeface="Calibri"/>
              </a:rPr>
              <a:t>CUSP Team conducts a literature search and review of national guidelines.</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55</a:t>
            </a:fld>
            <a:endParaRPr lang="en-US" dirty="0"/>
          </a:p>
        </p:txBody>
      </p:sp>
    </p:spTree>
    <p:extLst>
      <p:ext uri="{BB962C8B-B14F-4D97-AF65-F5344CB8AC3E}">
        <p14:creationId xmlns:p14="http://schemas.microsoft.com/office/powerpoint/2010/main" val="1410810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noAutofit/>
          </a:bodyPr>
          <a:lstStyle/>
          <a:p>
            <a:r>
              <a:rPr lang="en-US" sz="4000" dirty="0"/>
              <a:t>Case Example: Educating the Staff</a:t>
            </a:r>
          </a:p>
        </p:txBody>
      </p:sp>
      <p:pic>
        <p:nvPicPr>
          <p:cNvPr id="6" name="Picture 5" descr="Educate: Share the evidence. Educate on new policies/procedures. Use multimodal educational tools.&#10;Ask: How can we turn the evidence into behavior?">
            <a:extLst>
              <a:ext uri="{FF2B5EF4-FFF2-40B4-BE49-F238E27FC236}">
                <a16:creationId xmlns:a16="http://schemas.microsoft.com/office/drawing/2014/main" id="{C7E8C1A2-24F1-D001-E59E-B88647730F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65639" y="1201868"/>
            <a:ext cx="7425658" cy="881580"/>
          </a:xfrm>
          <a:prstGeom prst="rect">
            <a:avLst/>
          </a:prstGeom>
        </p:spPr>
      </p:pic>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801229" y="2163096"/>
            <a:ext cx="7971295" cy="4080387"/>
          </a:xfrm>
        </p:spPr>
        <p:txBody>
          <a:bodyPr>
            <a:normAutofit fontScale="92500" lnSpcReduction="10000"/>
          </a:bodyPr>
          <a:lstStyle/>
          <a:p>
            <a:pPr>
              <a:lnSpc>
                <a:spcPct val="110000"/>
              </a:lnSpc>
            </a:pPr>
            <a:r>
              <a:rPr lang="en-US" sz="2400" dirty="0"/>
              <a:t>The CUSP Team shared evidence on decolonization practices with the unit staff and leaders.</a:t>
            </a:r>
          </a:p>
          <a:p>
            <a:pPr lvl="1">
              <a:lnSpc>
                <a:spcPct val="110000"/>
              </a:lnSpc>
            </a:pPr>
            <a:r>
              <a:rPr lang="en-US" sz="2000" dirty="0"/>
              <a:t>Information on CHG’s effect and protection</a:t>
            </a:r>
          </a:p>
          <a:p>
            <a:pPr>
              <a:lnSpc>
                <a:spcPct val="110000"/>
              </a:lnSpc>
            </a:pPr>
            <a:r>
              <a:rPr lang="en-US" sz="2400" dirty="0"/>
              <a:t>Staff received education on correct procedure and proper documentation in the EHR.</a:t>
            </a:r>
          </a:p>
          <a:p>
            <a:pPr>
              <a:lnSpc>
                <a:spcPct val="110000"/>
              </a:lnSpc>
            </a:pPr>
            <a:r>
              <a:rPr lang="en-US" sz="2400" dirty="0"/>
              <a:t>The team employed multiple methods of education and communication.</a:t>
            </a:r>
          </a:p>
          <a:p>
            <a:pPr lvl="1">
              <a:lnSpc>
                <a:spcPct val="110000"/>
              </a:lnSpc>
            </a:pPr>
            <a:r>
              <a:rPr lang="en-US" sz="2000" dirty="0"/>
              <a:t>Used staff huddles, email distributions, unit team meetings, and visual displays on the unit</a:t>
            </a:r>
          </a:p>
          <a:p>
            <a:pPr>
              <a:lnSpc>
                <a:spcPct val="110000"/>
              </a:lnSpc>
            </a:pPr>
            <a:r>
              <a:rPr lang="en-US" sz="2400" dirty="0"/>
              <a:t>The team engaged with staff to collaborate and develop strategies for consistent implementation.</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56</a:t>
            </a:fld>
            <a:endParaRPr lang="en-US" dirty="0"/>
          </a:p>
        </p:txBody>
      </p:sp>
    </p:spTree>
    <p:extLst>
      <p:ext uri="{BB962C8B-B14F-4D97-AF65-F5344CB8AC3E}">
        <p14:creationId xmlns:p14="http://schemas.microsoft.com/office/powerpoint/2010/main" val="1192451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noAutofit/>
          </a:bodyPr>
          <a:lstStyle/>
          <a:p>
            <a:r>
              <a:rPr lang="en-US" dirty="0"/>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979714" y="1397938"/>
            <a:ext cx="7707086" cy="4875043"/>
          </a:xfrm>
        </p:spPr>
        <p:txBody>
          <a:bodyPr vert="horz" lIns="91440" tIns="45720" rIns="91440" bIns="45720" rtlCol="0" anchor="t">
            <a:normAutofit lnSpcReduction="10000"/>
          </a:bodyPr>
          <a:lstStyle/>
          <a:p>
            <a:pPr>
              <a:lnSpc>
                <a:spcPct val="110000"/>
              </a:lnSpc>
              <a:buSzPct val="120000"/>
            </a:pPr>
            <a:r>
              <a:rPr lang="en-US" sz="2000" i="1" dirty="0"/>
              <a:t>Staphylococcus aureus</a:t>
            </a:r>
            <a:r>
              <a:rPr lang="en-US" sz="2000" dirty="0"/>
              <a:t> is a common and formidable pathogen in hospital ICUs and non-ICUs</a:t>
            </a:r>
            <a:endParaRPr lang="en-US" sz="2000" dirty="0">
              <a:cs typeface="Calibri"/>
            </a:endParaRPr>
          </a:p>
          <a:p>
            <a:pPr>
              <a:lnSpc>
                <a:spcPct val="110000"/>
              </a:lnSpc>
              <a:buSzPct val="120000"/>
            </a:pPr>
            <a:r>
              <a:rPr lang="en-US" sz="2000" dirty="0"/>
              <a:t>Decolonization procedures protect patients from progressing from colonization to infection</a:t>
            </a:r>
            <a:endParaRPr lang="en-US" sz="2000" dirty="0">
              <a:cs typeface="Calibri"/>
            </a:endParaRPr>
          </a:p>
          <a:p>
            <a:pPr>
              <a:lnSpc>
                <a:spcPct val="110000"/>
              </a:lnSpc>
              <a:buSzPct val="120000"/>
            </a:pPr>
            <a:r>
              <a:rPr lang="en-US" sz="2000" dirty="0"/>
              <a:t>Nasal decolonization is key to clearing MRSA carriage </a:t>
            </a:r>
            <a:endParaRPr lang="en-US" sz="2000" dirty="0">
              <a:cs typeface="Calibri" panose="020F0502020204030204"/>
            </a:endParaRPr>
          </a:p>
          <a:p>
            <a:pPr>
              <a:lnSpc>
                <a:spcPct val="110000"/>
              </a:lnSpc>
              <a:buSzPct val="120000"/>
            </a:pPr>
            <a:r>
              <a:rPr lang="en-US" sz="2000" dirty="0"/>
              <a:t>Universal decolonization with mupirocin and CHG is superior to screening and contact precautions or targeted decolonization for reducing MRSA clinical cultures and all-cause bloodstream infections. Benefit has persisted over 10 years without evidence of emerging resistance.</a:t>
            </a:r>
            <a:endParaRPr lang="en-US" sz="2000" dirty="0">
              <a:cs typeface="Calibri"/>
            </a:endParaRPr>
          </a:p>
          <a:p>
            <a:pPr>
              <a:lnSpc>
                <a:spcPct val="110000"/>
              </a:lnSpc>
              <a:buSzPct val="120000"/>
            </a:pPr>
            <a:r>
              <a:rPr lang="en-US" sz="2000" dirty="0"/>
              <a:t>Mupirocin-CHG is superior to iodophor-CHG for </a:t>
            </a:r>
            <a:r>
              <a:rPr lang="en-US" sz="2000" i="1" dirty="0"/>
              <a:t>S. aureus</a:t>
            </a:r>
            <a:r>
              <a:rPr lang="en-US" sz="2000" dirty="0"/>
              <a:t> and MRSA outcomes</a:t>
            </a:r>
          </a:p>
          <a:p>
            <a:pPr>
              <a:lnSpc>
                <a:spcPct val="110000"/>
              </a:lnSpc>
              <a:buSzPct val="120000"/>
            </a:pPr>
            <a:r>
              <a:rPr lang="en-US" sz="2000" dirty="0"/>
              <a:t>Iodophor still may be preferred if mupirocin resistance is high, or prescription logistics are problematic</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57</a:t>
            </a:fld>
            <a:endParaRPr lang="en-US" dirty="0"/>
          </a:p>
        </p:txBody>
      </p:sp>
    </p:spTree>
    <p:extLst>
      <p:ext uri="{BB962C8B-B14F-4D97-AF65-F5344CB8AC3E}">
        <p14:creationId xmlns:p14="http://schemas.microsoft.com/office/powerpoint/2010/main" val="2146623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a:xfrm>
            <a:off x="457200" y="0"/>
            <a:ext cx="8229600" cy="914400"/>
          </a:xfrm>
        </p:spPr>
        <p:txBody>
          <a:bodyPr/>
          <a:lstStyle/>
          <a:p>
            <a:r>
              <a:rPr lang="en-US" dirty="0"/>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a:xfrm>
            <a:off x="457200" y="1097279"/>
            <a:ext cx="8229600" cy="5212080"/>
          </a:xfrm>
        </p:spPr>
        <p:txBody>
          <a:bodyPr>
            <a:normAutofit/>
          </a:bodyPr>
          <a:lstStyle/>
          <a:p>
            <a:pPr>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24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58</a:t>
            </a:fld>
            <a:endParaRPr lang="en-US" dirty="0"/>
          </a:p>
        </p:txBody>
      </p:sp>
    </p:spTree>
    <p:extLst>
      <p:ext uri="{BB962C8B-B14F-4D97-AF65-F5344CB8AC3E}">
        <p14:creationId xmlns:p14="http://schemas.microsoft.com/office/powerpoint/2010/main" val="2175414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List—1</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marL="342900" marR="0" lvl="0" indent="-342900">
              <a:spcAft>
                <a:spcPts val="0"/>
              </a:spcAft>
              <a:buFont typeface="+mj-lt"/>
              <a:buAutoNum type="arabicPeriod"/>
            </a:pPr>
            <a:r>
              <a:rPr lang="en-US" sz="1700" kern="100" dirty="0">
                <a:effectLst/>
                <a:ea typeface="Calibri" panose="020F0502020204030204" pitchFamily="34" charset="0"/>
                <a:cs typeface="Times New Roman" panose="02020603050405020304" pitchFamily="18" charset="0"/>
              </a:rPr>
              <a:t>Clinical Overview of Methicillin-resistant </a:t>
            </a:r>
            <a:r>
              <a:rPr lang="en-US" sz="1700" i="1" kern="100" dirty="0">
                <a:effectLst/>
                <a:ea typeface="Calibri" panose="020F0502020204030204" pitchFamily="34" charset="0"/>
                <a:cs typeface="Times New Roman" panose="02020603050405020304" pitchFamily="18" charset="0"/>
              </a:rPr>
              <a:t>Staphylococcus aureus</a:t>
            </a:r>
            <a:r>
              <a:rPr lang="en-US" sz="1700" kern="100" dirty="0">
                <a:effectLst/>
                <a:ea typeface="Calibri" panose="020F0502020204030204" pitchFamily="34" charset="0"/>
                <a:cs typeface="Times New Roman" panose="02020603050405020304" pitchFamily="18" charset="0"/>
              </a:rPr>
              <a:t> (MRSA) in Healthcare Setting. </a:t>
            </a:r>
            <a:r>
              <a:rPr lang="en-US" sz="1700" kern="100" dirty="0">
                <a:effectLst/>
                <a:ea typeface="Calibri" panose="020F0502020204030204" pitchFamily="34" charset="0"/>
                <a:cs typeface="Times New Roman" panose="02020603050405020304" pitchFamily="18" charset="0"/>
                <a:hlinkClick r:id="rId2"/>
              </a:rPr>
              <a:t>https://www.cdc.gov/mrsa/hcp/clinical-overview/index.html</a:t>
            </a:r>
            <a:r>
              <a:rPr lang="en-US" sz="1700" kern="100" dirty="0">
                <a:effectLst/>
                <a:ea typeface="Calibri" panose="020F0502020204030204" pitchFamily="34" charset="0"/>
                <a:cs typeface="Times New Roman" panose="02020603050405020304" pitchFamily="18" charset="0"/>
              </a:rPr>
              <a:t>.  Accessed July 17, 2024.</a:t>
            </a:r>
          </a:p>
          <a:p>
            <a:pPr marL="342900" marR="0" lvl="0" indent="-342900">
              <a:spcAft>
                <a:spcPts val="0"/>
              </a:spcAft>
              <a:buFont typeface="+mj-lt"/>
              <a:buAutoNum type="arabicPeriod"/>
            </a:pPr>
            <a:r>
              <a:rPr lang="en-US" sz="1700" kern="100" dirty="0">
                <a:effectLst/>
                <a:ea typeface="Calibri" panose="020F0502020204030204" pitchFamily="34" charset="0"/>
                <a:cs typeface="Times New Roman" panose="02020603050405020304" pitchFamily="18" charset="0"/>
              </a:rPr>
              <a:t>Kourtis AP, Hatfield K, Baggs J, et al. Vital signs: epidemiology and recent trends in methicillin-resistant and in methicillin-susceptible </a:t>
            </a:r>
            <a:r>
              <a:rPr lang="en-US" sz="1700" i="1" kern="100" dirty="0">
                <a:effectLst/>
                <a:ea typeface="Calibri" panose="020F0502020204030204" pitchFamily="34" charset="0"/>
                <a:cs typeface="Times New Roman" panose="02020603050405020304" pitchFamily="18" charset="0"/>
              </a:rPr>
              <a:t>Staphylococcus aureus </a:t>
            </a:r>
            <a:r>
              <a:rPr lang="en-US" sz="1700" kern="100" dirty="0">
                <a:effectLst/>
                <a:ea typeface="Calibri" panose="020F0502020204030204" pitchFamily="34" charset="0"/>
                <a:cs typeface="Times New Roman" panose="02020603050405020304" pitchFamily="18" charset="0"/>
              </a:rPr>
              <a:t>bloodstream infections - United States. MMWR Morb Mortal Wkly Rep. 2019 Mar 8;68(9):214-9. PMID: 30845118.</a:t>
            </a:r>
          </a:p>
          <a:p>
            <a:pPr marL="342900" marR="0" lvl="0" indent="-342900">
              <a:spcAft>
                <a:spcPts val="0"/>
              </a:spcAft>
              <a:buFont typeface="+mj-lt"/>
              <a:buAutoNum type="arabicPeriod"/>
            </a:pPr>
            <a:r>
              <a:rPr lang="en-US" sz="1700" kern="100" dirty="0">
                <a:effectLst/>
                <a:ea typeface="Calibri" panose="020F0502020204030204" pitchFamily="34" charset="0"/>
                <a:cs typeface="Times New Roman" panose="02020603050405020304" pitchFamily="18" charset="0"/>
              </a:rPr>
              <a:t>Centers for Disease Control and Prevention. HAI Pathogens and Antimicrobial Resistance Report, 2018 – 2021. </a:t>
            </a:r>
            <a:r>
              <a:rPr lang="en-US" sz="1700" kern="100" dirty="0">
                <a:effectLst/>
                <a:ea typeface="Calibri" panose="020F0502020204030204" pitchFamily="34" charset="0"/>
                <a:cs typeface="Times New Roman" panose="02020603050405020304" pitchFamily="18" charset="0"/>
                <a:hlinkClick r:id="rId3"/>
              </a:rPr>
              <a:t>https://www.cdc.gov/nhsn/hai-report/index.html</a:t>
            </a:r>
            <a:r>
              <a:rPr lang="en-US" sz="1700" kern="100" dirty="0">
                <a:ea typeface="Calibri" panose="020F0502020204030204" pitchFamily="34" charset="0"/>
                <a:cs typeface="Times New Roman" panose="02020603050405020304" pitchFamily="18" charset="0"/>
              </a:rPr>
              <a:t>.</a:t>
            </a:r>
            <a:r>
              <a:rPr lang="en-US" sz="1700" kern="100" dirty="0">
                <a:effectLst/>
                <a:ea typeface="Calibri" panose="020F0502020204030204" pitchFamily="34" charset="0"/>
                <a:cs typeface="Times New Roman" panose="02020603050405020304" pitchFamily="18" charset="0"/>
              </a:rPr>
              <a:t> Accessed August 1, 2024.</a:t>
            </a:r>
          </a:p>
          <a:p>
            <a:pPr marL="342900" marR="0" lvl="0" indent="-342900">
              <a:spcAft>
                <a:spcPts val="800"/>
              </a:spcAft>
              <a:buFont typeface="+mj-lt"/>
              <a:buAutoNum type="arabicPeriod"/>
            </a:pPr>
            <a:r>
              <a:rPr lang="en-US" sz="1700" kern="100" dirty="0">
                <a:effectLst/>
                <a:ea typeface="Calibri" panose="020F0502020204030204" pitchFamily="34" charset="0"/>
                <a:cs typeface="Times New Roman" panose="02020603050405020304" pitchFamily="18" charset="0"/>
              </a:rPr>
              <a:t>Wertheim HF, Melles DC, Vos MC, et al. The role of nasal carriage in </a:t>
            </a:r>
            <a:r>
              <a:rPr lang="en-US" sz="1700" i="1" kern="100" dirty="0">
                <a:effectLst/>
                <a:ea typeface="Calibri" panose="020F0502020204030204" pitchFamily="34" charset="0"/>
                <a:cs typeface="Times New Roman" panose="02020603050405020304" pitchFamily="18" charset="0"/>
              </a:rPr>
              <a:t>Staphylococcus aureus </a:t>
            </a:r>
            <a:r>
              <a:rPr lang="en-US" sz="1700" kern="100" dirty="0">
                <a:effectLst/>
                <a:ea typeface="Calibri" panose="020F0502020204030204" pitchFamily="34" charset="0"/>
                <a:cs typeface="Times New Roman" panose="02020603050405020304" pitchFamily="18" charset="0"/>
              </a:rPr>
              <a:t>infections. Lancet Infect Dis. 2005 Dec;5(12):751-62. PMID: 16310147.</a:t>
            </a:r>
          </a:p>
          <a:p>
            <a:pPr marL="342900" marR="0" lvl="0" indent="-342900">
              <a:spcAft>
                <a:spcPts val="800"/>
              </a:spcAft>
              <a:buFont typeface="+mj-lt"/>
              <a:buAutoNum type="arabicPeriod"/>
            </a:pPr>
            <a:r>
              <a:rPr lang="en-US" sz="1700" dirty="0">
                <a:effectLst/>
                <a:ea typeface="Times New Roman" panose="02020603050405020304" pitchFamily="18" charset="0"/>
                <a:cs typeface="Segoe UI" panose="020B0502040204020203" pitchFamily="34" charset="0"/>
              </a:rPr>
              <a:t>PubChem Identifier: CID 29089</a:t>
            </a:r>
            <a:br>
              <a:rPr lang="en-US" sz="1700" dirty="0">
                <a:effectLst/>
                <a:ea typeface="Times New Roman" panose="02020603050405020304" pitchFamily="18" charset="0"/>
              </a:rPr>
            </a:br>
            <a:r>
              <a:rPr lang="en-US" sz="1700" dirty="0">
                <a:effectLst/>
                <a:ea typeface="Times New Roman" panose="02020603050405020304" pitchFamily="18" charset="0"/>
                <a:cs typeface="Segoe UI" panose="020B0502040204020203" pitchFamily="34" charset="0"/>
              </a:rPr>
              <a:t>URL: </a:t>
            </a:r>
            <a:r>
              <a:rPr lang="en-US" sz="1700" dirty="0">
                <a:ea typeface="Times New Roman" panose="02020603050405020304" pitchFamily="18" charset="0"/>
                <a:cs typeface="Segoe UI" panose="020B0502040204020203" pitchFamily="34" charset="0"/>
                <a:hlinkClick r:id="rId4"/>
              </a:rPr>
              <a:t>https://pubchem.ncbi.nlm.nih.gov/compound/29089#section=2D-Structur</a:t>
            </a:r>
            <a:r>
              <a:rPr lang="en-US" sz="1700" dirty="0">
                <a:ea typeface="Times New Roman" panose="02020603050405020304" pitchFamily="18" charset="0"/>
                <a:cs typeface="Segoe UI" panose="020B0502040204020203" pitchFamily="34" charset="0"/>
              </a:rPr>
              <a:t>. </a:t>
            </a:r>
            <a:endParaRPr lang="en-US" sz="1700" dirty="0">
              <a:ea typeface="Times New Roman" panose="02020603050405020304" pitchFamily="18" charset="0"/>
            </a:endParaRPr>
          </a:p>
          <a:p>
            <a:pPr marL="342900" marR="0" lvl="0" indent="-342900">
              <a:buFont typeface="+mj-lt"/>
              <a:buAutoNum type="arabicPeriod"/>
            </a:pPr>
            <a:r>
              <a:rPr lang="en-US" sz="1700" dirty="0">
                <a:solidFill>
                  <a:srgbClr val="212121"/>
                </a:solidFill>
                <a:effectLst/>
                <a:ea typeface="Times New Roman" panose="02020603050405020304" pitchFamily="18" charset="0"/>
              </a:rPr>
              <a:t>Hall R. Povidone-iodine and chlorhexidine gluconate containing detergents for disinfection of hands. J Hosp Infect. 1980 Dec;1(4):367-8. PMID: 6182243.</a:t>
            </a:r>
            <a:endParaRPr lang="en-US" sz="1700" dirty="0">
              <a:effectLst/>
              <a:ea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59</a:t>
            </a:fld>
            <a:endParaRPr lang="en-US" dirty="0"/>
          </a:p>
        </p:txBody>
      </p:sp>
    </p:spTree>
    <p:extLst>
      <p:ext uri="{BB962C8B-B14F-4D97-AF65-F5344CB8AC3E}">
        <p14:creationId xmlns:p14="http://schemas.microsoft.com/office/powerpoint/2010/main" val="145622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081A-886C-0843-BCE8-F6886CCF88B5}"/>
              </a:ext>
            </a:extLst>
          </p:cNvPr>
          <p:cNvSpPr>
            <a:spLocks noGrp="1"/>
          </p:cNvSpPr>
          <p:nvPr>
            <p:ph type="title"/>
          </p:nvPr>
        </p:nvSpPr>
        <p:spPr/>
        <p:txBody>
          <a:bodyPr>
            <a:noAutofit/>
          </a:bodyPr>
          <a:lstStyle/>
          <a:p>
            <a:r>
              <a:rPr lang="en-US" i="1" dirty="0"/>
              <a:t>S. aureus </a:t>
            </a:r>
            <a:r>
              <a:rPr lang="en-US" dirty="0"/>
              <a:t>Colonization Patterns</a:t>
            </a:r>
            <a:r>
              <a:rPr lang="en-US" baseline="30000" dirty="0"/>
              <a:t>4</a:t>
            </a:r>
            <a:endParaRPr lang="en-US" dirty="0"/>
          </a:p>
        </p:txBody>
      </p:sp>
      <p:pic>
        <p:nvPicPr>
          <p:cNvPr id="4" name="Picture 3" descr="Diagram indicating what percentage of individuals have S. aureus carriage at different body areas. Two bodies are shown, left body represents general population and right body represents population of S. aureus nasal carriers, or people colonized by S. aureus in the nose. Notably, 27 percent of general population is colonized with S. aureus in nose, 100 percent of S. aureus nasal carriers are colonized with S. aureus in their nose. 15 percent of general population are colonized with S. aureus on the chest, 45 percent of S. aureus nasal carriers are colonized with S. aureus on the chest. 15 percent of general population are colonized on the abdomen, 40 percent of nasal carriers are colonized on their abdomen. 22 percent of general population is colonized on perineum, 60 percent of nasal carriers are colonized on their perineum.">
            <a:extLst>
              <a:ext uri="{FF2B5EF4-FFF2-40B4-BE49-F238E27FC236}">
                <a16:creationId xmlns:a16="http://schemas.microsoft.com/office/drawing/2014/main" id="{AEFEDAA6-E271-39B7-EC28-FE9009588D78}"/>
              </a:ext>
            </a:extLst>
          </p:cNvPr>
          <p:cNvPicPr>
            <a:picLocks noChangeAspect="1"/>
          </p:cNvPicPr>
          <p:nvPr/>
        </p:nvPicPr>
        <p:blipFill>
          <a:blip r:embed="rId3"/>
          <a:srcRect/>
          <a:stretch/>
        </p:blipFill>
        <p:spPr>
          <a:xfrm>
            <a:off x="228900" y="1163138"/>
            <a:ext cx="8686199" cy="5111974"/>
          </a:xfrm>
          <a:prstGeom prst="rect">
            <a:avLst/>
          </a:prstGeom>
        </p:spPr>
      </p:pic>
      <p:sp>
        <p:nvSpPr>
          <p:cNvPr id="24" name="Slide Number Placeholder 23">
            <a:extLst>
              <a:ext uri="{FF2B5EF4-FFF2-40B4-BE49-F238E27FC236}">
                <a16:creationId xmlns:a16="http://schemas.microsoft.com/office/drawing/2014/main" id="{70976C51-651B-1075-DA3F-DD073D97CF4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665915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List—2</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9"/>
            <a:ext cx="8229600" cy="5321276"/>
          </a:xfrm>
        </p:spPr>
        <p:txBody>
          <a:bodyPr>
            <a:normAutofit/>
          </a:bodyPr>
          <a:lstStyle/>
          <a:p>
            <a:pPr marL="342900" marR="0" lvl="0" indent="-342900">
              <a:buFont typeface="+mj-lt"/>
              <a:buAutoNum type="arabicPeriod" startAt="7"/>
            </a:pPr>
            <a:r>
              <a:rPr lang="en-US" sz="1700" dirty="0">
                <a:solidFill>
                  <a:srgbClr val="212121"/>
                </a:solidFill>
                <a:effectLst/>
                <a:ea typeface="Times New Roman" panose="02020603050405020304" pitchFamily="18" charset="0"/>
              </a:rPr>
              <a:t>Schiott CR, Löe H, Jensen SB, et al. The effect of chlorhexidine mouthrinses on the human oral flora. J Periodontal Res. 1970;5(2):84-9. PMID: 4254173.</a:t>
            </a:r>
            <a:endParaRPr lang="en-US" sz="1700" dirty="0">
              <a:effectLst/>
              <a:ea typeface="Times New Roman" panose="02020603050405020304" pitchFamily="18" charset="0"/>
            </a:endParaRPr>
          </a:p>
          <a:p>
            <a:pPr marL="342900" marR="0" lvl="0" indent="-342900">
              <a:spcAft>
                <a:spcPts val="0"/>
              </a:spcAft>
              <a:buFont typeface="+mj-lt"/>
              <a:buAutoNum type="arabicPeriod" startAt="7"/>
            </a:pPr>
            <a:r>
              <a:rPr lang="en-US" sz="1700" kern="100" dirty="0">
                <a:effectLst/>
                <a:ea typeface="Calibri" panose="020F0502020204030204" pitchFamily="34" charset="0"/>
                <a:cs typeface="Times New Roman" panose="02020603050405020304" pitchFamily="18" charset="0"/>
              </a:rPr>
              <a:t>Maki DG, Ringer M, Alvarado CJ. Prospective randomised trial of povidone-iodine, alcohol, and chlorhexidine for prevention of infection associated with central venous and arterial catheters. Lancet. 1991 Aug 10;338(8763):339-43. PMID: 1677698.</a:t>
            </a:r>
          </a:p>
          <a:p>
            <a:pPr marL="342900" marR="0" lvl="0" indent="-342900">
              <a:spcAft>
                <a:spcPts val="0"/>
              </a:spcAft>
              <a:buFont typeface="+mj-lt"/>
              <a:buAutoNum type="arabicPeriod" startAt="7"/>
            </a:pPr>
            <a:r>
              <a:rPr lang="en-US" sz="1700" kern="100" dirty="0">
                <a:effectLst/>
                <a:ea typeface="Calibri" panose="020F0502020204030204" pitchFamily="34" charset="0"/>
                <a:cs typeface="Times New Roman" panose="02020603050405020304" pitchFamily="18" charset="0"/>
              </a:rPr>
              <a:t>Darouiche RO, Wall MJ Jr, Itani KM, et al. Chlorhexidine-alcohol versus povidone-iodine for surgical-site antisepsis. N Engl J Med. 2010 Jan 7;362(1):18-26. PMID: 20054046.</a:t>
            </a:r>
          </a:p>
          <a:p>
            <a:pPr marL="342900" marR="0" lvl="0" indent="-342900">
              <a:spcAft>
                <a:spcPts val="0"/>
              </a:spcAft>
              <a:buFont typeface="+mj-lt"/>
              <a:buAutoNum type="arabicPeriod" startAt="7"/>
            </a:pPr>
            <a:r>
              <a:rPr lang="en-US" sz="1700" kern="100" dirty="0">
                <a:effectLst/>
                <a:ea typeface="Calibri" panose="020F0502020204030204" pitchFamily="34" charset="0"/>
                <a:cs typeface="Times New Roman" panose="02020603050405020304" pitchFamily="18" charset="0"/>
              </a:rPr>
              <a:t>Perl TM, Cullen JJ, Wenzel RP, et al. Intranasal mupirocin to prevent postoperative </a:t>
            </a:r>
            <a:r>
              <a:rPr lang="en-US" sz="1700" i="1" kern="100" dirty="0">
                <a:effectLst/>
                <a:ea typeface="Calibri" panose="020F0502020204030204" pitchFamily="34" charset="0"/>
                <a:cs typeface="Times New Roman" panose="02020603050405020304" pitchFamily="18" charset="0"/>
              </a:rPr>
              <a:t>Staphylococcus aureus </a:t>
            </a:r>
            <a:r>
              <a:rPr lang="en-US" sz="1700" kern="100" dirty="0">
                <a:effectLst/>
                <a:ea typeface="Calibri" panose="020F0502020204030204" pitchFamily="34" charset="0"/>
                <a:cs typeface="Times New Roman" panose="02020603050405020304" pitchFamily="18" charset="0"/>
              </a:rPr>
              <a:t>infections. N Engl J Med. 2002 Jun 13;346(24):1871-7. PMID: 12063371.</a:t>
            </a:r>
          </a:p>
          <a:p>
            <a:pPr marL="342900" marR="0" lvl="0" indent="-342900">
              <a:spcAft>
                <a:spcPts val="0"/>
              </a:spcAft>
              <a:buFont typeface="+mj-lt"/>
              <a:buAutoNum type="arabicPeriod" startAt="7"/>
            </a:pPr>
            <a:r>
              <a:rPr lang="en-US" sz="1700" kern="100" dirty="0">
                <a:effectLst/>
                <a:ea typeface="Calibri" panose="020F0502020204030204" pitchFamily="34" charset="0"/>
                <a:cs typeface="Times New Roman" panose="02020603050405020304" pitchFamily="18" charset="0"/>
              </a:rPr>
              <a:t>Harbarth S, Fankhauser C, Schrenzel J, et al. Universal screening for methicillin-resistant </a:t>
            </a:r>
            <a:r>
              <a:rPr lang="en-US" sz="1700" i="1" kern="100" dirty="0">
                <a:effectLst/>
                <a:ea typeface="Calibri" panose="020F0502020204030204" pitchFamily="34" charset="0"/>
                <a:cs typeface="Times New Roman" panose="02020603050405020304" pitchFamily="18" charset="0"/>
              </a:rPr>
              <a:t>Staphylococcus aureus</a:t>
            </a:r>
            <a:r>
              <a:rPr lang="en-US" sz="1700" kern="100" dirty="0">
                <a:effectLst/>
                <a:ea typeface="Calibri" panose="020F0502020204030204" pitchFamily="34" charset="0"/>
                <a:cs typeface="Times New Roman" panose="02020603050405020304" pitchFamily="18" charset="0"/>
              </a:rPr>
              <a:t> at hospital admission and nosocomial infection in surgical patients. JAMA 2008 Mar 12;299(10):1149-57. PMID: 18334690.</a:t>
            </a:r>
          </a:p>
          <a:p>
            <a:pPr marL="342900" marR="0" lvl="0" indent="-342900">
              <a:spcAft>
                <a:spcPts val="800"/>
              </a:spcAft>
              <a:buFont typeface="+mj-lt"/>
              <a:buAutoNum type="arabicPeriod" startAt="7"/>
            </a:pPr>
            <a:r>
              <a:rPr lang="en-US" sz="1700" kern="100" dirty="0">
                <a:effectLst/>
                <a:ea typeface="Calibri" panose="020F0502020204030204" pitchFamily="34" charset="0"/>
                <a:cs typeface="Times New Roman" panose="02020603050405020304" pitchFamily="18" charset="0"/>
              </a:rPr>
              <a:t>Bode LG, Kluytmans JA, Wertheim HF, et al. Preventing surgical-site infections in nasal carriers of </a:t>
            </a:r>
            <a:r>
              <a:rPr lang="en-US" sz="1700" i="1" kern="100" dirty="0">
                <a:effectLst/>
                <a:ea typeface="Calibri" panose="020F0502020204030204" pitchFamily="34" charset="0"/>
                <a:cs typeface="Times New Roman" panose="02020603050405020304" pitchFamily="18" charset="0"/>
              </a:rPr>
              <a:t>Staphylococcus aureus</a:t>
            </a:r>
            <a:r>
              <a:rPr lang="en-US" sz="1700" kern="100" dirty="0">
                <a:effectLst/>
                <a:ea typeface="Calibri" panose="020F0502020204030204" pitchFamily="34" charset="0"/>
                <a:cs typeface="Times New Roman" panose="02020603050405020304" pitchFamily="18" charset="0"/>
              </a:rPr>
              <a:t>. N Engl J Med. 2010 Jan 7;362(1):9-17. PMID: 20054045.</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60</a:t>
            </a:fld>
            <a:endParaRPr lang="en-US" dirty="0"/>
          </a:p>
        </p:txBody>
      </p:sp>
    </p:spTree>
    <p:extLst>
      <p:ext uri="{BB962C8B-B14F-4D97-AF65-F5344CB8AC3E}">
        <p14:creationId xmlns:p14="http://schemas.microsoft.com/office/powerpoint/2010/main" val="332417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List—3</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92500"/>
          </a:bodyPr>
          <a:lstStyle/>
          <a:p>
            <a:pPr marL="342900" marR="0" lvl="0" indent="-342900">
              <a:spcAft>
                <a:spcPts val="0"/>
              </a:spcAft>
              <a:buFont typeface="+mj-lt"/>
              <a:buAutoNum type="arabicPeriod" startAt="13"/>
            </a:pPr>
            <a:r>
              <a:rPr lang="en-US" sz="1800" kern="100" dirty="0">
                <a:effectLst/>
                <a:ea typeface="Calibri" panose="020F0502020204030204" pitchFamily="34" charset="0"/>
                <a:cs typeface="Times New Roman" panose="02020603050405020304" pitchFamily="18" charset="0"/>
              </a:rPr>
              <a:t>Climo MW, Yokoe DS, Warren DK, et al. Effect of daily chlorhexidine bathing on hospital-acquired infection. N Engl J Med. 2013 Feb 7;368(6):533-42. PMID: 23388005.</a:t>
            </a:r>
          </a:p>
          <a:p>
            <a:pPr marL="342900" marR="0" lvl="0" indent="-342900">
              <a:spcAft>
                <a:spcPts val="0"/>
              </a:spcAft>
              <a:buFont typeface="+mj-lt"/>
              <a:buAutoNum type="arabicPeriod" startAt="13"/>
            </a:pPr>
            <a:r>
              <a:rPr lang="en-US" sz="1800" kern="100" dirty="0">
                <a:effectLst/>
                <a:ea typeface="Calibri" panose="020F0502020204030204" pitchFamily="34" charset="0"/>
                <a:cs typeface="Times New Roman" panose="02020603050405020304" pitchFamily="18" charset="0"/>
              </a:rPr>
              <a:t>Huang SS, Septimus E, Kleinman K, et al. Targeted versus universal decolonization to prevent ICU infection. N Engl J Med. 2013 Jun 13;368(24):2255-65. PMID: 23718152.</a:t>
            </a:r>
          </a:p>
          <a:p>
            <a:pPr marL="342900" marR="0" lvl="0" indent="-342900">
              <a:spcAft>
                <a:spcPts val="0"/>
              </a:spcAft>
              <a:buFont typeface="+mj-lt"/>
              <a:buAutoNum type="arabicPeriod" startAt="13"/>
            </a:pPr>
            <a:r>
              <a:rPr lang="en-US" sz="1800" kern="100" dirty="0">
                <a:effectLst/>
                <a:ea typeface="Calibri" panose="020F0502020204030204" pitchFamily="34" charset="0"/>
                <a:cs typeface="Times New Roman" panose="02020603050405020304" pitchFamily="18" charset="0"/>
              </a:rPr>
              <a:t>Milstone AM, Elward A, Song X, et al. Daily chlorhexidine bathing to reduce bacteraemia in critically ill children: a multicentre, cluster-randomised, crossover trial. Lancet 2013 Mar 30;381(9872):1099-106. PMID: 23363666.</a:t>
            </a:r>
          </a:p>
          <a:p>
            <a:pPr marL="342900" marR="0" lvl="0" indent="-342900">
              <a:spcAft>
                <a:spcPts val="0"/>
              </a:spcAft>
              <a:buFont typeface="+mj-lt"/>
              <a:buAutoNum type="arabicPeriod" startAt="13"/>
            </a:pPr>
            <a:r>
              <a:rPr lang="en-US" sz="1800" kern="100" dirty="0">
                <a:effectLst/>
                <a:ea typeface="Calibri" panose="020F0502020204030204" pitchFamily="34" charset="0"/>
                <a:cs typeface="Times New Roman" panose="02020603050405020304" pitchFamily="18" charset="0"/>
              </a:rPr>
              <a:t>Huang SS, Septimus E, Kleinman K, et al. Chlorhexidine versus routine bathing to prevent multidrug-resistant organisms and all-cause bloodstream infections in general medical and surgical units (ABATE Infection trial): a cluster-randomised trial. Lancet. 2019 Mar 23;393(10177):1205-15. PMID: 30850112.</a:t>
            </a:r>
          </a:p>
          <a:p>
            <a:pPr marL="342900" marR="0" lvl="0" indent="-342900">
              <a:spcAft>
                <a:spcPts val="0"/>
              </a:spcAft>
              <a:buFont typeface="+mj-lt"/>
              <a:buAutoNum type="arabicPeriod" startAt="13"/>
            </a:pPr>
            <a:r>
              <a:rPr lang="en-US" sz="1800" kern="100" dirty="0">
                <a:effectLst/>
                <a:ea typeface="Calibri" panose="020F0502020204030204" pitchFamily="34" charset="0"/>
                <a:cs typeface="Times New Roman" panose="02020603050405020304" pitchFamily="18" charset="0"/>
              </a:rPr>
              <a:t>Liu C, Bayer A, Cosgrove SE, et al. Clinical practice guidelines by the Infectious Diseases Society of America for the treatment of methicillin-resistant </a:t>
            </a:r>
            <a:r>
              <a:rPr lang="en-US" sz="1800" i="1" kern="100" dirty="0">
                <a:effectLst/>
                <a:ea typeface="Calibri" panose="020F0502020204030204" pitchFamily="34" charset="0"/>
                <a:cs typeface="Times New Roman" panose="02020603050405020304" pitchFamily="18" charset="0"/>
              </a:rPr>
              <a:t>Staphylococcus aureus </a:t>
            </a:r>
            <a:r>
              <a:rPr lang="en-US" sz="1800" kern="100" dirty="0">
                <a:effectLst/>
                <a:ea typeface="Calibri" panose="020F0502020204030204" pitchFamily="34" charset="0"/>
                <a:cs typeface="Times New Roman" panose="02020603050405020304" pitchFamily="18" charset="0"/>
              </a:rPr>
              <a:t>infections in adults and children: executive summary. Clin Infect Dis. 2011 Feb 1;52(3):285-92. PMID: 21217178.</a:t>
            </a:r>
          </a:p>
          <a:p>
            <a:pPr marL="342900" marR="0" lvl="0" indent="-342900">
              <a:spcAft>
                <a:spcPts val="800"/>
              </a:spcAft>
              <a:buFont typeface="+mj-lt"/>
              <a:buAutoNum type="arabicPeriod" startAt="13"/>
            </a:pPr>
            <a:r>
              <a:rPr lang="en-US" sz="1800" kern="100" dirty="0">
                <a:effectLst/>
                <a:ea typeface="Calibri" panose="020F0502020204030204" pitchFamily="34" charset="0"/>
                <a:cs typeface="Times New Roman" panose="02020603050405020304" pitchFamily="18" charset="0"/>
              </a:rPr>
              <a:t>Lee AS, Cooper BS, Malhotra-Kumar S, et al. Comparison of strategies to reduce meticillin-resistant </a:t>
            </a:r>
            <a:r>
              <a:rPr lang="en-US" sz="1800" i="1" kern="100" dirty="0">
                <a:effectLst/>
                <a:ea typeface="Calibri" panose="020F0502020204030204" pitchFamily="34" charset="0"/>
                <a:cs typeface="Times New Roman" panose="02020603050405020304" pitchFamily="18" charset="0"/>
              </a:rPr>
              <a:t>Staphylococcus aureus </a:t>
            </a:r>
            <a:r>
              <a:rPr lang="en-US" sz="1800" kern="100" dirty="0">
                <a:effectLst/>
                <a:ea typeface="Calibri" panose="020F0502020204030204" pitchFamily="34" charset="0"/>
                <a:cs typeface="Times New Roman" panose="02020603050405020304" pitchFamily="18" charset="0"/>
              </a:rPr>
              <a:t>rates in surgical patients: a controlled multicentre intervention trial. BMJ Open. 2013 Sep 19;3(9):e003126. PMID: 24056477.</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61</a:t>
            </a:fld>
            <a:endParaRPr lang="en-US" dirty="0"/>
          </a:p>
        </p:txBody>
      </p:sp>
    </p:spTree>
    <p:extLst>
      <p:ext uri="{BB962C8B-B14F-4D97-AF65-F5344CB8AC3E}">
        <p14:creationId xmlns:p14="http://schemas.microsoft.com/office/powerpoint/2010/main" val="140626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List—4</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marL="342900" marR="0" lvl="0" indent="-342900">
              <a:spcAft>
                <a:spcPts val="0"/>
              </a:spcAft>
              <a:buFont typeface="+mj-lt"/>
              <a:buAutoNum type="arabicPeriod" startAt="19"/>
            </a:pPr>
            <a:r>
              <a:rPr lang="en-US" sz="1700" kern="100" dirty="0">
                <a:effectLst/>
                <a:ea typeface="Calibri" panose="020F0502020204030204" pitchFamily="34" charset="0"/>
                <a:cs typeface="Segoe UI" panose="020B0502040204020203" pitchFamily="34" charset="0"/>
              </a:rPr>
              <a:t>Huang SS, Singh R, McKinnell JA, et al. Decolonization to reduce postdischarge infection risk among MRSA carriers. N Engl J Med. 2019 Feb 14;380(7):638-50. PMID: 30763195.</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0"/>
              </a:spcAft>
              <a:buFont typeface="+mj-lt"/>
              <a:buAutoNum type="arabicPeriod" startAt="19"/>
            </a:pPr>
            <a:r>
              <a:rPr lang="en-US" sz="1700" kern="100" dirty="0">
                <a:effectLst/>
                <a:ea typeface="Calibri" panose="020F0502020204030204" pitchFamily="34" charset="0"/>
                <a:cs typeface="Segoe UI" panose="020B0502040204020203" pitchFamily="34" charset="0"/>
              </a:rPr>
              <a:t>Huang SS, Septimus E, Kleinman K, et al. Universal chlorhexidine bathing plus nasal mupirocin versus iodophor to prevent Staphylococcus aureus and bloodstream infections in adult ICUs: a pragmatic cluster-randomized clinical trial. JAMA. 2023; 330(14):1337-47. </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0"/>
              </a:spcAft>
              <a:buFont typeface="+mj-lt"/>
              <a:buAutoNum type="arabicPeriod" startAt="19"/>
            </a:pPr>
            <a:r>
              <a:rPr lang="en-US" sz="1700" kern="100" dirty="0">
                <a:effectLst/>
                <a:ea typeface="Calibri" panose="020F0502020204030204" pitchFamily="34" charset="0"/>
                <a:cs typeface="Segoe UI" panose="020B0502040204020203" pitchFamily="34" charset="0"/>
              </a:rPr>
              <a:t>Miller LG, McKinnell JA, Singh R, et al. Nursing home decolonization for infection and hospitalization prevention. N Engl J Med. 2023; 389:1766-77.</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0"/>
              </a:spcAft>
              <a:buFont typeface="+mj-lt"/>
              <a:buAutoNum type="arabicPeriod" startAt="19"/>
            </a:pPr>
            <a:r>
              <a:rPr lang="en-US" sz="1700" kern="100" dirty="0">
                <a:effectLst/>
                <a:ea typeface="Calibri" panose="020F0502020204030204" pitchFamily="34" charset="0"/>
                <a:cs typeface="Times New Roman" panose="02020603050405020304" pitchFamily="18" charset="0"/>
              </a:rPr>
              <a:t>Vernon MO, Hayden MK, Trick WE, et al. Chlorhexidine gluconate to cleanse patients in a medical intensive care unit: the effectiveness of source control to reduce the bioburden of vancomycin-resistant enterococci. Arch Intern Med. 2006 Feb 13;166(3):306-12. PMID: 16476870.</a:t>
            </a:r>
          </a:p>
          <a:p>
            <a:pPr marL="342900" marR="0" lvl="0" indent="-342900">
              <a:spcAft>
                <a:spcPts val="0"/>
              </a:spcAft>
              <a:buFont typeface="+mj-lt"/>
              <a:buAutoNum type="arabicPeriod" startAt="19"/>
            </a:pPr>
            <a:r>
              <a:rPr lang="en-US" sz="1700" kern="100" dirty="0">
                <a:effectLst/>
                <a:ea typeface="Calibri" panose="020F0502020204030204" pitchFamily="34" charset="0"/>
                <a:cs typeface="Times New Roman" panose="02020603050405020304" pitchFamily="18" charset="0"/>
              </a:rPr>
              <a:t>Climo MW, Sepkowitz KA, Zuccotti G, et al. The effect of daily bathing with chlorhexidine on the acquisition of methicillin-resistant </a:t>
            </a:r>
            <a:r>
              <a:rPr lang="en-US" sz="1700" i="1" kern="100" dirty="0">
                <a:effectLst/>
                <a:ea typeface="Calibri" panose="020F0502020204030204" pitchFamily="34" charset="0"/>
                <a:cs typeface="Times New Roman" panose="02020603050405020304" pitchFamily="18" charset="0"/>
              </a:rPr>
              <a:t>Staphylococcus aureus</a:t>
            </a:r>
            <a:r>
              <a:rPr lang="en-US" sz="1700" kern="100" dirty="0">
                <a:effectLst/>
                <a:ea typeface="Calibri" panose="020F0502020204030204" pitchFamily="34" charset="0"/>
                <a:cs typeface="Times New Roman" panose="02020603050405020304" pitchFamily="18" charset="0"/>
              </a:rPr>
              <a:t>, vancomycin-resistant </a:t>
            </a:r>
            <a:r>
              <a:rPr lang="en-US" sz="1700" i="1" kern="100" dirty="0">
                <a:effectLst/>
                <a:ea typeface="Calibri" panose="020F0502020204030204" pitchFamily="34" charset="0"/>
                <a:cs typeface="Times New Roman" panose="02020603050405020304" pitchFamily="18" charset="0"/>
              </a:rPr>
              <a:t>Enterococcus</a:t>
            </a:r>
            <a:r>
              <a:rPr lang="en-US" sz="1700" kern="100" dirty="0">
                <a:effectLst/>
                <a:ea typeface="Calibri" panose="020F0502020204030204" pitchFamily="34" charset="0"/>
                <a:cs typeface="Times New Roman" panose="02020603050405020304" pitchFamily="18" charset="0"/>
              </a:rPr>
              <a:t>, and healthcare-associated bloodstream infections: results of a quasi-experimental multicenter trial. Crit Care Med. 2009 Jun;37(6):1858-65. PMID: 19384220.</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62</a:t>
            </a:fld>
            <a:endParaRPr lang="en-US" dirty="0"/>
          </a:p>
        </p:txBody>
      </p:sp>
    </p:spTree>
    <p:extLst>
      <p:ext uri="{BB962C8B-B14F-4D97-AF65-F5344CB8AC3E}">
        <p14:creationId xmlns:p14="http://schemas.microsoft.com/office/powerpoint/2010/main" val="2041213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List—5</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8"/>
            <a:ext cx="8229600" cy="5394961"/>
          </a:xfrm>
        </p:spPr>
        <p:txBody>
          <a:bodyPr>
            <a:noAutofit/>
          </a:bodyPr>
          <a:lstStyle/>
          <a:p>
            <a:pPr marL="342900" indent="-342900">
              <a:buFont typeface="+mj-lt"/>
              <a:buAutoNum type="arabicPeriod" startAt="24"/>
            </a:pPr>
            <a:r>
              <a:rPr lang="en-US" sz="1700" kern="100" dirty="0">
                <a:effectLst/>
                <a:ea typeface="Calibri" panose="020F0502020204030204" pitchFamily="34" charset="0"/>
                <a:cs typeface="Times New Roman" panose="02020603050405020304" pitchFamily="18" charset="0"/>
              </a:rPr>
              <a:t>Bleasdale SC, Trick WE, Gonzalez IM, et al. Effectiveness of chlorhexidine bathing to reduce catheter-associated bloodstream infections in medical intensive care unit patients. Arch Intern Med. 2007 Oct 22;167(19):2073-9. PMID: 17954801.</a:t>
            </a:r>
          </a:p>
          <a:p>
            <a:pPr marL="342900" marR="0" lvl="0" indent="-342900">
              <a:spcAft>
                <a:spcPts val="0"/>
              </a:spcAft>
              <a:buFont typeface="+mj-lt"/>
              <a:buAutoNum type="arabicPeriod" startAt="24"/>
            </a:pPr>
            <a:r>
              <a:rPr lang="en-US" sz="1700" kern="100" dirty="0">
                <a:effectLst/>
                <a:ea typeface="Calibri" panose="020F0502020204030204" pitchFamily="34" charset="0"/>
                <a:cs typeface="Times New Roman" panose="02020603050405020304" pitchFamily="18" charset="0"/>
              </a:rPr>
              <a:t>Popovich KJ, Hota B, Hayes R, et al. Effectiveness of routine patient cleansing with chlorhexidine gluconate for infection prevention in the medical intensive care unit. Infect Control Hosp Epidemiol. 2009 Oct;30(10):959-63. PMID: 19712033.</a:t>
            </a:r>
          </a:p>
          <a:p>
            <a:pPr marL="342900" marR="0" lvl="0" indent="-342900">
              <a:spcAft>
                <a:spcPts val="0"/>
              </a:spcAft>
              <a:buFont typeface="+mj-lt"/>
              <a:buAutoNum type="arabicPeriod" startAt="24"/>
            </a:pPr>
            <a:r>
              <a:rPr lang="en-US" sz="1700" kern="100" dirty="0">
                <a:effectLst/>
                <a:ea typeface="Calibri" panose="020F0502020204030204" pitchFamily="34" charset="0"/>
                <a:cs typeface="Times New Roman" panose="02020603050405020304" pitchFamily="18" charset="0"/>
              </a:rPr>
              <a:t>Popovich KJ, Lyles R, Hayes R, et al. Relationship between chlorhexidine gluconate skin concentration and microbial density on the skin of critically ill patients bathed daily with chlorhexidine gluconate. Infect Control Hosp Epidemiol. 2012 Sep;33(9):889-96. PMID: 22869262.</a:t>
            </a:r>
          </a:p>
          <a:p>
            <a:pPr marL="342900" marR="0" lvl="0" indent="-342900">
              <a:spcAft>
                <a:spcPts val="0"/>
              </a:spcAft>
              <a:buFont typeface="+mj-lt"/>
              <a:buAutoNum type="arabicPeriod" startAt="24"/>
            </a:pPr>
            <a:r>
              <a:rPr lang="en-US" sz="1700" kern="100" dirty="0">
                <a:effectLst/>
                <a:ea typeface="Calibri" panose="020F0502020204030204" pitchFamily="34" charset="0"/>
                <a:cs typeface="Segoe UI" panose="020B0502040204020203" pitchFamily="34" charset="0"/>
              </a:rPr>
              <a:t>Septimus EJ, Hayden MK, Kleinman K, et al. Does chlorhexidine bathing in adult intensive care units reduce blood culture contamination? a pragmatic cluster-randomized trial. Infect Control Hosp Epidemiol. 2014 Oct;35 Suppl 3:S17-22. PMID: 25222893.</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0"/>
              </a:spcAft>
              <a:buFont typeface="+mj-lt"/>
              <a:buAutoNum type="arabicPeriod" startAt="24"/>
            </a:pPr>
            <a:r>
              <a:rPr lang="en-US" sz="1700" kern="100" dirty="0">
                <a:effectLst/>
                <a:ea typeface="Calibri" panose="020F0502020204030204" pitchFamily="34" charset="0"/>
                <a:cs typeface="Segoe UI" panose="020B0502040204020203" pitchFamily="34" charset="0"/>
              </a:rPr>
              <a:t>Huang SS, Septimus E, Hayden MK, et al. Effect of body surface decolonisation on bacteriuria and candiduria in intensive care units: an analysis of a cluster-randomised trial. Lancet Infect Dis. 2016 Jan;16(1):70-9. PMID: 26631833</a:t>
            </a:r>
            <a:endParaRPr lang="en-US" sz="1700" kern="100" dirty="0">
              <a:effectLst/>
              <a:ea typeface="Calibri" panose="020F050202020403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63</a:t>
            </a:fld>
            <a:endParaRPr lang="en-US" dirty="0"/>
          </a:p>
        </p:txBody>
      </p:sp>
    </p:spTree>
    <p:extLst>
      <p:ext uri="{BB962C8B-B14F-4D97-AF65-F5344CB8AC3E}">
        <p14:creationId xmlns:p14="http://schemas.microsoft.com/office/powerpoint/2010/main" val="1386990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List—6</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92500" lnSpcReduction="10000"/>
          </a:bodyPr>
          <a:lstStyle/>
          <a:p>
            <a:pPr marL="342900" indent="-342900">
              <a:lnSpc>
                <a:spcPct val="110000"/>
              </a:lnSpc>
              <a:buFont typeface="+mj-lt"/>
              <a:buAutoNum type="arabicPeriod" startAt="29"/>
            </a:pPr>
            <a:r>
              <a:rPr lang="en-US" sz="1800" kern="100" dirty="0">
                <a:effectLst/>
                <a:ea typeface="Calibri" panose="020F0502020204030204" pitchFamily="34" charset="0"/>
                <a:cs typeface="Segoe UI" panose="020B0502040204020203" pitchFamily="34" charset="0"/>
              </a:rPr>
              <a:t>Hayden MK, Lolans K, Haffenreffer K, et al. Chlorhexidine and mupirocin susceptibility of methicillin-resistant Staphylococcus aureus isolates in the REDUCE-MRSA Trial. J Clin Microbiol. 2016 Nov;54(11):2735-42. PMID: 27558180.</a:t>
            </a:r>
            <a:endParaRPr lang="en-US" sz="1800" kern="100" dirty="0">
              <a:effectLst/>
              <a:ea typeface="Calibri" panose="020F0502020204030204" pitchFamily="34" charset="0"/>
              <a:cs typeface="Times New Roman" panose="02020603050405020304" pitchFamily="18" charset="0"/>
            </a:endParaRPr>
          </a:p>
          <a:p>
            <a:pPr marL="342900" indent="-342900">
              <a:lnSpc>
                <a:spcPct val="110000"/>
              </a:lnSpc>
              <a:buFont typeface="+mj-lt"/>
              <a:buAutoNum type="arabicPeriod" startAt="29"/>
            </a:pPr>
            <a:r>
              <a:rPr lang="en-US" sz="1800" kern="100" dirty="0">
                <a:effectLst/>
                <a:ea typeface="Calibri" panose="020F0502020204030204" pitchFamily="34" charset="0"/>
                <a:cs typeface="Segoe UI" panose="020B0502040204020203" pitchFamily="34" charset="0"/>
              </a:rPr>
              <a:t>Septimus E, Hickok J, Moody J, et al. Closing the translation gap: toolkit-based implementation of universal decolonization in adult intensive care units reduces central line-associated bloodstream infections in 95 community hospitals. Clin Infect Dis. 2016 Jul 15;63(2):172-7. PMID: 27143669.</a:t>
            </a:r>
            <a:endParaRPr lang="en-US" sz="1800" kern="100" dirty="0">
              <a:effectLst/>
              <a:ea typeface="Calibri" panose="020F0502020204030204" pitchFamily="34" charset="0"/>
              <a:cs typeface="Times New Roman" panose="02020603050405020304" pitchFamily="18" charset="0"/>
            </a:endParaRPr>
          </a:p>
          <a:p>
            <a:pPr marL="342900" marR="0" lvl="0" indent="-342900">
              <a:lnSpc>
                <a:spcPct val="110000"/>
              </a:lnSpc>
              <a:spcAft>
                <a:spcPts val="0"/>
              </a:spcAft>
              <a:buFont typeface="+mj-lt"/>
              <a:buAutoNum type="arabicPeriod" startAt="29"/>
            </a:pPr>
            <a:r>
              <a:rPr lang="en-US" sz="1800" kern="100" dirty="0">
                <a:solidFill>
                  <a:srgbClr val="212121"/>
                </a:solidFill>
                <a:effectLst/>
                <a:ea typeface="Calibri" panose="020F0502020204030204" pitchFamily="34" charset="0"/>
                <a:cs typeface="Times New Roman" panose="02020603050405020304" pitchFamily="18" charset="0"/>
              </a:rPr>
              <a:t>Frank DN, Feazel LM, Bessesen MT, et al. The human nasal microbiota and Staphylococcus aureus carriage. PLoS One. 2010 May 17;5(5):e10598. PMID: 20498722.</a:t>
            </a:r>
            <a:endParaRPr lang="en-US" sz="1800" kern="100" dirty="0">
              <a:effectLst/>
              <a:ea typeface="Calibri" panose="020F0502020204030204" pitchFamily="34" charset="0"/>
              <a:cs typeface="Times New Roman" panose="02020603050405020304" pitchFamily="18" charset="0"/>
            </a:endParaRPr>
          </a:p>
          <a:p>
            <a:pPr marL="342900" marR="0" lvl="0" indent="-342900">
              <a:lnSpc>
                <a:spcPct val="110000"/>
              </a:lnSpc>
              <a:spcAft>
                <a:spcPts val="0"/>
              </a:spcAft>
              <a:buFont typeface="+mj-lt"/>
              <a:buAutoNum type="arabicPeriod" startAt="29"/>
            </a:pPr>
            <a:r>
              <a:rPr lang="en-US" sz="1800" kern="100" dirty="0">
                <a:effectLst/>
                <a:ea typeface="Calibri" panose="020F0502020204030204" pitchFamily="34" charset="0"/>
                <a:cs typeface="Times New Roman" panose="02020603050405020304" pitchFamily="18" charset="0"/>
              </a:rPr>
              <a:t>von Eiff C, Becker K, Machka K, et al. Nasal carriage as a source of </a:t>
            </a:r>
            <a:r>
              <a:rPr lang="en-US" sz="1800" i="1" kern="100" dirty="0">
                <a:effectLst/>
                <a:ea typeface="Calibri" panose="020F0502020204030204" pitchFamily="34" charset="0"/>
                <a:cs typeface="Times New Roman" panose="02020603050405020304" pitchFamily="18" charset="0"/>
              </a:rPr>
              <a:t>Staphylococcus aureus </a:t>
            </a:r>
            <a:r>
              <a:rPr lang="en-US" sz="1800" kern="100" dirty="0">
                <a:effectLst/>
                <a:ea typeface="Calibri" panose="020F0502020204030204" pitchFamily="34" charset="0"/>
                <a:cs typeface="Times New Roman" panose="02020603050405020304" pitchFamily="18" charset="0"/>
              </a:rPr>
              <a:t>bacteremia. Study group. N Engl J Med. 2001 Jan 4;344(1):11-6. PMID: 11136954.</a:t>
            </a:r>
          </a:p>
          <a:p>
            <a:pPr marL="342900" marR="0" lvl="0" indent="-342900">
              <a:lnSpc>
                <a:spcPct val="110000"/>
              </a:lnSpc>
              <a:spcAft>
                <a:spcPts val="0"/>
              </a:spcAft>
              <a:buFont typeface="+mj-lt"/>
              <a:buAutoNum type="arabicPeriod" startAt="29"/>
            </a:pPr>
            <a:r>
              <a:rPr lang="en-US" sz="1800" kern="100" dirty="0">
                <a:effectLst/>
                <a:ea typeface="Calibri" panose="020F0502020204030204" pitchFamily="34" charset="0"/>
                <a:cs typeface="Times New Roman" panose="02020603050405020304" pitchFamily="18" charset="0"/>
              </a:rPr>
              <a:t>Huang SS, Diekema DJ, Warren DK, et al. Strain-relatedness of methicillin-resistant </a:t>
            </a:r>
            <a:r>
              <a:rPr lang="en-US" sz="1800" i="1" kern="100" dirty="0">
                <a:effectLst/>
                <a:ea typeface="Calibri" panose="020F0502020204030204" pitchFamily="34" charset="0"/>
                <a:cs typeface="Times New Roman" panose="02020603050405020304" pitchFamily="18" charset="0"/>
              </a:rPr>
              <a:t>Staphylococcus aureus </a:t>
            </a:r>
            <a:r>
              <a:rPr lang="en-US" sz="1800" kern="100" dirty="0">
                <a:effectLst/>
                <a:ea typeface="Calibri" panose="020F0502020204030204" pitchFamily="34" charset="0"/>
                <a:cs typeface="Times New Roman" panose="02020603050405020304" pitchFamily="18" charset="0"/>
              </a:rPr>
              <a:t>isolates recovered from patients with repeated infection. Clin Infect Dis. 2008 Apr 15;46(8):1241-7. PMID: 18444862.</a:t>
            </a:r>
          </a:p>
          <a:p>
            <a:pPr marL="342900" marR="0" lvl="0" indent="-342900">
              <a:lnSpc>
                <a:spcPct val="110000"/>
              </a:lnSpc>
              <a:spcAft>
                <a:spcPts val="0"/>
              </a:spcAft>
              <a:buFont typeface="+mj-lt"/>
              <a:buAutoNum type="arabicPeriod" startAt="29"/>
            </a:pPr>
            <a:r>
              <a:rPr lang="en-US" sz="1800" kern="100" dirty="0">
                <a:effectLst/>
                <a:ea typeface="Calibri" panose="020F0502020204030204" pitchFamily="34" charset="0"/>
                <a:cs typeface="Segoe UI" panose="020B0502040204020203" pitchFamily="34" charset="0"/>
              </a:rPr>
              <a:t>van Rijen M, Bonten M, Wenzel R, et al. Mupirocin ointment for preventing Staphylococcus aureus infections in nasal carriers. Cochrane Database Syst Rev. 2008 Oct 8;(4):CD006216. PMID: 18843708.</a:t>
            </a:r>
            <a:endParaRPr lang="en-US" sz="1800" kern="100" dirty="0">
              <a:effectLst/>
              <a:ea typeface="Calibri" panose="020F050202020403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64</a:t>
            </a:fld>
            <a:endParaRPr lang="en-US" dirty="0"/>
          </a:p>
        </p:txBody>
      </p:sp>
    </p:spTree>
    <p:extLst>
      <p:ext uri="{BB962C8B-B14F-4D97-AF65-F5344CB8AC3E}">
        <p14:creationId xmlns:p14="http://schemas.microsoft.com/office/powerpoint/2010/main" val="1677221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List—7</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70000" lnSpcReduction="20000"/>
          </a:bodyPr>
          <a:lstStyle/>
          <a:p>
            <a:pPr marL="342900" indent="-342900">
              <a:lnSpc>
                <a:spcPct val="120000"/>
              </a:lnSpc>
              <a:buFont typeface="+mj-lt"/>
              <a:buAutoNum type="arabicPeriod" startAt="35"/>
            </a:pPr>
            <a:r>
              <a:rPr lang="en-US" sz="2400" kern="100" dirty="0">
                <a:effectLst/>
                <a:ea typeface="Calibri" panose="020F0502020204030204" pitchFamily="34" charset="0"/>
                <a:cs typeface="Times New Roman" panose="02020603050405020304" pitchFamily="18" charset="0"/>
              </a:rPr>
              <a:t>Ammerlaan HS, Kluytmans JA, Wertheim HF, et al. Eradication of methicillin-resistant </a:t>
            </a:r>
            <a:r>
              <a:rPr lang="en-US" sz="2400" i="1" kern="100" dirty="0">
                <a:effectLst/>
                <a:ea typeface="Calibri" panose="020F0502020204030204" pitchFamily="34" charset="0"/>
                <a:cs typeface="Times New Roman" panose="02020603050405020304" pitchFamily="18" charset="0"/>
              </a:rPr>
              <a:t>Staphylococcus aureus </a:t>
            </a:r>
            <a:r>
              <a:rPr lang="en-US" sz="2400" kern="100" dirty="0">
                <a:effectLst/>
                <a:ea typeface="Calibri" panose="020F0502020204030204" pitchFamily="34" charset="0"/>
                <a:cs typeface="Times New Roman" panose="02020603050405020304" pitchFamily="18" charset="0"/>
              </a:rPr>
              <a:t>carriage: a systematic review. Clin Infect Dis. 2009 Apr 1;48(7):922-30. PMID: 19231978.</a:t>
            </a:r>
          </a:p>
          <a:p>
            <a:pPr marL="342900" indent="-342900">
              <a:lnSpc>
                <a:spcPct val="120000"/>
              </a:lnSpc>
              <a:buFont typeface="+mj-lt"/>
              <a:buAutoNum type="arabicPeriod" startAt="35"/>
            </a:pPr>
            <a:r>
              <a:rPr lang="en-US" sz="2400" kern="100" dirty="0">
                <a:effectLst/>
                <a:ea typeface="Calibri" panose="020F0502020204030204" pitchFamily="34" charset="0"/>
                <a:cs typeface="Segoe UI" panose="020B0502040204020203" pitchFamily="34" charset="0"/>
              </a:rPr>
              <a:t>Harbarth S, Dharan S, Liassine N, et al. Randomized, placebo-controlled, double-blind trial to evaluate the efficacy of mupirocin for eradicating carriage of methicillin-resistant </a:t>
            </a:r>
            <a:r>
              <a:rPr lang="en-US" sz="2400" i="1" kern="100" dirty="0">
                <a:effectLst/>
                <a:ea typeface="Calibri" panose="020F0502020204030204" pitchFamily="34" charset="0"/>
                <a:cs typeface="Segoe UI" panose="020B0502040204020203" pitchFamily="34" charset="0"/>
              </a:rPr>
              <a:t>Staphylococcus aureus</a:t>
            </a:r>
            <a:r>
              <a:rPr lang="en-US" sz="2400" kern="100" dirty="0">
                <a:effectLst/>
                <a:ea typeface="Calibri" panose="020F0502020204030204" pitchFamily="34" charset="0"/>
                <a:cs typeface="Segoe UI" panose="020B0502040204020203" pitchFamily="34" charset="0"/>
              </a:rPr>
              <a:t>. Antimicrob Agents Chemother. 1999 Jun;43(6):1412-6. PMID: 10348762.</a:t>
            </a:r>
            <a:endParaRPr lang="en-US" sz="2400" kern="100" dirty="0">
              <a:effectLst/>
              <a:ea typeface="Calibri" panose="020F0502020204030204" pitchFamily="34" charset="0"/>
              <a:cs typeface="Times New Roman" panose="02020603050405020304" pitchFamily="18" charset="0"/>
            </a:endParaRPr>
          </a:p>
          <a:p>
            <a:pPr marL="342900" indent="-342900">
              <a:lnSpc>
                <a:spcPct val="120000"/>
              </a:lnSpc>
              <a:buFont typeface="+mj-lt"/>
              <a:buAutoNum type="arabicPeriod" startAt="35"/>
            </a:pPr>
            <a:r>
              <a:rPr lang="en-US" sz="2400" kern="100" dirty="0">
                <a:solidFill>
                  <a:srgbClr val="212121"/>
                </a:solidFill>
                <a:ea typeface="Calibri" panose="020F0502020204030204" pitchFamily="34" charset="0"/>
                <a:cs typeface="Times New Roman" panose="02020603050405020304" pitchFamily="18" charset="0"/>
              </a:rPr>
              <a:t>Fritz SA, Camins BC, Eisenstein KA, et al. Effectiveness of measures to eradicate </a:t>
            </a:r>
            <a:r>
              <a:rPr lang="en-US" sz="2400" i="1" kern="100" dirty="0">
                <a:solidFill>
                  <a:srgbClr val="212121"/>
                </a:solidFill>
                <a:ea typeface="Calibri" panose="020F0502020204030204" pitchFamily="34" charset="0"/>
                <a:cs typeface="Times New Roman" panose="02020603050405020304" pitchFamily="18" charset="0"/>
              </a:rPr>
              <a:t>Staphylococcus aureus </a:t>
            </a:r>
            <a:r>
              <a:rPr lang="en-US" sz="2400" kern="100" dirty="0">
                <a:solidFill>
                  <a:srgbClr val="212121"/>
                </a:solidFill>
                <a:ea typeface="Calibri" panose="020F0502020204030204" pitchFamily="34" charset="0"/>
                <a:cs typeface="Times New Roman" panose="02020603050405020304" pitchFamily="18" charset="0"/>
              </a:rPr>
              <a:t>carriage in patients with community-associated skin and soft-tissue infections: a randomized trial. Infect Control Hosp Epidemiol. 2011 Sep;32(9):872-80. PMID: 21828967.</a:t>
            </a:r>
          </a:p>
          <a:p>
            <a:pPr marL="342900" indent="-342900">
              <a:lnSpc>
                <a:spcPct val="120000"/>
              </a:lnSpc>
              <a:buFont typeface="+mj-lt"/>
              <a:buAutoNum type="arabicPeriod" startAt="35"/>
            </a:pPr>
            <a:r>
              <a:rPr lang="en-US" sz="2400" kern="100" dirty="0">
                <a:solidFill>
                  <a:srgbClr val="212121"/>
                </a:solidFill>
                <a:ea typeface="Calibri" panose="020F0502020204030204" pitchFamily="34" charset="0"/>
                <a:cs typeface="Times New Roman" panose="02020603050405020304" pitchFamily="18" charset="0"/>
              </a:rPr>
              <a:t>Williamson DA, Carter GP, Howden BP. Current and Emerging Topical Antibacterials and Antiseptics: Agents, Action, and Resistance Patterns. Clin Microbiol Rev. 2017 Jul;30(3):827-60. PMID: 28592405.</a:t>
            </a:r>
          </a:p>
          <a:p>
            <a:pPr marL="342900" indent="-342900">
              <a:lnSpc>
                <a:spcPct val="120000"/>
              </a:lnSpc>
              <a:buFont typeface="+mj-lt"/>
              <a:buAutoNum type="arabicPeriod" startAt="35"/>
            </a:pPr>
            <a:r>
              <a:rPr lang="en-US" sz="2400" kern="100" dirty="0">
                <a:solidFill>
                  <a:srgbClr val="212121"/>
                </a:solidFill>
                <a:ea typeface="Calibri" panose="020F0502020204030204" pitchFamily="34" charset="0"/>
                <a:cs typeface="Times New Roman" panose="02020603050405020304" pitchFamily="18" charset="0"/>
              </a:rPr>
              <a:t>Dadashi M et al. Mupirocin resistance in </a:t>
            </a:r>
            <a:r>
              <a:rPr lang="en-US" sz="2400" i="1" kern="100" dirty="0">
                <a:solidFill>
                  <a:srgbClr val="212121"/>
                </a:solidFill>
                <a:ea typeface="Calibri" panose="020F0502020204030204" pitchFamily="34" charset="0"/>
                <a:cs typeface="Times New Roman" panose="02020603050405020304" pitchFamily="18" charset="0"/>
              </a:rPr>
              <a:t>Staphylococcus aureus</a:t>
            </a:r>
            <a:r>
              <a:rPr lang="en-US" sz="2400" kern="100" dirty="0">
                <a:solidFill>
                  <a:srgbClr val="212121"/>
                </a:solidFill>
                <a:ea typeface="Calibri" panose="020F0502020204030204" pitchFamily="34" charset="0"/>
                <a:cs typeface="Times New Roman" panose="02020603050405020304" pitchFamily="18" charset="0"/>
              </a:rPr>
              <a:t>: A systematic review and meta-analysis. J Glob Antimicrob Resist. 2020 Mar;20:238-47.PMID: 31442624.</a:t>
            </a:r>
          </a:p>
          <a:p>
            <a:pPr marL="342900" indent="-342900">
              <a:lnSpc>
                <a:spcPct val="120000"/>
              </a:lnSpc>
              <a:buFont typeface="+mj-lt"/>
              <a:buAutoNum type="arabicPeriod" startAt="35"/>
            </a:pPr>
            <a:r>
              <a:rPr lang="en-US" sz="2400" kern="100" dirty="0">
                <a:solidFill>
                  <a:srgbClr val="212121"/>
                </a:solidFill>
                <a:ea typeface="Calibri" panose="020F0502020204030204" pitchFamily="34" charset="0"/>
                <a:cs typeface="Times New Roman" panose="02020603050405020304" pitchFamily="18" charset="0"/>
              </a:rPr>
              <a:t>Hetem DJ, Bonten MJ. Clinical relevance of mupirocin resistance in </a:t>
            </a:r>
            <a:r>
              <a:rPr lang="en-US" sz="2400" i="1" kern="100" dirty="0">
                <a:solidFill>
                  <a:srgbClr val="212121"/>
                </a:solidFill>
                <a:ea typeface="Calibri" panose="020F0502020204030204" pitchFamily="34" charset="0"/>
                <a:cs typeface="Times New Roman" panose="02020603050405020304" pitchFamily="18" charset="0"/>
              </a:rPr>
              <a:t>Staphylococcus aureus</a:t>
            </a:r>
            <a:r>
              <a:rPr lang="en-US" sz="2400" kern="100" dirty="0">
                <a:solidFill>
                  <a:srgbClr val="212121"/>
                </a:solidFill>
                <a:ea typeface="Calibri" panose="020F0502020204030204" pitchFamily="34" charset="0"/>
                <a:cs typeface="Times New Roman" panose="02020603050405020304" pitchFamily="18" charset="0"/>
              </a:rPr>
              <a:t>. J Hosp Infect. 2013 Dec;85(4):249-56. PMID: 24144552.</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65</a:t>
            </a:fld>
            <a:endParaRPr lang="en-US" dirty="0"/>
          </a:p>
        </p:txBody>
      </p:sp>
    </p:spTree>
    <p:extLst>
      <p:ext uri="{BB962C8B-B14F-4D97-AF65-F5344CB8AC3E}">
        <p14:creationId xmlns:p14="http://schemas.microsoft.com/office/powerpoint/2010/main" val="837976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List—8</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a:bodyPr>
          <a:lstStyle/>
          <a:p>
            <a:pPr marL="342900" indent="-342900">
              <a:lnSpc>
                <a:spcPct val="110000"/>
              </a:lnSpc>
              <a:buFont typeface="+mj-lt"/>
              <a:buAutoNum type="arabicPeriod" startAt="41"/>
            </a:pPr>
            <a:r>
              <a:rPr lang="en-US" sz="1700" kern="100" dirty="0">
                <a:solidFill>
                  <a:srgbClr val="212121"/>
                </a:solidFill>
                <a:ea typeface="Calibri" panose="020F0502020204030204" pitchFamily="34" charset="0"/>
                <a:cs typeface="Times New Roman" panose="02020603050405020304" pitchFamily="18" charset="0"/>
              </a:rPr>
              <a:t>Patel JB, Gorwitz RJ, Jernigan JA. Mupirocin resistance. Clin Infect Dis 2009 Sep 15;49(6):935-41. PMID: 19673644.</a:t>
            </a:r>
          </a:p>
          <a:p>
            <a:pPr marL="342900" indent="-342900">
              <a:lnSpc>
                <a:spcPct val="110000"/>
              </a:lnSpc>
              <a:buFont typeface="+mj-lt"/>
              <a:buAutoNum type="arabicPeriod" startAt="41"/>
            </a:pPr>
            <a:r>
              <a:rPr lang="en-US" sz="1700" kern="100" dirty="0">
                <a:solidFill>
                  <a:srgbClr val="212121"/>
                </a:solidFill>
                <a:ea typeface="Calibri" panose="020F0502020204030204" pitchFamily="34" charset="0"/>
                <a:cs typeface="Times New Roman" panose="02020603050405020304" pitchFamily="18" charset="0"/>
              </a:rPr>
              <a:t>Smith M, Herwaldt L. Nasal decolonization: What antimicrobials and antiseptics are most effective before surgery and in the ICU. Am J Infect Control 2023 Nov;51(11S):A64-A71. PMID: 37890955.</a:t>
            </a:r>
          </a:p>
          <a:p>
            <a:pPr marL="342900" marR="0" lvl="0" indent="-342900">
              <a:lnSpc>
                <a:spcPct val="110000"/>
              </a:lnSpc>
              <a:spcAft>
                <a:spcPts val="0"/>
              </a:spcAft>
              <a:buFont typeface="+mj-lt"/>
              <a:buAutoNum type="arabicPeriod" startAt="43"/>
            </a:pPr>
            <a:r>
              <a:rPr lang="en-US" sz="1700" kern="100" dirty="0">
                <a:solidFill>
                  <a:srgbClr val="212121"/>
                </a:solidFill>
                <a:effectLst/>
                <a:ea typeface="Calibri" panose="020F0502020204030204" pitchFamily="34" charset="0"/>
                <a:cs typeface="Times New Roman" panose="02020603050405020304" pitchFamily="18" charset="0"/>
              </a:rPr>
              <a:t>Ghaddara HA, Kumar JA, Cadnum JL, et al. Efficacy of a povidone iodine preparation in reducing nasal methicillin-resistant </a:t>
            </a:r>
            <a:r>
              <a:rPr lang="en-US" sz="1700" i="1" kern="100" dirty="0">
                <a:solidFill>
                  <a:srgbClr val="212121"/>
                </a:solidFill>
                <a:effectLst/>
                <a:ea typeface="Calibri" panose="020F0502020204030204" pitchFamily="34" charset="0"/>
                <a:cs typeface="Times New Roman" panose="02020603050405020304" pitchFamily="18" charset="0"/>
              </a:rPr>
              <a:t>Staphylococcus aureus </a:t>
            </a:r>
            <a:r>
              <a:rPr lang="en-US" sz="1700" kern="100" dirty="0">
                <a:solidFill>
                  <a:srgbClr val="212121"/>
                </a:solidFill>
                <a:effectLst/>
                <a:ea typeface="Calibri" panose="020F0502020204030204" pitchFamily="34" charset="0"/>
                <a:cs typeface="Times New Roman" panose="02020603050405020304" pitchFamily="18" charset="0"/>
              </a:rPr>
              <a:t>in colonized patients. Am J Infect Control 2020 Apr;48(4):456-459. PMID: 31735591.</a:t>
            </a:r>
          </a:p>
          <a:p>
            <a:pPr marL="342900" marR="0" lvl="0" indent="-342900">
              <a:lnSpc>
                <a:spcPct val="110000"/>
              </a:lnSpc>
              <a:spcAft>
                <a:spcPts val="0"/>
              </a:spcAft>
              <a:buFont typeface="+mj-lt"/>
              <a:buAutoNum type="arabicPeriod" startAt="43"/>
            </a:pPr>
            <a:r>
              <a:rPr lang="en-US" sz="1700" i="1" kern="100" dirty="0">
                <a:solidFill>
                  <a:srgbClr val="212121"/>
                </a:solidFill>
                <a:ea typeface="Calibri" panose="020F0502020204030204" pitchFamily="34" charset="0"/>
                <a:cs typeface="Times New Roman" panose="02020603050405020304" pitchFamily="18" charset="0"/>
              </a:rPr>
              <a:t>Staphylococcus aureus </a:t>
            </a:r>
            <a:r>
              <a:rPr lang="en-US" sz="1700" kern="100" dirty="0">
                <a:solidFill>
                  <a:srgbClr val="212121"/>
                </a:solidFill>
                <a:ea typeface="Calibri" panose="020F0502020204030204" pitchFamily="34" charset="0"/>
                <a:cs typeface="Times New Roman" panose="02020603050405020304" pitchFamily="18" charset="0"/>
              </a:rPr>
              <a:t>Basics. </a:t>
            </a:r>
            <a:r>
              <a:rPr lang="en-US" sz="1700" kern="100" dirty="0">
                <a:solidFill>
                  <a:srgbClr val="212121"/>
                </a:solidFill>
                <a:ea typeface="Calibri" panose="020F0502020204030204" pitchFamily="34" charset="0"/>
                <a:cs typeface="Times New Roman" panose="02020603050405020304" pitchFamily="18" charset="0"/>
                <a:hlinkClick r:id="rId2"/>
              </a:rPr>
              <a:t>https://www.cdc.gov/staphylococcus-aureus/about/index.html</a:t>
            </a:r>
            <a:r>
              <a:rPr lang="en-US" sz="1700" kern="100" dirty="0">
                <a:effectLst/>
                <a:ea typeface="Calibri" panose="020F0502020204030204" pitchFamily="34" charset="0"/>
                <a:cs typeface="Segoe UI" panose="020B0502040204020203" pitchFamily="34" charset="0"/>
              </a:rPr>
              <a:t>.</a:t>
            </a:r>
            <a:r>
              <a:rPr lang="en-US" sz="1700" kern="100" dirty="0">
                <a:ea typeface="Calibri" panose="020F0502020204030204" pitchFamily="34" charset="0"/>
                <a:cs typeface="Segoe UI" panose="020B0502040204020203" pitchFamily="34" charset="0"/>
              </a:rPr>
              <a:t> </a:t>
            </a:r>
            <a:r>
              <a:rPr lang="en-US" sz="1700" kern="100" dirty="0">
                <a:effectLst/>
                <a:ea typeface="Calibri" panose="020F0502020204030204" pitchFamily="34" charset="0"/>
                <a:cs typeface="Segoe UI" panose="020B0502040204020203" pitchFamily="34" charset="0"/>
              </a:rPr>
              <a:t>Accessed August 1, 2024.</a:t>
            </a:r>
            <a:endParaRPr lang="en-US" sz="1700" kern="100" dirty="0">
              <a:effectLst/>
              <a:ea typeface="Calibri" panose="020F0502020204030204" pitchFamily="34" charset="0"/>
              <a:cs typeface="Times New Roman" panose="02020603050405020304" pitchFamily="18" charset="0"/>
            </a:endParaRPr>
          </a:p>
          <a:p>
            <a:pPr marL="342900" marR="0" lvl="0" indent="-342900">
              <a:lnSpc>
                <a:spcPct val="110000"/>
              </a:lnSpc>
              <a:spcAft>
                <a:spcPts val="0"/>
              </a:spcAft>
              <a:buFont typeface="+mj-lt"/>
              <a:buAutoNum type="arabicPeriod" startAt="43"/>
            </a:pPr>
            <a:r>
              <a:rPr lang="en-US" sz="1700" kern="100" dirty="0">
                <a:solidFill>
                  <a:srgbClr val="212121"/>
                </a:solidFill>
                <a:effectLst/>
                <a:ea typeface="Calibri" panose="020F0502020204030204" pitchFamily="34" charset="0"/>
                <a:cs typeface="Times New Roman" panose="02020603050405020304" pitchFamily="18" charset="0"/>
              </a:rPr>
              <a:t>Senn L, Basset P, Nahimana I, et al. Which anatomical sites should be sampled for screening of methicillin-resistant </a:t>
            </a:r>
            <a:r>
              <a:rPr lang="en-US" sz="1700" i="1" kern="100" dirty="0">
                <a:solidFill>
                  <a:srgbClr val="212121"/>
                </a:solidFill>
                <a:effectLst/>
                <a:ea typeface="Calibri" panose="020F0502020204030204" pitchFamily="34" charset="0"/>
                <a:cs typeface="Times New Roman" panose="02020603050405020304" pitchFamily="18" charset="0"/>
              </a:rPr>
              <a:t>Staphylococcus aureus </a:t>
            </a:r>
            <a:r>
              <a:rPr lang="en-US" sz="1700" kern="100" dirty="0">
                <a:solidFill>
                  <a:srgbClr val="212121"/>
                </a:solidFill>
                <a:effectLst/>
                <a:ea typeface="Calibri" panose="020F0502020204030204" pitchFamily="34" charset="0"/>
                <a:cs typeface="Times New Roman" panose="02020603050405020304" pitchFamily="18" charset="0"/>
              </a:rPr>
              <a:t>carriage by culture or by rapid PCR test? Clin Microbiol Infect 2012 Feb;18(2):E31-3. PMID: 22192160.</a:t>
            </a:r>
            <a:endParaRPr lang="en-US" sz="1700" kern="100" dirty="0">
              <a:effectLst/>
              <a:ea typeface="Calibri" panose="020F0502020204030204" pitchFamily="34" charset="0"/>
              <a:cs typeface="Times New Roman" panose="02020603050405020304" pitchFamily="18" charset="0"/>
            </a:endParaRPr>
          </a:p>
          <a:p>
            <a:pPr marL="342900" marR="0" lvl="0" indent="-342900">
              <a:lnSpc>
                <a:spcPct val="110000"/>
              </a:lnSpc>
              <a:spcAft>
                <a:spcPts val="0"/>
              </a:spcAft>
              <a:buFont typeface="+mj-lt"/>
              <a:buAutoNum type="arabicPeriod" startAt="43"/>
            </a:pPr>
            <a:r>
              <a:rPr lang="en-US" sz="1700" kern="100" dirty="0">
                <a:effectLst/>
                <a:ea typeface="Calibri" panose="020F0502020204030204" pitchFamily="34" charset="0"/>
                <a:cs typeface="Segoe UI" panose="020B0502040204020203" pitchFamily="34" charset="0"/>
              </a:rPr>
              <a:t>Ellingson K, Haas JP, Aiello AE, et al. Strategies to prevent healthcare-associated infections through hand hygiene. Infect Control Hosp Epidemiol 2014 Aug;35(8):937-60. PMID: 25026608.</a:t>
            </a:r>
            <a:endParaRPr lang="en-US" sz="1700" kern="100" dirty="0">
              <a:effectLst/>
              <a:ea typeface="Calibri" panose="020F050202020403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66</a:t>
            </a:fld>
            <a:endParaRPr lang="en-US" dirty="0"/>
          </a:p>
        </p:txBody>
      </p:sp>
    </p:spTree>
    <p:extLst>
      <p:ext uri="{BB962C8B-B14F-4D97-AF65-F5344CB8AC3E}">
        <p14:creationId xmlns:p14="http://schemas.microsoft.com/office/powerpoint/2010/main" val="1094781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List—9</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a:bodyPr>
          <a:lstStyle/>
          <a:p>
            <a:pPr marL="342900" marR="0" lvl="0" indent="-342900">
              <a:spcAft>
                <a:spcPts val="0"/>
              </a:spcAft>
              <a:buFont typeface="+mj-lt"/>
              <a:buAutoNum type="arabicPeriod" startAt="47"/>
            </a:pPr>
            <a:r>
              <a:rPr lang="en-US" sz="1700" kern="100" dirty="0">
                <a:effectLst/>
                <a:ea typeface="Calibri" panose="020F0502020204030204" pitchFamily="34" charset="0"/>
                <a:cs typeface="Segoe UI" panose="020B0502040204020203" pitchFamily="34" charset="0"/>
              </a:rPr>
              <a:t>Romig M, Goeschel C, Pronovost P. Integrating CUSP and TRIP to improve patient safety. Hosp Pract (1995). 2010 Nov;38(4):114-21. PMID: 21068535.</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800"/>
              </a:spcAft>
              <a:buFont typeface="+mj-lt"/>
              <a:buAutoNum type="arabicPeriod" startAt="47"/>
            </a:pPr>
            <a:r>
              <a:rPr lang="en-US" sz="1700" kern="100" dirty="0">
                <a:effectLst/>
                <a:ea typeface="Calibri" panose="020F0502020204030204" pitchFamily="34" charset="0"/>
                <a:cs typeface="Segoe UI" panose="020B0502040204020203" pitchFamily="34" charset="0"/>
              </a:rPr>
              <a:t>Pronovost PJ, Berenholtz SM, Needham DM. Translating evidence into practice: a model for large scale knowledge translation. BMJ. 2008 Oct 6; 337:a1714. PMID: 18838424. </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0"/>
              </a:spcAft>
              <a:buFont typeface="+mj-lt"/>
              <a:buAutoNum type="arabicPeriod" startAt="49"/>
            </a:pPr>
            <a:r>
              <a:rPr lang="en-US" sz="1700" kern="100" dirty="0">
                <a:effectLst/>
                <a:ea typeface="Calibri" panose="020F0502020204030204" pitchFamily="34" charset="0"/>
                <a:cs typeface="Segoe UI" panose="020B0502040204020203" pitchFamily="34" charset="0"/>
              </a:rPr>
              <a:t>The 4 E’s. Agency for Healthcare Research and Quality. </a:t>
            </a:r>
            <a:r>
              <a:rPr lang="en-US" sz="1700" kern="100" dirty="0">
                <a:effectLst/>
                <a:ea typeface="Calibri" panose="020F0502020204030204" pitchFamily="34" charset="0"/>
                <a:cs typeface="Segoe UI" panose="020B0502040204020203" pitchFamily="34" charset="0"/>
                <a:hlinkClick r:id="rId2"/>
              </a:rPr>
              <a:t>https://www.ahrq.gov/hai/cusp/videos/02b-the-4e/index.html</a:t>
            </a:r>
            <a:r>
              <a:rPr lang="en-US" sz="1700" kern="100" dirty="0">
                <a:ea typeface="Calibri" panose="020F0502020204030204" pitchFamily="34" charset="0"/>
                <a:cs typeface="Segoe UI" panose="020B0502040204020203" pitchFamily="34" charset="0"/>
              </a:rPr>
              <a:t>.</a:t>
            </a:r>
            <a:r>
              <a:rPr lang="en-US" sz="1700" kern="100" dirty="0">
                <a:effectLst/>
                <a:ea typeface="Calibri" panose="020F0502020204030204" pitchFamily="34" charset="0"/>
                <a:cs typeface="Segoe UI" panose="020B0502040204020203" pitchFamily="34" charset="0"/>
              </a:rPr>
              <a:t> Accessed May 24, 2024.</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0"/>
              </a:spcAft>
              <a:buFont typeface="+mj-lt"/>
              <a:buAutoNum type="arabicPeriod" startAt="49"/>
            </a:pPr>
            <a:r>
              <a:rPr lang="en-US" sz="1700" kern="100" dirty="0">
                <a:effectLst/>
                <a:ea typeface="Calibri" panose="020F0502020204030204" pitchFamily="34" charset="0"/>
                <a:cs typeface="Segoe UI" panose="020B0502040204020203" pitchFamily="34" charset="0"/>
              </a:rPr>
              <a:t>Assemble the Team, Facilitator Notes. Agency for Healthcare Research and Quality. </a:t>
            </a:r>
            <a:r>
              <a:rPr lang="en-US" sz="1700" kern="100" dirty="0">
                <a:effectLst/>
                <a:ea typeface="Calibri" panose="020F0502020204030204" pitchFamily="34" charset="0"/>
                <a:cs typeface="Segoe UI" panose="020B0502040204020203" pitchFamily="34" charset="0"/>
                <a:hlinkClick r:id="rId3"/>
              </a:rPr>
              <a:t>https://www.ahrq.gov/hai/cusp/modules/assemble/team-notes.html#slide12</a:t>
            </a:r>
            <a:r>
              <a:rPr lang="en-US" sz="1700" kern="100" dirty="0">
                <a:ea typeface="Calibri" panose="020F0502020204030204" pitchFamily="34" charset="0"/>
                <a:cs typeface="Segoe UI" panose="020B0502040204020203" pitchFamily="34" charset="0"/>
              </a:rPr>
              <a:t>.</a:t>
            </a:r>
            <a:r>
              <a:rPr lang="en-US" sz="1700" kern="100" dirty="0">
                <a:effectLst/>
                <a:ea typeface="Calibri" panose="020F0502020204030204" pitchFamily="34" charset="0"/>
                <a:cs typeface="Segoe UI" panose="020B0502040204020203" pitchFamily="34" charset="0"/>
              </a:rPr>
              <a:t> Accessed May 24, 2024. </a:t>
            </a:r>
            <a:endParaRPr lang="en-US" sz="1700" kern="100" dirty="0">
              <a:effectLst/>
              <a:ea typeface="Calibri" panose="020F0502020204030204" pitchFamily="34" charset="0"/>
              <a:cs typeface="Times New Roman" panose="02020603050405020304" pitchFamily="18" charset="0"/>
            </a:endParaRPr>
          </a:p>
          <a:p>
            <a:pPr marL="342900" marR="0" lvl="0" indent="-342900">
              <a:spcAft>
                <a:spcPts val="800"/>
              </a:spcAft>
              <a:buFont typeface="+mj-lt"/>
              <a:buAutoNum type="arabicPeriod" startAt="49"/>
            </a:pPr>
            <a:r>
              <a:rPr lang="en-US" sz="1700" kern="100" dirty="0">
                <a:effectLst/>
                <a:ea typeface="Calibri" panose="020F0502020204030204" pitchFamily="34" charset="0"/>
                <a:cs typeface="Segoe UI" panose="020B0502040204020203" pitchFamily="34" charset="0"/>
              </a:rPr>
              <a:t>Engage the Senior Executive Facilitator Notes. Agency for Healthcare Research and Quality. </a:t>
            </a:r>
            <a:r>
              <a:rPr lang="en-US" sz="1700" kern="100" dirty="0">
                <a:effectLst/>
                <a:ea typeface="Calibri" panose="020F0502020204030204" pitchFamily="34" charset="0"/>
                <a:cs typeface="Segoe UI" panose="020B0502040204020203" pitchFamily="34" charset="0"/>
                <a:hlinkClick r:id="rId4"/>
              </a:rPr>
              <a:t>https://www.ahrq.gov/hai/cusp/modules/engage/exec-notes.html#sl3</a:t>
            </a:r>
            <a:r>
              <a:rPr lang="en-US" sz="1700" kern="100" dirty="0">
                <a:ea typeface="Calibri" panose="020F0502020204030204" pitchFamily="34" charset="0"/>
                <a:cs typeface="Segoe UI" panose="020B0502040204020203" pitchFamily="34" charset="0"/>
              </a:rPr>
              <a:t>.</a:t>
            </a:r>
            <a:r>
              <a:rPr lang="en-US" sz="1700" kern="100" dirty="0">
                <a:effectLst/>
                <a:ea typeface="Calibri" panose="020F0502020204030204" pitchFamily="34" charset="0"/>
                <a:cs typeface="Segoe UI" panose="020B0502040204020203" pitchFamily="34" charset="0"/>
              </a:rPr>
              <a:t> Accessed May 24, 2024. </a:t>
            </a:r>
            <a:endParaRPr lang="en-US" sz="1700" kern="1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67</a:t>
            </a:fld>
            <a:endParaRPr lang="en-US" dirty="0"/>
          </a:p>
        </p:txBody>
      </p:sp>
    </p:spTree>
    <p:extLst>
      <p:ext uri="{BB962C8B-B14F-4D97-AF65-F5344CB8AC3E}">
        <p14:creationId xmlns:p14="http://schemas.microsoft.com/office/powerpoint/2010/main" val="18681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0973-1000-F63D-4A35-A38512434DF8}"/>
              </a:ext>
            </a:extLst>
          </p:cNvPr>
          <p:cNvSpPr>
            <a:spLocks noGrp="1"/>
          </p:cNvSpPr>
          <p:nvPr>
            <p:ph type="title"/>
          </p:nvPr>
        </p:nvSpPr>
        <p:spPr>
          <a:xfrm>
            <a:off x="457200" y="0"/>
            <a:ext cx="8229600" cy="914400"/>
          </a:xfrm>
        </p:spPr>
        <p:txBody>
          <a:bodyPr>
            <a:noAutofit/>
          </a:bodyPr>
          <a:lstStyle/>
          <a:p>
            <a:pPr>
              <a:lnSpc>
                <a:spcPct val="80000"/>
              </a:lnSpc>
            </a:pPr>
            <a:r>
              <a:rPr lang="en-US" sz="3500" dirty="0"/>
              <a:t>Decolonization Prevents a Cascade of Unfortunate Events</a:t>
            </a:r>
          </a:p>
        </p:txBody>
      </p:sp>
      <p:pic>
        <p:nvPicPr>
          <p:cNvPr id="19" name="Picture 18" descr="Diagram representing a cascade of unfortunate events leading to an HAI.&#10;First, a colonized or infected patient sheds pathogens. The pathogens contaminate the patient care environment. The environmental contamination persists due to failure to clean and disinfect properly. A staff member then acquires the pathogen from the environment. The staff member remains contaminated due to a lapse in infection prevention protocols (e.g., hand hygiene). The pathogen is transferred to a different  patient when the staff member interacts with them. The hospitalized patient is at increased risk of HAI. Decolonization targets the beginning of the sequence. Decolonization aims to stop the shedding of pathogens by the patient by reducing the amount of pathogens that the patient is carrying.">
            <a:extLst>
              <a:ext uri="{FF2B5EF4-FFF2-40B4-BE49-F238E27FC236}">
                <a16:creationId xmlns:a16="http://schemas.microsoft.com/office/drawing/2014/main" id="{A888422F-9D8C-D4E8-8D20-F2214C618B14}"/>
              </a:ext>
            </a:extLst>
          </p:cNvPr>
          <p:cNvPicPr>
            <a:picLocks noChangeAspect="1"/>
          </p:cNvPicPr>
          <p:nvPr/>
        </p:nvPicPr>
        <p:blipFill>
          <a:blip r:embed="rId2"/>
          <a:srcRect/>
          <a:stretch/>
        </p:blipFill>
        <p:spPr>
          <a:xfrm>
            <a:off x="182880" y="1158242"/>
            <a:ext cx="8778240" cy="5126899"/>
          </a:xfrm>
          <a:prstGeom prst="rect">
            <a:avLst/>
          </a:prstGeom>
        </p:spPr>
      </p:pic>
      <p:sp>
        <p:nvSpPr>
          <p:cNvPr id="24" name="Slide Number Placeholder 23">
            <a:extLst>
              <a:ext uri="{FF2B5EF4-FFF2-40B4-BE49-F238E27FC236}">
                <a16:creationId xmlns:a16="http://schemas.microsoft.com/office/drawing/2014/main" id="{88C62388-AD1D-1BEA-F29A-E0AE76FAABFD}"/>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7</a:t>
            </a:fld>
            <a:endParaRPr lang="en-US" dirty="0"/>
          </a:p>
        </p:txBody>
      </p:sp>
    </p:spTree>
    <p:extLst>
      <p:ext uri="{BB962C8B-B14F-4D97-AF65-F5344CB8AC3E}">
        <p14:creationId xmlns:p14="http://schemas.microsoft.com/office/powerpoint/2010/main" val="217345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2A5E-F2A9-B21A-E42D-12143A9E1AB6}"/>
              </a:ext>
            </a:extLst>
          </p:cNvPr>
          <p:cNvSpPr>
            <a:spLocks noGrp="1"/>
          </p:cNvSpPr>
          <p:nvPr>
            <p:ph type="title"/>
          </p:nvPr>
        </p:nvSpPr>
        <p:spPr>
          <a:xfrm>
            <a:off x="457200" y="0"/>
            <a:ext cx="8229600" cy="914400"/>
          </a:xfrm>
        </p:spPr>
        <p:txBody>
          <a:bodyPr anchor="ctr"/>
          <a:lstStyle/>
          <a:p>
            <a:r>
              <a:rPr lang="en-US" dirty="0"/>
              <a:t>The Evidence for Decolonization</a:t>
            </a:r>
          </a:p>
        </p:txBody>
      </p:sp>
      <p:pic>
        <p:nvPicPr>
          <p:cNvPr id="7" name="Picture Placeholder 6" descr="Various supplies for chlorhexidine bathing, including a packet of pre-soaked CHG cloths, and a bottle of CHG solution with disposable cloths and a basin">
            <a:extLst>
              <a:ext uri="{FF2B5EF4-FFF2-40B4-BE49-F238E27FC236}">
                <a16:creationId xmlns:a16="http://schemas.microsoft.com/office/drawing/2014/main" id="{4BA565FE-A09F-64A2-3DDB-1D2B0A8EAFA9}"/>
              </a:ext>
            </a:extLst>
          </p:cNvPr>
          <p:cNvPicPr>
            <a:picLocks noGrp="1" noChangeAspect="1"/>
          </p:cNvPicPr>
          <p:nvPr>
            <p:ph type="pic" sz="quarter" idx="10"/>
          </p:nvPr>
        </p:nvPicPr>
        <p:blipFill>
          <a:blip r:embed="rId2"/>
          <a:srcRect/>
          <a:stretch/>
        </p:blipFill>
        <p:spPr>
          <a:xfrm>
            <a:off x="2054941" y="1450346"/>
            <a:ext cx="6440129" cy="3806767"/>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2D7FF223-4ACB-48D9-D0EF-0D2EF854E770}"/>
              </a:ext>
            </a:extLst>
          </p:cNvPr>
          <p:cNvSpPr>
            <a:spLocks noGrp="1"/>
          </p:cNvSpPr>
          <p:nvPr>
            <p:ph type="body" idx="1"/>
          </p:nvPr>
        </p:nvSpPr>
        <p:spPr>
          <a:xfrm>
            <a:off x="365760" y="5140025"/>
            <a:ext cx="7469706" cy="830262"/>
          </a:xfrm>
        </p:spPr>
        <p:txBody>
          <a:bodyPr anchor="b">
            <a:normAutofit fontScale="92500"/>
          </a:bodyPr>
          <a:lstStyle/>
          <a:p>
            <a:r>
              <a:rPr lang="en-US" dirty="0"/>
              <a:t>The Effect of Chlorhexidine Gluconate (CHG) Bathing</a:t>
            </a:r>
          </a:p>
        </p:txBody>
      </p:sp>
      <p:sp>
        <p:nvSpPr>
          <p:cNvPr id="5" name="Slide Number Placeholder 4">
            <a:extLst>
              <a:ext uri="{FF2B5EF4-FFF2-40B4-BE49-F238E27FC236}">
                <a16:creationId xmlns:a16="http://schemas.microsoft.com/office/drawing/2014/main" id="{C27DD981-B7AE-A4FA-F315-C84492B7EFA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8</a:t>
            </a:fld>
            <a:endParaRPr lang="en-US" dirty="0"/>
          </a:p>
        </p:txBody>
      </p:sp>
    </p:spTree>
    <p:extLst>
      <p:ext uri="{BB962C8B-B14F-4D97-AF65-F5344CB8AC3E}">
        <p14:creationId xmlns:p14="http://schemas.microsoft.com/office/powerpoint/2010/main" val="369671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4AE2-1B36-3FB7-9184-B141A8E0B673}"/>
              </a:ext>
            </a:extLst>
          </p:cNvPr>
          <p:cNvSpPr>
            <a:spLocks noGrp="1"/>
          </p:cNvSpPr>
          <p:nvPr>
            <p:ph type="title"/>
          </p:nvPr>
        </p:nvSpPr>
        <p:spPr/>
        <p:txBody>
          <a:bodyPr/>
          <a:lstStyle/>
          <a:p>
            <a:r>
              <a:rPr lang="en-US" dirty="0"/>
              <a:t>Chlorhexidine Gluconate (CHG)</a:t>
            </a:r>
            <a:r>
              <a:rPr lang="en-US" baseline="30000" dirty="0"/>
              <a:t>5</a:t>
            </a:r>
            <a:endParaRPr lang="en-US" dirty="0"/>
          </a:p>
        </p:txBody>
      </p:sp>
      <p:sp>
        <p:nvSpPr>
          <p:cNvPr id="3" name="Content Placeholder 2">
            <a:extLst>
              <a:ext uri="{FF2B5EF4-FFF2-40B4-BE49-F238E27FC236}">
                <a16:creationId xmlns:a16="http://schemas.microsoft.com/office/drawing/2014/main" id="{0293D82E-99D0-0026-51FB-E4A04B95B0B5}"/>
              </a:ext>
            </a:extLst>
          </p:cNvPr>
          <p:cNvSpPr>
            <a:spLocks noGrp="1"/>
          </p:cNvSpPr>
          <p:nvPr>
            <p:ph idx="1"/>
          </p:nvPr>
        </p:nvSpPr>
        <p:spPr>
          <a:xfrm>
            <a:off x="457200" y="976856"/>
            <a:ext cx="8229600" cy="950261"/>
          </a:xfrm>
        </p:spPr>
        <p:txBody>
          <a:bodyPr/>
          <a:lstStyle/>
          <a:p>
            <a:pPr>
              <a:spcBef>
                <a:spcPts val="400"/>
              </a:spcBef>
            </a:pPr>
            <a:r>
              <a:rPr lang="en-US" sz="2400" dirty="0"/>
              <a:t>Discovered in the early 1950s by a UK chemical company</a:t>
            </a:r>
          </a:p>
          <a:p>
            <a:pPr>
              <a:spcBef>
                <a:spcPts val="400"/>
              </a:spcBef>
            </a:pPr>
            <a:r>
              <a:rPr lang="en-US" sz="2400" dirty="0"/>
              <a:t>Cationic antiseptic that disrupts cell membranes</a:t>
            </a:r>
          </a:p>
        </p:txBody>
      </p:sp>
      <p:sp>
        <p:nvSpPr>
          <p:cNvPr id="4" name="Text Placeholder 3">
            <a:extLst>
              <a:ext uri="{FF2B5EF4-FFF2-40B4-BE49-F238E27FC236}">
                <a16:creationId xmlns:a16="http://schemas.microsoft.com/office/drawing/2014/main" id="{B3AFCC86-09E6-9893-30E2-129F76A63938}"/>
              </a:ext>
            </a:extLst>
          </p:cNvPr>
          <p:cNvSpPr>
            <a:spLocks noGrp="1"/>
          </p:cNvSpPr>
          <p:nvPr>
            <p:ph type="body" sz="quarter" idx="11"/>
          </p:nvPr>
        </p:nvSpPr>
        <p:spPr>
          <a:xfrm>
            <a:off x="457200" y="1927117"/>
            <a:ext cx="4741334" cy="4444700"/>
          </a:xfrm>
        </p:spPr>
        <p:txBody>
          <a:bodyPr>
            <a:noAutofit/>
          </a:bodyPr>
          <a:lstStyle/>
          <a:p>
            <a:pPr marL="0" indent="0">
              <a:buNone/>
            </a:pPr>
            <a:r>
              <a:rPr lang="en-US" sz="2400" b="1" dirty="0"/>
              <a:t>Properties</a:t>
            </a:r>
          </a:p>
          <a:p>
            <a:pPr marL="365760" indent="-365760">
              <a:spcBef>
                <a:spcPts val="400"/>
              </a:spcBef>
            </a:pPr>
            <a:r>
              <a:rPr lang="en-US" sz="2400" dirty="0"/>
              <a:t>Binds to skin proteins, broadly active</a:t>
            </a:r>
          </a:p>
          <a:p>
            <a:pPr marL="365760" indent="-365760">
              <a:spcBef>
                <a:spcPts val="400"/>
              </a:spcBef>
            </a:pPr>
            <a:r>
              <a:rPr lang="en-US" sz="2400" dirty="0"/>
              <a:t>Provides germicidal kill for up to 24 hours</a:t>
            </a:r>
          </a:p>
          <a:p>
            <a:pPr marL="365760" indent="-365760">
              <a:spcBef>
                <a:spcPts val="400"/>
              </a:spcBef>
            </a:pPr>
            <a:r>
              <a:rPr lang="en-US" sz="2400" dirty="0"/>
              <a:t>Safe as mouth rinse, soap, shampoo</a:t>
            </a:r>
          </a:p>
          <a:p>
            <a:pPr marL="365760" indent="-365760">
              <a:spcBef>
                <a:spcPts val="400"/>
              </a:spcBef>
            </a:pPr>
            <a:r>
              <a:rPr lang="en-US" sz="2400" dirty="0"/>
              <a:t>Common preparations</a:t>
            </a:r>
          </a:p>
          <a:p>
            <a:pPr marL="822960" lvl="1" indent="-365760">
              <a:spcBef>
                <a:spcPts val="300"/>
              </a:spcBef>
            </a:pPr>
            <a:r>
              <a:rPr lang="en-US" sz="2000" dirty="0"/>
              <a:t>0.12 percent mouthwash</a:t>
            </a:r>
          </a:p>
          <a:p>
            <a:pPr marL="822960" lvl="1" indent="-365760">
              <a:spcBef>
                <a:spcPts val="300"/>
              </a:spcBef>
            </a:pPr>
            <a:r>
              <a:rPr lang="en-US" sz="2000" dirty="0"/>
              <a:t>2 percent no-rinse skin antiseptic</a:t>
            </a:r>
          </a:p>
          <a:p>
            <a:pPr marL="822960" lvl="1" indent="-365760">
              <a:spcBef>
                <a:spcPts val="300"/>
              </a:spcBef>
            </a:pPr>
            <a:r>
              <a:rPr lang="en-US" sz="2000" dirty="0"/>
              <a:t>4 percent rinse-off skin antiseptic</a:t>
            </a:r>
          </a:p>
        </p:txBody>
      </p:sp>
      <p:sp>
        <p:nvSpPr>
          <p:cNvPr id="5" name="Text Placeholder 4">
            <a:extLst>
              <a:ext uri="{FF2B5EF4-FFF2-40B4-BE49-F238E27FC236}">
                <a16:creationId xmlns:a16="http://schemas.microsoft.com/office/drawing/2014/main" id="{B5428430-07BD-4DDB-AE59-0219B899730C}"/>
              </a:ext>
            </a:extLst>
          </p:cNvPr>
          <p:cNvSpPr>
            <a:spLocks noGrp="1"/>
          </p:cNvSpPr>
          <p:nvPr>
            <p:ph type="body" sz="quarter" idx="12"/>
          </p:nvPr>
        </p:nvSpPr>
        <p:spPr>
          <a:xfrm>
            <a:off x="5311420" y="2047540"/>
            <a:ext cx="3234209" cy="479051"/>
          </a:xfrm>
        </p:spPr>
        <p:txBody>
          <a:bodyPr>
            <a:normAutofit fontScale="70000" lnSpcReduction="20000"/>
          </a:bodyPr>
          <a:lstStyle/>
          <a:p>
            <a:pPr marL="0" indent="0" algn="ctr">
              <a:buNone/>
            </a:pPr>
            <a:r>
              <a:rPr lang="en-US" sz="3200" b="1" i="1" dirty="0"/>
              <a:t>Chlorhexidine Gluconate</a:t>
            </a:r>
            <a:endParaRPr lang="en-US" sz="3200" i="1" dirty="0"/>
          </a:p>
        </p:txBody>
      </p:sp>
      <p:pic>
        <p:nvPicPr>
          <p:cNvPr id="27" name="Picture 26" descr="Chemical structure of chlorhexidine gluconate">
            <a:extLst>
              <a:ext uri="{FF2B5EF4-FFF2-40B4-BE49-F238E27FC236}">
                <a16:creationId xmlns:a16="http://schemas.microsoft.com/office/drawing/2014/main" id="{44A2311A-F522-1144-0D95-42C7FE3BE493}"/>
              </a:ext>
            </a:extLst>
          </p:cNvPr>
          <p:cNvPicPr>
            <a:picLocks noChangeAspect="1"/>
          </p:cNvPicPr>
          <p:nvPr/>
        </p:nvPicPr>
        <p:blipFill>
          <a:blip r:embed="rId3"/>
          <a:stretch/>
        </p:blipFill>
        <p:spPr>
          <a:xfrm>
            <a:off x="5300833" y="2442227"/>
            <a:ext cx="3244796" cy="3244796"/>
          </a:xfrm>
          <a:prstGeom prst="rect">
            <a:avLst/>
          </a:prstGeom>
          <a:ln>
            <a:solidFill>
              <a:schemeClr val="tx1"/>
            </a:solidFill>
          </a:ln>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D0948AC1-6F14-7696-5C80-17430C80340E}"/>
              </a:ext>
            </a:extLst>
          </p:cNvPr>
          <p:cNvSpPr>
            <a:spLocks noGrp="1"/>
          </p:cNvSpPr>
          <p:nvPr>
            <p:ph type="body" sz="quarter" idx="13"/>
          </p:nvPr>
        </p:nvSpPr>
        <p:spPr>
          <a:xfrm>
            <a:off x="5311420" y="5687024"/>
            <a:ext cx="3244796" cy="650926"/>
          </a:xfrm>
        </p:spPr>
        <p:txBody>
          <a:bodyPr>
            <a:normAutofit fontScale="32500" lnSpcReduction="20000"/>
          </a:bodyPr>
          <a:lstStyle/>
          <a:p>
            <a:pPr marL="0" indent="0">
              <a:lnSpc>
                <a:spcPct val="120000"/>
              </a:lnSpc>
              <a:spcBef>
                <a:spcPts val="0"/>
              </a:spcBef>
              <a:buNone/>
            </a:pPr>
            <a:r>
              <a:rPr lang="en-US" dirty="0">
                <a:solidFill>
                  <a:srgbClr val="212121"/>
                </a:solidFill>
              </a:rPr>
              <a:t>PubChem Identifier: </a:t>
            </a:r>
            <a:r>
              <a:rPr lang="en-US" b="1" i="1" dirty="0">
                <a:solidFill>
                  <a:srgbClr val="212121"/>
                </a:solidFill>
              </a:rPr>
              <a:t>CID 29089</a:t>
            </a:r>
            <a:br>
              <a:rPr lang="en-US" dirty="0"/>
            </a:br>
            <a:r>
              <a:rPr lang="en-US" dirty="0">
                <a:solidFill>
                  <a:srgbClr val="212121"/>
                </a:solidFill>
              </a:rPr>
              <a:t>URL: </a:t>
            </a:r>
            <a:r>
              <a:rPr lang="en-US" dirty="0">
                <a:solidFill>
                  <a:srgbClr val="212121"/>
                </a:solidFill>
                <a:hlinkClick r:id="rId4"/>
              </a:rPr>
              <a:t>https://pubchem.ncbi.nlm.nih.gov/compound/29089#section=2D-Structure</a:t>
            </a:r>
            <a:endParaRPr lang="en-US" dirty="0"/>
          </a:p>
        </p:txBody>
      </p:sp>
      <p:sp>
        <p:nvSpPr>
          <p:cNvPr id="24" name="Slide Number Placeholder 23">
            <a:extLst>
              <a:ext uri="{FF2B5EF4-FFF2-40B4-BE49-F238E27FC236}">
                <a16:creationId xmlns:a16="http://schemas.microsoft.com/office/drawing/2014/main" id="{C9745772-EFA9-4EB9-7E7B-4F1F2B45696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59631074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A4051-5181-487D-A39A-F4E1E77BC14A}">
  <ds:schemaRefs>
    <ds:schemaRef ds:uri="http://www.w3.org/XML/1998/namespace"/>
    <ds:schemaRef ds:uri="http://purl.org/dc/elements/1.1/"/>
    <ds:schemaRef ds:uri="http://purl.org/dc/terms/"/>
    <ds:schemaRef ds:uri="http://purl.org/dc/dcmitype/"/>
    <ds:schemaRef ds:uri="http://schemas.microsoft.com/office/2006/documentManagement/types"/>
    <ds:schemaRef ds:uri="931aec66-2863-455c-9bb0-8c99df0ac3fd"/>
    <ds:schemaRef ds:uri="http://schemas.microsoft.com/office/2006/metadata/properties"/>
    <ds:schemaRef ds:uri="http://schemas.microsoft.com/office/infopath/2007/PartnerControls"/>
    <ds:schemaRef ds:uri="http://schemas.openxmlformats.org/package/2006/metadata/core-properties"/>
    <ds:schemaRef ds:uri="5d14f105-b512-4c58-b648-3bdda2cf581d"/>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AD35E03C-14C1-4271-A52F-55CF36841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845</TotalTime>
  <Words>6572</Words>
  <Application>Microsoft Office PowerPoint</Application>
  <PresentationFormat>Letter Paper (8.5x11 in)</PresentationFormat>
  <Paragraphs>651</Paragraphs>
  <Slides>67</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Courier New</vt:lpstr>
      <vt:lpstr>Wingdings</vt:lpstr>
      <vt:lpstr>1_AHRQ MRSA</vt:lpstr>
      <vt:lpstr>AHRQ Safety Program for MRSA Prevention</vt:lpstr>
      <vt:lpstr>Educational Objectives</vt:lpstr>
      <vt:lpstr>Four Key Strategies to Prevent MRSA</vt:lpstr>
      <vt:lpstr>Decolonizing Patients</vt:lpstr>
      <vt:lpstr>Prevalence of S. aureus2,3</vt:lpstr>
      <vt:lpstr>S. aureus Colonization Patterns4</vt:lpstr>
      <vt:lpstr>Decolonization Prevents a Cascade of Unfortunate Events</vt:lpstr>
      <vt:lpstr>The Evidence for Decolonization</vt:lpstr>
      <vt:lpstr>Chlorhexidine Gluconate (CHG)5</vt:lpstr>
      <vt:lpstr>Uses for CHG in Healthcare</vt:lpstr>
      <vt:lpstr>Decolonization Trials</vt:lpstr>
      <vt:lpstr>Decolonization Evidence Summary</vt:lpstr>
      <vt:lpstr>Vernon et al., 2006: CHG Bathing in the ICU22</vt:lpstr>
      <vt:lpstr>Popovich et al., 2009 and 2012: Bioburden on Skin By Cleansing Method25,26</vt:lpstr>
      <vt:lpstr>Bleasdale et al., 2007: CHG and CLABSI24</vt:lpstr>
      <vt:lpstr>Three Decolonization Trials in 2013</vt:lpstr>
      <vt:lpstr>Climo et al., 2013: Effect of Daily CHG Bathing on Hospital-Acquired Infection13</vt:lpstr>
      <vt:lpstr>Climo et al., 2013: Results13</vt:lpstr>
      <vt:lpstr>Huang et al., 2013: REDUCE MRSA Trial14</vt:lpstr>
      <vt:lpstr>REDUCE MRSA Results: MRSA Cultures14</vt:lpstr>
      <vt:lpstr>REDUCE MRSA Results: MRSA BSI14</vt:lpstr>
      <vt:lpstr>REDUCE MRSA Results: All-Pathogen BSI14</vt:lpstr>
      <vt:lpstr>REDUCE MRSA Results:  Cost Savings of Universal ICU Decolonization14</vt:lpstr>
      <vt:lpstr>REDUCE MRSA Results:  Additional Decolonization Impact</vt:lpstr>
      <vt:lpstr>Milstone et al., 2013: Pediatric SCRUB Trial15</vt:lpstr>
      <vt:lpstr>Decolonization in the Non-ICU Setting:  ABATE Infection Trial16</vt:lpstr>
      <vt:lpstr>ABATE Trial: Results16</vt:lpstr>
      <vt:lpstr>ABATE Trial: Patients With Devices16</vt:lpstr>
      <vt:lpstr>Decolonization in Non-ICUs16</vt:lpstr>
      <vt:lpstr>The Evidence for Nasal Decolonization</vt:lpstr>
      <vt:lpstr>S. aureus Nasal Carriage Confers Disease Risk</vt:lpstr>
      <vt:lpstr>Mupirocin Alone Reduces Infection</vt:lpstr>
      <vt:lpstr>Harbarth et al., 1999:  CHG With and Without Mupirocin36</vt:lpstr>
      <vt:lpstr>Fritz et al., 2011:  Mupirocin for Eradicating S. aureus Carriage37</vt:lpstr>
      <vt:lpstr>Fritz et al., 2011: Results37</vt:lpstr>
      <vt:lpstr>Importance of Mupirocin20</vt:lpstr>
      <vt:lpstr>Nasal Iodophor</vt:lpstr>
      <vt:lpstr>Huang et al., 2023: Mupirocin-Iodophor ICU Decolonization Swap Out Trial20</vt:lpstr>
      <vt:lpstr>Swap Out Trial Results: S. aureus Cultures20</vt:lpstr>
      <vt:lpstr>Swap Out Trial Results: MRSA Cultures20</vt:lpstr>
      <vt:lpstr>Swap Out Trial Results: All-Cause BSI20</vt:lpstr>
      <vt:lpstr>Examining Long-Term Resistance14</vt:lpstr>
      <vt:lpstr>Long-Term Resistance: Comparing Results14,20</vt:lpstr>
      <vt:lpstr>Comparing Results: Iodophor14,20</vt:lpstr>
      <vt:lpstr>Comparing Results: MRSA Clinical Cultures14,20</vt:lpstr>
      <vt:lpstr>Comparing Results: All-Cause BSI14,20</vt:lpstr>
      <vt:lpstr>Getting Started With Decolonization</vt:lpstr>
      <vt:lpstr>Which Type of MRSA Decolonization Will Work Best in Your Unit?</vt:lpstr>
      <vt:lpstr>Universal Decolonization13-16,20,21</vt:lpstr>
      <vt:lpstr>Targeted Decolonization10,12,17-19</vt:lpstr>
      <vt:lpstr>MRSA Surveillance for Decolonization</vt:lpstr>
      <vt:lpstr>For More on Implementation</vt:lpstr>
      <vt:lpstr>Using the 4 Es46-51</vt:lpstr>
      <vt:lpstr>Case Example: Engaging the ICU CUSP Team</vt:lpstr>
      <vt:lpstr>Case Example: Assessing Current Practice</vt:lpstr>
      <vt:lpstr>Case Example: Educating the Staff</vt:lpstr>
      <vt:lpstr>Key Takeaways</vt:lpstr>
      <vt:lpstr>Disclaimer</vt:lpstr>
      <vt:lpstr>Reference List—1</vt:lpstr>
      <vt:lpstr>Reference List—2</vt:lpstr>
      <vt:lpstr>Reference List—3</vt:lpstr>
      <vt:lpstr>Reference List—4</vt:lpstr>
      <vt:lpstr>Reference List—5</vt:lpstr>
      <vt:lpstr>Reference List—6</vt:lpstr>
      <vt:lpstr>Reference List—7</vt:lpstr>
      <vt:lpstr>Reference List—8</vt:lpstr>
      <vt:lpstr>Reference List—9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6</cp:revision>
  <dcterms:created xsi:type="dcterms:W3CDTF">2021-06-25T18:34:07Z</dcterms:created>
  <dcterms:modified xsi:type="dcterms:W3CDTF">2024-10-17T07:04:20Z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