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2"/>
  </p:notesMasterIdLst>
  <p:handoutMasterIdLst>
    <p:handoutMasterId r:id="rId33"/>
  </p:handoutMasterIdLst>
  <p:sldIdLst>
    <p:sldId id="256" r:id="rId5"/>
    <p:sldId id="259" r:id="rId6"/>
    <p:sldId id="1125" r:id="rId7"/>
    <p:sldId id="1101" r:id="rId8"/>
    <p:sldId id="1080" r:id="rId9"/>
    <p:sldId id="1083" r:id="rId10"/>
    <p:sldId id="1087" r:id="rId11"/>
    <p:sldId id="1086" r:id="rId12"/>
    <p:sldId id="1085" r:id="rId13"/>
    <p:sldId id="1084" r:id="rId14"/>
    <p:sldId id="1088" r:id="rId15"/>
    <p:sldId id="1090" r:id="rId16"/>
    <p:sldId id="1092" r:id="rId17"/>
    <p:sldId id="1095" r:id="rId18"/>
    <p:sldId id="1096" r:id="rId19"/>
    <p:sldId id="1097" r:id="rId20"/>
    <p:sldId id="1099" r:id="rId21"/>
    <p:sldId id="1100" r:id="rId22"/>
    <p:sldId id="1082" r:id="rId23"/>
    <p:sldId id="1123" r:id="rId24"/>
    <p:sldId id="993" r:id="rId25"/>
    <p:sldId id="1124" r:id="rId26"/>
    <p:sldId id="1126" r:id="rId27"/>
    <p:sldId id="1127" r:id="rId28"/>
    <p:sldId id="1128" r:id="rId29"/>
    <p:sldId id="1129" r:id="rId30"/>
    <p:sldId id="1130" r:id="rId31"/>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re Rock" initials="CR" lastIdx="1" clrIdx="0">
    <p:extLst>
      <p:ext uri="{19B8F6BF-5375-455C-9EA6-DF929625EA0E}">
        <p15:presenceInfo xmlns:p15="http://schemas.microsoft.com/office/powerpoint/2012/main" userId="S-1-5-21-1214440339-484763869-725345543-4303079" providerId="AD"/>
      </p:ext>
    </p:extLst>
  </p:cmAuthor>
  <p:cmAuthor id="2" name="Samuel Kim" initials="SK" lastIdx="47" clrIdx="1">
    <p:extLst>
      <p:ext uri="{19B8F6BF-5375-455C-9EA6-DF929625EA0E}">
        <p15:presenceInfo xmlns:p15="http://schemas.microsoft.com/office/powerpoint/2012/main" userId="Samuel Kim" providerId="None"/>
      </p:ext>
    </p:extLst>
  </p:cmAuthor>
  <p:cmAuthor id="3" name="Samuel Kim" initials="SK [2]" lastIdx="56"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12"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13" clrIdx="5">
    <p:extLst>
      <p:ext uri="{19B8F6BF-5375-455C-9EA6-DF929625EA0E}">
        <p15:presenceInfo xmlns:p15="http://schemas.microsoft.com/office/powerpoint/2012/main" userId="S::melissa.miller@ahrq.hhs.gov::f7dfb7b7-769d-461c-be53-cc0a991ac921" providerId="AD"/>
      </p:ext>
    </p:extLst>
  </p:cmAuthor>
  <p:cmAuthor id="7" name="Kathleen Speck" initials="KS [2]" lastIdx="3" clrIdx="6">
    <p:extLst>
      <p:ext uri="{19B8F6BF-5375-455C-9EA6-DF929625EA0E}">
        <p15:presenceInfo xmlns:p15="http://schemas.microsoft.com/office/powerpoint/2012/main" userId="S::kspeck2@jh.edu::1c3bee05-3f30-471c-9c5c-6f1d82c4dd7a"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9" name="Jordan Derk" initials="JD" lastIdx="1" clrIdx="8">
    <p:extLst>
      <p:ext uri="{19B8F6BF-5375-455C-9EA6-DF929625EA0E}">
        <p15:presenceInfo xmlns:p15="http://schemas.microsoft.com/office/powerpoint/2012/main" userId="S-1-5-21-1214440339-484763869-725345543-4299626" providerId="AD"/>
      </p:ext>
    </p:extLst>
  </p:cmAuthor>
  <p:cmAuthor id="10" name="Katie Naberhaus" initials="KN" lastIdx="23" clrIdx="9">
    <p:extLst>
      <p:ext uri="{19B8F6BF-5375-455C-9EA6-DF929625EA0E}">
        <p15:presenceInfo xmlns:p15="http://schemas.microsoft.com/office/powerpoint/2012/main" userId="S::knaberh1@jh.edu::1d40637a-8e16-4e9d-a93a-2c3b002dc8a4" providerId="AD"/>
      </p:ext>
    </p:extLst>
  </p:cmAuthor>
  <p:cmAuthor id="11" name="Jordan Derk" initials="JD [2]" lastIdx="8" clrIdx="10">
    <p:extLst>
      <p:ext uri="{19B8F6BF-5375-455C-9EA6-DF929625EA0E}">
        <p15:presenceInfo xmlns:p15="http://schemas.microsoft.com/office/powerpoint/2012/main" userId="S::jderk2@jh.edu::4cee7fd2-18ae-45a0-8743-b91db45b97a1" providerId="AD"/>
      </p:ext>
    </p:extLst>
  </p:cmAuthor>
  <p:cmAuthor id="12" name="Jana Lu" initials="JL" lastIdx="12" clrIdx="11">
    <p:extLst>
      <p:ext uri="{19B8F6BF-5375-455C-9EA6-DF929625EA0E}">
        <p15:presenceInfo xmlns:p15="http://schemas.microsoft.com/office/powerpoint/2012/main" userId="S::jlu41@jh.edu::76d7ce9a-58f9-4227-9ce6-18dcc353422d" providerId="AD"/>
      </p:ext>
    </p:extLst>
  </p:cmAuthor>
  <p:cmAuthor id="13" name="Nicolella, Lisa (AHRQ/OC)" initials="NL(" lastIdx="4" clrIdx="12">
    <p:extLst>
      <p:ext uri="{19B8F6BF-5375-455C-9EA6-DF929625EA0E}">
        <p15:presenceInfo xmlns:p15="http://schemas.microsoft.com/office/powerpoint/2012/main" userId="S::Lisa.Nicolella@AHRQ.hhs.gov::09492e40-c496-48a4-a292-718ebf786c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1DD"/>
    <a:srgbClr val="F48154"/>
    <a:srgbClr val="36624B"/>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11056-B664-44F5-AF0B-52459BB2D04E}" v="1" dt="2024-11-07T21:44:39.31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79540" autoAdjust="0"/>
  </p:normalViewPr>
  <p:slideViewPr>
    <p:cSldViewPr snapToGrid="0">
      <p:cViewPr varScale="1">
        <p:scale>
          <a:sx n="52" d="100"/>
          <a:sy n="52" d="100"/>
        </p:scale>
        <p:origin x="1700" y="52"/>
      </p:cViewPr>
      <p:guideLst/>
    </p:cSldViewPr>
  </p:slideViewPr>
  <p:outlineViewPr>
    <p:cViewPr>
      <p:scale>
        <a:sx n="33" d="100"/>
        <a:sy n="33" d="100"/>
      </p:scale>
      <p:origin x="0" y="-14172"/>
    </p:cViewPr>
  </p:outlineViewPr>
  <p:notesTextViewPr>
    <p:cViewPr>
      <p:scale>
        <a:sx n="75" d="100"/>
        <a:sy n="7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E79F1707-6E5E-45F3-9435-8C3A46CA9F82}"/>
    <pc:docChg chg="addSld modSld">
      <pc:chgData name="Samuel Kim" userId="0b4e8f1a-35cc-4769-966d-024c662a6df8" providerId="ADAL" clId="{E79F1707-6E5E-45F3-9435-8C3A46CA9F82}" dt="2024-03-16T05:37:18.010" v="14" actId="20577"/>
      <pc:docMkLst>
        <pc:docMk/>
      </pc:docMkLst>
      <pc:sldChg chg="modSp new mod">
        <pc:chgData name="Samuel Kim" userId="0b4e8f1a-35cc-4769-966d-024c662a6df8" providerId="ADAL" clId="{E79F1707-6E5E-45F3-9435-8C3A46CA9F82}" dt="2024-03-16T05:37:18.010" v="14" actId="20577"/>
        <pc:sldMkLst>
          <pc:docMk/>
          <pc:sldMk cId="2130772877" sldId="1101"/>
        </pc:sldMkLst>
        <pc:spChg chg="mod">
          <ac:chgData name="Samuel Kim" userId="0b4e8f1a-35cc-4769-966d-024c662a6df8" providerId="ADAL" clId="{E79F1707-6E5E-45F3-9435-8C3A46CA9F82}" dt="2024-03-16T05:37:18.010" v="14" actId="20577"/>
          <ac:spMkLst>
            <pc:docMk/>
            <pc:sldMk cId="2130772877" sldId="1101"/>
            <ac:spMk id="24" creationId="{B3A443DF-49E0-7F8D-7458-BCA1A79B62F8}"/>
          </ac:spMkLst>
        </pc:spChg>
      </pc:sldChg>
    </pc:docChg>
  </pc:docChgLst>
  <pc:docChgLst>
    <pc:chgData name="Jordan Derk" userId="S::jderk2@jh.edu::4cee7fd2-18ae-45a0-8743-b91db45b97a1" providerId="AD" clId="Web-{2E512F19-96F7-E2F3-6CF9-7D1CD9D8B83E}"/>
    <pc:docChg chg="modSld">
      <pc:chgData name="Jordan Derk" userId="S::jderk2@jh.edu::4cee7fd2-18ae-45a0-8743-b91db45b97a1" providerId="AD" clId="Web-{2E512F19-96F7-E2F3-6CF9-7D1CD9D8B83E}" dt="2024-06-06T19:40:32.902" v="49" actId="20577"/>
      <pc:docMkLst>
        <pc:docMk/>
      </pc:docMkLst>
      <pc:sldChg chg="modSp modNotes">
        <pc:chgData name="Jordan Derk" userId="S::jderk2@jh.edu::4cee7fd2-18ae-45a0-8743-b91db45b97a1" providerId="AD" clId="Web-{2E512F19-96F7-E2F3-6CF9-7D1CD9D8B83E}" dt="2024-06-06T19:36:43.556" v="19"/>
        <pc:sldMkLst>
          <pc:docMk/>
          <pc:sldMk cId="1450091703" sldId="259"/>
        </pc:sldMkLst>
        <pc:spChg chg="mod">
          <ac:chgData name="Jordan Derk" userId="S::jderk2@jh.edu::4cee7fd2-18ae-45a0-8743-b91db45b97a1" providerId="AD" clId="Web-{2E512F19-96F7-E2F3-6CF9-7D1CD9D8B83E}" dt="2024-06-06T19:36:14.899" v="11" actId="20577"/>
          <ac:spMkLst>
            <pc:docMk/>
            <pc:sldMk cId="1450091703" sldId="259"/>
            <ac:spMk id="9" creationId="{3907478C-ADEA-B146-97F5-5CC471CE6586}"/>
          </ac:spMkLst>
        </pc:spChg>
      </pc:sldChg>
      <pc:sldChg chg="modSp modNotes">
        <pc:chgData name="Jordan Derk" userId="S::jderk2@jh.edu::4cee7fd2-18ae-45a0-8743-b91db45b97a1" providerId="AD" clId="Web-{2E512F19-96F7-E2F3-6CF9-7D1CD9D8B83E}" dt="2024-06-06T19:38:42.823" v="34" actId="20577"/>
        <pc:sldMkLst>
          <pc:docMk/>
          <pc:sldMk cId="357199285" sldId="1080"/>
        </pc:sldMkLst>
        <pc:spChg chg="mod">
          <ac:chgData name="Jordan Derk" userId="S::jderk2@jh.edu::4cee7fd2-18ae-45a0-8743-b91db45b97a1" providerId="AD" clId="Web-{2E512F19-96F7-E2F3-6CF9-7D1CD9D8B83E}" dt="2024-06-06T19:38:42.823" v="34" actId="20577"/>
          <ac:spMkLst>
            <pc:docMk/>
            <pc:sldMk cId="357199285" sldId="1080"/>
            <ac:spMk id="3" creationId="{A8BF0FC1-4077-628B-C254-314D296FD7D2}"/>
          </ac:spMkLst>
        </pc:spChg>
      </pc:sldChg>
      <pc:sldChg chg="modSp addCm modNotes">
        <pc:chgData name="Jordan Derk" userId="S::jderk2@jh.edu::4cee7fd2-18ae-45a0-8743-b91db45b97a1" providerId="AD" clId="Web-{2E512F19-96F7-E2F3-6CF9-7D1CD9D8B83E}" dt="2024-06-06T19:40:32.902" v="49" actId="20577"/>
        <pc:sldMkLst>
          <pc:docMk/>
          <pc:sldMk cId="1147775949" sldId="1084"/>
        </pc:sldMkLst>
        <pc:spChg chg="mod">
          <ac:chgData name="Jordan Derk" userId="S::jderk2@jh.edu::4cee7fd2-18ae-45a0-8743-b91db45b97a1" providerId="AD" clId="Web-{2E512F19-96F7-E2F3-6CF9-7D1CD9D8B83E}" dt="2024-06-06T19:40:32.902" v="49" actId="20577"/>
          <ac:spMkLst>
            <pc:docMk/>
            <pc:sldMk cId="1147775949" sldId="1084"/>
            <ac:spMk id="2" creationId="{EA3AEF44-DC53-B765-61E3-E1DE03542B8C}"/>
          </ac:spMkLst>
        </pc:spChg>
        <pc:spChg chg="mod">
          <ac:chgData name="Jordan Derk" userId="S::jderk2@jh.edu::4cee7fd2-18ae-45a0-8743-b91db45b97a1" providerId="AD" clId="Web-{2E512F19-96F7-E2F3-6CF9-7D1CD9D8B83E}" dt="2024-06-06T19:39:35.526" v="40" actId="20577"/>
          <ac:spMkLst>
            <pc:docMk/>
            <pc:sldMk cId="1147775949" sldId="1084"/>
            <ac:spMk id="24" creationId="{254F56C0-C9BD-0CC3-87B6-5237382D83ED}"/>
          </ac:spMkLst>
        </pc:spChg>
      </pc:sldChg>
      <pc:sldChg chg="modNotes">
        <pc:chgData name="Jordan Derk" userId="S::jderk2@jh.edu::4cee7fd2-18ae-45a0-8743-b91db45b97a1" providerId="AD" clId="Web-{2E512F19-96F7-E2F3-6CF9-7D1CD9D8B83E}" dt="2024-06-06T19:38:06.385" v="27"/>
        <pc:sldMkLst>
          <pc:docMk/>
          <pc:sldMk cId="390856273" sldId="1101"/>
        </pc:sldMkLst>
      </pc:sldChg>
      <pc:sldChg chg="modSp modNotes">
        <pc:chgData name="Jordan Derk" userId="S::jderk2@jh.edu::4cee7fd2-18ae-45a0-8743-b91db45b97a1" providerId="AD" clId="Web-{2E512F19-96F7-E2F3-6CF9-7D1CD9D8B83E}" dt="2024-06-06T19:37:22.353" v="22" actId="20577"/>
        <pc:sldMkLst>
          <pc:docMk/>
          <pc:sldMk cId="1939313251" sldId="1125"/>
        </pc:sldMkLst>
        <pc:spChg chg="mod">
          <ac:chgData name="Jordan Derk" userId="S::jderk2@jh.edu::4cee7fd2-18ae-45a0-8743-b91db45b97a1" providerId="AD" clId="Web-{2E512F19-96F7-E2F3-6CF9-7D1CD9D8B83E}" dt="2024-06-06T19:37:22.353" v="22" actId="20577"/>
          <ac:spMkLst>
            <pc:docMk/>
            <pc:sldMk cId="1939313251" sldId="1125"/>
            <ac:spMk id="2" creationId="{7150233F-3FFC-EDAA-BAAB-DE77BC6190B7}"/>
          </ac:spMkLst>
        </pc:spChg>
      </pc:sldChg>
    </pc:docChg>
  </pc:docChgLst>
  <pc:docChgLst>
    <pc:chgData name="Samuel Kim" userId="0b4e8f1a-35cc-4769-966d-024c662a6df8" providerId="ADAL" clId="{AD938DA4-996A-4934-A37F-AAFE824B1D83}"/>
    <pc:docChg chg="custSel modSld">
      <pc:chgData name="Samuel Kim" userId="0b4e8f1a-35cc-4769-966d-024c662a6df8" providerId="ADAL" clId="{AD938DA4-996A-4934-A37F-AAFE824B1D83}" dt="2024-05-04T01:23:43.059" v="1"/>
      <pc:docMkLst>
        <pc:docMk/>
      </pc:docMkLst>
      <pc:sldChg chg="addCm modCm">
        <pc:chgData name="Samuel Kim" userId="0b4e8f1a-35cc-4769-966d-024c662a6df8" providerId="ADAL" clId="{AD938DA4-996A-4934-A37F-AAFE824B1D83}" dt="2024-05-04T01:23:43.059" v="1"/>
        <pc:sldMkLst>
          <pc:docMk/>
          <pc:sldMk cId="972399001" sldId="1086"/>
        </pc:sldMkLst>
      </pc:sldChg>
    </pc:docChg>
  </pc:docChgLst>
  <pc:docChgLst>
    <pc:chgData name="Samuel Kim" userId="0b4e8f1a-35cc-4769-966d-024c662a6df8" providerId="ADAL" clId="{5F186C12-0D4C-5F4B-9E70-EB5E182B4DCB}"/>
    <pc:docChg chg="custSel modSld">
      <pc:chgData name="Samuel Kim" userId="0b4e8f1a-35cc-4769-966d-024c662a6df8" providerId="ADAL" clId="{5F186C12-0D4C-5F4B-9E70-EB5E182B4DCB}" dt="2024-05-03T20:21:35.780" v="4" actId="21"/>
      <pc:docMkLst>
        <pc:docMk/>
      </pc:docMkLst>
      <pc:sldChg chg="addSp delSp modSp">
        <pc:chgData name="Samuel Kim" userId="0b4e8f1a-35cc-4769-966d-024c662a6df8" providerId="ADAL" clId="{5F186C12-0D4C-5F4B-9E70-EB5E182B4DCB}" dt="2024-05-03T20:21:35.780" v="4" actId="21"/>
        <pc:sldMkLst>
          <pc:docMk/>
          <pc:sldMk cId="972399001" sldId="1086"/>
        </pc:sldMkLst>
        <pc:picChg chg="add del mod">
          <ac:chgData name="Samuel Kim" userId="0b4e8f1a-35cc-4769-966d-024c662a6df8" providerId="ADAL" clId="{5F186C12-0D4C-5F4B-9E70-EB5E182B4DCB}" dt="2024-05-03T20:21:35.780" v="4" actId="21"/>
          <ac:picMkLst>
            <pc:docMk/>
            <pc:sldMk cId="972399001" sldId="1086"/>
            <ac:picMk id="27" creationId="{B4F85ABD-4CBA-57FD-271A-6E54AA827797}"/>
          </ac:picMkLst>
        </pc:picChg>
      </pc:sldChg>
    </pc:docChg>
  </pc:docChgLst>
  <pc:docChgLst>
    <pc:chgData name="Kathleen Speck" userId="1c3bee05-3f30-471c-9c5c-6f1d82c4dd7a" providerId="ADAL" clId="{3C0EC1FC-22C3-4BBB-937F-A6F69510D679}"/>
    <pc:docChg chg="modSld">
      <pc:chgData name="Kathleen Speck" userId="1c3bee05-3f30-471c-9c5c-6f1d82c4dd7a" providerId="ADAL" clId="{3C0EC1FC-22C3-4BBB-937F-A6F69510D679}" dt="2024-07-25T18:11:45.912" v="37" actId="20577"/>
      <pc:docMkLst>
        <pc:docMk/>
      </pc:docMkLst>
      <pc:sldChg chg="modSp mod">
        <pc:chgData name="Kathleen Speck" userId="1c3bee05-3f30-471c-9c5c-6f1d82c4dd7a" providerId="ADAL" clId="{3C0EC1FC-22C3-4BBB-937F-A6F69510D679}" dt="2024-07-25T18:11:45.912" v="37" actId="20577"/>
        <pc:sldMkLst>
          <pc:docMk/>
          <pc:sldMk cId="1501924669" sldId="1123"/>
        </pc:sldMkLst>
        <pc:spChg chg="mod">
          <ac:chgData name="Kathleen Speck" userId="1c3bee05-3f30-471c-9c5c-6f1d82c4dd7a" providerId="ADAL" clId="{3C0EC1FC-22C3-4BBB-937F-A6F69510D679}" dt="2024-07-25T18:11:45.912" v="37" actId="20577"/>
          <ac:spMkLst>
            <pc:docMk/>
            <pc:sldMk cId="1501924669" sldId="1123"/>
            <ac:spMk id="7" creationId="{CAD42074-5DE9-361E-F135-C11FB423C232}"/>
          </ac:spMkLst>
        </pc:spChg>
      </pc:sldChg>
    </pc:docChg>
  </pc:docChgLst>
  <pc:docChgLst>
    <pc:chgData name="Heidenrich, Christine (AHRQ/OC) (CTR)" userId="58cf9597-5aed-4544-869e-b91fdda55fa7" providerId="ADAL" clId="{1F411056-B664-44F5-AF0B-52459BB2D04E}"/>
    <pc:docChg chg="modSld">
      <pc:chgData name="Heidenrich, Christine (AHRQ/OC) (CTR)" userId="58cf9597-5aed-4544-869e-b91fdda55fa7" providerId="ADAL" clId="{1F411056-B664-44F5-AF0B-52459BB2D04E}" dt="2024-11-07T21:45:39.665" v="42" actId="1076"/>
      <pc:docMkLst>
        <pc:docMk/>
      </pc:docMkLst>
      <pc:sldChg chg="addSp modSp mod">
        <pc:chgData name="Heidenrich, Christine (AHRQ/OC) (CTR)" userId="58cf9597-5aed-4544-869e-b91fdda55fa7" providerId="ADAL" clId="{1F411056-B664-44F5-AF0B-52459BB2D04E}" dt="2024-11-07T21:45:39.665" v="42" actId="1076"/>
        <pc:sldMkLst>
          <pc:docMk/>
          <pc:sldMk cId="3914304202" sldId="256"/>
        </pc:sldMkLst>
        <pc:spChg chg="add mod">
          <ac:chgData name="Heidenrich, Christine (AHRQ/OC) (CTR)" userId="58cf9597-5aed-4544-869e-b91fdda55fa7" providerId="ADAL" clId="{1F411056-B664-44F5-AF0B-52459BB2D04E}" dt="2024-11-07T21:45:39.665" v="42" actId="1076"/>
          <ac:spMkLst>
            <pc:docMk/>
            <pc:sldMk cId="3914304202" sldId="256"/>
            <ac:spMk id="3" creationId="{AECBA353-A287-B8BA-08B1-73B7CB4F151B}"/>
          </ac:spMkLst>
        </pc:spChg>
      </pc:sldChg>
    </pc:docChg>
  </pc:docChgLst>
  <pc:docChgLst>
    <pc:chgData name="Kathleen Speck" userId="1c3bee05-3f30-471c-9c5c-6f1d82c4dd7a" providerId="ADAL" clId="{5F3E9F75-0720-46BF-AD8D-874BC27DA13F}"/>
    <pc:docChg chg="modSld">
      <pc:chgData name="Kathleen Speck" userId="1c3bee05-3f30-471c-9c5c-6f1d82c4dd7a" providerId="ADAL" clId="{5F3E9F75-0720-46BF-AD8D-874BC27DA13F}" dt="2024-09-27T19:20:02.880" v="2" actId="20577"/>
      <pc:docMkLst>
        <pc:docMk/>
      </pc:docMkLst>
      <pc:sldChg chg="modSp mod">
        <pc:chgData name="Kathleen Speck" userId="1c3bee05-3f30-471c-9c5c-6f1d82c4dd7a" providerId="ADAL" clId="{5F3E9F75-0720-46BF-AD8D-874BC27DA13F}" dt="2024-09-27T19:20:02.880" v="2" actId="20577"/>
        <pc:sldMkLst>
          <pc:docMk/>
          <pc:sldMk cId="1456226579" sldId="993"/>
        </pc:sldMkLst>
        <pc:spChg chg="mod">
          <ac:chgData name="Kathleen Speck" userId="1c3bee05-3f30-471c-9c5c-6f1d82c4dd7a" providerId="ADAL" clId="{5F3E9F75-0720-46BF-AD8D-874BC27DA13F}" dt="2024-09-27T19:20:02.880" v="2" actId="20577"/>
          <ac:spMkLst>
            <pc:docMk/>
            <pc:sldMk cId="1456226579" sldId="993"/>
            <ac:spMk id="27" creationId="{B2AEE3A0-46DA-27D3-E3FF-0BE0AECCFF68}"/>
          </ac:spMkLst>
        </pc:spChg>
      </pc:sldChg>
      <pc:sldChg chg="modSp mod">
        <pc:chgData name="Kathleen Speck" userId="1c3bee05-3f30-471c-9c5c-6f1d82c4dd7a" providerId="ADAL" clId="{5F3E9F75-0720-46BF-AD8D-874BC27DA13F}" dt="2024-09-27T19:17:26.811" v="0" actId="20577"/>
        <pc:sldMkLst>
          <pc:docMk/>
          <pc:sldMk cId="3915751216" sldId="1083"/>
        </pc:sldMkLst>
        <pc:spChg chg="mod">
          <ac:chgData name="Kathleen Speck" userId="1c3bee05-3f30-471c-9c5c-6f1d82c4dd7a" providerId="ADAL" clId="{5F3E9F75-0720-46BF-AD8D-874BC27DA13F}" dt="2024-09-27T19:17:26.811" v="0" actId="20577"/>
          <ac:spMkLst>
            <pc:docMk/>
            <pc:sldMk cId="3915751216" sldId="1083"/>
            <ac:spMk id="2" creationId="{697AA827-5FF2-95A0-239B-EBB4DBB44981}"/>
          </ac:spMkLst>
        </pc:spChg>
      </pc:sldChg>
    </pc:docChg>
  </pc:docChgLst>
  <pc:docChgLst>
    <pc:chgData name="Samuel Kim" userId="0b4e8f1a-35cc-4769-966d-024c662a6df8" providerId="ADAL" clId="{761FD53F-3708-4A6D-AA71-CE49606B7D0D}"/>
    <pc:docChg chg="undo redo custSel addSld delSld modSld modMainMaster">
      <pc:chgData name="Samuel Kim" userId="0b4e8f1a-35cc-4769-966d-024c662a6df8" providerId="ADAL" clId="{761FD53F-3708-4A6D-AA71-CE49606B7D0D}" dt="2024-06-14T01:41:14.728" v="1234" actId="948"/>
      <pc:docMkLst>
        <pc:docMk/>
      </pc:docMkLst>
      <pc:sldChg chg="addSp delSp modSp mod chgLayout">
        <pc:chgData name="Samuel Kim" userId="0b4e8f1a-35cc-4769-966d-024c662a6df8" providerId="ADAL" clId="{761FD53F-3708-4A6D-AA71-CE49606B7D0D}" dt="2024-06-11T16:08:23.852" v="958" actId="6264"/>
        <pc:sldMkLst>
          <pc:docMk/>
          <pc:sldMk cId="3914304202" sldId="256"/>
        </pc:sldMkLst>
        <pc:spChg chg="mod ord">
          <ac:chgData name="Samuel Kim" userId="0b4e8f1a-35cc-4769-966d-024c662a6df8" providerId="ADAL" clId="{761FD53F-3708-4A6D-AA71-CE49606B7D0D}" dt="2024-06-11T16:08:23.852" v="958" actId="6264"/>
          <ac:spMkLst>
            <pc:docMk/>
            <pc:sldMk cId="3914304202" sldId="256"/>
            <ac:spMk id="2" creationId="{57DB54F3-04F0-6493-AAC6-2307B4D569EA}"/>
          </ac:spMkLst>
        </pc:spChg>
        <pc:spChg chg="add del mod">
          <ac:chgData name="Samuel Kim" userId="0b4e8f1a-35cc-4769-966d-024c662a6df8" providerId="ADAL" clId="{761FD53F-3708-4A6D-AA71-CE49606B7D0D}" dt="2024-06-11T16:08:23.852" v="958" actId="6264"/>
          <ac:spMkLst>
            <pc:docMk/>
            <pc:sldMk cId="3914304202" sldId="256"/>
            <ac:spMk id="3" creationId="{3A073BF3-40BE-5C89-918D-D775C6924118}"/>
          </ac:spMkLst>
        </pc:spChg>
        <pc:spChg chg="add del mod">
          <ac:chgData name="Samuel Kim" userId="0b4e8f1a-35cc-4769-966d-024c662a6df8" providerId="ADAL" clId="{761FD53F-3708-4A6D-AA71-CE49606B7D0D}" dt="2024-06-11T16:08:23.852" v="958" actId="6264"/>
          <ac:spMkLst>
            <pc:docMk/>
            <pc:sldMk cId="3914304202" sldId="256"/>
            <ac:spMk id="4" creationId="{7D67F966-D49B-6F27-E542-F7C2F914C04A}"/>
          </ac:spMkLst>
        </pc:spChg>
        <pc:spChg chg="add del mod">
          <ac:chgData name="Samuel Kim" userId="0b4e8f1a-35cc-4769-966d-024c662a6df8" providerId="ADAL" clId="{761FD53F-3708-4A6D-AA71-CE49606B7D0D}" dt="2024-06-11T16:08:23.852" v="958" actId="6264"/>
          <ac:spMkLst>
            <pc:docMk/>
            <pc:sldMk cId="3914304202" sldId="256"/>
            <ac:spMk id="5" creationId="{B025F89E-C57C-E663-C8D0-9899193AF825}"/>
          </ac:spMkLst>
        </pc:spChg>
        <pc:spChg chg="mod ord">
          <ac:chgData name="Samuel Kim" userId="0b4e8f1a-35cc-4769-966d-024c662a6df8" providerId="ADAL" clId="{761FD53F-3708-4A6D-AA71-CE49606B7D0D}" dt="2024-06-11T16:08:23.852" v="958" actId="6264"/>
          <ac:spMkLst>
            <pc:docMk/>
            <pc:sldMk cId="3914304202" sldId="256"/>
            <ac:spMk id="13" creationId="{AF2958D5-1619-BC47-A469-9664C492C525}"/>
          </ac:spMkLst>
        </pc:spChg>
        <pc:spChg chg="mod ord">
          <ac:chgData name="Samuel Kim" userId="0b4e8f1a-35cc-4769-966d-024c662a6df8" providerId="ADAL" clId="{761FD53F-3708-4A6D-AA71-CE49606B7D0D}" dt="2024-06-11T16:08:23.852" v="958" actId="6264"/>
          <ac:spMkLst>
            <pc:docMk/>
            <pc:sldMk cId="3914304202" sldId="256"/>
            <ac:spMk id="14" creationId="{F80A764F-A0D7-8A4E-B1F9-C32D5F0C53BF}"/>
          </ac:spMkLst>
        </pc:spChg>
      </pc:sldChg>
      <pc:sldChg chg="addSp delSp modSp mod chgLayout">
        <pc:chgData name="Samuel Kim" userId="0b4e8f1a-35cc-4769-966d-024c662a6df8" providerId="ADAL" clId="{761FD53F-3708-4A6D-AA71-CE49606B7D0D}" dt="2024-06-11T16:08:31.567" v="960" actId="6264"/>
        <pc:sldMkLst>
          <pc:docMk/>
          <pc:sldMk cId="1450091703" sldId="259"/>
        </pc:sldMkLst>
        <pc:spChg chg="add del mod">
          <ac:chgData name="Samuel Kim" userId="0b4e8f1a-35cc-4769-966d-024c662a6df8" providerId="ADAL" clId="{761FD53F-3708-4A6D-AA71-CE49606B7D0D}" dt="2024-06-11T16:08:31.567" v="960" actId="6264"/>
          <ac:spMkLst>
            <pc:docMk/>
            <pc:sldMk cId="1450091703" sldId="259"/>
            <ac:spMk id="2" creationId="{D45C5D4D-8380-F247-BE62-A9C3F8CED2A8}"/>
          </ac:spMkLst>
        </pc:spChg>
        <pc:spChg chg="add del mod">
          <ac:chgData name="Samuel Kim" userId="0b4e8f1a-35cc-4769-966d-024c662a6df8" providerId="ADAL" clId="{761FD53F-3708-4A6D-AA71-CE49606B7D0D}" dt="2024-06-11T16:08:31.567" v="960" actId="6264"/>
          <ac:spMkLst>
            <pc:docMk/>
            <pc:sldMk cId="1450091703" sldId="259"/>
            <ac:spMk id="3" creationId="{10FBAA73-727E-53CA-EEF3-442EFA407D9E}"/>
          </ac:spMkLst>
        </pc:spChg>
        <pc:spChg chg="mod ord">
          <ac:chgData name="Samuel Kim" userId="0b4e8f1a-35cc-4769-966d-024c662a6df8" providerId="ADAL" clId="{761FD53F-3708-4A6D-AA71-CE49606B7D0D}" dt="2024-06-11T16:08:31.567" v="960" actId="6264"/>
          <ac:spMkLst>
            <pc:docMk/>
            <pc:sldMk cId="1450091703" sldId="259"/>
            <ac:spMk id="4" creationId="{EE0991A1-988E-C3BD-E0FC-429B7DF9B61B}"/>
          </ac:spMkLst>
        </pc:spChg>
        <pc:spChg chg="add del mod">
          <ac:chgData name="Samuel Kim" userId="0b4e8f1a-35cc-4769-966d-024c662a6df8" providerId="ADAL" clId="{761FD53F-3708-4A6D-AA71-CE49606B7D0D}" dt="2024-06-11T16:08:31.567" v="960" actId="6264"/>
          <ac:spMkLst>
            <pc:docMk/>
            <pc:sldMk cId="1450091703" sldId="259"/>
            <ac:spMk id="5" creationId="{57C32679-CA22-30FA-D376-7B6D556E8C2E}"/>
          </ac:spMkLst>
        </pc:spChg>
        <pc:spChg chg="add del mod ord">
          <ac:chgData name="Samuel Kim" userId="0b4e8f1a-35cc-4769-966d-024c662a6df8" providerId="ADAL" clId="{761FD53F-3708-4A6D-AA71-CE49606B7D0D}" dt="2024-06-11T16:08:31.567" v="960" actId="6264"/>
          <ac:spMkLst>
            <pc:docMk/>
            <pc:sldMk cId="1450091703" sldId="259"/>
            <ac:spMk id="6" creationId="{9F8A50C2-C115-020E-DDCE-FC0CC2B8E90A}"/>
          </ac:spMkLst>
        </pc:spChg>
        <pc:spChg chg="add del mod ord">
          <ac:chgData name="Samuel Kim" userId="0b4e8f1a-35cc-4769-966d-024c662a6df8" providerId="ADAL" clId="{761FD53F-3708-4A6D-AA71-CE49606B7D0D}" dt="2024-06-11T16:08:31.567" v="960" actId="6264"/>
          <ac:spMkLst>
            <pc:docMk/>
            <pc:sldMk cId="1450091703" sldId="259"/>
            <ac:spMk id="7" creationId="{ADD6FE83-3183-5F00-4F5A-54AC5567B486}"/>
          </ac:spMkLst>
        </pc:spChg>
        <pc:spChg chg="add del mod ord">
          <ac:chgData name="Samuel Kim" userId="0b4e8f1a-35cc-4769-966d-024c662a6df8" providerId="ADAL" clId="{761FD53F-3708-4A6D-AA71-CE49606B7D0D}" dt="2024-06-11T16:08:31.567" v="960" actId="6264"/>
          <ac:spMkLst>
            <pc:docMk/>
            <pc:sldMk cId="1450091703" sldId="259"/>
            <ac:spMk id="8" creationId="{0E5841E6-1181-EC67-DEB0-2B873C4CDD3B}"/>
          </ac:spMkLst>
        </pc:spChg>
        <pc:spChg chg="mod ord">
          <ac:chgData name="Samuel Kim" userId="0b4e8f1a-35cc-4769-966d-024c662a6df8" providerId="ADAL" clId="{761FD53F-3708-4A6D-AA71-CE49606B7D0D}" dt="2024-06-11T16:08:31.567" v="960" actId="6264"/>
          <ac:spMkLst>
            <pc:docMk/>
            <pc:sldMk cId="1450091703" sldId="259"/>
            <ac:spMk id="9" creationId="{3907478C-ADEA-B146-97F5-5CC471CE6586}"/>
          </ac:spMkLst>
        </pc:spChg>
        <pc:spChg chg="add del mod ord">
          <ac:chgData name="Samuel Kim" userId="0b4e8f1a-35cc-4769-966d-024c662a6df8" providerId="ADAL" clId="{761FD53F-3708-4A6D-AA71-CE49606B7D0D}" dt="2024-06-11T16:08:31.567" v="960" actId="6264"/>
          <ac:spMkLst>
            <pc:docMk/>
            <pc:sldMk cId="1450091703" sldId="259"/>
            <ac:spMk id="10" creationId="{C5BFC71B-67D0-FB01-0712-0A063AD280C3}"/>
          </ac:spMkLst>
        </pc:spChg>
        <pc:spChg chg="add del mod ord">
          <ac:chgData name="Samuel Kim" userId="0b4e8f1a-35cc-4769-966d-024c662a6df8" providerId="ADAL" clId="{761FD53F-3708-4A6D-AA71-CE49606B7D0D}" dt="2024-06-11T16:08:31.567" v="960" actId="6264"/>
          <ac:spMkLst>
            <pc:docMk/>
            <pc:sldMk cId="1450091703" sldId="259"/>
            <ac:spMk id="11" creationId="{7FC5DC3B-031D-8462-3D2F-03B8B211A73A}"/>
          </ac:spMkLst>
        </pc:spChg>
        <pc:spChg chg="add del mod ord">
          <ac:chgData name="Samuel Kim" userId="0b4e8f1a-35cc-4769-966d-024c662a6df8" providerId="ADAL" clId="{761FD53F-3708-4A6D-AA71-CE49606B7D0D}" dt="2024-06-11T16:08:31.567" v="960" actId="6264"/>
          <ac:spMkLst>
            <pc:docMk/>
            <pc:sldMk cId="1450091703" sldId="259"/>
            <ac:spMk id="12" creationId="{71FAA9E7-871A-27D4-072A-E623AC9DD62D}"/>
          </ac:spMkLst>
        </pc:spChg>
        <pc:spChg chg="add del mod ord">
          <ac:chgData name="Samuel Kim" userId="0b4e8f1a-35cc-4769-966d-024c662a6df8" providerId="ADAL" clId="{761FD53F-3708-4A6D-AA71-CE49606B7D0D}" dt="2024-06-11T16:08:31.567" v="960" actId="6264"/>
          <ac:spMkLst>
            <pc:docMk/>
            <pc:sldMk cId="1450091703" sldId="259"/>
            <ac:spMk id="13" creationId="{7D3F9D45-9266-6AEC-387B-634C842E2F5B}"/>
          </ac:spMkLst>
        </pc:spChg>
        <pc:spChg chg="add del mod ord">
          <ac:chgData name="Samuel Kim" userId="0b4e8f1a-35cc-4769-966d-024c662a6df8" providerId="ADAL" clId="{761FD53F-3708-4A6D-AA71-CE49606B7D0D}" dt="2024-06-11T16:08:31.567" v="960" actId="6264"/>
          <ac:spMkLst>
            <pc:docMk/>
            <pc:sldMk cId="1450091703" sldId="259"/>
            <ac:spMk id="14" creationId="{DF89E8B6-3840-0D4C-4387-927CCEAF6FB1}"/>
          </ac:spMkLst>
        </pc:spChg>
        <pc:spChg chg="add del mod ord">
          <ac:chgData name="Samuel Kim" userId="0b4e8f1a-35cc-4769-966d-024c662a6df8" providerId="ADAL" clId="{761FD53F-3708-4A6D-AA71-CE49606B7D0D}" dt="2024-06-11T16:08:31.567" v="960" actId="6264"/>
          <ac:spMkLst>
            <pc:docMk/>
            <pc:sldMk cId="1450091703" sldId="259"/>
            <ac:spMk id="15" creationId="{743B401F-E241-7B3D-0D4A-6CA4F22B05FE}"/>
          </ac:spMkLst>
        </pc:spChg>
        <pc:spChg chg="add del mod ord">
          <ac:chgData name="Samuel Kim" userId="0b4e8f1a-35cc-4769-966d-024c662a6df8" providerId="ADAL" clId="{761FD53F-3708-4A6D-AA71-CE49606B7D0D}" dt="2024-06-11T16:08:31.567" v="960" actId="6264"/>
          <ac:spMkLst>
            <pc:docMk/>
            <pc:sldMk cId="1450091703" sldId="259"/>
            <ac:spMk id="16" creationId="{9636712D-6739-CC92-A175-895F9723E545}"/>
          </ac:spMkLst>
        </pc:spChg>
        <pc:spChg chg="add del mod ord">
          <ac:chgData name="Samuel Kim" userId="0b4e8f1a-35cc-4769-966d-024c662a6df8" providerId="ADAL" clId="{761FD53F-3708-4A6D-AA71-CE49606B7D0D}" dt="2024-06-11T16:08:31.567" v="960" actId="6264"/>
          <ac:spMkLst>
            <pc:docMk/>
            <pc:sldMk cId="1450091703" sldId="259"/>
            <ac:spMk id="17" creationId="{F655ABBB-65AA-9631-FBA6-CDF4A7BCE315}"/>
          </ac:spMkLst>
        </pc:spChg>
        <pc:spChg chg="add del mod ord">
          <ac:chgData name="Samuel Kim" userId="0b4e8f1a-35cc-4769-966d-024c662a6df8" providerId="ADAL" clId="{761FD53F-3708-4A6D-AA71-CE49606B7D0D}" dt="2024-06-11T16:08:31.567" v="960" actId="6264"/>
          <ac:spMkLst>
            <pc:docMk/>
            <pc:sldMk cId="1450091703" sldId="259"/>
            <ac:spMk id="18" creationId="{2CEB43C7-E337-FDF5-C269-71987CBD04FE}"/>
          </ac:spMkLst>
        </pc:spChg>
        <pc:spChg chg="add del mod ord">
          <ac:chgData name="Samuel Kim" userId="0b4e8f1a-35cc-4769-966d-024c662a6df8" providerId="ADAL" clId="{761FD53F-3708-4A6D-AA71-CE49606B7D0D}" dt="2024-06-11T16:08:31.567" v="960" actId="6264"/>
          <ac:spMkLst>
            <pc:docMk/>
            <pc:sldMk cId="1450091703" sldId="259"/>
            <ac:spMk id="19" creationId="{78366E46-9CBE-BB84-EC20-DAC9F4A2C9DB}"/>
          </ac:spMkLst>
        </pc:spChg>
        <pc:spChg chg="add del mod ord">
          <ac:chgData name="Samuel Kim" userId="0b4e8f1a-35cc-4769-966d-024c662a6df8" providerId="ADAL" clId="{761FD53F-3708-4A6D-AA71-CE49606B7D0D}" dt="2024-06-11T16:08:31.567" v="960" actId="6264"/>
          <ac:spMkLst>
            <pc:docMk/>
            <pc:sldMk cId="1450091703" sldId="259"/>
            <ac:spMk id="20" creationId="{1CE7F819-7BA1-8D5D-3FA1-0770DEF7B0E5}"/>
          </ac:spMkLst>
        </pc:spChg>
        <pc:spChg chg="add del mod ord">
          <ac:chgData name="Samuel Kim" userId="0b4e8f1a-35cc-4769-966d-024c662a6df8" providerId="ADAL" clId="{761FD53F-3708-4A6D-AA71-CE49606B7D0D}" dt="2024-06-11T16:08:31.567" v="960" actId="6264"/>
          <ac:spMkLst>
            <pc:docMk/>
            <pc:sldMk cId="1450091703" sldId="259"/>
            <ac:spMk id="21" creationId="{10737EF6-A284-4E14-9CE0-06ADF7C5AFD3}"/>
          </ac:spMkLst>
        </pc:spChg>
        <pc:spChg chg="add del mod ord">
          <ac:chgData name="Samuel Kim" userId="0b4e8f1a-35cc-4769-966d-024c662a6df8" providerId="ADAL" clId="{761FD53F-3708-4A6D-AA71-CE49606B7D0D}" dt="2024-06-11T16:08:31.567" v="960" actId="6264"/>
          <ac:spMkLst>
            <pc:docMk/>
            <pc:sldMk cId="1450091703" sldId="259"/>
            <ac:spMk id="22" creationId="{0F495065-6746-5A46-0CAD-61612F42776A}"/>
          </ac:spMkLst>
        </pc:spChg>
        <pc:spChg chg="add del mod ord">
          <ac:chgData name="Samuel Kim" userId="0b4e8f1a-35cc-4769-966d-024c662a6df8" providerId="ADAL" clId="{761FD53F-3708-4A6D-AA71-CE49606B7D0D}" dt="2024-06-11T16:08:31.567" v="960" actId="6264"/>
          <ac:spMkLst>
            <pc:docMk/>
            <pc:sldMk cId="1450091703" sldId="259"/>
            <ac:spMk id="23" creationId="{F4BE8897-DCCC-4473-7BBD-1A3DECF5F67B}"/>
          </ac:spMkLst>
        </pc:spChg>
        <pc:spChg chg="add del mod ord">
          <ac:chgData name="Samuel Kim" userId="0b4e8f1a-35cc-4769-966d-024c662a6df8" providerId="ADAL" clId="{761FD53F-3708-4A6D-AA71-CE49606B7D0D}" dt="2024-06-11T16:08:31.567" v="960" actId="6264"/>
          <ac:spMkLst>
            <pc:docMk/>
            <pc:sldMk cId="1450091703" sldId="259"/>
            <ac:spMk id="24" creationId="{E5FFA1E5-721A-C15C-F104-39ED9916F6DD}"/>
          </ac:spMkLst>
        </pc:spChg>
        <pc:spChg chg="add del mod ord">
          <ac:chgData name="Samuel Kim" userId="0b4e8f1a-35cc-4769-966d-024c662a6df8" providerId="ADAL" clId="{761FD53F-3708-4A6D-AA71-CE49606B7D0D}" dt="2024-06-11T16:08:31.567" v="960" actId="6264"/>
          <ac:spMkLst>
            <pc:docMk/>
            <pc:sldMk cId="1450091703" sldId="259"/>
            <ac:spMk id="25" creationId="{EF097142-2870-2F64-B860-2FE10B216157}"/>
          </ac:spMkLst>
        </pc:spChg>
        <pc:spChg chg="add del mod ord">
          <ac:chgData name="Samuel Kim" userId="0b4e8f1a-35cc-4769-966d-024c662a6df8" providerId="ADAL" clId="{761FD53F-3708-4A6D-AA71-CE49606B7D0D}" dt="2024-06-11T16:08:31.567" v="960" actId="6264"/>
          <ac:spMkLst>
            <pc:docMk/>
            <pc:sldMk cId="1450091703" sldId="259"/>
            <ac:spMk id="26" creationId="{F5F2D8F4-0AD9-5D1C-81C4-F8950A313C16}"/>
          </ac:spMkLst>
        </pc:spChg>
        <pc:spChg chg="add del">
          <ac:chgData name="Samuel Kim" userId="0b4e8f1a-35cc-4769-966d-024c662a6df8" providerId="ADAL" clId="{761FD53F-3708-4A6D-AA71-CE49606B7D0D}" dt="2024-06-11T16:08:31.567" v="960" actId="6264"/>
          <ac:spMkLst>
            <pc:docMk/>
            <pc:sldMk cId="1450091703" sldId="259"/>
            <ac:spMk id="27" creationId="{1ED299DA-91DF-7C15-8DEF-526332FDDA98}"/>
          </ac:spMkLst>
        </pc:spChg>
        <pc:spChg chg="add del">
          <ac:chgData name="Samuel Kim" userId="0b4e8f1a-35cc-4769-966d-024c662a6df8" providerId="ADAL" clId="{761FD53F-3708-4A6D-AA71-CE49606B7D0D}" dt="2024-06-11T16:08:31.567" v="960" actId="6264"/>
          <ac:spMkLst>
            <pc:docMk/>
            <pc:sldMk cId="1450091703" sldId="259"/>
            <ac:spMk id="28" creationId="{9EA11113-F222-9D43-7CBE-CC5EFEAA4E74}"/>
          </ac:spMkLst>
        </pc:spChg>
        <pc:spChg chg="add del">
          <ac:chgData name="Samuel Kim" userId="0b4e8f1a-35cc-4769-966d-024c662a6df8" providerId="ADAL" clId="{761FD53F-3708-4A6D-AA71-CE49606B7D0D}" dt="2024-06-11T16:08:31.567" v="960" actId="6264"/>
          <ac:spMkLst>
            <pc:docMk/>
            <pc:sldMk cId="1450091703" sldId="259"/>
            <ac:spMk id="29" creationId="{D030AEEC-4BDB-E2F6-45E8-3342C3026058}"/>
          </ac:spMkLst>
        </pc:spChg>
        <pc:spChg chg="add del">
          <ac:chgData name="Samuel Kim" userId="0b4e8f1a-35cc-4769-966d-024c662a6df8" providerId="ADAL" clId="{761FD53F-3708-4A6D-AA71-CE49606B7D0D}" dt="2024-06-11T16:08:31.567" v="960" actId="6264"/>
          <ac:spMkLst>
            <pc:docMk/>
            <pc:sldMk cId="1450091703" sldId="259"/>
            <ac:spMk id="30" creationId="{A686A561-3AB5-68F3-06E9-CAB59F42D542}"/>
          </ac:spMkLst>
        </pc:spChg>
        <pc:spChg chg="add del">
          <ac:chgData name="Samuel Kim" userId="0b4e8f1a-35cc-4769-966d-024c662a6df8" providerId="ADAL" clId="{761FD53F-3708-4A6D-AA71-CE49606B7D0D}" dt="2024-06-11T16:08:31.567" v="960" actId="6264"/>
          <ac:spMkLst>
            <pc:docMk/>
            <pc:sldMk cId="1450091703" sldId="259"/>
            <ac:spMk id="31" creationId="{FD2C1B13-DFE4-1863-62FC-B93A8FECCA97}"/>
          </ac:spMkLst>
        </pc:spChg>
        <pc:spChg chg="add del">
          <ac:chgData name="Samuel Kim" userId="0b4e8f1a-35cc-4769-966d-024c662a6df8" providerId="ADAL" clId="{761FD53F-3708-4A6D-AA71-CE49606B7D0D}" dt="2024-06-11T16:08:31.567" v="960" actId="6264"/>
          <ac:spMkLst>
            <pc:docMk/>
            <pc:sldMk cId="1450091703" sldId="259"/>
            <ac:spMk id="32" creationId="{72674A21-25DB-543A-9EC8-4DCC8DB9BCC8}"/>
          </ac:spMkLst>
        </pc:spChg>
        <pc:spChg chg="add del">
          <ac:chgData name="Samuel Kim" userId="0b4e8f1a-35cc-4769-966d-024c662a6df8" providerId="ADAL" clId="{761FD53F-3708-4A6D-AA71-CE49606B7D0D}" dt="2024-06-11T16:08:31.567" v="960" actId="6264"/>
          <ac:spMkLst>
            <pc:docMk/>
            <pc:sldMk cId="1450091703" sldId="259"/>
            <ac:spMk id="33" creationId="{C1EDC57D-3A36-8A00-5970-6B1170862C4C}"/>
          </ac:spMkLst>
        </pc:spChg>
        <pc:spChg chg="add del">
          <ac:chgData name="Samuel Kim" userId="0b4e8f1a-35cc-4769-966d-024c662a6df8" providerId="ADAL" clId="{761FD53F-3708-4A6D-AA71-CE49606B7D0D}" dt="2024-06-11T16:08:31.567" v="960" actId="6264"/>
          <ac:spMkLst>
            <pc:docMk/>
            <pc:sldMk cId="1450091703" sldId="259"/>
            <ac:spMk id="34" creationId="{74DD08ED-5349-E3B9-144D-9909CE89B3E9}"/>
          </ac:spMkLst>
        </pc:spChg>
        <pc:spChg chg="add del">
          <ac:chgData name="Samuel Kim" userId="0b4e8f1a-35cc-4769-966d-024c662a6df8" providerId="ADAL" clId="{761FD53F-3708-4A6D-AA71-CE49606B7D0D}" dt="2024-06-11T16:08:31.567" v="960" actId="6264"/>
          <ac:spMkLst>
            <pc:docMk/>
            <pc:sldMk cId="1450091703" sldId="259"/>
            <ac:spMk id="35" creationId="{2C680FD7-A622-1FBA-6136-9DDC91EA04C1}"/>
          </ac:spMkLst>
        </pc:spChg>
        <pc:spChg chg="add del">
          <ac:chgData name="Samuel Kim" userId="0b4e8f1a-35cc-4769-966d-024c662a6df8" providerId="ADAL" clId="{761FD53F-3708-4A6D-AA71-CE49606B7D0D}" dt="2024-06-11T16:08:31.567" v="960" actId="6264"/>
          <ac:spMkLst>
            <pc:docMk/>
            <pc:sldMk cId="1450091703" sldId="259"/>
            <ac:spMk id="36" creationId="{C013C36E-75EE-C197-0246-74280D74AD5C}"/>
          </ac:spMkLst>
        </pc:spChg>
        <pc:spChg chg="add del">
          <ac:chgData name="Samuel Kim" userId="0b4e8f1a-35cc-4769-966d-024c662a6df8" providerId="ADAL" clId="{761FD53F-3708-4A6D-AA71-CE49606B7D0D}" dt="2024-06-11T16:08:31.567" v="960" actId="6264"/>
          <ac:spMkLst>
            <pc:docMk/>
            <pc:sldMk cId="1450091703" sldId="259"/>
            <ac:spMk id="37" creationId="{DDBD4E56-8423-6169-8C1C-1E8CCA8BFC23}"/>
          </ac:spMkLst>
        </pc:spChg>
        <pc:spChg chg="add del">
          <ac:chgData name="Samuel Kim" userId="0b4e8f1a-35cc-4769-966d-024c662a6df8" providerId="ADAL" clId="{761FD53F-3708-4A6D-AA71-CE49606B7D0D}" dt="2024-06-11T16:08:31.567" v="960" actId="6264"/>
          <ac:spMkLst>
            <pc:docMk/>
            <pc:sldMk cId="1450091703" sldId="259"/>
            <ac:spMk id="38" creationId="{C85BBA33-FEE3-F169-641E-AE35E64746C2}"/>
          </ac:spMkLst>
        </pc:spChg>
        <pc:spChg chg="add del">
          <ac:chgData name="Samuel Kim" userId="0b4e8f1a-35cc-4769-966d-024c662a6df8" providerId="ADAL" clId="{761FD53F-3708-4A6D-AA71-CE49606B7D0D}" dt="2024-06-11T16:08:31.567" v="960" actId="6264"/>
          <ac:spMkLst>
            <pc:docMk/>
            <pc:sldMk cId="1450091703" sldId="259"/>
            <ac:spMk id="39" creationId="{52EB48E6-A6FA-4980-AD31-9426FD14BBAB}"/>
          </ac:spMkLst>
        </pc:spChg>
        <pc:spChg chg="add del">
          <ac:chgData name="Samuel Kim" userId="0b4e8f1a-35cc-4769-966d-024c662a6df8" providerId="ADAL" clId="{761FD53F-3708-4A6D-AA71-CE49606B7D0D}" dt="2024-06-11T16:08:31.567" v="960" actId="6264"/>
          <ac:spMkLst>
            <pc:docMk/>
            <pc:sldMk cId="1450091703" sldId="259"/>
            <ac:spMk id="40" creationId="{7F31BA80-BE93-E1EB-A5BC-548DE4015C9F}"/>
          </ac:spMkLst>
        </pc:spChg>
        <pc:spChg chg="add del">
          <ac:chgData name="Samuel Kim" userId="0b4e8f1a-35cc-4769-966d-024c662a6df8" providerId="ADAL" clId="{761FD53F-3708-4A6D-AA71-CE49606B7D0D}" dt="2024-06-11T16:08:31.567" v="960" actId="6264"/>
          <ac:spMkLst>
            <pc:docMk/>
            <pc:sldMk cId="1450091703" sldId="259"/>
            <ac:spMk id="41" creationId="{F61C8352-FD5C-44C1-3FAE-15BDEA1B9D8A}"/>
          </ac:spMkLst>
        </pc:spChg>
        <pc:spChg chg="add del">
          <ac:chgData name="Samuel Kim" userId="0b4e8f1a-35cc-4769-966d-024c662a6df8" providerId="ADAL" clId="{761FD53F-3708-4A6D-AA71-CE49606B7D0D}" dt="2024-06-11T16:08:31.567" v="960" actId="6264"/>
          <ac:spMkLst>
            <pc:docMk/>
            <pc:sldMk cId="1450091703" sldId="259"/>
            <ac:spMk id="42" creationId="{8DFB5D41-5C10-3C01-CD6D-E38F62E2E130}"/>
          </ac:spMkLst>
        </pc:spChg>
        <pc:spChg chg="add del">
          <ac:chgData name="Samuel Kim" userId="0b4e8f1a-35cc-4769-966d-024c662a6df8" providerId="ADAL" clId="{761FD53F-3708-4A6D-AA71-CE49606B7D0D}" dt="2024-06-11T16:08:31.567" v="960" actId="6264"/>
          <ac:spMkLst>
            <pc:docMk/>
            <pc:sldMk cId="1450091703" sldId="259"/>
            <ac:spMk id="43" creationId="{6BB2193D-48A5-6550-1BF1-6CFEEC50F71B}"/>
          </ac:spMkLst>
        </pc:spChg>
        <pc:spChg chg="add del">
          <ac:chgData name="Samuel Kim" userId="0b4e8f1a-35cc-4769-966d-024c662a6df8" providerId="ADAL" clId="{761FD53F-3708-4A6D-AA71-CE49606B7D0D}" dt="2024-06-11T16:08:31.567" v="960" actId="6264"/>
          <ac:spMkLst>
            <pc:docMk/>
            <pc:sldMk cId="1450091703" sldId="259"/>
            <ac:spMk id="44" creationId="{CC2D4247-4196-C563-9A13-B83A036E5C11}"/>
          </ac:spMkLst>
        </pc:spChg>
        <pc:spChg chg="add del">
          <ac:chgData name="Samuel Kim" userId="0b4e8f1a-35cc-4769-966d-024c662a6df8" providerId="ADAL" clId="{761FD53F-3708-4A6D-AA71-CE49606B7D0D}" dt="2024-06-11T16:08:31.567" v="960" actId="6264"/>
          <ac:spMkLst>
            <pc:docMk/>
            <pc:sldMk cId="1450091703" sldId="259"/>
            <ac:spMk id="45" creationId="{9A334285-241B-C92A-1C38-CB2B8685E2CE}"/>
          </ac:spMkLst>
        </pc:spChg>
        <pc:spChg chg="add del">
          <ac:chgData name="Samuel Kim" userId="0b4e8f1a-35cc-4769-966d-024c662a6df8" providerId="ADAL" clId="{761FD53F-3708-4A6D-AA71-CE49606B7D0D}" dt="2024-06-11T16:08:31.567" v="960" actId="6264"/>
          <ac:spMkLst>
            <pc:docMk/>
            <pc:sldMk cId="1450091703" sldId="259"/>
            <ac:spMk id="46" creationId="{4D79C698-8FCD-B922-1C38-96A79DD33F42}"/>
          </ac:spMkLst>
        </pc:spChg>
        <pc:spChg chg="mod ord">
          <ac:chgData name="Samuel Kim" userId="0b4e8f1a-35cc-4769-966d-024c662a6df8" providerId="ADAL" clId="{761FD53F-3708-4A6D-AA71-CE49606B7D0D}" dt="2024-06-11T16:08:31.567" v="960" actId="6264"/>
          <ac:spMkLst>
            <pc:docMk/>
            <pc:sldMk cId="1450091703" sldId="259"/>
            <ac:spMk id="49" creationId="{F97A80AC-A925-D2BD-03EF-80EA95EAD120}"/>
          </ac:spMkLst>
        </pc:spChg>
      </pc:sldChg>
      <pc:sldChg chg="modSp mod modCm">
        <pc:chgData name="Samuel Kim" userId="0b4e8f1a-35cc-4769-966d-024c662a6df8" providerId="ADAL" clId="{761FD53F-3708-4A6D-AA71-CE49606B7D0D}" dt="2024-06-14T01:37:47.752" v="1190" actId="948"/>
        <pc:sldMkLst>
          <pc:docMk/>
          <pc:sldMk cId="1456226579" sldId="993"/>
        </pc:sldMkLst>
        <pc:spChg chg="mod">
          <ac:chgData name="Samuel Kim" userId="0b4e8f1a-35cc-4769-966d-024c662a6df8" providerId="ADAL" clId="{761FD53F-3708-4A6D-AA71-CE49606B7D0D}" dt="2024-06-14T01:37:47.752" v="1190" actId="948"/>
          <ac:spMkLst>
            <pc:docMk/>
            <pc:sldMk cId="1456226579" sldId="993"/>
            <ac:spMk id="27" creationId="{B2AEE3A0-46DA-27D3-E3FF-0BE0AECCFF68}"/>
          </ac:spMkLst>
        </pc:spChg>
      </pc:sldChg>
      <pc:sldChg chg="modSp mod modNotesTx">
        <pc:chgData name="Samuel Kim" userId="0b4e8f1a-35cc-4769-966d-024c662a6df8" providerId="ADAL" clId="{761FD53F-3708-4A6D-AA71-CE49606B7D0D}" dt="2024-06-14T01:27:01.858" v="1021" actId="6549"/>
        <pc:sldMkLst>
          <pc:docMk/>
          <pc:sldMk cId="357199285" sldId="1080"/>
        </pc:sldMkLst>
        <pc:spChg chg="mod">
          <ac:chgData name="Samuel Kim" userId="0b4e8f1a-35cc-4769-966d-024c662a6df8" providerId="ADAL" clId="{761FD53F-3708-4A6D-AA71-CE49606B7D0D}" dt="2024-06-14T01:23:11.833" v="1017" actId="20577"/>
          <ac:spMkLst>
            <pc:docMk/>
            <pc:sldMk cId="357199285" sldId="1080"/>
            <ac:spMk id="5" creationId="{59D09A69-C571-5CC3-8E9B-96B986DE8BBB}"/>
          </ac:spMkLst>
        </pc:spChg>
      </pc:sldChg>
      <pc:sldChg chg="modSp delCm">
        <pc:chgData name="Samuel Kim" userId="0b4e8f1a-35cc-4769-966d-024c662a6df8" providerId="ADAL" clId="{761FD53F-3708-4A6D-AA71-CE49606B7D0D}" dt="2024-06-11T16:14:54.780" v="975" actId="12788"/>
        <pc:sldMkLst>
          <pc:docMk/>
          <pc:sldMk cId="3915751216" sldId="1083"/>
        </pc:sldMkLst>
        <pc:picChg chg="mod">
          <ac:chgData name="Samuel Kim" userId="0b4e8f1a-35cc-4769-966d-024c662a6df8" providerId="ADAL" clId="{761FD53F-3708-4A6D-AA71-CE49606B7D0D}" dt="2024-06-11T16:14:54.780" v="975" actId="12788"/>
          <ac:picMkLst>
            <pc:docMk/>
            <pc:sldMk cId="3915751216" sldId="1083"/>
            <ac:picMk id="1026" creationId="{26701C01-68C1-952D-190F-BC3417F75664}"/>
          </ac:picMkLst>
        </pc:picChg>
      </pc:sldChg>
      <pc:sldChg chg="modSp mod modNotesTx">
        <pc:chgData name="Samuel Kim" userId="0b4e8f1a-35cc-4769-966d-024c662a6df8" providerId="ADAL" clId="{761FD53F-3708-4A6D-AA71-CE49606B7D0D}" dt="2024-06-14T01:27:18.507" v="1032" actId="20577"/>
        <pc:sldMkLst>
          <pc:docMk/>
          <pc:sldMk cId="1147775949" sldId="1084"/>
        </pc:sldMkLst>
        <pc:spChg chg="mod">
          <ac:chgData name="Samuel Kim" userId="0b4e8f1a-35cc-4769-966d-024c662a6df8" providerId="ADAL" clId="{761FD53F-3708-4A6D-AA71-CE49606B7D0D}" dt="2024-06-14T01:27:18.507" v="1032" actId="20577"/>
          <ac:spMkLst>
            <pc:docMk/>
            <pc:sldMk cId="1147775949" sldId="1084"/>
            <ac:spMk id="2" creationId="{EA3AEF44-DC53-B765-61E3-E1DE03542B8C}"/>
          </ac:spMkLst>
        </pc:spChg>
        <pc:spChg chg="mod">
          <ac:chgData name="Samuel Kim" userId="0b4e8f1a-35cc-4769-966d-024c662a6df8" providerId="ADAL" clId="{761FD53F-3708-4A6D-AA71-CE49606B7D0D}" dt="2024-06-14T01:27:16.146" v="1030" actId="57"/>
          <ac:spMkLst>
            <pc:docMk/>
            <pc:sldMk cId="1147775949" sldId="1084"/>
            <ac:spMk id="24" creationId="{254F56C0-C9BD-0CC3-87B6-5237382D83ED}"/>
          </ac:spMkLst>
        </pc:spChg>
      </pc:sldChg>
      <pc:sldChg chg="modSp delCm">
        <pc:chgData name="Samuel Kim" userId="0b4e8f1a-35cc-4769-966d-024c662a6df8" providerId="ADAL" clId="{761FD53F-3708-4A6D-AA71-CE49606B7D0D}" dt="2024-06-11T16:11:19.196" v="964" actId="1592"/>
        <pc:sldMkLst>
          <pc:docMk/>
          <pc:sldMk cId="972399001" sldId="1086"/>
        </pc:sldMkLst>
        <pc:picChg chg="mod">
          <ac:chgData name="Samuel Kim" userId="0b4e8f1a-35cc-4769-966d-024c662a6df8" providerId="ADAL" clId="{761FD53F-3708-4A6D-AA71-CE49606B7D0D}" dt="2024-06-11T16:09:13.318" v="962" actId="14826"/>
          <ac:picMkLst>
            <pc:docMk/>
            <pc:sldMk cId="972399001" sldId="1086"/>
            <ac:picMk id="2050" creationId="{A76DDBC8-5808-BD00-4519-F7281F27DA55}"/>
          </ac:picMkLst>
        </pc:picChg>
      </pc:sldChg>
      <pc:sldChg chg="modSp mod modNotesTx">
        <pc:chgData name="Samuel Kim" userId="0b4e8f1a-35cc-4769-966d-024c662a6df8" providerId="ADAL" clId="{761FD53F-3708-4A6D-AA71-CE49606B7D0D}" dt="2024-06-14T01:27:45.841" v="1057" actId="20577"/>
        <pc:sldMkLst>
          <pc:docMk/>
          <pc:sldMk cId="146886503" sldId="1090"/>
        </pc:sldMkLst>
        <pc:spChg chg="mod">
          <ac:chgData name="Samuel Kim" userId="0b4e8f1a-35cc-4769-966d-024c662a6df8" providerId="ADAL" clId="{761FD53F-3708-4A6D-AA71-CE49606B7D0D}" dt="2024-06-14T01:27:34.738" v="1042" actId="20577"/>
          <ac:spMkLst>
            <pc:docMk/>
            <pc:sldMk cId="146886503" sldId="1090"/>
            <ac:spMk id="2" creationId="{E7BB2ADA-8C4E-03BA-3123-A52F8BE17BFE}"/>
          </ac:spMkLst>
        </pc:spChg>
        <pc:spChg chg="mod">
          <ac:chgData name="Samuel Kim" userId="0b4e8f1a-35cc-4769-966d-024c662a6df8" providerId="ADAL" clId="{761FD53F-3708-4A6D-AA71-CE49606B7D0D}" dt="2024-06-14T01:27:28.258" v="1034" actId="20577"/>
          <ac:spMkLst>
            <pc:docMk/>
            <pc:sldMk cId="146886503" sldId="1090"/>
            <ac:spMk id="24" creationId="{22908AD4-0091-325E-A28C-FF9F23504ACA}"/>
          </ac:spMkLst>
        </pc:spChg>
      </pc:sldChg>
      <pc:sldChg chg="modSp mod modNotesTx">
        <pc:chgData name="Samuel Kim" userId="0b4e8f1a-35cc-4769-966d-024c662a6df8" providerId="ADAL" clId="{761FD53F-3708-4A6D-AA71-CE49606B7D0D}" dt="2024-06-14T01:28:56.296" v="1069" actId="20577"/>
        <pc:sldMkLst>
          <pc:docMk/>
          <pc:sldMk cId="2825356143" sldId="1092"/>
        </pc:sldMkLst>
        <pc:spChg chg="mod">
          <ac:chgData name="Samuel Kim" userId="0b4e8f1a-35cc-4769-966d-024c662a6df8" providerId="ADAL" clId="{761FD53F-3708-4A6D-AA71-CE49606B7D0D}" dt="2024-06-14T01:28:45.796" v="1061" actId="20577"/>
          <ac:spMkLst>
            <pc:docMk/>
            <pc:sldMk cId="2825356143" sldId="1092"/>
            <ac:spMk id="24" creationId="{0FAE64D5-01F7-D9C6-33DC-69E4AC4A80AE}"/>
          </ac:spMkLst>
        </pc:spChg>
        <pc:graphicFrameChg chg="mod">
          <ac:chgData name="Samuel Kim" userId="0b4e8f1a-35cc-4769-966d-024c662a6df8" providerId="ADAL" clId="{761FD53F-3708-4A6D-AA71-CE49606B7D0D}" dt="2024-06-14T01:28:51.313" v="1063" actId="20577"/>
          <ac:graphicFrameMkLst>
            <pc:docMk/>
            <pc:sldMk cId="2825356143" sldId="1092"/>
            <ac:graphicFrameMk id="32" creationId="{CBF89DFD-AC47-4E7D-A5BB-FD80ECE7DBAD}"/>
          </ac:graphicFrameMkLst>
        </pc:graphicFrameChg>
      </pc:sldChg>
      <pc:sldChg chg="modSp mod modNotesTx">
        <pc:chgData name="Samuel Kim" userId="0b4e8f1a-35cc-4769-966d-024c662a6df8" providerId="ADAL" clId="{761FD53F-3708-4A6D-AA71-CE49606B7D0D}" dt="2024-06-14T01:30:53.199" v="1109" actId="20577"/>
        <pc:sldMkLst>
          <pc:docMk/>
          <pc:sldMk cId="2833377441" sldId="1095"/>
        </pc:sldMkLst>
        <pc:spChg chg="mod">
          <ac:chgData name="Samuel Kim" userId="0b4e8f1a-35cc-4769-966d-024c662a6df8" providerId="ADAL" clId="{761FD53F-3708-4A6D-AA71-CE49606B7D0D}" dt="2024-06-14T01:30:23.015" v="1089" actId="20577"/>
          <ac:spMkLst>
            <pc:docMk/>
            <pc:sldMk cId="2833377441" sldId="1095"/>
            <ac:spMk id="3" creationId="{8DF15259-425C-8AFC-B616-1207F4402CE7}"/>
          </ac:spMkLst>
        </pc:spChg>
      </pc:sldChg>
      <pc:sldChg chg="addSp delSp modSp mod delAnim addCm delCm modCm modNotesTx">
        <pc:chgData name="Samuel Kim" userId="0b4e8f1a-35cc-4769-966d-024c662a6df8" providerId="ADAL" clId="{761FD53F-3708-4A6D-AA71-CE49606B7D0D}" dt="2024-06-14T01:34:40.124" v="1126" actId="20577"/>
        <pc:sldMkLst>
          <pc:docMk/>
          <pc:sldMk cId="767206672" sldId="1099"/>
        </pc:sldMkLst>
        <pc:spChg chg="mod">
          <ac:chgData name="Samuel Kim" userId="0b4e8f1a-35cc-4769-966d-024c662a6df8" providerId="ADAL" clId="{761FD53F-3708-4A6D-AA71-CE49606B7D0D}" dt="2024-06-14T01:34:30.005" v="1118" actId="113"/>
          <ac:spMkLst>
            <pc:docMk/>
            <pc:sldMk cId="767206672" sldId="1099"/>
            <ac:spMk id="2" creationId="{686E7CEA-25F6-42EC-8E16-3503D6564C14}"/>
          </ac:spMkLst>
        </pc:spChg>
        <pc:spChg chg="del">
          <ac:chgData name="Samuel Kim" userId="0b4e8f1a-35cc-4769-966d-024c662a6df8" providerId="ADAL" clId="{761FD53F-3708-4A6D-AA71-CE49606B7D0D}" dt="2024-06-03T15:06:51.099" v="646" actId="478"/>
          <ac:spMkLst>
            <pc:docMk/>
            <pc:sldMk cId="767206672" sldId="1099"/>
            <ac:spMk id="3" creationId="{216988ED-6407-442C-A4BB-DC4AD6D88AFE}"/>
          </ac:spMkLst>
        </pc:spChg>
        <pc:spChg chg="add mod">
          <ac:chgData name="Samuel Kim" userId="0b4e8f1a-35cc-4769-966d-024c662a6df8" providerId="ADAL" clId="{761FD53F-3708-4A6D-AA71-CE49606B7D0D}" dt="2024-06-14T01:34:36.350" v="1122" actId="113"/>
          <ac:spMkLst>
            <pc:docMk/>
            <pc:sldMk cId="767206672" sldId="1099"/>
            <ac:spMk id="26" creationId="{4673E8BA-36E9-A7A8-61A6-95239CF1B496}"/>
          </ac:spMkLst>
        </pc:spChg>
        <pc:spChg chg="del">
          <ac:chgData name="Samuel Kim" userId="0b4e8f1a-35cc-4769-966d-024c662a6df8" providerId="ADAL" clId="{761FD53F-3708-4A6D-AA71-CE49606B7D0D}" dt="2024-06-03T15:10:19.227" v="893" actId="478"/>
          <ac:spMkLst>
            <pc:docMk/>
            <pc:sldMk cId="767206672" sldId="1099"/>
            <ac:spMk id="29" creationId="{796A2E8A-B649-3D5E-CD8B-5EDAE285F8B2}"/>
          </ac:spMkLst>
        </pc:spChg>
        <pc:picChg chg="del">
          <ac:chgData name="Samuel Kim" userId="0b4e8f1a-35cc-4769-966d-024c662a6df8" providerId="ADAL" clId="{761FD53F-3708-4A6D-AA71-CE49606B7D0D}" dt="2024-06-03T15:06:51.099" v="646" actId="478"/>
          <ac:picMkLst>
            <pc:docMk/>
            <pc:sldMk cId="767206672" sldId="1099"/>
            <ac:picMk id="27" creationId="{B782BA54-9BE9-C24A-BE2B-8127D93E6768}"/>
          </ac:picMkLst>
        </pc:picChg>
      </pc:sldChg>
      <pc:sldChg chg="modSp mod modNotesTx">
        <pc:chgData name="Samuel Kim" userId="0b4e8f1a-35cc-4769-966d-024c662a6df8" providerId="ADAL" clId="{761FD53F-3708-4A6D-AA71-CE49606B7D0D}" dt="2024-06-14T01:35:32.122" v="1172" actId="20577"/>
        <pc:sldMkLst>
          <pc:docMk/>
          <pc:sldMk cId="4227456102" sldId="1100"/>
        </pc:sldMkLst>
        <pc:spChg chg="mod">
          <ac:chgData name="Samuel Kim" userId="0b4e8f1a-35cc-4769-966d-024c662a6df8" providerId="ADAL" clId="{761FD53F-3708-4A6D-AA71-CE49606B7D0D}" dt="2024-06-14T01:35:22.006" v="1150" actId="20577"/>
          <ac:spMkLst>
            <pc:docMk/>
            <pc:sldMk cId="4227456102" sldId="1100"/>
            <ac:spMk id="2" creationId="{B2E9E6E6-5400-44CB-B004-8301CFCCD399}"/>
          </ac:spMkLst>
        </pc:spChg>
      </pc:sldChg>
      <pc:sldChg chg="modSp mod addCm modCm">
        <pc:chgData name="Samuel Kim" userId="0b4e8f1a-35cc-4769-966d-024c662a6df8" providerId="ADAL" clId="{761FD53F-3708-4A6D-AA71-CE49606B7D0D}" dt="2024-06-11T16:11:52.153" v="974" actId="27636"/>
        <pc:sldMkLst>
          <pc:docMk/>
          <pc:sldMk cId="390856273" sldId="1101"/>
        </pc:sldMkLst>
        <pc:spChg chg="mod">
          <ac:chgData name="Samuel Kim" userId="0b4e8f1a-35cc-4769-966d-024c662a6df8" providerId="ADAL" clId="{761FD53F-3708-4A6D-AA71-CE49606B7D0D}" dt="2024-06-11T16:11:52.153" v="974" actId="27636"/>
          <ac:spMkLst>
            <pc:docMk/>
            <pc:sldMk cId="390856273" sldId="1101"/>
            <ac:spMk id="2" creationId="{3D9F7FF9-304F-DF5C-FC2F-D2D26DFFC127}"/>
          </ac:spMkLst>
        </pc:spChg>
      </pc:sldChg>
      <pc:sldChg chg="modSp mod">
        <pc:chgData name="Samuel Kim" userId="0b4e8f1a-35cc-4769-966d-024c662a6df8" providerId="ADAL" clId="{761FD53F-3708-4A6D-AA71-CE49606B7D0D}" dt="2024-06-14T01:38:04.087" v="1192" actId="948"/>
        <pc:sldMkLst>
          <pc:docMk/>
          <pc:sldMk cId="2239579296" sldId="1124"/>
        </pc:sldMkLst>
        <pc:spChg chg="mod">
          <ac:chgData name="Samuel Kim" userId="0b4e8f1a-35cc-4769-966d-024c662a6df8" providerId="ADAL" clId="{761FD53F-3708-4A6D-AA71-CE49606B7D0D}" dt="2024-06-14T01:38:04.087" v="1192" actId="948"/>
          <ac:spMkLst>
            <pc:docMk/>
            <pc:sldMk cId="2239579296" sldId="1124"/>
            <ac:spMk id="27" creationId="{B2AEE3A0-46DA-27D3-E3FF-0BE0AECCFF68}"/>
          </ac:spMkLst>
        </pc:spChg>
      </pc:sldChg>
      <pc:sldChg chg="addSp modSp new mod">
        <pc:chgData name="Samuel Kim" userId="0b4e8f1a-35cc-4769-966d-024c662a6df8" providerId="ADAL" clId="{761FD53F-3708-4A6D-AA71-CE49606B7D0D}" dt="2024-05-31T00:44:45.862" v="619" actId="1076"/>
        <pc:sldMkLst>
          <pc:docMk/>
          <pc:sldMk cId="1939313251" sldId="1125"/>
        </pc:sldMkLst>
        <pc:spChg chg="mod">
          <ac:chgData name="Samuel Kim" userId="0b4e8f1a-35cc-4769-966d-024c662a6df8" providerId="ADAL" clId="{761FD53F-3708-4A6D-AA71-CE49606B7D0D}" dt="2024-05-31T00:42:42.207" v="617" actId="20577"/>
          <ac:spMkLst>
            <pc:docMk/>
            <pc:sldMk cId="1939313251" sldId="1125"/>
            <ac:spMk id="2" creationId="{7150233F-3FFC-EDAA-BAAB-DE77BC6190B7}"/>
          </ac:spMkLst>
        </pc:spChg>
        <pc:spChg chg="mod">
          <ac:chgData name="Samuel Kim" userId="0b4e8f1a-35cc-4769-966d-024c662a6df8" providerId="ADAL" clId="{761FD53F-3708-4A6D-AA71-CE49606B7D0D}" dt="2024-05-31T00:10:53" v="79" actId="255"/>
          <ac:spMkLst>
            <pc:docMk/>
            <pc:sldMk cId="1939313251" sldId="1125"/>
            <ac:spMk id="24" creationId="{FD44D590-2EEC-BB16-59DE-84D96A319BC2}"/>
          </ac:spMkLst>
        </pc:spChg>
        <pc:spChg chg="add mod">
          <ac:chgData name="Samuel Kim" userId="0b4e8f1a-35cc-4769-966d-024c662a6df8" providerId="ADAL" clId="{761FD53F-3708-4A6D-AA71-CE49606B7D0D}" dt="2024-05-31T00:44:45.862" v="619" actId="1076"/>
          <ac:spMkLst>
            <pc:docMk/>
            <pc:sldMk cId="1939313251" sldId="1125"/>
            <ac:spMk id="27" creationId="{B94FC551-7090-F34E-04BB-81E0BCA9C8DB}"/>
          </ac:spMkLst>
        </pc:spChg>
        <pc:picChg chg="add mod">
          <ac:chgData name="Samuel Kim" userId="0b4e8f1a-35cc-4769-966d-024c662a6df8" providerId="ADAL" clId="{761FD53F-3708-4A6D-AA71-CE49606B7D0D}" dt="2024-05-31T00:20:25.489" v="178" actId="1076"/>
          <ac:picMkLst>
            <pc:docMk/>
            <pc:sldMk cId="1939313251" sldId="1125"/>
            <ac:picMk id="25" creationId="{ACC333B9-CD01-54C3-A668-F8278D23BE31}"/>
          </ac:picMkLst>
        </pc:picChg>
      </pc:sldChg>
      <pc:sldChg chg="new del">
        <pc:chgData name="Samuel Kim" userId="0b4e8f1a-35cc-4769-966d-024c662a6df8" providerId="ADAL" clId="{761FD53F-3708-4A6D-AA71-CE49606B7D0D}" dt="2024-06-03T15:07:48.294" v="655" actId="680"/>
        <pc:sldMkLst>
          <pc:docMk/>
          <pc:sldMk cId="2770275167" sldId="1126"/>
        </pc:sldMkLst>
      </pc:sldChg>
      <pc:sldChg chg="modSp mod">
        <pc:chgData name="Samuel Kim" userId="0b4e8f1a-35cc-4769-966d-024c662a6df8" providerId="ADAL" clId="{761FD53F-3708-4A6D-AA71-CE49606B7D0D}" dt="2024-06-14T01:38:16.411" v="1194" actId="948"/>
        <pc:sldMkLst>
          <pc:docMk/>
          <pc:sldMk cId="3503145641" sldId="1126"/>
        </pc:sldMkLst>
        <pc:spChg chg="mod">
          <ac:chgData name="Samuel Kim" userId="0b4e8f1a-35cc-4769-966d-024c662a6df8" providerId="ADAL" clId="{761FD53F-3708-4A6D-AA71-CE49606B7D0D}" dt="2024-06-14T01:38:16.411" v="1194" actId="948"/>
          <ac:spMkLst>
            <pc:docMk/>
            <pc:sldMk cId="3503145641" sldId="1126"/>
            <ac:spMk id="27" creationId="{B2AEE3A0-46DA-27D3-E3FF-0BE0AECCFF68}"/>
          </ac:spMkLst>
        </pc:spChg>
      </pc:sldChg>
      <pc:sldChg chg="modSp mod">
        <pc:chgData name="Samuel Kim" userId="0b4e8f1a-35cc-4769-966d-024c662a6df8" providerId="ADAL" clId="{761FD53F-3708-4A6D-AA71-CE49606B7D0D}" dt="2024-06-14T01:38:55.034" v="1203" actId="21"/>
        <pc:sldMkLst>
          <pc:docMk/>
          <pc:sldMk cId="2944210238" sldId="1127"/>
        </pc:sldMkLst>
        <pc:spChg chg="mod">
          <ac:chgData name="Samuel Kim" userId="0b4e8f1a-35cc-4769-966d-024c662a6df8" providerId="ADAL" clId="{761FD53F-3708-4A6D-AA71-CE49606B7D0D}" dt="2024-06-14T01:38:55.034" v="1203" actId="21"/>
          <ac:spMkLst>
            <pc:docMk/>
            <pc:sldMk cId="2944210238" sldId="1127"/>
            <ac:spMk id="27" creationId="{B2AEE3A0-46DA-27D3-E3FF-0BE0AECCFF68}"/>
          </ac:spMkLst>
        </pc:spChg>
      </pc:sldChg>
      <pc:sldChg chg="modSp mod">
        <pc:chgData name="Samuel Kim" userId="0b4e8f1a-35cc-4769-966d-024c662a6df8" providerId="ADAL" clId="{761FD53F-3708-4A6D-AA71-CE49606B7D0D}" dt="2024-06-14T01:39:51.769" v="1214" actId="21"/>
        <pc:sldMkLst>
          <pc:docMk/>
          <pc:sldMk cId="1764489413" sldId="1128"/>
        </pc:sldMkLst>
        <pc:spChg chg="mod">
          <ac:chgData name="Samuel Kim" userId="0b4e8f1a-35cc-4769-966d-024c662a6df8" providerId="ADAL" clId="{761FD53F-3708-4A6D-AA71-CE49606B7D0D}" dt="2024-06-14T01:39:51.769" v="1214" actId="21"/>
          <ac:spMkLst>
            <pc:docMk/>
            <pc:sldMk cId="1764489413" sldId="1128"/>
            <ac:spMk id="27" creationId="{B2AEE3A0-46DA-27D3-E3FF-0BE0AECCFF68}"/>
          </ac:spMkLst>
        </pc:spChg>
      </pc:sldChg>
      <pc:sldChg chg="modSp mod">
        <pc:chgData name="Samuel Kim" userId="0b4e8f1a-35cc-4769-966d-024c662a6df8" providerId="ADAL" clId="{761FD53F-3708-4A6D-AA71-CE49606B7D0D}" dt="2024-06-14T01:41:14.728" v="1234" actId="948"/>
        <pc:sldMkLst>
          <pc:docMk/>
          <pc:sldMk cId="1247272161" sldId="1129"/>
        </pc:sldMkLst>
        <pc:spChg chg="mod">
          <ac:chgData name="Samuel Kim" userId="0b4e8f1a-35cc-4769-966d-024c662a6df8" providerId="ADAL" clId="{761FD53F-3708-4A6D-AA71-CE49606B7D0D}" dt="2024-06-14T01:41:14.728" v="1234" actId="948"/>
          <ac:spMkLst>
            <pc:docMk/>
            <pc:sldMk cId="1247272161" sldId="1129"/>
            <ac:spMk id="27" creationId="{B2AEE3A0-46DA-27D3-E3FF-0BE0AECCFF68}"/>
          </ac:spMkLst>
        </pc:spChg>
      </pc:sldChg>
      <pc:sldChg chg="modSp mod">
        <pc:chgData name="Samuel Kim" userId="0b4e8f1a-35cc-4769-966d-024c662a6df8" providerId="ADAL" clId="{761FD53F-3708-4A6D-AA71-CE49606B7D0D}" dt="2024-06-14T01:41:06.213" v="1233" actId="948"/>
        <pc:sldMkLst>
          <pc:docMk/>
          <pc:sldMk cId="1243126821" sldId="1130"/>
        </pc:sldMkLst>
        <pc:spChg chg="mod">
          <ac:chgData name="Samuel Kim" userId="0b4e8f1a-35cc-4769-966d-024c662a6df8" providerId="ADAL" clId="{761FD53F-3708-4A6D-AA71-CE49606B7D0D}" dt="2024-06-14T01:41:06.213" v="1233" actId="948"/>
          <ac:spMkLst>
            <pc:docMk/>
            <pc:sldMk cId="1243126821" sldId="1130"/>
            <ac:spMk id="27" creationId="{B2AEE3A0-46DA-27D3-E3FF-0BE0AECCFF68}"/>
          </ac:spMkLst>
        </pc:spChg>
      </pc:sldChg>
      <pc:sldMasterChg chg="addSp delSp modSp mod modSldLayout">
        <pc:chgData name="Samuel Kim" userId="0b4e8f1a-35cc-4769-966d-024c662a6df8" providerId="ADAL" clId="{761FD53F-3708-4A6D-AA71-CE49606B7D0D}" dt="2024-06-11T16:08:12.781" v="957" actId="962"/>
        <pc:sldMasterMkLst>
          <pc:docMk/>
          <pc:sldMasterMk cId="2910674328" sldId="2147483679"/>
        </pc:sldMasterMkLst>
        <pc:spChg chg="ord">
          <ac:chgData name="Samuel Kim" userId="0b4e8f1a-35cc-4769-966d-024c662a6df8" providerId="ADAL" clId="{761FD53F-3708-4A6D-AA71-CE49606B7D0D}" dt="2024-06-11T16:05:04.089" v="916" actId="13244"/>
          <ac:spMkLst>
            <pc:docMk/>
            <pc:sldMasterMk cId="2910674328" sldId="2147483679"/>
            <ac:spMk id="2" creationId="{00000000-0000-0000-0000-000000000000}"/>
          </ac:spMkLst>
        </pc:spChg>
        <pc:spChg chg="ord">
          <ac:chgData name="Samuel Kim" userId="0b4e8f1a-35cc-4769-966d-024c662a6df8" providerId="ADAL" clId="{761FD53F-3708-4A6D-AA71-CE49606B7D0D}" dt="2024-06-11T16:05:07.502" v="917" actId="13244"/>
          <ac:spMkLst>
            <pc:docMk/>
            <pc:sldMasterMk cId="2910674328" sldId="2147483679"/>
            <ac:spMk id="4" creationId="{4C42BB01-4530-7669-96F4-8CA701CC2F17}"/>
          </ac:spMkLst>
        </pc:spChg>
        <pc:spChg chg="mod">
          <ac:chgData name="Samuel Kim" userId="0b4e8f1a-35cc-4769-966d-024c662a6df8" providerId="ADAL" clId="{761FD53F-3708-4A6D-AA71-CE49606B7D0D}" dt="2024-06-11T16:04:55.030" v="912" actId="962"/>
          <ac:spMkLst>
            <pc:docMk/>
            <pc:sldMasterMk cId="2910674328" sldId="2147483679"/>
            <ac:spMk id="6" creationId="{895240B2-1847-7BE8-F0A3-4437564389A1}"/>
          </ac:spMkLst>
        </pc:spChg>
        <pc:spChg chg="mod">
          <ac:chgData name="Samuel Kim" userId="0b4e8f1a-35cc-4769-966d-024c662a6df8" providerId="ADAL" clId="{761FD53F-3708-4A6D-AA71-CE49606B7D0D}" dt="2024-06-11T16:04:57.293" v="914" actId="962"/>
          <ac:spMkLst>
            <pc:docMk/>
            <pc:sldMasterMk cId="2910674328" sldId="2147483679"/>
            <ac:spMk id="12" creationId="{40A114AB-8655-3C6D-DFC5-54AF7F053381}"/>
          </ac:spMkLst>
        </pc:spChg>
        <pc:spChg chg="mod">
          <ac:chgData name="Samuel Kim" userId="0b4e8f1a-35cc-4769-966d-024c662a6df8" providerId="ADAL" clId="{761FD53F-3708-4A6D-AA71-CE49606B7D0D}" dt="2024-06-11T16:04:59.221" v="915" actId="962"/>
          <ac:spMkLst>
            <pc:docMk/>
            <pc:sldMasterMk cId="2910674328" sldId="2147483679"/>
            <ac:spMk id="15" creationId="{EAEB803E-BCEE-876D-9A2E-80CB57F6A31D}"/>
          </ac:spMkLst>
        </pc:spChg>
        <pc:picChg chg="add mod ord">
          <ac:chgData name="Samuel Kim" userId="0b4e8f1a-35cc-4769-966d-024c662a6df8" providerId="ADAL" clId="{761FD53F-3708-4A6D-AA71-CE49606B7D0D}" dt="2024-06-11T16:04:35.213" v="910" actId="13244"/>
          <ac:picMkLst>
            <pc:docMk/>
            <pc:sldMasterMk cId="2910674328" sldId="2147483679"/>
            <ac:picMk id="5" creationId="{F21C9A81-3DDE-EE57-873E-3AFEDB9034AE}"/>
          </ac:picMkLst>
        </pc:picChg>
        <pc:picChg chg="del">
          <ac:chgData name="Samuel Kim" userId="0b4e8f1a-35cc-4769-966d-024c662a6df8" providerId="ADAL" clId="{761FD53F-3708-4A6D-AA71-CE49606B7D0D}" dt="2024-06-11T16:04:27.749" v="908" actId="478"/>
          <ac:picMkLst>
            <pc:docMk/>
            <pc:sldMasterMk cId="2910674328" sldId="2147483679"/>
            <ac:picMk id="8" creationId="{E0276285-1AC1-8F63-F6A6-9B9CBE5236BA}"/>
          </ac:picMkLst>
        </pc:picChg>
        <pc:cxnChg chg="mod">
          <ac:chgData name="Samuel Kim" userId="0b4e8f1a-35cc-4769-966d-024c662a6df8" providerId="ADAL" clId="{761FD53F-3708-4A6D-AA71-CE49606B7D0D}" dt="2024-06-11T16:04:55.960" v="913" actId="962"/>
          <ac:cxnSpMkLst>
            <pc:docMk/>
            <pc:sldMasterMk cId="2910674328" sldId="2147483679"/>
            <ac:cxnSpMk id="10" creationId="{61915F07-ED40-C658-7FB4-9E12F3381437}"/>
          </ac:cxnSpMkLst>
        </pc:cxnChg>
        <pc:sldLayoutChg chg="addSp delSp modSp mod">
          <pc:chgData name="Samuel Kim" userId="0b4e8f1a-35cc-4769-966d-024c662a6df8" providerId="ADAL" clId="{761FD53F-3708-4A6D-AA71-CE49606B7D0D}" dt="2024-06-11T16:06:52.906" v="947" actId="1076"/>
          <pc:sldLayoutMkLst>
            <pc:docMk/>
            <pc:sldMasterMk cId="2910674328" sldId="2147483679"/>
            <pc:sldLayoutMk cId="4245282507" sldId="2147483680"/>
          </pc:sldLayoutMkLst>
          <pc:spChg chg="mod">
            <ac:chgData name="Samuel Kim" userId="0b4e8f1a-35cc-4769-966d-024c662a6df8" providerId="ADAL" clId="{761FD53F-3708-4A6D-AA71-CE49606B7D0D}" dt="2024-06-11T16:06:37.647" v="940" actId="1076"/>
            <ac:spMkLst>
              <pc:docMk/>
              <pc:sldMasterMk cId="2910674328" sldId="2147483679"/>
              <pc:sldLayoutMk cId="4245282507" sldId="2147483680"/>
              <ac:spMk id="14" creationId="{01BFD701-DCDD-1541-947E-35D6195E93CD}"/>
            </ac:spMkLst>
          </pc:spChg>
          <pc:spChg chg="mod">
            <ac:chgData name="Samuel Kim" userId="0b4e8f1a-35cc-4769-966d-024c662a6df8" providerId="ADAL" clId="{761FD53F-3708-4A6D-AA71-CE49606B7D0D}" dt="2024-06-11T16:06:52.906" v="947" actId="1076"/>
            <ac:spMkLst>
              <pc:docMk/>
              <pc:sldMasterMk cId="2910674328" sldId="2147483679"/>
              <pc:sldLayoutMk cId="4245282507" sldId="2147483680"/>
              <ac:spMk id="15" creationId="{9A5032BA-6CEA-D245-AEEB-D55D22D96BF6}"/>
            </ac:spMkLst>
          </pc:spChg>
          <pc:spChg chg="mod">
            <ac:chgData name="Samuel Kim" userId="0b4e8f1a-35cc-4769-966d-024c662a6df8" providerId="ADAL" clId="{761FD53F-3708-4A6D-AA71-CE49606B7D0D}" dt="2024-06-11T16:06:15.338" v="936" actId="255"/>
            <ac:spMkLst>
              <pc:docMk/>
              <pc:sldMasterMk cId="2910674328" sldId="2147483679"/>
              <pc:sldLayoutMk cId="4245282507" sldId="2147483680"/>
              <ac:spMk id="20" creationId="{B3857BB3-B5BA-45EC-A93E-167A095F2831}"/>
            </ac:spMkLst>
          </pc:spChg>
          <pc:picChg chg="del">
            <ac:chgData name="Samuel Kim" userId="0b4e8f1a-35cc-4769-966d-024c662a6df8" providerId="ADAL" clId="{761FD53F-3708-4A6D-AA71-CE49606B7D0D}" dt="2024-06-11T16:05:26.664" v="918" actId="478"/>
            <ac:picMkLst>
              <pc:docMk/>
              <pc:sldMasterMk cId="2910674328" sldId="2147483679"/>
              <pc:sldLayoutMk cId="4245282507" sldId="2147483680"/>
              <ac:picMk id="2" creationId="{CF26DA37-39B9-BAC3-4EB5-C981EF958CB6}"/>
            </ac:picMkLst>
          </pc:picChg>
          <pc:picChg chg="add mod ord">
            <ac:chgData name="Samuel Kim" userId="0b4e8f1a-35cc-4769-966d-024c662a6df8" providerId="ADAL" clId="{761FD53F-3708-4A6D-AA71-CE49606B7D0D}" dt="2024-06-11T16:05:45.876" v="923" actId="13244"/>
            <ac:picMkLst>
              <pc:docMk/>
              <pc:sldMasterMk cId="2910674328" sldId="2147483679"/>
              <pc:sldLayoutMk cId="4245282507" sldId="2147483680"/>
              <ac:picMk id="3" creationId="{25A77D89-F84D-3552-A4A5-69470D5FFCC4}"/>
            </ac:picMkLst>
          </pc:picChg>
          <pc:picChg chg="del">
            <ac:chgData name="Samuel Kim" userId="0b4e8f1a-35cc-4769-966d-024c662a6df8" providerId="ADAL" clId="{761FD53F-3708-4A6D-AA71-CE49606B7D0D}" dt="2024-06-11T16:05:30.097" v="920" actId="478"/>
            <ac:picMkLst>
              <pc:docMk/>
              <pc:sldMasterMk cId="2910674328" sldId="2147483679"/>
              <pc:sldLayoutMk cId="4245282507" sldId="2147483680"/>
              <ac:picMk id="5" creationId="{D66CECAC-A884-7568-8F13-B417CB7582CA}"/>
            </ac:picMkLst>
          </pc:picChg>
          <pc:picChg chg="del">
            <ac:chgData name="Samuel Kim" userId="0b4e8f1a-35cc-4769-966d-024c662a6df8" providerId="ADAL" clId="{761FD53F-3708-4A6D-AA71-CE49606B7D0D}" dt="2024-06-11T16:05:31.708" v="921" actId="478"/>
            <ac:picMkLst>
              <pc:docMk/>
              <pc:sldMasterMk cId="2910674328" sldId="2147483679"/>
              <pc:sldLayoutMk cId="4245282507" sldId="2147483680"/>
              <ac:picMk id="6" creationId="{A11FF56C-7932-3CD7-C55C-9D992F85B28B}"/>
            </ac:picMkLst>
          </pc:picChg>
          <pc:picChg chg="del">
            <ac:chgData name="Samuel Kim" userId="0b4e8f1a-35cc-4769-966d-024c662a6df8" providerId="ADAL" clId="{761FD53F-3708-4A6D-AA71-CE49606B7D0D}" dt="2024-06-11T16:05:28.553" v="919" actId="478"/>
            <ac:picMkLst>
              <pc:docMk/>
              <pc:sldMasterMk cId="2910674328" sldId="2147483679"/>
              <pc:sldLayoutMk cId="4245282507" sldId="2147483680"/>
              <ac:picMk id="17" creationId="{6DE6FD88-FF14-4FC6-A79F-8350CC51C305}"/>
            </ac:picMkLst>
          </pc:picChg>
        </pc:sldLayoutChg>
        <pc:sldLayoutChg chg="modSp mod">
          <pc:chgData name="Samuel Kim" userId="0b4e8f1a-35cc-4769-966d-024c662a6df8" providerId="ADAL" clId="{761FD53F-3708-4A6D-AA71-CE49606B7D0D}" dt="2024-06-11T16:07:38.395" v="948" actId="13244"/>
          <pc:sldLayoutMkLst>
            <pc:docMk/>
            <pc:sldMasterMk cId="2910674328" sldId="2147483679"/>
            <pc:sldLayoutMk cId="3830160806" sldId="2147483681"/>
          </pc:sldLayoutMkLst>
          <pc:spChg chg="ord">
            <ac:chgData name="Samuel Kim" userId="0b4e8f1a-35cc-4769-966d-024c662a6df8" providerId="ADAL" clId="{761FD53F-3708-4A6D-AA71-CE49606B7D0D}" dt="2024-06-11T16:07:38.395" v="948" actId="13244"/>
            <ac:spMkLst>
              <pc:docMk/>
              <pc:sldMasterMk cId="2910674328" sldId="2147483679"/>
              <pc:sldLayoutMk cId="3830160806" sldId="2147483681"/>
              <ac:spMk id="2" creationId="{00000000-0000-0000-0000-000000000000}"/>
            </ac:spMkLst>
          </pc:spChg>
        </pc:sldLayoutChg>
        <pc:sldLayoutChg chg="modSp mod">
          <pc:chgData name="Samuel Kim" userId="0b4e8f1a-35cc-4769-966d-024c662a6df8" providerId="ADAL" clId="{761FD53F-3708-4A6D-AA71-CE49606B7D0D}" dt="2024-06-11T16:07:51.574" v="951" actId="13244"/>
          <pc:sldLayoutMkLst>
            <pc:docMk/>
            <pc:sldMasterMk cId="2910674328" sldId="2147483679"/>
            <pc:sldLayoutMk cId="1324741247" sldId="2147483682"/>
          </pc:sldLayoutMkLst>
          <pc:spChg chg="ord">
            <ac:chgData name="Samuel Kim" userId="0b4e8f1a-35cc-4769-966d-024c662a6df8" providerId="ADAL" clId="{761FD53F-3708-4A6D-AA71-CE49606B7D0D}" dt="2024-06-11T16:07:49.128" v="949" actId="13244"/>
            <ac:spMkLst>
              <pc:docMk/>
              <pc:sldMasterMk cId="2910674328" sldId="2147483679"/>
              <pc:sldLayoutMk cId="1324741247" sldId="2147483682"/>
              <ac:spMk id="2" creationId="{00000000-0000-0000-0000-000000000000}"/>
            </ac:spMkLst>
          </pc:spChg>
          <pc:spChg chg="ord">
            <ac:chgData name="Samuel Kim" userId="0b4e8f1a-35cc-4769-966d-024c662a6df8" providerId="ADAL" clId="{761FD53F-3708-4A6D-AA71-CE49606B7D0D}" dt="2024-06-11T16:07:50.474" v="950" actId="13244"/>
            <ac:spMkLst>
              <pc:docMk/>
              <pc:sldMasterMk cId="2910674328" sldId="2147483679"/>
              <pc:sldLayoutMk cId="1324741247" sldId="2147483682"/>
              <ac:spMk id="5" creationId="{711D6D7C-4362-8006-2C63-B77E1909851E}"/>
            </ac:spMkLst>
          </pc:spChg>
          <pc:spChg chg="ord">
            <ac:chgData name="Samuel Kim" userId="0b4e8f1a-35cc-4769-966d-024c662a6df8" providerId="ADAL" clId="{761FD53F-3708-4A6D-AA71-CE49606B7D0D}" dt="2024-06-11T16:07:51.574" v="951" actId="13244"/>
            <ac:spMkLst>
              <pc:docMk/>
              <pc:sldMasterMk cId="2910674328" sldId="2147483679"/>
              <pc:sldLayoutMk cId="1324741247" sldId="2147483682"/>
              <ac:spMk id="6" creationId="{F3B72A10-9AA8-C94D-E60F-41448BC7AF24}"/>
            </ac:spMkLst>
          </pc:spChg>
        </pc:sldLayoutChg>
        <pc:sldLayoutChg chg="modSp mod">
          <pc:chgData name="Samuel Kim" userId="0b4e8f1a-35cc-4769-966d-024c662a6df8" providerId="ADAL" clId="{761FD53F-3708-4A6D-AA71-CE49606B7D0D}" dt="2024-06-11T16:08:02.663" v="953" actId="13244"/>
          <pc:sldLayoutMkLst>
            <pc:docMk/>
            <pc:sldMasterMk cId="2910674328" sldId="2147483679"/>
            <pc:sldLayoutMk cId="4271913748" sldId="2147483683"/>
          </pc:sldLayoutMkLst>
          <pc:spChg chg="ord">
            <ac:chgData name="Samuel Kim" userId="0b4e8f1a-35cc-4769-966d-024c662a6df8" providerId="ADAL" clId="{761FD53F-3708-4A6D-AA71-CE49606B7D0D}" dt="2024-06-11T16:08:02.663" v="953" actId="13244"/>
            <ac:spMkLst>
              <pc:docMk/>
              <pc:sldMasterMk cId="2910674328" sldId="2147483679"/>
              <pc:sldLayoutMk cId="4271913748" sldId="2147483683"/>
              <ac:spMk id="9" creationId="{02B18EF7-7E8D-367E-BFA2-64F50EBDF91F}"/>
            </ac:spMkLst>
          </pc:spChg>
          <pc:grpChg chg="mod">
            <ac:chgData name="Samuel Kim" userId="0b4e8f1a-35cc-4769-966d-024c662a6df8" providerId="ADAL" clId="{761FD53F-3708-4A6D-AA71-CE49606B7D0D}" dt="2024-06-11T16:07:57.222" v="952" actId="962"/>
            <ac:grpSpMkLst>
              <pc:docMk/>
              <pc:sldMasterMk cId="2910674328" sldId="2147483679"/>
              <pc:sldLayoutMk cId="4271913748" sldId="2147483683"/>
              <ac:grpSpMk id="2" creationId="{88A79677-70FC-F3B4-1B81-2771517789F0}"/>
            </ac:grpSpMkLst>
          </pc:grpChg>
        </pc:sldLayoutChg>
        <pc:sldLayoutChg chg="modSp mod">
          <pc:chgData name="Samuel Kim" userId="0b4e8f1a-35cc-4769-966d-024c662a6df8" providerId="ADAL" clId="{761FD53F-3708-4A6D-AA71-CE49606B7D0D}" dt="2024-06-11T16:08:12.781" v="957" actId="962"/>
          <pc:sldLayoutMkLst>
            <pc:docMk/>
            <pc:sldMasterMk cId="2910674328" sldId="2147483679"/>
            <pc:sldLayoutMk cId="4195891270" sldId="2147483684"/>
          </pc:sldLayoutMkLst>
          <pc:spChg chg="mod ord">
            <ac:chgData name="Samuel Kim" userId="0b4e8f1a-35cc-4769-966d-024c662a6df8" providerId="ADAL" clId="{761FD53F-3708-4A6D-AA71-CE49606B7D0D}" dt="2024-06-11T16:08:12.781" v="957" actId="962"/>
            <ac:spMkLst>
              <pc:docMk/>
              <pc:sldMasterMk cId="2910674328" sldId="2147483679"/>
              <pc:sldLayoutMk cId="4195891270" sldId="2147483684"/>
              <ac:spMk id="5" creationId="{16088F90-8FB4-909F-46CC-657AEBC6EDE0}"/>
            </ac:spMkLst>
          </pc:spChg>
        </pc:sldLayoutChg>
      </pc:sldMasterChg>
    </pc:docChg>
  </pc:docChgLst>
  <pc:docChgLst>
    <pc:chgData name="Jana Lu" userId="76d7ce9a-58f9-4227-9ce6-18dcc353422d" providerId="ADAL" clId="{98EA3BAF-C150-4658-80F6-042E70B42E27}"/>
    <pc:docChg chg="undo custSel addSld delSld modSld">
      <pc:chgData name="Jana Lu" userId="76d7ce9a-58f9-4227-9ce6-18dcc353422d" providerId="ADAL" clId="{98EA3BAF-C150-4658-80F6-042E70B42E27}" dt="2024-09-25T18:01:48.103" v="3056" actId="13244"/>
      <pc:docMkLst>
        <pc:docMk/>
      </pc:docMkLst>
      <pc:sldChg chg="modSp mod">
        <pc:chgData name="Jana Lu" userId="76d7ce9a-58f9-4227-9ce6-18dcc353422d" providerId="ADAL" clId="{98EA3BAF-C150-4658-80F6-042E70B42E27}" dt="2024-09-06T13:46:57.323" v="0" actId="13244"/>
        <pc:sldMkLst>
          <pc:docMk/>
          <pc:sldMk cId="3914304202" sldId="256"/>
        </pc:sldMkLst>
        <pc:spChg chg="ord">
          <ac:chgData name="Jana Lu" userId="76d7ce9a-58f9-4227-9ce6-18dcc353422d" providerId="ADAL" clId="{98EA3BAF-C150-4658-80F6-042E70B42E27}" dt="2024-09-06T13:46:57.323" v="0" actId="13244"/>
          <ac:spMkLst>
            <pc:docMk/>
            <pc:sldMk cId="3914304202" sldId="256"/>
            <ac:spMk id="2" creationId="{57DB54F3-04F0-6493-AAC6-2307B4D569EA}"/>
          </ac:spMkLst>
        </pc:spChg>
      </pc:sldChg>
      <pc:sldChg chg="delSp modSp mod">
        <pc:chgData name="Jana Lu" userId="76d7ce9a-58f9-4227-9ce6-18dcc353422d" providerId="ADAL" clId="{98EA3BAF-C150-4658-80F6-042E70B42E27}" dt="2024-09-06T13:49:00.058" v="3" actId="13244"/>
        <pc:sldMkLst>
          <pc:docMk/>
          <pc:sldMk cId="1450091703" sldId="259"/>
        </pc:sldMkLst>
        <pc:spChg chg="ord">
          <ac:chgData name="Jana Lu" userId="76d7ce9a-58f9-4227-9ce6-18dcc353422d" providerId="ADAL" clId="{98EA3BAF-C150-4658-80F6-042E70B42E27}" dt="2024-09-06T13:49:00.058" v="3" actId="13244"/>
          <ac:spMkLst>
            <pc:docMk/>
            <pc:sldMk cId="1450091703" sldId="259"/>
            <ac:spMk id="9" creationId="{3907478C-ADEA-B146-97F5-5CC471CE6586}"/>
          </ac:spMkLst>
        </pc:spChg>
        <pc:spChg chg="del">
          <ac:chgData name="Jana Lu" userId="76d7ce9a-58f9-4227-9ce6-18dcc353422d" providerId="ADAL" clId="{98EA3BAF-C150-4658-80F6-042E70B42E27}" dt="2024-09-06T13:47:03.853" v="1" actId="478"/>
          <ac:spMkLst>
            <pc:docMk/>
            <pc:sldMk cId="1450091703" sldId="259"/>
            <ac:spMk id="27" creationId="{1ED299DA-91DF-7C15-8DEF-526332FDDA98}"/>
          </ac:spMkLst>
        </pc:spChg>
        <pc:spChg chg="del">
          <ac:chgData name="Jana Lu" userId="76d7ce9a-58f9-4227-9ce6-18dcc353422d" providerId="ADAL" clId="{98EA3BAF-C150-4658-80F6-042E70B42E27}" dt="2024-09-06T13:47:03.853" v="1" actId="478"/>
          <ac:spMkLst>
            <pc:docMk/>
            <pc:sldMk cId="1450091703" sldId="259"/>
            <ac:spMk id="28" creationId="{9EA11113-F222-9D43-7CBE-CC5EFEAA4E74}"/>
          </ac:spMkLst>
        </pc:spChg>
        <pc:spChg chg="del">
          <ac:chgData name="Jana Lu" userId="76d7ce9a-58f9-4227-9ce6-18dcc353422d" providerId="ADAL" clId="{98EA3BAF-C150-4658-80F6-042E70B42E27}" dt="2024-09-06T13:47:03.853" v="1" actId="478"/>
          <ac:spMkLst>
            <pc:docMk/>
            <pc:sldMk cId="1450091703" sldId="259"/>
            <ac:spMk id="29" creationId="{D030AEEC-4BDB-E2F6-45E8-3342C3026058}"/>
          </ac:spMkLst>
        </pc:spChg>
        <pc:spChg chg="del">
          <ac:chgData name="Jana Lu" userId="76d7ce9a-58f9-4227-9ce6-18dcc353422d" providerId="ADAL" clId="{98EA3BAF-C150-4658-80F6-042E70B42E27}" dt="2024-09-06T13:47:03.853" v="1" actId="478"/>
          <ac:spMkLst>
            <pc:docMk/>
            <pc:sldMk cId="1450091703" sldId="259"/>
            <ac:spMk id="30" creationId="{A686A561-3AB5-68F3-06E9-CAB59F42D542}"/>
          </ac:spMkLst>
        </pc:spChg>
        <pc:spChg chg="del">
          <ac:chgData name="Jana Lu" userId="76d7ce9a-58f9-4227-9ce6-18dcc353422d" providerId="ADAL" clId="{98EA3BAF-C150-4658-80F6-042E70B42E27}" dt="2024-09-06T13:47:03.853" v="1" actId="478"/>
          <ac:spMkLst>
            <pc:docMk/>
            <pc:sldMk cId="1450091703" sldId="259"/>
            <ac:spMk id="31" creationId="{FD2C1B13-DFE4-1863-62FC-B93A8FECCA97}"/>
          </ac:spMkLst>
        </pc:spChg>
        <pc:spChg chg="del">
          <ac:chgData name="Jana Lu" userId="76d7ce9a-58f9-4227-9ce6-18dcc353422d" providerId="ADAL" clId="{98EA3BAF-C150-4658-80F6-042E70B42E27}" dt="2024-09-06T13:47:03.853" v="1" actId="478"/>
          <ac:spMkLst>
            <pc:docMk/>
            <pc:sldMk cId="1450091703" sldId="259"/>
            <ac:spMk id="32" creationId="{72674A21-25DB-543A-9EC8-4DCC8DB9BCC8}"/>
          </ac:spMkLst>
        </pc:spChg>
        <pc:spChg chg="del">
          <ac:chgData name="Jana Lu" userId="76d7ce9a-58f9-4227-9ce6-18dcc353422d" providerId="ADAL" clId="{98EA3BAF-C150-4658-80F6-042E70B42E27}" dt="2024-09-06T13:47:03.853" v="1" actId="478"/>
          <ac:spMkLst>
            <pc:docMk/>
            <pc:sldMk cId="1450091703" sldId="259"/>
            <ac:spMk id="33" creationId="{C1EDC57D-3A36-8A00-5970-6B1170862C4C}"/>
          </ac:spMkLst>
        </pc:spChg>
        <pc:spChg chg="del">
          <ac:chgData name="Jana Lu" userId="76d7ce9a-58f9-4227-9ce6-18dcc353422d" providerId="ADAL" clId="{98EA3BAF-C150-4658-80F6-042E70B42E27}" dt="2024-09-06T13:47:03.853" v="1" actId="478"/>
          <ac:spMkLst>
            <pc:docMk/>
            <pc:sldMk cId="1450091703" sldId="259"/>
            <ac:spMk id="34" creationId="{74DD08ED-5349-E3B9-144D-9909CE89B3E9}"/>
          </ac:spMkLst>
        </pc:spChg>
        <pc:spChg chg="del">
          <ac:chgData name="Jana Lu" userId="76d7ce9a-58f9-4227-9ce6-18dcc353422d" providerId="ADAL" clId="{98EA3BAF-C150-4658-80F6-042E70B42E27}" dt="2024-09-06T13:47:03.853" v="1" actId="478"/>
          <ac:spMkLst>
            <pc:docMk/>
            <pc:sldMk cId="1450091703" sldId="259"/>
            <ac:spMk id="35" creationId="{2C680FD7-A622-1FBA-6136-9DDC91EA04C1}"/>
          </ac:spMkLst>
        </pc:spChg>
        <pc:spChg chg="del">
          <ac:chgData name="Jana Lu" userId="76d7ce9a-58f9-4227-9ce6-18dcc353422d" providerId="ADAL" clId="{98EA3BAF-C150-4658-80F6-042E70B42E27}" dt="2024-09-06T13:47:03.853" v="1" actId="478"/>
          <ac:spMkLst>
            <pc:docMk/>
            <pc:sldMk cId="1450091703" sldId="259"/>
            <ac:spMk id="36" creationId="{C013C36E-75EE-C197-0246-74280D74AD5C}"/>
          </ac:spMkLst>
        </pc:spChg>
        <pc:spChg chg="del">
          <ac:chgData name="Jana Lu" userId="76d7ce9a-58f9-4227-9ce6-18dcc353422d" providerId="ADAL" clId="{98EA3BAF-C150-4658-80F6-042E70B42E27}" dt="2024-09-06T13:47:03.853" v="1" actId="478"/>
          <ac:spMkLst>
            <pc:docMk/>
            <pc:sldMk cId="1450091703" sldId="259"/>
            <ac:spMk id="37" creationId="{DDBD4E56-8423-6169-8C1C-1E8CCA8BFC23}"/>
          </ac:spMkLst>
        </pc:spChg>
        <pc:spChg chg="del">
          <ac:chgData name="Jana Lu" userId="76d7ce9a-58f9-4227-9ce6-18dcc353422d" providerId="ADAL" clId="{98EA3BAF-C150-4658-80F6-042E70B42E27}" dt="2024-09-06T13:47:03.853" v="1" actId="478"/>
          <ac:spMkLst>
            <pc:docMk/>
            <pc:sldMk cId="1450091703" sldId="259"/>
            <ac:spMk id="38" creationId="{C85BBA33-FEE3-F169-641E-AE35E64746C2}"/>
          </ac:spMkLst>
        </pc:spChg>
        <pc:spChg chg="del">
          <ac:chgData name="Jana Lu" userId="76d7ce9a-58f9-4227-9ce6-18dcc353422d" providerId="ADAL" clId="{98EA3BAF-C150-4658-80F6-042E70B42E27}" dt="2024-09-06T13:47:03.853" v="1" actId="478"/>
          <ac:spMkLst>
            <pc:docMk/>
            <pc:sldMk cId="1450091703" sldId="259"/>
            <ac:spMk id="39" creationId="{52EB48E6-A6FA-4980-AD31-9426FD14BBAB}"/>
          </ac:spMkLst>
        </pc:spChg>
        <pc:spChg chg="del">
          <ac:chgData name="Jana Lu" userId="76d7ce9a-58f9-4227-9ce6-18dcc353422d" providerId="ADAL" clId="{98EA3BAF-C150-4658-80F6-042E70B42E27}" dt="2024-09-06T13:47:03.853" v="1" actId="478"/>
          <ac:spMkLst>
            <pc:docMk/>
            <pc:sldMk cId="1450091703" sldId="259"/>
            <ac:spMk id="40" creationId="{7F31BA80-BE93-E1EB-A5BC-548DE4015C9F}"/>
          </ac:spMkLst>
        </pc:spChg>
        <pc:spChg chg="del">
          <ac:chgData name="Jana Lu" userId="76d7ce9a-58f9-4227-9ce6-18dcc353422d" providerId="ADAL" clId="{98EA3BAF-C150-4658-80F6-042E70B42E27}" dt="2024-09-06T13:47:03.853" v="1" actId="478"/>
          <ac:spMkLst>
            <pc:docMk/>
            <pc:sldMk cId="1450091703" sldId="259"/>
            <ac:spMk id="41" creationId="{F61C8352-FD5C-44C1-3FAE-15BDEA1B9D8A}"/>
          </ac:spMkLst>
        </pc:spChg>
        <pc:spChg chg="del">
          <ac:chgData name="Jana Lu" userId="76d7ce9a-58f9-4227-9ce6-18dcc353422d" providerId="ADAL" clId="{98EA3BAF-C150-4658-80F6-042E70B42E27}" dt="2024-09-06T13:47:03.853" v="1" actId="478"/>
          <ac:spMkLst>
            <pc:docMk/>
            <pc:sldMk cId="1450091703" sldId="259"/>
            <ac:spMk id="42" creationId="{8DFB5D41-5C10-3C01-CD6D-E38F62E2E130}"/>
          </ac:spMkLst>
        </pc:spChg>
        <pc:spChg chg="del">
          <ac:chgData name="Jana Lu" userId="76d7ce9a-58f9-4227-9ce6-18dcc353422d" providerId="ADAL" clId="{98EA3BAF-C150-4658-80F6-042E70B42E27}" dt="2024-09-06T13:47:03.853" v="1" actId="478"/>
          <ac:spMkLst>
            <pc:docMk/>
            <pc:sldMk cId="1450091703" sldId="259"/>
            <ac:spMk id="43" creationId="{6BB2193D-48A5-6550-1BF1-6CFEEC50F71B}"/>
          </ac:spMkLst>
        </pc:spChg>
        <pc:spChg chg="del">
          <ac:chgData name="Jana Lu" userId="76d7ce9a-58f9-4227-9ce6-18dcc353422d" providerId="ADAL" clId="{98EA3BAF-C150-4658-80F6-042E70B42E27}" dt="2024-09-06T13:47:03.853" v="1" actId="478"/>
          <ac:spMkLst>
            <pc:docMk/>
            <pc:sldMk cId="1450091703" sldId="259"/>
            <ac:spMk id="44" creationId="{CC2D4247-4196-C563-9A13-B83A036E5C11}"/>
          </ac:spMkLst>
        </pc:spChg>
        <pc:spChg chg="del">
          <ac:chgData name="Jana Lu" userId="76d7ce9a-58f9-4227-9ce6-18dcc353422d" providerId="ADAL" clId="{98EA3BAF-C150-4658-80F6-042E70B42E27}" dt="2024-09-06T13:47:03.853" v="1" actId="478"/>
          <ac:spMkLst>
            <pc:docMk/>
            <pc:sldMk cId="1450091703" sldId="259"/>
            <ac:spMk id="45" creationId="{9A334285-241B-C92A-1C38-CB2B8685E2CE}"/>
          </ac:spMkLst>
        </pc:spChg>
        <pc:spChg chg="del">
          <ac:chgData name="Jana Lu" userId="76d7ce9a-58f9-4227-9ce6-18dcc353422d" providerId="ADAL" clId="{98EA3BAF-C150-4658-80F6-042E70B42E27}" dt="2024-09-06T13:47:03.853" v="1" actId="478"/>
          <ac:spMkLst>
            <pc:docMk/>
            <pc:sldMk cId="1450091703" sldId="259"/>
            <ac:spMk id="46" creationId="{4D79C698-8FCD-B922-1C38-96A79DD33F42}"/>
          </ac:spMkLst>
        </pc:spChg>
        <pc:spChg chg="ord">
          <ac:chgData name="Jana Lu" userId="76d7ce9a-58f9-4227-9ce6-18dcc353422d" providerId="ADAL" clId="{98EA3BAF-C150-4658-80F6-042E70B42E27}" dt="2024-09-06T13:48:57.364" v="2" actId="13244"/>
          <ac:spMkLst>
            <pc:docMk/>
            <pc:sldMk cId="1450091703" sldId="259"/>
            <ac:spMk id="49" creationId="{F97A80AC-A925-D2BD-03EF-80EA95EAD120}"/>
          </ac:spMkLst>
        </pc:spChg>
      </pc:sldChg>
      <pc:sldChg chg="delSp modSp mod delCm">
        <pc:chgData name="Jana Lu" userId="76d7ce9a-58f9-4227-9ce6-18dcc353422d" providerId="ADAL" clId="{98EA3BAF-C150-4658-80F6-042E70B42E27}" dt="2024-09-06T15:03:03.832" v="3004" actId="1592"/>
        <pc:sldMkLst>
          <pc:docMk/>
          <pc:sldMk cId="1456226579" sldId="993"/>
        </pc:sldMkLst>
        <pc:spChg chg="mod ord">
          <ac:chgData name="Jana Lu" userId="76d7ce9a-58f9-4227-9ce6-18dcc353422d" providerId="ADAL" clId="{98EA3BAF-C150-4658-80F6-042E70B42E27}" dt="2024-09-06T15:01:30.956" v="2978" actId="13244"/>
          <ac:spMkLst>
            <pc:docMk/>
            <pc:sldMk cId="1456226579" sldId="993"/>
            <ac:spMk id="2" creationId="{39E24612-ECBC-5096-EBAC-0430A8E6F00A}"/>
          </ac:spMkLst>
        </pc:spChg>
        <pc:spChg chg="del">
          <ac:chgData name="Jana Lu" userId="76d7ce9a-58f9-4227-9ce6-18dcc353422d" providerId="ADAL" clId="{98EA3BAF-C150-4658-80F6-042E70B42E27}" dt="2024-09-06T15:01:26.834" v="2977" actId="478"/>
          <ac:spMkLst>
            <pc:docMk/>
            <pc:sldMk cId="1456226579" sldId="993"/>
            <ac:spMk id="28" creationId="{1DC6CD1C-5163-1433-0A3C-C62BC81E2303}"/>
          </ac:spMkLst>
        </pc:spChg>
        <pc:spChg chg="del">
          <ac:chgData name="Jana Lu" userId="76d7ce9a-58f9-4227-9ce6-18dcc353422d" providerId="ADAL" clId="{98EA3BAF-C150-4658-80F6-042E70B42E27}" dt="2024-09-06T15:01:26.834" v="2977" actId="478"/>
          <ac:spMkLst>
            <pc:docMk/>
            <pc:sldMk cId="1456226579" sldId="993"/>
            <ac:spMk id="29" creationId="{09794308-A713-0FF7-E6AC-D6EEC9ABB37E}"/>
          </ac:spMkLst>
        </pc:spChg>
        <pc:spChg chg="del">
          <ac:chgData name="Jana Lu" userId="76d7ce9a-58f9-4227-9ce6-18dcc353422d" providerId="ADAL" clId="{98EA3BAF-C150-4658-80F6-042E70B42E27}" dt="2024-09-06T15:01:26.834" v="2977" actId="478"/>
          <ac:spMkLst>
            <pc:docMk/>
            <pc:sldMk cId="1456226579" sldId="993"/>
            <ac:spMk id="30" creationId="{DB620546-7D10-ABF9-B542-19C53A6D9E0A}"/>
          </ac:spMkLst>
        </pc:spChg>
        <pc:spChg chg="del">
          <ac:chgData name="Jana Lu" userId="76d7ce9a-58f9-4227-9ce6-18dcc353422d" providerId="ADAL" clId="{98EA3BAF-C150-4658-80F6-042E70B42E27}" dt="2024-09-06T15:01:26.834" v="2977" actId="478"/>
          <ac:spMkLst>
            <pc:docMk/>
            <pc:sldMk cId="1456226579" sldId="993"/>
            <ac:spMk id="31" creationId="{BA80AD54-CDF8-FFEB-4650-4A4477754EE1}"/>
          </ac:spMkLst>
        </pc:spChg>
        <pc:spChg chg="del">
          <ac:chgData name="Jana Lu" userId="76d7ce9a-58f9-4227-9ce6-18dcc353422d" providerId="ADAL" clId="{98EA3BAF-C150-4658-80F6-042E70B42E27}" dt="2024-09-06T15:01:26.834" v="2977" actId="478"/>
          <ac:spMkLst>
            <pc:docMk/>
            <pc:sldMk cId="1456226579" sldId="993"/>
            <ac:spMk id="32" creationId="{F80AF717-3E0D-825B-1FD4-C8E0A919676B}"/>
          </ac:spMkLst>
        </pc:spChg>
        <pc:spChg chg="del">
          <ac:chgData name="Jana Lu" userId="76d7ce9a-58f9-4227-9ce6-18dcc353422d" providerId="ADAL" clId="{98EA3BAF-C150-4658-80F6-042E70B42E27}" dt="2024-09-06T15:01:26.834" v="2977" actId="478"/>
          <ac:spMkLst>
            <pc:docMk/>
            <pc:sldMk cId="1456226579" sldId="993"/>
            <ac:spMk id="33" creationId="{89FBE643-7760-99A2-A57E-FADF845D6287}"/>
          </ac:spMkLst>
        </pc:spChg>
        <pc:spChg chg="del">
          <ac:chgData name="Jana Lu" userId="76d7ce9a-58f9-4227-9ce6-18dcc353422d" providerId="ADAL" clId="{98EA3BAF-C150-4658-80F6-042E70B42E27}" dt="2024-09-06T15:01:26.834" v="2977" actId="478"/>
          <ac:spMkLst>
            <pc:docMk/>
            <pc:sldMk cId="1456226579" sldId="993"/>
            <ac:spMk id="34" creationId="{F902A9AA-ECA5-42FE-30B3-FF09F743F161}"/>
          </ac:spMkLst>
        </pc:spChg>
        <pc:spChg chg="del">
          <ac:chgData name="Jana Lu" userId="76d7ce9a-58f9-4227-9ce6-18dcc353422d" providerId="ADAL" clId="{98EA3BAF-C150-4658-80F6-042E70B42E27}" dt="2024-09-06T15:01:26.834" v="2977" actId="478"/>
          <ac:spMkLst>
            <pc:docMk/>
            <pc:sldMk cId="1456226579" sldId="993"/>
            <ac:spMk id="35" creationId="{240FB97B-420F-CE3C-73E2-C8792CC1CE7B}"/>
          </ac:spMkLst>
        </pc:spChg>
        <pc:spChg chg="del">
          <ac:chgData name="Jana Lu" userId="76d7ce9a-58f9-4227-9ce6-18dcc353422d" providerId="ADAL" clId="{98EA3BAF-C150-4658-80F6-042E70B42E27}" dt="2024-09-06T15:01:26.834" v="2977" actId="478"/>
          <ac:spMkLst>
            <pc:docMk/>
            <pc:sldMk cId="1456226579" sldId="993"/>
            <ac:spMk id="36" creationId="{3ABF1C78-1912-8DDF-6ED4-005C3D95B786}"/>
          </ac:spMkLst>
        </pc:spChg>
        <pc:spChg chg="del">
          <ac:chgData name="Jana Lu" userId="76d7ce9a-58f9-4227-9ce6-18dcc353422d" providerId="ADAL" clId="{98EA3BAF-C150-4658-80F6-042E70B42E27}" dt="2024-09-06T15:01:26.834" v="2977" actId="478"/>
          <ac:spMkLst>
            <pc:docMk/>
            <pc:sldMk cId="1456226579" sldId="993"/>
            <ac:spMk id="37" creationId="{4D85F370-A52F-309D-043F-190AE46F6B9B}"/>
          </ac:spMkLst>
        </pc:spChg>
        <pc:spChg chg="del">
          <ac:chgData name="Jana Lu" userId="76d7ce9a-58f9-4227-9ce6-18dcc353422d" providerId="ADAL" clId="{98EA3BAF-C150-4658-80F6-042E70B42E27}" dt="2024-09-06T15:01:26.834" v="2977" actId="478"/>
          <ac:spMkLst>
            <pc:docMk/>
            <pc:sldMk cId="1456226579" sldId="993"/>
            <ac:spMk id="38" creationId="{43B97FB0-DFDF-7D8E-EFCD-A28F09A04510}"/>
          </ac:spMkLst>
        </pc:spChg>
        <pc:spChg chg="del">
          <ac:chgData name="Jana Lu" userId="76d7ce9a-58f9-4227-9ce6-18dcc353422d" providerId="ADAL" clId="{98EA3BAF-C150-4658-80F6-042E70B42E27}" dt="2024-09-06T15:01:26.834" v="2977" actId="478"/>
          <ac:spMkLst>
            <pc:docMk/>
            <pc:sldMk cId="1456226579" sldId="993"/>
            <ac:spMk id="39" creationId="{8DB7B09B-7EFC-1882-EB10-C82D4284E3A7}"/>
          </ac:spMkLst>
        </pc:spChg>
        <pc:spChg chg="del">
          <ac:chgData name="Jana Lu" userId="76d7ce9a-58f9-4227-9ce6-18dcc353422d" providerId="ADAL" clId="{98EA3BAF-C150-4658-80F6-042E70B42E27}" dt="2024-09-06T15:01:26.834" v="2977" actId="478"/>
          <ac:spMkLst>
            <pc:docMk/>
            <pc:sldMk cId="1456226579" sldId="993"/>
            <ac:spMk id="40" creationId="{A765114A-6528-EC5B-C6BF-4A62AA99BEDD}"/>
          </ac:spMkLst>
        </pc:spChg>
        <pc:spChg chg="del">
          <ac:chgData name="Jana Lu" userId="76d7ce9a-58f9-4227-9ce6-18dcc353422d" providerId="ADAL" clId="{98EA3BAF-C150-4658-80F6-042E70B42E27}" dt="2024-09-06T15:01:26.834" v="2977" actId="478"/>
          <ac:spMkLst>
            <pc:docMk/>
            <pc:sldMk cId="1456226579" sldId="993"/>
            <ac:spMk id="41" creationId="{BDE1C27A-FFDA-1E40-2EC1-673ED19E74A2}"/>
          </ac:spMkLst>
        </pc:spChg>
        <pc:spChg chg="del">
          <ac:chgData name="Jana Lu" userId="76d7ce9a-58f9-4227-9ce6-18dcc353422d" providerId="ADAL" clId="{98EA3BAF-C150-4658-80F6-042E70B42E27}" dt="2024-09-06T15:01:26.834" v="2977" actId="478"/>
          <ac:spMkLst>
            <pc:docMk/>
            <pc:sldMk cId="1456226579" sldId="993"/>
            <ac:spMk id="42" creationId="{9EF6EBD4-77B4-CFD0-86A2-8CF56F59D412}"/>
          </ac:spMkLst>
        </pc:spChg>
        <pc:spChg chg="del">
          <ac:chgData name="Jana Lu" userId="76d7ce9a-58f9-4227-9ce6-18dcc353422d" providerId="ADAL" clId="{98EA3BAF-C150-4658-80F6-042E70B42E27}" dt="2024-09-06T15:01:26.834" v="2977" actId="478"/>
          <ac:spMkLst>
            <pc:docMk/>
            <pc:sldMk cId="1456226579" sldId="993"/>
            <ac:spMk id="43" creationId="{B27B3040-0DCB-F1C1-398F-634268EA4D30}"/>
          </ac:spMkLst>
        </pc:spChg>
        <pc:spChg chg="del">
          <ac:chgData name="Jana Lu" userId="76d7ce9a-58f9-4227-9ce6-18dcc353422d" providerId="ADAL" clId="{98EA3BAF-C150-4658-80F6-042E70B42E27}" dt="2024-09-06T15:01:26.834" v="2977" actId="478"/>
          <ac:spMkLst>
            <pc:docMk/>
            <pc:sldMk cId="1456226579" sldId="993"/>
            <ac:spMk id="44" creationId="{26230D96-CD27-B84D-A3F7-05D27670EF83}"/>
          </ac:spMkLst>
        </pc:spChg>
        <pc:spChg chg="del">
          <ac:chgData name="Jana Lu" userId="76d7ce9a-58f9-4227-9ce6-18dcc353422d" providerId="ADAL" clId="{98EA3BAF-C150-4658-80F6-042E70B42E27}" dt="2024-09-06T15:01:26.834" v="2977" actId="478"/>
          <ac:spMkLst>
            <pc:docMk/>
            <pc:sldMk cId="1456226579" sldId="993"/>
            <ac:spMk id="45" creationId="{680E2724-49C1-02A6-5FBD-22E42739A71E}"/>
          </ac:spMkLst>
        </pc:spChg>
        <pc:spChg chg="del">
          <ac:chgData name="Jana Lu" userId="76d7ce9a-58f9-4227-9ce6-18dcc353422d" providerId="ADAL" clId="{98EA3BAF-C150-4658-80F6-042E70B42E27}" dt="2024-09-06T15:01:26.834" v="2977" actId="478"/>
          <ac:spMkLst>
            <pc:docMk/>
            <pc:sldMk cId="1456226579" sldId="993"/>
            <ac:spMk id="46" creationId="{BB3815EB-B01A-F172-625F-9CCF97A144DB}"/>
          </ac:spMkLst>
        </pc:spChg>
        <pc:spChg chg="del">
          <ac:chgData name="Jana Lu" userId="76d7ce9a-58f9-4227-9ce6-18dcc353422d" providerId="ADAL" clId="{98EA3BAF-C150-4658-80F6-042E70B42E27}" dt="2024-09-06T15:01:26.834" v="2977" actId="478"/>
          <ac:spMkLst>
            <pc:docMk/>
            <pc:sldMk cId="1456226579" sldId="993"/>
            <ac:spMk id="47" creationId="{B8A1CF61-62AD-3F16-819D-604E93A22136}"/>
          </ac:spMkLst>
        </pc:spChg>
      </pc:sldChg>
      <pc:sldChg chg="delSp modSp mod addCm delCm modNotesTx">
        <pc:chgData name="Jana Lu" userId="76d7ce9a-58f9-4227-9ce6-18dcc353422d" providerId="ADAL" clId="{98EA3BAF-C150-4658-80F6-042E70B42E27}" dt="2024-09-25T17:57:11.352" v="3033" actId="1589"/>
        <pc:sldMkLst>
          <pc:docMk/>
          <pc:sldMk cId="357199285" sldId="1080"/>
        </pc:sldMkLst>
        <pc:spChg chg="ord">
          <ac:chgData name="Jana Lu" userId="76d7ce9a-58f9-4227-9ce6-18dcc353422d" providerId="ADAL" clId="{98EA3BAF-C150-4658-80F6-042E70B42E27}" dt="2024-09-06T14:00:51.295" v="758" actId="13244"/>
          <ac:spMkLst>
            <pc:docMk/>
            <pc:sldMk cId="357199285" sldId="1080"/>
            <ac:spMk id="3" creationId="{A8BF0FC1-4077-628B-C254-314D296FD7D2}"/>
          </ac:spMkLst>
        </pc:spChg>
        <pc:spChg chg="del">
          <ac:chgData name="Jana Lu" userId="76d7ce9a-58f9-4227-9ce6-18dcc353422d" providerId="ADAL" clId="{98EA3BAF-C150-4658-80F6-042E70B42E27}" dt="2024-09-06T14:00:13.429" v="757" actId="478"/>
          <ac:spMkLst>
            <pc:docMk/>
            <pc:sldMk cId="357199285" sldId="1080"/>
            <ac:spMk id="6" creationId="{955249E2-695E-7CFB-81F8-4DBE61DD087B}"/>
          </ac:spMkLst>
        </pc:spChg>
        <pc:spChg chg="del">
          <ac:chgData name="Jana Lu" userId="76d7ce9a-58f9-4227-9ce6-18dcc353422d" providerId="ADAL" clId="{98EA3BAF-C150-4658-80F6-042E70B42E27}" dt="2024-09-06T14:00:13.429" v="757" actId="478"/>
          <ac:spMkLst>
            <pc:docMk/>
            <pc:sldMk cId="357199285" sldId="1080"/>
            <ac:spMk id="7" creationId="{F35FB76F-28AA-ED6D-2315-6895F9010436}"/>
          </ac:spMkLst>
        </pc:spChg>
        <pc:spChg chg="del">
          <ac:chgData name="Jana Lu" userId="76d7ce9a-58f9-4227-9ce6-18dcc353422d" providerId="ADAL" clId="{98EA3BAF-C150-4658-80F6-042E70B42E27}" dt="2024-09-06T14:00:13.429" v="757" actId="478"/>
          <ac:spMkLst>
            <pc:docMk/>
            <pc:sldMk cId="357199285" sldId="1080"/>
            <ac:spMk id="8" creationId="{B3AFA489-9612-88C4-4FEE-94DAC50A46DD}"/>
          </ac:spMkLst>
        </pc:spChg>
        <pc:spChg chg="del">
          <ac:chgData name="Jana Lu" userId="76d7ce9a-58f9-4227-9ce6-18dcc353422d" providerId="ADAL" clId="{98EA3BAF-C150-4658-80F6-042E70B42E27}" dt="2024-09-06T14:00:13.429" v="757" actId="478"/>
          <ac:spMkLst>
            <pc:docMk/>
            <pc:sldMk cId="357199285" sldId="1080"/>
            <ac:spMk id="9" creationId="{F45E476D-15E8-C984-A099-184C0212F533}"/>
          </ac:spMkLst>
        </pc:spChg>
        <pc:spChg chg="del">
          <ac:chgData name="Jana Lu" userId="76d7ce9a-58f9-4227-9ce6-18dcc353422d" providerId="ADAL" clId="{98EA3BAF-C150-4658-80F6-042E70B42E27}" dt="2024-09-06T14:00:13.429" v="757" actId="478"/>
          <ac:spMkLst>
            <pc:docMk/>
            <pc:sldMk cId="357199285" sldId="1080"/>
            <ac:spMk id="10" creationId="{3844597E-09CD-1A71-21C8-779B1A6B279D}"/>
          </ac:spMkLst>
        </pc:spChg>
        <pc:spChg chg="del">
          <ac:chgData name="Jana Lu" userId="76d7ce9a-58f9-4227-9ce6-18dcc353422d" providerId="ADAL" clId="{98EA3BAF-C150-4658-80F6-042E70B42E27}" dt="2024-09-06T14:00:13.429" v="757" actId="478"/>
          <ac:spMkLst>
            <pc:docMk/>
            <pc:sldMk cId="357199285" sldId="1080"/>
            <ac:spMk id="11" creationId="{9BCF0D03-D168-74C4-51B6-AC5EF34DEEAA}"/>
          </ac:spMkLst>
        </pc:spChg>
        <pc:spChg chg="del">
          <ac:chgData name="Jana Lu" userId="76d7ce9a-58f9-4227-9ce6-18dcc353422d" providerId="ADAL" clId="{98EA3BAF-C150-4658-80F6-042E70B42E27}" dt="2024-09-06T14:00:13.429" v="757" actId="478"/>
          <ac:spMkLst>
            <pc:docMk/>
            <pc:sldMk cId="357199285" sldId="1080"/>
            <ac:spMk id="12" creationId="{99BCECC5-6A92-444B-AC86-8CEA79857FEC}"/>
          </ac:spMkLst>
        </pc:spChg>
        <pc:spChg chg="del">
          <ac:chgData name="Jana Lu" userId="76d7ce9a-58f9-4227-9ce6-18dcc353422d" providerId="ADAL" clId="{98EA3BAF-C150-4658-80F6-042E70B42E27}" dt="2024-09-06T14:00:13.429" v="757" actId="478"/>
          <ac:spMkLst>
            <pc:docMk/>
            <pc:sldMk cId="357199285" sldId="1080"/>
            <ac:spMk id="13" creationId="{1868855D-85F7-6C71-13C9-F0196174B901}"/>
          </ac:spMkLst>
        </pc:spChg>
        <pc:spChg chg="del">
          <ac:chgData name="Jana Lu" userId="76d7ce9a-58f9-4227-9ce6-18dcc353422d" providerId="ADAL" clId="{98EA3BAF-C150-4658-80F6-042E70B42E27}" dt="2024-09-06T14:00:13.429" v="757" actId="478"/>
          <ac:spMkLst>
            <pc:docMk/>
            <pc:sldMk cId="357199285" sldId="1080"/>
            <ac:spMk id="14" creationId="{B4754FAE-5F34-881F-1036-AEF8622B1D49}"/>
          </ac:spMkLst>
        </pc:spChg>
        <pc:spChg chg="del">
          <ac:chgData name="Jana Lu" userId="76d7ce9a-58f9-4227-9ce6-18dcc353422d" providerId="ADAL" clId="{98EA3BAF-C150-4658-80F6-042E70B42E27}" dt="2024-09-06T14:00:13.429" v="757" actId="478"/>
          <ac:spMkLst>
            <pc:docMk/>
            <pc:sldMk cId="357199285" sldId="1080"/>
            <ac:spMk id="15" creationId="{71EA3C1E-357D-146F-9C5D-E3F3B10D61D5}"/>
          </ac:spMkLst>
        </pc:spChg>
        <pc:spChg chg="del">
          <ac:chgData name="Jana Lu" userId="76d7ce9a-58f9-4227-9ce6-18dcc353422d" providerId="ADAL" clId="{98EA3BAF-C150-4658-80F6-042E70B42E27}" dt="2024-09-06T14:00:13.429" v="757" actId="478"/>
          <ac:spMkLst>
            <pc:docMk/>
            <pc:sldMk cId="357199285" sldId="1080"/>
            <ac:spMk id="16" creationId="{60064CCD-31E1-909E-3950-43FAC7AF1C3A}"/>
          </ac:spMkLst>
        </pc:spChg>
        <pc:spChg chg="del">
          <ac:chgData name="Jana Lu" userId="76d7ce9a-58f9-4227-9ce6-18dcc353422d" providerId="ADAL" clId="{98EA3BAF-C150-4658-80F6-042E70B42E27}" dt="2024-09-06T14:00:13.429" v="757" actId="478"/>
          <ac:spMkLst>
            <pc:docMk/>
            <pc:sldMk cId="357199285" sldId="1080"/>
            <ac:spMk id="17" creationId="{CB62F390-3D99-E077-3DE3-C082116E14B7}"/>
          </ac:spMkLst>
        </pc:spChg>
        <pc:spChg chg="del">
          <ac:chgData name="Jana Lu" userId="76d7ce9a-58f9-4227-9ce6-18dcc353422d" providerId="ADAL" clId="{98EA3BAF-C150-4658-80F6-042E70B42E27}" dt="2024-09-06T14:00:13.429" v="757" actId="478"/>
          <ac:spMkLst>
            <pc:docMk/>
            <pc:sldMk cId="357199285" sldId="1080"/>
            <ac:spMk id="18" creationId="{B05A42A0-ED48-517A-637E-BAEF3346C3F4}"/>
          </ac:spMkLst>
        </pc:spChg>
        <pc:spChg chg="del">
          <ac:chgData name="Jana Lu" userId="76d7ce9a-58f9-4227-9ce6-18dcc353422d" providerId="ADAL" clId="{98EA3BAF-C150-4658-80F6-042E70B42E27}" dt="2024-09-06T14:00:13.429" v="757" actId="478"/>
          <ac:spMkLst>
            <pc:docMk/>
            <pc:sldMk cId="357199285" sldId="1080"/>
            <ac:spMk id="19" creationId="{8E0F74C6-E7A6-95A7-C377-D6AA9A4412F3}"/>
          </ac:spMkLst>
        </pc:spChg>
        <pc:spChg chg="del">
          <ac:chgData name="Jana Lu" userId="76d7ce9a-58f9-4227-9ce6-18dcc353422d" providerId="ADAL" clId="{98EA3BAF-C150-4658-80F6-042E70B42E27}" dt="2024-09-06T14:00:13.429" v="757" actId="478"/>
          <ac:spMkLst>
            <pc:docMk/>
            <pc:sldMk cId="357199285" sldId="1080"/>
            <ac:spMk id="20" creationId="{892D74C5-1048-1DB2-5991-FC9AAF2A47B8}"/>
          </ac:spMkLst>
        </pc:spChg>
        <pc:spChg chg="del">
          <ac:chgData name="Jana Lu" userId="76d7ce9a-58f9-4227-9ce6-18dcc353422d" providerId="ADAL" clId="{98EA3BAF-C150-4658-80F6-042E70B42E27}" dt="2024-09-06T14:00:13.429" v="757" actId="478"/>
          <ac:spMkLst>
            <pc:docMk/>
            <pc:sldMk cId="357199285" sldId="1080"/>
            <ac:spMk id="21" creationId="{C9DE4E27-6A32-D39B-0EB2-FCE082048005}"/>
          </ac:spMkLst>
        </pc:spChg>
        <pc:spChg chg="del">
          <ac:chgData name="Jana Lu" userId="76d7ce9a-58f9-4227-9ce6-18dcc353422d" providerId="ADAL" clId="{98EA3BAF-C150-4658-80F6-042E70B42E27}" dt="2024-09-06T14:00:13.429" v="757" actId="478"/>
          <ac:spMkLst>
            <pc:docMk/>
            <pc:sldMk cId="357199285" sldId="1080"/>
            <ac:spMk id="22" creationId="{467BD137-7CF8-B674-7D5E-78DF6DA0B039}"/>
          </ac:spMkLst>
        </pc:spChg>
        <pc:spChg chg="del">
          <ac:chgData name="Jana Lu" userId="76d7ce9a-58f9-4227-9ce6-18dcc353422d" providerId="ADAL" clId="{98EA3BAF-C150-4658-80F6-042E70B42E27}" dt="2024-09-06T14:00:13.429" v="757" actId="478"/>
          <ac:spMkLst>
            <pc:docMk/>
            <pc:sldMk cId="357199285" sldId="1080"/>
            <ac:spMk id="23" creationId="{DB1838A2-DEE4-5A18-006F-D231CC0068DC}"/>
          </ac:spMkLst>
        </pc:spChg>
        <pc:spChg chg="del">
          <ac:chgData name="Jana Lu" userId="76d7ce9a-58f9-4227-9ce6-18dcc353422d" providerId="ADAL" clId="{98EA3BAF-C150-4658-80F6-042E70B42E27}" dt="2024-09-06T14:00:13.429" v="757" actId="478"/>
          <ac:spMkLst>
            <pc:docMk/>
            <pc:sldMk cId="357199285" sldId="1080"/>
            <ac:spMk id="24" creationId="{6CF94AEB-780B-E677-46E3-4D8C98B8EE39}"/>
          </ac:spMkLst>
        </pc:spChg>
        <pc:spChg chg="del">
          <ac:chgData name="Jana Lu" userId="76d7ce9a-58f9-4227-9ce6-18dcc353422d" providerId="ADAL" clId="{98EA3BAF-C150-4658-80F6-042E70B42E27}" dt="2024-09-06T14:00:13.429" v="757" actId="478"/>
          <ac:spMkLst>
            <pc:docMk/>
            <pc:sldMk cId="357199285" sldId="1080"/>
            <ac:spMk id="25" creationId="{2CD97872-4839-4236-4DB7-C7DD9860CE67}"/>
          </ac:spMkLst>
        </pc:spChg>
      </pc:sldChg>
      <pc:sldChg chg="addSp delSp modSp mod modClrScheme addCm delCm chgLayout">
        <pc:chgData name="Jana Lu" userId="76d7ce9a-58f9-4227-9ce6-18dcc353422d" providerId="ADAL" clId="{98EA3BAF-C150-4658-80F6-042E70B42E27}" dt="2024-09-06T15:05:47.128" v="3024" actId="478"/>
        <pc:sldMkLst>
          <pc:docMk/>
          <pc:sldMk cId="2146623978" sldId="1082"/>
        </pc:sldMkLst>
        <pc:spChg chg="add del mod ord">
          <ac:chgData name="Jana Lu" userId="76d7ce9a-58f9-4227-9ce6-18dcc353422d" providerId="ADAL" clId="{98EA3BAF-C150-4658-80F6-042E70B42E27}" dt="2024-09-06T15:05:28.602" v="3010" actId="700"/>
          <ac:spMkLst>
            <pc:docMk/>
            <pc:sldMk cId="2146623978" sldId="1082"/>
            <ac:spMk id="2" creationId="{26F38073-4999-EBC7-DDFC-EB6B51AC3ED7}"/>
          </ac:spMkLst>
        </pc:spChg>
        <pc:spChg chg="add del mod ord">
          <ac:chgData name="Jana Lu" userId="76d7ce9a-58f9-4227-9ce6-18dcc353422d" providerId="ADAL" clId="{98EA3BAF-C150-4658-80F6-042E70B42E27}" dt="2024-09-06T15:05:28.602" v="3010" actId="700"/>
          <ac:spMkLst>
            <pc:docMk/>
            <pc:sldMk cId="2146623978" sldId="1082"/>
            <ac:spMk id="3" creationId="{E5121030-2720-438E-8D9C-4AE5F1AA295D}"/>
          </ac:spMkLst>
        </pc:spChg>
        <pc:spChg chg="mod ord">
          <ac:chgData name="Jana Lu" userId="76d7ce9a-58f9-4227-9ce6-18dcc353422d" providerId="ADAL" clId="{98EA3BAF-C150-4658-80F6-042E70B42E27}" dt="2024-09-06T15:05:28.602" v="3010" actId="700"/>
          <ac:spMkLst>
            <pc:docMk/>
            <pc:sldMk cId="2146623978" sldId="1082"/>
            <ac:spMk id="4" creationId="{85CD4787-5662-BE96-BADA-6E67B57F55A8}"/>
          </ac:spMkLst>
        </pc:spChg>
        <pc:spChg chg="add del mod ord">
          <ac:chgData name="Jana Lu" userId="76d7ce9a-58f9-4227-9ce6-18dcc353422d" providerId="ADAL" clId="{98EA3BAF-C150-4658-80F6-042E70B42E27}" dt="2024-09-06T15:05:28.602" v="3010" actId="700"/>
          <ac:spMkLst>
            <pc:docMk/>
            <pc:sldMk cId="2146623978" sldId="1082"/>
            <ac:spMk id="5" creationId="{3D85990D-E5AB-9C2B-1ADB-5778E02F707F}"/>
          </ac:spMkLst>
        </pc:spChg>
        <pc:spChg chg="add del mod ord">
          <ac:chgData name="Jana Lu" userId="76d7ce9a-58f9-4227-9ce6-18dcc353422d" providerId="ADAL" clId="{98EA3BAF-C150-4658-80F6-042E70B42E27}" dt="2024-09-06T15:05:28.602" v="3010" actId="700"/>
          <ac:spMkLst>
            <pc:docMk/>
            <pc:sldMk cId="2146623978" sldId="1082"/>
            <ac:spMk id="6" creationId="{5226F681-B710-0976-6456-478FB46A9061}"/>
          </ac:spMkLst>
        </pc:spChg>
        <pc:spChg chg="add del mod ord">
          <ac:chgData name="Jana Lu" userId="76d7ce9a-58f9-4227-9ce6-18dcc353422d" providerId="ADAL" clId="{98EA3BAF-C150-4658-80F6-042E70B42E27}" dt="2024-09-06T15:05:28.602" v="3010" actId="700"/>
          <ac:spMkLst>
            <pc:docMk/>
            <pc:sldMk cId="2146623978" sldId="1082"/>
            <ac:spMk id="7" creationId="{9F752125-07B6-8FF2-22C7-28A1945A1997}"/>
          </ac:spMkLst>
        </pc:spChg>
        <pc:spChg chg="add del mod ord">
          <ac:chgData name="Jana Lu" userId="76d7ce9a-58f9-4227-9ce6-18dcc353422d" providerId="ADAL" clId="{98EA3BAF-C150-4658-80F6-042E70B42E27}" dt="2024-09-06T15:05:28.602" v="3010" actId="700"/>
          <ac:spMkLst>
            <pc:docMk/>
            <pc:sldMk cId="2146623978" sldId="1082"/>
            <ac:spMk id="8" creationId="{A38D4888-958F-3CB6-A7E2-1D0055EC8FC7}"/>
          </ac:spMkLst>
        </pc:spChg>
        <pc:spChg chg="add del mod ord">
          <ac:chgData name="Jana Lu" userId="76d7ce9a-58f9-4227-9ce6-18dcc353422d" providerId="ADAL" clId="{98EA3BAF-C150-4658-80F6-042E70B42E27}" dt="2024-09-06T15:05:28.602" v="3010" actId="700"/>
          <ac:spMkLst>
            <pc:docMk/>
            <pc:sldMk cId="2146623978" sldId="1082"/>
            <ac:spMk id="9" creationId="{08AE0E91-725C-B588-62FF-DDBC7A9ED95F}"/>
          </ac:spMkLst>
        </pc:spChg>
        <pc:spChg chg="add del mod ord">
          <ac:chgData name="Jana Lu" userId="76d7ce9a-58f9-4227-9ce6-18dcc353422d" providerId="ADAL" clId="{98EA3BAF-C150-4658-80F6-042E70B42E27}" dt="2024-09-06T15:05:28.602" v="3010" actId="700"/>
          <ac:spMkLst>
            <pc:docMk/>
            <pc:sldMk cId="2146623978" sldId="1082"/>
            <ac:spMk id="10" creationId="{A8EA9923-1078-72EA-1861-45B71E8E6616}"/>
          </ac:spMkLst>
        </pc:spChg>
        <pc:spChg chg="add del mod ord">
          <ac:chgData name="Jana Lu" userId="76d7ce9a-58f9-4227-9ce6-18dcc353422d" providerId="ADAL" clId="{98EA3BAF-C150-4658-80F6-042E70B42E27}" dt="2024-09-06T15:05:28.602" v="3010" actId="700"/>
          <ac:spMkLst>
            <pc:docMk/>
            <pc:sldMk cId="2146623978" sldId="1082"/>
            <ac:spMk id="11" creationId="{24D85739-44D9-780E-52D2-6D5B26503A1B}"/>
          </ac:spMkLst>
        </pc:spChg>
        <pc:spChg chg="add del mod ord">
          <ac:chgData name="Jana Lu" userId="76d7ce9a-58f9-4227-9ce6-18dcc353422d" providerId="ADAL" clId="{98EA3BAF-C150-4658-80F6-042E70B42E27}" dt="2024-09-06T15:05:28.602" v="3010" actId="700"/>
          <ac:spMkLst>
            <pc:docMk/>
            <pc:sldMk cId="2146623978" sldId="1082"/>
            <ac:spMk id="12" creationId="{9BD064FB-9A6E-F4B8-5229-98EFD93A907B}"/>
          </ac:spMkLst>
        </pc:spChg>
        <pc:spChg chg="add del mod ord">
          <ac:chgData name="Jana Lu" userId="76d7ce9a-58f9-4227-9ce6-18dcc353422d" providerId="ADAL" clId="{98EA3BAF-C150-4658-80F6-042E70B42E27}" dt="2024-09-06T15:05:28.602" v="3010" actId="700"/>
          <ac:spMkLst>
            <pc:docMk/>
            <pc:sldMk cId="2146623978" sldId="1082"/>
            <ac:spMk id="13" creationId="{23081D13-6149-B34F-33AE-84D12CA41B7D}"/>
          </ac:spMkLst>
        </pc:spChg>
        <pc:spChg chg="add del mod ord">
          <ac:chgData name="Jana Lu" userId="76d7ce9a-58f9-4227-9ce6-18dcc353422d" providerId="ADAL" clId="{98EA3BAF-C150-4658-80F6-042E70B42E27}" dt="2024-09-06T15:05:28.602" v="3010" actId="700"/>
          <ac:spMkLst>
            <pc:docMk/>
            <pc:sldMk cId="2146623978" sldId="1082"/>
            <ac:spMk id="14" creationId="{43D7A4D5-7662-170F-A82C-CFA9B36E802A}"/>
          </ac:spMkLst>
        </pc:spChg>
        <pc:spChg chg="add del mod ord">
          <ac:chgData name="Jana Lu" userId="76d7ce9a-58f9-4227-9ce6-18dcc353422d" providerId="ADAL" clId="{98EA3BAF-C150-4658-80F6-042E70B42E27}" dt="2024-09-06T15:05:28.602" v="3010" actId="700"/>
          <ac:spMkLst>
            <pc:docMk/>
            <pc:sldMk cId="2146623978" sldId="1082"/>
            <ac:spMk id="15" creationId="{10EF39F0-B3D6-2178-1AF8-E89770BDD754}"/>
          </ac:spMkLst>
        </pc:spChg>
        <pc:spChg chg="add del mod ord">
          <ac:chgData name="Jana Lu" userId="76d7ce9a-58f9-4227-9ce6-18dcc353422d" providerId="ADAL" clId="{98EA3BAF-C150-4658-80F6-042E70B42E27}" dt="2024-09-06T15:05:28.602" v="3010" actId="700"/>
          <ac:spMkLst>
            <pc:docMk/>
            <pc:sldMk cId="2146623978" sldId="1082"/>
            <ac:spMk id="16" creationId="{C9294AD1-79A6-1A22-8297-5BD67B920DB6}"/>
          </ac:spMkLst>
        </pc:spChg>
        <pc:spChg chg="add del mod ord">
          <ac:chgData name="Jana Lu" userId="76d7ce9a-58f9-4227-9ce6-18dcc353422d" providerId="ADAL" clId="{98EA3BAF-C150-4658-80F6-042E70B42E27}" dt="2024-09-06T15:05:28.602" v="3010" actId="700"/>
          <ac:spMkLst>
            <pc:docMk/>
            <pc:sldMk cId="2146623978" sldId="1082"/>
            <ac:spMk id="17" creationId="{C20180CA-97D0-6E7D-D827-9C1CE6F02248}"/>
          </ac:spMkLst>
        </pc:spChg>
        <pc:spChg chg="add del mod ord">
          <ac:chgData name="Jana Lu" userId="76d7ce9a-58f9-4227-9ce6-18dcc353422d" providerId="ADAL" clId="{98EA3BAF-C150-4658-80F6-042E70B42E27}" dt="2024-09-06T15:05:28.602" v="3010" actId="700"/>
          <ac:spMkLst>
            <pc:docMk/>
            <pc:sldMk cId="2146623978" sldId="1082"/>
            <ac:spMk id="18" creationId="{492CA918-5F2A-E320-7DE3-4AEEE3B0983B}"/>
          </ac:spMkLst>
        </pc:spChg>
        <pc:spChg chg="add del mod ord">
          <ac:chgData name="Jana Lu" userId="76d7ce9a-58f9-4227-9ce6-18dcc353422d" providerId="ADAL" clId="{98EA3BAF-C150-4658-80F6-042E70B42E27}" dt="2024-09-06T15:05:28.602" v="3010" actId="700"/>
          <ac:spMkLst>
            <pc:docMk/>
            <pc:sldMk cId="2146623978" sldId="1082"/>
            <ac:spMk id="19" creationId="{F67A3D4D-2E53-B702-6D5B-1F16FA99F8FA}"/>
          </ac:spMkLst>
        </pc:spChg>
        <pc:spChg chg="add del mod ord">
          <ac:chgData name="Jana Lu" userId="76d7ce9a-58f9-4227-9ce6-18dcc353422d" providerId="ADAL" clId="{98EA3BAF-C150-4658-80F6-042E70B42E27}" dt="2024-09-06T15:05:28.602" v="3010" actId="700"/>
          <ac:spMkLst>
            <pc:docMk/>
            <pc:sldMk cId="2146623978" sldId="1082"/>
            <ac:spMk id="20" creationId="{641DB2B1-875D-D122-9329-990BA67BE356}"/>
          </ac:spMkLst>
        </pc:spChg>
        <pc:spChg chg="add del mod ord">
          <ac:chgData name="Jana Lu" userId="76d7ce9a-58f9-4227-9ce6-18dcc353422d" providerId="ADAL" clId="{98EA3BAF-C150-4658-80F6-042E70B42E27}" dt="2024-09-06T15:05:28.602" v="3010" actId="700"/>
          <ac:spMkLst>
            <pc:docMk/>
            <pc:sldMk cId="2146623978" sldId="1082"/>
            <ac:spMk id="21" creationId="{7FEE6C31-6E43-5DFD-F319-9E595AC84843}"/>
          </ac:spMkLst>
        </pc:spChg>
        <pc:spChg chg="add del mod ord">
          <ac:chgData name="Jana Lu" userId="76d7ce9a-58f9-4227-9ce6-18dcc353422d" providerId="ADAL" clId="{98EA3BAF-C150-4658-80F6-042E70B42E27}" dt="2024-09-06T15:05:28.602" v="3010" actId="700"/>
          <ac:spMkLst>
            <pc:docMk/>
            <pc:sldMk cId="2146623978" sldId="1082"/>
            <ac:spMk id="22" creationId="{C8B58CA6-30D4-B552-C599-DD7326C774BD}"/>
          </ac:spMkLst>
        </pc:spChg>
        <pc:spChg chg="add mod ord">
          <ac:chgData name="Jana Lu" userId="76d7ce9a-58f9-4227-9ce6-18dcc353422d" providerId="ADAL" clId="{98EA3BAF-C150-4658-80F6-042E70B42E27}" dt="2024-09-06T15:05:35.833" v="3023" actId="20577"/>
          <ac:spMkLst>
            <pc:docMk/>
            <pc:sldMk cId="2146623978" sldId="1082"/>
            <ac:spMk id="23" creationId="{FBEA0E09-BA6E-68AC-E221-CC07F0A3D87C}"/>
          </ac:spMkLst>
        </pc:spChg>
        <pc:spChg chg="add del mod ord">
          <ac:chgData name="Jana Lu" userId="76d7ce9a-58f9-4227-9ce6-18dcc353422d" providerId="ADAL" clId="{98EA3BAF-C150-4658-80F6-042E70B42E27}" dt="2024-09-06T15:05:47.128" v="3024" actId="478"/>
          <ac:spMkLst>
            <pc:docMk/>
            <pc:sldMk cId="2146623978" sldId="1082"/>
            <ac:spMk id="24" creationId="{FC517C51-2D20-D4B6-9AFD-2CD65C1BCD4C}"/>
          </ac:spMkLst>
        </pc:spChg>
        <pc:spChg chg="add del mod ord">
          <ac:chgData name="Jana Lu" userId="76d7ce9a-58f9-4227-9ce6-18dcc353422d" providerId="ADAL" clId="{98EA3BAF-C150-4658-80F6-042E70B42E27}" dt="2024-09-06T15:05:47.128" v="3024" actId="478"/>
          <ac:spMkLst>
            <pc:docMk/>
            <pc:sldMk cId="2146623978" sldId="1082"/>
            <ac:spMk id="25" creationId="{B5946A49-7CF8-1D25-E90F-68B17440BDC6}"/>
          </ac:spMkLst>
        </pc:spChg>
        <pc:spChg chg="add del mod ord">
          <ac:chgData name="Jana Lu" userId="76d7ce9a-58f9-4227-9ce6-18dcc353422d" providerId="ADAL" clId="{98EA3BAF-C150-4658-80F6-042E70B42E27}" dt="2024-09-06T15:05:47.128" v="3024" actId="478"/>
          <ac:spMkLst>
            <pc:docMk/>
            <pc:sldMk cId="2146623978" sldId="1082"/>
            <ac:spMk id="26" creationId="{C076668C-8F60-E9DB-A8E3-5D0B5363C5AD}"/>
          </ac:spMkLst>
        </pc:spChg>
        <pc:spChg chg="add del mod ord">
          <ac:chgData name="Jana Lu" userId="76d7ce9a-58f9-4227-9ce6-18dcc353422d" providerId="ADAL" clId="{98EA3BAF-C150-4658-80F6-042E70B42E27}" dt="2024-09-06T15:05:47.128" v="3024" actId="478"/>
          <ac:spMkLst>
            <pc:docMk/>
            <pc:sldMk cId="2146623978" sldId="1082"/>
            <ac:spMk id="27" creationId="{E31D2B04-A9E3-2545-BF4D-ADDE562F2EC1}"/>
          </ac:spMkLst>
        </pc:spChg>
        <pc:spChg chg="add del mod ord">
          <ac:chgData name="Jana Lu" userId="76d7ce9a-58f9-4227-9ce6-18dcc353422d" providerId="ADAL" clId="{98EA3BAF-C150-4658-80F6-042E70B42E27}" dt="2024-09-06T15:05:47.128" v="3024" actId="478"/>
          <ac:spMkLst>
            <pc:docMk/>
            <pc:sldMk cId="2146623978" sldId="1082"/>
            <ac:spMk id="28" creationId="{D4F463D0-EAE3-6543-6D0F-6E6190A8BE5C}"/>
          </ac:spMkLst>
        </pc:spChg>
        <pc:spChg chg="mod ord">
          <ac:chgData name="Jana Lu" userId="76d7ce9a-58f9-4227-9ce6-18dcc353422d" providerId="ADAL" clId="{98EA3BAF-C150-4658-80F6-042E70B42E27}" dt="2024-09-06T15:05:28.602" v="3010" actId="700"/>
          <ac:spMkLst>
            <pc:docMk/>
            <pc:sldMk cId="2146623978" sldId="1082"/>
            <ac:spMk id="29" creationId="{7C1CFD5C-DC53-A66C-8838-7FF5BA3CB4F1}"/>
          </ac:spMkLst>
        </pc:spChg>
        <pc:spChg chg="del">
          <ac:chgData name="Jana Lu" userId="76d7ce9a-58f9-4227-9ce6-18dcc353422d" providerId="ADAL" clId="{98EA3BAF-C150-4658-80F6-042E70B42E27}" dt="2024-09-06T15:00:50.553" v="2972" actId="478"/>
          <ac:spMkLst>
            <pc:docMk/>
            <pc:sldMk cId="2146623978" sldId="1082"/>
            <ac:spMk id="30" creationId="{C3A45560-EF32-1D9A-4FD7-E2A8B39B6740}"/>
          </ac:spMkLst>
        </pc:spChg>
        <pc:spChg chg="del">
          <ac:chgData name="Jana Lu" userId="76d7ce9a-58f9-4227-9ce6-18dcc353422d" providerId="ADAL" clId="{98EA3BAF-C150-4658-80F6-042E70B42E27}" dt="2024-09-06T15:00:50.553" v="2972" actId="478"/>
          <ac:spMkLst>
            <pc:docMk/>
            <pc:sldMk cId="2146623978" sldId="1082"/>
            <ac:spMk id="31" creationId="{15437FA7-2DC3-46F0-F77F-7EBFCE706AAA}"/>
          </ac:spMkLst>
        </pc:spChg>
        <pc:spChg chg="del">
          <ac:chgData name="Jana Lu" userId="76d7ce9a-58f9-4227-9ce6-18dcc353422d" providerId="ADAL" clId="{98EA3BAF-C150-4658-80F6-042E70B42E27}" dt="2024-09-06T15:00:50.553" v="2972" actId="478"/>
          <ac:spMkLst>
            <pc:docMk/>
            <pc:sldMk cId="2146623978" sldId="1082"/>
            <ac:spMk id="32" creationId="{2E97D645-8D2F-44C9-B6AB-8D84DA2B6DFD}"/>
          </ac:spMkLst>
        </pc:spChg>
        <pc:spChg chg="del">
          <ac:chgData name="Jana Lu" userId="76d7ce9a-58f9-4227-9ce6-18dcc353422d" providerId="ADAL" clId="{98EA3BAF-C150-4658-80F6-042E70B42E27}" dt="2024-09-06T15:00:50.553" v="2972" actId="478"/>
          <ac:spMkLst>
            <pc:docMk/>
            <pc:sldMk cId="2146623978" sldId="1082"/>
            <ac:spMk id="33" creationId="{8B77C084-2BB9-BE21-5A25-FCB1EF27F056}"/>
          </ac:spMkLst>
        </pc:spChg>
        <pc:spChg chg="del">
          <ac:chgData name="Jana Lu" userId="76d7ce9a-58f9-4227-9ce6-18dcc353422d" providerId="ADAL" clId="{98EA3BAF-C150-4658-80F6-042E70B42E27}" dt="2024-09-06T15:00:50.553" v="2972" actId="478"/>
          <ac:spMkLst>
            <pc:docMk/>
            <pc:sldMk cId="2146623978" sldId="1082"/>
            <ac:spMk id="34" creationId="{424613CC-58F5-D808-B735-9091A484F8BD}"/>
          </ac:spMkLst>
        </pc:spChg>
        <pc:spChg chg="del">
          <ac:chgData name="Jana Lu" userId="76d7ce9a-58f9-4227-9ce6-18dcc353422d" providerId="ADAL" clId="{98EA3BAF-C150-4658-80F6-042E70B42E27}" dt="2024-09-06T15:00:50.553" v="2972" actId="478"/>
          <ac:spMkLst>
            <pc:docMk/>
            <pc:sldMk cId="2146623978" sldId="1082"/>
            <ac:spMk id="35" creationId="{0F131AC7-39ED-E38F-4B1D-451ACF43A8CB}"/>
          </ac:spMkLst>
        </pc:spChg>
        <pc:spChg chg="del">
          <ac:chgData name="Jana Lu" userId="76d7ce9a-58f9-4227-9ce6-18dcc353422d" providerId="ADAL" clId="{98EA3BAF-C150-4658-80F6-042E70B42E27}" dt="2024-09-06T15:00:50.553" v="2972" actId="478"/>
          <ac:spMkLst>
            <pc:docMk/>
            <pc:sldMk cId="2146623978" sldId="1082"/>
            <ac:spMk id="36" creationId="{5EF85125-749F-2E97-F087-39EA5D705A82}"/>
          </ac:spMkLst>
        </pc:spChg>
        <pc:spChg chg="del">
          <ac:chgData name="Jana Lu" userId="76d7ce9a-58f9-4227-9ce6-18dcc353422d" providerId="ADAL" clId="{98EA3BAF-C150-4658-80F6-042E70B42E27}" dt="2024-09-06T15:00:50.553" v="2972" actId="478"/>
          <ac:spMkLst>
            <pc:docMk/>
            <pc:sldMk cId="2146623978" sldId="1082"/>
            <ac:spMk id="37" creationId="{6DE2221A-859F-9E78-366F-7EFBB0C100D2}"/>
          </ac:spMkLst>
        </pc:spChg>
        <pc:spChg chg="del">
          <ac:chgData name="Jana Lu" userId="76d7ce9a-58f9-4227-9ce6-18dcc353422d" providerId="ADAL" clId="{98EA3BAF-C150-4658-80F6-042E70B42E27}" dt="2024-09-06T15:00:50.553" v="2972" actId="478"/>
          <ac:spMkLst>
            <pc:docMk/>
            <pc:sldMk cId="2146623978" sldId="1082"/>
            <ac:spMk id="38" creationId="{4AC17455-20ED-A0BF-3EE3-F085C278E019}"/>
          </ac:spMkLst>
        </pc:spChg>
        <pc:spChg chg="del">
          <ac:chgData name="Jana Lu" userId="76d7ce9a-58f9-4227-9ce6-18dcc353422d" providerId="ADAL" clId="{98EA3BAF-C150-4658-80F6-042E70B42E27}" dt="2024-09-06T15:00:50.553" v="2972" actId="478"/>
          <ac:spMkLst>
            <pc:docMk/>
            <pc:sldMk cId="2146623978" sldId="1082"/>
            <ac:spMk id="39" creationId="{1237C892-20C6-F7B3-FF4C-DE2CABDC33FA}"/>
          </ac:spMkLst>
        </pc:spChg>
        <pc:spChg chg="del">
          <ac:chgData name="Jana Lu" userId="76d7ce9a-58f9-4227-9ce6-18dcc353422d" providerId="ADAL" clId="{98EA3BAF-C150-4658-80F6-042E70B42E27}" dt="2024-09-06T15:00:50.553" v="2972" actId="478"/>
          <ac:spMkLst>
            <pc:docMk/>
            <pc:sldMk cId="2146623978" sldId="1082"/>
            <ac:spMk id="40" creationId="{B7228A87-2FFB-F47F-5D5D-BF7F0F4828DF}"/>
          </ac:spMkLst>
        </pc:spChg>
        <pc:spChg chg="del">
          <ac:chgData name="Jana Lu" userId="76d7ce9a-58f9-4227-9ce6-18dcc353422d" providerId="ADAL" clId="{98EA3BAF-C150-4658-80F6-042E70B42E27}" dt="2024-09-06T15:00:50.553" v="2972" actId="478"/>
          <ac:spMkLst>
            <pc:docMk/>
            <pc:sldMk cId="2146623978" sldId="1082"/>
            <ac:spMk id="41" creationId="{B67A0886-475D-F859-1630-7766A53CE8AD}"/>
          </ac:spMkLst>
        </pc:spChg>
        <pc:spChg chg="del">
          <ac:chgData name="Jana Lu" userId="76d7ce9a-58f9-4227-9ce6-18dcc353422d" providerId="ADAL" clId="{98EA3BAF-C150-4658-80F6-042E70B42E27}" dt="2024-09-06T15:00:50.553" v="2972" actId="478"/>
          <ac:spMkLst>
            <pc:docMk/>
            <pc:sldMk cId="2146623978" sldId="1082"/>
            <ac:spMk id="42" creationId="{98EB4E44-0D1A-6949-D1E0-ADBA7D2973E5}"/>
          </ac:spMkLst>
        </pc:spChg>
        <pc:spChg chg="del">
          <ac:chgData name="Jana Lu" userId="76d7ce9a-58f9-4227-9ce6-18dcc353422d" providerId="ADAL" clId="{98EA3BAF-C150-4658-80F6-042E70B42E27}" dt="2024-09-06T15:00:50.553" v="2972" actId="478"/>
          <ac:spMkLst>
            <pc:docMk/>
            <pc:sldMk cId="2146623978" sldId="1082"/>
            <ac:spMk id="43" creationId="{A3FCFD7A-0B34-23DA-6559-0732D628B617}"/>
          </ac:spMkLst>
        </pc:spChg>
        <pc:spChg chg="del">
          <ac:chgData name="Jana Lu" userId="76d7ce9a-58f9-4227-9ce6-18dcc353422d" providerId="ADAL" clId="{98EA3BAF-C150-4658-80F6-042E70B42E27}" dt="2024-09-06T15:00:50.553" v="2972" actId="478"/>
          <ac:spMkLst>
            <pc:docMk/>
            <pc:sldMk cId="2146623978" sldId="1082"/>
            <ac:spMk id="44" creationId="{4F2D9857-AB60-7E0A-8960-6487E59963B3}"/>
          </ac:spMkLst>
        </pc:spChg>
        <pc:spChg chg="del">
          <ac:chgData name="Jana Lu" userId="76d7ce9a-58f9-4227-9ce6-18dcc353422d" providerId="ADAL" clId="{98EA3BAF-C150-4658-80F6-042E70B42E27}" dt="2024-09-06T15:00:50.553" v="2972" actId="478"/>
          <ac:spMkLst>
            <pc:docMk/>
            <pc:sldMk cId="2146623978" sldId="1082"/>
            <ac:spMk id="45" creationId="{0724128F-168E-A13A-630B-BA303CF12F32}"/>
          </ac:spMkLst>
        </pc:spChg>
        <pc:spChg chg="del">
          <ac:chgData name="Jana Lu" userId="76d7ce9a-58f9-4227-9ce6-18dcc353422d" providerId="ADAL" clId="{98EA3BAF-C150-4658-80F6-042E70B42E27}" dt="2024-09-06T15:00:50.553" v="2972" actId="478"/>
          <ac:spMkLst>
            <pc:docMk/>
            <pc:sldMk cId="2146623978" sldId="1082"/>
            <ac:spMk id="46" creationId="{37C1429D-ABD1-C7A9-875A-0DF19B2E104B}"/>
          </ac:spMkLst>
        </pc:spChg>
        <pc:spChg chg="del">
          <ac:chgData name="Jana Lu" userId="76d7ce9a-58f9-4227-9ce6-18dcc353422d" providerId="ADAL" clId="{98EA3BAF-C150-4658-80F6-042E70B42E27}" dt="2024-09-06T15:00:50.553" v="2972" actId="478"/>
          <ac:spMkLst>
            <pc:docMk/>
            <pc:sldMk cId="2146623978" sldId="1082"/>
            <ac:spMk id="47" creationId="{F93E626F-C88A-2C4E-0B09-E659A07A9D1F}"/>
          </ac:spMkLst>
        </pc:spChg>
        <pc:spChg chg="del">
          <ac:chgData name="Jana Lu" userId="76d7ce9a-58f9-4227-9ce6-18dcc353422d" providerId="ADAL" clId="{98EA3BAF-C150-4658-80F6-042E70B42E27}" dt="2024-09-06T15:00:50.553" v="2972" actId="478"/>
          <ac:spMkLst>
            <pc:docMk/>
            <pc:sldMk cId="2146623978" sldId="1082"/>
            <ac:spMk id="48" creationId="{430DA6EC-4C24-B55D-3CA3-69B0CBB41BC3}"/>
          </ac:spMkLst>
        </pc:spChg>
        <pc:spChg chg="del">
          <ac:chgData name="Jana Lu" userId="76d7ce9a-58f9-4227-9ce6-18dcc353422d" providerId="ADAL" clId="{98EA3BAF-C150-4658-80F6-042E70B42E27}" dt="2024-09-06T15:00:50.553" v="2972" actId="478"/>
          <ac:spMkLst>
            <pc:docMk/>
            <pc:sldMk cId="2146623978" sldId="1082"/>
            <ac:spMk id="49" creationId="{70BF565B-9093-AFA1-A37D-81A6E921B8C5}"/>
          </ac:spMkLst>
        </pc:spChg>
        <pc:spChg chg="add del mod ord">
          <ac:chgData name="Jana Lu" userId="76d7ce9a-58f9-4227-9ce6-18dcc353422d" providerId="ADAL" clId="{98EA3BAF-C150-4658-80F6-042E70B42E27}" dt="2024-09-06T15:05:47.128" v="3024" actId="478"/>
          <ac:spMkLst>
            <pc:docMk/>
            <pc:sldMk cId="2146623978" sldId="1082"/>
            <ac:spMk id="50" creationId="{BE4D6B91-88A5-8775-1535-244EA2BB95A0}"/>
          </ac:spMkLst>
        </pc:spChg>
        <pc:spChg chg="add del mod ord">
          <ac:chgData name="Jana Lu" userId="76d7ce9a-58f9-4227-9ce6-18dcc353422d" providerId="ADAL" clId="{98EA3BAF-C150-4658-80F6-042E70B42E27}" dt="2024-09-06T15:05:47.128" v="3024" actId="478"/>
          <ac:spMkLst>
            <pc:docMk/>
            <pc:sldMk cId="2146623978" sldId="1082"/>
            <ac:spMk id="51" creationId="{552DF040-B0B9-4169-63FC-21021461A0A7}"/>
          </ac:spMkLst>
        </pc:spChg>
        <pc:spChg chg="add del mod ord">
          <ac:chgData name="Jana Lu" userId="76d7ce9a-58f9-4227-9ce6-18dcc353422d" providerId="ADAL" clId="{98EA3BAF-C150-4658-80F6-042E70B42E27}" dt="2024-09-06T15:05:47.128" v="3024" actId="478"/>
          <ac:spMkLst>
            <pc:docMk/>
            <pc:sldMk cId="2146623978" sldId="1082"/>
            <ac:spMk id="52" creationId="{289FF428-EAEE-3E01-AAB8-36052617D0BF}"/>
          </ac:spMkLst>
        </pc:spChg>
        <pc:spChg chg="add del mod ord">
          <ac:chgData name="Jana Lu" userId="76d7ce9a-58f9-4227-9ce6-18dcc353422d" providerId="ADAL" clId="{98EA3BAF-C150-4658-80F6-042E70B42E27}" dt="2024-09-06T15:05:47.128" v="3024" actId="478"/>
          <ac:spMkLst>
            <pc:docMk/>
            <pc:sldMk cId="2146623978" sldId="1082"/>
            <ac:spMk id="53" creationId="{B06D851E-6CCD-C5D9-86BC-CEF691321530}"/>
          </ac:spMkLst>
        </pc:spChg>
        <pc:spChg chg="add del mod ord">
          <ac:chgData name="Jana Lu" userId="76d7ce9a-58f9-4227-9ce6-18dcc353422d" providerId="ADAL" clId="{98EA3BAF-C150-4658-80F6-042E70B42E27}" dt="2024-09-06T15:05:47.128" v="3024" actId="478"/>
          <ac:spMkLst>
            <pc:docMk/>
            <pc:sldMk cId="2146623978" sldId="1082"/>
            <ac:spMk id="54" creationId="{D6D1FF17-B3A6-8481-AA94-23166E387176}"/>
          </ac:spMkLst>
        </pc:spChg>
        <pc:spChg chg="add del mod ord">
          <ac:chgData name="Jana Lu" userId="76d7ce9a-58f9-4227-9ce6-18dcc353422d" providerId="ADAL" clId="{98EA3BAF-C150-4658-80F6-042E70B42E27}" dt="2024-09-06T15:05:47.128" v="3024" actId="478"/>
          <ac:spMkLst>
            <pc:docMk/>
            <pc:sldMk cId="2146623978" sldId="1082"/>
            <ac:spMk id="55" creationId="{A88AF191-7BFD-7F19-BC02-538B6D0AAD6B}"/>
          </ac:spMkLst>
        </pc:spChg>
        <pc:spChg chg="add del mod ord">
          <ac:chgData name="Jana Lu" userId="76d7ce9a-58f9-4227-9ce6-18dcc353422d" providerId="ADAL" clId="{98EA3BAF-C150-4658-80F6-042E70B42E27}" dt="2024-09-06T15:05:47.128" v="3024" actId="478"/>
          <ac:spMkLst>
            <pc:docMk/>
            <pc:sldMk cId="2146623978" sldId="1082"/>
            <ac:spMk id="56" creationId="{FBD6AA8D-9407-EEC4-5FEC-75F12C8FBF39}"/>
          </ac:spMkLst>
        </pc:spChg>
        <pc:spChg chg="add del mod ord">
          <ac:chgData name="Jana Lu" userId="76d7ce9a-58f9-4227-9ce6-18dcc353422d" providerId="ADAL" clId="{98EA3BAF-C150-4658-80F6-042E70B42E27}" dt="2024-09-06T15:05:47.128" v="3024" actId="478"/>
          <ac:spMkLst>
            <pc:docMk/>
            <pc:sldMk cId="2146623978" sldId="1082"/>
            <ac:spMk id="57" creationId="{1D475011-4482-0F01-CDF0-83FB7EFE341B}"/>
          </ac:spMkLst>
        </pc:spChg>
        <pc:spChg chg="add del mod ord">
          <ac:chgData name="Jana Lu" userId="76d7ce9a-58f9-4227-9ce6-18dcc353422d" providerId="ADAL" clId="{98EA3BAF-C150-4658-80F6-042E70B42E27}" dt="2024-09-06T15:05:47.128" v="3024" actId="478"/>
          <ac:spMkLst>
            <pc:docMk/>
            <pc:sldMk cId="2146623978" sldId="1082"/>
            <ac:spMk id="58" creationId="{EF68BE28-002F-9C22-3BD5-AAFCD3FC6F7A}"/>
          </ac:spMkLst>
        </pc:spChg>
        <pc:spChg chg="add del mod ord">
          <ac:chgData name="Jana Lu" userId="76d7ce9a-58f9-4227-9ce6-18dcc353422d" providerId="ADAL" clId="{98EA3BAF-C150-4658-80F6-042E70B42E27}" dt="2024-09-06T15:05:47.128" v="3024" actId="478"/>
          <ac:spMkLst>
            <pc:docMk/>
            <pc:sldMk cId="2146623978" sldId="1082"/>
            <ac:spMk id="59" creationId="{39D66EB4-1AB3-B3F8-73F2-DE62F3F3E64D}"/>
          </ac:spMkLst>
        </pc:spChg>
        <pc:spChg chg="add del mod ord">
          <ac:chgData name="Jana Lu" userId="76d7ce9a-58f9-4227-9ce6-18dcc353422d" providerId="ADAL" clId="{98EA3BAF-C150-4658-80F6-042E70B42E27}" dt="2024-09-06T15:05:47.128" v="3024" actId="478"/>
          <ac:spMkLst>
            <pc:docMk/>
            <pc:sldMk cId="2146623978" sldId="1082"/>
            <ac:spMk id="60" creationId="{51090AA2-A5F5-01AA-2602-3A6EFEB748FA}"/>
          </ac:spMkLst>
        </pc:spChg>
        <pc:spChg chg="add del mod ord">
          <ac:chgData name="Jana Lu" userId="76d7ce9a-58f9-4227-9ce6-18dcc353422d" providerId="ADAL" clId="{98EA3BAF-C150-4658-80F6-042E70B42E27}" dt="2024-09-06T15:05:47.128" v="3024" actId="478"/>
          <ac:spMkLst>
            <pc:docMk/>
            <pc:sldMk cId="2146623978" sldId="1082"/>
            <ac:spMk id="61" creationId="{99A69B9E-2301-F6CE-6503-C93A7BB278BD}"/>
          </ac:spMkLst>
        </pc:spChg>
        <pc:spChg chg="add del mod ord">
          <ac:chgData name="Jana Lu" userId="76d7ce9a-58f9-4227-9ce6-18dcc353422d" providerId="ADAL" clId="{98EA3BAF-C150-4658-80F6-042E70B42E27}" dt="2024-09-06T15:05:47.128" v="3024" actId="478"/>
          <ac:spMkLst>
            <pc:docMk/>
            <pc:sldMk cId="2146623978" sldId="1082"/>
            <ac:spMk id="62" creationId="{60F9A741-9B2B-91C6-80B3-1880CDA8BACC}"/>
          </ac:spMkLst>
        </pc:spChg>
        <pc:spChg chg="add del mod ord">
          <ac:chgData name="Jana Lu" userId="76d7ce9a-58f9-4227-9ce6-18dcc353422d" providerId="ADAL" clId="{98EA3BAF-C150-4658-80F6-042E70B42E27}" dt="2024-09-06T15:05:47.128" v="3024" actId="478"/>
          <ac:spMkLst>
            <pc:docMk/>
            <pc:sldMk cId="2146623978" sldId="1082"/>
            <ac:spMk id="63" creationId="{82C1EBB3-5EF4-CB28-F114-E2A5520A778D}"/>
          </ac:spMkLst>
        </pc:spChg>
        <pc:spChg chg="add del mod ord">
          <ac:chgData name="Jana Lu" userId="76d7ce9a-58f9-4227-9ce6-18dcc353422d" providerId="ADAL" clId="{98EA3BAF-C150-4658-80F6-042E70B42E27}" dt="2024-09-06T15:05:47.128" v="3024" actId="478"/>
          <ac:spMkLst>
            <pc:docMk/>
            <pc:sldMk cId="2146623978" sldId="1082"/>
            <ac:spMk id="64" creationId="{D2287763-CBC8-3EC0-30A0-AEA859E7C8B5}"/>
          </ac:spMkLst>
        </pc:spChg>
      </pc:sldChg>
      <pc:sldChg chg="delSp modSp mod">
        <pc:chgData name="Jana Lu" userId="76d7ce9a-58f9-4227-9ce6-18dcc353422d" providerId="ADAL" clId="{98EA3BAF-C150-4658-80F6-042E70B42E27}" dt="2024-09-06T14:08:58.945" v="922" actId="13244"/>
        <pc:sldMkLst>
          <pc:docMk/>
          <pc:sldMk cId="3915751216" sldId="1083"/>
        </pc:sldMkLst>
        <pc:spChg chg="ord">
          <ac:chgData name="Jana Lu" userId="76d7ce9a-58f9-4227-9ce6-18dcc353422d" providerId="ADAL" clId="{98EA3BAF-C150-4658-80F6-042E70B42E27}" dt="2024-09-06T14:08:55.924" v="921" actId="13244"/>
          <ac:spMkLst>
            <pc:docMk/>
            <pc:sldMk cId="3915751216" sldId="1083"/>
            <ac:spMk id="24" creationId="{D2DA567A-CF0A-C4C3-B332-31D86A7009E9}"/>
          </ac:spMkLst>
        </pc:spChg>
        <pc:spChg chg="del">
          <ac:chgData name="Jana Lu" userId="76d7ce9a-58f9-4227-9ce6-18dcc353422d" providerId="ADAL" clId="{98EA3BAF-C150-4658-80F6-042E70B42E27}" dt="2024-09-06T14:01:03.705" v="759" actId="478"/>
          <ac:spMkLst>
            <pc:docMk/>
            <pc:sldMk cId="3915751216" sldId="1083"/>
            <ac:spMk id="49" creationId="{23408217-BD4D-140B-C7E7-EE21D9B0282F}"/>
          </ac:spMkLst>
        </pc:spChg>
        <pc:spChg chg="del">
          <ac:chgData name="Jana Lu" userId="76d7ce9a-58f9-4227-9ce6-18dcc353422d" providerId="ADAL" clId="{98EA3BAF-C150-4658-80F6-042E70B42E27}" dt="2024-09-06T14:01:03.705" v="759" actId="478"/>
          <ac:spMkLst>
            <pc:docMk/>
            <pc:sldMk cId="3915751216" sldId="1083"/>
            <ac:spMk id="50" creationId="{51713FAE-187E-7B90-36E5-E74D7176611F}"/>
          </ac:spMkLst>
        </pc:spChg>
        <pc:spChg chg="del">
          <ac:chgData name="Jana Lu" userId="76d7ce9a-58f9-4227-9ce6-18dcc353422d" providerId="ADAL" clId="{98EA3BAF-C150-4658-80F6-042E70B42E27}" dt="2024-09-06T14:01:03.705" v="759" actId="478"/>
          <ac:spMkLst>
            <pc:docMk/>
            <pc:sldMk cId="3915751216" sldId="1083"/>
            <ac:spMk id="51" creationId="{8A21B137-C70E-4A25-A72A-EC299DBDF72F}"/>
          </ac:spMkLst>
        </pc:spChg>
        <pc:spChg chg="del">
          <ac:chgData name="Jana Lu" userId="76d7ce9a-58f9-4227-9ce6-18dcc353422d" providerId="ADAL" clId="{98EA3BAF-C150-4658-80F6-042E70B42E27}" dt="2024-09-06T14:01:03.705" v="759" actId="478"/>
          <ac:spMkLst>
            <pc:docMk/>
            <pc:sldMk cId="3915751216" sldId="1083"/>
            <ac:spMk id="52" creationId="{4249C12A-EC4B-1BD0-4304-5F9676673F3A}"/>
          </ac:spMkLst>
        </pc:spChg>
        <pc:spChg chg="del">
          <ac:chgData name="Jana Lu" userId="76d7ce9a-58f9-4227-9ce6-18dcc353422d" providerId="ADAL" clId="{98EA3BAF-C150-4658-80F6-042E70B42E27}" dt="2024-09-06T14:01:03.705" v="759" actId="478"/>
          <ac:spMkLst>
            <pc:docMk/>
            <pc:sldMk cId="3915751216" sldId="1083"/>
            <ac:spMk id="53" creationId="{8842677F-1E68-4A4C-53A9-4C2DB9BDB516}"/>
          </ac:spMkLst>
        </pc:spChg>
        <pc:spChg chg="del">
          <ac:chgData name="Jana Lu" userId="76d7ce9a-58f9-4227-9ce6-18dcc353422d" providerId="ADAL" clId="{98EA3BAF-C150-4658-80F6-042E70B42E27}" dt="2024-09-06T14:01:03.705" v="759" actId="478"/>
          <ac:spMkLst>
            <pc:docMk/>
            <pc:sldMk cId="3915751216" sldId="1083"/>
            <ac:spMk id="54" creationId="{FB7A182C-C73D-F57E-A5AF-60BD87C19D58}"/>
          </ac:spMkLst>
        </pc:spChg>
        <pc:spChg chg="del">
          <ac:chgData name="Jana Lu" userId="76d7ce9a-58f9-4227-9ce6-18dcc353422d" providerId="ADAL" clId="{98EA3BAF-C150-4658-80F6-042E70B42E27}" dt="2024-09-06T14:01:03.705" v="759" actId="478"/>
          <ac:spMkLst>
            <pc:docMk/>
            <pc:sldMk cId="3915751216" sldId="1083"/>
            <ac:spMk id="55" creationId="{FBECE756-889E-8E58-5A96-6781AD009B4F}"/>
          </ac:spMkLst>
        </pc:spChg>
        <pc:spChg chg="del">
          <ac:chgData name="Jana Lu" userId="76d7ce9a-58f9-4227-9ce6-18dcc353422d" providerId="ADAL" clId="{98EA3BAF-C150-4658-80F6-042E70B42E27}" dt="2024-09-06T14:01:03.705" v="759" actId="478"/>
          <ac:spMkLst>
            <pc:docMk/>
            <pc:sldMk cId="3915751216" sldId="1083"/>
            <ac:spMk id="56" creationId="{75EE297C-E0EC-BB8C-C9A5-C1529D781B0C}"/>
          </ac:spMkLst>
        </pc:spChg>
        <pc:spChg chg="del">
          <ac:chgData name="Jana Lu" userId="76d7ce9a-58f9-4227-9ce6-18dcc353422d" providerId="ADAL" clId="{98EA3BAF-C150-4658-80F6-042E70B42E27}" dt="2024-09-06T14:01:03.705" v="759" actId="478"/>
          <ac:spMkLst>
            <pc:docMk/>
            <pc:sldMk cId="3915751216" sldId="1083"/>
            <ac:spMk id="57" creationId="{2AB33037-E629-2CEB-FD7E-8F1E5FA41683}"/>
          </ac:spMkLst>
        </pc:spChg>
        <pc:spChg chg="del">
          <ac:chgData name="Jana Lu" userId="76d7ce9a-58f9-4227-9ce6-18dcc353422d" providerId="ADAL" clId="{98EA3BAF-C150-4658-80F6-042E70B42E27}" dt="2024-09-06T14:01:03.705" v="759" actId="478"/>
          <ac:spMkLst>
            <pc:docMk/>
            <pc:sldMk cId="3915751216" sldId="1083"/>
            <ac:spMk id="58" creationId="{974A9F8E-071A-1832-DC98-A313B4807881}"/>
          </ac:spMkLst>
        </pc:spChg>
        <pc:spChg chg="del">
          <ac:chgData name="Jana Lu" userId="76d7ce9a-58f9-4227-9ce6-18dcc353422d" providerId="ADAL" clId="{98EA3BAF-C150-4658-80F6-042E70B42E27}" dt="2024-09-06T14:01:03.705" v="759" actId="478"/>
          <ac:spMkLst>
            <pc:docMk/>
            <pc:sldMk cId="3915751216" sldId="1083"/>
            <ac:spMk id="59" creationId="{A71395A7-0072-47F0-1479-F38EA5850DFE}"/>
          </ac:spMkLst>
        </pc:spChg>
        <pc:spChg chg="del">
          <ac:chgData name="Jana Lu" userId="76d7ce9a-58f9-4227-9ce6-18dcc353422d" providerId="ADAL" clId="{98EA3BAF-C150-4658-80F6-042E70B42E27}" dt="2024-09-06T14:01:03.705" v="759" actId="478"/>
          <ac:spMkLst>
            <pc:docMk/>
            <pc:sldMk cId="3915751216" sldId="1083"/>
            <ac:spMk id="60" creationId="{60A49CB0-23AE-980F-94D2-FB11904161B7}"/>
          </ac:spMkLst>
        </pc:spChg>
        <pc:spChg chg="del">
          <ac:chgData name="Jana Lu" userId="76d7ce9a-58f9-4227-9ce6-18dcc353422d" providerId="ADAL" clId="{98EA3BAF-C150-4658-80F6-042E70B42E27}" dt="2024-09-06T14:01:03.705" v="759" actId="478"/>
          <ac:spMkLst>
            <pc:docMk/>
            <pc:sldMk cId="3915751216" sldId="1083"/>
            <ac:spMk id="61" creationId="{283401BE-AA68-9633-3356-D10D47206854}"/>
          </ac:spMkLst>
        </pc:spChg>
        <pc:spChg chg="del">
          <ac:chgData name="Jana Lu" userId="76d7ce9a-58f9-4227-9ce6-18dcc353422d" providerId="ADAL" clId="{98EA3BAF-C150-4658-80F6-042E70B42E27}" dt="2024-09-06T14:01:03.705" v="759" actId="478"/>
          <ac:spMkLst>
            <pc:docMk/>
            <pc:sldMk cId="3915751216" sldId="1083"/>
            <ac:spMk id="62" creationId="{E059685A-ACBF-5241-F991-663EF10146D2}"/>
          </ac:spMkLst>
        </pc:spChg>
        <pc:spChg chg="del">
          <ac:chgData name="Jana Lu" userId="76d7ce9a-58f9-4227-9ce6-18dcc353422d" providerId="ADAL" clId="{98EA3BAF-C150-4658-80F6-042E70B42E27}" dt="2024-09-06T14:01:03.705" v="759" actId="478"/>
          <ac:spMkLst>
            <pc:docMk/>
            <pc:sldMk cId="3915751216" sldId="1083"/>
            <ac:spMk id="63" creationId="{A3D0CD90-86AA-9C6C-7CFD-FC82EC33AB58}"/>
          </ac:spMkLst>
        </pc:spChg>
        <pc:spChg chg="del">
          <ac:chgData name="Jana Lu" userId="76d7ce9a-58f9-4227-9ce6-18dcc353422d" providerId="ADAL" clId="{98EA3BAF-C150-4658-80F6-042E70B42E27}" dt="2024-09-06T14:01:03.705" v="759" actId="478"/>
          <ac:spMkLst>
            <pc:docMk/>
            <pc:sldMk cId="3915751216" sldId="1083"/>
            <ac:spMk id="64" creationId="{2A63590D-E4BD-A27C-8F90-713283DB2FAA}"/>
          </ac:spMkLst>
        </pc:spChg>
        <pc:spChg chg="del">
          <ac:chgData name="Jana Lu" userId="76d7ce9a-58f9-4227-9ce6-18dcc353422d" providerId="ADAL" clId="{98EA3BAF-C150-4658-80F6-042E70B42E27}" dt="2024-09-06T14:01:03.705" v="759" actId="478"/>
          <ac:spMkLst>
            <pc:docMk/>
            <pc:sldMk cId="3915751216" sldId="1083"/>
            <ac:spMk id="65" creationId="{F3423906-7F1A-264E-E69B-03E716AC7412}"/>
          </ac:spMkLst>
        </pc:spChg>
        <pc:spChg chg="del">
          <ac:chgData name="Jana Lu" userId="76d7ce9a-58f9-4227-9ce6-18dcc353422d" providerId="ADAL" clId="{98EA3BAF-C150-4658-80F6-042E70B42E27}" dt="2024-09-06T14:01:03.705" v="759" actId="478"/>
          <ac:spMkLst>
            <pc:docMk/>
            <pc:sldMk cId="3915751216" sldId="1083"/>
            <ac:spMk id="66" creationId="{A9A1E215-C867-76C3-3F64-D0C5F3683AFD}"/>
          </ac:spMkLst>
        </pc:spChg>
        <pc:spChg chg="del">
          <ac:chgData name="Jana Lu" userId="76d7ce9a-58f9-4227-9ce6-18dcc353422d" providerId="ADAL" clId="{98EA3BAF-C150-4658-80F6-042E70B42E27}" dt="2024-09-06T14:01:03.705" v="759" actId="478"/>
          <ac:spMkLst>
            <pc:docMk/>
            <pc:sldMk cId="3915751216" sldId="1083"/>
            <ac:spMk id="67" creationId="{1EED1CA7-84C7-1133-FD56-DD487D21A392}"/>
          </ac:spMkLst>
        </pc:spChg>
        <pc:spChg chg="del">
          <ac:chgData name="Jana Lu" userId="76d7ce9a-58f9-4227-9ce6-18dcc353422d" providerId="ADAL" clId="{98EA3BAF-C150-4658-80F6-042E70B42E27}" dt="2024-09-06T14:01:03.705" v="759" actId="478"/>
          <ac:spMkLst>
            <pc:docMk/>
            <pc:sldMk cId="3915751216" sldId="1083"/>
            <ac:spMk id="68" creationId="{CA626098-7FA6-2354-4CF4-65B916B181F2}"/>
          </ac:spMkLst>
        </pc:spChg>
        <pc:picChg chg="mod">
          <ac:chgData name="Jana Lu" userId="76d7ce9a-58f9-4227-9ce6-18dcc353422d" providerId="ADAL" clId="{98EA3BAF-C150-4658-80F6-042E70B42E27}" dt="2024-09-06T14:08:58.945" v="922" actId="13244"/>
          <ac:picMkLst>
            <pc:docMk/>
            <pc:sldMk cId="3915751216" sldId="1083"/>
            <ac:picMk id="1026" creationId="{26701C01-68C1-952D-190F-BC3417F75664}"/>
          </ac:picMkLst>
        </pc:picChg>
      </pc:sldChg>
      <pc:sldChg chg="delSp modSp mod addCm modNotesTx">
        <pc:chgData name="Jana Lu" userId="76d7ce9a-58f9-4227-9ce6-18dcc353422d" providerId="ADAL" clId="{98EA3BAF-C150-4658-80F6-042E70B42E27}" dt="2024-09-25T17:58:36.236" v="3034" actId="1589"/>
        <pc:sldMkLst>
          <pc:docMk/>
          <pc:sldMk cId="1147775949" sldId="1084"/>
        </pc:sldMkLst>
        <pc:spChg chg="mod">
          <ac:chgData name="Jana Lu" userId="76d7ce9a-58f9-4227-9ce6-18dcc353422d" providerId="ADAL" clId="{98EA3BAF-C150-4658-80F6-042E70B42E27}" dt="2024-09-06T14:09:54.863" v="936" actId="20577"/>
          <ac:spMkLst>
            <pc:docMk/>
            <pc:sldMk cId="1147775949" sldId="1084"/>
            <ac:spMk id="2" creationId="{EA3AEF44-DC53-B765-61E3-E1DE03542B8C}"/>
          </ac:spMkLst>
        </pc:spChg>
        <pc:spChg chg="del">
          <ac:chgData name="Jana Lu" userId="76d7ce9a-58f9-4227-9ce6-18dcc353422d" providerId="ADAL" clId="{98EA3BAF-C150-4658-80F6-042E70B42E27}" dt="2024-09-06T14:10:10.128" v="939" actId="478"/>
          <ac:spMkLst>
            <pc:docMk/>
            <pc:sldMk cId="1147775949" sldId="1084"/>
            <ac:spMk id="4" creationId="{0C121AC4-F76B-80D2-D340-8FFC7B98120B}"/>
          </ac:spMkLst>
        </pc:spChg>
        <pc:spChg chg="del">
          <ac:chgData name="Jana Lu" userId="76d7ce9a-58f9-4227-9ce6-18dcc353422d" providerId="ADAL" clId="{98EA3BAF-C150-4658-80F6-042E70B42E27}" dt="2024-09-06T14:10:10.128" v="939" actId="478"/>
          <ac:spMkLst>
            <pc:docMk/>
            <pc:sldMk cId="1147775949" sldId="1084"/>
            <ac:spMk id="5" creationId="{FABE94FE-240F-DE55-5AF0-64173376E07F}"/>
          </ac:spMkLst>
        </pc:spChg>
        <pc:spChg chg="del">
          <ac:chgData name="Jana Lu" userId="76d7ce9a-58f9-4227-9ce6-18dcc353422d" providerId="ADAL" clId="{98EA3BAF-C150-4658-80F6-042E70B42E27}" dt="2024-09-06T14:10:10.128" v="939" actId="478"/>
          <ac:spMkLst>
            <pc:docMk/>
            <pc:sldMk cId="1147775949" sldId="1084"/>
            <ac:spMk id="6" creationId="{4F001884-8C7D-5C92-748F-36A18549B819}"/>
          </ac:spMkLst>
        </pc:spChg>
        <pc:spChg chg="del">
          <ac:chgData name="Jana Lu" userId="76d7ce9a-58f9-4227-9ce6-18dcc353422d" providerId="ADAL" clId="{98EA3BAF-C150-4658-80F6-042E70B42E27}" dt="2024-09-06T14:10:10.128" v="939" actId="478"/>
          <ac:spMkLst>
            <pc:docMk/>
            <pc:sldMk cId="1147775949" sldId="1084"/>
            <ac:spMk id="7" creationId="{40F91D30-BA6E-82EB-DF39-C64C6B88373F}"/>
          </ac:spMkLst>
        </pc:spChg>
        <pc:spChg chg="del">
          <ac:chgData name="Jana Lu" userId="76d7ce9a-58f9-4227-9ce6-18dcc353422d" providerId="ADAL" clId="{98EA3BAF-C150-4658-80F6-042E70B42E27}" dt="2024-09-06T14:10:10.128" v="939" actId="478"/>
          <ac:spMkLst>
            <pc:docMk/>
            <pc:sldMk cId="1147775949" sldId="1084"/>
            <ac:spMk id="8" creationId="{68529938-317B-BC5A-5B8A-532289ECD0AB}"/>
          </ac:spMkLst>
        </pc:spChg>
        <pc:spChg chg="del">
          <ac:chgData name="Jana Lu" userId="76d7ce9a-58f9-4227-9ce6-18dcc353422d" providerId="ADAL" clId="{98EA3BAF-C150-4658-80F6-042E70B42E27}" dt="2024-09-06T14:10:10.128" v="939" actId="478"/>
          <ac:spMkLst>
            <pc:docMk/>
            <pc:sldMk cId="1147775949" sldId="1084"/>
            <ac:spMk id="9" creationId="{E2B2B840-4A4E-1E28-682F-B20189E4570F}"/>
          </ac:spMkLst>
        </pc:spChg>
        <pc:spChg chg="del">
          <ac:chgData name="Jana Lu" userId="76d7ce9a-58f9-4227-9ce6-18dcc353422d" providerId="ADAL" clId="{98EA3BAF-C150-4658-80F6-042E70B42E27}" dt="2024-09-06T14:10:10.128" v="939" actId="478"/>
          <ac:spMkLst>
            <pc:docMk/>
            <pc:sldMk cId="1147775949" sldId="1084"/>
            <ac:spMk id="10" creationId="{7500CD99-DE29-7E30-902D-46212E9E7147}"/>
          </ac:spMkLst>
        </pc:spChg>
        <pc:spChg chg="del">
          <ac:chgData name="Jana Lu" userId="76d7ce9a-58f9-4227-9ce6-18dcc353422d" providerId="ADAL" clId="{98EA3BAF-C150-4658-80F6-042E70B42E27}" dt="2024-09-06T14:10:10.128" v="939" actId="478"/>
          <ac:spMkLst>
            <pc:docMk/>
            <pc:sldMk cId="1147775949" sldId="1084"/>
            <ac:spMk id="11" creationId="{72CF468D-41B3-3C76-B0AC-5A15FD674572}"/>
          </ac:spMkLst>
        </pc:spChg>
        <pc:spChg chg="del">
          <ac:chgData name="Jana Lu" userId="76d7ce9a-58f9-4227-9ce6-18dcc353422d" providerId="ADAL" clId="{98EA3BAF-C150-4658-80F6-042E70B42E27}" dt="2024-09-06T14:10:10.128" v="939" actId="478"/>
          <ac:spMkLst>
            <pc:docMk/>
            <pc:sldMk cId="1147775949" sldId="1084"/>
            <ac:spMk id="12" creationId="{80FC548E-0D16-E02A-37A4-ADCA4CEA621C}"/>
          </ac:spMkLst>
        </pc:spChg>
        <pc:spChg chg="del">
          <ac:chgData name="Jana Lu" userId="76d7ce9a-58f9-4227-9ce6-18dcc353422d" providerId="ADAL" clId="{98EA3BAF-C150-4658-80F6-042E70B42E27}" dt="2024-09-06T14:10:10.128" v="939" actId="478"/>
          <ac:spMkLst>
            <pc:docMk/>
            <pc:sldMk cId="1147775949" sldId="1084"/>
            <ac:spMk id="13" creationId="{4027F4C6-C22A-8823-75B8-1891B9283FCD}"/>
          </ac:spMkLst>
        </pc:spChg>
        <pc:spChg chg="del">
          <ac:chgData name="Jana Lu" userId="76d7ce9a-58f9-4227-9ce6-18dcc353422d" providerId="ADAL" clId="{98EA3BAF-C150-4658-80F6-042E70B42E27}" dt="2024-09-06T14:10:10.128" v="939" actId="478"/>
          <ac:spMkLst>
            <pc:docMk/>
            <pc:sldMk cId="1147775949" sldId="1084"/>
            <ac:spMk id="14" creationId="{E4837272-64F1-6367-0B8E-2B059F8AB190}"/>
          </ac:spMkLst>
        </pc:spChg>
        <pc:spChg chg="del">
          <ac:chgData name="Jana Lu" userId="76d7ce9a-58f9-4227-9ce6-18dcc353422d" providerId="ADAL" clId="{98EA3BAF-C150-4658-80F6-042E70B42E27}" dt="2024-09-06T14:10:10.128" v="939" actId="478"/>
          <ac:spMkLst>
            <pc:docMk/>
            <pc:sldMk cId="1147775949" sldId="1084"/>
            <ac:spMk id="15" creationId="{2C51AE42-3729-B4C6-63A3-345BBBACD97F}"/>
          </ac:spMkLst>
        </pc:spChg>
        <pc:spChg chg="del">
          <ac:chgData name="Jana Lu" userId="76d7ce9a-58f9-4227-9ce6-18dcc353422d" providerId="ADAL" clId="{98EA3BAF-C150-4658-80F6-042E70B42E27}" dt="2024-09-06T14:10:10.128" v="939" actId="478"/>
          <ac:spMkLst>
            <pc:docMk/>
            <pc:sldMk cId="1147775949" sldId="1084"/>
            <ac:spMk id="16" creationId="{5804F1F1-6DDD-1E0B-8232-66A30859F731}"/>
          </ac:spMkLst>
        </pc:spChg>
        <pc:spChg chg="del">
          <ac:chgData name="Jana Lu" userId="76d7ce9a-58f9-4227-9ce6-18dcc353422d" providerId="ADAL" clId="{98EA3BAF-C150-4658-80F6-042E70B42E27}" dt="2024-09-06T14:10:10.128" v="939" actId="478"/>
          <ac:spMkLst>
            <pc:docMk/>
            <pc:sldMk cId="1147775949" sldId="1084"/>
            <ac:spMk id="17" creationId="{48708C19-63DD-7AEE-D5A2-A624375B605C}"/>
          </ac:spMkLst>
        </pc:spChg>
        <pc:spChg chg="del">
          <ac:chgData name="Jana Lu" userId="76d7ce9a-58f9-4227-9ce6-18dcc353422d" providerId="ADAL" clId="{98EA3BAF-C150-4658-80F6-042E70B42E27}" dt="2024-09-06T14:10:10.128" v="939" actId="478"/>
          <ac:spMkLst>
            <pc:docMk/>
            <pc:sldMk cId="1147775949" sldId="1084"/>
            <ac:spMk id="18" creationId="{F2B51CB3-5B28-0F76-6E23-E0ADF3D385BE}"/>
          </ac:spMkLst>
        </pc:spChg>
        <pc:spChg chg="del">
          <ac:chgData name="Jana Lu" userId="76d7ce9a-58f9-4227-9ce6-18dcc353422d" providerId="ADAL" clId="{98EA3BAF-C150-4658-80F6-042E70B42E27}" dt="2024-09-06T14:10:10.128" v="939" actId="478"/>
          <ac:spMkLst>
            <pc:docMk/>
            <pc:sldMk cId="1147775949" sldId="1084"/>
            <ac:spMk id="19" creationId="{D128B0BA-2211-3535-4F97-55E348DD69DF}"/>
          </ac:spMkLst>
        </pc:spChg>
        <pc:spChg chg="del">
          <ac:chgData name="Jana Lu" userId="76d7ce9a-58f9-4227-9ce6-18dcc353422d" providerId="ADAL" clId="{98EA3BAF-C150-4658-80F6-042E70B42E27}" dt="2024-09-06T14:10:10.128" v="939" actId="478"/>
          <ac:spMkLst>
            <pc:docMk/>
            <pc:sldMk cId="1147775949" sldId="1084"/>
            <ac:spMk id="20" creationId="{497CA11C-126A-30B8-ACB8-4C8BB6CEBE0C}"/>
          </ac:spMkLst>
        </pc:spChg>
        <pc:spChg chg="del">
          <ac:chgData name="Jana Lu" userId="76d7ce9a-58f9-4227-9ce6-18dcc353422d" providerId="ADAL" clId="{98EA3BAF-C150-4658-80F6-042E70B42E27}" dt="2024-09-06T14:10:10.128" v="939" actId="478"/>
          <ac:spMkLst>
            <pc:docMk/>
            <pc:sldMk cId="1147775949" sldId="1084"/>
            <ac:spMk id="21" creationId="{673109E8-3C07-3670-1A12-3E98D7E00590}"/>
          </ac:spMkLst>
        </pc:spChg>
        <pc:spChg chg="del">
          <ac:chgData name="Jana Lu" userId="76d7ce9a-58f9-4227-9ce6-18dcc353422d" providerId="ADAL" clId="{98EA3BAF-C150-4658-80F6-042E70B42E27}" dt="2024-09-06T14:10:10.128" v="939" actId="478"/>
          <ac:spMkLst>
            <pc:docMk/>
            <pc:sldMk cId="1147775949" sldId="1084"/>
            <ac:spMk id="22" creationId="{F8D9A265-3978-6331-9FDF-4E98C9094E32}"/>
          </ac:spMkLst>
        </pc:spChg>
        <pc:spChg chg="ord">
          <ac:chgData name="Jana Lu" userId="76d7ce9a-58f9-4227-9ce6-18dcc353422d" providerId="ADAL" clId="{98EA3BAF-C150-4658-80F6-042E70B42E27}" dt="2024-09-06T14:12:37.635" v="942" actId="13244"/>
          <ac:spMkLst>
            <pc:docMk/>
            <pc:sldMk cId="1147775949" sldId="1084"/>
            <ac:spMk id="23" creationId="{EE033701-2FA7-164C-4D81-AF7E8F37D2F9}"/>
          </ac:spMkLst>
        </pc:spChg>
        <pc:spChg chg="ord">
          <ac:chgData name="Jana Lu" userId="76d7ce9a-58f9-4227-9ce6-18dcc353422d" providerId="ADAL" clId="{98EA3BAF-C150-4658-80F6-042E70B42E27}" dt="2024-09-06T14:12:34.192" v="941" actId="13244"/>
          <ac:spMkLst>
            <pc:docMk/>
            <pc:sldMk cId="1147775949" sldId="1084"/>
            <ac:spMk id="24" creationId="{254F56C0-C9BD-0CC3-87B6-5237382D83ED}"/>
          </ac:spMkLst>
        </pc:spChg>
        <pc:spChg chg="del">
          <ac:chgData name="Jana Lu" userId="76d7ce9a-58f9-4227-9ce6-18dcc353422d" providerId="ADAL" clId="{98EA3BAF-C150-4658-80F6-042E70B42E27}" dt="2024-09-06T14:10:10.128" v="939" actId="478"/>
          <ac:spMkLst>
            <pc:docMk/>
            <pc:sldMk cId="1147775949" sldId="1084"/>
            <ac:spMk id="32" creationId="{0FE42D14-380A-B471-B893-9AE19D8D5D6F}"/>
          </ac:spMkLst>
        </pc:spChg>
        <pc:picChg chg="mod">
          <ac:chgData name="Jana Lu" userId="76d7ce9a-58f9-4227-9ce6-18dcc353422d" providerId="ADAL" clId="{98EA3BAF-C150-4658-80F6-042E70B42E27}" dt="2024-09-06T14:54:07.284" v="2937" actId="962"/>
          <ac:picMkLst>
            <pc:docMk/>
            <pc:sldMk cId="1147775949" sldId="1084"/>
            <ac:picMk id="34" creationId="{48FBD8C9-08E5-7D5B-17E3-52AADD838383}"/>
          </ac:picMkLst>
        </pc:picChg>
      </pc:sldChg>
      <pc:sldChg chg="delSp modSp mod addCm">
        <pc:chgData name="Jana Lu" userId="76d7ce9a-58f9-4227-9ce6-18dcc353422d" providerId="ADAL" clId="{98EA3BAF-C150-4658-80F6-042E70B42E27}" dt="2024-09-06T14:09:27.073" v="924" actId="1589"/>
        <pc:sldMkLst>
          <pc:docMk/>
          <pc:sldMk cId="2936283521" sldId="1085"/>
        </pc:sldMkLst>
        <pc:spChg chg="mod">
          <ac:chgData name="Jana Lu" userId="76d7ce9a-58f9-4227-9ce6-18dcc353422d" providerId="ADAL" clId="{98EA3BAF-C150-4658-80F6-042E70B42E27}" dt="2024-09-06T14:09:16.587" v="923" actId="20577"/>
          <ac:spMkLst>
            <pc:docMk/>
            <pc:sldMk cId="2936283521" sldId="1085"/>
            <ac:spMk id="2" creationId="{9B28A3A1-2374-3DEE-86EA-043B104942CD}"/>
          </ac:spMkLst>
        </pc:spChg>
        <pc:spChg chg="del">
          <ac:chgData name="Jana Lu" userId="76d7ce9a-58f9-4227-9ce6-18dcc353422d" providerId="ADAL" clId="{98EA3BAF-C150-4658-80F6-042E70B42E27}" dt="2024-09-06T14:05:19.845" v="771" actId="478"/>
          <ac:spMkLst>
            <pc:docMk/>
            <pc:sldMk cId="2936283521" sldId="1085"/>
            <ac:spMk id="3" creationId="{94255235-A6C3-6AFF-5A02-3026CB1FCA20}"/>
          </ac:spMkLst>
        </pc:spChg>
        <pc:spChg chg="del">
          <ac:chgData name="Jana Lu" userId="76d7ce9a-58f9-4227-9ce6-18dcc353422d" providerId="ADAL" clId="{98EA3BAF-C150-4658-80F6-042E70B42E27}" dt="2024-09-06T14:05:19.845" v="771" actId="478"/>
          <ac:spMkLst>
            <pc:docMk/>
            <pc:sldMk cId="2936283521" sldId="1085"/>
            <ac:spMk id="4" creationId="{85BAB389-775B-E1E7-D72E-44075FC2E54E}"/>
          </ac:spMkLst>
        </pc:spChg>
        <pc:spChg chg="del">
          <ac:chgData name="Jana Lu" userId="76d7ce9a-58f9-4227-9ce6-18dcc353422d" providerId="ADAL" clId="{98EA3BAF-C150-4658-80F6-042E70B42E27}" dt="2024-09-06T14:05:19.845" v="771" actId="478"/>
          <ac:spMkLst>
            <pc:docMk/>
            <pc:sldMk cId="2936283521" sldId="1085"/>
            <ac:spMk id="5" creationId="{3F7CCD69-6381-6019-B03D-0A46ECDEEEB9}"/>
          </ac:spMkLst>
        </pc:spChg>
        <pc:spChg chg="del">
          <ac:chgData name="Jana Lu" userId="76d7ce9a-58f9-4227-9ce6-18dcc353422d" providerId="ADAL" clId="{98EA3BAF-C150-4658-80F6-042E70B42E27}" dt="2024-09-06T14:05:19.845" v="771" actId="478"/>
          <ac:spMkLst>
            <pc:docMk/>
            <pc:sldMk cId="2936283521" sldId="1085"/>
            <ac:spMk id="6" creationId="{FB8F2E6A-6315-D250-57A3-A59C5F80178C}"/>
          </ac:spMkLst>
        </pc:spChg>
        <pc:spChg chg="del">
          <ac:chgData name="Jana Lu" userId="76d7ce9a-58f9-4227-9ce6-18dcc353422d" providerId="ADAL" clId="{98EA3BAF-C150-4658-80F6-042E70B42E27}" dt="2024-09-06T14:05:19.845" v="771" actId="478"/>
          <ac:spMkLst>
            <pc:docMk/>
            <pc:sldMk cId="2936283521" sldId="1085"/>
            <ac:spMk id="7" creationId="{BC37E745-E211-437B-9FA4-6FCAA12B5E0C}"/>
          </ac:spMkLst>
        </pc:spChg>
        <pc:spChg chg="del">
          <ac:chgData name="Jana Lu" userId="76d7ce9a-58f9-4227-9ce6-18dcc353422d" providerId="ADAL" clId="{98EA3BAF-C150-4658-80F6-042E70B42E27}" dt="2024-09-06T14:05:19.845" v="771" actId="478"/>
          <ac:spMkLst>
            <pc:docMk/>
            <pc:sldMk cId="2936283521" sldId="1085"/>
            <ac:spMk id="8" creationId="{262E9E47-C0A4-F9AD-C4D7-329269E1BDE3}"/>
          </ac:spMkLst>
        </pc:spChg>
        <pc:spChg chg="del">
          <ac:chgData name="Jana Lu" userId="76d7ce9a-58f9-4227-9ce6-18dcc353422d" providerId="ADAL" clId="{98EA3BAF-C150-4658-80F6-042E70B42E27}" dt="2024-09-06T14:05:19.845" v="771" actId="478"/>
          <ac:spMkLst>
            <pc:docMk/>
            <pc:sldMk cId="2936283521" sldId="1085"/>
            <ac:spMk id="9" creationId="{73A8D0E3-48A2-4402-C53E-C19213389605}"/>
          </ac:spMkLst>
        </pc:spChg>
        <pc:spChg chg="del">
          <ac:chgData name="Jana Lu" userId="76d7ce9a-58f9-4227-9ce6-18dcc353422d" providerId="ADAL" clId="{98EA3BAF-C150-4658-80F6-042E70B42E27}" dt="2024-09-06T14:05:19.845" v="771" actId="478"/>
          <ac:spMkLst>
            <pc:docMk/>
            <pc:sldMk cId="2936283521" sldId="1085"/>
            <ac:spMk id="10" creationId="{6953CBA9-10D9-1EF1-2B35-DFD28C6881B3}"/>
          </ac:spMkLst>
        </pc:spChg>
        <pc:spChg chg="del">
          <ac:chgData name="Jana Lu" userId="76d7ce9a-58f9-4227-9ce6-18dcc353422d" providerId="ADAL" clId="{98EA3BAF-C150-4658-80F6-042E70B42E27}" dt="2024-09-06T14:05:19.845" v="771" actId="478"/>
          <ac:spMkLst>
            <pc:docMk/>
            <pc:sldMk cId="2936283521" sldId="1085"/>
            <ac:spMk id="11" creationId="{E52F5200-A50E-E353-200C-DB93468B0458}"/>
          </ac:spMkLst>
        </pc:spChg>
        <pc:spChg chg="del">
          <ac:chgData name="Jana Lu" userId="76d7ce9a-58f9-4227-9ce6-18dcc353422d" providerId="ADAL" clId="{98EA3BAF-C150-4658-80F6-042E70B42E27}" dt="2024-09-06T14:05:19.845" v="771" actId="478"/>
          <ac:spMkLst>
            <pc:docMk/>
            <pc:sldMk cId="2936283521" sldId="1085"/>
            <ac:spMk id="12" creationId="{23267398-BFF8-5136-6BDF-3585CE4B627E}"/>
          </ac:spMkLst>
        </pc:spChg>
        <pc:spChg chg="del">
          <ac:chgData name="Jana Lu" userId="76d7ce9a-58f9-4227-9ce6-18dcc353422d" providerId="ADAL" clId="{98EA3BAF-C150-4658-80F6-042E70B42E27}" dt="2024-09-06T14:05:19.845" v="771" actId="478"/>
          <ac:spMkLst>
            <pc:docMk/>
            <pc:sldMk cId="2936283521" sldId="1085"/>
            <ac:spMk id="13" creationId="{85A588E1-59F5-69E0-7498-DF1995AF8F87}"/>
          </ac:spMkLst>
        </pc:spChg>
        <pc:spChg chg="del">
          <ac:chgData name="Jana Lu" userId="76d7ce9a-58f9-4227-9ce6-18dcc353422d" providerId="ADAL" clId="{98EA3BAF-C150-4658-80F6-042E70B42E27}" dt="2024-09-06T14:05:19.845" v="771" actId="478"/>
          <ac:spMkLst>
            <pc:docMk/>
            <pc:sldMk cId="2936283521" sldId="1085"/>
            <ac:spMk id="14" creationId="{8B7DAA32-C072-220D-5514-57630765D4C4}"/>
          </ac:spMkLst>
        </pc:spChg>
        <pc:spChg chg="del">
          <ac:chgData name="Jana Lu" userId="76d7ce9a-58f9-4227-9ce6-18dcc353422d" providerId="ADAL" clId="{98EA3BAF-C150-4658-80F6-042E70B42E27}" dt="2024-09-06T14:05:19.845" v="771" actId="478"/>
          <ac:spMkLst>
            <pc:docMk/>
            <pc:sldMk cId="2936283521" sldId="1085"/>
            <ac:spMk id="15" creationId="{1C26D84C-7CF5-0308-30D3-6016B5F9D23A}"/>
          </ac:spMkLst>
        </pc:spChg>
        <pc:spChg chg="del">
          <ac:chgData name="Jana Lu" userId="76d7ce9a-58f9-4227-9ce6-18dcc353422d" providerId="ADAL" clId="{98EA3BAF-C150-4658-80F6-042E70B42E27}" dt="2024-09-06T14:05:19.845" v="771" actId="478"/>
          <ac:spMkLst>
            <pc:docMk/>
            <pc:sldMk cId="2936283521" sldId="1085"/>
            <ac:spMk id="16" creationId="{6230068B-82A8-ACDE-8B81-46DF74B4E3A4}"/>
          </ac:spMkLst>
        </pc:spChg>
        <pc:spChg chg="del">
          <ac:chgData name="Jana Lu" userId="76d7ce9a-58f9-4227-9ce6-18dcc353422d" providerId="ADAL" clId="{98EA3BAF-C150-4658-80F6-042E70B42E27}" dt="2024-09-06T14:05:19.845" v="771" actId="478"/>
          <ac:spMkLst>
            <pc:docMk/>
            <pc:sldMk cId="2936283521" sldId="1085"/>
            <ac:spMk id="17" creationId="{322D71AA-4C66-58B1-AB93-4EBA6FFE90DD}"/>
          </ac:spMkLst>
        </pc:spChg>
        <pc:spChg chg="del">
          <ac:chgData name="Jana Lu" userId="76d7ce9a-58f9-4227-9ce6-18dcc353422d" providerId="ADAL" clId="{98EA3BAF-C150-4658-80F6-042E70B42E27}" dt="2024-09-06T14:05:19.845" v="771" actId="478"/>
          <ac:spMkLst>
            <pc:docMk/>
            <pc:sldMk cId="2936283521" sldId="1085"/>
            <ac:spMk id="18" creationId="{6D82401D-07E0-3217-2757-3650E370BD90}"/>
          </ac:spMkLst>
        </pc:spChg>
        <pc:spChg chg="del">
          <ac:chgData name="Jana Lu" userId="76d7ce9a-58f9-4227-9ce6-18dcc353422d" providerId="ADAL" clId="{98EA3BAF-C150-4658-80F6-042E70B42E27}" dt="2024-09-06T14:05:19.845" v="771" actId="478"/>
          <ac:spMkLst>
            <pc:docMk/>
            <pc:sldMk cId="2936283521" sldId="1085"/>
            <ac:spMk id="19" creationId="{EF5B8C84-F1A2-9A40-15D8-F9ADEE13BF4F}"/>
          </ac:spMkLst>
        </pc:spChg>
        <pc:spChg chg="del">
          <ac:chgData name="Jana Lu" userId="76d7ce9a-58f9-4227-9ce6-18dcc353422d" providerId="ADAL" clId="{98EA3BAF-C150-4658-80F6-042E70B42E27}" dt="2024-09-06T14:05:19.845" v="771" actId="478"/>
          <ac:spMkLst>
            <pc:docMk/>
            <pc:sldMk cId="2936283521" sldId="1085"/>
            <ac:spMk id="20" creationId="{1FF1CB1E-0447-36FD-6BDB-1FD59C80A8BE}"/>
          </ac:spMkLst>
        </pc:spChg>
        <pc:spChg chg="del">
          <ac:chgData name="Jana Lu" userId="76d7ce9a-58f9-4227-9ce6-18dcc353422d" providerId="ADAL" clId="{98EA3BAF-C150-4658-80F6-042E70B42E27}" dt="2024-09-06T14:05:19.845" v="771" actId="478"/>
          <ac:spMkLst>
            <pc:docMk/>
            <pc:sldMk cId="2936283521" sldId="1085"/>
            <ac:spMk id="21" creationId="{5473477D-0DB4-1679-6B20-EA0098CD32E8}"/>
          </ac:spMkLst>
        </pc:spChg>
        <pc:spChg chg="del">
          <ac:chgData name="Jana Lu" userId="76d7ce9a-58f9-4227-9ce6-18dcc353422d" providerId="ADAL" clId="{98EA3BAF-C150-4658-80F6-042E70B42E27}" dt="2024-09-06T14:05:19.845" v="771" actId="478"/>
          <ac:spMkLst>
            <pc:docMk/>
            <pc:sldMk cId="2936283521" sldId="1085"/>
            <ac:spMk id="22" creationId="{7CCC173A-6B22-26E4-1BD5-EC43BB81049F}"/>
          </ac:spMkLst>
        </pc:spChg>
        <pc:spChg chg="ord">
          <ac:chgData name="Jana Lu" userId="76d7ce9a-58f9-4227-9ce6-18dcc353422d" providerId="ADAL" clId="{98EA3BAF-C150-4658-80F6-042E70B42E27}" dt="2024-09-06T14:05:23.515" v="772" actId="13244"/>
          <ac:spMkLst>
            <pc:docMk/>
            <pc:sldMk cId="2936283521" sldId="1085"/>
            <ac:spMk id="24" creationId="{07B31F92-D1EC-3A7F-467A-2B00D2AA9F26}"/>
          </ac:spMkLst>
        </pc:spChg>
      </pc:sldChg>
      <pc:sldChg chg="delSp modSp mod">
        <pc:chgData name="Jana Lu" userId="76d7ce9a-58f9-4227-9ce6-18dcc353422d" providerId="ADAL" clId="{98EA3BAF-C150-4658-80F6-042E70B42E27}" dt="2024-09-06T14:05:13.157" v="770" actId="962"/>
        <pc:sldMkLst>
          <pc:docMk/>
          <pc:sldMk cId="972399001" sldId="1086"/>
        </pc:sldMkLst>
        <pc:spChg chg="del">
          <ac:chgData name="Jana Lu" userId="76d7ce9a-58f9-4227-9ce6-18dcc353422d" providerId="ADAL" clId="{98EA3BAF-C150-4658-80F6-042E70B42E27}" dt="2024-09-06T14:04:05.525" v="767" actId="478"/>
          <ac:spMkLst>
            <pc:docMk/>
            <pc:sldMk cId="972399001" sldId="1086"/>
            <ac:spMk id="3" creationId="{A70F6FCF-2F02-C6CD-8D50-B4BBFCA8AD71}"/>
          </ac:spMkLst>
        </pc:spChg>
        <pc:spChg chg="del">
          <ac:chgData name="Jana Lu" userId="76d7ce9a-58f9-4227-9ce6-18dcc353422d" providerId="ADAL" clId="{98EA3BAF-C150-4658-80F6-042E70B42E27}" dt="2024-09-06T14:04:05.525" v="767" actId="478"/>
          <ac:spMkLst>
            <pc:docMk/>
            <pc:sldMk cId="972399001" sldId="1086"/>
            <ac:spMk id="4" creationId="{C24F744F-89A9-43DA-90ED-B1FE675B4FDB}"/>
          </ac:spMkLst>
        </pc:spChg>
        <pc:spChg chg="del">
          <ac:chgData name="Jana Lu" userId="76d7ce9a-58f9-4227-9ce6-18dcc353422d" providerId="ADAL" clId="{98EA3BAF-C150-4658-80F6-042E70B42E27}" dt="2024-09-06T14:04:05.525" v="767" actId="478"/>
          <ac:spMkLst>
            <pc:docMk/>
            <pc:sldMk cId="972399001" sldId="1086"/>
            <ac:spMk id="5" creationId="{FED83A3D-2023-D3BB-A2BD-9EEC17D7C50B}"/>
          </ac:spMkLst>
        </pc:spChg>
        <pc:spChg chg="del">
          <ac:chgData name="Jana Lu" userId="76d7ce9a-58f9-4227-9ce6-18dcc353422d" providerId="ADAL" clId="{98EA3BAF-C150-4658-80F6-042E70B42E27}" dt="2024-09-06T14:04:05.525" v="767" actId="478"/>
          <ac:spMkLst>
            <pc:docMk/>
            <pc:sldMk cId="972399001" sldId="1086"/>
            <ac:spMk id="6" creationId="{538E98F9-0DC5-553D-BFF6-6D159D124FDA}"/>
          </ac:spMkLst>
        </pc:spChg>
        <pc:spChg chg="del">
          <ac:chgData name="Jana Lu" userId="76d7ce9a-58f9-4227-9ce6-18dcc353422d" providerId="ADAL" clId="{98EA3BAF-C150-4658-80F6-042E70B42E27}" dt="2024-09-06T14:04:05.525" v="767" actId="478"/>
          <ac:spMkLst>
            <pc:docMk/>
            <pc:sldMk cId="972399001" sldId="1086"/>
            <ac:spMk id="7" creationId="{031FB6ED-E309-D450-EA80-0226EBAEC7B4}"/>
          </ac:spMkLst>
        </pc:spChg>
        <pc:spChg chg="del">
          <ac:chgData name="Jana Lu" userId="76d7ce9a-58f9-4227-9ce6-18dcc353422d" providerId="ADAL" clId="{98EA3BAF-C150-4658-80F6-042E70B42E27}" dt="2024-09-06T14:04:05.525" v="767" actId="478"/>
          <ac:spMkLst>
            <pc:docMk/>
            <pc:sldMk cId="972399001" sldId="1086"/>
            <ac:spMk id="8" creationId="{97FE4D71-EAF3-462B-7650-287E4ECC73C2}"/>
          </ac:spMkLst>
        </pc:spChg>
        <pc:spChg chg="del">
          <ac:chgData name="Jana Lu" userId="76d7ce9a-58f9-4227-9ce6-18dcc353422d" providerId="ADAL" clId="{98EA3BAF-C150-4658-80F6-042E70B42E27}" dt="2024-09-06T14:04:05.525" v="767" actId="478"/>
          <ac:spMkLst>
            <pc:docMk/>
            <pc:sldMk cId="972399001" sldId="1086"/>
            <ac:spMk id="9" creationId="{D72B9A80-7EFB-DE5A-2458-40CE2E7F79BB}"/>
          </ac:spMkLst>
        </pc:spChg>
        <pc:spChg chg="del">
          <ac:chgData name="Jana Lu" userId="76d7ce9a-58f9-4227-9ce6-18dcc353422d" providerId="ADAL" clId="{98EA3BAF-C150-4658-80F6-042E70B42E27}" dt="2024-09-06T14:04:05.525" v="767" actId="478"/>
          <ac:spMkLst>
            <pc:docMk/>
            <pc:sldMk cId="972399001" sldId="1086"/>
            <ac:spMk id="10" creationId="{6F9EB04E-A018-C0C6-22AE-D331F077A3CC}"/>
          </ac:spMkLst>
        </pc:spChg>
        <pc:spChg chg="del">
          <ac:chgData name="Jana Lu" userId="76d7ce9a-58f9-4227-9ce6-18dcc353422d" providerId="ADAL" clId="{98EA3BAF-C150-4658-80F6-042E70B42E27}" dt="2024-09-06T14:04:05.525" v="767" actId="478"/>
          <ac:spMkLst>
            <pc:docMk/>
            <pc:sldMk cId="972399001" sldId="1086"/>
            <ac:spMk id="11" creationId="{2622D1DF-1C93-5BA5-8543-AF9D0EAED1F4}"/>
          </ac:spMkLst>
        </pc:spChg>
        <pc:spChg chg="del">
          <ac:chgData name="Jana Lu" userId="76d7ce9a-58f9-4227-9ce6-18dcc353422d" providerId="ADAL" clId="{98EA3BAF-C150-4658-80F6-042E70B42E27}" dt="2024-09-06T14:04:05.525" v="767" actId="478"/>
          <ac:spMkLst>
            <pc:docMk/>
            <pc:sldMk cId="972399001" sldId="1086"/>
            <ac:spMk id="12" creationId="{F19BDE88-F89E-E9B8-4EFA-F317D801A38F}"/>
          </ac:spMkLst>
        </pc:spChg>
        <pc:spChg chg="del">
          <ac:chgData name="Jana Lu" userId="76d7ce9a-58f9-4227-9ce6-18dcc353422d" providerId="ADAL" clId="{98EA3BAF-C150-4658-80F6-042E70B42E27}" dt="2024-09-06T14:04:05.525" v="767" actId="478"/>
          <ac:spMkLst>
            <pc:docMk/>
            <pc:sldMk cId="972399001" sldId="1086"/>
            <ac:spMk id="13" creationId="{77DBFC8E-BA64-34D0-95F0-111160E4ABDA}"/>
          </ac:spMkLst>
        </pc:spChg>
        <pc:spChg chg="del">
          <ac:chgData name="Jana Lu" userId="76d7ce9a-58f9-4227-9ce6-18dcc353422d" providerId="ADAL" clId="{98EA3BAF-C150-4658-80F6-042E70B42E27}" dt="2024-09-06T14:04:05.525" v="767" actId="478"/>
          <ac:spMkLst>
            <pc:docMk/>
            <pc:sldMk cId="972399001" sldId="1086"/>
            <ac:spMk id="14" creationId="{AA652DD8-E0BC-A5A8-96C5-BFB466E877B4}"/>
          </ac:spMkLst>
        </pc:spChg>
        <pc:spChg chg="del">
          <ac:chgData name="Jana Lu" userId="76d7ce9a-58f9-4227-9ce6-18dcc353422d" providerId="ADAL" clId="{98EA3BAF-C150-4658-80F6-042E70B42E27}" dt="2024-09-06T14:04:05.525" v="767" actId="478"/>
          <ac:spMkLst>
            <pc:docMk/>
            <pc:sldMk cId="972399001" sldId="1086"/>
            <ac:spMk id="15" creationId="{A875C1CA-4B06-28A1-DFA6-DA537DE75FEC}"/>
          </ac:spMkLst>
        </pc:spChg>
        <pc:spChg chg="del">
          <ac:chgData name="Jana Lu" userId="76d7ce9a-58f9-4227-9ce6-18dcc353422d" providerId="ADAL" clId="{98EA3BAF-C150-4658-80F6-042E70B42E27}" dt="2024-09-06T14:04:05.525" v="767" actId="478"/>
          <ac:spMkLst>
            <pc:docMk/>
            <pc:sldMk cId="972399001" sldId="1086"/>
            <ac:spMk id="16" creationId="{B8632FB4-8068-7AC7-1955-B44AF122BCFA}"/>
          </ac:spMkLst>
        </pc:spChg>
        <pc:spChg chg="del">
          <ac:chgData name="Jana Lu" userId="76d7ce9a-58f9-4227-9ce6-18dcc353422d" providerId="ADAL" clId="{98EA3BAF-C150-4658-80F6-042E70B42E27}" dt="2024-09-06T14:04:05.525" v="767" actId="478"/>
          <ac:spMkLst>
            <pc:docMk/>
            <pc:sldMk cId="972399001" sldId="1086"/>
            <ac:spMk id="17" creationId="{DE03B587-6289-1CB1-0CCE-93A58989D934}"/>
          </ac:spMkLst>
        </pc:spChg>
        <pc:spChg chg="del">
          <ac:chgData name="Jana Lu" userId="76d7ce9a-58f9-4227-9ce6-18dcc353422d" providerId="ADAL" clId="{98EA3BAF-C150-4658-80F6-042E70B42E27}" dt="2024-09-06T14:04:05.525" v="767" actId="478"/>
          <ac:spMkLst>
            <pc:docMk/>
            <pc:sldMk cId="972399001" sldId="1086"/>
            <ac:spMk id="18" creationId="{5BA27716-86CD-B809-619F-2B2AEC55E39F}"/>
          </ac:spMkLst>
        </pc:spChg>
        <pc:spChg chg="del">
          <ac:chgData name="Jana Lu" userId="76d7ce9a-58f9-4227-9ce6-18dcc353422d" providerId="ADAL" clId="{98EA3BAF-C150-4658-80F6-042E70B42E27}" dt="2024-09-06T14:04:05.525" v="767" actId="478"/>
          <ac:spMkLst>
            <pc:docMk/>
            <pc:sldMk cId="972399001" sldId="1086"/>
            <ac:spMk id="19" creationId="{0F4ACD7F-C5EE-4002-3298-C57E00E367B4}"/>
          </ac:spMkLst>
        </pc:spChg>
        <pc:spChg chg="del">
          <ac:chgData name="Jana Lu" userId="76d7ce9a-58f9-4227-9ce6-18dcc353422d" providerId="ADAL" clId="{98EA3BAF-C150-4658-80F6-042E70B42E27}" dt="2024-09-06T14:04:05.525" v="767" actId="478"/>
          <ac:spMkLst>
            <pc:docMk/>
            <pc:sldMk cId="972399001" sldId="1086"/>
            <ac:spMk id="20" creationId="{950D6C6C-9287-7484-C0E1-A3DEC917CD8B}"/>
          </ac:spMkLst>
        </pc:spChg>
        <pc:spChg chg="del">
          <ac:chgData name="Jana Lu" userId="76d7ce9a-58f9-4227-9ce6-18dcc353422d" providerId="ADAL" clId="{98EA3BAF-C150-4658-80F6-042E70B42E27}" dt="2024-09-06T14:04:05.525" v="767" actId="478"/>
          <ac:spMkLst>
            <pc:docMk/>
            <pc:sldMk cId="972399001" sldId="1086"/>
            <ac:spMk id="21" creationId="{CD562100-9B5C-B830-9B42-46F1E6B6EA8F}"/>
          </ac:spMkLst>
        </pc:spChg>
        <pc:spChg chg="del">
          <ac:chgData name="Jana Lu" userId="76d7ce9a-58f9-4227-9ce6-18dcc353422d" providerId="ADAL" clId="{98EA3BAF-C150-4658-80F6-042E70B42E27}" dt="2024-09-06T14:04:05.525" v="767" actId="478"/>
          <ac:spMkLst>
            <pc:docMk/>
            <pc:sldMk cId="972399001" sldId="1086"/>
            <ac:spMk id="22" creationId="{690210A3-EF74-D52C-5A3A-19EA49B51537}"/>
          </ac:spMkLst>
        </pc:spChg>
        <pc:spChg chg="ord">
          <ac:chgData name="Jana Lu" userId="76d7ce9a-58f9-4227-9ce6-18dcc353422d" providerId="ADAL" clId="{98EA3BAF-C150-4658-80F6-042E70B42E27}" dt="2024-09-06T14:04:49.497" v="769" actId="13244"/>
          <ac:spMkLst>
            <pc:docMk/>
            <pc:sldMk cId="972399001" sldId="1086"/>
            <ac:spMk id="24" creationId="{8C5B9D18-D3CC-0587-7B83-E74C3596486D}"/>
          </ac:spMkLst>
        </pc:spChg>
        <pc:picChg chg="mod">
          <ac:chgData name="Jana Lu" userId="76d7ce9a-58f9-4227-9ce6-18dcc353422d" providerId="ADAL" clId="{98EA3BAF-C150-4658-80F6-042E70B42E27}" dt="2024-09-06T14:05:13.157" v="770" actId="962"/>
          <ac:picMkLst>
            <pc:docMk/>
            <pc:sldMk cId="972399001" sldId="1086"/>
            <ac:picMk id="2050" creationId="{A76DDBC8-5808-BD00-4519-F7281F27DA55}"/>
          </ac:picMkLst>
        </pc:picChg>
      </pc:sldChg>
      <pc:sldChg chg="delSp modSp mod">
        <pc:chgData name="Jana Lu" userId="76d7ce9a-58f9-4227-9ce6-18dcc353422d" providerId="ADAL" clId="{98EA3BAF-C150-4658-80F6-042E70B42E27}" dt="2024-09-06T14:03:51.487" v="766" actId="962"/>
        <pc:sldMkLst>
          <pc:docMk/>
          <pc:sldMk cId="2556456603" sldId="1087"/>
        </pc:sldMkLst>
        <pc:spChg chg="del">
          <ac:chgData name="Jana Lu" userId="76d7ce9a-58f9-4227-9ce6-18dcc353422d" providerId="ADAL" clId="{98EA3BAF-C150-4658-80F6-042E70B42E27}" dt="2024-09-06T14:01:28.810" v="760" actId="478"/>
          <ac:spMkLst>
            <pc:docMk/>
            <pc:sldMk cId="2556456603" sldId="1087"/>
            <ac:spMk id="3" creationId="{1781C087-8ECB-4A0A-E6D2-CC5C69EB522A}"/>
          </ac:spMkLst>
        </pc:spChg>
        <pc:spChg chg="del">
          <ac:chgData name="Jana Lu" userId="76d7ce9a-58f9-4227-9ce6-18dcc353422d" providerId="ADAL" clId="{98EA3BAF-C150-4658-80F6-042E70B42E27}" dt="2024-09-06T14:01:28.810" v="760" actId="478"/>
          <ac:spMkLst>
            <pc:docMk/>
            <pc:sldMk cId="2556456603" sldId="1087"/>
            <ac:spMk id="4" creationId="{3CD9AA92-5A1A-4DE4-CA26-65E6A9E06A81}"/>
          </ac:spMkLst>
        </pc:spChg>
        <pc:spChg chg="del">
          <ac:chgData name="Jana Lu" userId="76d7ce9a-58f9-4227-9ce6-18dcc353422d" providerId="ADAL" clId="{98EA3BAF-C150-4658-80F6-042E70B42E27}" dt="2024-09-06T14:01:28.810" v="760" actId="478"/>
          <ac:spMkLst>
            <pc:docMk/>
            <pc:sldMk cId="2556456603" sldId="1087"/>
            <ac:spMk id="5" creationId="{2C11D082-DE8A-56A4-12C0-A0A2C6DED21A}"/>
          </ac:spMkLst>
        </pc:spChg>
        <pc:spChg chg="del">
          <ac:chgData name="Jana Lu" userId="76d7ce9a-58f9-4227-9ce6-18dcc353422d" providerId="ADAL" clId="{98EA3BAF-C150-4658-80F6-042E70B42E27}" dt="2024-09-06T14:01:28.810" v="760" actId="478"/>
          <ac:spMkLst>
            <pc:docMk/>
            <pc:sldMk cId="2556456603" sldId="1087"/>
            <ac:spMk id="6" creationId="{BFD0ABC4-F319-3211-366F-1C4E4D47D316}"/>
          </ac:spMkLst>
        </pc:spChg>
        <pc:spChg chg="del">
          <ac:chgData name="Jana Lu" userId="76d7ce9a-58f9-4227-9ce6-18dcc353422d" providerId="ADAL" clId="{98EA3BAF-C150-4658-80F6-042E70B42E27}" dt="2024-09-06T14:01:28.810" v="760" actId="478"/>
          <ac:spMkLst>
            <pc:docMk/>
            <pc:sldMk cId="2556456603" sldId="1087"/>
            <ac:spMk id="7" creationId="{33689B9C-CE36-C142-4289-5C53A346839C}"/>
          </ac:spMkLst>
        </pc:spChg>
        <pc:spChg chg="del">
          <ac:chgData name="Jana Lu" userId="76d7ce9a-58f9-4227-9ce6-18dcc353422d" providerId="ADAL" clId="{98EA3BAF-C150-4658-80F6-042E70B42E27}" dt="2024-09-06T14:01:28.810" v="760" actId="478"/>
          <ac:spMkLst>
            <pc:docMk/>
            <pc:sldMk cId="2556456603" sldId="1087"/>
            <ac:spMk id="8" creationId="{CCCD346A-12C8-DB86-ED73-BA83BC30BB1A}"/>
          </ac:spMkLst>
        </pc:spChg>
        <pc:spChg chg="del">
          <ac:chgData name="Jana Lu" userId="76d7ce9a-58f9-4227-9ce6-18dcc353422d" providerId="ADAL" clId="{98EA3BAF-C150-4658-80F6-042E70B42E27}" dt="2024-09-06T14:01:28.810" v="760" actId="478"/>
          <ac:spMkLst>
            <pc:docMk/>
            <pc:sldMk cId="2556456603" sldId="1087"/>
            <ac:spMk id="9" creationId="{50AC9A52-5236-1CB0-65B0-1DED25EC2DE9}"/>
          </ac:spMkLst>
        </pc:spChg>
        <pc:spChg chg="del">
          <ac:chgData name="Jana Lu" userId="76d7ce9a-58f9-4227-9ce6-18dcc353422d" providerId="ADAL" clId="{98EA3BAF-C150-4658-80F6-042E70B42E27}" dt="2024-09-06T14:01:28.810" v="760" actId="478"/>
          <ac:spMkLst>
            <pc:docMk/>
            <pc:sldMk cId="2556456603" sldId="1087"/>
            <ac:spMk id="10" creationId="{4B0EAC74-59ED-7442-CFCA-3FFF7CB26A9D}"/>
          </ac:spMkLst>
        </pc:spChg>
        <pc:spChg chg="del">
          <ac:chgData name="Jana Lu" userId="76d7ce9a-58f9-4227-9ce6-18dcc353422d" providerId="ADAL" clId="{98EA3BAF-C150-4658-80F6-042E70B42E27}" dt="2024-09-06T14:01:28.810" v="760" actId="478"/>
          <ac:spMkLst>
            <pc:docMk/>
            <pc:sldMk cId="2556456603" sldId="1087"/>
            <ac:spMk id="11" creationId="{BE429B60-5C0A-7901-A23E-A1F7AFB40C22}"/>
          </ac:spMkLst>
        </pc:spChg>
        <pc:spChg chg="del">
          <ac:chgData name="Jana Lu" userId="76d7ce9a-58f9-4227-9ce6-18dcc353422d" providerId="ADAL" clId="{98EA3BAF-C150-4658-80F6-042E70B42E27}" dt="2024-09-06T14:01:28.810" v="760" actId="478"/>
          <ac:spMkLst>
            <pc:docMk/>
            <pc:sldMk cId="2556456603" sldId="1087"/>
            <ac:spMk id="12" creationId="{96B6557D-45CA-31EA-E2C1-B67A7540CBE1}"/>
          </ac:spMkLst>
        </pc:spChg>
        <pc:spChg chg="del">
          <ac:chgData name="Jana Lu" userId="76d7ce9a-58f9-4227-9ce6-18dcc353422d" providerId="ADAL" clId="{98EA3BAF-C150-4658-80F6-042E70B42E27}" dt="2024-09-06T14:01:28.810" v="760" actId="478"/>
          <ac:spMkLst>
            <pc:docMk/>
            <pc:sldMk cId="2556456603" sldId="1087"/>
            <ac:spMk id="13" creationId="{39147218-C6EB-68D7-8331-BE99395829AB}"/>
          </ac:spMkLst>
        </pc:spChg>
        <pc:spChg chg="del">
          <ac:chgData name="Jana Lu" userId="76d7ce9a-58f9-4227-9ce6-18dcc353422d" providerId="ADAL" clId="{98EA3BAF-C150-4658-80F6-042E70B42E27}" dt="2024-09-06T14:01:28.810" v="760" actId="478"/>
          <ac:spMkLst>
            <pc:docMk/>
            <pc:sldMk cId="2556456603" sldId="1087"/>
            <ac:spMk id="14" creationId="{DF5C951A-375B-E941-8A2F-E1F563F99AFC}"/>
          </ac:spMkLst>
        </pc:spChg>
        <pc:spChg chg="del">
          <ac:chgData name="Jana Lu" userId="76d7ce9a-58f9-4227-9ce6-18dcc353422d" providerId="ADAL" clId="{98EA3BAF-C150-4658-80F6-042E70B42E27}" dt="2024-09-06T14:01:28.810" v="760" actId="478"/>
          <ac:spMkLst>
            <pc:docMk/>
            <pc:sldMk cId="2556456603" sldId="1087"/>
            <ac:spMk id="15" creationId="{672D19CA-57DC-6CC3-4B36-F5ADCCF8F8C3}"/>
          </ac:spMkLst>
        </pc:spChg>
        <pc:spChg chg="del">
          <ac:chgData name="Jana Lu" userId="76d7ce9a-58f9-4227-9ce6-18dcc353422d" providerId="ADAL" clId="{98EA3BAF-C150-4658-80F6-042E70B42E27}" dt="2024-09-06T14:01:28.810" v="760" actId="478"/>
          <ac:spMkLst>
            <pc:docMk/>
            <pc:sldMk cId="2556456603" sldId="1087"/>
            <ac:spMk id="16" creationId="{DCC8A330-4B70-D2FB-FCA6-C2F975AEFB7A}"/>
          </ac:spMkLst>
        </pc:spChg>
        <pc:spChg chg="del">
          <ac:chgData name="Jana Lu" userId="76d7ce9a-58f9-4227-9ce6-18dcc353422d" providerId="ADAL" clId="{98EA3BAF-C150-4658-80F6-042E70B42E27}" dt="2024-09-06T14:01:28.810" v="760" actId="478"/>
          <ac:spMkLst>
            <pc:docMk/>
            <pc:sldMk cId="2556456603" sldId="1087"/>
            <ac:spMk id="17" creationId="{B4C2B019-1316-1D5C-067D-E38D7F86C5B3}"/>
          </ac:spMkLst>
        </pc:spChg>
        <pc:spChg chg="del">
          <ac:chgData name="Jana Lu" userId="76d7ce9a-58f9-4227-9ce6-18dcc353422d" providerId="ADAL" clId="{98EA3BAF-C150-4658-80F6-042E70B42E27}" dt="2024-09-06T14:01:28.810" v="760" actId="478"/>
          <ac:spMkLst>
            <pc:docMk/>
            <pc:sldMk cId="2556456603" sldId="1087"/>
            <ac:spMk id="18" creationId="{26962D6F-FF7F-AF80-7C2B-8611D151B0C7}"/>
          </ac:spMkLst>
        </pc:spChg>
        <pc:spChg chg="del">
          <ac:chgData name="Jana Lu" userId="76d7ce9a-58f9-4227-9ce6-18dcc353422d" providerId="ADAL" clId="{98EA3BAF-C150-4658-80F6-042E70B42E27}" dt="2024-09-06T14:01:28.810" v="760" actId="478"/>
          <ac:spMkLst>
            <pc:docMk/>
            <pc:sldMk cId="2556456603" sldId="1087"/>
            <ac:spMk id="19" creationId="{DF5237ED-9C19-EE94-FF6A-768415D3BFE4}"/>
          </ac:spMkLst>
        </pc:spChg>
        <pc:spChg chg="del">
          <ac:chgData name="Jana Lu" userId="76d7ce9a-58f9-4227-9ce6-18dcc353422d" providerId="ADAL" clId="{98EA3BAF-C150-4658-80F6-042E70B42E27}" dt="2024-09-06T14:01:28.810" v="760" actId="478"/>
          <ac:spMkLst>
            <pc:docMk/>
            <pc:sldMk cId="2556456603" sldId="1087"/>
            <ac:spMk id="20" creationId="{8FB89DAA-E011-D10B-AA7F-15CDB55A4A50}"/>
          </ac:spMkLst>
        </pc:spChg>
        <pc:spChg chg="del">
          <ac:chgData name="Jana Lu" userId="76d7ce9a-58f9-4227-9ce6-18dcc353422d" providerId="ADAL" clId="{98EA3BAF-C150-4658-80F6-042E70B42E27}" dt="2024-09-06T14:01:28.810" v="760" actId="478"/>
          <ac:spMkLst>
            <pc:docMk/>
            <pc:sldMk cId="2556456603" sldId="1087"/>
            <ac:spMk id="21" creationId="{99F0D3A3-FBD5-F827-ECBF-652CDE94208E}"/>
          </ac:spMkLst>
        </pc:spChg>
        <pc:spChg chg="del">
          <ac:chgData name="Jana Lu" userId="76d7ce9a-58f9-4227-9ce6-18dcc353422d" providerId="ADAL" clId="{98EA3BAF-C150-4658-80F6-042E70B42E27}" dt="2024-09-06T14:01:28.810" v="760" actId="478"/>
          <ac:spMkLst>
            <pc:docMk/>
            <pc:sldMk cId="2556456603" sldId="1087"/>
            <ac:spMk id="22" creationId="{FA7C7D68-E974-27BF-2F17-998BCBEB1FCA}"/>
          </ac:spMkLst>
        </pc:spChg>
        <pc:spChg chg="ord">
          <ac:chgData name="Jana Lu" userId="76d7ce9a-58f9-4227-9ce6-18dcc353422d" providerId="ADAL" clId="{98EA3BAF-C150-4658-80F6-042E70B42E27}" dt="2024-09-06T14:01:33.568" v="761" actId="13244"/>
          <ac:spMkLst>
            <pc:docMk/>
            <pc:sldMk cId="2556456603" sldId="1087"/>
            <ac:spMk id="24" creationId="{A02BC9AC-55BF-587B-F099-ABE945C2825F}"/>
          </ac:spMkLst>
        </pc:spChg>
        <pc:picChg chg="mod">
          <ac:chgData name="Jana Lu" userId="76d7ce9a-58f9-4227-9ce6-18dcc353422d" providerId="ADAL" clId="{98EA3BAF-C150-4658-80F6-042E70B42E27}" dt="2024-09-06T14:03:51.487" v="766" actId="962"/>
          <ac:picMkLst>
            <pc:docMk/>
            <pc:sldMk cId="2556456603" sldId="1087"/>
            <ac:picMk id="2050" creationId="{CB4D3E70-3E85-4C0A-A7E7-946F9A8F18FD}"/>
          </ac:picMkLst>
        </pc:picChg>
      </pc:sldChg>
      <pc:sldChg chg="delSp modSp mod">
        <pc:chgData name="Jana Lu" userId="76d7ce9a-58f9-4227-9ce6-18dcc353422d" providerId="ADAL" clId="{98EA3BAF-C150-4658-80F6-042E70B42E27}" dt="2024-09-06T14:13:16.273" v="947" actId="478"/>
        <pc:sldMkLst>
          <pc:docMk/>
          <pc:sldMk cId="2058605046" sldId="1088"/>
        </pc:sldMkLst>
        <pc:spChg chg="del">
          <ac:chgData name="Jana Lu" userId="76d7ce9a-58f9-4227-9ce6-18dcc353422d" providerId="ADAL" clId="{98EA3BAF-C150-4658-80F6-042E70B42E27}" dt="2024-09-06T14:12:44.366" v="943" actId="478"/>
          <ac:spMkLst>
            <pc:docMk/>
            <pc:sldMk cId="2058605046" sldId="1088"/>
            <ac:spMk id="3" creationId="{E681268D-A9F7-9DA3-6BE0-2F3D2814ACCB}"/>
          </ac:spMkLst>
        </pc:spChg>
        <pc:spChg chg="del">
          <ac:chgData name="Jana Lu" userId="76d7ce9a-58f9-4227-9ce6-18dcc353422d" providerId="ADAL" clId="{98EA3BAF-C150-4658-80F6-042E70B42E27}" dt="2024-09-06T14:12:44.366" v="943" actId="478"/>
          <ac:spMkLst>
            <pc:docMk/>
            <pc:sldMk cId="2058605046" sldId="1088"/>
            <ac:spMk id="4" creationId="{6F209983-BBD7-3D52-2736-0B2C15C2C9AF}"/>
          </ac:spMkLst>
        </pc:spChg>
        <pc:spChg chg="del">
          <ac:chgData name="Jana Lu" userId="76d7ce9a-58f9-4227-9ce6-18dcc353422d" providerId="ADAL" clId="{98EA3BAF-C150-4658-80F6-042E70B42E27}" dt="2024-09-06T14:12:44.366" v="943" actId="478"/>
          <ac:spMkLst>
            <pc:docMk/>
            <pc:sldMk cId="2058605046" sldId="1088"/>
            <ac:spMk id="5" creationId="{DD620CD2-571B-B82A-5D0C-6EDB1C06222A}"/>
          </ac:spMkLst>
        </pc:spChg>
        <pc:spChg chg="del">
          <ac:chgData name="Jana Lu" userId="76d7ce9a-58f9-4227-9ce6-18dcc353422d" providerId="ADAL" clId="{98EA3BAF-C150-4658-80F6-042E70B42E27}" dt="2024-09-06T14:12:44.366" v="943" actId="478"/>
          <ac:spMkLst>
            <pc:docMk/>
            <pc:sldMk cId="2058605046" sldId="1088"/>
            <ac:spMk id="6" creationId="{7AFFF1AC-8BB8-3FFD-51FB-4CC08ADC46C5}"/>
          </ac:spMkLst>
        </pc:spChg>
        <pc:spChg chg="del">
          <ac:chgData name="Jana Lu" userId="76d7ce9a-58f9-4227-9ce6-18dcc353422d" providerId="ADAL" clId="{98EA3BAF-C150-4658-80F6-042E70B42E27}" dt="2024-09-06T14:12:44.366" v="943" actId="478"/>
          <ac:spMkLst>
            <pc:docMk/>
            <pc:sldMk cId="2058605046" sldId="1088"/>
            <ac:spMk id="7" creationId="{DE9E0EA1-CE44-9DA1-74BB-E90AE1362D2F}"/>
          </ac:spMkLst>
        </pc:spChg>
        <pc:spChg chg="del">
          <ac:chgData name="Jana Lu" userId="76d7ce9a-58f9-4227-9ce6-18dcc353422d" providerId="ADAL" clId="{98EA3BAF-C150-4658-80F6-042E70B42E27}" dt="2024-09-06T14:12:44.366" v="943" actId="478"/>
          <ac:spMkLst>
            <pc:docMk/>
            <pc:sldMk cId="2058605046" sldId="1088"/>
            <ac:spMk id="8" creationId="{7508C562-3697-97FB-1A4F-539B5FB1B4E4}"/>
          </ac:spMkLst>
        </pc:spChg>
        <pc:spChg chg="del">
          <ac:chgData name="Jana Lu" userId="76d7ce9a-58f9-4227-9ce6-18dcc353422d" providerId="ADAL" clId="{98EA3BAF-C150-4658-80F6-042E70B42E27}" dt="2024-09-06T14:12:44.366" v="943" actId="478"/>
          <ac:spMkLst>
            <pc:docMk/>
            <pc:sldMk cId="2058605046" sldId="1088"/>
            <ac:spMk id="9" creationId="{6ED7685F-ABD8-20C5-16D1-97CC9A043AAF}"/>
          </ac:spMkLst>
        </pc:spChg>
        <pc:spChg chg="del">
          <ac:chgData name="Jana Lu" userId="76d7ce9a-58f9-4227-9ce6-18dcc353422d" providerId="ADAL" clId="{98EA3BAF-C150-4658-80F6-042E70B42E27}" dt="2024-09-06T14:12:44.366" v="943" actId="478"/>
          <ac:spMkLst>
            <pc:docMk/>
            <pc:sldMk cId="2058605046" sldId="1088"/>
            <ac:spMk id="10" creationId="{D63D1135-DA1C-5B8B-CB06-1F7EE986DB53}"/>
          </ac:spMkLst>
        </pc:spChg>
        <pc:spChg chg="del">
          <ac:chgData name="Jana Lu" userId="76d7ce9a-58f9-4227-9ce6-18dcc353422d" providerId="ADAL" clId="{98EA3BAF-C150-4658-80F6-042E70B42E27}" dt="2024-09-06T14:12:44.366" v="943" actId="478"/>
          <ac:spMkLst>
            <pc:docMk/>
            <pc:sldMk cId="2058605046" sldId="1088"/>
            <ac:spMk id="11" creationId="{A3E01C7D-3D54-676C-9AAB-E6C1C98674ED}"/>
          </ac:spMkLst>
        </pc:spChg>
        <pc:spChg chg="del">
          <ac:chgData name="Jana Lu" userId="76d7ce9a-58f9-4227-9ce6-18dcc353422d" providerId="ADAL" clId="{98EA3BAF-C150-4658-80F6-042E70B42E27}" dt="2024-09-06T14:12:44.366" v="943" actId="478"/>
          <ac:spMkLst>
            <pc:docMk/>
            <pc:sldMk cId="2058605046" sldId="1088"/>
            <ac:spMk id="12" creationId="{B6CD0D71-9123-F5F8-9368-C6D6D16279B7}"/>
          </ac:spMkLst>
        </pc:spChg>
        <pc:spChg chg="del">
          <ac:chgData name="Jana Lu" userId="76d7ce9a-58f9-4227-9ce6-18dcc353422d" providerId="ADAL" clId="{98EA3BAF-C150-4658-80F6-042E70B42E27}" dt="2024-09-06T14:12:44.366" v="943" actId="478"/>
          <ac:spMkLst>
            <pc:docMk/>
            <pc:sldMk cId="2058605046" sldId="1088"/>
            <ac:spMk id="13" creationId="{B94626B0-387B-C9B6-9DCD-EA774DCB6021}"/>
          </ac:spMkLst>
        </pc:spChg>
        <pc:spChg chg="del">
          <ac:chgData name="Jana Lu" userId="76d7ce9a-58f9-4227-9ce6-18dcc353422d" providerId="ADAL" clId="{98EA3BAF-C150-4658-80F6-042E70B42E27}" dt="2024-09-06T14:12:44.366" v="943" actId="478"/>
          <ac:spMkLst>
            <pc:docMk/>
            <pc:sldMk cId="2058605046" sldId="1088"/>
            <ac:spMk id="14" creationId="{294FE779-9B6B-C3CE-8F3C-2FBB120BF337}"/>
          </ac:spMkLst>
        </pc:spChg>
        <pc:spChg chg="del">
          <ac:chgData name="Jana Lu" userId="76d7ce9a-58f9-4227-9ce6-18dcc353422d" providerId="ADAL" clId="{98EA3BAF-C150-4658-80F6-042E70B42E27}" dt="2024-09-06T14:12:44.366" v="943" actId="478"/>
          <ac:spMkLst>
            <pc:docMk/>
            <pc:sldMk cId="2058605046" sldId="1088"/>
            <ac:spMk id="15" creationId="{A2C9C4EF-14C8-38E6-D4D6-C17CB77F3C6C}"/>
          </ac:spMkLst>
        </pc:spChg>
        <pc:spChg chg="del">
          <ac:chgData name="Jana Lu" userId="76d7ce9a-58f9-4227-9ce6-18dcc353422d" providerId="ADAL" clId="{98EA3BAF-C150-4658-80F6-042E70B42E27}" dt="2024-09-06T14:12:44.366" v="943" actId="478"/>
          <ac:spMkLst>
            <pc:docMk/>
            <pc:sldMk cId="2058605046" sldId="1088"/>
            <ac:spMk id="16" creationId="{5C7416ED-1C04-FF6E-E92D-448FC57845DE}"/>
          </ac:spMkLst>
        </pc:spChg>
        <pc:spChg chg="del">
          <ac:chgData name="Jana Lu" userId="76d7ce9a-58f9-4227-9ce6-18dcc353422d" providerId="ADAL" clId="{98EA3BAF-C150-4658-80F6-042E70B42E27}" dt="2024-09-06T14:12:44.366" v="943" actId="478"/>
          <ac:spMkLst>
            <pc:docMk/>
            <pc:sldMk cId="2058605046" sldId="1088"/>
            <ac:spMk id="17" creationId="{82919CA2-12C0-2369-E009-911C1BD8B3A8}"/>
          </ac:spMkLst>
        </pc:spChg>
        <pc:spChg chg="del">
          <ac:chgData name="Jana Lu" userId="76d7ce9a-58f9-4227-9ce6-18dcc353422d" providerId="ADAL" clId="{98EA3BAF-C150-4658-80F6-042E70B42E27}" dt="2024-09-06T14:12:44.366" v="943" actId="478"/>
          <ac:spMkLst>
            <pc:docMk/>
            <pc:sldMk cId="2058605046" sldId="1088"/>
            <ac:spMk id="18" creationId="{86C723CE-60AE-1D64-9680-812E4F9014FA}"/>
          </ac:spMkLst>
        </pc:spChg>
        <pc:spChg chg="del">
          <ac:chgData name="Jana Lu" userId="76d7ce9a-58f9-4227-9ce6-18dcc353422d" providerId="ADAL" clId="{98EA3BAF-C150-4658-80F6-042E70B42E27}" dt="2024-09-06T14:12:44.366" v="943" actId="478"/>
          <ac:spMkLst>
            <pc:docMk/>
            <pc:sldMk cId="2058605046" sldId="1088"/>
            <ac:spMk id="19" creationId="{801B37AC-1498-65FD-9AAD-B48941182A70}"/>
          </ac:spMkLst>
        </pc:spChg>
        <pc:spChg chg="del">
          <ac:chgData name="Jana Lu" userId="76d7ce9a-58f9-4227-9ce6-18dcc353422d" providerId="ADAL" clId="{98EA3BAF-C150-4658-80F6-042E70B42E27}" dt="2024-09-06T14:12:44.366" v="943" actId="478"/>
          <ac:spMkLst>
            <pc:docMk/>
            <pc:sldMk cId="2058605046" sldId="1088"/>
            <ac:spMk id="20" creationId="{CC8FD7C0-04D7-640D-7C4C-5215DA91FC38}"/>
          </ac:spMkLst>
        </pc:spChg>
        <pc:spChg chg="del">
          <ac:chgData name="Jana Lu" userId="76d7ce9a-58f9-4227-9ce6-18dcc353422d" providerId="ADAL" clId="{98EA3BAF-C150-4658-80F6-042E70B42E27}" dt="2024-09-06T14:12:44.366" v="943" actId="478"/>
          <ac:spMkLst>
            <pc:docMk/>
            <pc:sldMk cId="2058605046" sldId="1088"/>
            <ac:spMk id="21" creationId="{1A152EE8-5CEE-C980-7496-4C0A1B57F5BD}"/>
          </ac:spMkLst>
        </pc:spChg>
        <pc:spChg chg="del">
          <ac:chgData name="Jana Lu" userId="76d7ce9a-58f9-4227-9ce6-18dcc353422d" providerId="ADAL" clId="{98EA3BAF-C150-4658-80F6-042E70B42E27}" dt="2024-09-06T14:12:44.366" v="943" actId="478"/>
          <ac:spMkLst>
            <pc:docMk/>
            <pc:sldMk cId="2058605046" sldId="1088"/>
            <ac:spMk id="22" creationId="{BB05743C-48D2-729B-D6C3-993D2A86CA3C}"/>
          </ac:spMkLst>
        </pc:spChg>
        <pc:spChg chg="ord">
          <ac:chgData name="Jana Lu" userId="76d7ce9a-58f9-4227-9ce6-18dcc353422d" providerId="ADAL" clId="{98EA3BAF-C150-4658-80F6-042E70B42E27}" dt="2024-09-06T14:13:10.020" v="946" actId="13244"/>
          <ac:spMkLst>
            <pc:docMk/>
            <pc:sldMk cId="2058605046" sldId="1088"/>
            <ac:spMk id="23" creationId="{64C69235-3DA9-1151-98FF-EA2D6C808017}"/>
          </ac:spMkLst>
        </pc:spChg>
        <pc:spChg chg="ord">
          <ac:chgData name="Jana Lu" userId="76d7ce9a-58f9-4227-9ce6-18dcc353422d" providerId="ADAL" clId="{98EA3BAF-C150-4658-80F6-042E70B42E27}" dt="2024-09-06T14:13:05.833" v="945" actId="13244"/>
          <ac:spMkLst>
            <pc:docMk/>
            <pc:sldMk cId="2058605046" sldId="1088"/>
            <ac:spMk id="24" creationId="{171F91C5-1E31-25BE-6B63-A2E49168706E}"/>
          </ac:spMkLst>
        </pc:spChg>
        <pc:spChg chg="del">
          <ac:chgData name="Jana Lu" userId="76d7ce9a-58f9-4227-9ce6-18dcc353422d" providerId="ADAL" clId="{98EA3BAF-C150-4658-80F6-042E70B42E27}" dt="2024-09-06T14:13:16.273" v="947" actId="478"/>
          <ac:spMkLst>
            <pc:docMk/>
            <pc:sldMk cId="2058605046" sldId="1088"/>
            <ac:spMk id="26" creationId="{C482D7C1-6DBB-4239-9393-8B5C9A0230A8}"/>
          </ac:spMkLst>
        </pc:spChg>
        <pc:picChg chg="mod">
          <ac:chgData name="Jana Lu" userId="76d7ce9a-58f9-4227-9ce6-18dcc353422d" providerId="ADAL" clId="{98EA3BAF-C150-4658-80F6-042E70B42E27}" dt="2024-09-06T14:13:01.622" v="944" actId="962"/>
          <ac:picMkLst>
            <pc:docMk/>
            <pc:sldMk cId="2058605046" sldId="1088"/>
            <ac:picMk id="30" creationId="{810D519B-BEA8-428C-AF73-4A14FA9C7140}"/>
          </ac:picMkLst>
        </pc:picChg>
      </pc:sldChg>
      <pc:sldChg chg="addSp delSp modSp mod addCm delCm modNotesTx">
        <pc:chgData name="Jana Lu" userId="76d7ce9a-58f9-4227-9ce6-18dcc353422d" providerId="ADAL" clId="{98EA3BAF-C150-4658-80F6-042E70B42E27}" dt="2024-09-25T18:01:48.103" v="3056" actId="13244"/>
        <pc:sldMkLst>
          <pc:docMk/>
          <pc:sldMk cId="146886503" sldId="1090"/>
        </pc:sldMkLst>
        <pc:spChg chg="mod">
          <ac:chgData name="Jana Lu" userId="76d7ce9a-58f9-4227-9ce6-18dcc353422d" providerId="ADAL" clId="{98EA3BAF-C150-4658-80F6-042E70B42E27}" dt="2024-09-25T17:59:35.886" v="3055" actId="1036"/>
          <ac:spMkLst>
            <pc:docMk/>
            <pc:sldMk cId="146886503" sldId="1090"/>
            <ac:spMk id="2" creationId="{E7BB2ADA-8C4E-03BA-3123-A52F8BE17BFE}"/>
          </ac:spMkLst>
        </pc:spChg>
        <pc:spChg chg="del">
          <ac:chgData name="Jana Lu" userId="76d7ce9a-58f9-4227-9ce6-18dcc353422d" providerId="ADAL" clId="{98EA3BAF-C150-4658-80F6-042E70B42E27}" dt="2024-09-06T14:15:08.388" v="952" actId="478"/>
          <ac:spMkLst>
            <pc:docMk/>
            <pc:sldMk cId="146886503" sldId="1090"/>
            <ac:spMk id="3" creationId="{5B6879C1-C427-3083-5E8A-2F752EA1F4CE}"/>
          </ac:spMkLst>
        </pc:spChg>
        <pc:spChg chg="del">
          <ac:chgData name="Jana Lu" userId="76d7ce9a-58f9-4227-9ce6-18dcc353422d" providerId="ADAL" clId="{98EA3BAF-C150-4658-80F6-042E70B42E27}" dt="2024-09-06T14:15:08.388" v="952" actId="478"/>
          <ac:spMkLst>
            <pc:docMk/>
            <pc:sldMk cId="146886503" sldId="1090"/>
            <ac:spMk id="4" creationId="{78EA6D0C-A0B3-BB5D-C5DB-BC732551A306}"/>
          </ac:spMkLst>
        </pc:spChg>
        <pc:spChg chg="del">
          <ac:chgData name="Jana Lu" userId="76d7ce9a-58f9-4227-9ce6-18dcc353422d" providerId="ADAL" clId="{98EA3BAF-C150-4658-80F6-042E70B42E27}" dt="2024-09-06T14:15:08.388" v="952" actId="478"/>
          <ac:spMkLst>
            <pc:docMk/>
            <pc:sldMk cId="146886503" sldId="1090"/>
            <ac:spMk id="5" creationId="{B447ED25-6CC3-7E89-5C36-FE26B234AD36}"/>
          </ac:spMkLst>
        </pc:spChg>
        <pc:spChg chg="del">
          <ac:chgData name="Jana Lu" userId="76d7ce9a-58f9-4227-9ce6-18dcc353422d" providerId="ADAL" clId="{98EA3BAF-C150-4658-80F6-042E70B42E27}" dt="2024-09-06T14:15:08.388" v="952" actId="478"/>
          <ac:spMkLst>
            <pc:docMk/>
            <pc:sldMk cId="146886503" sldId="1090"/>
            <ac:spMk id="6" creationId="{54DADDCF-23F0-C7D7-1FBE-897F0F185019}"/>
          </ac:spMkLst>
        </pc:spChg>
        <pc:spChg chg="del">
          <ac:chgData name="Jana Lu" userId="76d7ce9a-58f9-4227-9ce6-18dcc353422d" providerId="ADAL" clId="{98EA3BAF-C150-4658-80F6-042E70B42E27}" dt="2024-09-06T14:15:08.388" v="952" actId="478"/>
          <ac:spMkLst>
            <pc:docMk/>
            <pc:sldMk cId="146886503" sldId="1090"/>
            <ac:spMk id="7" creationId="{FFB5DA8B-D22A-D7B2-1D1C-CD1CC6599B32}"/>
          </ac:spMkLst>
        </pc:spChg>
        <pc:spChg chg="del">
          <ac:chgData name="Jana Lu" userId="76d7ce9a-58f9-4227-9ce6-18dcc353422d" providerId="ADAL" clId="{98EA3BAF-C150-4658-80F6-042E70B42E27}" dt="2024-09-06T14:15:08.388" v="952" actId="478"/>
          <ac:spMkLst>
            <pc:docMk/>
            <pc:sldMk cId="146886503" sldId="1090"/>
            <ac:spMk id="8" creationId="{8385A46C-18F7-AA77-10BC-7BE325DBFCE6}"/>
          </ac:spMkLst>
        </pc:spChg>
        <pc:spChg chg="del">
          <ac:chgData name="Jana Lu" userId="76d7ce9a-58f9-4227-9ce6-18dcc353422d" providerId="ADAL" clId="{98EA3BAF-C150-4658-80F6-042E70B42E27}" dt="2024-09-06T14:15:08.388" v="952" actId="478"/>
          <ac:spMkLst>
            <pc:docMk/>
            <pc:sldMk cId="146886503" sldId="1090"/>
            <ac:spMk id="9" creationId="{A27F813C-BAA4-6397-CDDE-F61765D9F32C}"/>
          </ac:spMkLst>
        </pc:spChg>
        <pc:spChg chg="del">
          <ac:chgData name="Jana Lu" userId="76d7ce9a-58f9-4227-9ce6-18dcc353422d" providerId="ADAL" clId="{98EA3BAF-C150-4658-80F6-042E70B42E27}" dt="2024-09-06T14:15:08.388" v="952" actId="478"/>
          <ac:spMkLst>
            <pc:docMk/>
            <pc:sldMk cId="146886503" sldId="1090"/>
            <ac:spMk id="10" creationId="{A15499C2-6A55-7194-4214-2CADE2E1D7D9}"/>
          </ac:spMkLst>
        </pc:spChg>
        <pc:spChg chg="del">
          <ac:chgData name="Jana Lu" userId="76d7ce9a-58f9-4227-9ce6-18dcc353422d" providerId="ADAL" clId="{98EA3BAF-C150-4658-80F6-042E70B42E27}" dt="2024-09-06T14:15:08.388" v="952" actId="478"/>
          <ac:spMkLst>
            <pc:docMk/>
            <pc:sldMk cId="146886503" sldId="1090"/>
            <ac:spMk id="11" creationId="{031EE5DD-3E46-1629-8D34-B693769185B3}"/>
          </ac:spMkLst>
        </pc:spChg>
        <pc:spChg chg="del">
          <ac:chgData name="Jana Lu" userId="76d7ce9a-58f9-4227-9ce6-18dcc353422d" providerId="ADAL" clId="{98EA3BAF-C150-4658-80F6-042E70B42E27}" dt="2024-09-06T14:15:08.388" v="952" actId="478"/>
          <ac:spMkLst>
            <pc:docMk/>
            <pc:sldMk cId="146886503" sldId="1090"/>
            <ac:spMk id="12" creationId="{6FB63F6D-D71E-E2CD-9EC3-B5D25389B2CB}"/>
          </ac:spMkLst>
        </pc:spChg>
        <pc:spChg chg="del">
          <ac:chgData name="Jana Lu" userId="76d7ce9a-58f9-4227-9ce6-18dcc353422d" providerId="ADAL" clId="{98EA3BAF-C150-4658-80F6-042E70B42E27}" dt="2024-09-06T14:15:08.388" v="952" actId="478"/>
          <ac:spMkLst>
            <pc:docMk/>
            <pc:sldMk cId="146886503" sldId="1090"/>
            <ac:spMk id="13" creationId="{94F4AA65-A6D9-53C9-1840-35B6E3B8CE56}"/>
          </ac:spMkLst>
        </pc:spChg>
        <pc:spChg chg="del">
          <ac:chgData name="Jana Lu" userId="76d7ce9a-58f9-4227-9ce6-18dcc353422d" providerId="ADAL" clId="{98EA3BAF-C150-4658-80F6-042E70B42E27}" dt="2024-09-06T14:15:08.388" v="952" actId="478"/>
          <ac:spMkLst>
            <pc:docMk/>
            <pc:sldMk cId="146886503" sldId="1090"/>
            <ac:spMk id="14" creationId="{269F031B-FBAA-46E3-E7EE-C0523ADB32D7}"/>
          </ac:spMkLst>
        </pc:spChg>
        <pc:spChg chg="del">
          <ac:chgData name="Jana Lu" userId="76d7ce9a-58f9-4227-9ce6-18dcc353422d" providerId="ADAL" clId="{98EA3BAF-C150-4658-80F6-042E70B42E27}" dt="2024-09-06T14:15:08.388" v="952" actId="478"/>
          <ac:spMkLst>
            <pc:docMk/>
            <pc:sldMk cId="146886503" sldId="1090"/>
            <ac:spMk id="15" creationId="{DA15F301-B7DC-7D05-EF76-838039DE4C89}"/>
          </ac:spMkLst>
        </pc:spChg>
        <pc:spChg chg="del">
          <ac:chgData name="Jana Lu" userId="76d7ce9a-58f9-4227-9ce6-18dcc353422d" providerId="ADAL" clId="{98EA3BAF-C150-4658-80F6-042E70B42E27}" dt="2024-09-06T14:15:08.388" v="952" actId="478"/>
          <ac:spMkLst>
            <pc:docMk/>
            <pc:sldMk cId="146886503" sldId="1090"/>
            <ac:spMk id="16" creationId="{26006467-4D33-09DA-A3A0-753CF9652781}"/>
          </ac:spMkLst>
        </pc:spChg>
        <pc:spChg chg="del">
          <ac:chgData name="Jana Lu" userId="76d7ce9a-58f9-4227-9ce6-18dcc353422d" providerId="ADAL" clId="{98EA3BAF-C150-4658-80F6-042E70B42E27}" dt="2024-09-06T14:15:08.388" v="952" actId="478"/>
          <ac:spMkLst>
            <pc:docMk/>
            <pc:sldMk cId="146886503" sldId="1090"/>
            <ac:spMk id="17" creationId="{977B9CE5-1DB3-7FE9-CF2D-640D7D11C838}"/>
          </ac:spMkLst>
        </pc:spChg>
        <pc:spChg chg="del">
          <ac:chgData name="Jana Lu" userId="76d7ce9a-58f9-4227-9ce6-18dcc353422d" providerId="ADAL" clId="{98EA3BAF-C150-4658-80F6-042E70B42E27}" dt="2024-09-06T14:15:08.388" v="952" actId="478"/>
          <ac:spMkLst>
            <pc:docMk/>
            <pc:sldMk cId="146886503" sldId="1090"/>
            <ac:spMk id="18" creationId="{D5734F05-C0B1-B83E-48B4-0CD47E02EA1A}"/>
          </ac:spMkLst>
        </pc:spChg>
        <pc:spChg chg="del">
          <ac:chgData name="Jana Lu" userId="76d7ce9a-58f9-4227-9ce6-18dcc353422d" providerId="ADAL" clId="{98EA3BAF-C150-4658-80F6-042E70B42E27}" dt="2024-09-06T14:15:08.388" v="952" actId="478"/>
          <ac:spMkLst>
            <pc:docMk/>
            <pc:sldMk cId="146886503" sldId="1090"/>
            <ac:spMk id="19" creationId="{54A00EBF-19CF-9B8A-A63E-3B7636E55BC3}"/>
          </ac:spMkLst>
        </pc:spChg>
        <pc:spChg chg="del">
          <ac:chgData name="Jana Lu" userId="76d7ce9a-58f9-4227-9ce6-18dcc353422d" providerId="ADAL" clId="{98EA3BAF-C150-4658-80F6-042E70B42E27}" dt="2024-09-06T14:15:08.388" v="952" actId="478"/>
          <ac:spMkLst>
            <pc:docMk/>
            <pc:sldMk cId="146886503" sldId="1090"/>
            <ac:spMk id="20" creationId="{0F20C077-D5A4-6F07-A019-D3EC5DDCA2B0}"/>
          </ac:spMkLst>
        </pc:spChg>
        <pc:spChg chg="del">
          <ac:chgData name="Jana Lu" userId="76d7ce9a-58f9-4227-9ce6-18dcc353422d" providerId="ADAL" clId="{98EA3BAF-C150-4658-80F6-042E70B42E27}" dt="2024-09-06T14:15:08.388" v="952" actId="478"/>
          <ac:spMkLst>
            <pc:docMk/>
            <pc:sldMk cId="146886503" sldId="1090"/>
            <ac:spMk id="21" creationId="{A09C6169-3FF6-572A-D499-22DA31C9FF52}"/>
          </ac:spMkLst>
        </pc:spChg>
        <pc:spChg chg="del">
          <ac:chgData name="Jana Lu" userId="76d7ce9a-58f9-4227-9ce6-18dcc353422d" providerId="ADAL" clId="{98EA3BAF-C150-4658-80F6-042E70B42E27}" dt="2024-09-06T14:15:08.388" v="952" actId="478"/>
          <ac:spMkLst>
            <pc:docMk/>
            <pc:sldMk cId="146886503" sldId="1090"/>
            <ac:spMk id="22" creationId="{E2F1360C-99B3-0BA1-A1B7-2641206992A7}"/>
          </ac:spMkLst>
        </pc:spChg>
        <pc:spChg chg="mod ord">
          <ac:chgData name="Jana Lu" userId="76d7ce9a-58f9-4227-9ce6-18dcc353422d" providerId="ADAL" clId="{98EA3BAF-C150-4658-80F6-042E70B42E27}" dt="2024-09-06T15:06:36.970" v="3025" actId="13244"/>
          <ac:spMkLst>
            <pc:docMk/>
            <pc:sldMk cId="146886503" sldId="1090"/>
            <ac:spMk id="24" creationId="{22908AD4-0091-325E-A28C-FF9F23504ACA}"/>
          </ac:spMkLst>
        </pc:spChg>
        <pc:picChg chg="add mod ord">
          <ac:chgData name="Jana Lu" userId="76d7ce9a-58f9-4227-9ce6-18dcc353422d" providerId="ADAL" clId="{98EA3BAF-C150-4658-80F6-042E70B42E27}" dt="2024-09-25T18:01:48.103" v="3056" actId="13244"/>
          <ac:picMkLst>
            <pc:docMk/>
            <pc:sldMk cId="146886503" sldId="1090"/>
            <ac:picMk id="26" creationId="{96775979-209B-D40C-254A-8276DC41C860}"/>
          </ac:picMkLst>
        </pc:picChg>
        <pc:picChg chg="del">
          <ac:chgData name="Jana Lu" userId="76d7ce9a-58f9-4227-9ce6-18dcc353422d" providerId="ADAL" clId="{98EA3BAF-C150-4658-80F6-042E70B42E27}" dt="2024-09-06T14:15:31.635" v="962" actId="478"/>
          <ac:picMkLst>
            <pc:docMk/>
            <pc:sldMk cId="146886503" sldId="1090"/>
            <ac:picMk id="4098" creationId="{ACB1AEC1-AC40-ABC8-F088-8DF9CF4A90E0}"/>
          </ac:picMkLst>
        </pc:picChg>
      </pc:sldChg>
      <pc:sldChg chg="delSp modSp mod addCm modNotesTx">
        <pc:chgData name="Jana Lu" userId="76d7ce9a-58f9-4227-9ce6-18dcc353422d" providerId="ADAL" clId="{98EA3BAF-C150-4658-80F6-042E70B42E27}" dt="2024-09-06T15:07:23.020" v="3029" actId="962"/>
        <pc:sldMkLst>
          <pc:docMk/>
          <pc:sldMk cId="2825356143" sldId="1092"/>
        </pc:sldMkLst>
        <pc:spChg chg="mod">
          <ac:chgData name="Jana Lu" userId="76d7ce9a-58f9-4227-9ce6-18dcc353422d" providerId="ADAL" clId="{98EA3BAF-C150-4658-80F6-042E70B42E27}" dt="2024-09-06T14:17:56.081" v="1171" actId="20577"/>
          <ac:spMkLst>
            <pc:docMk/>
            <pc:sldMk cId="2825356143" sldId="1092"/>
            <ac:spMk id="3" creationId="{1AB92BF5-A768-2238-C371-0B865E3A4D51}"/>
          </ac:spMkLst>
        </pc:spChg>
        <pc:spChg chg="del">
          <ac:chgData name="Jana Lu" userId="76d7ce9a-58f9-4227-9ce6-18dcc353422d" providerId="ADAL" clId="{98EA3BAF-C150-4658-80F6-042E70B42E27}" dt="2024-09-06T14:18:35.475" v="1175" actId="478"/>
          <ac:spMkLst>
            <pc:docMk/>
            <pc:sldMk cId="2825356143" sldId="1092"/>
            <ac:spMk id="4" creationId="{AF283765-618D-C81C-1110-5155A77BC629}"/>
          </ac:spMkLst>
        </pc:spChg>
        <pc:spChg chg="del">
          <ac:chgData name="Jana Lu" userId="76d7ce9a-58f9-4227-9ce6-18dcc353422d" providerId="ADAL" clId="{98EA3BAF-C150-4658-80F6-042E70B42E27}" dt="2024-09-06T14:18:35.475" v="1175" actId="478"/>
          <ac:spMkLst>
            <pc:docMk/>
            <pc:sldMk cId="2825356143" sldId="1092"/>
            <ac:spMk id="5" creationId="{760D2813-ADC7-E3A9-0E22-5965BDA366F0}"/>
          </ac:spMkLst>
        </pc:spChg>
        <pc:spChg chg="del">
          <ac:chgData name="Jana Lu" userId="76d7ce9a-58f9-4227-9ce6-18dcc353422d" providerId="ADAL" clId="{98EA3BAF-C150-4658-80F6-042E70B42E27}" dt="2024-09-06T14:18:35.475" v="1175" actId="478"/>
          <ac:spMkLst>
            <pc:docMk/>
            <pc:sldMk cId="2825356143" sldId="1092"/>
            <ac:spMk id="6" creationId="{777A7480-FA73-F9BB-47ED-1CB5D00386CE}"/>
          </ac:spMkLst>
        </pc:spChg>
        <pc:spChg chg="del">
          <ac:chgData name="Jana Lu" userId="76d7ce9a-58f9-4227-9ce6-18dcc353422d" providerId="ADAL" clId="{98EA3BAF-C150-4658-80F6-042E70B42E27}" dt="2024-09-06T14:18:35.475" v="1175" actId="478"/>
          <ac:spMkLst>
            <pc:docMk/>
            <pc:sldMk cId="2825356143" sldId="1092"/>
            <ac:spMk id="7" creationId="{2766473E-8025-FE5E-86C4-E40904000AF3}"/>
          </ac:spMkLst>
        </pc:spChg>
        <pc:spChg chg="del">
          <ac:chgData name="Jana Lu" userId="76d7ce9a-58f9-4227-9ce6-18dcc353422d" providerId="ADAL" clId="{98EA3BAF-C150-4658-80F6-042E70B42E27}" dt="2024-09-06T14:18:35.475" v="1175" actId="478"/>
          <ac:spMkLst>
            <pc:docMk/>
            <pc:sldMk cId="2825356143" sldId="1092"/>
            <ac:spMk id="8" creationId="{99E9A4FF-38F7-DF74-C82C-6F2D1DBBC42A}"/>
          </ac:spMkLst>
        </pc:spChg>
        <pc:spChg chg="del">
          <ac:chgData name="Jana Lu" userId="76d7ce9a-58f9-4227-9ce6-18dcc353422d" providerId="ADAL" clId="{98EA3BAF-C150-4658-80F6-042E70B42E27}" dt="2024-09-06T14:18:35.475" v="1175" actId="478"/>
          <ac:spMkLst>
            <pc:docMk/>
            <pc:sldMk cId="2825356143" sldId="1092"/>
            <ac:spMk id="9" creationId="{085BFE47-1A56-8FA5-5F75-D44872C4651B}"/>
          </ac:spMkLst>
        </pc:spChg>
        <pc:spChg chg="del">
          <ac:chgData name="Jana Lu" userId="76d7ce9a-58f9-4227-9ce6-18dcc353422d" providerId="ADAL" clId="{98EA3BAF-C150-4658-80F6-042E70B42E27}" dt="2024-09-06T14:18:35.475" v="1175" actId="478"/>
          <ac:spMkLst>
            <pc:docMk/>
            <pc:sldMk cId="2825356143" sldId="1092"/>
            <ac:spMk id="10" creationId="{ACC36DA6-58AA-4E17-1700-400C4E312FBC}"/>
          </ac:spMkLst>
        </pc:spChg>
        <pc:spChg chg="del">
          <ac:chgData name="Jana Lu" userId="76d7ce9a-58f9-4227-9ce6-18dcc353422d" providerId="ADAL" clId="{98EA3BAF-C150-4658-80F6-042E70B42E27}" dt="2024-09-06T14:18:35.475" v="1175" actId="478"/>
          <ac:spMkLst>
            <pc:docMk/>
            <pc:sldMk cId="2825356143" sldId="1092"/>
            <ac:spMk id="11" creationId="{BFA821F7-351B-F835-6E45-7370E589F231}"/>
          </ac:spMkLst>
        </pc:spChg>
        <pc:spChg chg="del">
          <ac:chgData name="Jana Lu" userId="76d7ce9a-58f9-4227-9ce6-18dcc353422d" providerId="ADAL" clId="{98EA3BAF-C150-4658-80F6-042E70B42E27}" dt="2024-09-06T14:18:35.475" v="1175" actId="478"/>
          <ac:spMkLst>
            <pc:docMk/>
            <pc:sldMk cId="2825356143" sldId="1092"/>
            <ac:spMk id="12" creationId="{AF781203-57BC-6357-CA0F-800DEB2B02F2}"/>
          </ac:spMkLst>
        </pc:spChg>
        <pc:spChg chg="del">
          <ac:chgData name="Jana Lu" userId="76d7ce9a-58f9-4227-9ce6-18dcc353422d" providerId="ADAL" clId="{98EA3BAF-C150-4658-80F6-042E70B42E27}" dt="2024-09-06T14:18:35.475" v="1175" actId="478"/>
          <ac:spMkLst>
            <pc:docMk/>
            <pc:sldMk cId="2825356143" sldId="1092"/>
            <ac:spMk id="13" creationId="{3B36C864-5A36-05AE-F70A-45AFC6A6D21E}"/>
          </ac:spMkLst>
        </pc:spChg>
        <pc:spChg chg="del">
          <ac:chgData name="Jana Lu" userId="76d7ce9a-58f9-4227-9ce6-18dcc353422d" providerId="ADAL" clId="{98EA3BAF-C150-4658-80F6-042E70B42E27}" dt="2024-09-06T14:18:35.475" v="1175" actId="478"/>
          <ac:spMkLst>
            <pc:docMk/>
            <pc:sldMk cId="2825356143" sldId="1092"/>
            <ac:spMk id="14" creationId="{1494B740-D0E5-C677-CD6E-36911EE768EA}"/>
          </ac:spMkLst>
        </pc:spChg>
        <pc:spChg chg="del">
          <ac:chgData name="Jana Lu" userId="76d7ce9a-58f9-4227-9ce6-18dcc353422d" providerId="ADAL" clId="{98EA3BAF-C150-4658-80F6-042E70B42E27}" dt="2024-09-06T14:18:35.475" v="1175" actId="478"/>
          <ac:spMkLst>
            <pc:docMk/>
            <pc:sldMk cId="2825356143" sldId="1092"/>
            <ac:spMk id="15" creationId="{9DAC8938-EC9E-95A9-F1E2-4479C6053ACD}"/>
          </ac:spMkLst>
        </pc:spChg>
        <pc:spChg chg="del">
          <ac:chgData name="Jana Lu" userId="76d7ce9a-58f9-4227-9ce6-18dcc353422d" providerId="ADAL" clId="{98EA3BAF-C150-4658-80F6-042E70B42E27}" dt="2024-09-06T14:18:35.475" v="1175" actId="478"/>
          <ac:spMkLst>
            <pc:docMk/>
            <pc:sldMk cId="2825356143" sldId="1092"/>
            <ac:spMk id="16" creationId="{E26C6575-DCB8-B4AA-AA1C-A06906C6EBF4}"/>
          </ac:spMkLst>
        </pc:spChg>
        <pc:spChg chg="del">
          <ac:chgData name="Jana Lu" userId="76d7ce9a-58f9-4227-9ce6-18dcc353422d" providerId="ADAL" clId="{98EA3BAF-C150-4658-80F6-042E70B42E27}" dt="2024-09-06T14:18:35.475" v="1175" actId="478"/>
          <ac:spMkLst>
            <pc:docMk/>
            <pc:sldMk cId="2825356143" sldId="1092"/>
            <ac:spMk id="17" creationId="{87EEB61B-9C0D-D078-6770-76F700C507D7}"/>
          </ac:spMkLst>
        </pc:spChg>
        <pc:spChg chg="del">
          <ac:chgData name="Jana Lu" userId="76d7ce9a-58f9-4227-9ce6-18dcc353422d" providerId="ADAL" clId="{98EA3BAF-C150-4658-80F6-042E70B42E27}" dt="2024-09-06T14:18:35.475" v="1175" actId="478"/>
          <ac:spMkLst>
            <pc:docMk/>
            <pc:sldMk cId="2825356143" sldId="1092"/>
            <ac:spMk id="18" creationId="{4E0D05A9-8645-C18A-C1DD-284A14200505}"/>
          </ac:spMkLst>
        </pc:spChg>
        <pc:spChg chg="del">
          <ac:chgData name="Jana Lu" userId="76d7ce9a-58f9-4227-9ce6-18dcc353422d" providerId="ADAL" clId="{98EA3BAF-C150-4658-80F6-042E70B42E27}" dt="2024-09-06T14:18:35.475" v="1175" actId="478"/>
          <ac:spMkLst>
            <pc:docMk/>
            <pc:sldMk cId="2825356143" sldId="1092"/>
            <ac:spMk id="19" creationId="{81632544-B364-04A1-A8EC-C89E03D0466A}"/>
          </ac:spMkLst>
        </pc:spChg>
        <pc:spChg chg="del">
          <ac:chgData name="Jana Lu" userId="76d7ce9a-58f9-4227-9ce6-18dcc353422d" providerId="ADAL" clId="{98EA3BAF-C150-4658-80F6-042E70B42E27}" dt="2024-09-06T14:18:35.475" v="1175" actId="478"/>
          <ac:spMkLst>
            <pc:docMk/>
            <pc:sldMk cId="2825356143" sldId="1092"/>
            <ac:spMk id="20" creationId="{7C884A27-9886-9BC7-491F-A639A60234A9}"/>
          </ac:spMkLst>
        </pc:spChg>
        <pc:spChg chg="del">
          <ac:chgData name="Jana Lu" userId="76d7ce9a-58f9-4227-9ce6-18dcc353422d" providerId="ADAL" clId="{98EA3BAF-C150-4658-80F6-042E70B42E27}" dt="2024-09-06T14:18:35.475" v="1175" actId="478"/>
          <ac:spMkLst>
            <pc:docMk/>
            <pc:sldMk cId="2825356143" sldId="1092"/>
            <ac:spMk id="21" creationId="{7D38D52E-EAB5-601A-A84A-CAE59BEA1446}"/>
          </ac:spMkLst>
        </pc:spChg>
        <pc:spChg chg="del">
          <ac:chgData name="Jana Lu" userId="76d7ce9a-58f9-4227-9ce6-18dcc353422d" providerId="ADAL" clId="{98EA3BAF-C150-4658-80F6-042E70B42E27}" dt="2024-09-06T14:18:35.475" v="1175" actId="478"/>
          <ac:spMkLst>
            <pc:docMk/>
            <pc:sldMk cId="2825356143" sldId="1092"/>
            <ac:spMk id="22" creationId="{E1B3ACAD-38CE-E650-F67C-5E148F16850D}"/>
          </ac:spMkLst>
        </pc:spChg>
        <pc:spChg chg="ord">
          <ac:chgData name="Jana Lu" userId="76d7ce9a-58f9-4227-9ce6-18dcc353422d" providerId="ADAL" clId="{98EA3BAF-C150-4658-80F6-042E70B42E27}" dt="2024-09-06T15:06:54.568" v="3028" actId="13244"/>
          <ac:spMkLst>
            <pc:docMk/>
            <pc:sldMk cId="2825356143" sldId="1092"/>
            <ac:spMk id="23" creationId="{2D68C27A-C60E-AE70-B4E6-27C4FD50444E}"/>
          </ac:spMkLst>
        </pc:spChg>
        <pc:spChg chg="ord">
          <ac:chgData name="Jana Lu" userId="76d7ce9a-58f9-4227-9ce6-18dcc353422d" providerId="ADAL" clId="{98EA3BAF-C150-4658-80F6-042E70B42E27}" dt="2024-09-06T15:06:50.610" v="3027" actId="13244"/>
          <ac:spMkLst>
            <pc:docMk/>
            <pc:sldMk cId="2825356143" sldId="1092"/>
            <ac:spMk id="24" creationId="{0FAE64D5-01F7-D9C6-33DC-69E4AC4A80AE}"/>
          </ac:spMkLst>
        </pc:spChg>
        <pc:graphicFrameChg chg="mod">
          <ac:chgData name="Jana Lu" userId="76d7ce9a-58f9-4227-9ce6-18dcc353422d" providerId="ADAL" clId="{98EA3BAF-C150-4658-80F6-042E70B42E27}" dt="2024-09-06T15:07:23.020" v="3029" actId="962"/>
          <ac:graphicFrameMkLst>
            <pc:docMk/>
            <pc:sldMk cId="2825356143" sldId="1092"/>
            <ac:graphicFrameMk id="32" creationId="{CBF89DFD-AC47-4E7D-A5BB-FD80ECE7DBAD}"/>
          </ac:graphicFrameMkLst>
        </pc:graphicFrameChg>
      </pc:sldChg>
      <pc:sldChg chg="delSp modSp mod addCm modNotesTx">
        <pc:chgData name="Jana Lu" userId="76d7ce9a-58f9-4227-9ce6-18dcc353422d" providerId="ADAL" clId="{98EA3BAF-C150-4658-80F6-042E70B42E27}" dt="2024-09-06T14:55:27.586" v="2943" actId="962"/>
        <pc:sldMkLst>
          <pc:docMk/>
          <pc:sldMk cId="2833377441" sldId="1095"/>
        </pc:sldMkLst>
        <pc:spChg chg="mod">
          <ac:chgData name="Jana Lu" userId="76d7ce9a-58f9-4227-9ce6-18dcc353422d" providerId="ADAL" clId="{98EA3BAF-C150-4658-80F6-042E70B42E27}" dt="2024-09-06T14:48:01.755" v="1896" actId="20577"/>
          <ac:spMkLst>
            <pc:docMk/>
            <pc:sldMk cId="2833377441" sldId="1095"/>
            <ac:spMk id="3" creationId="{8DF15259-425C-8AFC-B616-1207F4402CE7}"/>
          </ac:spMkLst>
        </pc:spChg>
        <pc:spChg chg="mod">
          <ac:chgData name="Jana Lu" userId="76d7ce9a-58f9-4227-9ce6-18dcc353422d" providerId="ADAL" clId="{98EA3BAF-C150-4658-80F6-042E70B42E27}" dt="2024-09-06T14:48:05.408" v="1905" actId="20577"/>
          <ac:spMkLst>
            <pc:docMk/>
            <pc:sldMk cId="2833377441" sldId="1095"/>
            <ac:spMk id="4" creationId="{F1AA4088-62EB-A2D7-9468-B2C71D4FDE93}"/>
          </ac:spMkLst>
        </pc:spChg>
        <pc:spChg chg="del">
          <ac:chgData name="Jana Lu" userId="76d7ce9a-58f9-4227-9ce6-18dcc353422d" providerId="ADAL" clId="{98EA3BAF-C150-4658-80F6-042E70B42E27}" dt="2024-09-06T14:54:57.949" v="2940" actId="478"/>
          <ac:spMkLst>
            <pc:docMk/>
            <pc:sldMk cId="2833377441" sldId="1095"/>
            <ac:spMk id="5" creationId="{FFC90DBD-5A32-0DEB-7ED8-512623CC3F36}"/>
          </ac:spMkLst>
        </pc:spChg>
        <pc:spChg chg="del">
          <ac:chgData name="Jana Lu" userId="76d7ce9a-58f9-4227-9ce6-18dcc353422d" providerId="ADAL" clId="{98EA3BAF-C150-4658-80F6-042E70B42E27}" dt="2024-09-06T14:54:57.949" v="2940" actId="478"/>
          <ac:spMkLst>
            <pc:docMk/>
            <pc:sldMk cId="2833377441" sldId="1095"/>
            <ac:spMk id="6" creationId="{48D8604D-314E-5EFD-9AC3-2665F93B6232}"/>
          </ac:spMkLst>
        </pc:spChg>
        <pc:spChg chg="del">
          <ac:chgData name="Jana Lu" userId="76d7ce9a-58f9-4227-9ce6-18dcc353422d" providerId="ADAL" clId="{98EA3BAF-C150-4658-80F6-042E70B42E27}" dt="2024-09-06T14:54:57.949" v="2940" actId="478"/>
          <ac:spMkLst>
            <pc:docMk/>
            <pc:sldMk cId="2833377441" sldId="1095"/>
            <ac:spMk id="7" creationId="{91974DC2-1A1A-4236-4697-EC19FAA5462F}"/>
          </ac:spMkLst>
        </pc:spChg>
        <pc:spChg chg="del">
          <ac:chgData name="Jana Lu" userId="76d7ce9a-58f9-4227-9ce6-18dcc353422d" providerId="ADAL" clId="{98EA3BAF-C150-4658-80F6-042E70B42E27}" dt="2024-09-06T14:54:57.949" v="2940" actId="478"/>
          <ac:spMkLst>
            <pc:docMk/>
            <pc:sldMk cId="2833377441" sldId="1095"/>
            <ac:spMk id="8" creationId="{C29F976A-2A7C-6E06-65A1-45253669F4CA}"/>
          </ac:spMkLst>
        </pc:spChg>
        <pc:spChg chg="del">
          <ac:chgData name="Jana Lu" userId="76d7ce9a-58f9-4227-9ce6-18dcc353422d" providerId="ADAL" clId="{98EA3BAF-C150-4658-80F6-042E70B42E27}" dt="2024-09-06T14:54:57.949" v="2940" actId="478"/>
          <ac:spMkLst>
            <pc:docMk/>
            <pc:sldMk cId="2833377441" sldId="1095"/>
            <ac:spMk id="9" creationId="{C0C9B7F7-CDE6-EC8C-C146-E6B2CD36A032}"/>
          </ac:spMkLst>
        </pc:spChg>
        <pc:spChg chg="del">
          <ac:chgData name="Jana Lu" userId="76d7ce9a-58f9-4227-9ce6-18dcc353422d" providerId="ADAL" clId="{98EA3BAF-C150-4658-80F6-042E70B42E27}" dt="2024-09-06T14:54:57.949" v="2940" actId="478"/>
          <ac:spMkLst>
            <pc:docMk/>
            <pc:sldMk cId="2833377441" sldId="1095"/>
            <ac:spMk id="10" creationId="{8AE000CB-B557-18DE-CC3C-D69946F31529}"/>
          </ac:spMkLst>
        </pc:spChg>
        <pc:spChg chg="del">
          <ac:chgData name="Jana Lu" userId="76d7ce9a-58f9-4227-9ce6-18dcc353422d" providerId="ADAL" clId="{98EA3BAF-C150-4658-80F6-042E70B42E27}" dt="2024-09-06T14:54:57.949" v="2940" actId="478"/>
          <ac:spMkLst>
            <pc:docMk/>
            <pc:sldMk cId="2833377441" sldId="1095"/>
            <ac:spMk id="11" creationId="{35238B96-07D2-2140-4BA4-8036CF903D0D}"/>
          </ac:spMkLst>
        </pc:spChg>
        <pc:spChg chg="del">
          <ac:chgData name="Jana Lu" userId="76d7ce9a-58f9-4227-9ce6-18dcc353422d" providerId="ADAL" clId="{98EA3BAF-C150-4658-80F6-042E70B42E27}" dt="2024-09-06T14:54:57.949" v="2940" actId="478"/>
          <ac:spMkLst>
            <pc:docMk/>
            <pc:sldMk cId="2833377441" sldId="1095"/>
            <ac:spMk id="12" creationId="{F6FCEB20-9B90-4701-5876-140D0C5271DC}"/>
          </ac:spMkLst>
        </pc:spChg>
        <pc:spChg chg="del">
          <ac:chgData name="Jana Lu" userId="76d7ce9a-58f9-4227-9ce6-18dcc353422d" providerId="ADAL" clId="{98EA3BAF-C150-4658-80F6-042E70B42E27}" dt="2024-09-06T14:54:57.949" v="2940" actId="478"/>
          <ac:spMkLst>
            <pc:docMk/>
            <pc:sldMk cId="2833377441" sldId="1095"/>
            <ac:spMk id="13" creationId="{099D8967-4C47-EB57-767C-EA1FDC8E6692}"/>
          </ac:spMkLst>
        </pc:spChg>
        <pc:spChg chg="del">
          <ac:chgData name="Jana Lu" userId="76d7ce9a-58f9-4227-9ce6-18dcc353422d" providerId="ADAL" clId="{98EA3BAF-C150-4658-80F6-042E70B42E27}" dt="2024-09-06T14:54:57.949" v="2940" actId="478"/>
          <ac:spMkLst>
            <pc:docMk/>
            <pc:sldMk cId="2833377441" sldId="1095"/>
            <ac:spMk id="14" creationId="{4E1895F9-B3B3-1904-3217-C08DF35B149B}"/>
          </ac:spMkLst>
        </pc:spChg>
        <pc:spChg chg="del">
          <ac:chgData name="Jana Lu" userId="76d7ce9a-58f9-4227-9ce6-18dcc353422d" providerId="ADAL" clId="{98EA3BAF-C150-4658-80F6-042E70B42E27}" dt="2024-09-06T14:54:57.949" v="2940" actId="478"/>
          <ac:spMkLst>
            <pc:docMk/>
            <pc:sldMk cId="2833377441" sldId="1095"/>
            <ac:spMk id="15" creationId="{8DFE11DE-AFD9-24EC-FDEA-B8552AED7A7E}"/>
          </ac:spMkLst>
        </pc:spChg>
        <pc:spChg chg="del">
          <ac:chgData name="Jana Lu" userId="76d7ce9a-58f9-4227-9ce6-18dcc353422d" providerId="ADAL" clId="{98EA3BAF-C150-4658-80F6-042E70B42E27}" dt="2024-09-06T14:54:57.949" v="2940" actId="478"/>
          <ac:spMkLst>
            <pc:docMk/>
            <pc:sldMk cId="2833377441" sldId="1095"/>
            <ac:spMk id="16" creationId="{7BA62B1A-B20B-9660-8A64-BD212DE7DF4C}"/>
          </ac:spMkLst>
        </pc:spChg>
        <pc:spChg chg="del">
          <ac:chgData name="Jana Lu" userId="76d7ce9a-58f9-4227-9ce6-18dcc353422d" providerId="ADAL" clId="{98EA3BAF-C150-4658-80F6-042E70B42E27}" dt="2024-09-06T14:54:57.949" v="2940" actId="478"/>
          <ac:spMkLst>
            <pc:docMk/>
            <pc:sldMk cId="2833377441" sldId="1095"/>
            <ac:spMk id="17" creationId="{5AC1981C-1CA3-1C9B-B212-B0FF245F1F2E}"/>
          </ac:spMkLst>
        </pc:spChg>
        <pc:spChg chg="del">
          <ac:chgData name="Jana Lu" userId="76d7ce9a-58f9-4227-9ce6-18dcc353422d" providerId="ADAL" clId="{98EA3BAF-C150-4658-80F6-042E70B42E27}" dt="2024-09-06T14:54:57.949" v="2940" actId="478"/>
          <ac:spMkLst>
            <pc:docMk/>
            <pc:sldMk cId="2833377441" sldId="1095"/>
            <ac:spMk id="18" creationId="{01A1E7AF-AB2F-BCC4-759A-3748E379BEB8}"/>
          </ac:spMkLst>
        </pc:spChg>
        <pc:spChg chg="del">
          <ac:chgData name="Jana Lu" userId="76d7ce9a-58f9-4227-9ce6-18dcc353422d" providerId="ADAL" clId="{98EA3BAF-C150-4658-80F6-042E70B42E27}" dt="2024-09-06T14:54:57.949" v="2940" actId="478"/>
          <ac:spMkLst>
            <pc:docMk/>
            <pc:sldMk cId="2833377441" sldId="1095"/>
            <ac:spMk id="19" creationId="{B75D0FCA-195D-268C-D217-DA3268AF3BC1}"/>
          </ac:spMkLst>
        </pc:spChg>
        <pc:spChg chg="del">
          <ac:chgData name="Jana Lu" userId="76d7ce9a-58f9-4227-9ce6-18dcc353422d" providerId="ADAL" clId="{98EA3BAF-C150-4658-80F6-042E70B42E27}" dt="2024-09-06T14:54:57.949" v="2940" actId="478"/>
          <ac:spMkLst>
            <pc:docMk/>
            <pc:sldMk cId="2833377441" sldId="1095"/>
            <ac:spMk id="20" creationId="{1AEB18CC-6367-8C2B-8805-AA22353BC636}"/>
          </ac:spMkLst>
        </pc:spChg>
        <pc:spChg chg="del">
          <ac:chgData name="Jana Lu" userId="76d7ce9a-58f9-4227-9ce6-18dcc353422d" providerId="ADAL" clId="{98EA3BAF-C150-4658-80F6-042E70B42E27}" dt="2024-09-06T14:54:57.949" v="2940" actId="478"/>
          <ac:spMkLst>
            <pc:docMk/>
            <pc:sldMk cId="2833377441" sldId="1095"/>
            <ac:spMk id="21" creationId="{C2C7897E-0DEB-27F8-0800-2380E15DE30D}"/>
          </ac:spMkLst>
        </pc:spChg>
        <pc:spChg chg="del">
          <ac:chgData name="Jana Lu" userId="76d7ce9a-58f9-4227-9ce6-18dcc353422d" providerId="ADAL" clId="{98EA3BAF-C150-4658-80F6-042E70B42E27}" dt="2024-09-06T14:54:57.949" v="2940" actId="478"/>
          <ac:spMkLst>
            <pc:docMk/>
            <pc:sldMk cId="2833377441" sldId="1095"/>
            <ac:spMk id="22" creationId="{7C4BD5DA-C070-E38C-95CD-04DC1A4EE227}"/>
          </ac:spMkLst>
        </pc:spChg>
        <pc:spChg chg="ord">
          <ac:chgData name="Jana Lu" userId="76d7ce9a-58f9-4227-9ce6-18dcc353422d" providerId="ADAL" clId="{98EA3BAF-C150-4658-80F6-042E70B42E27}" dt="2024-09-06T14:55:17.436" v="2942" actId="13244"/>
          <ac:spMkLst>
            <pc:docMk/>
            <pc:sldMk cId="2833377441" sldId="1095"/>
            <ac:spMk id="23" creationId="{80DDFC07-8D65-6D6C-6EDF-3580FFD77C5A}"/>
          </ac:spMkLst>
        </pc:spChg>
        <pc:spChg chg="ord">
          <ac:chgData name="Jana Lu" userId="76d7ce9a-58f9-4227-9ce6-18dcc353422d" providerId="ADAL" clId="{98EA3BAF-C150-4658-80F6-042E70B42E27}" dt="2024-09-06T14:55:09.488" v="2941" actId="13244"/>
          <ac:spMkLst>
            <pc:docMk/>
            <pc:sldMk cId="2833377441" sldId="1095"/>
            <ac:spMk id="24" creationId="{91098CAA-8862-AD0B-FEA5-54288E59CCBD}"/>
          </ac:spMkLst>
        </pc:spChg>
        <pc:picChg chg="mod">
          <ac:chgData name="Jana Lu" userId="76d7ce9a-58f9-4227-9ce6-18dcc353422d" providerId="ADAL" clId="{98EA3BAF-C150-4658-80F6-042E70B42E27}" dt="2024-09-06T14:55:27.586" v="2943" actId="962"/>
          <ac:picMkLst>
            <pc:docMk/>
            <pc:sldMk cId="2833377441" sldId="1095"/>
            <ac:picMk id="2" creationId="{4F5C4ED5-FA4A-3573-FB56-E0F9174CF510}"/>
          </ac:picMkLst>
        </pc:picChg>
      </pc:sldChg>
      <pc:sldChg chg="delSp modSp mod">
        <pc:chgData name="Jana Lu" userId="76d7ce9a-58f9-4227-9ce6-18dcc353422d" providerId="ADAL" clId="{98EA3BAF-C150-4658-80F6-042E70B42E27}" dt="2024-09-06T14:57:15.042" v="2949" actId="962"/>
        <pc:sldMkLst>
          <pc:docMk/>
          <pc:sldMk cId="3959979052" sldId="1096"/>
        </pc:sldMkLst>
        <pc:spChg chg="del">
          <ac:chgData name="Jana Lu" userId="76d7ce9a-58f9-4227-9ce6-18dcc353422d" providerId="ADAL" clId="{98EA3BAF-C150-4658-80F6-042E70B42E27}" dt="2024-09-06T14:55:32.924" v="2944" actId="478"/>
          <ac:spMkLst>
            <pc:docMk/>
            <pc:sldMk cId="3959979052" sldId="1096"/>
            <ac:spMk id="3" creationId="{653E4625-969B-CC95-A316-2B65D30EEF70}"/>
          </ac:spMkLst>
        </pc:spChg>
        <pc:spChg chg="del">
          <ac:chgData name="Jana Lu" userId="76d7ce9a-58f9-4227-9ce6-18dcc353422d" providerId="ADAL" clId="{98EA3BAF-C150-4658-80F6-042E70B42E27}" dt="2024-09-06T14:55:32.924" v="2944" actId="478"/>
          <ac:spMkLst>
            <pc:docMk/>
            <pc:sldMk cId="3959979052" sldId="1096"/>
            <ac:spMk id="4" creationId="{E546D4E3-9564-450A-3D52-D77430413C93}"/>
          </ac:spMkLst>
        </pc:spChg>
        <pc:spChg chg="del">
          <ac:chgData name="Jana Lu" userId="76d7ce9a-58f9-4227-9ce6-18dcc353422d" providerId="ADAL" clId="{98EA3BAF-C150-4658-80F6-042E70B42E27}" dt="2024-09-06T14:55:32.924" v="2944" actId="478"/>
          <ac:spMkLst>
            <pc:docMk/>
            <pc:sldMk cId="3959979052" sldId="1096"/>
            <ac:spMk id="5" creationId="{D0FB185E-F5B5-0133-D846-89EAA1169F26}"/>
          </ac:spMkLst>
        </pc:spChg>
        <pc:spChg chg="del">
          <ac:chgData name="Jana Lu" userId="76d7ce9a-58f9-4227-9ce6-18dcc353422d" providerId="ADAL" clId="{98EA3BAF-C150-4658-80F6-042E70B42E27}" dt="2024-09-06T14:55:32.924" v="2944" actId="478"/>
          <ac:spMkLst>
            <pc:docMk/>
            <pc:sldMk cId="3959979052" sldId="1096"/>
            <ac:spMk id="6" creationId="{75527FA6-57B3-672B-D3D7-6FB033AB8C79}"/>
          </ac:spMkLst>
        </pc:spChg>
        <pc:spChg chg="del">
          <ac:chgData name="Jana Lu" userId="76d7ce9a-58f9-4227-9ce6-18dcc353422d" providerId="ADAL" clId="{98EA3BAF-C150-4658-80F6-042E70B42E27}" dt="2024-09-06T14:55:32.924" v="2944" actId="478"/>
          <ac:spMkLst>
            <pc:docMk/>
            <pc:sldMk cId="3959979052" sldId="1096"/>
            <ac:spMk id="7" creationId="{D2168FE1-1DF5-F261-48A9-F818E52CFC5E}"/>
          </ac:spMkLst>
        </pc:spChg>
        <pc:spChg chg="del">
          <ac:chgData name="Jana Lu" userId="76d7ce9a-58f9-4227-9ce6-18dcc353422d" providerId="ADAL" clId="{98EA3BAF-C150-4658-80F6-042E70B42E27}" dt="2024-09-06T14:55:32.924" v="2944" actId="478"/>
          <ac:spMkLst>
            <pc:docMk/>
            <pc:sldMk cId="3959979052" sldId="1096"/>
            <ac:spMk id="8" creationId="{78ACAF78-F9E2-457D-DE63-3605E1D3D7D2}"/>
          </ac:spMkLst>
        </pc:spChg>
        <pc:spChg chg="del">
          <ac:chgData name="Jana Lu" userId="76d7ce9a-58f9-4227-9ce6-18dcc353422d" providerId="ADAL" clId="{98EA3BAF-C150-4658-80F6-042E70B42E27}" dt="2024-09-06T14:55:32.924" v="2944" actId="478"/>
          <ac:spMkLst>
            <pc:docMk/>
            <pc:sldMk cId="3959979052" sldId="1096"/>
            <ac:spMk id="9" creationId="{BF813007-D1E9-69E9-90D5-D2B650A48065}"/>
          </ac:spMkLst>
        </pc:spChg>
        <pc:spChg chg="del">
          <ac:chgData name="Jana Lu" userId="76d7ce9a-58f9-4227-9ce6-18dcc353422d" providerId="ADAL" clId="{98EA3BAF-C150-4658-80F6-042E70B42E27}" dt="2024-09-06T14:55:32.924" v="2944" actId="478"/>
          <ac:spMkLst>
            <pc:docMk/>
            <pc:sldMk cId="3959979052" sldId="1096"/>
            <ac:spMk id="10" creationId="{8DCEC075-5929-B988-23A3-3D91EAA68151}"/>
          </ac:spMkLst>
        </pc:spChg>
        <pc:spChg chg="del">
          <ac:chgData name="Jana Lu" userId="76d7ce9a-58f9-4227-9ce6-18dcc353422d" providerId="ADAL" clId="{98EA3BAF-C150-4658-80F6-042E70B42E27}" dt="2024-09-06T14:55:32.924" v="2944" actId="478"/>
          <ac:spMkLst>
            <pc:docMk/>
            <pc:sldMk cId="3959979052" sldId="1096"/>
            <ac:spMk id="11" creationId="{23DDBF51-2712-AA68-7357-A53D23841BD3}"/>
          </ac:spMkLst>
        </pc:spChg>
        <pc:spChg chg="del">
          <ac:chgData name="Jana Lu" userId="76d7ce9a-58f9-4227-9ce6-18dcc353422d" providerId="ADAL" clId="{98EA3BAF-C150-4658-80F6-042E70B42E27}" dt="2024-09-06T14:55:32.924" v="2944" actId="478"/>
          <ac:spMkLst>
            <pc:docMk/>
            <pc:sldMk cId="3959979052" sldId="1096"/>
            <ac:spMk id="12" creationId="{CABE4F91-86DE-7335-FCC9-BE8F6BE75D1E}"/>
          </ac:spMkLst>
        </pc:spChg>
        <pc:spChg chg="del">
          <ac:chgData name="Jana Lu" userId="76d7ce9a-58f9-4227-9ce6-18dcc353422d" providerId="ADAL" clId="{98EA3BAF-C150-4658-80F6-042E70B42E27}" dt="2024-09-06T14:55:32.924" v="2944" actId="478"/>
          <ac:spMkLst>
            <pc:docMk/>
            <pc:sldMk cId="3959979052" sldId="1096"/>
            <ac:spMk id="13" creationId="{287D00B8-C426-FAE3-73EA-0F9120DB8582}"/>
          </ac:spMkLst>
        </pc:spChg>
        <pc:spChg chg="del">
          <ac:chgData name="Jana Lu" userId="76d7ce9a-58f9-4227-9ce6-18dcc353422d" providerId="ADAL" clId="{98EA3BAF-C150-4658-80F6-042E70B42E27}" dt="2024-09-06T14:55:32.924" v="2944" actId="478"/>
          <ac:spMkLst>
            <pc:docMk/>
            <pc:sldMk cId="3959979052" sldId="1096"/>
            <ac:spMk id="14" creationId="{E7B01366-E4C0-194F-CCC4-348A42AFF281}"/>
          </ac:spMkLst>
        </pc:spChg>
        <pc:spChg chg="del">
          <ac:chgData name="Jana Lu" userId="76d7ce9a-58f9-4227-9ce6-18dcc353422d" providerId="ADAL" clId="{98EA3BAF-C150-4658-80F6-042E70B42E27}" dt="2024-09-06T14:55:32.924" v="2944" actId="478"/>
          <ac:spMkLst>
            <pc:docMk/>
            <pc:sldMk cId="3959979052" sldId="1096"/>
            <ac:spMk id="15" creationId="{FED4B2C1-36A9-1D73-5E78-BD7429E498E7}"/>
          </ac:spMkLst>
        </pc:spChg>
        <pc:spChg chg="del">
          <ac:chgData name="Jana Lu" userId="76d7ce9a-58f9-4227-9ce6-18dcc353422d" providerId="ADAL" clId="{98EA3BAF-C150-4658-80F6-042E70B42E27}" dt="2024-09-06T14:55:32.924" v="2944" actId="478"/>
          <ac:spMkLst>
            <pc:docMk/>
            <pc:sldMk cId="3959979052" sldId="1096"/>
            <ac:spMk id="16" creationId="{B579113A-B2A2-61DE-8EE6-17BA4F8BD3F7}"/>
          </ac:spMkLst>
        </pc:spChg>
        <pc:spChg chg="del">
          <ac:chgData name="Jana Lu" userId="76d7ce9a-58f9-4227-9ce6-18dcc353422d" providerId="ADAL" clId="{98EA3BAF-C150-4658-80F6-042E70B42E27}" dt="2024-09-06T14:55:32.924" v="2944" actId="478"/>
          <ac:spMkLst>
            <pc:docMk/>
            <pc:sldMk cId="3959979052" sldId="1096"/>
            <ac:spMk id="17" creationId="{6EF79542-2724-337B-B011-BFDC96820A90}"/>
          </ac:spMkLst>
        </pc:spChg>
        <pc:spChg chg="del">
          <ac:chgData name="Jana Lu" userId="76d7ce9a-58f9-4227-9ce6-18dcc353422d" providerId="ADAL" clId="{98EA3BAF-C150-4658-80F6-042E70B42E27}" dt="2024-09-06T14:55:32.924" v="2944" actId="478"/>
          <ac:spMkLst>
            <pc:docMk/>
            <pc:sldMk cId="3959979052" sldId="1096"/>
            <ac:spMk id="18" creationId="{BE90282C-87FB-6238-D3EE-F6C06398F846}"/>
          </ac:spMkLst>
        </pc:spChg>
        <pc:spChg chg="del">
          <ac:chgData name="Jana Lu" userId="76d7ce9a-58f9-4227-9ce6-18dcc353422d" providerId="ADAL" clId="{98EA3BAF-C150-4658-80F6-042E70B42E27}" dt="2024-09-06T14:55:32.924" v="2944" actId="478"/>
          <ac:spMkLst>
            <pc:docMk/>
            <pc:sldMk cId="3959979052" sldId="1096"/>
            <ac:spMk id="19" creationId="{19985F93-7BE3-3D49-DF3E-86229BE6E75A}"/>
          </ac:spMkLst>
        </pc:spChg>
        <pc:spChg chg="del">
          <ac:chgData name="Jana Lu" userId="76d7ce9a-58f9-4227-9ce6-18dcc353422d" providerId="ADAL" clId="{98EA3BAF-C150-4658-80F6-042E70B42E27}" dt="2024-09-06T14:55:32.924" v="2944" actId="478"/>
          <ac:spMkLst>
            <pc:docMk/>
            <pc:sldMk cId="3959979052" sldId="1096"/>
            <ac:spMk id="20" creationId="{1D62A626-7EC2-BA0C-145B-8575DF820F95}"/>
          </ac:spMkLst>
        </pc:spChg>
        <pc:spChg chg="del">
          <ac:chgData name="Jana Lu" userId="76d7ce9a-58f9-4227-9ce6-18dcc353422d" providerId="ADAL" clId="{98EA3BAF-C150-4658-80F6-042E70B42E27}" dt="2024-09-06T14:55:32.924" v="2944" actId="478"/>
          <ac:spMkLst>
            <pc:docMk/>
            <pc:sldMk cId="3959979052" sldId="1096"/>
            <ac:spMk id="21" creationId="{DF3104F6-146A-BE79-78BD-4658919912A8}"/>
          </ac:spMkLst>
        </pc:spChg>
        <pc:spChg chg="del">
          <ac:chgData name="Jana Lu" userId="76d7ce9a-58f9-4227-9ce6-18dcc353422d" providerId="ADAL" clId="{98EA3BAF-C150-4658-80F6-042E70B42E27}" dt="2024-09-06T14:55:32.924" v="2944" actId="478"/>
          <ac:spMkLst>
            <pc:docMk/>
            <pc:sldMk cId="3959979052" sldId="1096"/>
            <ac:spMk id="22" creationId="{3DFD422A-C9E3-916E-7739-C52A13441ABF}"/>
          </ac:spMkLst>
        </pc:spChg>
        <pc:spChg chg="ord">
          <ac:chgData name="Jana Lu" userId="76d7ce9a-58f9-4227-9ce6-18dcc353422d" providerId="ADAL" clId="{98EA3BAF-C150-4658-80F6-042E70B42E27}" dt="2024-09-06T14:55:40.570" v="2946" actId="13244"/>
          <ac:spMkLst>
            <pc:docMk/>
            <pc:sldMk cId="3959979052" sldId="1096"/>
            <ac:spMk id="23" creationId="{7E72F53B-7CAF-0B87-8C6B-0706659009B2}"/>
          </ac:spMkLst>
        </pc:spChg>
        <pc:spChg chg="ord">
          <ac:chgData name="Jana Lu" userId="76d7ce9a-58f9-4227-9ce6-18dcc353422d" providerId="ADAL" clId="{98EA3BAF-C150-4658-80F6-042E70B42E27}" dt="2024-09-06T14:55:37.763" v="2945" actId="13244"/>
          <ac:spMkLst>
            <pc:docMk/>
            <pc:sldMk cId="3959979052" sldId="1096"/>
            <ac:spMk id="24" creationId="{3E08524D-78FB-02C9-14A8-1FB7E9878C5F}"/>
          </ac:spMkLst>
        </pc:spChg>
        <pc:picChg chg="mod">
          <ac:chgData name="Jana Lu" userId="76d7ce9a-58f9-4227-9ce6-18dcc353422d" providerId="ADAL" clId="{98EA3BAF-C150-4658-80F6-042E70B42E27}" dt="2024-09-06T14:57:15.042" v="2949" actId="962"/>
          <ac:picMkLst>
            <pc:docMk/>
            <pc:sldMk cId="3959979052" sldId="1096"/>
            <ac:picMk id="25" creationId="{FA2CFF3A-8900-48E6-8186-44C7EB810625}"/>
          </ac:picMkLst>
        </pc:picChg>
      </pc:sldChg>
      <pc:sldChg chg="delSp modSp mod addCm">
        <pc:chgData name="Jana Lu" userId="76d7ce9a-58f9-4227-9ce6-18dcc353422d" providerId="ADAL" clId="{98EA3BAF-C150-4658-80F6-042E70B42E27}" dt="2024-09-06T14:58:33.008" v="2958" actId="13244"/>
        <pc:sldMkLst>
          <pc:docMk/>
          <pc:sldMk cId="2732022021" sldId="1097"/>
        </pc:sldMkLst>
        <pc:spChg chg="mod">
          <ac:chgData name="Jana Lu" userId="76d7ce9a-58f9-4227-9ce6-18dcc353422d" providerId="ADAL" clId="{98EA3BAF-C150-4658-80F6-042E70B42E27}" dt="2024-09-06T14:58:16.337" v="2956" actId="20577"/>
          <ac:spMkLst>
            <pc:docMk/>
            <pc:sldMk cId="2732022021" sldId="1097"/>
            <ac:spMk id="2" creationId="{62ED0D28-6EE0-BEE8-FA60-CE477ED3FEF6}"/>
          </ac:spMkLst>
        </pc:spChg>
        <pc:spChg chg="del">
          <ac:chgData name="Jana Lu" userId="76d7ce9a-58f9-4227-9ce6-18dcc353422d" providerId="ADAL" clId="{98EA3BAF-C150-4658-80F6-042E70B42E27}" dt="2024-09-06T14:57:26.197" v="2950" actId="478"/>
          <ac:spMkLst>
            <pc:docMk/>
            <pc:sldMk cId="2732022021" sldId="1097"/>
            <ac:spMk id="3" creationId="{F2226DF9-F9E5-3A4A-F28E-0E104D8AB364}"/>
          </ac:spMkLst>
        </pc:spChg>
        <pc:spChg chg="del">
          <ac:chgData name="Jana Lu" userId="76d7ce9a-58f9-4227-9ce6-18dcc353422d" providerId="ADAL" clId="{98EA3BAF-C150-4658-80F6-042E70B42E27}" dt="2024-09-06T14:57:26.197" v="2950" actId="478"/>
          <ac:spMkLst>
            <pc:docMk/>
            <pc:sldMk cId="2732022021" sldId="1097"/>
            <ac:spMk id="4" creationId="{DC2B4748-D59C-E407-DEC8-2C0F3D22F939}"/>
          </ac:spMkLst>
        </pc:spChg>
        <pc:spChg chg="del">
          <ac:chgData name="Jana Lu" userId="76d7ce9a-58f9-4227-9ce6-18dcc353422d" providerId="ADAL" clId="{98EA3BAF-C150-4658-80F6-042E70B42E27}" dt="2024-09-06T14:57:26.197" v="2950" actId="478"/>
          <ac:spMkLst>
            <pc:docMk/>
            <pc:sldMk cId="2732022021" sldId="1097"/>
            <ac:spMk id="5" creationId="{2E81E2BC-AEEF-325A-2507-08E4A638C580}"/>
          </ac:spMkLst>
        </pc:spChg>
        <pc:spChg chg="del">
          <ac:chgData name="Jana Lu" userId="76d7ce9a-58f9-4227-9ce6-18dcc353422d" providerId="ADAL" clId="{98EA3BAF-C150-4658-80F6-042E70B42E27}" dt="2024-09-06T14:57:26.197" v="2950" actId="478"/>
          <ac:spMkLst>
            <pc:docMk/>
            <pc:sldMk cId="2732022021" sldId="1097"/>
            <ac:spMk id="6" creationId="{5F7EF8B4-0B2B-3EA9-C44D-774C9887194F}"/>
          </ac:spMkLst>
        </pc:spChg>
        <pc:spChg chg="del">
          <ac:chgData name="Jana Lu" userId="76d7ce9a-58f9-4227-9ce6-18dcc353422d" providerId="ADAL" clId="{98EA3BAF-C150-4658-80F6-042E70B42E27}" dt="2024-09-06T14:57:26.197" v="2950" actId="478"/>
          <ac:spMkLst>
            <pc:docMk/>
            <pc:sldMk cId="2732022021" sldId="1097"/>
            <ac:spMk id="7" creationId="{B88845C6-3CC2-10F8-4D32-F72C50624728}"/>
          </ac:spMkLst>
        </pc:spChg>
        <pc:spChg chg="del">
          <ac:chgData name="Jana Lu" userId="76d7ce9a-58f9-4227-9ce6-18dcc353422d" providerId="ADAL" clId="{98EA3BAF-C150-4658-80F6-042E70B42E27}" dt="2024-09-06T14:57:26.197" v="2950" actId="478"/>
          <ac:spMkLst>
            <pc:docMk/>
            <pc:sldMk cId="2732022021" sldId="1097"/>
            <ac:spMk id="8" creationId="{6314D782-E98F-2BF8-3058-55AA800FC3FD}"/>
          </ac:spMkLst>
        </pc:spChg>
        <pc:spChg chg="del">
          <ac:chgData name="Jana Lu" userId="76d7ce9a-58f9-4227-9ce6-18dcc353422d" providerId="ADAL" clId="{98EA3BAF-C150-4658-80F6-042E70B42E27}" dt="2024-09-06T14:57:26.197" v="2950" actId="478"/>
          <ac:spMkLst>
            <pc:docMk/>
            <pc:sldMk cId="2732022021" sldId="1097"/>
            <ac:spMk id="9" creationId="{28C9FA78-DDF8-C9A6-3EC5-D920C7884CFE}"/>
          </ac:spMkLst>
        </pc:spChg>
        <pc:spChg chg="del">
          <ac:chgData name="Jana Lu" userId="76d7ce9a-58f9-4227-9ce6-18dcc353422d" providerId="ADAL" clId="{98EA3BAF-C150-4658-80F6-042E70B42E27}" dt="2024-09-06T14:57:26.197" v="2950" actId="478"/>
          <ac:spMkLst>
            <pc:docMk/>
            <pc:sldMk cId="2732022021" sldId="1097"/>
            <ac:spMk id="10" creationId="{BDAED69F-FFCD-4D67-E33B-23A9ED70241A}"/>
          </ac:spMkLst>
        </pc:spChg>
        <pc:spChg chg="del">
          <ac:chgData name="Jana Lu" userId="76d7ce9a-58f9-4227-9ce6-18dcc353422d" providerId="ADAL" clId="{98EA3BAF-C150-4658-80F6-042E70B42E27}" dt="2024-09-06T14:57:26.197" v="2950" actId="478"/>
          <ac:spMkLst>
            <pc:docMk/>
            <pc:sldMk cId="2732022021" sldId="1097"/>
            <ac:spMk id="11" creationId="{1A789A91-9B18-3511-B149-1D7E6C7E49B7}"/>
          </ac:spMkLst>
        </pc:spChg>
        <pc:spChg chg="del">
          <ac:chgData name="Jana Lu" userId="76d7ce9a-58f9-4227-9ce6-18dcc353422d" providerId="ADAL" clId="{98EA3BAF-C150-4658-80F6-042E70B42E27}" dt="2024-09-06T14:57:26.197" v="2950" actId="478"/>
          <ac:spMkLst>
            <pc:docMk/>
            <pc:sldMk cId="2732022021" sldId="1097"/>
            <ac:spMk id="12" creationId="{6768A181-2A0B-82C2-63D3-45C7981D09ED}"/>
          </ac:spMkLst>
        </pc:spChg>
        <pc:spChg chg="del">
          <ac:chgData name="Jana Lu" userId="76d7ce9a-58f9-4227-9ce6-18dcc353422d" providerId="ADAL" clId="{98EA3BAF-C150-4658-80F6-042E70B42E27}" dt="2024-09-06T14:57:26.197" v="2950" actId="478"/>
          <ac:spMkLst>
            <pc:docMk/>
            <pc:sldMk cId="2732022021" sldId="1097"/>
            <ac:spMk id="13" creationId="{32E3E4D1-B52D-FC74-685C-71AD3B053007}"/>
          </ac:spMkLst>
        </pc:spChg>
        <pc:spChg chg="del">
          <ac:chgData name="Jana Lu" userId="76d7ce9a-58f9-4227-9ce6-18dcc353422d" providerId="ADAL" clId="{98EA3BAF-C150-4658-80F6-042E70B42E27}" dt="2024-09-06T14:57:26.197" v="2950" actId="478"/>
          <ac:spMkLst>
            <pc:docMk/>
            <pc:sldMk cId="2732022021" sldId="1097"/>
            <ac:spMk id="14" creationId="{A38EA999-47AA-5FFE-D66B-619ABC9D5F30}"/>
          </ac:spMkLst>
        </pc:spChg>
        <pc:spChg chg="del">
          <ac:chgData name="Jana Lu" userId="76d7ce9a-58f9-4227-9ce6-18dcc353422d" providerId="ADAL" clId="{98EA3BAF-C150-4658-80F6-042E70B42E27}" dt="2024-09-06T14:57:26.197" v="2950" actId="478"/>
          <ac:spMkLst>
            <pc:docMk/>
            <pc:sldMk cId="2732022021" sldId="1097"/>
            <ac:spMk id="15" creationId="{6EFFB531-1679-5A96-E860-3D36594CFA9E}"/>
          </ac:spMkLst>
        </pc:spChg>
        <pc:spChg chg="del">
          <ac:chgData name="Jana Lu" userId="76d7ce9a-58f9-4227-9ce6-18dcc353422d" providerId="ADAL" clId="{98EA3BAF-C150-4658-80F6-042E70B42E27}" dt="2024-09-06T14:57:26.197" v="2950" actId="478"/>
          <ac:spMkLst>
            <pc:docMk/>
            <pc:sldMk cId="2732022021" sldId="1097"/>
            <ac:spMk id="16" creationId="{975E9E7A-55BB-173D-A10A-3E168C8FDEB9}"/>
          </ac:spMkLst>
        </pc:spChg>
        <pc:spChg chg="del">
          <ac:chgData name="Jana Lu" userId="76d7ce9a-58f9-4227-9ce6-18dcc353422d" providerId="ADAL" clId="{98EA3BAF-C150-4658-80F6-042E70B42E27}" dt="2024-09-06T14:57:26.197" v="2950" actId="478"/>
          <ac:spMkLst>
            <pc:docMk/>
            <pc:sldMk cId="2732022021" sldId="1097"/>
            <ac:spMk id="17" creationId="{F51B3C17-C475-494D-C2F4-3FC0AB07CDD9}"/>
          </ac:spMkLst>
        </pc:spChg>
        <pc:spChg chg="del">
          <ac:chgData name="Jana Lu" userId="76d7ce9a-58f9-4227-9ce6-18dcc353422d" providerId="ADAL" clId="{98EA3BAF-C150-4658-80F6-042E70B42E27}" dt="2024-09-06T14:57:26.197" v="2950" actId="478"/>
          <ac:spMkLst>
            <pc:docMk/>
            <pc:sldMk cId="2732022021" sldId="1097"/>
            <ac:spMk id="18" creationId="{52DB6456-2723-ED7B-99A7-FD3E79F291CB}"/>
          </ac:spMkLst>
        </pc:spChg>
        <pc:spChg chg="del">
          <ac:chgData name="Jana Lu" userId="76d7ce9a-58f9-4227-9ce6-18dcc353422d" providerId="ADAL" clId="{98EA3BAF-C150-4658-80F6-042E70B42E27}" dt="2024-09-06T14:57:26.197" v="2950" actId="478"/>
          <ac:spMkLst>
            <pc:docMk/>
            <pc:sldMk cId="2732022021" sldId="1097"/>
            <ac:spMk id="19" creationId="{49759370-6DBE-0C48-BB1D-0CABDE1FB557}"/>
          </ac:spMkLst>
        </pc:spChg>
        <pc:spChg chg="del">
          <ac:chgData name="Jana Lu" userId="76d7ce9a-58f9-4227-9ce6-18dcc353422d" providerId="ADAL" clId="{98EA3BAF-C150-4658-80F6-042E70B42E27}" dt="2024-09-06T14:57:26.197" v="2950" actId="478"/>
          <ac:spMkLst>
            <pc:docMk/>
            <pc:sldMk cId="2732022021" sldId="1097"/>
            <ac:spMk id="20" creationId="{E0CDB0D5-9C65-E2DA-D147-5421E1A0D09B}"/>
          </ac:spMkLst>
        </pc:spChg>
        <pc:spChg chg="del">
          <ac:chgData name="Jana Lu" userId="76d7ce9a-58f9-4227-9ce6-18dcc353422d" providerId="ADAL" clId="{98EA3BAF-C150-4658-80F6-042E70B42E27}" dt="2024-09-06T14:57:26.197" v="2950" actId="478"/>
          <ac:spMkLst>
            <pc:docMk/>
            <pc:sldMk cId="2732022021" sldId="1097"/>
            <ac:spMk id="21" creationId="{A2F2214F-253D-F108-BA18-FF7417D4F72D}"/>
          </ac:spMkLst>
        </pc:spChg>
        <pc:spChg chg="del">
          <ac:chgData name="Jana Lu" userId="76d7ce9a-58f9-4227-9ce6-18dcc353422d" providerId="ADAL" clId="{98EA3BAF-C150-4658-80F6-042E70B42E27}" dt="2024-09-06T14:57:26.197" v="2950" actId="478"/>
          <ac:spMkLst>
            <pc:docMk/>
            <pc:sldMk cId="2732022021" sldId="1097"/>
            <ac:spMk id="22" creationId="{A800FDA5-3B36-1992-C899-9FF35A180D3F}"/>
          </ac:spMkLst>
        </pc:spChg>
        <pc:spChg chg="ord">
          <ac:chgData name="Jana Lu" userId="76d7ce9a-58f9-4227-9ce6-18dcc353422d" providerId="ADAL" clId="{98EA3BAF-C150-4658-80F6-042E70B42E27}" dt="2024-09-06T14:58:33.008" v="2958" actId="13244"/>
          <ac:spMkLst>
            <pc:docMk/>
            <pc:sldMk cId="2732022021" sldId="1097"/>
            <ac:spMk id="24" creationId="{3E636D9F-A86A-6B8C-2752-E3AA1041CBBB}"/>
          </ac:spMkLst>
        </pc:spChg>
      </pc:sldChg>
      <pc:sldChg chg="delSp modSp mod modNotesTx">
        <pc:chgData name="Jana Lu" userId="76d7ce9a-58f9-4227-9ce6-18dcc353422d" providerId="ADAL" clId="{98EA3BAF-C150-4658-80F6-042E70B42E27}" dt="2024-09-06T14:58:46.780" v="2962" actId="13244"/>
        <pc:sldMkLst>
          <pc:docMk/>
          <pc:sldMk cId="767206672" sldId="1099"/>
        </pc:sldMkLst>
        <pc:spChg chg="del">
          <ac:chgData name="Jana Lu" userId="76d7ce9a-58f9-4227-9ce6-18dcc353422d" providerId="ADAL" clId="{98EA3BAF-C150-4658-80F6-042E70B42E27}" dt="2024-09-06T14:58:40.410" v="2960" actId="478"/>
          <ac:spMkLst>
            <pc:docMk/>
            <pc:sldMk cId="767206672" sldId="1099"/>
            <ac:spMk id="4" creationId="{E7FC1369-5702-4EBA-A7C5-03DD9AB883DA}"/>
          </ac:spMkLst>
        </pc:spChg>
        <pc:spChg chg="del">
          <ac:chgData name="Jana Lu" userId="76d7ce9a-58f9-4227-9ce6-18dcc353422d" providerId="ADAL" clId="{98EA3BAF-C150-4658-80F6-042E70B42E27}" dt="2024-09-06T14:58:40.410" v="2960" actId="478"/>
          <ac:spMkLst>
            <pc:docMk/>
            <pc:sldMk cId="767206672" sldId="1099"/>
            <ac:spMk id="5" creationId="{63E13DC3-82AF-4D3F-8F17-3482544CC97A}"/>
          </ac:spMkLst>
        </pc:spChg>
        <pc:spChg chg="del">
          <ac:chgData name="Jana Lu" userId="76d7ce9a-58f9-4227-9ce6-18dcc353422d" providerId="ADAL" clId="{98EA3BAF-C150-4658-80F6-042E70B42E27}" dt="2024-09-06T14:58:40.410" v="2960" actId="478"/>
          <ac:spMkLst>
            <pc:docMk/>
            <pc:sldMk cId="767206672" sldId="1099"/>
            <ac:spMk id="6" creationId="{3FEB75D2-1629-4F5C-A526-0C23AE926219}"/>
          </ac:spMkLst>
        </pc:spChg>
        <pc:spChg chg="del">
          <ac:chgData name="Jana Lu" userId="76d7ce9a-58f9-4227-9ce6-18dcc353422d" providerId="ADAL" clId="{98EA3BAF-C150-4658-80F6-042E70B42E27}" dt="2024-09-06T14:58:40.410" v="2960" actId="478"/>
          <ac:spMkLst>
            <pc:docMk/>
            <pc:sldMk cId="767206672" sldId="1099"/>
            <ac:spMk id="7" creationId="{469F43D5-FF86-4DD0-8A0A-AD32D82659BF}"/>
          </ac:spMkLst>
        </pc:spChg>
        <pc:spChg chg="del">
          <ac:chgData name="Jana Lu" userId="76d7ce9a-58f9-4227-9ce6-18dcc353422d" providerId="ADAL" clId="{98EA3BAF-C150-4658-80F6-042E70B42E27}" dt="2024-09-06T14:58:40.410" v="2960" actId="478"/>
          <ac:spMkLst>
            <pc:docMk/>
            <pc:sldMk cId="767206672" sldId="1099"/>
            <ac:spMk id="8" creationId="{357066C7-DB7B-483D-99E6-37BCA688CA43}"/>
          </ac:spMkLst>
        </pc:spChg>
        <pc:spChg chg="del">
          <ac:chgData name="Jana Lu" userId="76d7ce9a-58f9-4227-9ce6-18dcc353422d" providerId="ADAL" clId="{98EA3BAF-C150-4658-80F6-042E70B42E27}" dt="2024-09-06T14:58:40.410" v="2960" actId="478"/>
          <ac:spMkLst>
            <pc:docMk/>
            <pc:sldMk cId="767206672" sldId="1099"/>
            <ac:spMk id="9" creationId="{9F717EBC-99CD-40DA-B0DC-98BAF907718C}"/>
          </ac:spMkLst>
        </pc:spChg>
        <pc:spChg chg="del">
          <ac:chgData name="Jana Lu" userId="76d7ce9a-58f9-4227-9ce6-18dcc353422d" providerId="ADAL" clId="{98EA3BAF-C150-4658-80F6-042E70B42E27}" dt="2024-09-06T14:58:40.410" v="2960" actId="478"/>
          <ac:spMkLst>
            <pc:docMk/>
            <pc:sldMk cId="767206672" sldId="1099"/>
            <ac:spMk id="10" creationId="{487F26DA-977B-45FE-BBFA-9610C211091C}"/>
          </ac:spMkLst>
        </pc:spChg>
        <pc:spChg chg="del">
          <ac:chgData name="Jana Lu" userId="76d7ce9a-58f9-4227-9ce6-18dcc353422d" providerId="ADAL" clId="{98EA3BAF-C150-4658-80F6-042E70B42E27}" dt="2024-09-06T14:58:40.410" v="2960" actId="478"/>
          <ac:spMkLst>
            <pc:docMk/>
            <pc:sldMk cId="767206672" sldId="1099"/>
            <ac:spMk id="11" creationId="{1E730B51-25C7-460E-A5F5-BFB2048E27B3}"/>
          </ac:spMkLst>
        </pc:spChg>
        <pc:spChg chg="del">
          <ac:chgData name="Jana Lu" userId="76d7ce9a-58f9-4227-9ce6-18dcc353422d" providerId="ADAL" clId="{98EA3BAF-C150-4658-80F6-042E70B42E27}" dt="2024-09-06T14:58:40.410" v="2960" actId="478"/>
          <ac:spMkLst>
            <pc:docMk/>
            <pc:sldMk cId="767206672" sldId="1099"/>
            <ac:spMk id="12" creationId="{25D75D1E-4CF1-4806-9E6D-AAFFE0CD4453}"/>
          </ac:spMkLst>
        </pc:spChg>
        <pc:spChg chg="del">
          <ac:chgData name="Jana Lu" userId="76d7ce9a-58f9-4227-9ce6-18dcc353422d" providerId="ADAL" clId="{98EA3BAF-C150-4658-80F6-042E70B42E27}" dt="2024-09-06T14:58:40.410" v="2960" actId="478"/>
          <ac:spMkLst>
            <pc:docMk/>
            <pc:sldMk cId="767206672" sldId="1099"/>
            <ac:spMk id="13" creationId="{2C452F7E-B7A2-4423-B883-4A08968AE63E}"/>
          </ac:spMkLst>
        </pc:spChg>
        <pc:spChg chg="del">
          <ac:chgData name="Jana Lu" userId="76d7ce9a-58f9-4227-9ce6-18dcc353422d" providerId="ADAL" clId="{98EA3BAF-C150-4658-80F6-042E70B42E27}" dt="2024-09-06T14:58:40.410" v="2960" actId="478"/>
          <ac:spMkLst>
            <pc:docMk/>
            <pc:sldMk cId="767206672" sldId="1099"/>
            <ac:spMk id="14" creationId="{BD9FBD4F-F06E-485B-997B-77FD9199589C}"/>
          </ac:spMkLst>
        </pc:spChg>
        <pc:spChg chg="del">
          <ac:chgData name="Jana Lu" userId="76d7ce9a-58f9-4227-9ce6-18dcc353422d" providerId="ADAL" clId="{98EA3BAF-C150-4658-80F6-042E70B42E27}" dt="2024-09-06T14:58:40.410" v="2960" actId="478"/>
          <ac:spMkLst>
            <pc:docMk/>
            <pc:sldMk cId="767206672" sldId="1099"/>
            <ac:spMk id="15" creationId="{BD56BDEC-17BF-4E7F-A283-F22D545F071C}"/>
          </ac:spMkLst>
        </pc:spChg>
        <pc:spChg chg="del">
          <ac:chgData name="Jana Lu" userId="76d7ce9a-58f9-4227-9ce6-18dcc353422d" providerId="ADAL" clId="{98EA3BAF-C150-4658-80F6-042E70B42E27}" dt="2024-09-06T14:58:40.410" v="2960" actId="478"/>
          <ac:spMkLst>
            <pc:docMk/>
            <pc:sldMk cId="767206672" sldId="1099"/>
            <ac:spMk id="16" creationId="{BFC567EE-7706-478B-A6C1-F9019A6AE7C6}"/>
          </ac:spMkLst>
        </pc:spChg>
        <pc:spChg chg="del">
          <ac:chgData name="Jana Lu" userId="76d7ce9a-58f9-4227-9ce6-18dcc353422d" providerId="ADAL" clId="{98EA3BAF-C150-4658-80F6-042E70B42E27}" dt="2024-09-06T14:58:40.410" v="2960" actId="478"/>
          <ac:spMkLst>
            <pc:docMk/>
            <pc:sldMk cId="767206672" sldId="1099"/>
            <ac:spMk id="17" creationId="{9669744D-1CC9-4AD0-BD16-21780AC30004}"/>
          </ac:spMkLst>
        </pc:spChg>
        <pc:spChg chg="del">
          <ac:chgData name="Jana Lu" userId="76d7ce9a-58f9-4227-9ce6-18dcc353422d" providerId="ADAL" clId="{98EA3BAF-C150-4658-80F6-042E70B42E27}" dt="2024-09-06T14:58:40.410" v="2960" actId="478"/>
          <ac:spMkLst>
            <pc:docMk/>
            <pc:sldMk cId="767206672" sldId="1099"/>
            <ac:spMk id="18" creationId="{4D76A934-D0C7-4253-A0E2-576ED6AC9E65}"/>
          </ac:spMkLst>
        </pc:spChg>
        <pc:spChg chg="del">
          <ac:chgData name="Jana Lu" userId="76d7ce9a-58f9-4227-9ce6-18dcc353422d" providerId="ADAL" clId="{98EA3BAF-C150-4658-80F6-042E70B42E27}" dt="2024-09-06T14:58:40.410" v="2960" actId="478"/>
          <ac:spMkLst>
            <pc:docMk/>
            <pc:sldMk cId="767206672" sldId="1099"/>
            <ac:spMk id="19" creationId="{AFFC2236-CEBF-4E81-B32B-7D7FD483F5E7}"/>
          </ac:spMkLst>
        </pc:spChg>
        <pc:spChg chg="del">
          <ac:chgData name="Jana Lu" userId="76d7ce9a-58f9-4227-9ce6-18dcc353422d" providerId="ADAL" clId="{98EA3BAF-C150-4658-80F6-042E70B42E27}" dt="2024-09-06T14:58:40.410" v="2960" actId="478"/>
          <ac:spMkLst>
            <pc:docMk/>
            <pc:sldMk cId="767206672" sldId="1099"/>
            <ac:spMk id="20" creationId="{62D530B8-7904-478C-816F-B2CBEA1D477B}"/>
          </ac:spMkLst>
        </pc:spChg>
        <pc:spChg chg="del">
          <ac:chgData name="Jana Lu" userId="76d7ce9a-58f9-4227-9ce6-18dcc353422d" providerId="ADAL" clId="{98EA3BAF-C150-4658-80F6-042E70B42E27}" dt="2024-09-06T14:58:40.410" v="2960" actId="478"/>
          <ac:spMkLst>
            <pc:docMk/>
            <pc:sldMk cId="767206672" sldId="1099"/>
            <ac:spMk id="21" creationId="{9EA18C6F-AC63-45C2-9AB0-8C9C8B6A9DCC}"/>
          </ac:spMkLst>
        </pc:spChg>
        <pc:spChg chg="del">
          <ac:chgData name="Jana Lu" userId="76d7ce9a-58f9-4227-9ce6-18dcc353422d" providerId="ADAL" clId="{98EA3BAF-C150-4658-80F6-042E70B42E27}" dt="2024-09-06T14:58:40.410" v="2960" actId="478"/>
          <ac:spMkLst>
            <pc:docMk/>
            <pc:sldMk cId="767206672" sldId="1099"/>
            <ac:spMk id="22" creationId="{7FC0F4C2-8E87-4E9B-84F8-881EF992908C}"/>
          </ac:spMkLst>
        </pc:spChg>
        <pc:spChg chg="ord">
          <ac:chgData name="Jana Lu" userId="76d7ce9a-58f9-4227-9ce6-18dcc353422d" providerId="ADAL" clId="{98EA3BAF-C150-4658-80F6-042E70B42E27}" dt="2024-09-06T14:58:46.780" v="2962" actId="13244"/>
          <ac:spMkLst>
            <pc:docMk/>
            <pc:sldMk cId="767206672" sldId="1099"/>
            <ac:spMk id="23" creationId="{75FEA12D-5DA5-4F4F-A565-F94A6D9CC6E0}"/>
          </ac:spMkLst>
        </pc:spChg>
        <pc:spChg chg="ord">
          <ac:chgData name="Jana Lu" userId="76d7ce9a-58f9-4227-9ce6-18dcc353422d" providerId="ADAL" clId="{98EA3BAF-C150-4658-80F6-042E70B42E27}" dt="2024-09-06T14:58:43.731" v="2961" actId="13244"/>
          <ac:spMkLst>
            <pc:docMk/>
            <pc:sldMk cId="767206672" sldId="1099"/>
            <ac:spMk id="24" creationId="{68885DA8-DF81-4C04-82AB-96F1B37FF0A0}"/>
          </ac:spMkLst>
        </pc:spChg>
      </pc:sldChg>
      <pc:sldChg chg="delSp modSp mod modNotesTx">
        <pc:chgData name="Jana Lu" userId="76d7ce9a-58f9-4227-9ce6-18dcc353422d" providerId="ADAL" clId="{98EA3BAF-C150-4658-80F6-042E70B42E27}" dt="2024-09-06T15:07:32.431" v="3031" actId="13244"/>
        <pc:sldMkLst>
          <pc:docMk/>
          <pc:sldMk cId="4227456102" sldId="1100"/>
        </pc:sldMkLst>
        <pc:spChg chg="ord">
          <ac:chgData name="Jana Lu" userId="76d7ce9a-58f9-4227-9ce6-18dcc353422d" providerId="ADAL" clId="{98EA3BAF-C150-4658-80F6-042E70B42E27}" dt="2024-09-06T15:07:32.431" v="3031" actId="13244"/>
          <ac:spMkLst>
            <pc:docMk/>
            <pc:sldMk cId="4227456102" sldId="1100"/>
            <ac:spMk id="23" creationId="{C75F98BE-7445-4D6F-8311-7D76F3335EF8}"/>
          </ac:spMkLst>
        </pc:spChg>
        <pc:spChg chg="ord">
          <ac:chgData name="Jana Lu" userId="76d7ce9a-58f9-4227-9ce6-18dcc353422d" providerId="ADAL" clId="{98EA3BAF-C150-4658-80F6-042E70B42E27}" dt="2024-09-06T15:07:28.036" v="3030" actId="13244"/>
          <ac:spMkLst>
            <pc:docMk/>
            <pc:sldMk cId="4227456102" sldId="1100"/>
            <ac:spMk id="24" creationId="{7091AD5F-8AD3-45E3-B535-CD52DC38EC02}"/>
          </ac:spMkLst>
        </pc:spChg>
        <pc:spChg chg="del">
          <ac:chgData name="Jana Lu" userId="76d7ce9a-58f9-4227-9ce6-18dcc353422d" providerId="ADAL" clId="{98EA3BAF-C150-4658-80F6-042E70B42E27}" dt="2024-09-06T14:59:14.362" v="2966" actId="478"/>
          <ac:spMkLst>
            <pc:docMk/>
            <pc:sldMk cId="4227456102" sldId="1100"/>
            <ac:spMk id="29" creationId="{33BC42D3-FC75-74E5-D36D-1CD3507B986F}"/>
          </ac:spMkLst>
        </pc:spChg>
        <pc:spChg chg="del">
          <ac:chgData name="Jana Lu" userId="76d7ce9a-58f9-4227-9ce6-18dcc353422d" providerId="ADAL" clId="{98EA3BAF-C150-4658-80F6-042E70B42E27}" dt="2024-09-06T14:59:14.362" v="2966" actId="478"/>
          <ac:spMkLst>
            <pc:docMk/>
            <pc:sldMk cId="4227456102" sldId="1100"/>
            <ac:spMk id="30" creationId="{1B72A784-9ABE-5CE2-7695-73F524FC9D44}"/>
          </ac:spMkLst>
        </pc:spChg>
        <pc:spChg chg="del">
          <ac:chgData name="Jana Lu" userId="76d7ce9a-58f9-4227-9ce6-18dcc353422d" providerId="ADAL" clId="{98EA3BAF-C150-4658-80F6-042E70B42E27}" dt="2024-09-06T14:59:14.362" v="2966" actId="478"/>
          <ac:spMkLst>
            <pc:docMk/>
            <pc:sldMk cId="4227456102" sldId="1100"/>
            <ac:spMk id="31" creationId="{BF708F4E-10A2-D34D-2927-C1756E185589}"/>
          </ac:spMkLst>
        </pc:spChg>
        <pc:spChg chg="del">
          <ac:chgData name="Jana Lu" userId="76d7ce9a-58f9-4227-9ce6-18dcc353422d" providerId="ADAL" clId="{98EA3BAF-C150-4658-80F6-042E70B42E27}" dt="2024-09-06T14:59:14.362" v="2966" actId="478"/>
          <ac:spMkLst>
            <pc:docMk/>
            <pc:sldMk cId="4227456102" sldId="1100"/>
            <ac:spMk id="32" creationId="{C13B6131-929A-9DC9-9CD8-18A77B73B1C9}"/>
          </ac:spMkLst>
        </pc:spChg>
        <pc:spChg chg="del">
          <ac:chgData name="Jana Lu" userId="76d7ce9a-58f9-4227-9ce6-18dcc353422d" providerId="ADAL" clId="{98EA3BAF-C150-4658-80F6-042E70B42E27}" dt="2024-09-06T14:59:14.362" v="2966" actId="478"/>
          <ac:spMkLst>
            <pc:docMk/>
            <pc:sldMk cId="4227456102" sldId="1100"/>
            <ac:spMk id="33" creationId="{92FC7ED5-5292-E3A5-9CF0-4C7A259E8DF6}"/>
          </ac:spMkLst>
        </pc:spChg>
        <pc:spChg chg="del">
          <ac:chgData name="Jana Lu" userId="76d7ce9a-58f9-4227-9ce6-18dcc353422d" providerId="ADAL" clId="{98EA3BAF-C150-4658-80F6-042E70B42E27}" dt="2024-09-06T14:59:14.362" v="2966" actId="478"/>
          <ac:spMkLst>
            <pc:docMk/>
            <pc:sldMk cId="4227456102" sldId="1100"/>
            <ac:spMk id="34" creationId="{A7AED3F4-7CA6-B36B-94B7-C4291C6F99FD}"/>
          </ac:spMkLst>
        </pc:spChg>
        <pc:spChg chg="del">
          <ac:chgData name="Jana Lu" userId="76d7ce9a-58f9-4227-9ce6-18dcc353422d" providerId="ADAL" clId="{98EA3BAF-C150-4658-80F6-042E70B42E27}" dt="2024-09-06T14:59:14.362" v="2966" actId="478"/>
          <ac:spMkLst>
            <pc:docMk/>
            <pc:sldMk cId="4227456102" sldId="1100"/>
            <ac:spMk id="35" creationId="{90314F89-68C9-72A6-82C0-CEC4EE653011}"/>
          </ac:spMkLst>
        </pc:spChg>
        <pc:spChg chg="del">
          <ac:chgData name="Jana Lu" userId="76d7ce9a-58f9-4227-9ce6-18dcc353422d" providerId="ADAL" clId="{98EA3BAF-C150-4658-80F6-042E70B42E27}" dt="2024-09-06T14:59:14.362" v="2966" actId="478"/>
          <ac:spMkLst>
            <pc:docMk/>
            <pc:sldMk cId="4227456102" sldId="1100"/>
            <ac:spMk id="36" creationId="{296FF8DD-67EB-D277-996E-5D829D8F2229}"/>
          </ac:spMkLst>
        </pc:spChg>
        <pc:spChg chg="del">
          <ac:chgData name="Jana Lu" userId="76d7ce9a-58f9-4227-9ce6-18dcc353422d" providerId="ADAL" clId="{98EA3BAF-C150-4658-80F6-042E70B42E27}" dt="2024-09-06T14:59:14.362" v="2966" actId="478"/>
          <ac:spMkLst>
            <pc:docMk/>
            <pc:sldMk cId="4227456102" sldId="1100"/>
            <ac:spMk id="37" creationId="{E8249FE5-366C-C18F-0BB7-94E596BBA82E}"/>
          </ac:spMkLst>
        </pc:spChg>
        <pc:spChg chg="del">
          <ac:chgData name="Jana Lu" userId="76d7ce9a-58f9-4227-9ce6-18dcc353422d" providerId="ADAL" clId="{98EA3BAF-C150-4658-80F6-042E70B42E27}" dt="2024-09-06T14:59:14.362" v="2966" actId="478"/>
          <ac:spMkLst>
            <pc:docMk/>
            <pc:sldMk cId="4227456102" sldId="1100"/>
            <ac:spMk id="38" creationId="{FDF36993-337E-8A3F-CB3C-DBD7CDC07EC1}"/>
          </ac:spMkLst>
        </pc:spChg>
        <pc:spChg chg="del">
          <ac:chgData name="Jana Lu" userId="76d7ce9a-58f9-4227-9ce6-18dcc353422d" providerId="ADAL" clId="{98EA3BAF-C150-4658-80F6-042E70B42E27}" dt="2024-09-06T14:59:14.362" v="2966" actId="478"/>
          <ac:spMkLst>
            <pc:docMk/>
            <pc:sldMk cId="4227456102" sldId="1100"/>
            <ac:spMk id="39" creationId="{B5B25571-FFCD-67A4-5A4B-494A3D206F72}"/>
          </ac:spMkLst>
        </pc:spChg>
        <pc:spChg chg="del">
          <ac:chgData name="Jana Lu" userId="76d7ce9a-58f9-4227-9ce6-18dcc353422d" providerId="ADAL" clId="{98EA3BAF-C150-4658-80F6-042E70B42E27}" dt="2024-09-06T14:59:14.362" v="2966" actId="478"/>
          <ac:spMkLst>
            <pc:docMk/>
            <pc:sldMk cId="4227456102" sldId="1100"/>
            <ac:spMk id="40" creationId="{CB6C87E0-8782-88FA-2072-6629712D73DC}"/>
          </ac:spMkLst>
        </pc:spChg>
        <pc:spChg chg="del">
          <ac:chgData name="Jana Lu" userId="76d7ce9a-58f9-4227-9ce6-18dcc353422d" providerId="ADAL" clId="{98EA3BAF-C150-4658-80F6-042E70B42E27}" dt="2024-09-06T14:59:14.362" v="2966" actId="478"/>
          <ac:spMkLst>
            <pc:docMk/>
            <pc:sldMk cId="4227456102" sldId="1100"/>
            <ac:spMk id="41" creationId="{CB981286-DFB1-5133-8CF8-0B5E44CB87FF}"/>
          </ac:spMkLst>
        </pc:spChg>
        <pc:spChg chg="del">
          <ac:chgData name="Jana Lu" userId="76d7ce9a-58f9-4227-9ce6-18dcc353422d" providerId="ADAL" clId="{98EA3BAF-C150-4658-80F6-042E70B42E27}" dt="2024-09-06T14:59:14.362" v="2966" actId="478"/>
          <ac:spMkLst>
            <pc:docMk/>
            <pc:sldMk cId="4227456102" sldId="1100"/>
            <ac:spMk id="42" creationId="{0FA81064-167F-40FC-E43D-DB4B3B97DDBF}"/>
          </ac:spMkLst>
        </pc:spChg>
        <pc:spChg chg="del">
          <ac:chgData name="Jana Lu" userId="76d7ce9a-58f9-4227-9ce6-18dcc353422d" providerId="ADAL" clId="{98EA3BAF-C150-4658-80F6-042E70B42E27}" dt="2024-09-06T14:59:14.362" v="2966" actId="478"/>
          <ac:spMkLst>
            <pc:docMk/>
            <pc:sldMk cId="4227456102" sldId="1100"/>
            <ac:spMk id="43" creationId="{8F9970FE-3F85-895B-E4E3-02F3A7989AD5}"/>
          </ac:spMkLst>
        </pc:spChg>
        <pc:spChg chg="del">
          <ac:chgData name="Jana Lu" userId="76d7ce9a-58f9-4227-9ce6-18dcc353422d" providerId="ADAL" clId="{98EA3BAF-C150-4658-80F6-042E70B42E27}" dt="2024-09-06T14:59:14.362" v="2966" actId="478"/>
          <ac:spMkLst>
            <pc:docMk/>
            <pc:sldMk cId="4227456102" sldId="1100"/>
            <ac:spMk id="44" creationId="{768DD72B-76BC-3424-0A07-8F0EC103B922}"/>
          </ac:spMkLst>
        </pc:spChg>
        <pc:spChg chg="del">
          <ac:chgData name="Jana Lu" userId="76d7ce9a-58f9-4227-9ce6-18dcc353422d" providerId="ADAL" clId="{98EA3BAF-C150-4658-80F6-042E70B42E27}" dt="2024-09-06T14:59:14.362" v="2966" actId="478"/>
          <ac:spMkLst>
            <pc:docMk/>
            <pc:sldMk cId="4227456102" sldId="1100"/>
            <ac:spMk id="45" creationId="{79E3D751-48B9-E16C-CFFA-85B01C1E778B}"/>
          </ac:spMkLst>
        </pc:spChg>
        <pc:spChg chg="del">
          <ac:chgData name="Jana Lu" userId="76d7ce9a-58f9-4227-9ce6-18dcc353422d" providerId="ADAL" clId="{98EA3BAF-C150-4658-80F6-042E70B42E27}" dt="2024-09-06T14:59:14.362" v="2966" actId="478"/>
          <ac:spMkLst>
            <pc:docMk/>
            <pc:sldMk cId="4227456102" sldId="1100"/>
            <ac:spMk id="46" creationId="{46A30C69-C40A-6CF2-B311-05E63B4C627D}"/>
          </ac:spMkLst>
        </pc:spChg>
        <pc:spChg chg="del">
          <ac:chgData name="Jana Lu" userId="76d7ce9a-58f9-4227-9ce6-18dcc353422d" providerId="ADAL" clId="{98EA3BAF-C150-4658-80F6-042E70B42E27}" dt="2024-09-06T14:59:14.362" v="2966" actId="478"/>
          <ac:spMkLst>
            <pc:docMk/>
            <pc:sldMk cId="4227456102" sldId="1100"/>
            <ac:spMk id="47" creationId="{1917A7EC-0ECE-3053-90F5-B5D8F2EF4789}"/>
          </ac:spMkLst>
        </pc:spChg>
        <pc:spChg chg="del">
          <ac:chgData name="Jana Lu" userId="76d7ce9a-58f9-4227-9ce6-18dcc353422d" providerId="ADAL" clId="{98EA3BAF-C150-4658-80F6-042E70B42E27}" dt="2024-09-06T14:59:14.362" v="2966" actId="478"/>
          <ac:spMkLst>
            <pc:docMk/>
            <pc:sldMk cId="4227456102" sldId="1100"/>
            <ac:spMk id="48" creationId="{3B225D3D-9837-A05C-D6F5-D01E43999556}"/>
          </ac:spMkLst>
        </pc:spChg>
        <pc:picChg chg="mod">
          <ac:chgData name="Jana Lu" userId="76d7ce9a-58f9-4227-9ce6-18dcc353422d" providerId="ADAL" clId="{98EA3BAF-C150-4658-80F6-042E70B42E27}" dt="2024-09-06T14:59:08.470" v="2964" actId="962"/>
          <ac:picMkLst>
            <pc:docMk/>
            <pc:sldMk cId="4227456102" sldId="1100"/>
            <ac:picMk id="25" creationId="{54D2C04D-2C6D-40AE-AC03-9350362A0389}"/>
          </ac:picMkLst>
        </pc:picChg>
      </pc:sldChg>
      <pc:sldChg chg="addSp delSp modSp mod delCm modNotesTx">
        <pc:chgData name="Jana Lu" userId="76d7ce9a-58f9-4227-9ce6-18dcc353422d" providerId="ADAL" clId="{98EA3BAF-C150-4658-80F6-042E70B42E27}" dt="2024-09-06T13:57:03.881" v="753" actId="13244"/>
        <pc:sldMkLst>
          <pc:docMk/>
          <pc:sldMk cId="390856273" sldId="1101"/>
        </pc:sldMkLst>
        <pc:spChg chg="del">
          <ac:chgData name="Jana Lu" userId="76d7ce9a-58f9-4227-9ce6-18dcc353422d" providerId="ADAL" clId="{98EA3BAF-C150-4658-80F6-042E70B42E27}" dt="2024-09-06T13:52:35.158" v="723" actId="478"/>
          <ac:spMkLst>
            <pc:docMk/>
            <pc:sldMk cId="390856273" sldId="1101"/>
            <ac:spMk id="3" creationId="{4701BEB8-9515-E1F5-7317-47E3D2E5E170}"/>
          </ac:spMkLst>
        </pc:spChg>
        <pc:spChg chg="del">
          <ac:chgData name="Jana Lu" userId="76d7ce9a-58f9-4227-9ce6-18dcc353422d" providerId="ADAL" clId="{98EA3BAF-C150-4658-80F6-042E70B42E27}" dt="2024-09-06T13:52:35.158" v="723" actId="478"/>
          <ac:spMkLst>
            <pc:docMk/>
            <pc:sldMk cId="390856273" sldId="1101"/>
            <ac:spMk id="4" creationId="{77384527-4098-28A3-4DE0-708D931110FE}"/>
          </ac:spMkLst>
        </pc:spChg>
        <pc:spChg chg="del">
          <ac:chgData name="Jana Lu" userId="76d7ce9a-58f9-4227-9ce6-18dcc353422d" providerId="ADAL" clId="{98EA3BAF-C150-4658-80F6-042E70B42E27}" dt="2024-09-06T13:52:35.158" v="723" actId="478"/>
          <ac:spMkLst>
            <pc:docMk/>
            <pc:sldMk cId="390856273" sldId="1101"/>
            <ac:spMk id="5" creationId="{EEAB049A-403A-AB55-D02A-8A2ED5E2D7B6}"/>
          </ac:spMkLst>
        </pc:spChg>
        <pc:spChg chg="del">
          <ac:chgData name="Jana Lu" userId="76d7ce9a-58f9-4227-9ce6-18dcc353422d" providerId="ADAL" clId="{98EA3BAF-C150-4658-80F6-042E70B42E27}" dt="2024-09-06T13:52:35.158" v="723" actId="478"/>
          <ac:spMkLst>
            <pc:docMk/>
            <pc:sldMk cId="390856273" sldId="1101"/>
            <ac:spMk id="6" creationId="{B92D1875-CE74-DBCF-9083-F77DEB462C13}"/>
          </ac:spMkLst>
        </pc:spChg>
        <pc:spChg chg="del">
          <ac:chgData name="Jana Lu" userId="76d7ce9a-58f9-4227-9ce6-18dcc353422d" providerId="ADAL" clId="{98EA3BAF-C150-4658-80F6-042E70B42E27}" dt="2024-09-06T13:52:35.158" v="723" actId="478"/>
          <ac:spMkLst>
            <pc:docMk/>
            <pc:sldMk cId="390856273" sldId="1101"/>
            <ac:spMk id="7" creationId="{3D5CE3E1-E6EB-C86D-D4CA-FC86056F39A2}"/>
          </ac:spMkLst>
        </pc:spChg>
        <pc:spChg chg="del">
          <ac:chgData name="Jana Lu" userId="76d7ce9a-58f9-4227-9ce6-18dcc353422d" providerId="ADAL" clId="{98EA3BAF-C150-4658-80F6-042E70B42E27}" dt="2024-09-06T13:52:35.158" v="723" actId="478"/>
          <ac:spMkLst>
            <pc:docMk/>
            <pc:sldMk cId="390856273" sldId="1101"/>
            <ac:spMk id="8" creationId="{2B639167-CD48-6313-1291-388BDDAD880A}"/>
          </ac:spMkLst>
        </pc:spChg>
        <pc:spChg chg="del">
          <ac:chgData name="Jana Lu" userId="76d7ce9a-58f9-4227-9ce6-18dcc353422d" providerId="ADAL" clId="{98EA3BAF-C150-4658-80F6-042E70B42E27}" dt="2024-09-06T13:52:35.158" v="723" actId="478"/>
          <ac:spMkLst>
            <pc:docMk/>
            <pc:sldMk cId="390856273" sldId="1101"/>
            <ac:spMk id="9" creationId="{8D29A57A-CBCF-EAC4-1C1F-855B352FDECC}"/>
          </ac:spMkLst>
        </pc:spChg>
        <pc:spChg chg="del">
          <ac:chgData name="Jana Lu" userId="76d7ce9a-58f9-4227-9ce6-18dcc353422d" providerId="ADAL" clId="{98EA3BAF-C150-4658-80F6-042E70B42E27}" dt="2024-09-06T13:52:35.158" v="723" actId="478"/>
          <ac:spMkLst>
            <pc:docMk/>
            <pc:sldMk cId="390856273" sldId="1101"/>
            <ac:spMk id="10" creationId="{EDA43253-B9CB-76B2-9BA0-A745A2F42CB9}"/>
          </ac:spMkLst>
        </pc:spChg>
        <pc:spChg chg="del">
          <ac:chgData name="Jana Lu" userId="76d7ce9a-58f9-4227-9ce6-18dcc353422d" providerId="ADAL" clId="{98EA3BAF-C150-4658-80F6-042E70B42E27}" dt="2024-09-06T13:52:35.158" v="723" actId="478"/>
          <ac:spMkLst>
            <pc:docMk/>
            <pc:sldMk cId="390856273" sldId="1101"/>
            <ac:spMk id="11" creationId="{A95A78F6-AD16-A8D1-0143-C2DC1754268D}"/>
          </ac:spMkLst>
        </pc:spChg>
        <pc:spChg chg="del">
          <ac:chgData name="Jana Lu" userId="76d7ce9a-58f9-4227-9ce6-18dcc353422d" providerId="ADAL" clId="{98EA3BAF-C150-4658-80F6-042E70B42E27}" dt="2024-09-06T13:52:35.158" v="723" actId="478"/>
          <ac:spMkLst>
            <pc:docMk/>
            <pc:sldMk cId="390856273" sldId="1101"/>
            <ac:spMk id="12" creationId="{ADED8BAC-D6D3-7FAE-3AF7-F272F8714ACC}"/>
          </ac:spMkLst>
        </pc:spChg>
        <pc:spChg chg="del">
          <ac:chgData name="Jana Lu" userId="76d7ce9a-58f9-4227-9ce6-18dcc353422d" providerId="ADAL" clId="{98EA3BAF-C150-4658-80F6-042E70B42E27}" dt="2024-09-06T13:52:35.158" v="723" actId="478"/>
          <ac:spMkLst>
            <pc:docMk/>
            <pc:sldMk cId="390856273" sldId="1101"/>
            <ac:spMk id="13" creationId="{A2A290D0-CFB4-9BEC-4CBE-40F574ABEBA6}"/>
          </ac:spMkLst>
        </pc:spChg>
        <pc:spChg chg="del">
          <ac:chgData name="Jana Lu" userId="76d7ce9a-58f9-4227-9ce6-18dcc353422d" providerId="ADAL" clId="{98EA3BAF-C150-4658-80F6-042E70B42E27}" dt="2024-09-06T13:52:35.158" v="723" actId="478"/>
          <ac:spMkLst>
            <pc:docMk/>
            <pc:sldMk cId="390856273" sldId="1101"/>
            <ac:spMk id="14" creationId="{3EFFE2BE-C60B-5C95-5E4C-367FBA097A7A}"/>
          </ac:spMkLst>
        </pc:spChg>
        <pc:spChg chg="del">
          <ac:chgData name="Jana Lu" userId="76d7ce9a-58f9-4227-9ce6-18dcc353422d" providerId="ADAL" clId="{98EA3BAF-C150-4658-80F6-042E70B42E27}" dt="2024-09-06T13:52:35.158" v="723" actId="478"/>
          <ac:spMkLst>
            <pc:docMk/>
            <pc:sldMk cId="390856273" sldId="1101"/>
            <ac:spMk id="15" creationId="{D69104F8-AA4A-D93B-F4FF-80CE0DD47D07}"/>
          </ac:spMkLst>
        </pc:spChg>
        <pc:spChg chg="del">
          <ac:chgData name="Jana Lu" userId="76d7ce9a-58f9-4227-9ce6-18dcc353422d" providerId="ADAL" clId="{98EA3BAF-C150-4658-80F6-042E70B42E27}" dt="2024-09-06T13:52:35.158" v="723" actId="478"/>
          <ac:spMkLst>
            <pc:docMk/>
            <pc:sldMk cId="390856273" sldId="1101"/>
            <ac:spMk id="16" creationId="{69CE73A6-1EF5-FEBB-76C7-2BC98614D788}"/>
          </ac:spMkLst>
        </pc:spChg>
        <pc:spChg chg="del">
          <ac:chgData name="Jana Lu" userId="76d7ce9a-58f9-4227-9ce6-18dcc353422d" providerId="ADAL" clId="{98EA3BAF-C150-4658-80F6-042E70B42E27}" dt="2024-09-06T13:52:35.158" v="723" actId="478"/>
          <ac:spMkLst>
            <pc:docMk/>
            <pc:sldMk cId="390856273" sldId="1101"/>
            <ac:spMk id="17" creationId="{57926035-C683-E75F-3121-2D4B2D6CB0D4}"/>
          </ac:spMkLst>
        </pc:spChg>
        <pc:spChg chg="del">
          <ac:chgData name="Jana Lu" userId="76d7ce9a-58f9-4227-9ce6-18dcc353422d" providerId="ADAL" clId="{98EA3BAF-C150-4658-80F6-042E70B42E27}" dt="2024-09-06T13:52:35.158" v="723" actId="478"/>
          <ac:spMkLst>
            <pc:docMk/>
            <pc:sldMk cId="390856273" sldId="1101"/>
            <ac:spMk id="18" creationId="{A2C23BC1-233F-FE67-F9C0-00F38843A58A}"/>
          </ac:spMkLst>
        </pc:spChg>
        <pc:spChg chg="del">
          <ac:chgData name="Jana Lu" userId="76d7ce9a-58f9-4227-9ce6-18dcc353422d" providerId="ADAL" clId="{98EA3BAF-C150-4658-80F6-042E70B42E27}" dt="2024-09-06T13:52:35.158" v="723" actId="478"/>
          <ac:spMkLst>
            <pc:docMk/>
            <pc:sldMk cId="390856273" sldId="1101"/>
            <ac:spMk id="19" creationId="{86D6198D-8520-837D-AA24-3B4A37C9D229}"/>
          </ac:spMkLst>
        </pc:spChg>
        <pc:spChg chg="del">
          <ac:chgData name="Jana Lu" userId="76d7ce9a-58f9-4227-9ce6-18dcc353422d" providerId="ADAL" clId="{98EA3BAF-C150-4658-80F6-042E70B42E27}" dt="2024-09-06T13:52:35.158" v="723" actId="478"/>
          <ac:spMkLst>
            <pc:docMk/>
            <pc:sldMk cId="390856273" sldId="1101"/>
            <ac:spMk id="20" creationId="{44043199-1616-FC9A-9A0F-1D9DC490FAC1}"/>
          </ac:spMkLst>
        </pc:spChg>
        <pc:spChg chg="del">
          <ac:chgData name="Jana Lu" userId="76d7ce9a-58f9-4227-9ce6-18dcc353422d" providerId="ADAL" clId="{98EA3BAF-C150-4658-80F6-042E70B42E27}" dt="2024-09-06T13:52:35.158" v="723" actId="478"/>
          <ac:spMkLst>
            <pc:docMk/>
            <pc:sldMk cId="390856273" sldId="1101"/>
            <ac:spMk id="21" creationId="{F73BAA66-B0D4-C537-D194-CBAFD644D102}"/>
          </ac:spMkLst>
        </pc:spChg>
        <pc:spChg chg="del">
          <ac:chgData name="Jana Lu" userId="76d7ce9a-58f9-4227-9ce6-18dcc353422d" providerId="ADAL" clId="{98EA3BAF-C150-4658-80F6-042E70B42E27}" dt="2024-09-06T13:52:35.158" v="723" actId="478"/>
          <ac:spMkLst>
            <pc:docMk/>
            <pc:sldMk cId="390856273" sldId="1101"/>
            <ac:spMk id="22" creationId="{E8A92DEC-D638-2382-0962-DC54D9D25999}"/>
          </ac:spMkLst>
        </pc:spChg>
        <pc:spChg chg="ord">
          <ac:chgData name="Jana Lu" userId="76d7ce9a-58f9-4227-9ce6-18dcc353422d" providerId="ADAL" clId="{98EA3BAF-C150-4658-80F6-042E70B42E27}" dt="2024-09-06T13:52:45.537" v="725" actId="13244"/>
          <ac:spMkLst>
            <pc:docMk/>
            <pc:sldMk cId="390856273" sldId="1101"/>
            <ac:spMk id="23" creationId="{7279719E-CB24-6FCF-8A2B-7C719374A507}"/>
          </ac:spMkLst>
        </pc:spChg>
        <pc:spChg chg="ord">
          <ac:chgData name="Jana Lu" userId="76d7ce9a-58f9-4227-9ce6-18dcc353422d" providerId="ADAL" clId="{98EA3BAF-C150-4658-80F6-042E70B42E27}" dt="2024-09-06T13:52:42.077" v="724" actId="13244"/>
          <ac:spMkLst>
            <pc:docMk/>
            <pc:sldMk cId="390856273" sldId="1101"/>
            <ac:spMk id="24" creationId="{8F42D4F9-FD35-8EBB-0260-29F764202C95}"/>
          </ac:spMkLst>
        </pc:spChg>
        <pc:picChg chg="add mod ord">
          <ac:chgData name="Jana Lu" userId="76d7ce9a-58f9-4227-9ce6-18dcc353422d" providerId="ADAL" clId="{98EA3BAF-C150-4658-80F6-042E70B42E27}" dt="2024-09-06T13:57:03.881" v="753" actId="13244"/>
          <ac:picMkLst>
            <pc:docMk/>
            <pc:sldMk cId="390856273" sldId="1101"/>
            <ac:picMk id="26" creationId="{01CBA026-49CF-FB24-B506-6EEC138DB0B8}"/>
          </ac:picMkLst>
        </pc:picChg>
        <pc:picChg chg="del mod">
          <ac:chgData name="Jana Lu" userId="76d7ce9a-58f9-4227-9ce6-18dcc353422d" providerId="ADAL" clId="{98EA3BAF-C150-4658-80F6-042E70B42E27}" dt="2024-09-06T13:56:27.919" v="744" actId="478"/>
          <ac:picMkLst>
            <pc:docMk/>
            <pc:sldMk cId="390856273" sldId="1101"/>
            <ac:picMk id="49" creationId="{958E1CF1-B25D-B880-3332-B34447317F42}"/>
          </ac:picMkLst>
        </pc:picChg>
        <pc:cxnChg chg="mod ord">
          <ac:chgData name="Jana Lu" userId="76d7ce9a-58f9-4227-9ce6-18dcc353422d" providerId="ADAL" clId="{98EA3BAF-C150-4658-80F6-042E70B42E27}" dt="2024-09-06T13:52:54.597" v="727" actId="13244"/>
          <ac:cxnSpMkLst>
            <pc:docMk/>
            <pc:sldMk cId="390856273" sldId="1101"/>
            <ac:cxnSpMk id="51" creationId="{C4340340-8046-DD7A-D236-413B6F373C88}"/>
          </ac:cxnSpMkLst>
        </pc:cxnChg>
      </pc:sldChg>
      <pc:sldChg chg="modSp mod addCm">
        <pc:chgData name="Jana Lu" userId="76d7ce9a-58f9-4227-9ce6-18dcc353422d" providerId="ADAL" clId="{98EA3BAF-C150-4658-80F6-042E70B42E27}" dt="2024-09-11T15:21:41.485" v="3032" actId="20577"/>
        <pc:sldMkLst>
          <pc:docMk/>
          <pc:sldMk cId="1501924669" sldId="1123"/>
        </pc:sldMkLst>
        <pc:spChg chg="ord">
          <ac:chgData name="Jana Lu" userId="76d7ce9a-58f9-4227-9ce6-18dcc353422d" providerId="ADAL" clId="{98EA3BAF-C150-4658-80F6-042E70B42E27}" dt="2024-09-06T15:01:14.753" v="2973" actId="13244"/>
          <ac:spMkLst>
            <pc:docMk/>
            <pc:sldMk cId="1501924669" sldId="1123"/>
            <ac:spMk id="6" creationId="{38E32B02-7C4F-8605-801F-564560DE3BBF}"/>
          </ac:spMkLst>
        </pc:spChg>
        <pc:spChg chg="mod">
          <ac:chgData name="Jana Lu" userId="76d7ce9a-58f9-4227-9ce6-18dcc353422d" providerId="ADAL" clId="{98EA3BAF-C150-4658-80F6-042E70B42E27}" dt="2024-09-11T15:21:41.485" v="3032" actId="20577"/>
          <ac:spMkLst>
            <pc:docMk/>
            <pc:sldMk cId="1501924669" sldId="1123"/>
            <ac:spMk id="7" creationId="{CAD42074-5DE9-361E-F135-C11FB423C232}"/>
          </ac:spMkLst>
        </pc:spChg>
        <pc:spChg chg="ord">
          <ac:chgData name="Jana Lu" userId="76d7ce9a-58f9-4227-9ce6-18dcc353422d" providerId="ADAL" clId="{98EA3BAF-C150-4658-80F6-042E70B42E27}" dt="2024-09-06T15:01:16.855" v="2974" actId="13244"/>
          <ac:spMkLst>
            <pc:docMk/>
            <pc:sldMk cId="1501924669" sldId="1123"/>
            <ac:spMk id="23" creationId="{597D952B-4B1F-DEBA-2518-49F2FAB48227}"/>
          </ac:spMkLst>
        </pc:spChg>
      </pc:sldChg>
      <pc:sldChg chg="delSp modSp mod delCm">
        <pc:chgData name="Jana Lu" userId="76d7ce9a-58f9-4227-9ce6-18dcc353422d" providerId="ADAL" clId="{98EA3BAF-C150-4658-80F6-042E70B42E27}" dt="2024-09-06T15:03:10.182" v="3005" actId="1592"/>
        <pc:sldMkLst>
          <pc:docMk/>
          <pc:sldMk cId="2239579296" sldId="1124"/>
        </pc:sldMkLst>
        <pc:spChg chg="mod ord">
          <ac:chgData name="Jana Lu" userId="76d7ce9a-58f9-4227-9ce6-18dcc353422d" providerId="ADAL" clId="{98EA3BAF-C150-4658-80F6-042E70B42E27}" dt="2024-09-06T15:01:43.537" v="2982" actId="13244"/>
          <ac:spMkLst>
            <pc:docMk/>
            <pc:sldMk cId="2239579296" sldId="1124"/>
            <ac:spMk id="2" creationId="{39E24612-ECBC-5096-EBAC-0430A8E6F00A}"/>
          </ac:spMkLst>
        </pc:spChg>
        <pc:spChg chg="del">
          <ac:chgData name="Jana Lu" userId="76d7ce9a-58f9-4227-9ce6-18dcc353422d" providerId="ADAL" clId="{98EA3BAF-C150-4658-80F6-042E70B42E27}" dt="2024-09-06T15:01:41.099" v="2981" actId="478"/>
          <ac:spMkLst>
            <pc:docMk/>
            <pc:sldMk cId="2239579296" sldId="1124"/>
            <ac:spMk id="28" creationId="{1DC6CD1C-5163-1433-0A3C-C62BC81E2303}"/>
          </ac:spMkLst>
        </pc:spChg>
        <pc:spChg chg="del">
          <ac:chgData name="Jana Lu" userId="76d7ce9a-58f9-4227-9ce6-18dcc353422d" providerId="ADAL" clId="{98EA3BAF-C150-4658-80F6-042E70B42E27}" dt="2024-09-06T15:01:41.099" v="2981" actId="478"/>
          <ac:spMkLst>
            <pc:docMk/>
            <pc:sldMk cId="2239579296" sldId="1124"/>
            <ac:spMk id="29" creationId="{09794308-A713-0FF7-E6AC-D6EEC9ABB37E}"/>
          </ac:spMkLst>
        </pc:spChg>
        <pc:spChg chg="del">
          <ac:chgData name="Jana Lu" userId="76d7ce9a-58f9-4227-9ce6-18dcc353422d" providerId="ADAL" clId="{98EA3BAF-C150-4658-80F6-042E70B42E27}" dt="2024-09-06T15:01:41.099" v="2981" actId="478"/>
          <ac:spMkLst>
            <pc:docMk/>
            <pc:sldMk cId="2239579296" sldId="1124"/>
            <ac:spMk id="30" creationId="{DB620546-7D10-ABF9-B542-19C53A6D9E0A}"/>
          </ac:spMkLst>
        </pc:spChg>
        <pc:spChg chg="del">
          <ac:chgData name="Jana Lu" userId="76d7ce9a-58f9-4227-9ce6-18dcc353422d" providerId="ADAL" clId="{98EA3BAF-C150-4658-80F6-042E70B42E27}" dt="2024-09-06T15:01:41.099" v="2981" actId="478"/>
          <ac:spMkLst>
            <pc:docMk/>
            <pc:sldMk cId="2239579296" sldId="1124"/>
            <ac:spMk id="31" creationId="{BA80AD54-CDF8-FFEB-4650-4A4477754EE1}"/>
          </ac:spMkLst>
        </pc:spChg>
        <pc:spChg chg="del">
          <ac:chgData name="Jana Lu" userId="76d7ce9a-58f9-4227-9ce6-18dcc353422d" providerId="ADAL" clId="{98EA3BAF-C150-4658-80F6-042E70B42E27}" dt="2024-09-06T15:01:41.099" v="2981" actId="478"/>
          <ac:spMkLst>
            <pc:docMk/>
            <pc:sldMk cId="2239579296" sldId="1124"/>
            <ac:spMk id="32" creationId="{F80AF717-3E0D-825B-1FD4-C8E0A919676B}"/>
          </ac:spMkLst>
        </pc:spChg>
        <pc:spChg chg="del">
          <ac:chgData name="Jana Lu" userId="76d7ce9a-58f9-4227-9ce6-18dcc353422d" providerId="ADAL" clId="{98EA3BAF-C150-4658-80F6-042E70B42E27}" dt="2024-09-06T15:01:41.099" v="2981" actId="478"/>
          <ac:spMkLst>
            <pc:docMk/>
            <pc:sldMk cId="2239579296" sldId="1124"/>
            <ac:spMk id="33" creationId="{89FBE643-7760-99A2-A57E-FADF845D6287}"/>
          </ac:spMkLst>
        </pc:spChg>
        <pc:spChg chg="del">
          <ac:chgData name="Jana Lu" userId="76d7ce9a-58f9-4227-9ce6-18dcc353422d" providerId="ADAL" clId="{98EA3BAF-C150-4658-80F6-042E70B42E27}" dt="2024-09-06T15:01:41.099" v="2981" actId="478"/>
          <ac:spMkLst>
            <pc:docMk/>
            <pc:sldMk cId="2239579296" sldId="1124"/>
            <ac:spMk id="34" creationId="{F902A9AA-ECA5-42FE-30B3-FF09F743F161}"/>
          </ac:spMkLst>
        </pc:spChg>
        <pc:spChg chg="del">
          <ac:chgData name="Jana Lu" userId="76d7ce9a-58f9-4227-9ce6-18dcc353422d" providerId="ADAL" clId="{98EA3BAF-C150-4658-80F6-042E70B42E27}" dt="2024-09-06T15:01:41.099" v="2981" actId="478"/>
          <ac:spMkLst>
            <pc:docMk/>
            <pc:sldMk cId="2239579296" sldId="1124"/>
            <ac:spMk id="35" creationId="{240FB97B-420F-CE3C-73E2-C8792CC1CE7B}"/>
          </ac:spMkLst>
        </pc:spChg>
        <pc:spChg chg="del">
          <ac:chgData name="Jana Lu" userId="76d7ce9a-58f9-4227-9ce6-18dcc353422d" providerId="ADAL" clId="{98EA3BAF-C150-4658-80F6-042E70B42E27}" dt="2024-09-06T15:01:41.099" v="2981" actId="478"/>
          <ac:spMkLst>
            <pc:docMk/>
            <pc:sldMk cId="2239579296" sldId="1124"/>
            <ac:spMk id="36" creationId="{3ABF1C78-1912-8DDF-6ED4-005C3D95B786}"/>
          </ac:spMkLst>
        </pc:spChg>
        <pc:spChg chg="del">
          <ac:chgData name="Jana Lu" userId="76d7ce9a-58f9-4227-9ce6-18dcc353422d" providerId="ADAL" clId="{98EA3BAF-C150-4658-80F6-042E70B42E27}" dt="2024-09-06T15:01:41.099" v="2981" actId="478"/>
          <ac:spMkLst>
            <pc:docMk/>
            <pc:sldMk cId="2239579296" sldId="1124"/>
            <ac:spMk id="37" creationId="{4D85F370-A52F-309D-043F-190AE46F6B9B}"/>
          </ac:spMkLst>
        </pc:spChg>
        <pc:spChg chg="del">
          <ac:chgData name="Jana Lu" userId="76d7ce9a-58f9-4227-9ce6-18dcc353422d" providerId="ADAL" clId="{98EA3BAF-C150-4658-80F6-042E70B42E27}" dt="2024-09-06T15:01:41.099" v="2981" actId="478"/>
          <ac:spMkLst>
            <pc:docMk/>
            <pc:sldMk cId="2239579296" sldId="1124"/>
            <ac:spMk id="38" creationId="{43B97FB0-DFDF-7D8E-EFCD-A28F09A04510}"/>
          </ac:spMkLst>
        </pc:spChg>
        <pc:spChg chg="del">
          <ac:chgData name="Jana Lu" userId="76d7ce9a-58f9-4227-9ce6-18dcc353422d" providerId="ADAL" clId="{98EA3BAF-C150-4658-80F6-042E70B42E27}" dt="2024-09-06T15:01:41.099" v="2981" actId="478"/>
          <ac:spMkLst>
            <pc:docMk/>
            <pc:sldMk cId="2239579296" sldId="1124"/>
            <ac:spMk id="39" creationId="{8DB7B09B-7EFC-1882-EB10-C82D4284E3A7}"/>
          </ac:spMkLst>
        </pc:spChg>
        <pc:spChg chg="del">
          <ac:chgData name="Jana Lu" userId="76d7ce9a-58f9-4227-9ce6-18dcc353422d" providerId="ADAL" clId="{98EA3BAF-C150-4658-80F6-042E70B42E27}" dt="2024-09-06T15:01:41.099" v="2981" actId="478"/>
          <ac:spMkLst>
            <pc:docMk/>
            <pc:sldMk cId="2239579296" sldId="1124"/>
            <ac:spMk id="40" creationId="{A765114A-6528-EC5B-C6BF-4A62AA99BEDD}"/>
          </ac:spMkLst>
        </pc:spChg>
        <pc:spChg chg="del">
          <ac:chgData name="Jana Lu" userId="76d7ce9a-58f9-4227-9ce6-18dcc353422d" providerId="ADAL" clId="{98EA3BAF-C150-4658-80F6-042E70B42E27}" dt="2024-09-06T15:01:41.099" v="2981" actId="478"/>
          <ac:spMkLst>
            <pc:docMk/>
            <pc:sldMk cId="2239579296" sldId="1124"/>
            <ac:spMk id="41" creationId="{BDE1C27A-FFDA-1E40-2EC1-673ED19E74A2}"/>
          </ac:spMkLst>
        </pc:spChg>
        <pc:spChg chg="del">
          <ac:chgData name="Jana Lu" userId="76d7ce9a-58f9-4227-9ce6-18dcc353422d" providerId="ADAL" clId="{98EA3BAF-C150-4658-80F6-042E70B42E27}" dt="2024-09-06T15:01:41.099" v="2981" actId="478"/>
          <ac:spMkLst>
            <pc:docMk/>
            <pc:sldMk cId="2239579296" sldId="1124"/>
            <ac:spMk id="42" creationId="{9EF6EBD4-77B4-CFD0-86A2-8CF56F59D412}"/>
          </ac:spMkLst>
        </pc:spChg>
        <pc:spChg chg="del">
          <ac:chgData name="Jana Lu" userId="76d7ce9a-58f9-4227-9ce6-18dcc353422d" providerId="ADAL" clId="{98EA3BAF-C150-4658-80F6-042E70B42E27}" dt="2024-09-06T15:01:41.099" v="2981" actId="478"/>
          <ac:spMkLst>
            <pc:docMk/>
            <pc:sldMk cId="2239579296" sldId="1124"/>
            <ac:spMk id="43" creationId="{B27B3040-0DCB-F1C1-398F-634268EA4D30}"/>
          </ac:spMkLst>
        </pc:spChg>
        <pc:spChg chg="del">
          <ac:chgData name="Jana Lu" userId="76d7ce9a-58f9-4227-9ce6-18dcc353422d" providerId="ADAL" clId="{98EA3BAF-C150-4658-80F6-042E70B42E27}" dt="2024-09-06T15:01:41.099" v="2981" actId="478"/>
          <ac:spMkLst>
            <pc:docMk/>
            <pc:sldMk cId="2239579296" sldId="1124"/>
            <ac:spMk id="44" creationId="{26230D96-CD27-B84D-A3F7-05D27670EF83}"/>
          </ac:spMkLst>
        </pc:spChg>
        <pc:spChg chg="del">
          <ac:chgData name="Jana Lu" userId="76d7ce9a-58f9-4227-9ce6-18dcc353422d" providerId="ADAL" clId="{98EA3BAF-C150-4658-80F6-042E70B42E27}" dt="2024-09-06T15:01:41.099" v="2981" actId="478"/>
          <ac:spMkLst>
            <pc:docMk/>
            <pc:sldMk cId="2239579296" sldId="1124"/>
            <ac:spMk id="45" creationId="{680E2724-49C1-02A6-5FBD-22E42739A71E}"/>
          </ac:spMkLst>
        </pc:spChg>
        <pc:spChg chg="del">
          <ac:chgData name="Jana Lu" userId="76d7ce9a-58f9-4227-9ce6-18dcc353422d" providerId="ADAL" clId="{98EA3BAF-C150-4658-80F6-042E70B42E27}" dt="2024-09-06T15:01:41.099" v="2981" actId="478"/>
          <ac:spMkLst>
            <pc:docMk/>
            <pc:sldMk cId="2239579296" sldId="1124"/>
            <ac:spMk id="46" creationId="{BB3815EB-B01A-F172-625F-9CCF97A144DB}"/>
          </ac:spMkLst>
        </pc:spChg>
        <pc:spChg chg="del">
          <ac:chgData name="Jana Lu" userId="76d7ce9a-58f9-4227-9ce6-18dcc353422d" providerId="ADAL" clId="{98EA3BAF-C150-4658-80F6-042E70B42E27}" dt="2024-09-06T15:01:41.099" v="2981" actId="478"/>
          <ac:spMkLst>
            <pc:docMk/>
            <pc:sldMk cId="2239579296" sldId="1124"/>
            <ac:spMk id="47" creationId="{B8A1CF61-62AD-3F16-819D-604E93A22136}"/>
          </ac:spMkLst>
        </pc:spChg>
      </pc:sldChg>
      <pc:sldChg chg="delSp modSp mod modNotesTx">
        <pc:chgData name="Jana Lu" userId="76d7ce9a-58f9-4227-9ce6-18dcc353422d" providerId="ADAL" clId="{98EA3BAF-C150-4658-80F6-042E70B42E27}" dt="2024-09-06T13:52:23.706" v="721" actId="13244"/>
        <pc:sldMkLst>
          <pc:docMk/>
          <pc:sldMk cId="1939313251" sldId="1125"/>
        </pc:sldMkLst>
        <pc:spChg chg="del">
          <ac:chgData name="Jana Lu" userId="76d7ce9a-58f9-4227-9ce6-18dcc353422d" providerId="ADAL" clId="{98EA3BAF-C150-4658-80F6-042E70B42E27}" dt="2024-09-06T13:49:06.944" v="4" actId="478"/>
          <ac:spMkLst>
            <pc:docMk/>
            <pc:sldMk cId="1939313251" sldId="1125"/>
            <ac:spMk id="3" creationId="{86C1D888-FBD3-D1D9-65BB-A489AE927CB6}"/>
          </ac:spMkLst>
        </pc:spChg>
        <pc:spChg chg="del">
          <ac:chgData name="Jana Lu" userId="76d7ce9a-58f9-4227-9ce6-18dcc353422d" providerId="ADAL" clId="{98EA3BAF-C150-4658-80F6-042E70B42E27}" dt="2024-09-06T13:49:06.944" v="4" actId="478"/>
          <ac:spMkLst>
            <pc:docMk/>
            <pc:sldMk cId="1939313251" sldId="1125"/>
            <ac:spMk id="4" creationId="{8F34B5FD-0876-3CA5-64A5-A63390D660CC}"/>
          </ac:spMkLst>
        </pc:spChg>
        <pc:spChg chg="del">
          <ac:chgData name="Jana Lu" userId="76d7ce9a-58f9-4227-9ce6-18dcc353422d" providerId="ADAL" clId="{98EA3BAF-C150-4658-80F6-042E70B42E27}" dt="2024-09-06T13:49:06.944" v="4" actId="478"/>
          <ac:spMkLst>
            <pc:docMk/>
            <pc:sldMk cId="1939313251" sldId="1125"/>
            <ac:spMk id="5" creationId="{642B4E5E-5445-2977-1FD2-23E60F96CEE2}"/>
          </ac:spMkLst>
        </pc:spChg>
        <pc:spChg chg="del">
          <ac:chgData name="Jana Lu" userId="76d7ce9a-58f9-4227-9ce6-18dcc353422d" providerId="ADAL" clId="{98EA3BAF-C150-4658-80F6-042E70B42E27}" dt="2024-09-06T13:49:06.944" v="4" actId="478"/>
          <ac:spMkLst>
            <pc:docMk/>
            <pc:sldMk cId="1939313251" sldId="1125"/>
            <ac:spMk id="6" creationId="{7C491380-4977-92A4-BD7B-98A7F59640D4}"/>
          </ac:spMkLst>
        </pc:spChg>
        <pc:spChg chg="del">
          <ac:chgData name="Jana Lu" userId="76d7ce9a-58f9-4227-9ce6-18dcc353422d" providerId="ADAL" clId="{98EA3BAF-C150-4658-80F6-042E70B42E27}" dt="2024-09-06T13:49:06.944" v="4" actId="478"/>
          <ac:spMkLst>
            <pc:docMk/>
            <pc:sldMk cId="1939313251" sldId="1125"/>
            <ac:spMk id="7" creationId="{CD42B415-364A-C3C4-AD9E-47C845589578}"/>
          </ac:spMkLst>
        </pc:spChg>
        <pc:spChg chg="del">
          <ac:chgData name="Jana Lu" userId="76d7ce9a-58f9-4227-9ce6-18dcc353422d" providerId="ADAL" clId="{98EA3BAF-C150-4658-80F6-042E70B42E27}" dt="2024-09-06T13:49:06.944" v="4" actId="478"/>
          <ac:spMkLst>
            <pc:docMk/>
            <pc:sldMk cId="1939313251" sldId="1125"/>
            <ac:spMk id="8" creationId="{B48EA94E-E0A5-D13F-D293-290EA5D3C89E}"/>
          </ac:spMkLst>
        </pc:spChg>
        <pc:spChg chg="del">
          <ac:chgData name="Jana Lu" userId="76d7ce9a-58f9-4227-9ce6-18dcc353422d" providerId="ADAL" clId="{98EA3BAF-C150-4658-80F6-042E70B42E27}" dt="2024-09-06T13:49:06.944" v="4" actId="478"/>
          <ac:spMkLst>
            <pc:docMk/>
            <pc:sldMk cId="1939313251" sldId="1125"/>
            <ac:spMk id="9" creationId="{8DFD5383-E7B9-750B-1A18-0E6DC6C5A4F0}"/>
          </ac:spMkLst>
        </pc:spChg>
        <pc:spChg chg="del">
          <ac:chgData name="Jana Lu" userId="76d7ce9a-58f9-4227-9ce6-18dcc353422d" providerId="ADAL" clId="{98EA3BAF-C150-4658-80F6-042E70B42E27}" dt="2024-09-06T13:49:06.944" v="4" actId="478"/>
          <ac:spMkLst>
            <pc:docMk/>
            <pc:sldMk cId="1939313251" sldId="1125"/>
            <ac:spMk id="10" creationId="{CB485C6A-841B-CE65-CB7A-515108489512}"/>
          </ac:spMkLst>
        </pc:spChg>
        <pc:spChg chg="del">
          <ac:chgData name="Jana Lu" userId="76d7ce9a-58f9-4227-9ce6-18dcc353422d" providerId="ADAL" clId="{98EA3BAF-C150-4658-80F6-042E70B42E27}" dt="2024-09-06T13:49:06.944" v="4" actId="478"/>
          <ac:spMkLst>
            <pc:docMk/>
            <pc:sldMk cId="1939313251" sldId="1125"/>
            <ac:spMk id="11" creationId="{4B86DBDE-2D7D-89EB-CD15-E1F590F49EF1}"/>
          </ac:spMkLst>
        </pc:spChg>
        <pc:spChg chg="del">
          <ac:chgData name="Jana Lu" userId="76d7ce9a-58f9-4227-9ce6-18dcc353422d" providerId="ADAL" clId="{98EA3BAF-C150-4658-80F6-042E70B42E27}" dt="2024-09-06T13:49:06.944" v="4" actId="478"/>
          <ac:spMkLst>
            <pc:docMk/>
            <pc:sldMk cId="1939313251" sldId="1125"/>
            <ac:spMk id="12" creationId="{80F025FD-BDA4-ACEF-EC73-84FCB1D7EB19}"/>
          </ac:spMkLst>
        </pc:spChg>
        <pc:spChg chg="del">
          <ac:chgData name="Jana Lu" userId="76d7ce9a-58f9-4227-9ce6-18dcc353422d" providerId="ADAL" clId="{98EA3BAF-C150-4658-80F6-042E70B42E27}" dt="2024-09-06T13:49:06.944" v="4" actId="478"/>
          <ac:spMkLst>
            <pc:docMk/>
            <pc:sldMk cId="1939313251" sldId="1125"/>
            <ac:spMk id="13" creationId="{D681B6E5-79D0-7D1B-0335-18E411036F1D}"/>
          </ac:spMkLst>
        </pc:spChg>
        <pc:spChg chg="del">
          <ac:chgData name="Jana Lu" userId="76d7ce9a-58f9-4227-9ce6-18dcc353422d" providerId="ADAL" clId="{98EA3BAF-C150-4658-80F6-042E70B42E27}" dt="2024-09-06T13:49:06.944" v="4" actId="478"/>
          <ac:spMkLst>
            <pc:docMk/>
            <pc:sldMk cId="1939313251" sldId="1125"/>
            <ac:spMk id="14" creationId="{B01E5CAB-777B-8B47-C8E1-751188582A5E}"/>
          </ac:spMkLst>
        </pc:spChg>
        <pc:spChg chg="del">
          <ac:chgData name="Jana Lu" userId="76d7ce9a-58f9-4227-9ce6-18dcc353422d" providerId="ADAL" clId="{98EA3BAF-C150-4658-80F6-042E70B42E27}" dt="2024-09-06T13:49:06.944" v="4" actId="478"/>
          <ac:spMkLst>
            <pc:docMk/>
            <pc:sldMk cId="1939313251" sldId="1125"/>
            <ac:spMk id="15" creationId="{45959A82-6F74-F16F-24C6-BA5E8CAC7F17}"/>
          </ac:spMkLst>
        </pc:spChg>
        <pc:spChg chg="del">
          <ac:chgData name="Jana Lu" userId="76d7ce9a-58f9-4227-9ce6-18dcc353422d" providerId="ADAL" clId="{98EA3BAF-C150-4658-80F6-042E70B42E27}" dt="2024-09-06T13:49:06.944" v="4" actId="478"/>
          <ac:spMkLst>
            <pc:docMk/>
            <pc:sldMk cId="1939313251" sldId="1125"/>
            <ac:spMk id="16" creationId="{6F3800C5-E2B9-78D7-A20E-A7E143546DCD}"/>
          </ac:spMkLst>
        </pc:spChg>
        <pc:spChg chg="del">
          <ac:chgData name="Jana Lu" userId="76d7ce9a-58f9-4227-9ce6-18dcc353422d" providerId="ADAL" clId="{98EA3BAF-C150-4658-80F6-042E70B42E27}" dt="2024-09-06T13:49:06.944" v="4" actId="478"/>
          <ac:spMkLst>
            <pc:docMk/>
            <pc:sldMk cId="1939313251" sldId="1125"/>
            <ac:spMk id="17" creationId="{35216E88-8794-2A1F-DFAB-270156297B22}"/>
          </ac:spMkLst>
        </pc:spChg>
        <pc:spChg chg="del">
          <ac:chgData name="Jana Lu" userId="76d7ce9a-58f9-4227-9ce6-18dcc353422d" providerId="ADAL" clId="{98EA3BAF-C150-4658-80F6-042E70B42E27}" dt="2024-09-06T13:49:06.944" v="4" actId="478"/>
          <ac:spMkLst>
            <pc:docMk/>
            <pc:sldMk cId="1939313251" sldId="1125"/>
            <ac:spMk id="18" creationId="{05A87D40-621F-4DC7-2D02-964F097D7920}"/>
          </ac:spMkLst>
        </pc:spChg>
        <pc:spChg chg="del">
          <ac:chgData name="Jana Lu" userId="76d7ce9a-58f9-4227-9ce6-18dcc353422d" providerId="ADAL" clId="{98EA3BAF-C150-4658-80F6-042E70B42E27}" dt="2024-09-06T13:49:06.944" v="4" actId="478"/>
          <ac:spMkLst>
            <pc:docMk/>
            <pc:sldMk cId="1939313251" sldId="1125"/>
            <ac:spMk id="19" creationId="{0CAAD3FA-9071-C685-EFBB-55D276DA3585}"/>
          </ac:spMkLst>
        </pc:spChg>
        <pc:spChg chg="del">
          <ac:chgData name="Jana Lu" userId="76d7ce9a-58f9-4227-9ce6-18dcc353422d" providerId="ADAL" clId="{98EA3BAF-C150-4658-80F6-042E70B42E27}" dt="2024-09-06T13:49:06.944" v="4" actId="478"/>
          <ac:spMkLst>
            <pc:docMk/>
            <pc:sldMk cId="1939313251" sldId="1125"/>
            <ac:spMk id="20" creationId="{9866B5A9-D2EF-0137-D7F8-5D5D5C630C68}"/>
          </ac:spMkLst>
        </pc:spChg>
        <pc:spChg chg="del">
          <ac:chgData name="Jana Lu" userId="76d7ce9a-58f9-4227-9ce6-18dcc353422d" providerId="ADAL" clId="{98EA3BAF-C150-4658-80F6-042E70B42E27}" dt="2024-09-06T13:49:06.944" v="4" actId="478"/>
          <ac:spMkLst>
            <pc:docMk/>
            <pc:sldMk cId="1939313251" sldId="1125"/>
            <ac:spMk id="21" creationId="{9247A20D-F1B4-6802-1850-062470AC9CD9}"/>
          </ac:spMkLst>
        </pc:spChg>
        <pc:spChg chg="del">
          <ac:chgData name="Jana Lu" userId="76d7ce9a-58f9-4227-9ce6-18dcc353422d" providerId="ADAL" clId="{98EA3BAF-C150-4658-80F6-042E70B42E27}" dt="2024-09-06T13:49:06.944" v="4" actId="478"/>
          <ac:spMkLst>
            <pc:docMk/>
            <pc:sldMk cId="1939313251" sldId="1125"/>
            <ac:spMk id="22" creationId="{099E24B3-A2B4-DB25-4519-9ABC7F140285}"/>
          </ac:spMkLst>
        </pc:spChg>
        <pc:spChg chg="ord">
          <ac:chgData name="Jana Lu" userId="76d7ce9a-58f9-4227-9ce6-18dcc353422d" providerId="ADAL" clId="{98EA3BAF-C150-4658-80F6-042E70B42E27}" dt="2024-09-06T13:52:23.706" v="721" actId="13244"/>
          <ac:spMkLst>
            <pc:docMk/>
            <pc:sldMk cId="1939313251" sldId="1125"/>
            <ac:spMk id="23" creationId="{5142CC23-DF86-5AB2-3246-4066A9755D8A}"/>
          </ac:spMkLst>
        </pc:spChg>
        <pc:spChg chg="ord">
          <ac:chgData name="Jana Lu" userId="76d7ce9a-58f9-4227-9ce6-18dcc353422d" providerId="ADAL" clId="{98EA3BAF-C150-4658-80F6-042E70B42E27}" dt="2024-09-06T13:52:20.786" v="720" actId="13244"/>
          <ac:spMkLst>
            <pc:docMk/>
            <pc:sldMk cId="1939313251" sldId="1125"/>
            <ac:spMk id="24" creationId="{FD44D590-2EEC-BB16-59DE-84D96A319BC2}"/>
          </ac:spMkLst>
        </pc:spChg>
        <pc:picChg chg="mod">
          <ac:chgData name="Jana Lu" userId="76d7ce9a-58f9-4227-9ce6-18dcc353422d" providerId="ADAL" clId="{98EA3BAF-C150-4658-80F6-042E70B42E27}" dt="2024-09-06T13:51:57.406" v="719" actId="962"/>
          <ac:picMkLst>
            <pc:docMk/>
            <pc:sldMk cId="1939313251" sldId="1125"/>
            <ac:picMk id="25" creationId="{ACC333B9-CD01-54C3-A668-F8278D23BE31}"/>
          </ac:picMkLst>
        </pc:picChg>
      </pc:sldChg>
      <pc:sldChg chg="delSp modSp mod">
        <pc:chgData name="Jana Lu" userId="76d7ce9a-58f9-4227-9ce6-18dcc353422d" providerId="ADAL" clId="{98EA3BAF-C150-4658-80F6-042E70B42E27}" dt="2024-09-06T15:01:56.070" v="2986" actId="13244"/>
        <pc:sldMkLst>
          <pc:docMk/>
          <pc:sldMk cId="3503145641" sldId="1126"/>
        </pc:sldMkLst>
        <pc:spChg chg="mod ord">
          <ac:chgData name="Jana Lu" userId="76d7ce9a-58f9-4227-9ce6-18dcc353422d" providerId="ADAL" clId="{98EA3BAF-C150-4658-80F6-042E70B42E27}" dt="2024-09-06T15:01:56.070" v="2986" actId="13244"/>
          <ac:spMkLst>
            <pc:docMk/>
            <pc:sldMk cId="3503145641" sldId="1126"/>
            <ac:spMk id="2" creationId="{39E24612-ECBC-5096-EBAC-0430A8E6F00A}"/>
          </ac:spMkLst>
        </pc:spChg>
        <pc:spChg chg="del">
          <ac:chgData name="Jana Lu" userId="76d7ce9a-58f9-4227-9ce6-18dcc353422d" providerId="ADAL" clId="{98EA3BAF-C150-4658-80F6-042E70B42E27}" dt="2024-09-06T15:01:53.376" v="2985" actId="478"/>
          <ac:spMkLst>
            <pc:docMk/>
            <pc:sldMk cId="3503145641" sldId="1126"/>
            <ac:spMk id="28" creationId="{1DC6CD1C-5163-1433-0A3C-C62BC81E2303}"/>
          </ac:spMkLst>
        </pc:spChg>
        <pc:spChg chg="del">
          <ac:chgData name="Jana Lu" userId="76d7ce9a-58f9-4227-9ce6-18dcc353422d" providerId="ADAL" clId="{98EA3BAF-C150-4658-80F6-042E70B42E27}" dt="2024-09-06T15:01:53.376" v="2985" actId="478"/>
          <ac:spMkLst>
            <pc:docMk/>
            <pc:sldMk cId="3503145641" sldId="1126"/>
            <ac:spMk id="29" creationId="{09794308-A713-0FF7-E6AC-D6EEC9ABB37E}"/>
          </ac:spMkLst>
        </pc:spChg>
        <pc:spChg chg="del">
          <ac:chgData name="Jana Lu" userId="76d7ce9a-58f9-4227-9ce6-18dcc353422d" providerId="ADAL" clId="{98EA3BAF-C150-4658-80F6-042E70B42E27}" dt="2024-09-06T15:01:53.376" v="2985" actId="478"/>
          <ac:spMkLst>
            <pc:docMk/>
            <pc:sldMk cId="3503145641" sldId="1126"/>
            <ac:spMk id="30" creationId="{DB620546-7D10-ABF9-B542-19C53A6D9E0A}"/>
          </ac:spMkLst>
        </pc:spChg>
        <pc:spChg chg="del">
          <ac:chgData name="Jana Lu" userId="76d7ce9a-58f9-4227-9ce6-18dcc353422d" providerId="ADAL" clId="{98EA3BAF-C150-4658-80F6-042E70B42E27}" dt="2024-09-06T15:01:53.376" v="2985" actId="478"/>
          <ac:spMkLst>
            <pc:docMk/>
            <pc:sldMk cId="3503145641" sldId="1126"/>
            <ac:spMk id="31" creationId="{BA80AD54-CDF8-FFEB-4650-4A4477754EE1}"/>
          </ac:spMkLst>
        </pc:spChg>
        <pc:spChg chg="del">
          <ac:chgData name="Jana Lu" userId="76d7ce9a-58f9-4227-9ce6-18dcc353422d" providerId="ADAL" clId="{98EA3BAF-C150-4658-80F6-042E70B42E27}" dt="2024-09-06T15:01:53.376" v="2985" actId="478"/>
          <ac:spMkLst>
            <pc:docMk/>
            <pc:sldMk cId="3503145641" sldId="1126"/>
            <ac:spMk id="32" creationId="{F80AF717-3E0D-825B-1FD4-C8E0A919676B}"/>
          </ac:spMkLst>
        </pc:spChg>
        <pc:spChg chg="del">
          <ac:chgData name="Jana Lu" userId="76d7ce9a-58f9-4227-9ce6-18dcc353422d" providerId="ADAL" clId="{98EA3BAF-C150-4658-80F6-042E70B42E27}" dt="2024-09-06T15:01:53.376" v="2985" actId="478"/>
          <ac:spMkLst>
            <pc:docMk/>
            <pc:sldMk cId="3503145641" sldId="1126"/>
            <ac:spMk id="33" creationId="{89FBE643-7760-99A2-A57E-FADF845D6287}"/>
          </ac:spMkLst>
        </pc:spChg>
        <pc:spChg chg="del">
          <ac:chgData name="Jana Lu" userId="76d7ce9a-58f9-4227-9ce6-18dcc353422d" providerId="ADAL" clId="{98EA3BAF-C150-4658-80F6-042E70B42E27}" dt="2024-09-06T15:01:53.376" v="2985" actId="478"/>
          <ac:spMkLst>
            <pc:docMk/>
            <pc:sldMk cId="3503145641" sldId="1126"/>
            <ac:spMk id="34" creationId="{F902A9AA-ECA5-42FE-30B3-FF09F743F161}"/>
          </ac:spMkLst>
        </pc:spChg>
        <pc:spChg chg="del">
          <ac:chgData name="Jana Lu" userId="76d7ce9a-58f9-4227-9ce6-18dcc353422d" providerId="ADAL" clId="{98EA3BAF-C150-4658-80F6-042E70B42E27}" dt="2024-09-06T15:01:53.376" v="2985" actId="478"/>
          <ac:spMkLst>
            <pc:docMk/>
            <pc:sldMk cId="3503145641" sldId="1126"/>
            <ac:spMk id="35" creationId="{240FB97B-420F-CE3C-73E2-C8792CC1CE7B}"/>
          </ac:spMkLst>
        </pc:spChg>
        <pc:spChg chg="del">
          <ac:chgData name="Jana Lu" userId="76d7ce9a-58f9-4227-9ce6-18dcc353422d" providerId="ADAL" clId="{98EA3BAF-C150-4658-80F6-042E70B42E27}" dt="2024-09-06T15:01:53.376" v="2985" actId="478"/>
          <ac:spMkLst>
            <pc:docMk/>
            <pc:sldMk cId="3503145641" sldId="1126"/>
            <ac:spMk id="36" creationId="{3ABF1C78-1912-8DDF-6ED4-005C3D95B786}"/>
          </ac:spMkLst>
        </pc:spChg>
        <pc:spChg chg="del">
          <ac:chgData name="Jana Lu" userId="76d7ce9a-58f9-4227-9ce6-18dcc353422d" providerId="ADAL" clId="{98EA3BAF-C150-4658-80F6-042E70B42E27}" dt="2024-09-06T15:01:53.376" v="2985" actId="478"/>
          <ac:spMkLst>
            <pc:docMk/>
            <pc:sldMk cId="3503145641" sldId="1126"/>
            <ac:spMk id="37" creationId="{4D85F370-A52F-309D-043F-190AE46F6B9B}"/>
          </ac:spMkLst>
        </pc:spChg>
        <pc:spChg chg="del">
          <ac:chgData name="Jana Lu" userId="76d7ce9a-58f9-4227-9ce6-18dcc353422d" providerId="ADAL" clId="{98EA3BAF-C150-4658-80F6-042E70B42E27}" dt="2024-09-06T15:01:53.376" v="2985" actId="478"/>
          <ac:spMkLst>
            <pc:docMk/>
            <pc:sldMk cId="3503145641" sldId="1126"/>
            <ac:spMk id="38" creationId="{43B97FB0-DFDF-7D8E-EFCD-A28F09A04510}"/>
          </ac:spMkLst>
        </pc:spChg>
        <pc:spChg chg="del">
          <ac:chgData name="Jana Lu" userId="76d7ce9a-58f9-4227-9ce6-18dcc353422d" providerId="ADAL" clId="{98EA3BAF-C150-4658-80F6-042E70B42E27}" dt="2024-09-06T15:01:53.376" v="2985" actId="478"/>
          <ac:spMkLst>
            <pc:docMk/>
            <pc:sldMk cId="3503145641" sldId="1126"/>
            <ac:spMk id="39" creationId="{8DB7B09B-7EFC-1882-EB10-C82D4284E3A7}"/>
          </ac:spMkLst>
        </pc:spChg>
        <pc:spChg chg="del">
          <ac:chgData name="Jana Lu" userId="76d7ce9a-58f9-4227-9ce6-18dcc353422d" providerId="ADAL" clId="{98EA3BAF-C150-4658-80F6-042E70B42E27}" dt="2024-09-06T15:01:53.376" v="2985" actId="478"/>
          <ac:spMkLst>
            <pc:docMk/>
            <pc:sldMk cId="3503145641" sldId="1126"/>
            <ac:spMk id="40" creationId="{A765114A-6528-EC5B-C6BF-4A62AA99BEDD}"/>
          </ac:spMkLst>
        </pc:spChg>
        <pc:spChg chg="del">
          <ac:chgData name="Jana Lu" userId="76d7ce9a-58f9-4227-9ce6-18dcc353422d" providerId="ADAL" clId="{98EA3BAF-C150-4658-80F6-042E70B42E27}" dt="2024-09-06T15:01:53.376" v="2985" actId="478"/>
          <ac:spMkLst>
            <pc:docMk/>
            <pc:sldMk cId="3503145641" sldId="1126"/>
            <ac:spMk id="41" creationId="{BDE1C27A-FFDA-1E40-2EC1-673ED19E74A2}"/>
          </ac:spMkLst>
        </pc:spChg>
        <pc:spChg chg="del">
          <ac:chgData name="Jana Lu" userId="76d7ce9a-58f9-4227-9ce6-18dcc353422d" providerId="ADAL" clId="{98EA3BAF-C150-4658-80F6-042E70B42E27}" dt="2024-09-06T15:01:53.376" v="2985" actId="478"/>
          <ac:spMkLst>
            <pc:docMk/>
            <pc:sldMk cId="3503145641" sldId="1126"/>
            <ac:spMk id="42" creationId="{9EF6EBD4-77B4-CFD0-86A2-8CF56F59D412}"/>
          </ac:spMkLst>
        </pc:spChg>
        <pc:spChg chg="del">
          <ac:chgData name="Jana Lu" userId="76d7ce9a-58f9-4227-9ce6-18dcc353422d" providerId="ADAL" clId="{98EA3BAF-C150-4658-80F6-042E70B42E27}" dt="2024-09-06T15:01:53.376" v="2985" actId="478"/>
          <ac:spMkLst>
            <pc:docMk/>
            <pc:sldMk cId="3503145641" sldId="1126"/>
            <ac:spMk id="43" creationId="{B27B3040-0DCB-F1C1-398F-634268EA4D30}"/>
          </ac:spMkLst>
        </pc:spChg>
        <pc:spChg chg="del">
          <ac:chgData name="Jana Lu" userId="76d7ce9a-58f9-4227-9ce6-18dcc353422d" providerId="ADAL" clId="{98EA3BAF-C150-4658-80F6-042E70B42E27}" dt="2024-09-06T15:01:53.376" v="2985" actId="478"/>
          <ac:spMkLst>
            <pc:docMk/>
            <pc:sldMk cId="3503145641" sldId="1126"/>
            <ac:spMk id="44" creationId="{26230D96-CD27-B84D-A3F7-05D27670EF83}"/>
          </ac:spMkLst>
        </pc:spChg>
        <pc:spChg chg="del">
          <ac:chgData name="Jana Lu" userId="76d7ce9a-58f9-4227-9ce6-18dcc353422d" providerId="ADAL" clId="{98EA3BAF-C150-4658-80F6-042E70B42E27}" dt="2024-09-06T15:01:53.376" v="2985" actId="478"/>
          <ac:spMkLst>
            <pc:docMk/>
            <pc:sldMk cId="3503145641" sldId="1126"/>
            <ac:spMk id="45" creationId="{680E2724-49C1-02A6-5FBD-22E42739A71E}"/>
          </ac:spMkLst>
        </pc:spChg>
        <pc:spChg chg="del">
          <ac:chgData name="Jana Lu" userId="76d7ce9a-58f9-4227-9ce6-18dcc353422d" providerId="ADAL" clId="{98EA3BAF-C150-4658-80F6-042E70B42E27}" dt="2024-09-06T15:01:53.376" v="2985" actId="478"/>
          <ac:spMkLst>
            <pc:docMk/>
            <pc:sldMk cId="3503145641" sldId="1126"/>
            <ac:spMk id="46" creationId="{BB3815EB-B01A-F172-625F-9CCF97A144DB}"/>
          </ac:spMkLst>
        </pc:spChg>
        <pc:spChg chg="del">
          <ac:chgData name="Jana Lu" userId="76d7ce9a-58f9-4227-9ce6-18dcc353422d" providerId="ADAL" clId="{98EA3BAF-C150-4658-80F6-042E70B42E27}" dt="2024-09-06T15:01:53.376" v="2985" actId="478"/>
          <ac:spMkLst>
            <pc:docMk/>
            <pc:sldMk cId="3503145641" sldId="1126"/>
            <ac:spMk id="47" creationId="{B8A1CF61-62AD-3F16-819D-604E93A22136}"/>
          </ac:spMkLst>
        </pc:spChg>
      </pc:sldChg>
      <pc:sldChg chg="delSp modSp mod">
        <pc:chgData name="Jana Lu" userId="76d7ce9a-58f9-4227-9ce6-18dcc353422d" providerId="ADAL" clId="{98EA3BAF-C150-4658-80F6-042E70B42E27}" dt="2024-09-06T15:02:06.878" v="2990" actId="13244"/>
        <pc:sldMkLst>
          <pc:docMk/>
          <pc:sldMk cId="2944210238" sldId="1127"/>
        </pc:sldMkLst>
        <pc:spChg chg="mod ord">
          <ac:chgData name="Jana Lu" userId="76d7ce9a-58f9-4227-9ce6-18dcc353422d" providerId="ADAL" clId="{98EA3BAF-C150-4658-80F6-042E70B42E27}" dt="2024-09-06T15:02:06.878" v="2990" actId="13244"/>
          <ac:spMkLst>
            <pc:docMk/>
            <pc:sldMk cId="2944210238" sldId="1127"/>
            <ac:spMk id="2" creationId="{39E24612-ECBC-5096-EBAC-0430A8E6F00A}"/>
          </ac:spMkLst>
        </pc:spChg>
        <pc:spChg chg="del">
          <ac:chgData name="Jana Lu" userId="76d7ce9a-58f9-4227-9ce6-18dcc353422d" providerId="ADAL" clId="{98EA3BAF-C150-4658-80F6-042E70B42E27}" dt="2024-09-06T15:02:04.789" v="2989" actId="478"/>
          <ac:spMkLst>
            <pc:docMk/>
            <pc:sldMk cId="2944210238" sldId="1127"/>
            <ac:spMk id="28" creationId="{1DC6CD1C-5163-1433-0A3C-C62BC81E2303}"/>
          </ac:spMkLst>
        </pc:spChg>
        <pc:spChg chg="del">
          <ac:chgData name="Jana Lu" userId="76d7ce9a-58f9-4227-9ce6-18dcc353422d" providerId="ADAL" clId="{98EA3BAF-C150-4658-80F6-042E70B42E27}" dt="2024-09-06T15:02:04.789" v="2989" actId="478"/>
          <ac:spMkLst>
            <pc:docMk/>
            <pc:sldMk cId="2944210238" sldId="1127"/>
            <ac:spMk id="29" creationId="{09794308-A713-0FF7-E6AC-D6EEC9ABB37E}"/>
          </ac:spMkLst>
        </pc:spChg>
        <pc:spChg chg="del">
          <ac:chgData name="Jana Lu" userId="76d7ce9a-58f9-4227-9ce6-18dcc353422d" providerId="ADAL" clId="{98EA3BAF-C150-4658-80F6-042E70B42E27}" dt="2024-09-06T15:02:04.789" v="2989" actId="478"/>
          <ac:spMkLst>
            <pc:docMk/>
            <pc:sldMk cId="2944210238" sldId="1127"/>
            <ac:spMk id="30" creationId="{DB620546-7D10-ABF9-B542-19C53A6D9E0A}"/>
          </ac:spMkLst>
        </pc:spChg>
        <pc:spChg chg="del">
          <ac:chgData name="Jana Lu" userId="76d7ce9a-58f9-4227-9ce6-18dcc353422d" providerId="ADAL" clId="{98EA3BAF-C150-4658-80F6-042E70B42E27}" dt="2024-09-06T15:02:04.789" v="2989" actId="478"/>
          <ac:spMkLst>
            <pc:docMk/>
            <pc:sldMk cId="2944210238" sldId="1127"/>
            <ac:spMk id="31" creationId="{BA80AD54-CDF8-FFEB-4650-4A4477754EE1}"/>
          </ac:spMkLst>
        </pc:spChg>
        <pc:spChg chg="del">
          <ac:chgData name="Jana Lu" userId="76d7ce9a-58f9-4227-9ce6-18dcc353422d" providerId="ADAL" clId="{98EA3BAF-C150-4658-80F6-042E70B42E27}" dt="2024-09-06T15:02:04.789" v="2989" actId="478"/>
          <ac:spMkLst>
            <pc:docMk/>
            <pc:sldMk cId="2944210238" sldId="1127"/>
            <ac:spMk id="32" creationId="{F80AF717-3E0D-825B-1FD4-C8E0A919676B}"/>
          </ac:spMkLst>
        </pc:spChg>
        <pc:spChg chg="del">
          <ac:chgData name="Jana Lu" userId="76d7ce9a-58f9-4227-9ce6-18dcc353422d" providerId="ADAL" clId="{98EA3BAF-C150-4658-80F6-042E70B42E27}" dt="2024-09-06T15:02:04.789" v="2989" actId="478"/>
          <ac:spMkLst>
            <pc:docMk/>
            <pc:sldMk cId="2944210238" sldId="1127"/>
            <ac:spMk id="33" creationId="{89FBE643-7760-99A2-A57E-FADF845D6287}"/>
          </ac:spMkLst>
        </pc:spChg>
        <pc:spChg chg="del">
          <ac:chgData name="Jana Lu" userId="76d7ce9a-58f9-4227-9ce6-18dcc353422d" providerId="ADAL" clId="{98EA3BAF-C150-4658-80F6-042E70B42E27}" dt="2024-09-06T15:02:04.789" v="2989" actId="478"/>
          <ac:spMkLst>
            <pc:docMk/>
            <pc:sldMk cId="2944210238" sldId="1127"/>
            <ac:spMk id="34" creationId="{F902A9AA-ECA5-42FE-30B3-FF09F743F161}"/>
          </ac:spMkLst>
        </pc:spChg>
        <pc:spChg chg="del">
          <ac:chgData name="Jana Lu" userId="76d7ce9a-58f9-4227-9ce6-18dcc353422d" providerId="ADAL" clId="{98EA3BAF-C150-4658-80F6-042E70B42E27}" dt="2024-09-06T15:02:04.789" v="2989" actId="478"/>
          <ac:spMkLst>
            <pc:docMk/>
            <pc:sldMk cId="2944210238" sldId="1127"/>
            <ac:spMk id="35" creationId="{240FB97B-420F-CE3C-73E2-C8792CC1CE7B}"/>
          </ac:spMkLst>
        </pc:spChg>
        <pc:spChg chg="del">
          <ac:chgData name="Jana Lu" userId="76d7ce9a-58f9-4227-9ce6-18dcc353422d" providerId="ADAL" clId="{98EA3BAF-C150-4658-80F6-042E70B42E27}" dt="2024-09-06T15:02:04.789" v="2989" actId="478"/>
          <ac:spMkLst>
            <pc:docMk/>
            <pc:sldMk cId="2944210238" sldId="1127"/>
            <ac:spMk id="36" creationId="{3ABF1C78-1912-8DDF-6ED4-005C3D95B786}"/>
          </ac:spMkLst>
        </pc:spChg>
        <pc:spChg chg="del">
          <ac:chgData name="Jana Lu" userId="76d7ce9a-58f9-4227-9ce6-18dcc353422d" providerId="ADAL" clId="{98EA3BAF-C150-4658-80F6-042E70B42E27}" dt="2024-09-06T15:02:04.789" v="2989" actId="478"/>
          <ac:spMkLst>
            <pc:docMk/>
            <pc:sldMk cId="2944210238" sldId="1127"/>
            <ac:spMk id="37" creationId="{4D85F370-A52F-309D-043F-190AE46F6B9B}"/>
          </ac:spMkLst>
        </pc:spChg>
        <pc:spChg chg="del">
          <ac:chgData name="Jana Lu" userId="76d7ce9a-58f9-4227-9ce6-18dcc353422d" providerId="ADAL" clId="{98EA3BAF-C150-4658-80F6-042E70B42E27}" dt="2024-09-06T15:02:04.789" v="2989" actId="478"/>
          <ac:spMkLst>
            <pc:docMk/>
            <pc:sldMk cId="2944210238" sldId="1127"/>
            <ac:spMk id="38" creationId="{43B97FB0-DFDF-7D8E-EFCD-A28F09A04510}"/>
          </ac:spMkLst>
        </pc:spChg>
        <pc:spChg chg="del">
          <ac:chgData name="Jana Lu" userId="76d7ce9a-58f9-4227-9ce6-18dcc353422d" providerId="ADAL" clId="{98EA3BAF-C150-4658-80F6-042E70B42E27}" dt="2024-09-06T15:02:04.789" v="2989" actId="478"/>
          <ac:spMkLst>
            <pc:docMk/>
            <pc:sldMk cId="2944210238" sldId="1127"/>
            <ac:spMk id="39" creationId="{8DB7B09B-7EFC-1882-EB10-C82D4284E3A7}"/>
          </ac:spMkLst>
        </pc:spChg>
        <pc:spChg chg="del">
          <ac:chgData name="Jana Lu" userId="76d7ce9a-58f9-4227-9ce6-18dcc353422d" providerId="ADAL" clId="{98EA3BAF-C150-4658-80F6-042E70B42E27}" dt="2024-09-06T15:02:04.789" v="2989" actId="478"/>
          <ac:spMkLst>
            <pc:docMk/>
            <pc:sldMk cId="2944210238" sldId="1127"/>
            <ac:spMk id="40" creationId="{A765114A-6528-EC5B-C6BF-4A62AA99BEDD}"/>
          </ac:spMkLst>
        </pc:spChg>
        <pc:spChg chg="del">
          <ac:chgData name="Jana Lu" userId="76d7ce9a-58f9-4227-9ce6-18dcc353422d" providerId="ADAL" clId="{98EA3BAF-C150-4658-80F6-042E70B42E27}" dt="2024-09-06T15:02:04.789" v="2989" actId="478"/>
          <ac:spMkLst>
            <pc:docMk/>
            <pc:sldMk cId="2944210238" sldId="1127"/>
            <ac:spMk id="41" creationId="{BDE1C27A-FFDA-1E40-2EC1-673ED19E74A2}"/>
          </ac:spMkLst>
        </pc:spChg>
        <pc:spChg chg="del">
          <ac:chgData name="Jana Lu" userId="76d7ce9a-58f9-4227-9ce6-18dcc353422d" providerId="ADAL" clId="{98EA3BAF-C150-4658-80F6-042E70B42E27}" dt="2024-09-06T15:02:04.789" v="2989" actId="478"/>
          <ac:spMkLst>
            <pc:docMk/>
            <pc:sldMk cId="2944210238" sldId="1127"/>
            <ac:spMk id="42" creationId="{9EF6EBD4-77B4-CFD0-86A2-8CF56F59D412}"/>
          </ac:spMkLst>
        </pc:spChg>
        <pc:spChg chg="del">
          <ac:chgData name="Jana Lu" userId="76d7ce9a-58f9-4227-9ce6-18dcc353422d" providerId="ADAL" clId="{98EA3BAF-C150-4658-80F6-042E70B42E27}" dt="2024-09-06T15:02:04.789" v="2989" actId="478"/>
          <ac:spMkLst>
            <pc:docMk/>
            <pc:sldMk cId="2944210238" sldId="1127"/>
            <ac:spMk id="43" creationId="{B27B3040-0DCB-F1C1-398F-634268EA4D30}"/>
          </ac:spMkLst>
        </pc:spChg>
        <pc:spChg chg="del">
          <ac:chgData name="Jana Lu" userId="76d7ce9a-58f9-4227-9ce6-18dcc353422d" providerId="ADAL" clId="{98EA3BAF-C150-4658-80F6-042E70B42E27}" dt="2024-09-06T15:02:04.789" v="2989" actId="478"/>
          <ac:spMkLst>
            <pc:docMk/>
            <pc:sldMk cId="2944210238" sldId="1127"/>
            <ac:spMk id="44" creationId="{26230D96-CD27-B84D-A3F7-05D27670EF83}"/>
          </ac:spMkLst>
        </pc:spChg>
        <pc:spChg chg="del">
          <ac:chgData name="Jana Lu" userId="76d7ce9a-58f9-4227-9ce6-18dcc353422d" providerId="ADAL" clId="{98EA3BAF-C150-4658-80F6-042E70B42E27}" dt="2024-09-06T15:02:04.789" v="2989" actId="478"/>
          <ac:spMkLst>
            <pc:docMk/>
            <pc:sldMk cId="2944210238" sldId="1127"/>
            <ac:spMk id="45" creationId="{680E2724-49C1-02A6-5FBD-22E42739A71E}"/>
          </ac:spMkLst>
        </pc:spChg>
        <pc:spChg chg="del">
          <ac:chgData name="Jana Lu" userId="76d7ce9a-58f9-4227-9ce6-18dcc353422d" providerId="ADAL" clId="{98EA3BAF-C150-4658-80F6-042E70B42E27}" dt="2024-09-06T15:02:04.789" v="2989" actId="478"/>
          <ac:spMkLst>
            <pc:docMk/>
            <pc:sldMk cId="2944210238" sldId="1127"/>
            <ac:spMk id="46" creationId="{BB3815EB-B01A-F172-625F-9CCF97A144DB}"/>
          </ac:spMkLst>
        </pc:spChg>
        <pc:spChg chg="del">
          <ac:chgData name="Jana Lu" userId="76d7ce9a-58f9-4227-9ce6-18dcc353422d" providerId="ADAL" clId="{98EA3BAF-C150-4658-80F6-042E70B42E27}" dt="2024-09-06T15:02:04.789" v="2989" actId="478"/>
          <ac:spMkLst>
            <pc:docMk/>
            <pc:sldMk cId="2944210238" sldId="1127"/>
            <ac:spMk id="47" creationId="{B8A1CF61-62AD-3F16-819D-604E93A22136}"/>
          </ac:spMkLst>
        </pc:spChg>
      </pc:sldChg>
      <pc:sldChg chg="delSp modSp mod">
        <pc:chgData name="Jana Lu" userId="76d7ce9a-58f9-4227-9ce6-18dcc353422d" providerId="ADAL" clId="{98EA3BAF-C150-4658-80F6-042E70B42E27}" dt="2024-09-06T15:02:22.770" v="2994" actId="13244"/>
        <pc:sldMkLst>
          <pc:docMk/>
          <pc:sldMk cId="1764489413" sldId="1128"/>
        </pc:sldMkLst>
        <pc:spChg chg="mod ord">
          <ac:chgData name="Jana Lu" userId="76d7ce9a-58f9-4227-9ce6-18dcc353422d" providerId="ADAL" clId="{98EA3BAF-C150-4658-80F6-042E70B42E27}" dt="2024-09-06T15:02:22.770" v="2994" actId="13244"/>
          <ac:spMkLst>
            <pc:docMk/>
            <pc:sldMk cId="1764489413" sldId="1128"/>
            <ac:spMk id="2" creationId="{39E24612-ECBC-5096-EBAC-0430A8E6F00A}"/>
          </ac:spMkLst>
        </pc:spChg>
        <pc:spChg chg="del">
          <ac:chgData name="Jana Lu" userId="76d7ce9a-58f9-4227-9ce6-18dcc353422d" providerId="ADAL" clId="{98EA3BAF-C150-4658-80F6-042E70B42E27}" dt="2024-09-06T15:02:20.707" v="2993" actId="478"/>
          <ac:spMkLst>
            <pc:docMk/>
            <pc:sldMk cId="1764489413" sldId="1128"/>
            <ac:spMk id="28" creationId="{1DC6CD1C-5163-1433-0A3C-C62BC81E2303}"/>
          </ac:spMkLst>
        </pc:spChg>
        <pc:spChg chg="del">
          <ac:chgData name="Jana Lu" userId="76d7ce9a-58f9-4227-9ce6-18dcc353422d" providerId="ADAL" clId="{98EA3BAF-C150-4658-80F6-042E70B42E27}" dt="2024-09-06T15:02:20.707" v="2993" actId="478"/>
          <ac:spMkLst>
            <pc:docMk/>
            <pc:sldMk cId="1764489413" sldId="1128"/>
            <ac:spMk id="29" creationId="{09794308-A713-0FF7-E6AC-D6EEC9ABB37E}"/>
          </ac:spMkLst>
        </pc:spChg>
        <pc:spChg chg="del">
          <ac:chgData name="Jana Lu" userId="76d7ce9a-58f9-4227-9ce6-18dcc353422d" providerId="ADAL" clId="{98EA3BAF-C150-4658-80F6-042E70B42E27}" dt="2024-09-06T15:02:20.707" v="2993" actId="478"/>
          <ac:spMkLst>
            <pc:docMk/>
            <pc:sldMk cId="1764489413" sldId="1128"/>
            <ac:spMk id="30" creationId="{DB620546-7D10-ABF9-B542-19C53A6D9E0A}"/>
          </ac:spMkLst>
        </pc:spChg>
        <pc:spChg chg="del">
          <ac:chgData name="Jana Lu" userId="76d7ce9a-58f9-4227-9ce6-18dcc353422d" providerId="ADAL" clId="{98EA3BAF-C150-4658-80F6-042E70B42E27}" dt="2024-09-06T15:02:20.707" v="2993" actId="478"/>
          <ac:spMkLst>
            <pc:docMk/>
            <pc:sldMk cId="1764489413" sldId="1128"/>
            <ac:spMk id="31" creationId="{BA80AD54-CDF8-FFEB-4650-4A4477754EE1}"/>
          </ac:spMkLst>
        </pc:spChg>
        <pc:spChg chg="del">
          <ac:chgData name="Jana Lu" userId="76d7ce9a-58f9-4227-9ce6-18dcc353422d" providerId="ADAL" clId="{98EA3BAF-C150-4658-80F6-042E70B42E27}" dt="2024-09-06T15:02:20.707" v="2993" actId="478"/>
          <ac:spMkLst>
            <pc:docMk/>
            <pc:sldMk cId="1764489413" sldId="1128"/>
            <ac:spMk id="32" creationId="{F80AF717-3E0D-825B-1FD4-C8E0A919676B}"/>
          </ac:spMkLst>
        </pc:spChg>
        <pc:spChg chg="del">
          <ac:chgData name="Jana Lu" userId="76d7ce9a-58f9-4227-9ce6-18dcc353422d" providerId="ADAL" clId="{98EA3BAF-C150-4658-80F6-042E70B42E27}" dt="2024-09-06T15:02:20.707" v="2993" actId="478"/>
          <ac:spMkLst>
            <pc:docMk/>
            <pc:sldMk cId="1764489413" sldId="1128"/>
            <ac:spMk id="33" creationId="{89FBE643-7760-99A2-A57E-FADF845D6287}"/>
          </ac:spMkLst>
        </pc:spChg>
        <pc:spChg chg="del">
          <ac:chgData name="Jana Lu" userId="76d7ce9a-58f9-4227-9ce6-18dcc353422d" providerId="ADAL" clId="{98EA3BAF-C150-4658-80F6-042E70B42E27}" dt="2024-09-06T15:02:20.707" v="2993" actId="478"/>
          <ac:spMkLst>
            <pc:docMk/>
            <pc:sldMk cId="1764489413" sldId="1128"/>
            <ac:spMk id="34" creationId="{F902A9AA-ECA5-42FE-30B3-FF09F743F161}"/>
          </ac:spMkLst>
        </pc:spChg>
        <pc:spChg chg="del">
          <ac:chgData name="Jana Lu" userId="76d7ce9a-58f9-4227-9ce6-18dcc353422d" providerId="ADAL" clId="{98EA3BAF-C150-4658-80F6-042E70B42E27}" dt="2024-09-06T15:02:20.707" v="2993" actId="478"/>
          <ac:spMkLst>
            <pc:docMk/>
            <pc:sldMk cId="1764489413" sldId="1128"/>
            <ac:spMk id="35" creationId="{240FB97B-420F-CE3C-73E2-C8792CC1CE7B}"/>
          </ac:spMkLst>
        </pc:spChg>
        <pc:spChg chg="del">
          <ac:chgData name="Jana Lu" userId="76d7ce9a-58f9-4227-9ce6-18dcc353422d" providerId="ADAL" clId="{98EA3BAF-C150-4658-80F6-042E70B42E27}" dt="2024-09-06T15:02:20.707" v="2993" actId="478"/>
          <ac:spMkLst>
            <pc:docMk/>
            <pc:sldMk cId="1764489413" sldId="1128"/>
            <ac:spMk id="36" creationId="{3ABF1C78-1912-8DDF-6ED4-005C3D95B786}"/>
          </ac:spMkLst>
        </pc:spChg>
        <pc:spChg chg="del">
          <ac:chgData name="Jana Lu" userId="76d7ce9a-58f9-4227-9ce6-18dcc353422d" providerId="ADAL" clId="{98EA3BAF-C150-4658-80F6-042E70B42E27}" dt="2024-09-06T15:02:20.707" v="2993" actId="478"/>
          <ac:spMkLst>
            <pc:docMk/>
            <pc:sldMk cId="1764489413" sldId="1128"/>
            <ac:spMk id="37" creationId="{4D85F370-A52F-309D-043F-190AE46F6B9B}"/>
          </ac:spMkLst>
        </pc:spChg>
        <pc:spChg chg="del">
          <ac:chgData name="Jana Lu" userId="76d7ce9a-58f9-4227-9ce6-18dcc353422d" providerId="ADAL" clId="{98EA3BAF-C150-4658-80F6-042E70B42E27}" dt="2024-09-06T15:02:20.707" v="2993" actId="478"/>
          <ac:spMkLst>
            <pc:docMk/>
            <pc:sldMk cId="1764489413" sldId="1128"/>
            <ac:spMk id="38" creationId="{43B97FB0-DFDF-7D8E-EFCD-A28F09A04510}"/>
          </ac:spMkLst>
        </pc:spChg>
        <pc:spChg chg="del">
          <ac:chgData name="Jana Lu" userId="76d7ce9a-58f9-4227-9ce6-18dcc353422d" providerId="ADAL" clId="{98EA3BAF-C150-4658-80F6-042E70B42E27}" dt="2024-09-06T15:02:20.707" v="2993" actId="478"/>
          <ac:spMkLst>
            <pc:docMk/>
            <pc:sldMk cId="1764489413" sldId="1128"/>
            <ac:spMk id="39" creationId="{8DB7B09B-7EFC-1882-EB10-C82D4284E3A7}"/>
          </ac:spMkLst>
        </pc:spChg>
        <pc:spChg chg="del">
          <ac:chgData name="Jana Lu" userId="76d7ce9a-58f9-4227-9ce6-18dcc353422d" providerId="ADAL" clId="{98EA3BAF-C150-4658-80F6-042E70B42E27}" dt="2024-09-06T15:02:20.707" v="2993" actId="478"/>
          <ac:spMkLst>
            <pc:docMk/>
            <pc:sldMk cId="1764489413" sldId="1128"/>
            <ac:spMk id="40" creationId="{A765114A-6528-EC5B-C6BF-4A62AA99BEDD}"/>
          </ac:spMkLst>
        </pc:spChg>
        <pc:spChg chg="del">
          <ac:chgData name="Jana Lu" userId="76d7ce9a-58f9-4227-9ce6-18dcc353422d" providerId="ADAL" clId="{98EA3BAF-C150-4658-80F6-042E70B42E27}" dt="2024-09-06T15:02:20.707" v="2993" actId="478"/>
          <ac:spMkLst>
            <pc:docMk/>
            <pc:sldMk cId="1764489413" sldId="1128"/>
            <ac:spMk id="41" creationId="{BDE1C27A-FFDA-1E40-2EC1-673ED19E74A2}"/>
          </ac:spMkLst>
        </pc:spChg>
        <pc:spChg chg="del">
          <ac:chgData name="Jana Lu" userId="76d7ce9a-58f9-4227-9ce6-18dcc353422d" providerId="ADAL" clId="{98EA3BAF-C150-4658-80F6-042E70B42E27}" dt="2024-09-06T15:02:20.707" v="2993" actId="478"/>
          <ac:spMkLst>
            <pc:docMk/>
            <pc:sldMk cId="1764489413" sldId="1128"/>
            <ac:spMk id="42" creationId="{9EF6EBD4-77B4-CFD0-86A2-8CF56F59D412}"/>
          </ac:spMkLst>
        </pc:spChg>
        <pc:spChg chg="del">
          <ac:chgData name="Jana Lu" userId="76d7ce9a-58f9-4227-9ce6-18dcc353422d" providerId="ADAL" clId="{98EA3BAF-C150-4658-80F6-042E70B42E27}" dt="2024-09-06T15:02:20.707" v="2993" actId="478"/>
          <ac:spMkLst>
            <pc:docMk/>
            <pc:sldMk cId="1764489413" sldId="1128"/>
            <ac:spMk id="43" creationId="{B27B3040-0DCB-F1C1-398F-634268EA4D30}"/>
          </ac:spMkLst>
        </pc:spChg>
        <pc:spChg chg="del">
          <ac:chgData name="Jana Lu" userId="76d7ce9a-58f9-4227-9ce6-18dcc353422d" providerId="ADAL" clId="{98EA3BAF-C150-4658-80F6-042E70B42E27}" dt="2024-09-06T15:02:20.707" v="2993" actId="478"/>
          <ac:spMkLst>
            <pc:docMk/>
            <pc:sldMk cId="1764489413" sldId="1128"/>
            <ac:spMk id="44" creationId="{26230D96-CD27-B84D-A3F7-05D27670EF83}"/>
          </ac:spMkLst>
        </pc:spChg>
        <pc:spChg chg="del">
          <ac:chgData name="Jana Lu" userId="76d7ce9a-58f9-4227-9ce6-18dcc353422d" providerId="ADAL" clId="{98EA3BAF-C150-4658-80F6-042E70B42E27}" dt="2024-09-06T15:02:20.707" v="2993" actId="478"/>
          <ac:spMkLst>
            <pc:docMk/>
            <pc:sldMk cId="1764489413" sldId="1128"/>
            <ac:spMk id="45" creationId="{680E2724-49C1-02A6-5FBD-22E42739A71E}"/>
          </ac:spMkLst>
        </pc:spChg>
        <pc:spChg chg="del">
          <ac:chgData name="Jana Lu" userId="76d7ce9a-58f9-4227-9ce6-18dcc353422d" providerId="ADAL" clId="{98EA3BAF-C150-4658-80F6-042E70B42E27}" dt="2024-09-06T15:02:20.707" v="2993" actId="478"/>
          <ac:spMkLst>
            <pc:docMk/>
            <pc:sldMk cId="1764489413" sldId="1128"/>
            <ac:spMk id="46" creationId="{BB3815EB-B01A-F172-625F-9CCF97A144DB}"/>
          </ac:spMkLst>
        </pc:spChg>
        <pc:spChg chg="del">
          <ac:chgData name="Jana Lu" userId="76d7ce9a-58f9-4227-9ce6-18dcc353422d" providerId="ADAL" clId="{98EA3BAF-C150-4658-80F6-042E70B42E27}" dt="2024-09-06T15:02:20.707" v="2993" actId="478"/>
          <ac:spMkLst>
            <pc:docMk/>
            <pc:sldMk cId="1764489413" sldId="1128"/>
            <ac:spMk id="47" creationId="{B8A1CF61-62AD-3F16-819D-604E93A22136}"/>
          </ac:spMkLst>
        </pc:spChg>
      </pc:sldChg>
      <pc:sldChg chg="delSp modSp mod">
        <pc:chgData name="Jana Lu" userId="76d7ce9a-58f9-4227-9ce6-18dcc353422d" providerId="ADAL" clId="{98EA3BAF-C150-4658-80F6-042E70B42E27}" dt="2024-09-06T15:02:41.013" v="2998" actId="13244"/>
        <pc:sldMkLst>
          <pc:docMk/>
          <pc:sldMk cId="1247272161" sldId="1129"/>
        </pc:sldMkLst>
        <pc:spChg chg="mod ord">
          <ac:chgData name="Jana Lu" userId="76d7ce9a-58f9-4227-9ce6-18dcc353422d" providerId="ADAL" clId="{98EA3BAF-C150-4658-80F6-042E70B42E27}" dt="2024-09-06T15:02:41.013" v="2998" actId="13244"/>
          <ac:spMkLst>
            <pc:docMk/>
            <pc:sldMk cId="1247272161" sldId="1129"/>
            <ac:spMk id="2" creationId="{39E24612-ECBC-5096-EBAC-0430A8E6F00A}"/>
          </ac:spMkLst>
        </pc:spChg>
        <pc:spChg chg="del">
          <ac:chgData name="Jana Lu" userId="76d7ce9a-58f9-4227-9ce6-18dcc353422d" providerId="ADAL" clId="{98EA3BAF-C150-4658-80F6-042E70B42E27}" dt="2024-09-06T15:02:38.727" v="2997" actId="478"/>
          <ac:spMkLst>
            <pc:docMk/>
            <pc:sldMk cId="1247272161" sldId="1129"/>
            <ac:spMk id="28" creationId="{1DC6CD1C-5163-1433-0A3C-C62BC81E2303}"/>
          </ac:spMkLst>
        </pc:spChg>
        <pc:spChg chg="del">
          <ac:chgData name="Jana Lu" userId="76d7ce9a-58f9-4227-9ce6-18dcc353422d" providerId="ADAL" clId="{98EA3BAF-C150-4658-80F6-042E70B42E27}" dt="2024-09-06T15:02:38.727" v="2997" actId="478"/>
          <ac:spMkLst>
            <pc:docMk/>
            <pc:sldMk cId="1247272161" sldId="1129"/>
            <ac:spMk id="29" creationId="{09794308-A713-0FF7-E6AC-D6EEC9ABB37E}"/>
          </ac:spMkLst>
        </pc:spChg>
        <pc:spChg chg="del">
          <ac:chgData name="Jana Lu" userId="76d7ce9a-58f9-4227-9ce6-18dcc353422d" providerId="ADAL" clId="{98EA3BAF-C150-4658-80F6-042E70B42E27}" dt="2024-09-06T15:02:38.727" v="2997" actId="478"/>
          <ac:spMkLst>
            <pc:docMk/>
            <pc:sldMk cId="1247272161" sldId="1129"/>
            <ac:spMk id="30" creationId="{DB620546-7D10-ABF9-B542-19C53A6D9E0A}"/>
          </ac:spMkLst>
        </pc:spChg>
        <pc:spChg chg="del">
          <ac:chgData name="Jana Lu" userId="76d7ce9a-58f9-4227-9ce6-18dcc353422d" providerId="ADAL" clId="{98EA3BAF-C150-4658-80F6-042E70B42E27}" dt="2024-09-06T15:02:38.727" v="2997" actId="478"/>
          <ac:spMkLst>
            <pc:docMk/>
            <pc:sldMk cId="1247272161" sldId="1129"/>
            <ac:spMk id="31" creationId="{BA80AD54-CDF8-FFEB-4650-4A4477754EE1}"/>
          </ac:spMkLst>
        </pc:spChg>
        <pc:spChg chg="del">
          <ac:chgData name="Jana Lu" userId="76d7ce9a-58f9-4227-9ce6-18dcc353422d" providerId="ADAL" clId="{98EA3BAF-C150-4658-80F6-042E70B42E27}" dt="2024-09-06T15:02:38.727" v="2997" actId="478"/>
          <ac:spMkLst>
            <pc:docMk/>
            <pc:sldMk cId="1247272161" sldId="1129"/>
            <ac:spMk id="32" creationId="{F80AF717-3E0D-825B-1FD4-C8E0A919676B}"/>
          </ac:spMkLst>
        </pc:spChg>
        <pc:spChg chg="del">
          <ac:chgData name="Jana Lu" userId="76d7ce9a-58f9-4227-9ce6-18dcc353422d" providerId="ADAL" clId="{98EA3BAF-C150-4658-80F6-042E70B42E27}" dt="2024-09-06T15:02:38.727" v="2997" actId="478"/>
          <ac:spMkLst>
            <pc:docMk/>
            <pc:sldMk cId="1247272161" sldId="1129"/>
            <ac:spMk id="33" creationId="{89FBE643-7760-99A2-A57E-FADF845D6287}"/>
          </ac:spMkLst>
        </pc:spChg>
        <pc:spChg chg="del">
          <ac:chgData name="Jana Lu" userId="76d7ce9a-58f9-4227-9ce6-18dcc353422d" providerId="ADAL" clId="{98EA3BAF-C150-4658-80F6-042E70B42E27}" dt="2024-09-06T15:02:38.727" v="2997" actId="478"/>
          <ac:spMkLst>
            <pc:docMk/>
            <pc:sldMk cId="1247272161" sldId="1129"/>
            <ac:spMk id="34" creationId="{F902A9AA-ECA5-42FE-30B3-FF09F743F161}"/>
          </ac:spMkLst>
        </pc:spChg>
        <pc:spChg chg="del">
          <ac:chgData name="Jana Lu" userId="76d7ce9a-58f9-4227-9ce6-18dcc353422d" providerId="ADAL" clId="{98EA3BAF-C150-4658-80F6-042E70B42E27}" dt="2024-09-06T15:02:38.727" v="2997" actId="478"/>
          <ac:spMkLst>
            <pc:docMk/>
            <pc:sldMk cId="1247272161" sldId="1129"/>
            <ac:spMk id="35" creationId="{240FB97B-420F-CE3C-73E2-C8792CC1CE7B}"/>
          </ac:spMkLst>
        </pc:spChg>
        <pc:spChg chg="del">
          <ac:chgData name="Jana Lu" userId="76d7ce9a-58f9-4227-9ce6-18dcc353422d" providerId="ADAL" clId="{98EA3BAF-C150-4658-80F6-042E70B42E27}" dt="2024-09-06T15:02:38.727" v="2997" actId="478"/>
          <ac:spMkLst>
            <pc:docMk/>
            <pc:sldMk cId="1247272161" sldId="1129"/>
            <ac:spMk id="36" creationId="{3ABF1C78-1912-8DDF-6ED4-005C3D95B786}"/>
          </ac:spMkLst>
        </pc:spChg>
        <pc:spChg chg="del">
          <ac:chgData name="Jana Lu" userId="76d7ce9a-58f9-4227-9ce6-18dcc353422d" providerId="ADAL" clId="{98EA3BAF-C150-4658-80F6-042E70B42E27}" dt="2024-09-06T15:02:38.727" v="2997" actId="478"/>
          <ac:spMkLst>
            <pc:docMk/>
            <pc:sldMk cId="1247272161" sldId="1129"/>
            <ac:spMk id="37" creationId="{4D85F370-A52F-309D-043F-190AE46F6B9B}"/>
          </ac:spMkLst>
        </pc:spChg>
        <pc:spChg chg="del">
          <ac:chgData name="Jana Lu" userId="76d7ce9a-58f9-4227-9ce6-18dcc353422d" providerId="ADAL" clId="{98EA3BAF-C150-4658-80F6-042E70B42E27}" dt="2024-09-06T15:02:38.727" v="2997" actId="478"/>
          <ac:spMkLst>
            <pc:docMk/>
            <pc:sldMk cId="1247272161" sldId="1129"/>
            <ac:spMk id="38" creationId="{43B97FB0-DFDF-7D8E-EFCD-A28F09A04510}"/>
          </ac:spMkLst>
        </pc:spChg>
        <pc:spChg chg="del">
          <ac:chgData name="Jana Lu" userId="76d7ce9a-58f9-4227-9ce6-18dcc353422d" providerId="ADAL" clId="{98EA3BAF-C150-4658-80F6-042E70B42E27}" dt="2024-09-06T15:02:38.727" v="2997" actId="478"/>
          <ac:spMkLst>
            <pc:docMk/>
            <pc:sldMk cId="1247272161" sldId="1129"/>
            <ac:spMk id="39" creationId="{8DB7B09B-7EFC-1882-EB10-C82D4284E3A7}"/>
          </ac:spMkLst>
        </pc:spChg>
        <pc:spChg chg="del">
          <ac:chgData name="Jana Lu" userId="76d7ce9a-58f9-4227-9ce6-18dcc353422d" providerId="ADAL" clId="{98EA3BAF-C150-4658-80F6-042E70B42E27}" dt="2024-09-06T15:02:38.727" v="2997" actId="478"/>
          <ac:spMkLst>
            <pc:docMk/>
            <pc:sldMk cId="1247272161" sldId="1129"/>
            <ac:spMk id="40" creationId="{A765114A-6528-EC5B-C6BF-4A62AA99BEDD}"/>
          </ac:spMkLst>
        </pc:spChg>
        <pc:spChg chg="del">
          <ac:chgData name="Jana Lu" userId="76d7ce9a-58f9-4227-9ce6-18dcc353422d" providerId="ADAL" clId="{98EA3BAF-C150-4658-80F6-042E70B42E27}" dt="2024-09-06T15:02:38.727" v="2997" actId="478"/>
          <ac:spMkLst>
            <pc:docMk/>
            <pc:sldMk cId="1247272161" sldId="1129"/>
            <ac:spMk id="41" creationId="{BDE1C27A-FFDA-1E40-2EC1-673ED19E74A2}"/>
          </ac:spMkLst>
        </pc:spChg>
        <pc:spChg chg="del">
          <ac:chgData name="Jana Lu" userId="76d7ce9a-58f9-4227-9ce6-18dcc353422d" providerId="ADAL" clId="{98EA3BAF-C150-4658-80F6-042E70B42E27}" dt="2024-09-06T15:02:38.727" v="2997" actId="478"/>
          <ac:spMkLst>
            <pc:docMk/>
            <pc:sldMk cId="1247272161" sldId="1129"/>
            <ac:spMk id="42" creationId="{9EF6EBD4-77B4-CFD0-86A2-8CF56F59D412}"/>
          </ac:spMkLst>
        </pc:spChg>
        <pc:spChg chg="del">
          <ac:chgData name="Jana Lu" userId="76d7ce9a-58f9-4227-9ce6-18dcc353422d" providerId="ADAL" clId="{98EA3BAF-C150-4658-80F6-042E70B42E27}" dt="2024-09-06T15:02:38.727" v="2997" actId="478"/>
          <ac:spMkLst>
            <pc:docMk/>
            <pc:sldMk cId="1247272161" sldId="1129"/>
            <ac:spMk id="43" creationId="{B27B3040-0DCB-F1C1-398F-634268EA4D30}"/>
          </ac:spMkLst>
        </pc:spChg>
        <pc:spChg chg="del">
          <ac:chgData name="Jana Lu" userId="76d7ce9a-58f9-4227-9ce6-18dcc353422d" providerId="ADAL" clId="{98EA3BAF-C150-4658-80F6-042E70B42E27}" dt="2024-09-06T15:02:38.727" v="2997" actId="478"/>
          <ac:spMkLst>
            <pc:docMk/>
            <pc:sldMk cId="1247272161" sldId="1129"/>
            <ac:spMk id="44" creationId="{26230D96-CD27-B84D-A3F7-05D27670EF83}"/>
          </ac:spMkLst>
        </pc:spChg>
        <pc:spChg chg="del">
          <ac:chgData name="Jana Lu" userId="76d7ce9a-58f9-4227-9ce6-18dcc353422d" providerId="ADAL" clId="{98EA3BAF-C150-4658-80F6-042E70B42E27}" dt="2024-09-06T15:02:38.727" v="2997" actId="478"/>
          <ac:spMkLst>
            <pc:docMk/>
            <pc:sldMk cId="1247272161" sldId="1129"/>
            <ac:spMk id="45" creationId="{680E2724-49C1-02A6-5FBD-22E42739A71E}"/>
          </ac:spMkLst>
        </pc:spChg>
        <pc:spChg chg="del">
          <ac:chgData name="Jana Lu" userId="76d7ce9a-58f9-4227-9ce6-18dcc353422d" providerId="ADAL" clId="{98EA3BAF-C150-4658-80F6-042E70B42E27}" dt="2024-09-06T15:02:38.727" v="2997" actId="478"/>
          <ac:spMkLst>
            <pc:docMk/>
            <pc:sldMk cId="1247272161" sldId="1129"/>
            <ac:spMk id="46" creationId="{BB3815EB-B01A-F172-625F-9CCF97A144DB}"/>
          </ac:spMkLst>
        </pc:spChg>
        <pc:spChg chg="del">
          <ac:chgData name="Jana Lu" userId="76d7ce9a-58f9-4227-9ce6-18dcc353422d" providerId="ADAL" clId="{98EA3BAF-C150-4658-80F6-042E70B42E27}" dt="2024-09-06T15:02:38.727" v="2997" actId="478"/>
          <ac:spMkLst>
            <pc:docMk/>
            <pc:sldMk cId="1247272161" sldId="1129"/>
            <ac:spMk id="47" creationId="{B8A1CF61-62AD-3F16-819D-604E93A22136}"/>
          </ac:spMkLst>
        </pc:spChg>
      </pc:sldChg>
      <pc:sldChg chg="delSp modSp mod">
        <pc:chgData name="Jana Lu" userId="76d7ce9a-58f9-4227-9ce6-18dcc353422d" providerId="ADAL" clId="{98EA3BAF-C150-4658-80F6-042E70B42E27}" dt="2024-09-06T15:02:53.385" v="3002" actId="13244"/>
        <pc:sldMkLst>
          <pc:docMk/>
          <pc:sldMk cId="1243126821" sldId="1130"/>
        </pc:sldMkLst>
        <pc:spChg chg="mod ord">
          <ac:chgData name="Jana Lu" userId="76d7ce9a-58f9-4227-9ce6-18dcc353422d" providerId="ADAL" clId="{98EA3BAF-C150-4658-80F6-042E70B42E27}" dt="2024-09-06T15:02:53.385" v="3002" actId="13244"/>
          <ac:spMkLst>
            <pc:docMk/>
            <pc:sldMk cId="1243126821" sldId="1130"/>
            <ac:spMk id="2" creationId="{39E24612-ECBC-5096-EBAC-0430A8E6F00A}"/>
          </ac:spMkLst>
        </pc:spChg>
        <pc:spChg chg="del">
          <ac:chgData name="Jana Lu" userId="76d7ce9a-58f9-4227-9ce6-18dcc353422d" providerId="ADAL" clId="{98EA3BAF-C150-4658-80F6-042E70B42E27}" dt="2024-09-06T15:02:51.401" v="3001" actId="478"/>
          <ac:spMkLst>
            <pc:docMk/>
            <pc:sldMk cId="1243126821" sldId="1130"/>
            <ac:spMk id="28" creationId="{1DC6CD1C-5163-1433-0A3C-C62BC81E2303}"/>
          </ac:spMkLst>
        </pc:spChg>
        <pc:spChg chg="del">
          <ac:chgData name="Jana Lu" userId="76d7ce9a-58f9-4227-9ce6-18dcc353422d" providerId="ADAL" clId="{98EA3BAF-C150-4658-80F6-042E70B42E27}" dt="2024-09-06T15:02:51.401" v="3001" actId="478"/>
          <ac:spMkLst>
            <pc:docMk/>
            <pc:sldMk cId="1243126821" sldId="1130"/>
            <ac:spMk id="29" creationId="{09794308-A713-0FF7-E6AC-D6EEC9ABB37E}"/>
          </ac:spMkLst>
        </pc:spChg>
        <pc:spChg chg="del">
          <ac:chgData name="Jana Lu" userId="76d7ce9a-58f9-4227-9ce6-18dcc353422d" providerId="ADAL" clId="{98EA3BAF-C150-4658-80F6-042E70B42E27}" dt="2024-09-06T15:02:51.401" v="3001" actId="478"/>
          <ac:spMkLst>
            <pc:docMk/>
            <pc:sldMk cId="1243126821" sldId="1130"/>
            <ac:spMk id="30" creationId="{DB620546-7D10-ABF9-B542-19C53A6D9E0A}"/>
          </ac:spMkLst>
        </pc:spChg>
        <pc:spChg chg="del">
          <ac:chgData name="Jana Lu" userId="76d7ce9a-58f9-4227-9ce6-18dcc353422d" providerId="ADAL" clId="{98EA3BAF-C150-4658-80F6-042E70B42E27}" dt="2024-09-06T15:02:51.401" v="3001" actId="478"/>
          <ac:spMkLst>
            <pc:docMk/>
            <pc:sldMk cId="1243126821" sldId="1130"/>
            <ac:spMk id="31" creationId="{BA80AD54-CDF8-FFEB-4650-4A4477754EE1}"/>
          </ac:spMkLst>
        </pc:spChg>
        <pc:spChg chg="del">
          <ac:chgData name="Jana Lu" userId="76d7ce9a-58f9-4227-9ce6-18dcc353422d" providerId="ADAL" clId="{98EA3BAF-C150-4658-80F6-042E70B42E27}" dt="2024-09-06T15:02:51.401" v="3001" actId="478"/>
          <ac:spMkLst>
            <pc:docMk/>
            <pc:sldMk cId="1243126821" sldId="1130"/>
            <ac:spMk id="32" creationId="{F80AF717-3E0D-825B-1FD4-C8E0A919676B}"/>
          </ac:spMkLst>
        </pc:spChg>
        <pc:spChg chg="del">
          <ac:chgData name="Jana Lu" userId="76d7ce9a-58f9-4227-9ce6-18dcc353422d" providerId="ADAL" clId="{98EA3BAF-C150-4658-80F6-042E70B42E27}" dt="2024-09-06T15:02:51.401" v="3001" actId="478"/>
          <ac:spMkLst>
            <pc:docMk/>
            <pc:sldMk cId="1243126821" sldId="1130"/>
            <ac:spMk id="33" creationId="{89FBE643-7760-99A2-A57E-FADF845D6287}"/>
          </ac:spMkLst>
        </pc:spChg>
        <pc:spChg chg="del">
          <ac:chgData name="Jana Lu" userId="76d7ce9a-58f9-4227-9ce6-18dcc353422d" providerId="ADAL" clId="{98EA3BAF-C150-4658-80F6-042E70B42E27}" dt="2024-09-06T15:02:51.401" v="3001" actId="478"/>
          <ac:spMkLst>
            <pc:docMk/>
            <pc:sldMk cId="1243126821" sldId="1130"/>
            <ac:spMk id="34" creationId="{F902A9AA-ECA5-42FE-30B3-FF09F743F161}"/>
          </ac:spMkLst>
        </pc:spChg>
        <pc:spChg chg="del">
          <ac:chgData name="Jana Lu" userId="76d7ce9a-58f9-4227-9ce6-18dcc353422d" providerId="ADAL" clId="{98EA3BAF-C150-4658-80F6-042E70B42E27}" dt="2024-09-06T15:02:51.401" v="3001" actId="478"/>
          <ac:spMkLst>
            <pc:docMk/>
            <pc:sldMk cId="1243126821" sldId="1130"/>
            <ac:spMk id="35" creationId="{240FB97B-420F-CE3C-73E2-C8792CC1CE7B}"/>
          </ac:spMkLst>
        </pc:spChg>
        <pc:spChg chg="del">
          <ac:chgData name="Jana Lu" userId="76d7ce9a-58f9-4227-9ce6-18dcc353422d" providerId="ADAL" clId="{98EA3BAF-C150-4658-80F6-042E70B42E27}" dt="2024-09-06T15:02:51.401" v="3001" actId="478"/>
          <ac:spMkLst>
            <pc:docMk/>
            <pc:sldMk cId="1243126821" sldId="1130"/>
            <ac:spMk id="36" creationId="{3ABF1C78-1912-8DDF-6ED4-005C3D95B786}"/>
          </ac:spMkLst>
        </pc:spChg>
        <pc:spChg chg="del">
          <ac:chgData name="Jana Lu" userId="76d7ce9a-58f9-4227-9ce6-18dcc353422d" providerId="ADAL" clId="{98EA3BAF-C150-4658-80F6-042E70B42E27}" dt="2024-09-06T15:02:51.401" v="3001" actId="478"/>
          <ac:spMkLst>
            <pc:docMk/>
            <pc:sldMk cId="1243126821" sldId="1130"/>
            <ac:spMk id="37" creationId="{4D85F370-A52F-309D-043F-190AE46F6B9B}"/>
          </ac:spMkLst>
        </pc:spChg>
        <pc:spChg chg="del">
          <ac:chgData name="Jana Lu" userId="76d7ce9a-58f9-4227-9ce6-18dcc353422d" providerId="ADAL" clId="{98EA3BAF-C150-4658-80F6-042E70B42E27}" dt="2024-09-06T15:02:51.401" v="3001" actId="478"/>
          <ac:spMkLst>
            <pc:docMk/>
            <pc:sldMk cId="1243126821" sldId="1130"/>
            <ac:spMk id="38" creationId="{43B97FB0-DFDF-7D8E-EFCD-A28F09A04510}"/>
          </ac:spMkLst>
        </pc:spChg>
        <pc:spChg chg="del">
          <ac:chgData name="Jana Lu" userId="76d7ce9a-58f9-4227-9ce6-18dcc353422d" providerId="ADAL" clId="{98EA3BAF-C150-4658-80F6-042E70B42E27}" dt="2024-09-06T15:02:51.401" v="3001" actId="478"/>
          <ac:spMkLst>
            <pc:docMk/>
            <pc:sldMk cId="1243126821" sldId="1130"/>
            <ac:spMk id="39" creationId="{8DB7B09B-7EFC-1882-EB10-C82D4284E3A7}"/>
          </ac:spMkLst>
        </pc:spChg>
        <pc:spChg chg="del">
          <ac:chgData name="Jana Lu" userId="76d7ce9a-58f9-4227-9ce6-18dcc353422d" providerId="ADAL" clId="{98EA3BAF-C150-4658-80F6-042E70B42E27}" dt="2024-09-06T15:02:51.401" v="3001" actId="478"/>
          <ac:spMkLst>
            <pc:docMk/>
            <pc:sldMk cId="1243126821" sldId="1130"/>
            <ac:spMk id="40" creationId="{A765114A-6528-EC5B-C6BF-4A62AA99BEDD}"/>
          </ac:spMkLst>
        </pc:spChg>
        <pc:spChg chg="del">
          <ac:chgData name="Jana Lu" userId="76d7ce9a-58f9-4227-9ce6-18dcc353422d" providerId="ADAL" clId="{98EA3BAF-C150-4658-80F6-042E70B42E27}" dt="2024-09-06T15:02:51.401" v="3001" actId="478"/>
          <ac:spMkLst>
            <pc:docMk/>
            <pc:sldMk cId="1243126821" sldId="1130"/>
            <ac:spMk id="41" creationId="{BDE1C27A-FFDA-1E40-2EC1-673ED19E74A2}"/>
          </ac:spMkLst>
        </pc:spChg>
        <pc:spChg chg="del">
          <ac:chgData name="Jana Lu" userId="76d7ce9a-58f9-4227-9ce6-18dcc353422d" providerId="ADAL" clId="{98EA3BAF-C150-4658-80F6-042E70B42E27}" dt="2024-09-06T15:02:51.401" v="3001" actId="478"/>
          <ac:spMkLst>
            <pc:docMk/>
            <pc:sldMk cId="1243126821" sldId="1130"/>
            <ac:spMk id="42" creationId="{9EF6EBD4-77B4-CFD0-86A2-8CF56F59D412}"/>
          </ac:spMkLst>
        </pc:spChg>
        <pc:spChg chg="del">
          <ac:chgData name="Jana Lu" userId="76d7ce9a-58f9-4227-9ce6-18dcc353422d" providerId="ADAL" clId="{98EA3BAF-C150-4658-80F6-042E70B42E27}" dt="2024-09-06T15:02:51.401" v="3001" actId="478"/>
          <ac:spMkLst>
            <pc:docMk/>
            <pc:sldMk cId="1243126821" sldId="1130"/>
            <ac:spMk id="43" creationId="{B27B3040-0DCB-F1C1-398F-634268EA4D30}"/>
          </ac:spMkLst>
        </pc:spChg>
        <pc:spChg chg="del">
          <ac:chgData name="Jana Lu" userId="76d7ce9a-58f9-4227-9ce6-18dcc353422d" providerId="ADAL" clId="{98EA3BAF-C150-4658-80F6-042E70B42E27}" dt="2024-09-06T15:02:51.401" v="3001" actId="478"/>
          <ac:spMkLst>
            <pc:docMk/>
            <pc:sldMk cId="1243126821" sldId="1130"/>
            <ac:spMk id="44" creationId="{26230D96-CD27-B84D-A3F7-05D27670EF83}"/>
          </ac:spMkLst>
        </pc:spChg>
        <pc:spChg chg="del">
          <ac:chgData name="Jana Lu" userId="76d7ce9a-58f9-4227-9ce6-18dcc353422d" providerId="ADAL" clId="{98EA3BAF-C150-4658-80F6-042E70B42E27}" dt="2024-09-06T15:02:51.401" v="3001" actId="478"/>
          <ac:spMkLst>
            <pc:docMk/>
            <pc:sldMk cId="1243126821" sldId="1130"/>
            <ac:spMk id="45" creationId="{680E2724-49C1-02A6-5FBD-22E42739A71E}"/>
          </ac:spMkLst>
        </pc:spChg>
        <pc:spChg chg="del">
          <ac:chgData name="Jana Lu" userId="76d7ce9a-58f9-4227-9ce6-18dcc353422d" providerId="ADAL" clId="{98EA3BAF-C150-4658-80F6-042E70B42E27}" dt="2024-09-06T15:02:51.401" v="3001" actId="478"/>
          <ac:spMkLst>
            <pc:docMk/>
            <pc:sldMk cId="1243126821" sldId="1130"/>
            <ac:spMk id="46" creationId="{BB3815EB-B01A-F172-625F-9CCF97A144DB}"/>
          </ac:spMkLst>
        </pc:spChg>
        <pc:spChg chg="del">
          <ac:chgData name="Jana Lu" userId="76d7ce9a-58f9-4227-9ce6-18dcc353422d" providerId="ADAL" clId="{98EA3BAF-C150-4658-80F6-042E70B42E27}" dt="2024-09-06T15:02:51.401" v="3001" actId="478"/>
          <ac:spMkLst>
            <pc:docMk/>
            <pc:sldMk cId="1243126821" sldId="1130"/>
            <ac:spMk id="47" creationId="{B8A1CF61-62AD-3F16-819D-604E93A22136}"/>
          </ac:spMkLst>
        </pc:spChg>
      </pc:sldChg>
      <pc:sldChg chg="addSp delSp modSp new del mod modClrScheme chgLayout">
        <pc:chgData name="Jana Lu" userId="76d7ce9a-58f9-4227-9ce6-18dcc353422d" providerId="ADAL" clId="{98EA3BAF-C150-4658-80F6-042E70B42E27}" dt="2024-09-06T15:04:57.566" v="3008" actId="47"/>
        <pc:sldMkLst>
          <pc:docMk/>
          <pc:sldMk cId="4213268465" sldId="1131"/>
        </pc:sldMkLst>
        <pc:spChg chg="del">
          <ac:chgData name="Jana Lu" userId="76d7ce9a-58f9-4227-9ce6-18dcc353422d" providerId="ADAL" clId="{98EA3BAF-C150-4658-80F6-042E70B42E27}" dt="2024-09-06T15:04:17.111" v="3007" actId="700"/>
          <ac:spMkLst>
            <pc:docMk/>
            <pc:sldMk cId="4213268465" sldId="1131"/>
            <ac:spMk id="2" creationId="{0EE9E7E1-C47D-EA7B-8F13-5BA722F0A543}"/>
          </ac:spMkLst>
        </pc:spChg>
        <pc:spChg chg="del mod ord">
          <ac:chgData name="Jana Lu" userId="76d7ce9a-58f9-4227-9ce6-18dcc353422d" providerId="ADAL" clId="{98EA3BAF-C150-4658-80F6-042E70B42E27}" dt="2024-09-06T15:04:17.111" v="3007" actId="700"/>
          <ac:spMkLst>
            <pc:docMk/>
            <pc:sldMk cId="4213268465" sldId="1131"/>
            <ac:spMk id="3" creationId="{2F050209-6DC0-6C8A-D9B4-EC600D70C06C}"/>
          </ac:spMkLst>
        </pc:spChg>
        <pc:spChg chg="del mod ord">
          <ac:chgData name="Jana Lu" userId="76d7ce9a-58f9-4227-9ce6-18dcc353422d" providerId="ADAL" clId="{98EA3BAF-C150-4658-80F6-042E70B42E27}" dt="2024-09-06T15:04:17.111" v="3007" actId="700"/>
          <ac:spMkLst>
            <pc:docMk/>
            <pc:sldMk cId="4213268465" sldId="1131"/>
            <ac:spMk id="4" creationId="{D6B617AC-E617-3700-0F7B-241C9B607148}"/>
          </ac:spMkLst>
        </pc:spChg>
        <pc:spChg chg="del mod ord">
          <ac:chgData name="Jana Lu" userId="76d7ce9a-58f9-4227-9ce6-18dcc353422d" providerId="ADAL" clId="{98EA3BAF-C150-4658-80F6-042E70B42E27}" dt="2024-09-06T15:04:17.111" v="3007" actId="700"/>
          <ac:spMkLst>
            <pc:docMk/>
            <pc:sldMk cId="4213268465" sldId="1131"/>
            <ac:spMk id="5" creationId="{F443ECB7-802E-D9E2-8D2A-BFEC202847C8}"/>
          </ac:spMkLst>
        </pc:spChg>
        <pc:spChg chg="del mod ord">
          <ac:chgData name="Jana Lu" userId="76d7ce9a-58f9-4227-9ce6-18dcc353422d" providerId="ADAL" clId="{98EA3BAF-C150-4658-80F6-042E70B42E27}" dt="2024-09-06T15:04:17.111" v="3007" actId="700"/>
          <ac:spMkLst>
            <pc:docMk/>
            <pc:sldMk cId="4213268465" sldId="1131"/>
            <ac:spMk id="6" creationId="{906C3138-D377-FCB3-7302-634ACE43B45B}"/>
          </ac:spMkLst>
        </pc:spChg>
        <pc:spChg chg="del mod ord">
          <ac:chgData name="Jana Lu" userId="76d7ce9a-58f9-4227-9ce6-18dcc353422d" providerId="ADAL" clId="{98EA3BAF-C150-4658-80F6-042E70B42E27}" dt="2024-09-06T15:04:17.111" v="3007" actId="700"/>
          <ac:spMkLst>
            <pc:docMk/>
            <pc:sldMk cId="4213268465" sldId="1131"/>
            <ac:spMk id="7" creationId="{C6071386-6CBB-CC95-0FAB-165D1685333C}"/>
          </ac:spMkLst>
        </pc:spChg>
        <pc:spChg chg="del mod ord">
          <ac:chgData name="Jana Lu" userId="76d7ce9a-58f9-4227-9ce6-18dcc353422d" providerId="ADAL" clId="{98EA3BAF-C150-4658-80F6-042E70B42E27}" dt="2024-09-06T15:04:17.111" v="3007" actId="700"/>
          <ac:spMkLst>
            <pc:docMk/>
            <pc:sldMk cId="4213268465" sldId="1131"/>
            <ac:spMk id="8" creationId="{85D1C742-9421-7AEE-5876-F3EF92CCEF89}"/>
          </ac:spMkLst>
        </pc:spChg>
        <pc:spChg chg="del mod ord">
          <ac:chgData name="Jana Lu" userId="76d7ce9a-58f9-4227-9ce6-18dcc353422d" providerId="ADAL" clId="{98EA3BAF-C150-4658-80F6-042E70B42E27}" dt="2024-09-06T15:04:17.111" v="3007" actId="700"/>
          <ac:spMkLst>
            <pc:docMk/>
            <pc:sldMk cId="4213268465" sldId="1131"/>
            <ac:spMk id="9" creationId="{4C49B6D1-4C3A-5707-92B7-BC60839AE60F}"/>
          </ac:spMkLst>
        </pc:spChg>
        <pc:spChg chg="del mod ord">
          <ac:chgData name="Jana Lu" userId="76d7ce9a-58f9-4227-9ce6-18dcc353422d" providerId="ADAL" clId="{98EA3BAF-C150-4658-80F6-042E70B42E27}" dt="2024-09-06T15:04:17.111" v="3007" actId="700"/>
          <ac:spMkLst>
            <pc:docMk/>
            <pc:sldMk cId="4213268465" sldId="1131"/>
            <ac:spMk id="10" creationId="{725CDC70-D7B8-14EF-D29F-9F28CB0B1128}"/>
          </ac:spMkLst>
        </pc:spChg>
        <pc:spChg chg="del mod ord">
          <ac:chgData name="Jana Lu" userId="76d7ce9a-58f9-4227-9ce6-18dcc353422d" providerId="ADAL" clId="{98EA3BAF-C150-4658-80F6-042E70B42E27}" dt="2024-09-06T15:04:17.111" v="3007" actId="700"/>
          <ac:spMkLst>
            <pc:docMk/>
            <pc:sldMk cId="4213268465" sldId="1131"/>
            <ac:spMk id="11" creationId="{1F973D1D-05DC-8C6E-8AB6-B1C8BF3E0808}"/>
          </ac:spMkLst>
        </pc:spChg>
        <pc:spChg chg="del mod ord">
          <ac:chgData name="Jana Lu" userId="76d7ce9a-58f9-4227-9ce6-18dcc353422d" providerId="ADAL" clId="{98EA3BAF-C150-4658-80F6-042E70B42E27}" dt="2024-09-06T15:04:17.111" v="3007" actId="700"/>
          <ac:spMkLst>
            <pc:docMk/>
            <pc:sldMk cId="4213268465" sldId="1131"/>
            <ac:spMk id="12" creationId="{46DF06BF-1A52-6E20-CB92-5038F60BD305}"/>
          </ac:spMkLst>
        </pc:spChg>
        <pc:spChg chg="del mod ord">
          <ac:chgData name="Jana Lu" userId="76d7ce9a-58f9-4227-9ce6-18dcc353422d" providerId="ADAL" clId="{98EA3BAF-C150-4658-80F6-042E70B42E27}" dt="2024-09-06T15:04:17.111" v="3007" actId="700"/>
          <ac:spMkLst>
            <pc:docMk/>
            <pc:sldMk cId="4213268465" sldId="1131"/>
            <ac:spMk id="13" creationId="{095E006E-F8AD-59DE-36E4-897202F920CC}"/>
          </ac:spMkLst>
        </pc:spChg>
        <pc:spChg chg="del mod ord">
          <ac:chgData name="Jana Lu" userId="76d7ce9a-58f9-4227-9ce6-18dcc353422d" providerId="ADAL" clId="{98EA3BAF-C150-4658-80F6-042E70B42E27}" dt="2024-09-06T15:04:17.111" v="3007" actId="700"/>
          <ac:spMkLst>
            <pc:docMk/>
            <pc:sldMk cId="4213268465" sldId="1131"/>
            <ac:spMk id="14" creationId="{2DDBA953-984B-7DAC-EFC8-FC1CEA47CF6C}"/>
          </ac:spMkLst>
        </pc:spChg>
        <pc:spChg chg="del mod ord">
          <ac:chgData name="Jana Lu" userId="76d7ce9a-58f9-4227-9ce6-18dcc353422d" providerId="ADAL" clId="{98EA3BAF-C150-4658-80F6-042E70B42E27}" dt="2024-09-06T15:04:17.111" v="3007" actId="700"/>
          <ac:spMkLst>
            <pc:docMk/>
            <pc:sldMk cId="4213268465" sldId="1131"/>
            <ac:spMk id="15" creationId="{E72FAD32-0D6A-4512-B549-E6AA27FFE899}"/>
          </ac:spMkLst>
        </pc:spChg>
        <pc:spChg chg="del mod ord">
          <ac:chgData name="Jana Lu" userId="76d7ce9a-58f9-4227-9ce6-18dcc353422d" providerId="ADAL" clId="{98EA3BAF-C150-4658-80F6-042E70B42E27}" dt="2024-09-06T15:04:17.111" v="3007" actId="700"/>
          <ac:spMkLst>
            <pc:docMk/>
            <pc:sldMk cId="4213268465" sldId="1131"/>
            <ac:spMk id="16" creationId="{DCDA26DE-E87C-3CED-16FF-D3F227F002E4}"/>
          </ac:spMkLst>
        </pc:spChg>
        <pc:spChg chg="del mod ord">
          <ac:chgData name="Jana Lu" userId="76d7ce9a-58f9-4227-9ce6-18dcc353422d" providerId="ADAL" clId="{98EA3BAF-C150-4658-80F6-042E70B42E27}" dt="2024-09-06T15:04:17.111" v="3007" actId="700"/>
          <ac:spMkLst>
            <pc:docMk/>
            <pc:sldMk cId="4213268465" sldId="1131"/>
            <ac:spMk id="17" creationId="{AB8E3BCE-4D9A-31DF-631E-AB6FB8EE0214}"/>
          </ac:spMkLst>
        </pc:spChg>
        <pc:spChg chg="del mod ord">
          <ac:chgData name="Jana Lu" userId="76d7ce9a-58f9-4227-9ce6-18dcc353422d" providerId="ADAL" clId="{98EA3BAF-C150-4658-80F6-042E70B42E27}" dt="2024-09-06T15:04:17.111" v="3007" actId="700"/>
          <ac:spMkLst>
            <pc:docMk/>
            <pc:sldMk cId="4213268465" sldId="1131"/>
            <ac:spMk id="18" creationId="{1B7F057A-6F55-D770-6E32-541E8CBF32CC}"/>
          </ac:spMkLst>
        </pc:spChg>
        <pc:spChg chg="del mod ord">
          <ac:chgData name="Jana Lu" userId="76d7ce9a-58f9-4227-9ce6-18dcc353422d" providerId="ADAL" clId="{98EA3BAF-C150-4658-80F6-042E70B42E27}" dt="2024-09-06T15:04:17.111" v="3007" actId="700"/>
          <ac:spMkLst>
            <pc:docMk/>
            <pc:sldMk cId="4213268465" sldId="1131"/>
            <ac:spMk id="19" creationId="{B25A40C9-0EC4-45AF-9CF5-3DECA073BEEA}"/>
          </ac:spMkLst>
        </pc:spChg>
        <pc:spChg chg="del mod ord">
          <ac:chgData name="Jana Lu" userId="76d7ce9a-58f9-4227-9ce6-18dcc353422d" providerId="ADAL" clId="{98EA3BAF-C150-4658-80F6-042E70B42E27}" dt="2024-09-06T15:04:17.111" v="3007" actId="700"/>
          <ac:spMkLst>
            <pc:docMk/>
            <pc:sldMk cId="4213268465" sldId="1131"/>
            <ac:spMk id="20" creationId="{2B818124-C805-01DD-FBFA-1A3BA2A472C1}"/>
          </ac:spMkLst>
        </pc:spChg>
        <pc:spChg chg="del mod ord">
          <ac:chgData name="Jana Lu" userId="76d7ce9a-58f9-4227-9ce6-18dcc353422d" providerId="ADAL" clId="{98EA3BAF-C150-4658-80F6-042E70B42E27}" dt="2024-09-06T15:04:17.111" v="3007" actId="700"/>
          <ac:spMkLst>
            <pc:docMk/>
            <pc:sldMk cId="4213268465" sldId="1131"/>
            <ac:spMk id="21" creationId="{833E40B0-80C2-6E9E-397A-78997E122CF6}"/>
          </ac:spMkLst>
        </pc:spChg>
        <pc:spChg chg="del mod ord">
          <ac:chgData name="Jana Lu" userId="76d7ce9a-58f9-4227-9ce6-18dcc353422d" providerId="ADAL" clId="{98EA3BAF-C150-4658-80F6-042E70B42E27}" dt="2024-09-06T15:04:17.111" v="3007" actId="700"/>
          <ac:spMkLst>
            <pc:docMk/>
            <pc:sldMk cId="4213268465" sldId="1131"/>
            <ac:spMk id="22" creationId="{07711660-2EF7-7BCD-9605-E501C1A4D75F}"/>
          </ac:spMkLst>
        </pc:spChg>
        <pc:spChg chg="del mod ord">
          <ac:chgData name="Jana Lu" userId="76d7ce9a-58f9-4227-9ce6-18dcc353422d" providerId="ADAL" clId="{98EA3BAF-C150-4658-80F6-042E70B42E27}" dt="2024-09-06T15:04:17.111" v="3007" actId="700"/>
          <ac:spMkLst>
            <pc:docMk/>
            <pc:sldMk cId="4213268465" sldId="1131"/>
            <ac:spMk id="23" creationId="{6410C718-6E8F-DA44-5432-E8D9DA93A72C}"/>
          </ac:spMkLst>
        </pc:spChg>
        <pc:spChg chg="mod ord">
          <ac:chgData name="Jana Lu" userId="76d7ce9a-58f9-4227-9ce6-18dcc353422d" providerId="ADAL" clId="{98EA3BAF-C150-4658-80F6-042E70B42E27}" dt="2024-09-06T15:04:17.111" v="3007" actId="700"/>
          <ac:spMkLst>
            <pc:docMk/>
            <pc:sldMk cId="4213268465" sldId="1131"/>
            <ac:spMk id="24" creationId="{59D00FB3-C866-DA47-B55B-DEC40E435588}"/>
          </ac:spMkLst>
        </pc:spChg>
        <pc:spChg chg="add mod ord">
          <ac:chgData name="Jana Lu" userId="76d7ce9a-58f9-4227-9ce6-18dcc353422d" providerId="ADAL" clId="{98EA3BAF-C150-4658-80F6-042E70B42E27}" dt="2024-09-06T15:04:17.111" v="3007" actId="700"/>
          <ac:spMkLst>
            <pc:docMk/>
            <pc:sldMk cId="4213268465" sldId="1131"/>
            <ac:spMk id="25" creationId="{1F09D8F5-92E8-0019-BC24-B3EDA70DA8C6}"/>
          </ac:spMkLst>
        </pc:spChg>
        <pc:spChg chg="add mod ord">
          <ac:chgData name="Jana Lu" userId="76d7ce9a-58f9-4227-9ce6-18dcc353422d" providerId="ADAL" clId="{98EA3BAF-C150-4658-80F6-042E70B42E27}" dt="2024-09-06T15:04:17.111" v="3007" actId="700"/>
          <ac:spMkLst>
            <pc:docMk/>
            <pc:sldMk cId="4213268465" sldId="1131"/>
            <ac:spMk id="26" creationId="{D9B700D4-C54E-8449-7FDC-381B899B1170}"/>
          </ac:spMkLst>
        </pc:spChg>
        <pc:spChg chg="add mod ord">
          <ac:chgData name="Jana Lu" userId="76d7ce9a-58f9-4227-9ce6-18dcc353422d" providerId="ADAL" clId="{98EA3BAF-C150-4658-80F6-042E70B42E27}" dt="2024-09-06T15:04:17.111" v="3007" actId="700"/>
          <ac:spMkLst>
            <pc:docMk/>
            <pc:sldMk cId="4213268465" sldId="1131"/>
            <ac:spMk id="27" creationId="{0F100D63-FCC4-383D-0D73-E92AD9DA133D}"/>
          </ac:spMkLst>
        </pc:spChg>
        <pc:spChg chg="add mod ord">
          <ac:chgData name="Jana Lu" userId="76d7ce9a-58f9-4227-9ce6-18dcc353422d" providerId="ADAL" clId="{98EA3BAF-C150-4658-80F6-042E70B42E27}" dt="2024-09-06T15:04:17.111" v="3007" actId="700"/>
          <ac:spMkLst>
            <pc:docMk/>
            <pc:sldMk cId="4213268465" sldId="1131"/>
            <ac:spMk id="28" creationId="{5609E19D-C6AF-2FAA-3D69-C1ADD6B3F56C}"/>
          </ac:spMkLst>
        </pc:spChg>
        <pc:spChg chg="add mod ord">
          <ac:chgData name="Jana Lu" userId="76d7ce9a-58f9-4227-9ce6-18dcc353422d" providerId="ADAL" clId="{98EA3BAF-C150-4658-80F6-042E70B42E27}" dt="2024-09-06T15:04:17.111" v="3007" actId="700"/>
          <ac:spMkLst>
            <pc:docMk/>
            <pc:sldMk cId="4213268465" sldId="1131"/>
            <ac:spMk id="29" creationId="{E43FFA95-C7CF-0069-0828-2A32B172C8F4}"/>
          </ac:spMkLst>
        </pc:spChg>
        <pc:spChg chg="add mod ord">
          <ac:chgData name="Jana Lu" userId="76d7ce9a-58f9-4227-9ce6-18dcc353422d" providerId="ADAL" clId="{98EA3BAF-C150-4658-80F6-042E70B42E27}" dt="2024-09-06T15:04:17.111" v="3007" actId="700"/>
          <ac:spMkLst>
            <pc:docMk/>
            <pc:sldMk cId="4213268465" sldId="1131"/>
            <ac:spMk id="30" creationId="{9D963117-0E80-0F9D-5121-539086C09961}"/>
          </ac:spMkLst>
        </pc:spChg>
        <pc:spChg chg="add mod ord">
          <ac:chgData name="Jana Lu" userId="76d7ce9a-58f9-4227-9ce6-18dcc353422d" providerId="ADAL" clId="{98EA3BAF-C150-4658-80F6-042E70B42E27}" dt="2024-09-06T15:04:17.111" v="3007" actId="700"/>
          <ac:spMkLst>
            <pc:docMk/>
            <pc:sldMk cId="4213268465" sldId="1131"/>
            <ac:spMk id="31" creationId="{EB76A9B8-93DA-63DD-B643-5497586B5A34}"/>
          </ac:spMkLst>
        </pc:spChg>
        <pc:spChg chg="add mod ord">
          <ac:chgData name="Jana Lu" userId="76d7ce9a-58f9-4227-9ce6-18dcc353422d" providerId="ADAL" clId="{98EA3BAF-C150-4658-80F6-042E70B42E27}" dt="2024-09-06T15:04:17.111" v="3007" actId="700"/>
          <ac:spMkLst>
            <pc:docMk/>
            <pc:sldMk cId="4213268465" sldId="1131"/>
            <ac:spMk id="32" creationId="{D11FCB2A-248E-9FC6-3CDC-C2A3B02EBD13}"/>
          </ac:spMkLst>
        </pc:spChg>
        <pc:spChg chg="add mod ord">
          <ac:chgData name="Jana Lu" userId="76d7ce9a-58f9-4227-9ce6-18dcc353422d" providerId="ADAL" clId="{98EA3BAF-C150-4658-80F6-042E70B42E27}" dt="2024-09-06T15:04:17.111" v="3007" actId="700"/>
          <ac:spMkLst>
            <pc:docMk/>
            <pc:sldMk cId="4213268465" sldId="1131"/>
            <ac:spMk id="33" creationId="{82CDBE27-B753-13DF-D2D8-011622B6EF8A}"/>
          </ac:spMkLst>
        </pc:spChg>
        <pc:spChg chg="add mod ord">
          <ac:chgData name="Jana Lu" userId="76d7ce9a-58f9-4227-9ce6-18dcc353422d" providerId="ADAL" clId="{98EA3BAF-C150-4658-80F6-042E70B42E27}" dt="2024-09-06T15:04:17.111" v="3007" actId="700"/>
          <ac:spMkLst>
            <pc:docMk/>
            <pc:sldMk cId="4213268465" sldId="1131"/>
            <ac:spMk id="34" creationId="{D76D12EF-1479-58A4-85BD-D279C3CB56E9}"/>
          </ac:spMkLst>
        </pc:spChg>
        <pc:spChg chg="add mod ord">
          <ac:chgData name="Jana Lu" userId="76d7ce9a-58f9-4227-9ce6-18dcc353422d" providerId="ADAL" clId="{98EA3BAF-C150-4658-80F6-042E70B42E27}" dt="2024-09-06T15:04:17.111" v="3007" actId="700"/>
          <ac:spMkLst>
            <pc:docMk/>
            <pc:sldMk cId="4213268465" sldId="1131"/>
            <ac:spMk id="35" creationId="{786100D2-1D1D-82DC-97D6-C415B1429D69}"/>
          </ac:spMkLst>
        </pc:spChg>
        <pc:spChg chg="add mod ord">
          <ac:chgData name="Jana Lu" userId="76d7ce9a-58f9-4227-9ce6-18dcc353422d" providerId="ADAL" clId="{98EA3BAF-C150-4658-80F6-042E70B42E27}" dt="2024-09-06T15:04:17.111" v="3007" actId="700"/>
          <ac:spMkLst>
            <pc:docMk/>
            <pc:sldMk cId="4213268465" sldId="1131"/>
            <ac:spMk id="36" creationId="{B989C5F7-9850-237F-BAAC-5617E75EE87E}"/>
          </ac:spMkLst>
        </pc:spChg>
        <pc:spChg chg="add mod ord">
          <ac:chgData name="Jana Lu" userId="76d7ce9a-58f9-4227-9ce6-18dcc353422d" providerId="ADAL" clId="{98EA3BAF-C150-4658-80F6-042E70B42E27}" dt="2024-09-06T15:04:17.111" v="3007" actId="700"/>
          <ac:spMkLst>
            <pc:docMk/>
            <pc:sldMk cId="4213268465" sldId="1131"/>
            <ac:spMk id="37" creationId="{C49D16A0-545F-9F6B-A502-790F69E0E488}"/>
          </ac:spMkLst>
        </pc:spChg>
        <pc:spChg chg="add mod ord">
          <ac:chgData name="Jana Lu" userId="76d7ce9a-58f9-4227-9ce6-18dcc353422d" providerId="ADAL" clId="{98EA3BAF-C150-4658-80F6-042E70B42E27}" dt="2024-09-06T15:04:17.111" v="3007" actId="700"/>
          <ac:spMkLst>
            <pc:docMk/>
            <pc:sldMk cId="4213268465" sldId="1131"/>
            <ac:spMk id="38" creationId="{A6F41321-E8ED-4A4A-01AC-60503DAD7912}"/>
          </ac:spMkLst>
        </pc:spChg>
        <pc:spChg chg="add mod ord">
          <ac:chgData name="Jana Lu" userId="76d7ce9a-58f9-4227-9ce6-18dcc353422d" providerId="ADAL" clId="{98EA3BAF-C150-4658-80F6-042E70B42E27}" dt="2024-09-06T15:04:17.111" v="3007" actId="700"/>
          <ac:spMkLst>
            <pc:docMk/>
            <pc:sldMk cId="4213268465" sldId="1131"/>
            <ac:spMk id="39" creationId="{B7CA94BC-4F55-01D0-77CC-AB26EE74D864}"/>
          </ac:spMkLst>
        </pc:spChg>
        <pc:spChg chg="add mod ord">
          <ac:chgData name="Jana Lu" userId="76d7ce9a-58f9-4227-9ce6-18dcc353422d" providerId="ADAL" clId="{98EA3BAF-C150-4658-80F6-042E70B42E27}" dt="2024-09-06T15:04:17.111" v="3007" actId="700"/>
          <ac:spMkLst>
            <pc:docMk/>
            <pc:sldMk cId="4213268465" sldId="1131"/>
            <ac:spMk id="40" creationId="{64DD09E8-3BA7-49B3-C9F5-5B05E8DB34FF}"/>
          </ac:spMkLst>
        </pc:spChg>
        <pc:spChg chg="add mod ord">
          <ac:chgData name="Jana Lu" userId="76d7ce9a-58f9-4227-9ce6-18dcc353422d" providerId="ADAL" clId="{98EA3BAF-C150-4658-80F6-042E70B42E27}" dt="2024-09-06T15:04:17.111" v="3007" actId="700"/>
          <ac:spMkLst>
            <pc:docMk/>
            <pc:sldMk cId="4213268465" sldId="1131"/>
            <ac:spMk id="41" creationId="{7A02968E-5A3B-DB5A-9A9D-7955369DD70D}"/>
          </ac:spMkLst>
        </pc:spChg>
        <pc:spChg chg="add mod ord">
          <ac:chgData name="Jana Lu" userId="76d7ce9a-58f9-4227-9ce6-18dcc353422d" providerId="ADAL" clId="{98EA3BAF-C150-4658-80F6-042E70B42E27}" dt="2024-09-06T15:04:17.111" v="3007" actId="700"/>
          <ac:spMkLst>
            <pc:docMk/>
            <pc:sldMk cId="4213268465" sldId="1131"/>
            <ac:spMk id="42" creationId="{CD7127E4-1010-1C58-85DE-B69B2ADE3E0E}"/>
          </ac:spMkLst>
        </pc:spChg>
        <pc:spChg chg="add mod ord">
          <ac:chgData name="Jana Lu" userId="76d7ce9a-58f9-4227-9ce6-18dcc353422d" providerId="ADAL" clId="{98EA3BAF-C150-4658-80F6-042E70B42E27}" dt="2024-09-06T15:04:17.111" v="3007" actId="700"/>
          <ac:spMkLst>
            <pc:docMk/>
            <pc:sldMk cId="4213268465" sldId="1131"/>
            <ac:spMk id="43" creationId="{97E04258-F215-3AC2-D88C-28D61C906296}"/>
          </ac:spMkLst>
        </pc:spChg>
        <pc:spChg chg="add mod ord">
          <ac:chgData name="Jana Lu" userId="76d7ce9a-58f9-4227-9ce6-18dcc353422d" providerId="ADAL" clId="{98EA3BAF-C150-4658-80F6-042E70B42E27}" dt="2024-09-06T15:04:17.111" v="3007" actId="700"/>
          <ac:spMkLst>
            <pc:docMk/>
            <pc:sldMk cId="4213268465" sldId="1131"/>
            <ac:spMk id="44" creationId="{6263362E-5D61-C815-0BBD-7A96CDECA861}"/>
          </ac:spMkLst>
        </pc:spChg>
        <pc:spChg chg="add mod ord">
          <ac:chgData name="Jana Lu" userId="76d7ce9a-58f9-4227-9ce6-18dcc353422d" providerId="ADAL" clId="{98EA3BAF-C150-4658-80F6-042E70B42E27}" dt="2024-09-06T15:04:17.111" v="3007" actId="700"/>
          <ac:spMkLst>
            <pc:docMk/>
            <pc:sldMk cId="4213268465" sldId="1131"/>
            <ac:spMk id="45" creationId="{A5E09B42-B96E-FEEB-7B98-D754D97493BE}"/>
          </ac:spMkLst>
        </pc:spChg>
      </pc:sldChg>
    </pc:docChg>
  </pc:docChgLst>
  <pc:docChgLst>
    <pc:chgData name="Jordan Derk" userId="4cee7fd2-18ae-45a0-8743-b91db45b97a1" providerId="ADAL" clId="{A999B43B-4C1E-4539-9F9E-963850AEA5D4}"/>
    <pc:docChg chg="undo redo custSel addSld modSld">
      <pc:chgData name="Jordan Derk" userId="4cee7fd2-18ae-45a0-8743-b91db45b97a1" providerId="ADAL" clId="{A999B43B-4C1E-4539-9F9E-963850AEA5D4}" dt="2024-06-07T21:00:00.294" v="804" actId="11"/>
      <pc:docMkLst>
        <pc:docMk/>
      </pc:docMkLst>
      <pc:sldChg chg="modNotesTx">
        <pc:chgData name="Jordan Derk" userId="4cee7fd2-18ae-45a0-8743-b91db45b97a1" providerId="ADAL" clId="{A999B43B-4C1E-4539-9F9E-963850AEA5D4}" dt="2024-06-04T15:36:28.656" v="4" actId="20577"/>
        <pc:sldMkLst>
          <pc:docMk/>
          <pc:sldMk cId="1450091703" sldId="259"/>
        </pc:sldMkLst>
      </pc:sldChg>
      <pc:sldChg chg="modSp mod addCm delCm modCm">
        <pc:chgData name="Jordan Derk" userId="4cee7fd2-18ae-45a0-8743-b91db45b97a1" providerId="ADAL" clId="{A999B43B-4C1E-4539-9F9E-963850AEA5D4}" dt="2024-06-07T20:50:59.458" v="676" actId="20577"/>
        <pc:sldMkLst>
          <pc:docMk/>
          <pc:sldMk cId="1456226579" sldId="993"/>
        </pc:sldMkLst>
        <pc:spChg chg="mod">
          <ac:chgData name="Jordan Derk" userId="4cee7fd2-18ae-45a0-8743-b91db45b97a1" providerId="ADAL" clId="{A999B43B-4C1E-4539-9F9E-963850AEA5D4}" dt="2024-06-07T20:50:59.458" v="676" actId="20577"/>
          <ac:spMkLst>
            <pc:docMk/>
            <pc:sldMk cId="1456226579" sldId="993"/>
            <ac:spMk id="27" creationId="{B2AEE3A0-46DA-27D3-E3FF-0BE0AECCFF68}"/>
          </ac:spMkLst>
        </pc:spChg>
      </pc:sldChg>
      <pc:sldChg chg="modSp mod delCm">
        <pc:chgData name="Jordan Derk" userId="4cee7fd2-18ae-45a0-8743-b91db45b97a1" providerId="ADAL" clId="{A999B43B-4C1E-4539-9F9E-963850AEA5D4}" dt="2024-06-07T19:56:56.783" v="15" actId="1592"/>
        <pc:sldMkLst>
          <pc:docMk/>
          <pc:sldMk cId="1147775949" sldId="1084"/>
        </pc:sldMkLst>
        <pc:spChg chg="mod">
          <ac:chgData name="Jordan Derk" userId="4cee7fd2-18ae-45a0-8743-b91db45b97a1" providerId="ADAL" clId="{A999B43B-4C1E-4539-9F9E-963850AEA5D4}" dt="2024-06-07T19:56:54.389" v="14" actId="20577"/>
          <ac:spMkLst>
            <pc:docMk/>
            <pc:sldMk cId="1147775949" sldId="1084"/>
            <ac:spMk id="2" creationId="{EA3AEF44-DC53-B765-61E3-E1DE03542B8C}"/>
          </ac:spMkLst>
        </pc:spChg>
      </pc:sldChg>
      <pc:sldChg chg="modSp mod modNotesTx">
        <pc:chgData name="Jordan Derk" userId="4cee7fd2-18ae-45a0-8743-b91db45b97a1" providerId="ADAL" clId="{A999B43B-4C1E-4539-9F9E-963850AEA5D4}" dt="2024-06-07T20:47:49.455" v="565" actId="20577"/>
        <pc:sldMkLst>
          <pc:docMk/>
          <pc:sldMk cId="146886503" sldId="1090"/>
        </pc:sldMkLst>
        <pc:spChg chg="mod">
          <ac:chgData name="Jordan Derk" userId="4cee7fd2-18ae-45a0-8743-b91db45b97a1" providerId="ADAL" clId="{A999B43B-4C1E-4539-9F9E-963850AEA5D4}" dt="2024-06-07T20:47:49.455" v="565" actId="20577"/>
          <ac:spMkLst>
            <pc:docMk/>
            <pc:sldMk cId="146886503" sldId="1090"/>
            <ac:spMk id="2" creationId="{E7BB2ADA-8C4E-03BA-3123-A52F8BE17BFE}"/>
          </ac:spMkLst>
        </pc:spChg>
        <pc:spChg chg="mod">
          <ac:chgData name="Jordan Derk" userId="4cee7fd2-18ae-45a0-8743-b91db45b97a1" providerId="ADAL" clId="{A999B43B-4C1E-4539-9F9E-963850AEA5D4}" dt="2024-06-07T20:44:47.703" v="464" actId="404"/>
          <ac:spMkLst>
            <pc:docMk/>
            <pc:sldMk cId="146886503" sldId="1090"/>
            <ac:spMk id="24" creationId="{22908AD4-0091-325E-A28C-FF9F23504ACA}"/>
          </ac:spMkLst>
        </pc:spChg>
      </pc:sldChg>
      <pc:sldChg chg="modSp mod modNotesTx">
        <pc:chgData name="Jordan Derk" userId="4cee7fd2-18ae-45a0-8743-b91db45b97a1" providerId="ADAL" clId="{A999B43B-4C1E-4539-9F9E-963850AEA5D4}" dt="2024-06-07T20:48:15.125" v="577" actId="20577"/>
        <pc:sldMkLst>
          <pc:docMk/>
          <pc:sldMk cId="2825356143" sldId="1092"/>
        </pc:sldMkLst>
        <pc:spChg chg="mod">
          <ac:chgData name="Jordan Derk" userId="4cee7fd2-18ae-45a0-8743-b91db45b97a1" providerId="ADAL" clId="{A999B43B-4C1E-4539-9F9E-963850AEA5D4}" dt="2024-06-07T20:16:50.469" v="83" actId="6549"/>
          <ac:spMkLst>
            <pc:docMk/>
            <pc:sldMk cId="2825356143" sldId="1092"/>
            <ac:spMk id="3" creationId="{1AB92BF5-A768-2238-C371-0B865E3A4D51}"/>
          </ac:spMkLst>
        </pc:spChg>
        <pc:spChg chg="mod">
          <ac:chgData name="Jordan Derk" userId="4cee7fd2-18ae-45a0-8743-b91db45b97a1" providerId="ADAL" clId="{A999B43B-4C1E-4539-9F9E-963850AEA5D4}" dt="2024-06-07T20:48:01.656" v="569" actId="20577"/>
          <ac:spMkLst>
            <pc:docMk/>
            <pc:sldMk cId="2825356143" sldId="1092"/>
            <ac:spMk id="24" creationId="{0FAE64D5-01F7-D9C6-33DC-69E4AC4A80AE}"/>
          </ac:spMkLst>
        </pc:spChg>
        <pc:graphicFrameChg chg="mod">
          <ac:chgData name="Jordan Derk" userId="4cee7fd2-18ae-45a0-8743-b91db45b97a1" providerId="ADAL" clId="{A999B43B-4C1E-4539-9F9E-963850AEA5D4}" dt="2024-06-07T20:48:08.472" v="571" actId="6549"/>
          <ac:graphicFrameMkLst>
            <pc:docMk/>
            <pc:sldMk cId="2825356143" sldId="1092"/>
            <ac:graphicFrameMk id="32" creationId="{CBF89DFD-AC47-4E7D-A5BB-FD80ECE7DBAD}"/>
          </ac:graphicFrameMkLst>
        </pc:graphicFrameChg>
      </pc:sldChg>
      <pc:sldChg chg="modSp mod modNotesTx">
        <pc:chgData name="Jordan Derk" userId="4cee7fd2-18ae-45a0-8743-b91db45b97a1" providerId="ADAL" clId="{A999B43B-4C1E-4539-9F9E-963850AEA5D4}" dt="2024-06-07T20:55:12.092" v="720" actId="20577"/>
        <pc:sldMkLst>
          <pc:docMk/>
          <pc:sldMk cId="2833377441" sldId="1095"/>
        </pc:sldMkLst>
        <pc:spChg chg="mod">
          <ac:chgData name="Jordan Derk" userId="4cee7fd2-18ae-45a0-8743-b91db45b97a1" providerId="ADAL" clId="{A999B43B-4C1E-4539-9F9E-963850AEA5D4}" dt="2024-06-07T20:55:04.042" v="718" actId="6549"/>
          <ac:spMkLst>
            <pc:docMk/>
            <pc:sldMk cId="2833377441" sldId="1095"/>
            <ac:spMk id="3" creationId="{8DF15259-425C-8AFC-B616-1207F4402CE7}"/>
          </ac:spMkLst>
        </pc:spChg>
      </pc:sldChg>
      <pc:sldChg chg="modSp mod modNotesTx">
        <pc:chgData name="Jordan Derk" userId="4cee7fd2-18ae-45a0-8743-b91db45b97a1" providerId="ADAL" clId="{A999B43B-4C1E-4539-9F9E-963850AEA5D4}" dt="2024-06-07T20:55:40.041" v="728" actId="6549"/>
        <pc:sldMkLst>
          <pc:docMk/>
          <pc:sldMk cId="767206672" sldId="1099"/>
        </pc:sldMkLst>
        <pc:spChg chg="mod">
          <ac:chgData name="Jordan Derk" userId="4cee7fd2-18ae-45a0-8743-b91db45b97a1" providerId="ADAL" clId="{A999B43B-4C1E-4539-9F9E-963850AEA5D4}" dt="2024-06-07T20:55:37.259" v="726" actId="20577"/>
          <ac:spMkLst>
            <pc:docMk/>
            <pc:sldMk cId="767206672" sldId="1099"/>
            <ac:spMk id="2" creationId="{686E7CEA-25F6-42EC-8E16-3503D6564C14}"/>
          </ac:spMkLst>
        </pc:spChg>
        <pc:spChg chg="mod">
          <ac:chgData name="Jordan Derk" userId="4cee7fd2-18ae-45a0-8743-b91db45b97a1" providerId="ADAL" clId="{A999B43B-4C1E-4539-9F9E-963850AEA5D4}" dt="2024-06-07T20:55:40.041" v="728" actId="6549"/>
          <ac:spMkLst>
            <pc:docMk/>
            <pc:sldMk cId="767206672" sldId="1099"/>
            <ac:spMk id="26" creationId="{4673E8BA-36E9-A7A8-61A6-95239CF1B496}"/>
          </ac:spMkLst>
        </pc:spChg>
      </pc:sldChg>
      <pc:sldChg chg="modSp mod modNotesTx">
        <pc:chgData name="Jordan Derk" userId="4cee7fd2-18ae-45a0-8743-b91db45b97a1" providerId="ADAL" clId="{A999B43B-4C1E-4539-9F9E-963850AEA5D4}" dt="2024-06-07T20:56:31.759" v="772" actId="6549"/>
        <pc:sldMkLst>
          <pc:docMk/>
          <pc:sldMk cId="4227456102" sldId="1100"/>
        </pc:sldMkLst>
        <pc:spChg chg="mod">
          <ac:chgData name="Jordan Derk" userId="4cee7fd2-18ae-45a0-8743-b91db45b97a1" providerId="ADAL" clId="{A999B43B-4C1E-4539-9F9E-963850AEA5D4}" dt="2024-06-07T20:56:31.759" v="772" actId="6549"/>
          <ac:spMkLst>
            <pc:docMk/>
            <pc:sldMk cId="4227456102" sldId="1100"/>
            <ac:spMk id="2" creationId="{B2E9E6E6-5400-44CB-B004-8301CFCCD399}"/>
          </ac:spMkLst>
        </pc:spChg>
      </pc:sldChg>
      <pc:sldChg chg="modSp mod modCm">
        <pc:chgData name="Jordan Derk" userId="4cee7fd2-18ae-45a0-8743-b91db45b97a1" providerId="ADAL" clId="{A999B43B-4C1E-4539-9F9E-963850AEA5D4}" dt="2024-06-07T19:53:55.249" v="9" actId="20577"/>
        <pc:sldMkLst>
          <pc:docMk/>
          <pc:sldMk cId="390856273" sldId="1101"/>
        </pc:sldMkLst>
        <pc:spChg chg="mod">
          <ac:chgData name="Jordan Derk" userId="4cee7fd2-18ae-45a0-8743-b91db45b97a1" providerId="ADAL" clId="{A999B43B-4C1E-4539-9F9E-963850AEA5D4}" dt="2024-06-07T19:53:55.249" v="9" actId="20577"/>
          <ac:spMkLst>
            <pc:docMk/>
            <pc:sldMk cId="390856273" sldId="1101"/>
            <ac:spMk id="2" creationId="{3D9F7FF9-304F-DF5C-FC2F-D2D26DFFC127}"/>
          </ac:spMkLst>
        </pc:spChg>
      </pc:sldChg>
      <pc:sldChg chg="modSp mod addCm delCm modCm">
        <pc:chgData name="Jordan Derk" userId="4cee7fd2-18ae-45a0-8743-b91db45b97a1" providerId="ADAL" clId="{A999B43B-4C1E-4539-9F9E-963850AEA5D4}" dt="2024-06-07T20:53:10.331" v="703" actId="20577"/>
        <pc:sldMkLst>
          <pc:docMk/>
          <pc:sldMk cId="2239579296" sldId="1124"/>
        </pc:sldMkLst>
        <pc:spChg chg="mod">
          <ac:chgData name="Jordan Derk" userId="4cee7fd2-18ae-45a0-8743-b91db45b97a1" providerId="ADAL" clId="{A999B43B-4C1E-4539-9F9E-963850AEA5D4}" dt="2024-06-07T20:53:10.331" v="703" actId="20577"/>
          <ac:spMkLst>
            <pc:docMk/>
            <pc:sldMk cId="2239579296" sldId="1124"/>
            <ac:spMk id="27" creationId="{B2AEE3A0-46DA-27D3-E3FF-0BE0AECCFF68}"/>
          </ac:spMkLst>
        </pc:spChg>
      </pc:sldChg>
      <pc:sldChg chg="modSp add mod">
        <pc:chgData name="Jordan Derk" userId="4cee7fd2-18ae-45a0-8743-b91db45b97a1" providerId="ADAL" clId="{A999B43B-4C1E-4539-9F9E-963850AEA5D4}" dt="2024-06-07T20:51:22.025" v="681" actId="20577"/>
        <pc:sldMkLst>
          <pc:docMk/>
          <pc:sldMk cId="3503145641" sldId="1126"/>
        </pc:sldMkLst>
        <pc:spChg chg="mod">
          <ac:chgData name="Jordan Derk" userId="4cee7fd2-18ae-45a0-8743-b91db45b97a1" providerId="ADAL" clId="{A999B43B-4C1E-4539-9F9E-963850AEA5D4}" dt="2024-06-07T20:51:22.025" v="681" actId="20577"/>
          <ac:spMkLst>
            <pc:docMk/>
            <pc:sldMk cId="3503145641" sldId="1126"/>
            <ac:spMk id="27" creationId="{B2AEE3A0-46DA-27D3-E3FF-0BE0AECCFF68}"/>
          </ac:spMkLst>
        </pc:spChg>
      </pc:sldChg>
      <pc:sldChg chg="modSp add mod">
        <pc:chgData name="Jordan Derk" userId="4cee7fd2-18ae-45a0-8743-b91db45b97a1" providerId="ADAL" clId="{A999B43B-4C1E-4539-9F9E-963850AEA5D4}" dt="2024-06-07T20:52:00.327" v="689" actId="20577"/>
        <pc:sldMkLst>
          <pc:docMk/>
          <pc:sldMk cId="2944210238" sldId="1127"/>
        </pc:sldMkLst>
        <pc:spChg chg="mod">
          <ac:chgData name="Jordan Derk" userId="4cee7fd2-18ae-45a0-8743-b91db45b97a1" providerId="ADAL" clId="{A999B43B-4C1E-4539-9F9E-963850AEA5D4}" dt="2024-06-07T20:52:00.327" v="689" actId="20577"/>
          <ac:spMkLst>
            <pc:docMk/>
            <pc:sldMk cId="2944210238" sldId="1127"/>
            <ac:spMk id="27" creationId="{B2AEE3A0-46DA-27D3-E3FF-0BE0AECCFF68}"/>
          </ac:spMkLst>
        </pc:spChg>
      </pc:sldChg>
      <pc:sldChg chg="modSp add mod">
        <pc:chgData name="Jordan Derk" userId="4cee7fd2-18ae-45a0-8743-b91db45b97a1" providerId="ADAL" clId="{A999B43B-4C1E-4539-9F9E-963850AEA5D4}" dt="2024-06-07T20:59:04.293" v="789" actId="20577"/>
        <pc:sldMkLst>
          <pc:docMk/>
          <pc:sldMk cId="1764489413" sldId="1128"/>
        </pc:sldMkLst>
        <pc:spChg chg="mod">
          <ac:chgData name="Jordan Derk" userId="4cee7fd2-18ae-45a0-8743-b91db45b97a1" providerId="ADAL" clId="{A999B43B-4C1E-4539-9F9E-963850AEA5D4}" dt="2024-06-07T20:59:04.293" v="789" actId="20577"/>
          <ac:spMkLst>
            <pc:docMk/>
            <pc:sldMk cId="1764489413" sldId="1128"/>
            <ac:spMk id="27" creationId="{B2AEE3A0-46DA-27D3-E3FF-0BE0AECCFF68}"/>
          </ac:spMkLst>
        </pc:spChg>
      </pc:sldChg>
      <pc:sldChg chg="modSp add mod">
        <pc:chgData name="Jordan Derk" userId="4cee7fd2-18ae-45a0-8743-b91db45b97a1" providerId="ADAL" clId="{A999B43B-4C1E-4539-9F9E-963850AEA5D4}" dt="2024-06-07T20:59:39.710" v="803" actId="20577"/>
        <pc:sldMkLst>
          <pc:docMk/>
          <pc:sldMk cId="1247272161" sldId="1129"/>
        </pc:sldMkLst>
        <pc:spChg chg="mod">
          <ac:chgData name="Jordan Derk" userId="4cee7fd2-18ae-45a0-8743-b91db45b97a1" providerId="ADAL" clId="{A999B43B-4C1E-4539-9F9E-963850AEA5D4}" dt="2024-06-07T20:59:39.710" v="803" actId="20577"/>
          <ac:spMkLst>
            <pc:docMk/>
            <pc:sldMk cId="1247272161" sldId="1129"/>
            <ac:spMk id="27" creationId="{B2AEE3A0-46DA-27D3-E3FF-0BE0AECCFF68}"/>
          </ac:spMkLst>
        </pc:spChg>
      </pc:sldChg>
      <pc:sldChg chg="modSp add mod">
        <pc:chgData name="Jordan Derk" userId="4cee7fd2-18ae-45a0-8743-b91db45b97a1" providerId="ADAL" clId="{A999B43B-4C1E-4539-9F9E-963850AEA5D4}" dt="2024-06-07T21:00:00.294" v="804" actId="11"/>
        <pc:sldMkLst>
          <pc:docMk/>
          <pc:sldMk cId="1243126821" sldId="1130"/>
        </pc:sldMkLst>
        <pc:spChg chg="mod">
          <ac:chgData name="Jordan Derk" userId="4cee7fd2-18ae-45a0-8743-b91db45b97a1" providerId="ADAL" clId="{A999B43B-4C1E-4539-9F9E-963850AEA5D4}" dt="2024-06-07T21:00:00.294" v="804" actId="11"/>
          <ac:spMkLst>
            <pc:docMk/>
            <pc:sldMk cId="1243126821" sldId="1130"/>
            <ac:spMk id="27" creationId="{B2AEE3A0-46DA-27D3-E3FF-0BE0AECCFF68}"/>
          </ac:spMkLst>
        </pc:spChg>
      </pc:sldChg>
    </pc:docChg>
  </pc:docChgLst>
  <pc:docChgLst>
    <pc:chgData name="Katie Naberhaus" userId="1d40637a-8e16-4e9d-a93a-2c3b002dc8a4" providerId="ADAL" clId="{6C1A7083-76F5-412E-89B5-97F3294D988B}"/>
    <pc:docChg chg="modSld">
      <pc:chgData name="Katie Naberhaus" userId="1d40637a-8e16-4e9d-a93a-2c3b002dc8a4" providerId="ADAL" clId="{6C1A7083-76F5-412E-89B5-97F3294D988B}" dt="2024-04-17T15:56:25.862" v="2" actId="20577"/>
      <pc:docMkLst>
        <pc:docMk/>
      </pc:docMkLst>
      <pc:sldChg chg="modSp mod">
        <pc:chgData name="Katie Naberhaus" userId="1d40637a-8e16-4e9d-a93a-2c3b002dc8a4" providerId="ADAL" clId="{6C1A7083-76F5-412E-89B5-97F3294D988B}" dt="2024-04-17T15:56:25.862" v="2" actId="20577"/>
        <pc:sldMkLst>
          <pc:docMk/>
          <pc:sldMk cId="357199285" sldId="1080"/>
        </pc:sldMkLst>
        <pc:spChg chg="mod">
          <ac:chgData name="Katie Naberhaus" userId="1d40637a-8e16-4e9d-a93a-2c3b002dc8a4" providerId="ADAL" clId="{6C1A7083-76F5-412E-89B5-97F3294D988B}" dt="2024-04-17T15:56:25.862" v="2" actId="20577"/>
          <ac:spMkLst>
            <pc:docMk/>
            <pc:sldMk cId="357199285" sldId="1080"/>
            <ac:spMk id="5" creationId="{59D09A69-C571-5CC3-8E9B-96B986DE8BBB}"/>
          </ac:spMkLst>
        </pc:spChg>
      </pc:sldChg>
    </pc:docChg>
  </pc:docChgLst>
  <pc:docChgLst>
    <pc:chgData name="Katie Naberhaus" userId="1d40637a-8e16-4e9d-a93a-2c3b002dc8a4" providerId="ADAL" clId="{F1FEA6CF-300B-4152-ADD3-489EEAD5781B}"/>
    <pc:docChg chg="undo redo custSel addSld delSld modSld modMainMaster">
      <pc:chgData name="Katie Naberhaus" userId="1d40637a-8e16-4e9d-a93a-2c3b002dc8a4" providerId="ADAL" clId="{F1FEA6CF-300B-4152-ADD3-489EEAD5781B}" dt="2024-05-30T19:42:00.365" v="1680" actId="403"/>
      <pc:docMkLst>
        <pc:docMk/>
      </pc:docMkLst>
      <pc:sldChg chg="modSp mod addCm modCm">
        <pc:chgData name="Katie Naberhaus" userId="1d40637a-8e16-4e9d-a93a-2c3b002dc8a4" providerId="ADAL" clId="{F1FEA6CF-300B-4152-ADD3-489EEAD5781B}" dt="2024-05-30T19:41:48.640" v="1679" actId="403"/>
        <pc:sldMkLst>
          <pc:docMk/>
          <pc:sldMk cId="1456226579" sldId="993"/>
        </pc:sldMkLst>
        <pc:spChg chg="mod">
          <ac:chgData name="Katie Naberhaus" userId="1d40637a-8e16-4e9d-a93a-2c3b002dc8a4" providerId="ADAL" clId="{F1FEA6CF-300B-4152-ADD3-489EEAD5781B}" dt="2024-05-30T19:41:48.640" v="1679" actId="403"/>
          <ac:spMkLst>
            <pc:docMk/>
            <pc:sldMk cId="1456226579" sldId="993"/>
            <ac:spMk id="27" creationId="{B2AEE3A0-46DA-27D3-E3FF-0BE0AECCFF68}"/>
          </ac:spMkLst>
        </pc:spChg>
      </pc:sldChg>
      <pc:sldChg chg="addSp modSp addCm modCm">
        <pc:chgData name="Katie Naberhaus" userId="1d40637a-8e16-4e9d-a93a-2c3b002dc8a4" providerId="ADAL" clId="{F1FEA6CF-300B-4152-ADD3-489EEAD5781B}" dt="2024-05-15T05:26:56.931" v="440"/>
        <pc:sldMkLst>
          <pc:docMk/>
          <pc:sldMk cId="3915751216" sldId="1083"/>
        </pc:sldMkLst>
        <pc:picChg chg="add mod">
          <ac:chgData name="Katie Naberhaus" userId="1d40637a-8e16-4e9d-a93a-2c3b002dc8a4" providerId="ADAL" clId="{F1FEA6CF-300B-4152-ADD3-489EEAD5781B}" dt="2024-05-15T05:26:33.779" v="438" actId="1076"/>
          <ac:picMkLst>
            <pc:docMk/>
            <pc:sldMk cId="3915751216" sldId="1083"/>
            <ac:picMk id="1026" creationId="{26701C01-68C1-952D-190F-BC3417F75664}"/>
          </ac:picMkLst>
        </pc:picChg>
      </pc:sldChg>
      <pc:sldChg chg="addSp delSp modSp mod addCm modCm">
        <pc:chgData name="Katie Naberhaus" userId="1d40637a-8e16-4e9d-a93a-2c3b002dc8a4" providerId="ADAL" clId="{F1FEA6CF-300B-4152-ADD3-489EEAD5781B}" dt="2024-05-17T17:19:16.022" v="1527"/>
        <pc:sldMkLst>
          <pc:docMk/>
          <pc:sldMk cId="1147775949" sldId="1084"/>
        </pc:sldMkLst>
        <pc:spChg chg="mod">
          <ac:chgData name="Katie Naberhaus" userId="1d40637a-8e16-4e9d-a93a-2c3b002dc8a4" providerId="ADAL" clId="{F1FEA6CF-300B-4152-ADD3-489EEAD5781B}" dt="2024-05-17T17:17:27.172" v="1507" actId="21"/>
          <ac:spMkLst>
            <pc:docMk/>
            <pc:sldMk cId="1147775949" sldId="1084"/>
            <ac:spMk id="2" creationId="{EA3AEF44-DC53-B765-61E3-E1DE03542B8C}"/>
          </ac:spMkLst>
        </pc:spChg>
        <pc:spChg chg="mod">
          <ac:chgData name="Katie Naberhaus" userId="1d40637a-8e16-4e9d-a93a-2c3b002dc8a4" providerId="ADAL" clId="{F1FEA6CF-300B-4152-ADD3-489EEAD5781B}" dt="2024-05-17T17:18:24.618" v="1524" actId="14100"/>
          <ac:spMkLst>
            <pc:docMk/>
            <pc:sldMk cId="1147775949" sldId="1084"/>
            <ac:spMk id="3" creationId="{5DCA0935-3751-EA0F-0A90-DE876E071712}"/>
          </ac:spMkLst>
        </pc:spChg>
        <pc:graphicFrameChg chg="add del mod">
          <ac:chgData name="Katie Naberhaus" userId="1d40637a-8e16-4e9d-a93a-2c3b002dc8a4" providerId="ADAL" clId="{F1FEA6CF-300B-4152-ADD3-489EEAD5781B}" dt="2024-05-17T17:17:05.587" v="1503"/>
          <ac:graphicFrameMkLst>
            <pc:docMk/>
            <pc:sldMk cId="1147775949" sldId="1084"/>
            <ac:graphicFrameMk id="25" creationId="{B1BBFC57-1BB9-DA81-4D17-42481F76736B}"/>
          </ac:graphicFrameMkLst>
        </pc:graphicFrameChg>
        <pc:picChg chg="del">
          <ac:chgData name="Katie Naberhaus" userId="1d40637a-8e16-4e9d-a93a-2c3b002dc8a4" providerId="ADAL" clId="{F1FEA6CF-300B-4152-ADD3-489EEAD5781B}" dt="2024-05-15T05:32:42.874" v="454" actId="478"/>
          <ac:picMkLst>
            <pc:docMk/>
            <pc:sldMk cId="1147775949" sldId="1084"/>
            <ac:picMk id="25" creationId="{BD9321B4-5832-DBDD-0FD7-8B818900913A}"/>
          </ac:picMkLst>
        </pc:picChg>
        <pc:picChg chg="add mod">
          <ac:chgData name="Katie Naberhaus" userId="1d40637a-8e16-4e9d-a93a-2c3b002dc8a4" providerId="ADAL" clId="{F1FEA6CF-300B-4152-ADD3-489EEAD5781B}" dt="2024-05-17T17:18:35.936" v="1525" actId="1076"/>
          <ac:picMkLst>
            <pc:docMk/>
            <pc:sldMk cId="1147775949" sldId="1084"/>
            <ac:picMk id="3074" creationId="{E2409441-D849-9FBF-5D34-F18EC49EB4E8}"/>
          </ac:picMkLst>
        </pc:picChg>
      </pc:sldChg>
      <pc:sldChg chg="modSp mod addCm delCm modCm">
        <pc:chgData name="Katie Naberhaus" userId="1d40637a-8e16-4e9d-a93a-2c3b002dc8a4" providerId="ADAL" clId="{F1FEA6CF-300B-4152-ADD3-489EEAD5781B}" dt="2024-05-17T17:20:43.322" v="1566" actId="1592"/>
        <pc:sldMkLst>
          <pc:docMk/>
          <pc:sldMk cId="2936283521" sldId="1085"/>
        </pc:sldMkLst>
        <pc:spChg chg="mod">
          <ac:chgData name="Katie Naberhaus" userId="1d40637a-8e16-4e9d-a93a-2c3b002dc8a4" providerId="ADAL" clId="{F1FEA6CF-300B-4152-ADD3-489EEAD5781B}" dt="2024-05-17T17:20:41.411" v="1565" actId="20577"/>
          <ac:spMkLst>
            <pc:docMk/>
            <pc:sldMk cId="2936283521" sldId="1085"/>
            <ac:spMk id="2" creationId="{9B28A3A1-2374-3DEE-86EA-043B104942CD}"/>
          </ac:spMkLst>
        </pc:spChg>
      </pc:sldChg>
      <pc:sldChg chg="addSp delSp modSp mod addCm delCm modCm modNotesTx">
        <pc:chgData name="Katie Naberhaus" userId="1d40637a-8e16-4e9d-a93a-2c3b002dc8a4" providerId="ADAL" clId="{F1FEA6CF-300B-4152-ADD3-489EEAD5781B}" dt="2024-05-17T17:20:19.802" v="1547" actId="478"/>
        <pc:sldMkLst>
          <pc:docMk/>
          <pc:sldMk cId="972399001" sldId="1086"/>
        </pc:sldMkLst>
        <pc:spChg chg="mod ord">
          <ac:chgData name="Katie Naberhaus" userId="1d40637a-8e16-4e9d-a93a-2c3b002dc8a4" providerId="ADAL" clId="{F1FEA6CF-300B-4152-ADD3-489EEAD5781B}" dt="2024-05-15T21:28:02.338" v="1434" actId="167"/>
          <ac:spMkLst>
            <pc:docMk/>
            <pc:sldMk cId="972399001" sldId="1086"/>
            <ac:spMk id="2" creationId="{792143D6-2437-B242-6EC7-7200540AFDFD}"/>
          </ac:spMkLst>
        </pc:spChg>
        <pc:picChg chg="del">
          <ac:chgData name="Katie Naberhaus" userId="1d40637a-8e16-4e9d-a93a-2c3b002dc8a4" providerId="ADAL" clId="{F1FEA6CF-300B-4152-ADD3-489EEAD5781B}" dt="2024-05-17T17:20:19.802" v="1547" actId="478"/>
          <ac:picMkLst>
            <pc:docMk/>
            <pc:sldMk cId="972399001" sldId="1086"/>
            <ac:picMk id="25" creationId="{C4E19CA1-21AA-ED9E-115C-052F6DF81A0F}"/>
          </ac:picMkLst>
        </pc:picChg>
        <pc:picChg chg="del">
          <ac:chgData name="Katie Naberhaus" userId="1d40637a-8e16-4e9d-a93a-2c3b002dc8a4" providerId="ADAL" clId="{F1FEA6CF-300B-4152-ADD3-489EEAD5781B}" dt="2024-05-15T05:29:20.947" v="447" actId="478"/>
          <ac:picMkLst>
            <pc:docMk/>
            <pc:sldMk cId="972399001" sldId="1086"/>
            <ac:picMk id="1026" creationId="{F6B4FD46-5023-4C4A-8FBD-96098764B2F9}"/>
          </ac:picMkLst>
        </pc:picChg>
        <pc:picChg chg="del">
          <ac:chgData name="Katie Naberhaus" userId="1d40637a-8e16-4e9d-a93a-2c3b002dc8a4" providerId="ADAL" clId="{F1FEA6CF-300B-4152-ADD3-489EEAD5781B}" dt="2024-05-15T05:29:20.947" v="447" actId="478"/>
          <ac:picMkLst>
            <pc:docMk/>
            <pc:sldMk cId="972399001" sldId="1086"/>
            <ac:picMk id="1030" creationId="{A7DA425A-8995-4874-A8BF-6235E6CAB77A}"/>
          </ac:picMkLst>
        </pc:picChg>
        <pc:picChg chg="del">
          <ac:chgData name="Katie Naberhaus" userId="1d40637a-8e16-4e9d-a93a-2c3b002dc8a4" providerId="ADAL" clId="{F1FEA6CF-300B-4152-ADD3-489EEAD5781B}" dt="2024-05-15T05:29:20.947" v="447" actId="478"/>
          <ac:picMkLst>
            <pc:docMk/>
            <pc:sldMk cId="972399001" sldId="1086"/>
            <ac:picMk id="1034" creationId="{D0FEB4DF-2D65-4D1F-BC98-9DE99D70FE73}"/>
          </ac:picMkLst>
        </pc:picChg>
        <pc:picChg chg="del">
          <ac:chgData name="Katie Naberhaus" userId="1d40637a-8e16-4e9d-a93a-2c3b002dc8a4" providerId="ADAL" clId="{F1FEA6CF-300B-4152-ADD3-489EEAD5781B}" dt="2024-05-15T05:29:20.947" v="447" actId="478"/>
          <ac:picMkLst>
            <pc:docMk/>
            <pc:sldMk cId="972399001" sldId="1086"/>
            <ac:picMk id="1036" creationId="{AF6F5821-C511-40C7-83E9-038759CE6FD9}"/>
          </ac:picMkLst>
        </pc:picChg>
        <pc:picChg chg="add mod">
          <ac:chgData name="Katie Naberhaus" userId="1d40637a-8e16-4e9d-a93a-2c3b002dc8a4" providerId="ADAL" clId="{F1FEA6CF-300B-4152-ADD3-489EEAD5781B}" dt="2024-05-15T21:28:36.414" v="1462" actId="1036"/>
          <ac:picMkLst>
            <pc:docMk/>
            <pc:sldMk cId="972399001" sldId="1086"/>
            <ac:picMk id="2050" creationId="{A76DDBC8-5808-BD00-4519-F7281F27DA55}"/>
          </ac:picMkLst>
        </pc:picChg>
      </pc:sldChg>
      <pc:sldChg chg="modSp mod">
        <pc:chgData name="Katie Naberhaus" userId="1d40637a-8e16-4e9d-a93a-2c3b002dc8a4" providerId="ADAL" clId="{F1FEA6CF-300B-4152-ADD3-489EEAD5781B}" dt="2024-05-15T05:27:36.433" v="446" actId="1076"/>
        <pc:sldMkLst>
          <pc:docMk/>
          <pc:sldMk cId="2556456603" sldId="1087"/>
        </pc:sldMkLst>
        <pc:spChg chg="mod">
          <ac:chgData name="Katie Naberhaus" userId="1d40637a-8e16-4e9d-a93a-2c3b002dc8a4" providerId="ADAL" clId="{F1FEA6CF-300B-4152-ADD3-489EEAD5781B}" dt="2024-05-15T05:27:19.161" v="443" actId="14100"/>
          <ac:spMkLst>
            <pc:docMk/>
            <pc:sldMk cId="2556456603" sldId="1087"/>
            <ac:spMk id="2" creationId="{63F8CDB0-FFD1-95EF-BF70-43D6C32BF763}"/>
          </ac:spMkLst>
        </pc:spChg>
        <pc:picChg chg="mod">
          <ac:chgData name="Katie Naberhaus" userId="1d40637a-8e16-4e9d-a93a-2c3b002dc8a4" providerId="ADAL" clId="{F1FEA6CF-300B-4152-ADD3-489EEAD5781B}" dt="2024-05-15T05:27:36.433" v="446" actId="1076"/>
          <ac:picMkLst>
            <pc:docMk/>
            <pc:sldMk cId="2556456603" sldId="1087"/>
            <ac:picMk id="2050" creationId="{CB4D3E70-3E85-4C0A-A7E7-946F9A8F18FD}"/>
          </ac:picMkLst>
        </pc:picChg>
      </pc:sldChg>
      <pc:sldChg chg="addCm delCm modCm">
        <pc:chgData name="Katie Naberhaus" userId="1d40637a-8e16-4e9d-a93a-2c3b002dc8a4" providerId="ADAL" clId="{F1FEA6CF-300B-4152-ADD3-489EEAD5781B}" dt="2024-05-17T17:21:01.393" v="1567" actId="1592"/>
        <pc:sldMkLst>
          <pc:docMk/>
          <pc:sldMk cId="2058605046" sldId="1088"/>
        </pc:sldMkLst>
      </pc:sldChg>
      <pc:sldChg chg="addSp modSp mod addCm modCm">
        <pc:chgData name="Katie Naberhaus" userId="1d40637a-8e16-4e9d-a93a-2c3b002dc8a4" providerId="ADAL" clId="{F1FEA6CF-300B-4152-ADD3-489EEAD5781B}" dt="2024-05-15T05:36:12.469" v="471"/>
        <pc:sldMkLst>
          <pc:docMk/>
          <pc:sldMk cId="146886503" sldId="1090"/>
        </pc:sldMkLst>
        <pc:spChg chg="mod">
          <ac:chgData name="Katie Naberhaus" userId="1d40637a-8e16-4e9d-a93a-2c3b002dc8a4" providerId="ADAL" clId="{F1FEA6CF-300B-4152-ADD3-489EEAD5781B}" dt="2024-05-15T05:34:23.668" v="465" actId="14100"/>
          <ac:spMkLst>
            <pc:docMk/>
            <pc:sldMk cId="146886503" sldId="1090"/>
            <ac:spMk id="2" creationId="{E7BB2ADA-8C4E-03BA-3123-A52F8BE17BFE}"/>
          </ac:spMkLst>
        </pc:spChg>
        <pc:picChg chg="add mod">
          <ac:chgData name="Katie Naberhaus" userId="1d40637a-8e16-4e9d-a93a-2c3b002dc8a4" providerId="ADAL" clId="{F1FEA6CF-300B-4152-ADD3-489EEAD5781B}" dt="2024-05-15T05:35:24.963" v="469" actId="167"/>
          <ac:picMkLst>
            <pc:docMk/>
            <pc:sldMk cId="146886503" sldId="1090"/>
            <ac:picMk id="4098" creationId="{ACB1AEC1-AC40-ABC8-F088-8DF9CF4A90E0}"/>
          </ac:picMkLst>
        </pc:picChg>
      </pc:sldChg>
      <pc:sldChg chg="addSp delSp modSp mod addCm delCm modCm">
        <pc:chgData name="Katie Naberhaus" userId="1d40637a-8e16-4e9d-a93a-2c3b002dc8a4" providerId="ADAL" clId="{F1FEA6CF-300B-4152-ADD3-489EEAD5781B}" dt="2024-05-17T17:19:50.921" v="1545" actId="1592"/>
        <pc:sldMkLst>
          <pc:docMk/>
          <pc:sldMk cId="2833377441" sldId="1095"/>
        </pc:sldMkLst>
        <pc:spChg chg="mod">
          <ac:chgData name="Katie Naberhaus" userId="1d40637a-8e16-4e9d-a93a-2c3b002dc8a4" providerId="ADAL" clId="{F1FEA6CF-300B-4152-ADD3-489EEAD5781B}" dt="2024-05-17T17:19:45.565" v="1544" actId="1036"/>
          <ac:spMkLst>
            <pc:docMk/>
            <pc:sldMk cId="2833377441" sldId="1095"/>
            <ac:spMk id="3" creationId="{8DF15259-425C-8AFC-B616-1207F4402CE7}"/>
          </ac:spMkLst>
        </pc:spChg>
        <pc:spChg chg="add del mod">
          <ac:chgData name="Katie Naberhaus" userId="1d40637a-8e16-4e9d-a93a-2c3b002dc8a4" providerId="ADAL" clId="{F1FEA6CF-300B-4152-ADD3-489EEAD5781B}" dt="2024-05-15T21:26:22.074" v="1281" actId="478"/>
          <ac:spMkLst>
            <pc:docMk/>
            <pc:sldMk cId="2833377441" sldId="1095"/>
            <ac:spMk id="25" creationId="{A1CAFD56-9AFF-ACE2-B7A5-024194208F32}"/>
          </ac:spMkLst>
        </pc:spChg>
        <pc:picChg chg="del mod">
          <ac:chgData name="Katie Naberhaus" userId="1d40637a-8e16-4e9d-a93a-2c3b002dc8a4" providerId="ADAL" clId="{F1FEA6CF-300B-4152-ADD3-489EEAD5781B}" dt="2024-05-15T21:26:10.714" v="1243" actId="478"/>
          <ac:picMkLst>
            <pc:docMk/>
            <pc:sldMk cId="2833377441" sldId="1095"/>
            <ac:picMk id="27" creationId="{EF1C4119-6991-130A-A1E8-DBDD86A15EFA}"/>
          </ac:picMkLst>
        </pc:picChg>
      </pc:sldChg>
      <pc:sldChg chg="modSp mod">
        <pc:chgData name="Katie Naberhaus" userId="1d40637a-8e16-4e9d-a93a-2c3b002dc8a4" providerId="ADAL" clId="{F1FEA6CF-300B-4152-ADD3-489EEAD5781B}" dt="2024-05-15T05:38:14.252" v="510" actId="20577"/>
        <pc:sldMkLst>
          <pc:docMk/>
          <pc:sldMk cId="3959979052" sldId="1096"/>
        </pc:sldMkLst>
        <pc:spChg chg="mod">
          <ac:chgData name="Katie Naberhaus" userId="1d40637a-8e16-4e9d-a93a-2c3b002dc8a4" providerId="ADAL" clId="{F1FEA6CF-300B-4152-ADD3-489EEAD5781B}" dt="2024-05-15T05:38:14.252" v="510" actId="20577"/>
          <ac:spMkLst>
            <pc:docMk/>
            <pc:sldMk cId="3959979052" sldId="1096"/>
            <ac:spMk id="24" creationId="{3E08524D-78FB-02C9-14A8-1FB7E9878C5F}"/>
          </ac:spMkLst>
        </pc:spChg>
        <pc:picChg chg="mod">
          <ac:chgData name="Katie Naberhaus" userId="1d40637a-8e16-4e9d-a93a-2c3b002dc8a4" providerId="ADAL" clId="{F1FEA6CF-300B-4152-ADD3-489EEAD5781B}" dt="2024-05-15T05:37:40.259" v="481" actId="14100"/>
          <ac:picMkLst>
            <pc:docMk/>
            <pc:sldMk cId="3959979052" sldId="1096"/>
            <ac:picMk id="25" creationId="{FA2CFF3A-8900-48E6-8186-44C7EB810625}"/>
          </ac:picMkLst>
        </pc:picChg>
      </pc:sldChg>
      <pc:sldChg chg="modSp mod">
        <pc:chgData name="Katie Naberhaus" userId="1d40637a-8e16-4e9d-a93a-2c3b002dc8a4" providerId="ADAL" clId="{F1FEA6CF-300B-4152-ADD3-489EEAD5781B}" dt="2024-05-17T17:08:54.684" v="1493" actId="20577"/>
        <pc:sldMkLst>
          <pc:docMk/>
          <pc:sldMk cId="2732022021" sldId="1097"/>
        </pc:sldMkLst>
        <pc:spChg chg="mod">
          <ac:chgData name="Katie Naberhaus" userId="1d40637a-8e16-4e9d-a93a-2c3b002dc8a4" providerId="ADAL" clId="{F1FEA6CF-300B-4152-ADD3-489EEAD5781B}" dt="2024-05-17T17:08:54.684" v="1493" actId="20577"/>
          <ac:spMkLst>
            <pc:docMk/>
            <pc:sldMk cId="2732022021" sldId="1097"/>
            <ac:spMk id="2" creationId="{62ED0D28-6EE0-BEE8-FA60-CE477ED3FEF6}"/>
          </ac:spMkLst>
        </pc:spChg>
        <pc:spChg chg="mod">
          <ac:chgData name="Katie Naberhaus" userId="1d40637a-8e16-4e9d-a93a-2c3b002dc8a4" providerId="ADAL" clId="{F1FEA6CF-300B-4152-ADD3-489EEAD5781B}" dt="2024-05-15T05:38:05.997" v="501" actId="20577"/>
          <ac:spMkLst>
            <pc:docMk/>
            <pc:sldMk cId="2732022021" sldId="1097"/>
            <ac:spMk id="24" creationId="{3E636D9F-A86A-6B8C-2752-E3AA1041CBBB}"/>
          </ac:spMkLst>
        </pc:spChg>
      </pc:sldChg>
      <pc:sldChg chg="delSp">
        <pc:chgData name="Katie Naberhaus" userId="1d40637a-8e16-4e9d-a93a-2c3b002dc8a4" providerId="ADAL" clId="{F1FEA6CF-300B-4152-ADD3-489EEAD5781B}" dt="2024-05-15T05:38:33.332" v="511" actId="478"/>
        <pc:sldMkLst>
          <pc:docMk/>
          <pc:sldMk cId="767206672" sldId="1099"/>
        </pc:sldMkLst>
        <pc:picChg chg="del">
          <ac:chgData name="Katie Naberhaus" userId="1d40637a-8e16-4e9d-a93a-2c3b002dc8a4" providerId="ADAL" clId="{F1FEA6CF-300B-4152-ADD3-489EEAD5781B}" dt="2024-05-15T05:38:33.332" v="511" actId="478"/>
          <ac:picMkLst>
            <pc:docMk/>
            <pc:sldMk cId="767206672" sldId="1099"/>
            <ac:picMk id="1026" creationId="{72424E85-8B50-47A9-9BC6-CEAF5AC9506D}"/>
          </ac:picMkLst>
        </pc:picChg>
      </pc:sldChg>
      <pc:sldChg chg="modSp mod addCm delCm modCm modNotesTx">
        <pc:chgData name="Katie Naberhaus" userId="1d40637a-8e16-4e9d-a93a-2c3b002dc8a4" providerId="ADAL" clId="{F1FEA6CF-300B-4152-ADD3-489EEAD5781B}" dt="2024-05-17T17:21:29.493" v="1568" actId="1592"/>
        <pc:sldMkLst>
          <pc:docMk/>
          <pc:sldMk cId="4227456102" sldId="1100"/>
        </pc:sldMkLst>
        <pc:picChg chg="mod">
          <ac:chgData name="Katie Naberhaus" userId="1d40637a-8e16-4e9d-a93a-2c3b002dc8a4" providerId="ADAL" clId="{F1FEA6CF-300B-4152-ADD3-489EEAD5781B}" dt="2024-05-15T05:38:50.537" v="514" actId="1076"/>
          <ac:picMkLst>
            <pc:docMk/>
            <pc:sldMk cId="4227456102" sldId="1100"/>
            <ac:picMk id="25" creationId="{54D2C04D-2C6D-40AE-AC03-9350362A0389}"/>
          </ac:picMkLst>
        </pc:picChg>
      </pc:sldChg>
      <pc:sldChg chg="modSp new mod addCm delCm modCm">
        <pc:chgData name="Katie Naberhaus" userId="1d40637a-8e16-4e9d-a93a-2c3b002dc8a4" providerId="ADAL" clId="{F1FEA6CF-300B-4152-ADD3-489EEAD5781B}" dt="2024-05-30T19:26:10.115" v="1598"/>
        <pc:sldMkLst>
          <pc:docMk/>
          <pc:sldMk cId="390856273" sldId="1101"/>
        </pc:sldMkLst>
        <pc:spChg chg="mod">
          <ac:chgData name="Katie Naberhaus" userId="1d40637a-8e16-4e9d-a93a-2c3b002dc8a4" providerId="ADAL" clId="{F1FEA6CF-300B-4152-ADD3-489EEAD5781B}" dt="2024-05-30T19:25:57.600" v="1595" actId="20577"/>
          <ac:spMkLst>
            <pc:docMk/>
            <pc:sldMk cId="390856273" sldId="1101"/>
            <ac:spMk id="2" creationId="{3D9F7FF9-304F-DF5C-FC2F-D2D26DFFC127}"/>
          </ac:spMkLst>
        </pc:spChg>
        <pc:spChg chg="mod">
          <ac:chgData name="Katie Naberhaus" userId="1d40637a-8e16-4e9d-a93a-2c3b002dc8a4" providerId="ADAL" clId="{F1FEA6CF-300B-4152-ADD3-489EEAD5781B}" dt="2024-05-03T03:21:19.733" v="77" actId="20577"/>
          <ac:spMkLst>
            <pc:docMk/>
            <pc:sldMk cId="390856273" sldId="1101"/>
            <ac:spMk id="24" creationId="{8F42D4F9-FD35-8EBB-0260-29F764202C95}"/>
          </ac:spMkLst>
        </pc:spChg>
      </pc:sldChg>
      <pc:sldChg chg="del modNotesTx">
        <pc:chgData name="Katie Naberhaus" userId="1d40637a-8e16-4e9d-a93a-2c3b002dc8a4" providerId="ADAL" clId="{F1FEA6CF-300B-4152-ADD3-489EEAD5781B}" dt="2024-05-03T03:20:50.534" v="58" actId="47"/>
        <pc:sldMkLst>
          <pc:docMk/>
          <pc:sldMk cId="2130772877" sldId="1101"/>
        </pc:sldMkLst>
      </pc:sldChg>
      <pc:sldChg chg="add">
        <pc:chgData name="Katie Naberhaus" userId="1d40637a-8e16-4e9d-a93a-2c3b002dc8a4" providerId="ADAL" clId="{F1FEA6CF-300B-4152-ADD3-489EEAD5781B}" dt="2024-05-15T05:17:23.318" v="102"/>
        <pc:sldMkLst>
          <pc:docMk/>
          <pc:sldMk cId="1501924669" sldId="1123"/>
        </pc:sldMkLst>
      </pc:sldChg>
      <pc:sldChg chg="modSp add mod">
        <pc:chgData name="Katie Naberhaus" userId="1d40637a-8e16-4e9d-a93a-2c3b002dc8a4" providerId="ADAL" clId="{F1FEA6CF-300B-4152-ADD3-489EEAD5781B}" dt="2024-05-30T19:42:00.365" v="1680" actId="403"/>
        <pc:sldMkLst>
          <pc:docMk/>
          <pc:sldMk cId="2239579296" sldId="1124"/>
        </pc:sldMkLst>
        <pc:spChg chg="mod">
          <ac:chgData name="Katie Naberhaus" userId="1d40637a-8e16-4e9d-a93a-2c3b002dc8a4" providerId="ADAL" clId="{F1FEA6CF-300B-4152-ADD3-489EEAD5781B}" dt="2024-05-30T19:42:00.365" v="1680" actId="403"/>
          <ac:spMkLst>
            <pc:docMk/>
            <pc:sldMk cId="2239579296" sldId="1124"/>
            <ac:spMk id="27" creationId="{B2AEE3A0-46DA-27D3-E3FF-0BE0AECCFF68}"/>
          </ac:spMkLst>
        </pc:spChg>
      </pc:sldChg>
      <pc:sldMasterChg chg="modSp mod">
        <pc:chgData name="Katie Naberhaus" userId="1d40637a-8e16-4e9d-a93a-2c3b002dc8a4" providerId="ADAL" clId="{F1FEA6CF-300B-4152-ADD3-489EEAD5781B}" dt="2024-05-03T03:23:42.103" v="101" actId="20577"/>
        <pc:sldMasterMkLst>
          <pc:docMk/>
          <pc:sldMasterMk cId="2910674328" sldId="2147483679"/>
        </pc:sldMasterMkLst>
        <pc:spChg chg="mod">
          <ac:chgData name="Katie Naberhaus" userId="1d40637a-8e16-4e9d-a93a-2c3b002dc8a4" providerId="ADAL" clId="{F1FEA6CF-300B-4152-ADD3-489EEAD5781B}" dt="2024-05-03T03:23:42.103" v="101" actId="20577"/>
          <ac:spMkLst>
            <pc:docMk/>
            <pc:sldMasterMk cId="2910674328" sldId="2147483679"/>
            <ac:spMk id="15" creationId="{EAEB803E-BCEE-876D-9A2E-80CB57F6A31D}"/>
          </ac:spMkLst>
        </pc:spChg>
      </pc:sldMasterChg>
    </pc:docChg>
  </pc:docChgLst>
  <pc:docChgLst>
    <pc:chgData name="Samuel Kim" userId="0b4e8f1a-35cc-4769-966d-024c662a6df8" providerId="ADAL" clId="{4AF7B7CB-5163-4163-B608-57C74F1334CC}"/>
    <pc:docChg chg="undo redo custSel modSld">
      <pc:chgData name="Samuel Kim" userId="0b4e8f1a-35cc-4769-966d-024c662a6df8" providerId="ADAL" clId="{4AF7B7CB-5163-4163-B608-57C74F1334CC}" dt="2024-06-02T19:28:51.889" v="2427" actId="1076"/>
      <pc:docMkLst>
        <pc:docMk/>
      </pc:docMkLst>
      <pc:sldChg chg="addSp delSp modSp mod chgLayout">
        <pc:chgData name="Samuel Kim" userId="0b4e8f1a-35cc-4769-966d-024c662a6df8" providerId="ADAL" clId="{4AF7B7CB-5163-4163-B608-57C74F1334CC}" dt="2024-06-02T19:25:10.561" v="2349" actId="6264"/>
        <pc:sldMkLst>
          <pc:docMk/>
          <pc:sldMk cId="3914304202" sldId="256"/>
        </pc:sldMkLst>
        <pc:spChg chg="mod ord">
          <ac:chgData name="Samuel Kim" userId="0b4e8f1a-35cc-4769-966d-024c662a6df8" providerId="ADAL" clId="{4AF7B7CB-5163-4163-B608-57C74F1334CC}" dt="2024-06-02T19:25:10.561" v="2349" actId="6264"/>
          <ac:spMkLst>
            <pc:docMk/>
            <pc:sldMk cId="3914304202" sldId="256"/>
            <ac:spMk id="2" creationId="{57DB54F3-04F0-6493-AAC6-2307B4D569EA}"/>
          </ac:spMkLst>
        </pc:spChg>
        <pc:spChg chg="add del mod">
          <ac:chgData name="Samuel Kim" userId="0b4e8f1a-35cc-4769-966d-024c662a6df8" providerId="ADAL" clId="{4AF7B7CB-5163-4163-B608-57C74F1334CC}" dt="2024-06-02T19:25:10.561" v="2349" actId="6264"/>
          <ac:spMkLst>
            <pc:docMk/>
            <pc:sldMk cId="3914304202" sldId="256"/>
            <ac:spMk id="3" creationId="{02636ED8-5A5C-DD68-8DAE-BEAB91EBCFE7}"/>
          </ac:spMkLst>
        </pc:spChg>
        <pc:spChg chg="add del mod">
          <ac:chgData name="Samuel Kim" userId="0b4e8f1a-35cc-4769-966d-024c662a6df8" providerId="ADAL" clId="{4AF7B7CB-5163-4163-B608-57C74F1334CC}" dt="2024-06-02T19:25:10.561" v="2349" actId="6264"/>
          <ac:spMkLst>
            <pc:docMk/>
            <pc:sldMk cId="3914304202" sldId="256"/>
            <ac:spMk id="4" creationId="{5A221AC2-8957-2FE5-27E6-BACEE7E22775}"/>
          </ac:spMkLst>
        </pc:spChg>
        <pc:spChg chg="add del mod">
          <ac:chgData name="Samuel Kim" userId="0b4e8f1a-35cc-4769-966d-024c662a6df8" providerId="ADAL" clId="{4AF7B7CB-5163-4163-B608-57C74F1334CC}" dt="2024-06-02T19:25:10.561" v="2349" actId="6264"/>
          <ac:spMkLst>
            <pc:docMk/>
            <pc:sldMk cId="3914304202" sldId="256"/>
            <ac:spMk id="5" creationId="{9FD4F586-9847-EB33-9B80-ECCD84CF7912}"/>
          </ac:spMkLst>
        </pc:spChg>
        <pc:spChg chg="mod ord">
          <ac:chgData name="Samuel Kim" userId="0b4e8f1a-35cc-4769-966d-024c662a6df8" providerId="ADAL" clId="{4AF7B7CB-5163-4163-B608-57C74F1334CC}" dt="2024-06-02T19:25:10.561" v="2349" actId="6264"/>
          <ac:spMkLst>
            <pc:docMk/>
            <pc:sldMk cId="3914304202" sldId="256"/>
            <ac:spMk id="13" creationId="{AF2958D5-1619-BC47-A469-9664C492C525}"/>
          </ac:spMkLst>
        </pc:spChg>
        <pc:spChg chg="mod ord">
          <ac:chgData name="Samuel Kim" userId="0b4e8f1a-35cc-4769-966d-024c662a6df8" providerId="ADAL" clId="{4AF7B7CB-5163-4163-B608-57C74F1334CC}" dt="2024-06-02T19:25:10.561" v="2349" actId="6264"/>
          <ac:spMkLst>
            <pc:docMk/>
            <pc:sldMk cId="3914304202" sldId="256"/>
            <ac:spMk id="14" creationId="{F80A764F-A0D7-8A4E-B1F9-C32D5F0C53BF}"/>
          </ac:spMkLst>
        </pc:spChg>
      </pc:sldChg>
      <pc:sldChg chg="addSp delSp modSp mod chgLayout">
        <pc:chgData name="Samuel Kim" userId="0b4e8f1a-35cc-4769-966d-024c662a6df8" providerId="ADAL" clId="{4AF7B7CB-5163-4163-B608-57C74F1334CC}" dt="2024-06-02T19:25:16.416" v="2351" actId="6264"/>
        <pc:sldMkLst>
          <pc:docMk/>
          <pc:sldMk cId="1450091703" sldId="259"/>
        </pc:sldMkLst>
        <pc:spChg chg="add del mod">
          <ac:chgData name="Samuel Kim" userId="0b4e8f1a-35cc-4769-966d-024c662a6df8" providerId="ADAL" clId="{4AF7B7CB-5163-4163-B608-57C74F1334CC}" dt="2024-06-02T19:25:16.416" v="2351" actId="6264"/>
          <ac:spMkLst>
            <pc:docMk/>
            <pc:sldMk cId="1450091703" sldId="259"/>
            <ac:spMk id="2" creationId="{5586DBA4-628F-6FA6-12D2-FBE160B51696}"/>
          </ac:spMkLst>
        </pc:spChg>
        <pc:spChg chg="add del mod">
          <ac:chgData name="Samuel Kim" userId="0b4e8f1a-35cc-4769-966d-024c662a6df8" providerId="ADAL" clId="{4AF7B7CB-5163-4163-B608-57C74F1334CC}" dt="2024-06-02T19:25:16.416" v="2351" actId="6264"/>
          <ac:spMkLst>
            <pc:docMk/>
            <pc:sldMk cId="1450091703" sldId="259"/>
            <ac:spMk id="3" creationId="{CA81200D-E31F-F3E2-12B5-2DBB8BC33F9C}"/>
          </ac:spMkLst>
        </pc:spChg>
        <pc:spChg chg="mod ord">
          <ac:chgData name="Samuel Kim" userId="0b4e8f1a-35cc-4769-966d-024c662a6df8" providerId="ADAL" clId="{4AF7B7CB-5163-4163-B608-57C74F1334CC}" dt="2024-06-02T19:25:16.416" v="2351" actId="6264"/>
          <ac:spMkLst>
            <pc:docMk/>
            <pc:sldMk cId="1450091703" sldId="259"/>
            <ac:spMk id="4" creationId="{EE0991A1-988E-C3BD-E0FC-429B7DF9B61B}"/>
          </ac:spMkLst>
        </pc:spChg>
        <pc:spChg chg="add del mod">
          <ac:chgData name="Samuel Kim" userId="0b4e8f1a-35cc-4769-966d-024c662a6df8" providerId="ADAL" clId="{4AF7B7CB-5163-4163-B608-57C74F1334CC}" dt="2024-06-02T19:25:16.416" v="2351" actId="6264"/>
          <ac:spMkLst>
            <pc:docMk/>
            <pc:sldMk cId="1450091703" sldId="259"/>
            <ac:spMk id="5" creationId="{6385BA08-0EB7-BF7B-B529-380AF3778BA2}"/>
          </ac:spMkLst>
        </pc:spChg>
        <pc:spChg chg="add del mod ord">
          <ac:chgData name="Samuel Kim" userId="0b4e8f1a-35cc-4769-966d-024c662a6df8" providerId="ADAL" clId="{4AF7B7CB-5163-4163-B608-57C74F1334CC}" dt="2024-06-02T19:25:16.416" v="2351" actId="6264"/>
          <ac:spMkLst>
            <pc:docMk/>
            <pc:sldMk cId="1450091703" sldId="259"/>
            <ac:spMk id="6" creationId="{B5889551-9958-A61D-099E-0D17868CB7DD}"/>
          </ac:spMkLst>
        </pc:spChg>
        <pc:spChg chg="add del mod ord">
          <ac:chgData name="Samuel Kim" userId="0b4e8f1a-35cc-4769-966d-024c662a6df8" providerId="ADAL" clId="{4AF7B7CB-5163-4163-B608-57C74F1334CC}" dt="2024-06-02T19:25:16.416" v="2351" actId="6264"/>
          <ac:spMkLst>
            <pc:docMk/>
            <pc:sldMk cId="1450091703" sldId="259"/>
            <ac:spMk id="7" creationId="{F76488FD-A55F-1243-C43A-A32815E2C002}"/>
          </ac:spMkLst>
        </pc:spChg>
        <pc:spChg chg="add del mod ord">
          <ac:chgData name="Samuel Kim" userId="0b4e8f1a-35cc-4769-966d-024c662a6df8" providerId="ADAL" clId="{4AF7B7CB-5163-4163-B608-57C74F1334CC}" dt="2024-06-02T19:25:16.416" v="2351" actId="6264"/>
          <ac:spMkLst>
            <pc:docMk/>
            <pc:sldMk cId="1450091703" sldId="259"/>
            <ac:spMk id="8" creationId="{4BADD2B9-5AFC-6D4F-3595-6AE50760B28A}"/>
          </ac:spMkLst>
        </pc:spChg>
        <pc:spChg chg="mod ord">
          <ac:chgData name="Samuel Kim" userId="0b4e8f1a-35cc-4769-966d-024c662a6df8" providerId="ADAL" clId="{4AF7B7CB-5163-4163-B608-57C74F1334CC}" dt="2024-06-02T19:25:16.416" v="2351" actId="6264"/>
          <ac:spMkLst>
            <pc:docMk/>
            <pc:sldMk cId="1450091703" sldId="259"/>
            <ac:spMk id="9" creationId="{3907478C-ADEA-B146-97F5-5CC471CE6586}"/>
          </ac:spMkLst>
        </pc:spChg>
        <pc:spChg chg="add del mod ord">
          <ac:chgData name="Samuel Kim" userId="0b4e8f1a-35cc-4769-966d-024c662a6df8" providerId="ADAL" clId="{4AF7B7CB-5163-4163-B608-57C74F1334CC}" dt="2024-06-02T19:25:16.416" v="2351" actId="6264"/>
          <ac:spMkLst>
            <pc:docMk/>
            <pc:sldMk cId="1450091703" sldId="259"/>
            <ac:spMk id="10" creationId="{CE7F1912-3603-4B32-FDCF-E3A5743E0C40}"/>
          </ac:spMkLst>
        </pc:spChg>
        <pc:spChg chg="add del mod ord">
          <ac:chgData name="Samuel Kim" userId="0b4e8f1a-35cc-4769-966d-024c662a6df8" providerId="ADAL" clId="{4AF7B7CB-5163-4163-B608-57C74F1334CC}" dt="2024-06-02T19:25:16.416" v="2351" actId="6264"/>
          <ac:spMkLst>
            <pc:docMk/>
            <pc:sldMk cId="1450091703" sldId="259"/>
            <ac:spMk id="11" creationId="{55B5DD0B-1BD7-4E02-D6FF-A4DDE1D913B2}"/>
          </ac:spMkLst>
        </pc:spChg>
        <pc:spChg chg="add del mod ord">
          <ac:chgData name="Samuel Kim" userId="0b4e8f1a-35cc-4769-966d-024c662a6df8" providerId="ADAL" clId="{4AF7B7CB-5163-4163-B608-57C74F1334CC}" dt="2024-06-02T19:25:16.416" v="2351" actId="6264"/>
          <ac:spMkLst>
            <pc:docMk/>
            <pc:sldMk cId="1450091703" sldId="259"/>
            <ac:spMk id="12" creationId="{27E43890-3D89-0C43-16D0-C81630FB1556}"/>
          </ac:spMkLst>
        </pc:spChg>
        <pc:spChg chg="add del mod ord">
          <ac:chgData name="Samuel Kim" userId="0b4e8f1a-35cc-4769-966d-024c662a6df8" providerId="ADAL" clId="{4AF7B7CB-5163-4163-B608-57C74F1334CC}" dt="2024-06-02T19:25:16.416" v="2351" actId="6264"/>
          <ac:spMkLst>
            <pc:docMk/>
            <pc:sldMk cId="1450091703" sldId="259"/>
            <ac:spMk id="13" creationId="{B3CE44FF-66C3-56D5-6DE0-07F5D703350D}"/>
          </ac:spMkLst>
        </pc:spChg>
        <pc:spChg chg="add del mod ord">
          <ac:chgData name="Samuel Kim" userId="0b4e8f1a-35cc-4769-966d-024c662a6df8" providerId="ADAL" clId="{4AF7B7CB-5163-4163-B608-57C74F1334CC}" dt="2024-06-02T19:25:16.416" v="2351" actId="6264"/>
          <ac:spMkLst>
            <pc:docMk/>
            <pc:sldMk cId="1450091703" sldId="259"/>
            <ac:spMk id="14" creationId="{19A24E8F-2396-CBD2-FF87-75ECF845CB5E}"/>
          </ac:spMkLst>
        </pc:spChg>
        <pc:spChg chg="add del mod ord">
          <ac:chgData name="Samuel Kim" userId="0b4e8f1a-35cc-4769-966d-024c662a6df8" providerId="ADAL" clId="{4AF7B7CB-5163-4163-B608-57C74F1334CC}" dt="2024-06-02T19:25:16.416" v="2351" actId="6264"/>
          <ac:spMkLst>
            <pc:docMk/>
            <pc:sldMk cId="1450091703" sldId="259"/>
            <ac:spMk id="15" creationId="{9CC6E16D-E0CF-7CE5-FE0C-C6BE47F7DF72}"/>
          </ac:spMkLst>
        </pc:spChg>
        <pc:spChg chg="add del mod ord">
          <ac:chgData name="Samuel Kim" userId="0b4e8f1a-35cc-4769-966d-024c662a6df8" providerId="ADAL" clId="{4AF7B7CB-5163-4163-B608-57C74F1334CC}" dt="2024-06-02T19:25:16.416" v="2351" actId="6264"/>
          <ac:spMkLst>
            <pc:docMk/>
            <pc:sldMk cId="1450091703" sldId="259"/>
            <ac:spMk id="16" creationId="{04038C57-3A30-36D2-38A8-B2D8558F4D58}"/>
          </ac:spMkLst>
        </pc:spChg>
        <pc:spChg chg="add del mod ord">
          <ac:chgData name="Samuel Kim" userId="0b4e8f1a-35cc-4769-966d-024c662a6df8" providerId="ADAL" clId="{4AF7B7CB-5163-4163-B608-57C74F1334CC}" dt="2024-06-02T19:25:16.416" v="2351" actId="6264"/>
          <ac:spMkLst>
            <pc:docMk/>
            <pc:sldMk cId="1450091703" sldId="259"/>
            <ac:spMk id="17" creationId="{264EE819-E044-CC55-BBC6-438AC8A21572}"/>
          </ac:spMkLst>
        </pc:spChg>
        <pc:spChg chg="add del mod ord">
          <ac:chgData name="Samuel Kim" userId="0b4e8f1a-35cc-4769-966d-024c662a6df8" providerId="ADAL" clId="{4AF7B7CB-5163-4163-B608-57C74F1334CC}" dt="2024-06-02T19:25:16.416" v="2351" actId="6264"/>
          <ac:spMkLst>
            <pc:docMk/>
            <pc:sldMk cId="1450091703" sldId="259"/>
            <ac:spMk id="18" creationId="{6629E5AD-A554-6252-4159-EECB902569DE}"/>
          </ac:spMkLst>
        </pc:spChg>
        <pc:spChg chg="add del mod ord">
          <ac:chgData name="Samuel Kim" userId="0b4e8f1a-35cc-4769-966d-024c662a6df8" providerId="ADAL" clId="{4AF7B7CB-5163-4163-B608-57C74F1334CC}" dt="2024-06-02T19:25:16.416" v="2351" actId="6264"/>
          <ac:spMkLst>
            <pc:docMk/>
            <pc:sldMk cId="1450091703" sldId="259"/>
            <ac:spMk id="19" creationId="{154872E2-AE56-A816-19F7-0BB25B55DE3A}"/>
          </ac:spMkLst>
        </pc:spChg>
        <pc:spChg chg="add del mod ord">
          <ac:chgData name="Samuel Kim" userId="0b4e8f1a-35cc-4769-966d-024c662a6df8" providerId="ADAL" clId="{4AF7B7CB-5163-4163-B608-57C74F1334CC}" dt="2024-06-02T19:25:16.416" v="2351" actId="6264"/>
          <ac:spMkLst>
            <pc:docMk/>
            <pc:sldMk cId="1450091703" sldId="259"/>
            <ac:spMk id="20" creationId="{CC867042-2188-12E2-DE9F-077216BE9930}"/>
          </ac:spMkLst>
        </pc:spChg>
        <pc:spChg chg="add del mod ord">
          <ac:chgData name="Samuel Kim" userId="0b4e8f1a-35cc-4769-966d-024c662a6df8" providerId="ADAL" clId="{4AF7B7CB-5163-4163-B608-57C74F1334CC}" dt="2024-06-02T19:25:16.416" v="2351" actId="6264"/>
          <ac:spMkLst>
            <pc:docMk/>
            <pc:sldMk cId="1450091703" sldId="259"/>
            <ac:spMk id="21" creationId="{00BBED9C-FB43-9C2B-29FF-FA6A7894857A}"/>
          </ac:spMkLst>
        </pc:spChg>
        <pc:spChg chg="add del mod ord">
          <ac:chgData name="Samuel Kim" userId="0b4e8f1a-35cc-4769-966d-024c662a6df8" providerId="ADAL" clId="{4AF7B7CB-5163-4163-B608-57C74F1334CC}" dt="2024-06-02T19:25:16.416" v="2351" actId="6264"/>
          <ac:spMkLst>
            <pc:docMk/>
            <pc:sldMk cId="1450091703" sldId="259"/>
            <ac:spMk id="22" creationId="{2CC9B9DA-6B58-388B-A9F2-51BD6BF8F371}"/>
          </ac:spMkLst>
        </pc:spChg>
        <pc:spChg chg="add del mod ord">
          <ac:chgData name="Samuel Kim" userId="0b4e8f1a-35cc-4769-966d-024c662a6df8" providerId="ADAL" clId="{4AF7B7CB-5163-4163-B608-57C74F1334CC}" dt="2024-06-02T19:25:16.416" v="2351" actId="6264"/>
          <ac:spMkLst>
            <pc:docMk/>
            <pc:sldMk cId="1450091703" sldId="259"/>
            <ac:spMk id="23" creationId="{F2FC5323-A4E7-B130-E171-8720343084A5}"/>
          </ac:spMkLst>
        </pc:spChg>
        <pc:spChg chg="add del mod ord">
          <ac:chgData name="Samuel Kim" userId="0b4e8f1a-35cc-4769-966d-024c662a6df8" providerId="ADAL" clId="{4AF7B7CB-5163-4163-B608-57C74F1334CC}" dt="2024-06-02T19:25:16.416" v="2351" actId="6264"/>
          <ac:spMkLst>
            <pc:docMk/>
            <pc:sldMk cId="1450091703" sldId="259"/>
            <ac:spMk id="24" creationId="{AB8D9A56-DB55-36B1-C5D3-44CC11CC43D2}"/>
          </ac:spMkLst>
        </pc:spChg>
        <pc:spChg chg="add del mod ord">
          <ac:chgData name="Samuel Kim" userId="0b4e8f1a-35cc-4769-966d-024c662a6df8" providerId="ADAL" clId="{4AF7B7CB-5163-4163-B608-57C74F1334CC}" dt="2024-06-02T19:25:16.416" v="2351" actId="6264"/>
          <ac:spMkLst>
            <pc:docMk/>
            <pc:sldMk cId="1450091703" sldId="259"/>
            <ac:spMk id="25" creationId="{765E6206-13F2-0838-ADC9-F24062CE6A5D}"/>
          </ac:spMkLst>
        </pc:spChg>
        <pc:spChg chg="add del mod ord">
          <ac:chgData name="Samuel Kim" userId="0b4e8f1a-35cc-4769-966d-024c662a6df8" providerId="ADAL" clId="{4AF7B7CB-5163-4163-B608-57C74F1334CC}" dt="2024-06-02T19:25:16.416" v="2351" actId="6264"/>
          <ac:spMkLst>
            <pc:docMk/>
            <pc:sldMk cId="1450091703" sldId="259"/>
            <ac:spMk id="26" creationId="{35219A8C-2617-FA9E-E69E-F4D1299D1441}"/>
          </ac:spMkLst>
        </pc:spChg>
        <pc:spChg chg="add del">
          <ac:chgData name="Samuel Kim" userId="0b4e8f1a-35cc-4769-966d-024c662a6df8" providerId="ADAL" clId="{4AF7B7CB-5163-4163-B608-57C74F1334CC}" dt="2024-06-02T19:25:16.416" v="2351" actId="6264"/>
          <ac:spMkLst>
            <pc:docMk/>
            <pc:sldMk cId="1450091703" sldId="259"/>
            <ac:spMk id="27" creationId="{1ED299DA-91DF-7C15-8DEF-526332FDDA98}"/>
          </ac:spMkLst>
        </pc:spChg>
        <pc:spChg chg="add del">
          <ac:chgData name="Samuel Kim" userId="0b4e8f1a-35cc-4769-966d-024c662a6df8" providerId="ADAL" clId="{4AF7B7CB-5163-4163-B608-57C74F1334CC}" dt="2024-06-02T19:25:16.416" v="2351" actId="6264"/>
          <ac:spMkLst>
            <pc:docMk/>
            <pc:sldMk cId="1450091703" sldId="259"/>
            <ac:spMk id="28" creationId="{9EA11113-F222-9D43-7CBE-CC5EFEAA4E74}"/>
          </ac:spMkLst>
        </pc:spChg>
        <pc:spChg chg="add del">
          <ac:chgData name="Samuel Kim" userId="0b4e8f1a-35cc-4769-966d-024c662a6df8" providerId="ADAL" clId="{4AF7B7CB-5163-4163-B608-57C74F1334CC}" dt="2024-06-02T19:25:16.416" v="2351" actId="6264"/>
          <ac:spMkLst>
            <pc:docMk/>
            <pc:sldMk cId="1450091703" sldId="259"/>
            <ac:spMk id="29" creationId="{D030AEEC-4BDB-E2F6-45E8-3342C3026058}"/>
          </ac:spMkLst>
        </pc:spChg>
        <pc:spChg chg="add del">
          <ac:chgData name="Samuel Kim" userId="0b4e8f1a-35cc-4769-966d-024c662a6df8" providerId="ADAL" clId="{4AF7B7CB-5163-4163-B608-57C74F1334CC}" dt="2024-06-02T19:25:16.416" v="2351" actId="6264"/>
          <ac:spMkLst>
            <pc:docMk/>
            <pc:sldMk cId="1450091703" sldId="259"/>
            <ac:spMk id="30" creationId="{A686A561-3AB5-68F3-06E9-CAB59F42D542}"/>
          </ac:spMkLst>
        </pc:spChg>
        <pc:spChg chg="add del">
          <ac:chgData name="Samuel Kim" userId="0b4e8f1a-35cc-4769-966d-024c662a6df8" providerId="ADAL" clId="{4AF7B7CB-5163-4163-B608-57C74F1334CC}" dt="2024-06-02T19:25:16.416" v="2351" actId="6264"/>
          <ac:spMkLst>
            <pc:docMk/>
            <pc:sldMk cId="1450091703" sldId="259"/>
            <ac:spMk id="31" creationId="{FD2C1B13-DFE4-1863-62FC-B93A8FECCA97}"/>
          </ac:spMkLst>
        </pc:spChg>
        <pc:spChg chg="add del">
          <ac:chgData name="Samuel Kim" userId="0b4e8f1a-35cc-4769-966d-024c662a6df8" providerId="ADAL" clId="{4AF7B7CB-5163-4163-B608-57C74F1334CC}" dt="2024-06-02T19:25:16.416" v="2351" actId="6264"/>
          <ac:spMkLst>
            <pc:docMk/>
            <pc:sldMk cId="1450091703" sldId="259"/>
            <ac:spMk id="32" creationId="{72674A21-25DB-543A-9EC8-4DCC8DB9BCC8}"/>
          </ac:spMkLst>
        </pc:spChg>
        <pc:spChg chg="add del">
          <ac:chgData name="Samuel Kim" userId="0b4e8f1a-35cc-4769-966d-024c662a6df8" providerId="ADAL" clId="{4AF7B7CB-5163-4163-B608-57C74F1334CC}" dt="2024-06-02T19:25:16.416" v="2351" actId="6264"/>
          <ac:spMkLst>
            <pc:docMk/>
            <pc:sldMk cId="1450091703" sldId="259"/>
            <ac:spMk id="33" creationId="{C1EDC57D-3A36-8A00-5970-6B1170862C4C}"/>
          </ac:spMkLst>
        </pc:spChg>
        <pc:spChg chg="add del">
          <ac:chgData name="Samuel Kim" userId="0b4e8f1a-35cc-4769-966d-024c662a6df8" providerId="ADAL" clId="{4AF7B7CB-5163-4163-B608-57C74F1334CC}" dt="2024-06-02T19:25:16.416" v="2351" actId="6264"/>
          <ac:spMkLst>
            <pc:docMk/>
            <pc:sldMk cId="1450091703" sldId="259"/>
            <ac:spMk id="34" creationId="{74DD08ED-5349-E3B9-144D-9909CE89B3E9}"/>
          </ac:spMkLst>
        </pc:spChg>
        <pc:spChg chg="add del">
          <ac:chgData name="Samuel Kim" userId="0b4e8f1a-35cc-4769-966d-024c662a6df8" providerId="ADAL" clId="{4AF7B7CB-5163-4163-B608-57C74F1334CC}" dt="2024-06-02T19:25:16.416" v="2351" actId="6264"/>
          <ac:spMkLst>
            <pc:docMk/>
            <pc:sldMk cId="1450091703" sldId="259"/>
            <ac:spMk id="35" creationId="{2C680FD7-A622-1FBA-6136-9DDC91EA04C1}"/>
          </ac:spMkLst>
        </pc:spChg>
        <pc:spChg chg="add del">
          <ac:chgData name="Samuel Kim" userId="0b4e8f1a-35cc-4769-966d-024c662a6df8" providerId="ADAL" clId="{4AF7B7CB-5163-4163-B608-57C74F1334CC}" dt="2024-06-02T19:25:16.416" v="2351" actId="6264"/>
          <ac:spMkLst>
            <pc:docMk/>
            <pc:sldMk cId="1450091703" sldId="259"/>
            <ac:spMk id="36" creationId="{C013C36E-75EE-C197-0246-74280D74AD5C}"/>
          </ac:spMkLst>
        </pc:spChg>
        <pc:spChg chg="add del">
          <ac:chgData name="Samuel Kim" userId="0b4e8f1a-35cc-4769-966d-024c662a6df8" providerId="ADAL" clId="{4AF7B7CB-5163-4163-B608-57C74F1334CC}" dt="2024-06-02T19:25:16.416" v="2351" actId="6264"/>
          <ac:spMkLst>
            <pc:docMk/>
            <pc:sldMk cId="1450091703" sldId="259"/>
            <ac:spMk id="37" creationId="{DDBD4E56-8423-6169-8C1C-1E8CCA8BFC23}"/>
          </ac:spMkLst>
        </pc:spChg>
        <pc:spChg chg="add del">
          <ac:chgData name="Samuel Kim" userId="0b4e8f1a-35cc-4769-966d-024c662a6df8" providerId="ADAL" clId="{4AF7B7CB-5163-4163-B608-57C74F1334CC}" dt="2024-06-02T19:25:16.416" v="2351" actId="6264"/>
          <ac:spMkLst>
            <pc:docMk/>
            <pc:sldMk cId="1450091703" sldId="259"/>
            <ac:spMk id="38" creationId="{C85BBA33-FEE3-F169-641E-AE35E64746C2}"/>
          </ac:spMkLst>
        </pc:spChg>
        <pc:spChg chg="add del">
          <ac:chgData name="Samuel Kim" userId="0b4e8f1a-35cc-4769-966d-024c662a6df8" providerId="ADAL" clId="{4AF7B7CB-5163-4163-B608-57C74F1334CC}" dt="2024-06-02T19:25:16.416" v="2351" actId="6264"/>
          <ac:spMkLst>
            <pc:docMk/>
            <pc:sldMk cId="1450091703" sldId="259"/>
            <ac:spMk id="39" creationId="{52EB48E6-A6FA-4980-AD31-9426FD14BBAB}"/>
          </ac:spMkLst>
        </pc:spChg>
        <pc:spChg chg="add del">
          <ac:chgData name="Samuel Kim" userId="0b4e8f1a-35cc-4769-966d-024c662a6df8" providerId="ADAL" clId="{4AF7B7CB-5163-4163-B608-57C74F1334CC}" dt="2024-06-02T19:25:16.416" v="2351" actId="6264"/>
          <ac:spMkLst>
            <pc:docMk/>
            <pc:sldMk cId="1450091703" sldId="259"/>
            <ac:spMk id="40" creationId="{7F31BA80-BE93-E1EB-A5BC-548DE4015C9F}"/>
          </ac:spMkLst>
        </pc:spChg>
        <pc:spChg chg="add del">
          <ac:chgData name="Samuel Kim" userId="0b4e8f1a-35cc-4769-966d-024c662a6df8" providerId="ADAL" clId="{4AF7B7CB-5163-4163-B608-57C74F1334CC}" dt="2024-06-02T19:25:16.416" v="2351" actId="6264"/>
          <ac:spMkLst>
            <pc:docMk/>
            <pc:sldMk cId="1450091703" sldId="259"/>
            <ac:spMk id="41" creationId="{F61C8352-FD5C-44C1-3FAE-15BDEA1B9D8A}"/>
          </ac:spMkLst>
        </pc:spChg>
        <pc:spChg chg="add del">
          <ac:chgData name="Samuel Kim" userId="0b4e8f1a-35cc-4769-966d-024c662a6df8" providerId="ADAL" clId="{4AF7B7CB-5163-4163-B608-57C74F1334CC}" dt="2024-06-02T19:25:16.416" v="2351" actId="6264"/>
          <ac:spMkLst>
            <pc:docMk/>
            <pc:sldMk cId="1450091703" sldId="259"/>
            <ac:spMk id="42" creationId="{8DFB5D41-5C10-3C01-CD6D-E38F62E2E130}"/>
          </ac:spMkLst>
        </pc:spChg>
        <pc:spChg chg="add del">
          <ac:chgData name="Samuel Kim" userId="0b4e8f1a-35cc-4769-966d-024c662a6df8" providerId="ADAL" clId="{4AF7B7CB-5163-4163-B608-57C74F1334CC}" dt="2024-06-02T19:25:16.416" v="2351" actId="6264"/>
          <ac:spMkLst>
            <pc:docMk/>
            <pc:sldMk cId="1450091703" sldId="259"/>
            <ac:spMk id="43" creationId="{6BB2193D-48A5-6550-1BF1-6CFEEC50F71B}"/>
          </ac:spMkLst>
        </pc:spChg>
        <pc:spChg chg="add del">
          <ac:chgData name="Samuel Kim" userId="0b4e8f1a-35cc-4769-966d-024c662a6df8" providerId="ADAL" clId="{4AF7B7CB-5163-4163-B608-57C74F1334CC}" dt="2024-06-02T19:25:16.416" v="2351" actId="6264"/>
          <ac:spMkLst>
            <pc:docMk/>
            <pc:sldMk cId="1450091703" sldId="259"/>
            <ac:spMk id="44" creationId="{CC2D4247-4196-C563-9A13-B83A036E5C11}"/>
          </ac:spMkLst>
        </pc:spChg>
        <pc:spChg chg="add del">
          <ac:chgData name="Samuel Kim" userId="0b4e8f1a-35cc-4769-966d-024c662a6df8" providerId="ADAL" clId="{4AF7B7CB-5163-4163-B608-57C74F1334CC}" dt="2024-06-02T19:25:16.416" v="2351" actId="6264"/>
          <ac:spMkLst>
            <pc:docMk/>
            <pc:sldMk cId="1450091703" sldId="259"/>
            <ac:spMk id="45" creationId="{9A334285-241B-C92A-1C38-CB2B8685E2CE}"/>
          </ac:spMkLst>
        </pc:spChg>
        <pc:spChg chg="add del">
          <ac:chgData name="Samuel Kim" userId="0b4e8f1a-35cc-4769-966d-024c662a6df8" providerId="ADAL" clId="{4AF7B7CB-5163-4163-B608-57C74F1334CC}" dt="2024-06-02T19:25:16.416" v="2351" actId="6264"/>
          <ac:spMkLst>
            <pc:docMk/>
            <pc:sldMk cId="1450091703" sldId="259"/>
            <ac:spMk id="46" creationId="{4D79C698-8FCD-B922-1C38-96A79DD33F42}"/>
          </ac:spMkLst>
        </pc:spChg>
        <pc:spChg chg="mod ord">
          <ac:chgData name="Samuel Kim" userId="0b4e8f1a-35cc-4769-966d-024c662a6df8" providerId="ADAL" clId="{4AF7B7CB-5163-4163-B608-57C74F1334CC}" dt="2024-06-02T19:25:16.416" v="2351" actId="6264"/>
          <ac:spMkLst>
            <pc:docMk/>
            <pc:sldMk cId="1450091703" sldId="259"/>
            <ac:spMk id="49" creationId="{F97A80AC-A925-D2BD-03EF-80EA95EAD120}"/>
          </ac:spMkLst>
        </pc:spChg>
      </pc:sldChg>
      <pc:sldChg chg="addSp delSp modSp mod chgLayout">
        <pc:chgData name="Samuel Kim" userId="0b4e8f1a-35cc-4769-966d-024c662a6df8" providerId="ADAL" clId="{4AF7B7CB-5163-4163-B608-57C74F1334CC}" dt="2024-06-02T19:19:11.725" v="2318" actId="255"/>
        <pc:sldMkLst>
          <pc:docMk/>
          <pc:sldMk cId="357199285" sldId="1080"/>
        </pc:sldMkLst>
        <pc:spChg chg="mod ord">
          <ac:chgData name="Samuel Kim" userId="0b4e8f1a-35cc-4769-966d-024c662a6df8" providerId="ADAL" clId="{4AF7B7CB-5163-4163-B608-57C74F1334CC}" dt="2024-06-02T07:08:51.355" v="1242" actId="6264"/>
          <ac:spMkLst>
            <pc:docMk/>
            <pc:sldMk cId="357199285" sldId="1080"/>
            <ac:spMk id="2" creationId="{F76415D6-582B-4618-BD4F-0000988650EE}"/>
          </ac:spMkLst>
        </pc:spChg>
        <pc:spChg chg="mod ord">
          <ac:chgData name="Samuel Kim" userId="0b4e8f1a-35cc-4769-966d-024c662a6df8" providerId="ADAL" clId="{4AF7B7CB-5163-4163-B608-57C74F1334CC}" dt="2024-06-02T07:08:51.355" v="1242" actId="6264"/>
          <ac:spMkLst>
            <pc:docMk/>
            <pc:sldMk cId="357199285" sldId="1080"/>
            <ac:spMk id="3" creationId="{A8BF0FC1-4077-628B-C254-314D296FD7D2}"/>
          </ac:spMkLst>
        </pc:spChg>
        <pc:spChg chg="add del mod">
          <ac:chgData name="Samuel Kim" userId="0b4e8f1a-35cc-4769-966d-024c662a6df8" providerId="ADAL" clId="{4AF7B7CB-5163-4163-B608-57C74F1334CC}" dt="2024-06-02T07:08:51.355" v="1242" actId="6264"/>
          <ac:spMkLst>
            <pc:docMk/>
            <pc:sldMk cId="357199285" sldId="1080"/>
            <ac:spMk id="4" creationId="{086187B9-CB1F-E00E-3745-C9FD798908EE}"/>
          </ac:spMkLst>
        </pc:spChg>
        <pc:spChg chg="mod ord">
          <ac:chgData name="Samuel Kim" userId="0b4e8f1a-35cc-4769-966d-024c662a6df8" providerId="ADAL" clId="{4AF7B7CB-5163-4163-B608-57C74F1334CC}" dt="2024-06-02T19:19:11.725" v="2318" actId="255"/>
          <ac:spMkLst>
            <pc:docMk/>
            <pc:sldMk cId="357199285" sldId="1080"/>
            <ac:spMk id="5" creationId="{59D09A69-C571-5CC3-8E9B-96B986DE8BBB}"/>
          </ac:spMkLst>
        </pc:spChg>
        <pc:spChg chg="add del">
          <ac:chgData name="Samuel Kim" userId="0b4e8f1a-35cc-4769-966d-024c662a6df8" providerId="ADAL" clId="{4AF7B7CB-5163-4163-B608-57C74F1334CC}" dt="2024-06-02T07:08:51.355" v="1242" actId="6264"/>
          <ac:spMkLst>
            <pc:docMk/>
            <pc:sldMk cId="357199285" sldId="1080"/>
            <ac:spMk id="6" creationId="{955249E2-695E-7CFB-81F8-4DBE61DD087B}"/>
          </ac:spMkLst>
        </pc:spChg>
        <pc:spChg chg="add del">
          <ac:chgData name="Samuel Kim" userId="0b4e8f1a-35cc-4769-966d-024c662a6df8" providerId="ADAL" clId="{4AF7B7CB-5163-4163-B608-57C74F1334CC}" dt="2024-06-02T07:08:51.355" v="1242" actId="6264"/>
          <ac:spMkLst>
            <pc:docMk/>
            <pc:sldMk cId="357199285" sldId="1080"/>
            <ac:spMk id="7" creationId="{F35FB76F-28AA-ED6D-2315-6895F9010436}"/>
          </ac:spMkLst>
        </pc:spChg>
        <pc:spChg chg="add del">
          <ac:chgData name="Samuel Kim" userId="0b4e8f1a-35cc-4769-966d-024c662a6df8" providerId="ADAL" clId="{4AF7B7CB-5163-4163-B608-57C74F1334CC}" dt="2024-06-02T07:08:51.355" v="1242" actId="6264"/>
          <ac:spMkLst>
            <pc:docMk/>
            <pc:sldMk cId="357199285" sldId="1080"/>
            <ac:spMk id="8" creationId="{B3AFA489-9612-88C4-4FEE-94DAC50A46DD}"/>
          </ac:spMkLst>
        </pc:spChg>
        <pc:spChg chg="add del">
          <ac:chgData name="Samuel Kim" userId="0b4e8f1a-35cc-4769-966d-024c662a6df8" providerId="ADAL" clId="{4AF7B7CB-5163-4163-B608-57C74F1334CC}" dt="2024-06-02T07:08:51.355" v="1242" actId="6264"/>
          <ac:spMkLst>
            <pc:docMk/>
            <pc:sldMk cId="357199285" sldId="1080"/>
            <ac:spMk id="9" creationId="{F45E476D-15E8-C984-A099-184C0212F533}"/>
          </ac:spMkLst>
        </pc:spChg>
        <pc:spChg chg="add del">
          <ac:chgData name="Samuel Kim" userId="0b4e8f1a-35cc-4769-966d-024c662a6df8" providerId="ADAL" clId="{4AF7B7CB-5163-4163-B608-57C74F1334CC}" dt="2024-06-02T07:08:51.355" v="1242" actId="6264"/>
          <ac:spMkLst>
            <pc:docMk/>
            <pc:sldMk cId="357199285" sldId="1080"/>
            <ac:spMk id="10" creationId="{3844597E-09CD-1A71-21C8-779B1A6B279D}"/>
          </ac:spMkLst>
        </pc:spChg>
        <pc:spChg chg="add del">
          <ac:chgData name="Samuel Kim" userId="0b4e8f1a-35cc-4769-966d-024c662a6df8" providerId="ADAL" clId="{4AF7B7CB-5163-4163-B608-57C74F1334CC}" dt="2024-06-02T07:08:51.355" v="1242" actId="6264"/>
          <ac:spMkLst>
            <pc:docMk/>
            <pc:sldMk cId="357199285" sldId="1080"/>
            <ac:spMk id="11" creationId="{9BCF0D03-D168-74C4-51B6-AC5EF34DEEAA}"/>
          </ac:spMkLst>
        </pc:spChg>
        <pc:spChg chg="add del">
          <ac:chgData name="Samuel Kim" userId="0b4e8f1a-35cc-4769-966d-024c662a6df8" providerId="ADAL" clId="{4AF7B7CB-5163-4163-B608-57C74F1334CC}" dt="2024-06-02T07:08:51.355" v="1242" actId="6264"/>
          <ac:spMkLst>
            <pc:docMk/>
            <pc:sldMk cId="357199285" sldId="1080"/>
            <ac:spMk id="12" creationId="{99BCECC5-6A92-444B-AC86-8CEA79857FEC}"/>
          </ac:spMkLst>
        </pc:spChg>
        <pc:spChg chg="add del">
          <ac:chgData name="Samuel Kim" userId="0b4e8f1a-35cc-4769-966d-024c662a6df8" providerId="ADAL" clId="{4AF7B7CB-5163-4163-B608-57C74F1334CC}" dt="2024-06-02T07:08:51.355" v="1242" actId="6264"/>
          <ac:spMkLst>
            <pc:docMk/>
            <pc:sldMk cId="357199285" sldId="1080"/>
            <ac:spMk id="13" creationId="{1868855D-85F7-6C71-13C9-F0196174B901}"/>
          </ac:spMkLst>
        </pc:spChg>
        <pc:spChg chg="add del">
          <ac:chgData name="Samuel Kim" userId="0b4e8f1a-35cc-4769-966d-024c662a6df8" providerId="ADAL" clId="{4AF7B7CB-5163-4163-B608-57C74F1334CC}" dt="2024-06-02T07:08:51.355" v="1242" actId="6264"/>
          <ac:spMkLst>
            <pc:docMk/>
            <pc:sldMk cId="357199285" sldId="1080"/>
            <ac:spMk id="14" creationId="{B4754FAE-5F34-881F-1036-AEF8622B1D49}"/>
          </ac:spMkLst>
        </pc:spChg>
        <pc:spChg chg="add del">
          <ac:chgData name="Samuel Kim" userId="0b4e8f1a-35cc-4769-966d-024c662a6df8" providerId="ADAL" clId="{4AF7B7CB-5163-4163-B608-57C74F1334CC}" dt="2024-06-02T07:08:51.355" v="1242" actId="6264"/>
          <ac:spMkLst>
            <pc:docMk/>
            <pc:sldMk cId="357199285" sldId="1080"/>
            <ac:spMk id="15" creationId="{71EA3C1E-357D-146F-9C5D-E3F3B10D61D5}"/>
          </ac:spMkLst>
        </pc:spChg>
        <pc:spChg chg="add del">
          <ac:chgData name="Samuel Kim" userId="0b4e8f1a-35cc-4769-966d-024c662a6df8" providerId="ADAL" clId="{4AF7B7CB-5163-4163-B608-57C74F1334CC}" dt="2024-06-02T07:08:51.355" v="1242" actId="6264"/>
          <ac:spMkLst>
            <pc:docMk/>
            <pc:sldMk cId="357199285" sldId="1080"/>
            <ac:spMk id="16" creationId="{60064CCD-31E1-909E-3950-43FAC7AF1C3A}"/>
          </ac:spMkLst>
        </pc:spChg>
        <pc:spChg chg="add del">
          <ac:chgData name="Samuel Kim" userId="0b4e8f1a-35cc-4769-966d-024c662a6df8" providerId="ADAL" clId="{4AF7B7CB-5163-4163-B608-57C74F1334CC}" dt="2024-06-02T07:08:51.355" v="1242" actId="6264"/>
          <ac:spMkLst>
            <pc:docMk/>
            <pc:sldMk cId="357199285" sldId="1080"/>
            <ac:spMk id="17" creationId="{CB62F390-3D99-E077-3DE3-C082116E14B7}"/>
          </ac:spMkLst>
        </pc:spChg>
        <pc:spChg chg="add del">
          <ac:chgData name="Samuel Kim" userId="0b4e8f1a-35cc-4769-966d-024c662a6df8" providerId="ADAL" clId="{4AF7B7CB-5163-4163-B608-57C74F1334CC}" dt="2024-06-02T07:08:51.355" v="1242" actId="6264"/>
          <ac:spMkLst>
            <pc:docMk/>
            <pc:sldMk cId="357199285" sldId="1080"/>
            <ac:spMk id="18" creationId="{B05A42A0-ED48-517A-637E-BAEF3346C3F4}"/>
          </ac:spMkLst>
        </pc:spChg>
        <pc:spChg chg="add del">
          <ac:chgData name="Samuel Kim" userId="0b4e8f1a-35cc-4769-966d-024c662a6df8" providerId="ADAL" clId="{4AF7B7CB-5163-4163-B608-57C74F1334CC}" dt="2024-06-02T07:08:51.355" v="1242" actId="6264"/>
          <ac:spMkLst>
            <pc:docMk/>
            <pc:sldMk cId="357199285" sldId="1080"/>
            <ac:spMk id="19" creationId="{8E0F74C6-E7A6-95A7-C377-D6AA9A4412F3}"/>
          </ac:spMkLst>
        </pc:spChg>
        <pc:spChg chg="add del">
          <ac:chgData name="Samuel Kim" userId="0b4e8f1a-35cc-4769-966d-024c662a6df8" providerId="ADAL" clId="{4AF7B7CB-5163-4163-B608-57C74F1334CC}" dt="2024-06-02T07:08:51.355" v="1242" actId="6264"/>
          <ac:spMkLst>
            <pc:docMk/>
            <pc:sldMk cId="357199285" sldId="1080"/>
            <ac:spMk id="20" creationId="{892D74C5-1048-1DB2-5991-FC9AAF2A47B8}"/>
          </ac:spMkLst>
        </pc:spChg>
        <pc:spChg chg="add del">
          <ac:chgData name="Samuel Kim" userId="0b4e8f1a-35cc-4769-966d-024c662a6df8" providerId="ADAL" clId="{4AF7B7CB-5163-4163-B608-57C74F1334CC}" dt="2024-06-02T07:08:51.355" v="1242" actId="6264"/>
          <ac:spMkLst>
            <pc:docMk/>
            <pc:sldMk cId="357199285" sldId="1080"/>
            <ac:spMk id="21" creationId="{C9DE4E27-6A32-D39B-0EB2-FCE082048005}"/>
          </ac:spMkLst>
        </pc:spChg>
        <pc:spChg chg="add del">
          <ac:chgData name="Samuel Kim" userId="0b4e8f1a-35cc-4769-966d-024c662a6df8" providerId="ADAL" clId="{4AF7B7CB-5163-4163-B608-57C74F1334CC}" dt="2024-06-02T07:08:51.355" v="1242" actId="6264"/>
          <ac:spMkLst>
            <pc:docMk/>
            <pc:sldMk cId="357199285" sldId="1080"/>
            <ac:spMk id="22" creationId="{467BD137-7CF8-B674-7D5E-78DF6DA0B039}"/>
          </ac:spMkLst>
        </pc:spChg>
        <pc:spChg chg="add del">
          <ac:chgData name="Samuel Kim" userId="0b4e8f1a-35cc-4769-966d-024c662a6df8" providerId="ADAL" clId="{4AF7B7CB-5163-4163-B608-57C74F1334CC}" dt="2024-06-02T07:08:51.355" v="1242" actId="6264"/>
          <ac:spMkLst>
            <pc:docMk/>
            <pc:sldMk cId="357199285" sldId="1080"/>
            <ac:spMk id="23" creationId="{DB1838A2-DEE4-5A18-006F-D231CC0068DC}"/>
          </ac:spMkLst>
        </pc:spChg>
        <pc:spChg chg="add del">
          <ac:chgData name="Samuel Kim" userId="0b4e8f1a-35cc-4769-966d-024c662a6df8" providerId="ADAL" clId="{4AF7B7CB-5163-4163-B608-57C74F1334CC}" dt="2024-06-02T07:08:51.355" v="1242" actId="6264"/>
          <ac:spMkLst>
            <pc:docMk/>
            <pc:sldMk cId="357199285" sldId="1080"/>
            <ac:spMk id="24" creationId="{6CF94AEB-780B-E677-46E3-4D8C98B8EE39}"/>
          </ac:spMkLst>
        </pc:spChg>
        <pc:spChg chg="add del">
          <ac:chgData name="Samuel Kim" userId="0b4e8f1a-35cc-4769-966d-024c662a6df8" providerId="ADAL" clId="{4AF7B7CB-5163-4163-B608-57C74F1334CC}" dt="2024-06-02T07:08:51.355" v="1242" actId="6264"/>
          <ac:spMkLst>
            <pc:docMk/>
            <pc:sldMk cId="357199285" sldId="1080"/>
            <ac:spMk id="25" creationId="{2CD97872-4839-4236-4DB7-C7DD9860CE67}"/>
          </ac:spMkLst>
        </pc:spChg>
        <pc:spChg chg="add del mod">
          <ac:chgData name="Samuel Kim" userId="0b4e8f1a-35cc-4769-966d-024c662a6df8" providerId="ADAL" clId="{4AF7B7CB-5163-4163-B608-57C74F1334CC}" dt="2024-06-02T07:08:51.355" v="1242" actId="6264"/>
          <ac:spMkLst>
            <pc:docMk/>
            <pc:sldMk cId="357199285" sldId="1080"/>
            <ac:spMk id="26" creationId="{8E30200D-2A92-B610-FAE3-356F95440F36}"/>
          </ac:spMkLst>
        </pc:spChg>
        <pc:spChg chg="add del mod">
          <ac:chgData name="Samuel Kim" userId="0b4e8f1a-35cc-4769-966d-024c662a6df8" providerId="ADAL" clId="{4AF7B7CB-5163-4163-B608-57C74F1334CC}" dt="2024-06-02T07:08:51.355" v="1242" actId="6264"/>
          <ac:spMkLst>
            <pc:docMk/>
            <pc:sldMk cId="357199285" sldId="1080"/>
            <ac:spMk id="27" creationId="{1AEAF33B-0D90-5E3F-3E87-7206DAADAEF8}"/>
          </ac:spMkLst>
        </pc:spChg>
        <pc:spChg chg="add del mod ord">
          <ac:chgData name="Samuel Kim" userId="0b4e8f1a-35cc-4769-966d-024c662a6df8" providerId="ADAL" clId="{4AF7B7CB-5163-4163-B608-57C74F1334CC}" dt="2024-06-02T07:08:51.355" v="1242" actId="6264"/>
          <ac:spMkLst>
            <pc:docMk/>
            <pc:sldMk cId="357199285" sldId="1080"/>
            <ac:spMk id="28" creationId="{4AAF1F7C-3649-4D59-F8F5-04771EE434ED}"/>
          </ac:spMkLst>
        </pc:spChg>
        <pc:spChg chg="add del mod ord">
          <ac:chgData name="Samuel Kim" userId="0b4e8f1a-35cc-4769-966d-024c662a6df8" providerId="ADAL" clId="{4AF7B7CB-5163-4163-B608-57C74F1334CC}" dt="2024-06-02T07:08:51.355" v="1242" actId="6264"/>
          <ac:spMkLst>
            <pc:docMk/>
            <pc:sldMk cId="357199285" sldId="1080"/>
            <ac:spMk id="29" creationId="{7F3FF1A6-6A91-3E5C-C430-8824E17A8480}"/>
          </ac:spMkLst>
        </pc:spChg>
        <pc:spChg chg="add del mod ord">
          <ac:chgData name="Samuel Kim" userId="0b4e8f1a-35cc-4769-966d-024c662a6df8" providerId="ADAL" clId="{4AF7B7CB-5163-4163-B608-57C74F1334CC}" dt="2024-06-02T07:08:51.355" v="1242" actId="6264"/>
          <ac:spMkLst>
            <pc:docMk/>
            <pc:sldMk cId="357199285" sldId="1080"/>
            <ac:spMk id="30" creationId="{4E954FAD-DC8C-8452-9C0B-2C61F4D1F7E1}"/>
          </ac:spMkLst>
        </pc:spChg>
        <pc:spChg chg="add del mod ord">
          <ac:chgData name="Samuel Kim" userId="0b4e8f1a-35cc-4769-966d-024c662a6df8" providerId="ADAL" clId="{4AF7B7CB-5163-4163-B608-57C74F1334CC}" dt="2024-06-02T07:08:51.355" v="1242" actId="6264"/>
          <ac:spMkLst>
            <pc:docMk/>
            <pc:sldMk cId="357199285" sldId="1080"/>
            <ac:spMk id="31" creationId="{896D45D7-8DF9-084C-2284-07CBA57B00B5}"/>
          </ac:spMkLst>
        </pc:spChg>
        <pc:spChg chg="add del mod ord">
          <ac:chgData name="Samuel Kim" userId="0b4e8f1a-35cc-4769-966d-024c662a6df8" providerId="ADAL" clId="{4AF7B7CB-5163-4163-B608-57C74F1334CC}" dt="2024-06-02T07:08:51.355" v="1242" actId="6264"/>
          <ac:spMkLst>
            <pc:docMk/>
            <pc:sldMk cId="357199285" sldId="1080"/>
            <ac:spMk id="32" creationId="{728525C2-7525-3BA9-07F5-3A45A7D4DF6E}"/>
          </ac:spMkLst>
        </pc:spChg>
        <pc:spChg chg="add del mod ord">
          <ac:chgData name="Samuel Kim" userId="0b4e8f1a-35cc-4769-966d-024c662a6df8" providerId="ADAL" clId="{4AF7B7CB-5163-4163-B608-57C74F1334CC}" dt="2024-06-02T07:08:51.355" v="1242" actId="6264"/>
          <ac:spMkLst>
            <pc:docMk/>
            <pc:sldMk cId="357199285" sldId="1080"/>
            <ac:spMk id="33" creationId="{7037140F-4714-D71E-8CB3-8A5FFB856A01}"/>
          </ac:spMkLst>
        </pc:spChg>
        <pc:spChg chg="add del mod ord">
          <ac:chgData name="Samuel Kim" userId="0b4e8f1a-35cc-4769-966d-024c662a6df8" providerId="ADAL" clId="{4AF7B7CB-5163-4163-B608-57C74F1334CC}" dt="2024-06-02T07:08:51.355" v="1242" actId="6264"/>
          <ac:spMkLst>
            <pc:docMk/>
            <pc:sldMk cId="357199285" sldId="1080"/>
            <ac:spMk id="34" creationId="{11705C22-54F4-78E6-A567-44BF706A23FC}"/>
          </ac:spMkLst>
        </pc:spChg>
        <pc:spChg chg="add del mod ord">
          <ac:chgData name="Samuel Kim" userId="0b4e8f1a-35cc-4769-966d-024c662a6df8" providerId="ADAL" clId="{4AF7B7CB-5163-4163-B608-57C74F1334CC}" dt="2024-06-02T07:08:51.355" v="1242" actId="6264"/>
          <ac:spMkLst>
            <pc:docMk/>
            <pc:sldMk cId="357199285" sldId="1080"/>
            <ac:spMk id="35" creationId="{216737E8-A13C-1142-CE47-344411048C37}"/>
          </ac:spMkLst>
        </pc:spChg>
        <pc:spChg chg="add del mod ord">
          <ac:chgData name="Samuel Kim" userId="0b4e8f1a-35cc-4769-966d-024c662a6df8" providerId="ADAL" clId="{4AF7B7CB-5163-4163-B608-57C74F1334CC}" dt="2024-06-02T07:08:51.355" v="1242" actId="6264"/>
          <ac:spMkLst>
            <pc:docMk/>
            <pc:sldMk cId="357199285" sldId="1080"/>
            <ac:spMk id="36" creationId="{75427520-2BA0-5082-0B85-71C7B9F9F519}"/>
          </ac:spMkLst>
        </pc:spChg>
        <pc:spChg chg="add del mod ord">
          <ac:chgData name="Samuel Kim" userId="0b4e8f1a-35cc-4769-966d-024c662a6df8" providerId="ADAL" clId="{4AF7B7CB-5163-4163-B608-57C74F1334CC}" dt="2024-06-02T07:08:51.355" v="1242" actId="6264"/>
          <ac:spMkLst>
            <pc:docMk/>
            <pc:sldMk cId="357199285" sldId="1080"/>
            <ac:spMk id="37" creationId="{C34C6CE3-DA23-1DB2-DAC8-4B57137A65BB}"/>
          </ac:spMkLst>
        </pc:spChg>
        <pc:spChg chg="add del mod ord">
          <ac:chgData name="Samuel Kim" userId="0b4e8f1a-35cc-4769-966d-024c662a6df8" providerId="ADAL" clId="{4AF7B7CB-5163-4163-B608-57C74F1334CC}" dt="2024-06-02T07:08:51.355" v="1242" actId="6264"/>
          <ac:spMkLst>
            <pc:docMk/>
            <pc:sldMk cId="357199285" sldId="1080"/>
            <ac:spMk id="38" creationId="{A95DBF36-ED85-EEC8-7561-2BD39F0A39C1}"/>
          </ac:spMkLst>
        </pc:spChg>
        <pc:spChg chg="add del mod ord">
          <ac:chgData name="Samuel Kim" userId="0b4e8f1a-35cc-4769-966d-024c662a6df8" providerId="ADAL" clId="{4AF7B7CB-5163-4163-B608-57C74F1334CC}" dt="2024-06-02T07:08:51.355" v="1242" actId="6264"/>
          <ac:spMkLst>
            <pc:docMk/>
            <pc:sldMk cId="357199285" sldId="1080"/>
            <ac:spMk id="39" creationId="{7EFF3A9D-DEB0-2D2B-5DCC-54E8B0C080A7}"/>
          </ac:spMkLst>
        </pc:spChg>
        <pc:spChg chg="add del mod ord">
          <ac:chgData name="Samuel Kim" userId="0b4e8f1a-35cc-4769-966d-024c662a6df8" providerId="ADAL" clId="{4AF7B7CB-5163-4163-B608-57C74F1334CC}" dt="2024-06-02T07:08:51.355" v="1242" actId="6264"/>
          <ac:spMkLst>
            <pc:docMk/>
            <pc:sldMk cId="357199285" sldId="1080"/>
            <ac:spMk id="40" creationId="{2B2FA04E-EDD5-5B7B-B3BE-E41CA09266D1}"/>
          </ac:spMkLst>
        </pc:spChg>
        <pc:spChg chg="add del mod ord">
          <ac:chgData name="Samuel Kim" userId="0b4e8f1a-35cc-4769-966d-024c662a6df8" providerId="ADAL" clId="{4AF7B7CB-5163-4163-B608-57C74F1334CC}" dt="2024-06-02T07:08:51.355" v="1242" actId="6264"/>
          <ac:spMkLst>
            <pc:docMk/>
            <pc:sldMk cId="357199285" sldId="1080"/>
            <ac:spMk id="41" creationId="{A805B009-4A87-73BA-781A-7EDD617CC5A1}"/>
          </ac:spMkLst>
        </pc:spChg>
        <pc:spChg chg="add del mod ord">
          <ac:chgData name="Samuel Kim" userId="0b4e8f1a-35cc-4769-966d-024c662a6df8" providerId="ADAL" clId="{4AF7B7CB-5163-4163-B608-57C74F1334CC}" dt="2024-06-02T07:08:51.355" v="1242" actId="6264"/>
          <ac:spMkLst>
            <pc:docMk/>
            <pc:sldMk cId="357199285" sldId="1080"/>
            <ac:spMk id="42" creationId="{AC6805C6-EF64-054A-A6FC-9510094C6101}"/>
          </ac:spMkLst>
        </pc:spChg>
        <pc:spChg chg="add del mod ord">
          <ac:chgData name="Samuel Kim" userId="0b4e8f1a-35cc-4769-966d-024c662a6df8" providerId="ADAL" clId="{4AF7B7CB-5163-4163-B608-57C74F1334CC}" dt="2024-06-02T07:08:51.355" v="1242" actId="6264"/>
          <ac:spMkLst>
            <pc:docMk/>
            <pc:sldMk cId="357199285" sldId="1080"/>
            <ac:spMk id="43" creationId="{B3FEEA46-2DE2-2B0A-E5E7-0CD5C9F891D6}"/>
          </ac:spMkLst>
        </pc:spChg>
        <pc:spChg chg="add del mod ord">
          <ac:chgData name="Samuel Kim" userId="0b4e8f1a-35cc-4769-966d-024c662a6df8" providerId="ADAL" clId="{4AF7B7CB-5163-4163-B608-57C74F1334CC}" dt="2024-06-02T07:08:51.355" v="1242" actId="6264"/>
          <ac:spMkLst>
            <pc:docMk/>
            <pc:sldMk cId="357199285" sldId="1080"/>
            <ac:spMk id="44" creationId="{EBF9C685-1ACC-C765-3CC6-71617B893714}"/>
          </ac:spMkLst>
        </pc:spChg>
        <pc:spChg chg="add del mod ord">
          <ac:chgData name="Samuel Kim" userId="0b4e8f1a-35cc-4769-966d-024c662a6df8" providerId="ADAL" clId="{4AF7B7CB-5163-4163-B608-57C74F1334CC}" dt="2024-06-02T07:08:51.355" v="1242" actId="6264"/>
          <ac:spMkLst>
            <pc:docMk/>
            <pc:sldMk cId="357199285" sldId="1080"/>
            <ac:spMk id="45" creationId="{455511AA-CAAD-227D-04EB-F44D9C09F866}"/>
          </ac:spMkLst>
        </pc:spChg>
        <pc:spChg chg="add del mod ord">
          <ac:chgData name="Samuel Kim" userId="0b4e8f1a-35cc-4769-966d-024c662a6df8" providerId="ADAL" clId="{4AF7B7CB-5163-4163-B608-57C74F1334CC}" dt="2024-06-02T07:08:51.355" v="1242" actId="6264"/>
          <ac:spMkLst>
            <pc:docMk/>
            <pc:sldMk cId="357199285" sldId="1080"/>
            <ac:spMk id="46" creationId="{28099244-6C36-1830-3799-D812550A1C73}"/>
          </ac:spMkLst>
        </pc:spChg>
        <pc:spChg chg="add del mod ord">
          <ac:chgData name="Samuel Kim" userId="0b4e8f1a-35cc-4769-966d-024c662a6df8" providerId="ADAL" clId="{4AF7B7CB-5163-4163-B608-57C74F1334CC}" dt="2024-06-02T07:08:51.355" v="1242" actId="6264"/>
          <ac:spMkLst>
            <pc:docMk/>
            <pc:sldMk cId="357199285" sldId="1080"/>
            <ac:spMk id="47" creationId="{C436BEAB-DB18-1EDA-85A5-783D65E9C2EB}"/>
          </ac:spMkLst>
        </pc:spChg>
      </pc:sldChg>
      <pc:sldChg chg="modSp mod">
        <pc:chgData name="Samuel Kim" userId="0b4e8f1a-35cc-4769-966d-024c662a6df8" providerId="ADAL" clId="{4AF7B7CB-5163-4163-B608-57C74F1334CC}" dt="2024-06-02T09:15:48.065" v="1762" actId="948"/>
        <pc:sldMkLst>
          <pc:docMk/>
          <pc:sldMk cId="2146623978" sldId="1082"/>
        </pc:sldMkLst>
        <pc:spChg chg="mod">
          <ac:chgData name="Samuel Kim" userId="0b4e8f1a-35cc-4769-966d-024c662a6df8" providerId="ADAL" clId="{4AF7B7CB-5163-4163-B608-57C74F1334CC}" dt="2024-06-02T09:15:48.065" v="1762" actId="948"/>
          <ac:spMkLst>
            <pc:docMk/>
            <pc:sldMk cId="2146623978" sldId="1082"/>
            <ac:spMk id="29" creationId="{7C1CFD5C-DC53-A66C-8838-7FF5BA3CB4F1}"/>
          </ac:spMkLst>
        </pc:spChg>
      </pc:sldChg>
      <pc:sldChg chg="modSp mod">
        <pc:chgData name="Samuel Kim" userId="0b4e8f1a-35cc-4769-966d-024c662a6df8" providerId="ADAL" clId="{4AF7B7CB-5163-4163-B608-57C74F1334CC}" dt="2024-06-02T08:09:49.140" v="1460" actId="1076"/>
        <pc:sldMkLst>
          <pc:docMk/>
          <pc:sldMk cId="3915751216" sldId="1083"/>
        </pc:sldMkLst>
        <pc:spChg chg="mod">
          <ac:chgData name="Samuel Kim" userId="0b4e8f1a-35cc-4769-966d-024c662a6df8" providerId="ADAL" clId="{4AF7B7CB-5163-4163-B608-57C74F1334CC}" dt="2024-06-02T08:09:48.171" v="1459" actId="14100"/>
          <ac:spMkLst>
            <pc:docMk/>
            <pc:sldMk cId="3915751216" sldId="1083"/>
            <ac:spMk id="2" creationId="{697AA827-5FF2-95A0-239B-EBB4DBB44981}"/>
          </ac:spMkLst>
        </pc:spChg>
        <pc:picChg chg="mod">
          <ac:chgData name="Samuel Kim" userId="0b4e8f1a-35cc-4769-966d-024c662a6df8" providerId="ADAL" clId="{4AF7B7CB-5163-4163-B608-57C74F1334CC}" dt="2024-06-02T08:09:49.140" v="1460" actId="1076"/>
          <ac:picMkLst>
            <pc:docMk/>
            <pc:sldMk cId="3915751216" sldId="1083"/>
            <ac:picMk id="1026" creationId="{26701C01-68C1-952D-190F-BC3417F75664}"/>
          </ac:picMkLst>
        </pc:picChg>
      </pc:sldChg>
      <pc:sldChg chg="addSp delSp modSp mod delCm modNotesTx">
        <pc:chgData name="Samuel Kim" userId="0b4e8f1a-35cc-4769-966d-024c662a6df8" providerId="ADAL" clId="{4AF7B7CB-5163-4163-B608-57C74F1334CC}" dt="2024-06-02T19:23:52.813" v="2340" actId="1076"/>
        <pc:sldMkLst>
          <pc:docMk/>
          <pc:sldMk cId="1147775949" sldId="1084"/>
        </pc:sldMkLst>
        <pc:spChg chg="mod">
          <ac:chgData name="Samuel Kim" userId="0b4e8f1a-35cc-4769-966d-024c662a6df8" providerId="ADAL" clId="{4AF7B7CB-5163-4163-B608-57C74F1334CC}" dt="2024-06-02T19:23:52.813" v="2340" actId="1076"/>
          <ac:spMkLst>
            <pc:docMk/>
            <pc:sldMk cId="1147775949" sldId="1084"/>
            <ac:spMk id="2" creationId="{EA3AEF44-DC53-B765-61E3-E1DE03542B8C}"/>
          </ac:spMkLst>
        </pc:spChg>
        <pc:spChg chg="add del mod">
          <ac:chgData name="Samuel Kim" userId="0b4e8f1a-35cc-4769-966d-024c662a6df8" providerId="ADAL" clId="{4AF7B7CB-5163-4163-B608-57C74F1334CC}" dt="2024-06-02T08:51:05.851" v="1681" actId="478"/>
          <ac:spMkLst>
            <pc:docMk/>
            <pc:sldMk cId="1147775949" sldId="1084"/>
            <ac:spMk id="3" creationId="{5DCA0935-3751-EA0F-0A90-DE876E071712}"/>
          </ac:spMkLst>
        </pc:spChg>
        <pc:spChg chg="add mod">
          <ac:chgData name="Samuel Kim" userId="0b4e8f1a-35cc-4769-966d-024c662a6df8" providerId="ADAL" clId="{4AF7B7CB-5163-4163-B608-57C74F1334CC}" dt="2024-06-02T08:45:26.053" v="1647" actId="404"/>
          <ac:spMkLst>
            <pc:docMk/>
            <pc:sldMk cId="1147775949" sldId="1084"/>
            <ac:spMk id="26" creationId="{39392795-7EF3-0507-B6DA-06291ED2A131}"/>
          </ac:spMkLst>
        </pc:spChg>
        <pc:spChg chg="add mod">
          <ac:chgData name="Samuel Kim" userId="0b4e8f1a-35cc-4769-966d-024c662a6df8" providerId="ADAL" clId="{4AF7B7CB-5163-4163-B608-57C74F1334CC}" dt="2024-06-02T08:45:26.053" v="1647" actId="404"/>
          <ac:spMkLst>
            <pc:docMk/>
            <pc:sldMk cId="1147775949" sldId="1084"/>
            <ac:spMk id="27" creationId="{9F8351B7-5640-0276-EB6B-9738BC354FF0}"/>
          </ac:spMkLst>
        </pc:spChg>
        <pc:spChg chg="add del mod">
          <ac:chgData name="Samuel Kim" userId="0b4e8f1a-35cc-4769-966d-024c662a6df8" providerId="ADAL" clId="{4AF7B7CB-5163-4163-B608-57C74F1334CC}" dt="2024-06-02T08:51:05.851" v="1681" actId="478"/>
          <ac:spMkLst>
            <pc:docMk/>
            <pc:sldMk cId="1147775949" sldId="1084"/>
            <ac:spMk id="32" creationId="{0FE42D14-380A-B471-B893-9AE19D8D5D6F}"/>
          </ac:spMkLst>
        </pc:spChg>
        <pc:grpChg chg="add del mod">
          <ac:chgData name="Samuel Kim" userId="0b4e8f1a-35cc-4769-966d-024c662a6df8" providerId="ADAL" clId="{4AF7B7CB-5163-4163-B608-57C74F1334CC}" dt="2024-06-02T08:45:28.144" v="1649" actId="21"/>
          <ac:grpSpMkLst>
            <pc:docMk/>
            <pc:sldMk cId="1147775949" sldId="1084"/>
            <ac:grpSpMk id="29" creationId="{8EF395ED-DBDE-7C49-B456-801355BD8857}"/>
          </ac:grpSpMkLst>
        </pc:grpChg>
        <pc:picChg chg="add mod">
          <ac:chgData name="Samuel Kim" userId="0b4e8f1a-35cc-4769-966d-024c662a6df8" providerId="ADAL" clId="{4AF7B7CB-5163-4163-B608-57C74F1334CC}" dt="2024-06-02T08:37:58.361" v="1539" actId="1076"/>
          <ac:picMkLst>
            <pc:docMk/>
            <pc:sldMk cId="1147775949" sldId="1084"/>
            <ac:picMk id="25" creationId="{CABCBC55-2069-0E4C-C57B-9D2342EB9FE5}"/>
          </ac:picMkLst>
        </pc:picChg>
        <pc:picChg chg="add mod">
          <ac:chgData name="Samuel Kim" userId="0b4e8f1a-35cc-4769-966d-024c662a6df8" providerId="ADAL" clId="{4AF7B7CB-5163-4163-B608-57C74F1334CC}" dt="2024-06-02T08:43:37.562" v="1630" actId="164"/>
          <ac:picMkLst>
            <pc:docMk/>
            <pc:sldMk cId="1147775949" sldId="1084"/>
            <ac:picMk id="28" creationId="{972AB76D-C2D0-5E4A-5BF7-575107BBACC3}"/>
          </ac:picMkLst>
        </pc:picChg>
        <pc:picChg chg="add del mod">
          <ac:chgData name="Samuel Kim" userId="0b4e8f1a-35cc-4769-966d-024c662a6df8" providerId="ADAL" clId="{4AF7B7CB-5163-4163-B608-57C74F1334CC}" dt="2024-06-02T08:51:05.319" v="1679" actId="478"/>
          <ac:picMkLst>
            <pc:docMk/>
            <pc:sldMk cId="1147775949" sldId="1084"/>
            <ac:picMk id="30" creationId="{933FDA22-4CEA-08C3-39DB-C8CB1B5E371A}"/>
          </ac:picMkLst>
        </pc:picChg>
        <pc:picChg chg="add del mod">
          <ac:chgData name="Samuel Kim" userId="0b4e8f1a-35cc-4769-966d-024c662a6df8" providerId="ADAL" clId="{4AF7B7CB-5163-4163-B608-57C74F1334CC}" dt="2024-06-02T08:51:08.747" v="1689" actId="478"/>
          <ac:picMkLst>
            <pc:docMk/>
            <pc:sldMk cId="1147775949" sldId="1084"/>
            <ac:picMk id="33" creationId="{1C5248BD-B510-3765-B3E5-F35F819748AD}"/>
          </ac:picMkLst>
        </pc:picChg>
        <pc:picChg chg="add mod">
          <ac:chgData name="Samuel Kim" userId="0b4e8f1a-35cc-4769-966d-024c662a6df8" providerId="ADAL" clId="{4AF7B7CB-5163-4163-B608-57C74F1334CC}" dt="2024-06-02T19:22:00.991" v="2338" actId="14861"/>
          <ac:picMkLst>
            <pc:docMk/>
            <pc:sldMk cId="1147775949" sldId="1084"/>
            <ac:picMk id="34" creationId="{48FBD8C9-08E5-7D5B-17E3-52AADD838383}"/>
          </ac:picMkLst>
        </pc:picChg>
        <pc:picChg chg="del mod">
          <ac:chgData name="Samuel Kim" userId="0b4e8f1a-35cc-4769-966d-024c662a6df8" providerId="ADAL" clId="{4AF7B7CB-5163-4163-B608-57C74F1334CC}" dt="2024-06-02T08:52:27.073" v="1694" actId="478"/>
          <ac:picMkLst>
            <pc:docMk/>
            <pc:sldMk cId="1147775949" sldId="1084"/>
            <ac:picMk id="3074" creationId="{E2409441-D849-9FBF-5D34-F18EC49EB4E8}"/>
          </ac:picMkLst>
        </pc:picChg>
      </pc:sldChg>
      <pc:sldChg chg="modSp mod">
        <pc:chgData name="Samuel Kim" userId="0b4e8f1a-35cc-4769-966d-024c662a6df8" providerId="ADAL" clId="{4AF7B7CB-5163-4163-B608-57C74F1334CC}" dt="2024-06-02T19:21:32.778" v="2337" actId="14100"/>
        <pc:sldMkLst>
          <pc:docMk/>
          <pc:sldMk cId="2936283521" sldId="1085"/>
        </pc:sldMkLst>
        <pc:spChg chg="mod">
          <ac:chgData name="Samuel Kim" userId="0b4e8f1a-35cc-4769-966d-024c662a6df8" providerId="ADAL" clId="{4AF7B7CB-5163-4163-B608-57C74F1334CC}" dt="2024-06-02T19:21:32.778" v="2337" actId="14100"/>
          <ac:spMkLst>
            <pc:docMk/>
            <pc:sldMk cId="2936283521" sldId="1085"/>
            <ac:spMk id="2" creationId="{9B28A3A1-2374-3DEE-86EA-043B104942CD}"/>
          </ac:spMkLst>
        </pc:spChg>
      </pc:sldChg>
      <pc:sldChg chg="modSp mod modCm">
        <pc:chgData name="Samuel Kim" userId="0b4e8f1a-35cc-4769-966d-024c662a6df8" providerId="ADAL" clId="{4AF7B7CB-5163-4163-B608-57C74F1334CC}" dt="2024-06-02T19:21:27.262" v="2334" actId="5900"/>
        <pc:sldMkLst>
          <pc:docMk/>
          <pc:sldMk cId="972399001" sldId="1086"/>
        </pc:sldMkLst>
        <pc:spChg chg="mod">
          <ac:chgData name="Samuel Kim" userId="0b4e8f1a-35cc-4769-966d-024c662a6df8" providerId="ADAL" clId="{4AF7B7CB-5163-4163-B608-57C74F1334CC}" dt="2024-06-02T08:25:38.776" v="1531" actId="20577"/>
          <ac:spMkLst>
            <pc:docMk/>
            <pc:sldMk cId="972399001" sldId="1086"/>
            <ac:spMk id="2" creationId="{792143D6-2437-B242-6EC7-7200540AFDFD}"/>
          </ac:spMkLst>
        </pc:spChg>
        <pc:picChg chg="mod">
          <ac:chgData name="Samuel Kim" userId="0b4e8f1a-35cc-4769-966d-024c662a6df8" providerId="ADAL" clId="{4AF7B7CB-5163-4163-B608-57C74F1334CC}" dt="2024-06-02T08:21:17.253" v="1522" actId="1076"/>
          <ac:picMkLst>
            <pc:docMk/>
            <pc:sldMk cId="972399001" sldId="1086"/>
            <ac:picMk id="2050" creationId="{A76DDBC8-5808-BD00-4519-F7281F27DA55}"/>
          </ac:picMkLst>
        </pc:picChg>
      </pc:sldChg>
      <pc:sldChg chg="modSp mod">
        <pc:chgData name="Samuel Kim" userId="0b4e8f1a-35cc-4769-966d-024c662a6df8" providerId="ADAL" clId="{4AF7B7CB-5163-4163-B608-57C74F1334CC}" dt="2024-06-02T19:28:51.889" v="2427" actId="1076"/>
        <pc:sldMkLst>
          <pc:docMk/>
          <pc:sldMk cId="2556456603" sldId="1087"/>
        </pc:sldMkLst>
        <pc:spChg chg="mod">
          <ac:chgData name="Samuel Kim" userId="0b4e8f1a-35cc-4769-966d-024c662a6df8" providerId="ADAL" clId="{4AF7B7CB-5163-4163-B608-57C74F1334CC}" dt="2024-06-02T19:20:03.285" v="2323" actId="948"/>
          <ac:spMkLst>
            <pc:docMk/>
            <pc:sldMk cId="2556456603" sldId="1087"/>
            <ac:spMk id="2" creationId="{63F8CDB0-FFD1-95EF-BF70-43D6C32BF763}"/>
          </ac:spMkLst>
        </pc:spChg>
        <pc:picChg chg="mod">
          <ac:chgData name="Samuel Kim" userId="0b4e8f1a-35cc-4769-966d-024c662a6df8" providerId="ADAL" clId="{4AF7B7CB-5163-4163-B608-57C74F1334CC}" dt="2024-06-02T19:28:51.889" v="2427" actId="1076"/>
          <ac:picMkLst>
            <pc:docMk/>
            <pc:sldMk cId="2556456603" sldId="1087"/>
            <ac:picMk id="2050" creationId="{CB4D3E70-3E85-4C0A-A7E7-946F9A8F18FD}"/>
          </ac:picMkLst>
        </pc:picChg>
      </pc:sldChg>
      <pc:sldChg chg="modSp mod">
        <pc:chgData name="Samuel Kim" userId="0b4e8f1a-35cc-4769-966d-024c662a6df8" providerId="ADAL" clId="{4AF7B7CB-5163-4163-B608-57C74F1334CC}" dt="2024-06-02T19:24:23.186" v="2348" actId="948"/>
        <pc:sldMkLst>
          <pc:docMk/>
          <pc:sldMk cId="2058605046" sldId="1088"/>
        </pc:sldMkLst>
        <pc:spChg chg="mod">
          <ac:chgData name="Samuel Kim" userId="0b4e8f1a-35cc-4769-966d-024c662a6df8" providerId="ADAL" clId="{4AF7B7CB-5163-4163-B608-57C74F1334CC}" dt="2024-06-02T19:24:23.186" v="2348" actId="948"/>
          <ac:spMkLst>
            <pc:docMk/>
            <pc:sldMk cId="2058605046" sldId="1088"/>
            <ac:spMk id="2" creationId="{73827B36-87B7-AE58-55AD-CB717A7211F5}"/>
          </ac:spMkLst>
        </pc:spChg>
        <pc:picChg chg="mod">
          <ac:chgData name="Samuel Kim" userId="0b4e8f1a-35cc-4769-966d-024c662a6df8" providerId="ADAL" clId="{4AF7B7CB-5163-4163-B608-57C74F1334CC}" dt="2024-06-02T19:24:06.810" v="2342" actId="1076"/>
          <ac:picMkLst>
            <pc:docMk/>
            <pc:sldMk cId="2058605046" sldId="1088"/>
            <ac:picMk id="30" creationId="{810D519B-BEA8-428C-AF73-4A14FA9C7140}"/>
          </ac:picMkLst>
        </pc:picChg>
      </pc:sldChg>
      <pc:sldChg chg="modSp mod">
        <pc:chgData name="Samuel Kim" userId="0b4e8f1a-35cc-4769-966d-024c662a6df8" providerId="ADAL" clId="{4AF7B7CB-5163-4163-B608-57C74F1334CC}" dt="2024-06-02T08:56:49.178" v="1699" actId="1076"/>
        <pc:sldMkLst>
          <pc:docMk/>
          <pc:sldMk cId="146886503" sldId="1090"/>
        </pc:sldMkLst>
        <pc:spChg chg="mod">
          <ac:chgData name="Samuel Kim" userId="0b4e8f1a-35cc-4769-966d-024c662a6df8" providerId="ADAL" clId="{4AF7B7CB-5163-4163-B608-57C74F1334CC}" dt="2024-06-02T08:56:43.914" v="1698" actId="14100"/>
          <ac:spMkLst>
            <pc:docMk/>
            <pc:sldMk cId="146886503" sldId="1090"/>
            <ac:spMk id="2" creationId="{E7BB2ADA-8C4E-03BA-3123-A52F8BE17BFE}"/>
          </ac:spMkLst>
        </pc:spChg>
        <pc:picChg chg="mod">
          <ac:chgData name="Samuel Kim" userId="0b4e8f1a-35cc-4769-966d-024c662a6df8" providerId="ADAL" clId="{4AF7B7CB-5163-4163-B608-57C74F1334CC}" dt="2024-06-02T08:56:49.178" v="1699" actId="1076"/>
          <ac:picMkLst>
            <pc:docMk/>
            <pc:sldMk cId="146886503" sldId="1090"/>
            <ac:picMk id="4098" creationId="{ACB1AEC1-AC40-ABC8-F088-8DF9CF4A90E0}"/>
          </ac:picMkLst>
        </pc:picChg>
      </pc:sldChg>
      <pc:sldChg chg="modSp mod">
        <pc:chgData name="Samuel Kim" userId="0b4e8f1a-35cc-4769-966d-024c662a6df8" providerId="ADAL" clId="{4AF7B7CB-5163-4163-B608-57C74F1334CC}" dt="2024-06-02T08:58:32.814" v="1723" actId="14100"/>
        <pc:sldMkLst>
          <pc:docMk/>
          <pc:sldMk cId="2825356143" sldId="1092"/>
        </pc:sldMkLst>
        <pc:spChg chg="mod">
          <ac:chgData name="Samuel Kim" userId="0b4e8f1a-35cc-4769-966d-024c662a6df8" providerId="ADAL" clId="{4AF7B7CB-5163-4163-B608-57C74F1334CC}" dt="2024-06-02T08:58:32.814" v="1723" actId="14100"/>
          <ac:spMkLst>
            <pc:docMk/>
            <pc:sldMk cId="2825356143" sldId="1092"/>
            <ac:spMk id="3" creationId="{1AB92BF5-A768-2238-C371-0B865E3A4D51}"/>
          </ac:spMkLst>
        </pc:spChg>
      </pc:sldChg>
      <pc:sldChg chg="modSp mod">
        <pc:chgData name="Samuel Kim" userId="0b4e8f1a-35cc-4769-966d-024c662a6df8" providerId="ADAL" clId="{4AF7B7CB-5163-4163-B608-57C74F1334CC}" dt="2024-06-02T09:12:42.149" v="1759" actId="27636"/>
        <pc:sldMkLst>
          <pc:docMk/>
          <pc:sldMk cId="2833377441" sldId="1095"/>
        </pc:sldMkLst>
        <pc:spChg chg="mod">
          <ac:chgData name="Samuel Kim" userId="0b4e8f1a-35cc-4769-966d-024c662a6df8" providerId="ADAL" clId="{4AF7B7CB-5163-4163-B608-57C74F1334CC}" dt="2024-06-02T09:12:42.149" v="1759" actId="27636"/>
          <ac:spMkLst>
            <pc:docMk/>
            <pc:sldMk cId="2833377441" sldId="1095"/>
            <ac:spMk id="3" creationId="{8DF15259-425C-8AFC-B616-1207F4402CE7}"/>
          </ac:spMkLst>
        </pc:spChg>
      </pc:sldChg>
      <pc:sldChg chg="modSp mod">
        <pc:chgData name="Samuel Kim" userId="0b4e8f1a-35cc-4769-966d-024c662a6df8" providerId="ADAL" clId="{4AF7B7CB-5163-4163-B608-57C74F1334CC}" dt="2024-06-02T09:17:52.338" v="1767" actId="12788"/>
        <pc:sldMkLst>
          <pc:docMk/>
          <pc:sldMk cId="3959979052" sldId="1096"/>
        </pc:sldMkLst>
        <pc:spChg chg="mod">
          <ac:chgData name="Samuel Kim" userId="0b4e8f1a-35cc-4769-966d-024c662a6df8" providerId="ADAL" clId="{4AF7B7CB-5163-4163-B608-57C74F1334CC}" dt="2024-06-02T09:00:27.833" v="1727" actId="404"/>
          <ac:spMkLst>
            <pc:docMk/>
            <pc:sldMk cId="3959979052" sldId="1096"/>
            <ac:spMk id="2" creationId="{437CABF8-0EAB-B73F-CD25-E902E0748908}"/>
          </ac:spMkLst>
        </pc:spChg>
        <pc:picChg chg="mod">
          <ac:chgData name="Samuel Kim" userId="0b4e8f1a-35cc-4769-966d-024c662a6df8" providerId="ADAL" clId="{4AF7B7CB-5163-4163-B608-57C74F1334CC}" dt="2024-06-02T09:17:52.338" v="1767" actId="12788"/>
          <ac:picMkLst>
            <pc:docMk/>
            <pc:sldMk cId="3959979052" sldId="1096"/>
            <ac:picMk id="25" creationId="{FA2CFF3A-8900-48E6-8186-44C7EB810625}"/>
          </ac:picMkLst>
        </pc:picChg>
      </pc:sldChg>
      <pc:sldChg chg="modSp mod">
        <pc:chgData name="Samuel Kim" userId="0b4e8f1a-35cc-4769-966d-024c662a6df8" providerId="ADAL" clId="{4AF7B7CB-5163-4163-B608-57C74F1334CC}" dt="2024-06-02T16:40:09.615" v="1774" actId="20577"/>
        <pc:sldMkLst>
          <pc:docMk/>
          <pc:sldMk cId="2732022021" sldId="1097"/>
        </pc:sldMkLst>
        <pc:spChg chg="mod">
          <ac:chgData name="Samuel Kim" userId="0b4e8f1a-35cc-4769-966d-024c662a6df8" providerId="ADAL" clId="{4AF7B7CB-5163-4163-B608-57C74F1334CC}" dt="2024-06-02T16:40:09.615" v="1774" actId="20577"/>
          <ac:spMkLst>
            <pc:docMk/>
            <pc:sldMk cId="2732022021" sldId="1097"/>
            <ac:spMk id="2" creationId="{62ED0D28-6EE0-BEE8-FA60-CE477ED3FEF6}"/>
          </ac:spMkLst>
        </pc:spChg>
      </pc:sldChg>
      <pc:sldChg chg="addSp delSp modSp mod delAnim modAnim addCm modCm">
        <pc:chgData name="Samuel Kim" userId="0b4e8f1a-35cc-4769-966d-024c662a6df8" providerId="ADAL" clId="{4AF7B7CB-5163-4163-B608-57C74F1334CC}" dt="2024-06-02T18:52:43.752" v="2243" actId="1076"/>
        <pc:sldMkLst>
          <pc:docMk/>
          <pc:sldMk cId="767206672" sldId="1099"/>
        </pc:sldMkLst>
        <pc:spChg chg="mod">
          <ac:chgData name="Samuel Kim" userId="0b4e8f1a-35cc-4769-966d-024c662a6df8" providerId="ADAL" clId="{4AF7B7CB-5163-4163-B608-57C74F1334CC}" dt="2024-06-02T18:52:39.970" v="2242" actId="14100"/>
          <ac:spMkLst>
            <pc:docMk/>
            <pc:sldMk cId="767206672" sldId="1099"/>
            <ac:spMk id="2" creationId="{686E7CEA-25F6-42EC-8E16-3503D6564C14}"/>
          </ac:spMkLst>
        </pc:spChg>
        <pc:spChg chg="mod">
          <ac:chgData name="Samuel Kim" userId="0b4e8f1a-35cc-4769-966d-024c662a6df8" providerId="ADAL" clId="{4AF7B7CB-5163-4163-B608-57C74F1334CC}" dt="2024-06-02T18:52:43.752" v="2243" actId="1076"/>
          <ac:spMkLst>
            <pc:docMk/>
            <pc:sldMk cId="767206672" sldId="1099"/>
            <ac:spMk id="3" creationId="{216988ED-6407-442C-A4BB-DC4AD6D88AFE}"/>
          </ac:spMkLst>
        </pc:spChg>
        <pc:spChg chg="mod">
          <ac:chgData name="Samuel Kim" userId="0b4e8f1a-35cc-4769-966d-024c662a6df8" providerId="ADAL" clId="{4AF7B7CB-5163-4163-B608-57C74F1334CC}" dt="2024-06-02T17:36:28.474" v="2045" actId="1076"/>
          <ac:spMkLst>
            <pc:docMk/>
            <pc:sldMk cId="767206672" sldId="1099"/>
            <ac:spMk id="4" creationId="{E7FC1369-5702-4EBA-A7C5-03DD9AB883DA}"/>
          </ac:spMkLst>
        </pc:spChg>
        <pc:spChg chg="add mod">
          <ac:chgData name="Samuel Kim" userId="0b4e8f1a-35cc-4769-966d-024c662a6df8" providerId="ADAL" clId="{4AF7B7CB-5163-4163-B608-57C74F1334CC}" dt="2024-06-02T18:51:45.127" v="2212" actId="404"/>
          <ac:spMkLst>
            <pc:docMk/>
            <pc:sldMk cId="767206672" sldId="1099"/>
            <ac:spMk id="29" creationId="{796A2E8A-B649-3D5E-CD8B-5EDAE285F8B2}"/>
          </ac:spMkLst>
        </pc:spChg>
        <pc:picChg chg="add del mod">
          <ac:chgData name="Samuel Kim" userId="0b4e8f1a-35cc-4769-966d-024c662a6df8" providerId="ADAL" clId="{4AF7B7CB-5163-4163-B608-57C74F1334CC}" dt="2024-06-02T17:03:35.280" v="1803" actId="478"/>
          <ac:picMkLst>
            <pc:docMk/>
            <pc:sldMk cId="767206672" sldId="1099"/>
            <ac:picMk id="25" creationId="{1F1381C0-B1F1-D296-533D-A143ED24AB89}"/>
          </ac:picMkLst>
        </pc:picChg>
        <pc:picChg chg="add del mod">
          <ac:chgData name="Samuel Kim" userId="0b4e8f1a-35cc-4769-966d-024c662a6df8" providerId="ADAL" clId="{4AF7B7CB-5163-4163-B608-57C74F1334CC}" dt="2024-06-02T17:04:38.706" v="1807" actId="478"/>
          <ac:picMkLst>
            <pc:docMk/>
            <pc:sldMk cId="767206672" sldId="1099"/>
            <ac:picMk id="26" creationId="{F248D7BF-BAC9-DCA8-77D7-A3D4A36C3182}"/>
          </ac:picMkLst>
        </pc:picChg>
        <pc:picChg chg="add mod">
          <ac:chgData name="Samuel Kim" userId="0b4e8f1a-35cc-4769-966d-024c662a6df8" providerId="ADAL" clId="{4AF7B7CB-5163-4163-B608-57C74F1334CC}" dt="2024-06-02T18:52:43.752" v="2243" actId="1076"/>
          <ac:picMkLst>
            <pc:docMk/>
            <pc:sldMk cId="767206672" sldId="1099"/>
            <ac:picMk id="27" creationId="{B782BA54-9BE9-C24A-BE2B-8127D93E6768}"/>
          </ac:picMkLst>
        </pc:picChg>
      </pc:sldChg>
      <pc:sldChg chg="addSp delSp modSp mod addCm modCm chgLayout">
        <pc:chgData name="Samuel Kim" userId="0b4e8f1a-35cc-4769-966d-024c662a6df8" providerId="ADAL" clId="{4AF7B7CB-5163-4163-B608-57C74F1334CC}" dt="2024-06-02T18:57:59.939" v="2289" actId="5900"/>
        <pc:sldMkLst>
          <pc:docMk/>
          <pc:sldMk cId="4227456102" sldId="1100"/>
        </pc:sldMkLst>
        <pc:spChg chg="mod ord">
          <ac:chgData name="Samuel Kim" userId="0b4e8f1a-35cc-4769-966d-024c662a6df8" providerId="ADAL" clId="{4AF7B7CB-5163-4163-B608-57C74F1334CC}" dt="2024-06-02T18:57:23.135" v="2279" actId="255"/>
          <ac:spMkLst>
            <pc:docMk/>
            <pc:sldMk cId="4227456102" sldId="1100"/>
            <ac:spMk id="2" creationId="{B2E9E6E6-5400-44CB-B004-8301CFCCD399}"/>
          </ac:spMkLst>
        </pc:spChg>
        <pc:spChg chg="del">
          <ac:chgData name="Samuel Kim" userId="0b4e8f1a-35cc-4769-966d-024c662a6df8" providerId="ADAL" clId="{4AF7B7CB-5163-4163-B608-57C74F1334CC}" dt="2024-06-02T17:43:45.035" v="2087" actId="6264"/>
          <ac:spMkLst>
            <pc:docMk/>
            <pc:sldMk cId="4227456102" sldId="1100"/>
            <ac:spMk id="3" creationId="{4E6574B4-37FE-4039-BF99-BA50006D1B40}"/>
          </ac:spMkLst>
        </pc:spChg>
        <pc:spChg chg="del">
          <ac:chgData name="Samuel Kim" userId="0b4e8f1a-35cc-4769-966d-024c662a6df8" providerId="ADAL" clId="{4AF7B7CB-5163-4163-B608-57C74F1334CC}" dt="2024-06-02T17:43:45.035" v="2087" actId="6264"/>
          <ac:spMkLst>
            <pc:docMk/>
            <pc:sldMk cId="4227456102" sldId="1100"/>
            <ac:spMk id="4" creationId="{8459228F-98AF-419E-84F5-F3EEEC63B953}"/>
          </ac:spMkLst>
        </pc:spChg>
        <pc:spChg chg="del">
          <ac:chgData name="Samuel Kim" userId="0b4e8f1a-35cc-4769-966d-024c662a6df8" providerId="ADAL" clId="{4AF7B7CB-5163-4163-B608-57C74F1334CC}" dt="2024-06-02T17:43:45.035" v="2087" actId="6264"/>
          <ac:spMkLst>
            <pc:docMk/>
            <pc:sldMk cId="4227456102" sldId="1100"/>
            <ac:spMk id="5" creationId="{B03F3879-788F-4A8D-9C78-F57BEB5831D0}"/>
          </ac:spMkLst>
        </pc:spChg>
        <pc:spChg chg="del">
          <ac:chgData name="Samuel Kim" userId="0b4e8f1a-35cc-4769-966d-024c662a6df8" providerId="ADAL" clId="{4AF7B7CB-5163-4163-B608-57C74F1334CC}" dt="2024-06-02T17:43:45.035" v="2087" actId="6264"/>
          <ac:spMkLst>
            <pc:docMk/>
            <pc:sldMk cId="4227456102" sldId="1100"/>
            <ac:spMk id="6" creationId="{529EBC93-C6AB-47EE-827A-632CC7FBCF24}"/>
          </ac:spMkLst>
        </pc:spChg>
        <pc:spChg chg="del">
          <ac:chgData name="Samuel Kim" userId="0b4e8f1a-35cc-4769-966d-024c662a6df8" providerId="ADAL" clId="{4AF7B7CB-5163-4163-B608-57C74F1334CC}" dt="2024-06-02T17:43:45.035" v="2087" actId="6264"/>
          <ac:spMkLst>
            <pc:docMk/>
            <pc:sldMk cId="4227456102" sldId="1100"/>
            <ac:spMk id="7" creationId="{488A291B-138B-4585-AD81-663125DD2344}"/>
          </ac:spMkLst>
        </pc:spChg>
        <pc:spChg chg="del">
          <ac:chgData name="Samuel Kim" userId="0b4e8f1a-35cc-4769-966d-024c662a6df8" providerId="ADAL" clId="{4AF7B7CB-5163-4163-B608-57C74F1334CC}" dt="2024-06-02T17:43:45.035" v="2087" actId="6264"/>
          <ac:spMkLst>
            <pc:docMk/>
            <pc:sldMk cId="4227456102" sldId="1100"/>
            <ac:spMk id="8" creationId="{89D326A2-6237-4E0B-90B7-0B0A45591A4B}"/>
          </ac:spMkLst>
        </pc:spChg>
        <pc:spChg chg="del">
          <ac:chgData name="Samuel Kim" userId="0b4e8f1a-35cc-4769-966d-024c662a6df8" providerId="ADAL" clId="{4AF7B7CB-5163-4163-B608-57C74F1334CC}" dt="2024-06-02T17:43:45.035" v="2087" actId="6264"/>
          <ac:spMkLst>
            <pc:docMk/>
            <pc:sldMk cId="4227456102" sldId="1100"/>
            <ac:spMk id="9" creationId="{76C948F7-4961-4F22-955F-EC0388F89F24}"/>
          </ac:spMkLst>
        </pc:spChg>
        <pc:spChg chg="del">
          <ac:chgData name="Samuel Kim" userId="0b4e8f1a-35cc-4769-966d-024c662a6df8" providerId="ADAL" clId="{4AF7B7CB-5163-4163-B608-57C74F1334CC}" dt="2024-06-02T17:43:45.035" v="2087" actId="6264"/>
          <ac:spMkLst>
            <pc:docMk/>
            <pc:sldMk cId="4227456102" sldId="1100"/>
            <ac:spMk id="10" creationId="{65CEE27D-4DEF-4E30-A783-8EA20F9A6096}"/>
          </ac:spMkLst>
        </pc:spChg>
        <pc:spChg chg="del">
          <ac:chgData name="Samuel Kim" userId="0b4e8f1a-35cc-4769-966d-024c662a6df8" providerId="ADAL" clId="{4AF7B7CB-5163-4163-B608-57C74F1334CC}" dt="2024-06-02T17:43:45.035" v="2087" actId="6264"/>
          <ac:spMkLst>
            <pc:docMk/>
            <pc:sldMk cId="4227456102" sldId="1100"/>
            <ac:spMk id="11" creationId="{259B79FB-6CBA-465A-BFC7-3A3FAD9FA248}"/>
          </ac:spMkLst>
        </pc:spChg>
        <pc:spChg chg="del">
          <ac:chgData name="Samuel Kim" userId="0b4e8f1a-35cc-4769-966d-024c662a6df8" providerId="ADAL" clId="{4AF7B7CB-5163-4163-B608-57C74F1334CC}" dt="2024-06-02T17:43:45.035" v="2087" actId="6264"/>
          <ac:spMkLst>
            <pc:docMk/>
            <pc:sldMk cId="4227456102" sldId="1100"/>
            <ac:spMk id="12" creationId="{454B4FA7-3CAD-4DB1-A842-E82A3466A4DD}"/>
          </ac:spMkLst>
        </pc:spChg>
        <pc:spChg chg="del">
          <ac:chgData name="Samuel Kim" userId="0b4e8f1a-35cc-4769-966d-024c662a6df8" providerId="ADAL" clId="{4AF7B7CB-5163-4163-B608-57C74F1334CC}" dt="2024-06-02T17:43:45.035" v="2087" actId="6264"/>
          <ac:spMkLst>
            <pc:docMk/>
            <pc:sldMk cId="4227456102" sldId="1100"/>
            <ac:spMk id="13" creationId="{613FB177-6E59-4796-881A-3F8092446CDB}"/>
          </ac:spMkLst>
        </pc:spChg>
        <pc:spChg chg="del">
          <ac:chgData name="Samuel Kim" userId="0b4e8f1a-35cc-4769-966d-024c662a6df8" providerId="ADAL" clId="{4AF7B7CB-5163-4163-B608-57C74F1334CC}" dt="2024-06-02T17:43:45.035" v="2087" actId="6264"/>
          <ac:spMkLst>
            <pc:docMk/>
            <pc:sldMk cId="4227456102" sldId="1100"/>
            <ac:spMk id="14" creationId="{69FE913B-2F64-4B0D-A89F-E6B6265A5FA8}"/>
          </ac:spMkLst>
        </pc:spChg>
        <pc:spChg chg="del">
          <ac:chgData name="Samuel Kim" userId="0b4e8f1a-35cc-4769-966d-024c662a6df8" providerId="ADAL" clId="{4AF7B7CB-5163-4163-B608-57C74F1334CC}" dt="2024-06-02T17:43:45.035" v="2087" actId="6264"/>
          <ac:spMkLst>
            <pc:docMk/>
            <pc:sldMk cId="4227456102" sldId="1100"/>
            <ac:spMk id="15" creationId="{076F06CF-249B-46C1-A734-47EDD7951CBC}"/>
          </ac:spMkLst>
        </pc:spChg>
        <pc:spChg chg="del">
          <ac:chgData name="Samuel Kim" userId="0b4e8f1a-35cc-4769-966d-024c662a6df8" providerId="ADAL" clId="{4AF7B7CB-5163-4163-B608-57C74F1334CC}" dt="2024-06-02T17:43:45.035" v="2087" actId="6264"/>
          <ac:spMkLst>
            <pc:docMk/>
            <pc:sldMk cId="4227456102" sldId="1100"/>
            <ac:spMk id="16" creationId="{D59ABEA7-C7E2-4342-839E-F285B1E34938}"/>
          </ac:spMkLst>
        </pc:spChg>
        <pc:spChg chg="del">
          <ac:chgData name="Samuel Kim" userId="0b4e8f1a-35cc-4769-966d-024c662a6df8" providerId="ADAL" clId="{4AF7B7CB-5163-4163-B608-57C74F1334CC}" dt="2024-06-02T17:43:45.035" v="2087" actId="6264"/>
          <ac:spMkLst>
            <pc:docMk/>
            <pc:sldMk cId="4227456102" sldId="1100"/>
            <ac:spMk id="17" creationId="{270143A4-9ED6-42BD-B1D5-7694ADFE3BBF}"/>
          </ac:spMkLst>
        </pc:spChg>
        <pc:spChg chg="del">
          <ac:chgData name="Samuel Kim" userId="0b4e8f1a-35cc-4769-966d-024c662a6df8" providerId="ADAL" clId="{4AF7B7CB-5163-4163-B608-57C74F1334CC}" dt="2024-06-02T17:43:45.035" v="2087" actId="6264"/>
          <ac:spMkLst>
            <pc:docMk/>
            <pc:sldMk cId="4227456102" sldId="1100"/>
            <ac:spMk id="18" creationId="{53C7CDAE-36B6-4D9C-9D0C-A2610B4845B9}"/>
          </ac:spMkLst>
        </pc:spChg>
        <pc:spChg chg="del">
          <ac:chgData name="Samuel Kim" userId="0b4e8f1a-35cc-4769-966d-024c662a6df8" providerId="ADAL" clId="{4AF7B7CB-5163-4163-B608-57C74F1334CC}" dt="2024-06-02T17:43:45.035" v="2087" actId="6264"/>
          <ac:spMkLst>
            <pc:docMk/>
            <pc:sldMk cId="4227456102" sldId="1100"/>
            <ac:spMk id="19" creationId="{C59DE899-DF4C-41E7-8F91-3E3ED4811822}"/>
          </ac:spMkLst>
        </pc:spChg>
        <pc:spChg chg="del">
          <ac:chgData name="Samuel Kim" userId="0b4e8f1a-35cc-4769-966d-024c662a6df8" providerId="ADAL" clId="{4AF7B7CB-5163-4163-B608-57C74F1334CC}" dt="2024-06-02T17:43:45.035" v="2087" actId="6264"/>
          <ac:spMkLst>
            <pc:docMk/>
            <pc:sldMk cId="4227456102" sldId="1100"/>
            <ac:spMk id="20" creationId="{714E6114-C0A9-4D80-AD84-57235F48971E}"/>
          </ac:spMkLst>
        </pc:spChg>
        <pc:spChg chg="del">
          <ac:chgData name="Samuel Kim" userId="0b4e8f1a-35cc-4769-966d-024c662a6df8" providerId="ADAL" clId="{4AF7B7CB-5163-4163-B608-57C74F1334CC}" dt="2024-06-02T17:43:45.035" v="2087" actId="6264"/>
          <ac:spMkLst>
            <pc:docMk/>
            <pc:sldMk cId="4227456102" sldId="1100"/>
            <ac:spMk id="21" creationId="{2FA24696-F6C2-4EF3-AC70-7CD017D2B636}"/>
          </ac:spMkLst>
        </pc:spChg>
        <pc:spChg chg="del">
          <ac:chgData name="Samuel Kim" userId="0b4e8f1a-35cc-4769-966d-024c662a6df8" providerId="ADAL" clId="{4AF7B7CB-5163-4163-B608-57C74F1334CC}" dt="2024-06-02T17:43:45.035" v="2087" actId="6264"/>
          <ac:spMkLst>
            <pc:docMk/>
            <pc:sldMk cId="4227456102" sldId="1100"/>
            <ac:spMk id="22" creationId="{C1220B27-3F60-480E-8B91-D8AFECD15535}"/>
          </ac:spMkLst>
        </pc:spChg>
        <pc:spChg chg="mod ord">
          <ac:chgData name="Samuel Kim" userId="0b4e8f1a-35cc-4769-966d-024c662a6df8" providerId="ADAL" clId="{4AF7B7CB-5163-4163-B608-57C74F1334CC}" dt="2024-06-02T17:43:45.035" v="2087" actId="6264"/>
          <ac:spMkLst>
            <pc:docMk/>
            <pc:sldMk cId="4227456102" sldId="1100"/>
            <ac:spMk id="23" creationId="{C75F98BE-7445-4D6F-8311-7D76F3335EF8}"/>
          </ac:spMkLst>
        </pc:spChg>
        <pc:spChg chg="mod ord">
          <ac:chgData name="Samuel Kim" userId="0b4e8f1a-35cc-4769-966d-024c662a6df8" providerId="ADAL" clId="{4AF7B7CB-5163-4163-B608-57C74F1334CC}" dt="2024-06-02T18:21:32.036" v="2205" actId="20577"/>
          <ac:spMkLst>
            <pc:docMk/>
            <pc:sldMk cId="4227456102" sldId="1100"/>
            <ac:spMk id="24" creationId="{7091AD5F-8AD3-45E3-B535-CD52DC38EC02}"/>
          </ac:spMkLst>
        </pc:spChg>
        <pc:spChg chg="add del mod">
          <ac:chgData name="Samuel Kim" userId="0b4e8f1a-35cc-4769-966d-024c662a6df8" providerId="ADAL" clId="{4AF7B7CB-5163-4163-B608-57C74F1334CC}" dt="2024-06-02T17:43:45.035" v="2087" actId="6264"/>
          <ac:spMkLst>
            <pc:docMk/>
            <pc:sldMk cId="4227456102" sldId="1100"/>
            <ac:spMk id="26" creationId="{4390FA6F-3111-726C-A2FF-A0A4E58259E6}"/>
          </ac:spMkLst>
        </pc:spChg>
        <pc:spChg chg="add del mod">
          <ac:chgData name="Samuel Kim" userId="0b4e8f1a-35cc-4769-966d-024c662a6df8" providerId="ADAL" clId="{4AF7B7CB-5163-4163-B608-57C74F1334CC}" dt="2024-06-02T17:43:45.035" v="2087" actId="6264"/>
          <ac:spMkLst>
            <pc:docMk/>
            <pc:sldMk cId="4227456102" sldId="1100"/>
            <ac:spMk id="27" creationId="{D9D6361A-7D37-EE57-B90C-1E1962464098}"/>
          </ac:spMkLst>
        </pc:spChg>
        <pc:spChg chg="add del mod">
          <ac:chgData name="Samuel Kim" userId="0b4e8f1a-35cc-4769-966d-024c662a6df8" providerId="ADAL" clId="{4AF7B7CB-5163-4163-B608-57C74F1334CC}" dt="2024-06-02T17:43:45.035" v="2087" actId="6264"/>
          <ac:spMkLst>
            <pc:docMk/>
            <pc:sldMk cId="4227456102" sldId="1100"/>
            <ac:spMk id="28" creationId="{F60C33BE-000E-97F5-3F78-65B7A0A488C2}"/>
          </ac:spMkLst>
        </pc:spChg>
        <pc:spChg chg="add mod ord">
          <ac:chgData name="Samuel Kim" userId="0b4e8f1a-35cc-4769-966d-024c662a6df8" providerId="ADAL" clId="{4AF7B7CB-5163-4163-B608-57C74F1334CC}" dt="2024-06-02T17:43:45.035" v="2087" actId="6264"/>
          <ac:spMkLst>
            <pc:docMk/>
            <pc:sldMk cId="4227456102" sldId="1100"/>
            <ac:spMk id="29" creationId="{33BC42D3-FC75-74E5-D36D-1CD3507B986F}"/>
          </ac:spMkLst>
        </pc:spChg>
        <pc:spChg chg="add mod ord">
          <ac:chgData name="Samuel Kim" userId="0b4e8f1a-35cc-4769-966d-024c662a6df8" providerId="ADAL" clId="{4AF7B7CB-5163-4163-B608-57C74F1334CC}" dt="2024-06-02T17:43:45.035" v="2087" actId="6264"/>
          <ac:spMkLst>
            <pc:docMk/>
            <pc:sldMk cId="4227456102" sldId="1100"/>
            <ac:spMk id="30" creationId="{1B72A784-9ABE-5CE2-7695-73F524FC9D44}"/>
          </ac:spMkLst>
        </pc:spChg>
        <pc:spChg chg="add mod ord">
          <ac:chgData name="Samuel Kim" userId="0b4e8f1a-35cc-4769-966d-024c662a6df8" providerId="ADAL" clId="{4AF7B7CB-5163-4163-B608-57C74F1334CC}" dt="2024-06-02T17:43:45.035" v="2087" actId="6264"/>
          <ac:spMkLst>
            <pc:docMk/>
            <pc:sldMk cId="4227456102" sldId="1100"/>
            <ac:spMk id="31" creationId="{BF708F4E-10A2-D34D-2927-C1756E185589}"/>
          </ac:spMkLst>
        </pc:spChg>
        <pc:spChg chg="add mod ord">
          <ac:chgData name="Samuel Kim" userId="0b4e8f1a-35cc-4769-966d-024c662a6df8" providerId="ADAL" clId="{4AF7B7CB-5163-4163-B608-57C74F1334CC}" dt="2024-06-02T17:43:45.035" v="2087" actId="6264"/>
          <ac:spMkLst>
            <pc:docMk/>
            <pc:sldMk cId="4227456102" sldId="1100"/>
            <ac:spMk id="32" creationId="{C13B6131-929A-9DC9-9CD8-18A77B73B1C9}"/>
          </ac:spMkLst>
        </pc:spChg>
        <pc:spChg chg="add mod ord">
          <ac:chgData name="Samuel Kim" userId="0b4e8f1a-35cc-4769-966d-024c662a6df8" providerId="ADAL" clId="{4AF7B7CB-5163-4163-B608-57C74F1334CC}" dt="2024-06-02T17:43:45.035" v="2087" actId="6264"/>
          <ac:spMkLst>
            <pc:docMk/>
            <pc:sldMk cId="4227456102" sldId="1100"/>
            <ac:spMk id="33" creationId="{92FC7ED5-5292-E3A5-9CF0-4C7A259E8DF6}"/>
          </ac:spMkLst>
        </pc:spChg>
        <pc:spChg chg="add mod ord">
          <ac:chgData name="Samuel Kim" userId="0b4e8f1a-35cc-4769-966d-024c662a6df8" providerId="ADAL" clId="{4AF7B7CB-5163-4163-B608-57C74F1334CC}" dt="2024-06-02T17:43:45.035" v="2087" actId="6264"/>
          <ac:spMkLst>
            <pc:docMk/>
            <pc:sldMk cId="4227456102" sldId="1100"/>
            <ac:spMk id="34" creationId="{A7AED3F4-7CA6-B36B-94B7-C4291C6F99FD}"/>
          </ac:spMkLst>
        </pc:spChg>
        <pc:spChg chg="add mod ord">
          <ac:chgData name="Samuel Kim" userId="0b4e8f1a-35cc-4769-966d-024c662a6df8" providerId="ADAL" clId="{4AF7B7CB-5163-4163-B608-57C74F1334CC}" dt="2024-06-02T17:43:45.035" v="2087" actId="6264"/>
          <ac:spMkLst>
            <pc:docMk/>
            <pc:sldMk cId="4227456102" sldId="1100"/>
            <ac:spMk id="35" creationId="{90314F89-68C9-72A6-82C0-CEC4EE653011}"/>
          </ac:spMkLst>
        </pc:spChg>
        <pc:spChg chg="add mod ord">
          <ac:chgData name="Samuel Kim" userId="0b4e8f1a-35cc-4769-966d-024c662a6df8" providerId="ADAL" clId="{4AF7B7CB-5163-4163-B608-57C74F1334CC}" dt="2024-06-02T17:43:45.035" v="2087" actId="6264"/>
          <ac:spMkLst>
            <pc:docMk/>
            <pc:sldMk cId="4227456102" sldId="1100"/>
            <ac:spMk id="36" creationId="{296FF8DD-67EB-D277-996E-5D829D8F2229}"/>
          </ac:spMkLst>
        </pc:spChg>
        <pc:spChg chg="add mod ord">
          <ac:chgData name="Samuel Kim" userId="0b4e8f1a-35cc-4769-966d-024c662a6df8" providerId="ADAL" clId="{4AF7B7CB-5163-4163-B608-57C74F1334CC}" dt="2024-06-02T17:43:45.035" v="2087" actId="6264"/>
          <ac:spMkLst>
            <pc:docMk/>
            <pc:sldMk cId="4227456102" sldId="1100"/>
            <ac:spMk id="37" creationId="{E8249FE5-366C-C18F-0BB7-94E596BBA82E}"/>
          </ac:spMkLst>
        </pc:spChg>
        <pc:spChg chg="add mod ord">
          <ac:chgData name="Samuel Kim" userId="0b4e8f1a-35cc-4769-966d-024c662a6df8" providerId="ADAL" clId="{4AF7B7CB-5163-4163-B608-57C74F1334CC}" dt="2024-06-02T17:43:45.035" v="2087" actId="6264"/>
          <ac:spMkLst>
            <pc:docMk/>
            <pc:sldMk cId="4227456102" sldId="1100"/>
            <ac:spMk id="38" creationId="{FDF36993-337E-8A3F-CB3C-DBD7CDC07EC1}"/>
          </ac:spMkLst>
        </pc:spChg>
        <pc:spChg chg="add mod ord">
          <ac:chgData name="Samuel Kim" userId="0b4e8f1a-35cc-4769-966d-024c662a6df8" providerId="ADAL" clId="{4AF7B7CB-5163-4163-B608-57C74F1334CC}" dt="2024-06-02T17:43:45.035" v="2087" actId="6264"/>
          <ac:spMkLst>
            <pc:docMk/>
            <pc:sldMk cId="4227456102" sldId="1100"/>
            <ac:spMk id="39" creationId="{B5B25571-FFCD-67A4-5A4B-494A3D206F72}"/>
          </ac:spMkLst>
        </pc:spChg>
        <pc:spChg chg="add mod ord">
          <ac:chgData name="Samuel Kim" userId="0b4e8f1a-35cc-4769-966d-024c662a6df8" providerId="ADAL" clId="{4AF7B7CB-5163-4163-B608-57C74F1334CC}" dt="2024-06-02T17:43:45.035" v="2087" actId="6264"/>
          <ac:spMkLst>
            <pc:docMk/>
            <pc:sldMk cId="4227456102" sldId="1100"/>
            <ac:spMk id="40" creationId="{CB6C87E0-8782-88FA-2072-6629712D73DC}"/>
          </ac:spMkLst>
        </pc:spChg>
        <pc:spChg chg="add mod ord">
          <ac:chgData name="Samuel Kim" userId="0b4e8f1a-35cc-4769-966d-024c662a6df8" providerId="ADAL" clId="{4AF7B7CB-5163-4163-B608-57C74F1334CC}" dt="2024-06-02T17:43:45.035" v="2087" actId="6264"/>
          <ac:spMkLst>
            <pc:docMk/>
            <pc:sldMk cId="4227456102" sldId="1100"/>
            <ac:spMk id="41" creationId="{CB981286-DFB1-5133-8CF8-0B5E44CB87FF}"/>
          </ac:spMkLst>
        </pc:spChg>
        <pc:spChg chg="add mod ord">
          <ac:chgData name="Samuel Kim" userId="0b4e8f1a-35cc-4769-966d-024c662a6df8" providerId="ADAL" clId="{4AF7B7CB-5163-4163-B608-57C74F1334CC}" dt="2024-06-02T17:43:45.035" v="2087" actId="6264"/>
          <ac:spMkLst>
            <pc:docMk/>
            <pc:sldMk cId="4227456102" sldId="1100"/>
            <ac:spMk id="42" creationId="{0FA81064-167F-40FC-E43D-DB4B3B97DDBF}"/>
          </ac:spMkLst>
        </pc:spChg>
        <pc:spChg chg="add mod ord">
          <ac:chgData name="Samuel Kim" userId="0b4e8f1a-35cc-4769-966d-024c662a6df8" providerId="ADAL" clId="{4AF7B7CB-5163-4163-B608-57C74F1334CC}" dt="2024-06-02T17:43:45.035" v="2087" actId="6264"/>
          <ac:spMkLst>
            <pc:docMk/>
            <pc:sldMk cId="4227456102" sldId="1100"/>
            <ac:spMk id="43" creationId="{8F9970FE-3F85-895B-E4E3-02F3A7989AD5}"/>
          </ac:spMkLst>
        </pc:spChg>
        <pc:spChg chg="add mod ord">
          <ac:chgData name="Samuel Kim" userId="0b4e8f1a-35cc-4769-966d-024c662a6df8" providerId="ADAL" clId="{4AF7B7CB-5163-4163-B608-57C74F1334CC}" dt="2024-06-02T17:43:45.035" v="2087" actId="6264"/>
          <ac:spMkLst>
            <pc:docMk/>
            <pc:sldMk cId="4227456102" sldId="1100"/>
            <ac:spMk id="44" creationId="{768DD72B-76BC-3424-0A07-8F0EC103B922}"/>
          </ac:spMkLst>
        </pc:spChg>
        <pc:spChg chg="add mod ord">
          <ac:chgData name="Samuel Kim" userId="0b4e8f1a-35cc-4769-966d-024c662a6df8" providerId="ADAL" clId="{4AF7B7CB-5163-4163-B608-57C74F1334CC}" dt="2024-06-02T17:43:45.035" v="2087" actId="6264"/>
          <ac:spMkLst>
            <pc:docMk/>
            <pc:sldMk cId="4227456102" sldId="1100"/>
            <ac:spMk id="45" creationId="{79E3D751-48B9-E16C-CFFA-85B01C1E778B}"/>
          </ac:spMkLst>
        </pc:spChg>
        <pc:spChg chg="add mod ord">
          <ac:chgData name="Samuel Kim" userId="0b4e8f1a-35cc-4769-966d-024c662a6df8" providerId="ADAL" clId="{4AF7B7CB-5163-4163-B608-57C74F1334CC}" dt="2024-06-02T17:43:45.035" v="2087" actId="6264"/>
          <ac:spMkLst>
            <pc:docMk/>
            <pc:sldMk cId="4227456102" sldId="1100"/>
            <ac:spMk id="46" creationId="{46A30C69-C40A-6CF2-B311-05E63B4C627D}"/>
          </ac:spMkLst>
        </pc:spChg>
        <pc:spChg chg="add mod ord">
          <ac:chgData name="Samuel Kim" userId="0b4e8f1a-35cc-4769-966d-024c662a6df8" providerId="ADAL" clId="{4AF7B7CB-5163-4163-B608-57C74F1334CC}" dt="2024-06-02T17:43:45.035" v="2087" actId="6264"/>
          <ac:spMkLst>
            <pc:docMk/>
            <pc:sldMk cId="4227456102" sldId="1100"/>
            <ac:spMk id="47" creationId="{1917A7EC-0ECE-3053-90F5-B5D8F2EF4789}"/>
          </ac:spMkLst>
        </pc:spChg>
        <pc:spChg chg="add mod ord">
          <ac:chgData name="Samuel Kim" userId="0b4e8f1a-35cc-4769-966d-024c662a6df8" providerId="ADAL" clId="{4AF7B7CB-5163-4163-B608-57C74F1334CC}" dt="2024-06-02T17:43:45.035" v="2087" actId="6264"/>
          <ac:spMkLst>
            <pc:docMk/>
            <pc:sldMk cId="4227456102" sldId="1100"/>
            <ac:spMk id="48" creationId="{3B225D3D-9837-A05C-D6F5-D01E43999556}"/>
          </ac:spMkLst>
        </pc:spChg>
        <pc:picChg chg="mod">
          <ac:chgData name="Samuel Kim" userId="0b4e8f1a-35cc-4769-966d-024c662a6df8" providerId="ADAL" clId="{4AF7B7CB-5163-4163-B608-57C74F1334CC}" dt="2024-06-02T17:45:00.900" v="2105" actId="1076"/>
          <ac:picMkLst>
            <pc:docMk/>
            <pc:sldMk cId="4227456102" sldId="1100"/>
            <ac:picMk id="25" creationId="{54D2C04D-2C6D-40AE-AC03-9350362A0389}"/>
          </ac:picMkLst>
        </pc:picChg>
      </pc:sldChg>
      <pc:sldChg chg="addSp delSp modSp mod addCm delCm modCm chgLayout">
        <pc:chgData name="Samuel Kim" userId="0b4e8f1a-35cc-4769-966d-024c662a6df8" providerId="ADAL" clId="{4AF7B7CB-5163-4163-B608-57C74F1334CC}" dt="2024-06-02T19:18:53.395" v="2317" actId="5900"/>
        <pc:sldMkLst>
          <pc:docMk/>
          <pc:sldMk cId="390856273" sldId="1101"/>
        </pc:sldMkLst>
        <pc:spChg chg="mod ord">
          <ac:chgData name="Samuel Kim" userId="0b4e8f1a-35cc-4769-966d-024c662a6df8" providerId="ADAL" clId="{4AF7B7CB-5163-4163-B608-57C74F1334CC}" dt="2024-06-02T06:55:37.983" v="1225"/>
          <ac:spMkLst>
            <pc:docMk/>
            <pc:sldMk cId="390856273" sldId="1101"/>
            <ac:spMk id="2" creationId="{3D9F7FF9-304F-DF5C-FC2F-D2D26DFFC127}"/>
          </ac:spMkLst>
        </pc:spChg>
        <pc:spChg chg="add del">
          <ac:chgData name="Samuel Kim" userId="0b4e8f1a-35cc-4769-966d-024c662a6df8" providerId="ADAL" clId="{4AF7B7CB-5163-4163-B608-57C74F1334CC}" dt="2024-06-02T01:56:43.811" v="71" actId="6264"/>
          <ac:spMkLst>
            <pc:docMk/>
            <pc:sldMk cId="390856273" sldId="1101"/>
            <ac:spMk id="3" creationId="{4701BEB8-9515-E1F5-7317-47E3D2E5E170}"/>
          </ac:spMkLst>
        </pc:spChg>
        <pc:spChg chg="add del">
          <ac:chgData name="Samuel Kim" userId="0b4e8f1a-35cc-4769-966d-024c662a6df8" providerId="ADAL" clId="{4AF7B7CB-5163-4163-B608-57C74F1334CC}" dt="2024-06-02T01:56:43.811" v="71" actId="6264"/>
          <ac:spMkLst>
            <pc:docMk/>
            <pc:sldMk cId="390856273" sldId="1101"/>
            <ac:spMk id="4" creationId="{77384527-4098-28A3-4DE0-708D931110FE}"/>
          </ac:spMkLst>
        </pc:spChg>
        <pc:spChg chg="add del">
          <ac:chgData name="Samuel Kim" userId="0b4e8f1a-35cc-4769-966d-024c662a6df8" providerId="ADAL" clId="{4AF7B7CB-5163-4163-B608-57C74F1334CC}" dt="2024-06-02T01:56:43.811" v="71" actId="6264"/>
          <ac:spMkLst>
            <pc:docMk/>
            <pc:sldMk cId="390856273" sldId="1101"/>
            <ac:spMk id="5" creationId="{EEAB049A-403A-AB55-D02A-8A2ED5E2D7B6}"/>
          </ac:spMkLst>
        </pc:spChg>
        <pc:spChg chg="add del">
          <ac:chgData name="Samuel Kim" userId="0b4e8f1a-35cc-4769-966d-024c662a6df8" providerId="ADAL" clId="{4AF7B7CB-5163-4163-B608-57C74F1334CC}" dt="2024-06-02T01:56:43.811" v="71" actId="6264"/>
          <ac:spMkLst>
            <pc:docMk/>
            <pc:sldMk cId="390856273" sldId="1101"/>
            <ac:spMk id="6" creationId="{B92D1875-CE74-DBCF-9083-F77DEB462C13}"/>
          </ac:spMkLst>
        </pc:spChg>
        <pc:spChg chg="add del">
          <ac:chgData name="Samuel Kim" userId="0b4e8f1a-35cc-4769-966d-024c662a6df8" providerId="ADAL" clId="{4AF7B7CB-5163-4163-B608-57C74F1334CC}" dt="2024-06-02T01:56:43.811" v="71" actId="6264"/>
          <ac:spMkLst>
            <pc:docMk/>
            <pc:sldMk cId="390856273" sldId="1101"/>
            <ac:spMk id="7" creationId="{3D5CE3E1-E6EB-C86D-D4CA-FC86056F39A2}"/>
          </ac:spMkLst>
        </pc:spChg>
        <pc:spChg chg="add del">
          <ac:chgData name="Samuel Kim" userId="0b4e8f1a-35cc-4769-966d-024c662a6df8" providerId="ADAL" clId="{4AF7B7CB-5163-4163-B608-57C74F1334CC}" dt="2024-06-02T01:56:43.811" v="71" actId="6264"/>
          <ac:spMkLst>
            <pc:docMk/>
            <pc:sldMk cId="390856273" sldId="1101"/>
            <ac:spMk id="8" creationId="{2B639167-CD48-6313-1291-388BDDAD880A}"/>
          </ac:spMkLst>
        </pc:spChg>
        <pc:spChg chg="add del">
          <ac:chgData name="Samuel Kim" userId="0b4e8f1a-35cc-4769-966d-024c662a6df8" providerId="ADAL" clId="{4AF7B7CB-5163-4163-B608-57C74F1334CC}" dt="2024-06-02T01:56:43.811" v="71" actId="6264"/>
          <ac:spMkLst>
            <pc:docMk/>
            <pc:sldMk cId="390856273" sldId="1101"/>
            <ac:spMk id="9" creationId="{8D29A57A-CBCF-EAC4-1C1F-855B352FDECC}"/>
          </ac:spMkLst>
        </pc:spChg>
        <pc:spChg chg="add del">
          <ac:chgData name="Samuel Kim" userId="0b4e8f1a-35cc-4769-966d-024c662a6df8" providerId="ADAL" clId="{4AF7B7CB-5163-4163-B608-57C74F1334CC}" dt="2024-06-02T01:56:43.811" v="71" actId="6264"/>
          <ac:spMkLst>
            <pc:docMk/>
            <pc:sldMk cId="390856273" sldId="1101"/>
            <ac:spMk id="10" creationId="{EDA43253-B9CB-76B2-9BA0-A745A2F42CB9}"/>
          </ac:spMkLst>
        </pc:spChg>
        <pc:spChg chg="add del">
          <ac:chgData name="Samuel Kim" userId="0b4e8f1a-35cc-4769-966d-024c662a6df8" providerId="ADAL" clId="{4AF7B7CB-5163-4163-B608-57C74F1334CC}" dt="2024-06-02T01:56:43.811" v="71" actId="6264"/>
          <ac:spMkLst>
            <pc:docMk/>
            <pc:sldMk cId="390856273" sldId="1101"/>
            <ac:spMk id="11" creationId="{A95A78F6-AD16-A8D1-0143-C2DC1754268D}"/>
          </ac:spMkLst>
        </pc:spChg>
        <pc:spChg chg="add del">
          <ac:chgData name="Samuel Kim" userId="0b4e8f1a-35cc-4769-966d-024c662a6df8" providerId="ADAL" clId="{4AF7B7CB-5163-4163-B608-57C74F1334CC}" dt="2024-06-02T01:56:43.811" v="71" actId="6264"/>
          <ac:spMkLst>
            <pc:docMk/>
            <pc:sldMk cId="390856273" sldId="1101"/>
            <ac:spMk id="12" creationId="{ADED8BAC-D6D3-7FAE-3AF7-F272F8714ACC}"/>
          </ac:spMkLst>
        </pc:spChg>
        <pc:spChg chg="add del">
          <ac:chgData name="Samuel Kim" userId="0b4e8f1a-35cc-4769-966d-024c662a6df8" providerId="ADAL" clId="{4AF7B7CB-5163-4163-B608-57C74F1334CC}" dt="2024-06-02T01:56:43.811" v="71" actId="6264"/>
          <ac:spMkLst>
            <pc:docMk/>
            <pc:sldMk cId="390856273" sldId="1101"/>
            <ac:spMk id="13" creationId="{A2A290D0-CFB4-9BEC-4CBE-40F574ABEBA6}"/>
          </ac:spMkLst>
        </pc:spChg>
        <pc:spChg chg="add del">
          <ac:chgData name="Samuel Kim" userId="0b4e8f1a-35cc-4769-966d-024c662a6df8" providerId="ADAL" clId="{4AF7B7CB-5163-4163-B608-57C74F1334CC}" dt="2024-06-02T01:56:43.811" v="71" actId="6264"/>
          <ac:spMkLst>
            <pc:docMk/>
            <pc:sldMk cId="390856273" sldId="1101"/>
            <ac:spMk id="14" creationId="{3EFFE2BE-C60B-5C95-5E4C-367FBA097A7A}"/>
          </ac:spMkLst>
        </pc:spChg>
        <pc:spChg chg="add del">
          <ac:chgData name="Samuel Kim" userId="0b4e8f1a-35cc-4769-966d-024c662a6df8" providerId="ADAL" clId="{4AF7B7CB-5163-4163-B608-57C74F1334CC}" dt="2024-06-02T01:56:43.811" v="71" actId="6264"/>
          <ac:spMkLst>
            <pc:docMk/>
            <pc:sldMk cId="390856273" sldId="1101"/>
            <ac:spMk id="15" creationId="{D69104F8-AA4A-D93B-F4FF-80CE0DD47D07}"/>
          </ac:spMkLst>
        </pc:spChg>
        <pc:spChg chg="add del">
          <ac:chgData name="Samuel Kim" userId="0b4e8f1a-35cc-4769-966d-024c662a6df8" providerId="ADAL" clId="{4AF7B7CB-5163-4163-B608-57C74F1334CC}" dt="2024-06-02T01:56:43.811" v="71" actId="6264"/>
          <ac:spMkLst>
            <pc:docMk/>
            <pc:sldMk cId="390856273" sldId="1101"/>
            <ac:spMk id="16" creationId="{69CE73A6-1EF5-FEBB-76C7-2BC98614D788}"/>
          </ac:spMkLst>
        </pc:spChg>
        <pc:spChg chg="add del">
          <ac:chgData name="Samuel Kim" userId="0b4e8f1a-35cc-4769-966d-024c662a6df8" providerId="ADAL" clId="{4AF7B7CB-5163-4163-B608-57C74F1334CC}" dt="2024-06-02T01:56:43.811" v="71" actId="6264"/>
          <ac:spMkLst>
            <pc:docMk/>
            <pc:sldMk cId="390856273" sldId="1101"/>
            <ac:spMk id="17" creationId="{57926035-C683-E75F-3121-2D4B2D6CB0D4}"/>
          </ac:spMkLst>
        </pc:spChg>
        <pc:spChg chg="add del">
          <ac:chgData name="Samuel Kim" userId="0b4e8f1a-35cc-4769-966d-024c662a6df8" providerId="ADAL" clId="{4AF7B7CB-5163-4163-B608-57C74F1334CC}" dt="2024-06-02T01:56:43.811" v="71" actId="6264"/>
          <ac:spMkLst>
            <pc:docMk/>
            <pc:sldMk cId="390856273" sldId="1101"/>
            <ac:spMk id="18" creationId="{A2C23BC1-233F-FE67-F9C0-00F38843A58A}"/>
          </ac:spMkLst>
        </pc:spChg>
        <pc:spChg chg="add del">
          <ac:chgData name="Samuel Kim" userId="0b4e8f1a-35cc-4769-966d-024c662a6df8" providerId="ADAL" clId="{4AF7B7CB-5163-4163-B608-57C74F1334CC}" dt="2024-06-02T01:56:43.811" v="71" actId="6264"/>
          <ac:spMkLst>
            <pc:docMk/>
            <pc:sldMk cId="390856273" sldId="1101"/>
            <ac:spMk id="19" creationId="{86D6198D-8520-837D-AA24-3B4A37C9D229}"/>
          </ac:spMkLst>
        </pc:spChg>
        <pc:spChg chg="add del">
          <ac:chgData name="Samuel Kim" userId="0b4e8f1a-35cc-4769-966d-024c662a6df8" providerId="ADAL" clId="{4AF7B7CB-5163-4163-B608-57C74F1334CC}" dt="2024-06-02T01:56:43.811" v="71" actId="6264"/>
          <ac:spMkLst>
            <pc:docMk/>
            <pc:sldMk cId="390856273" sldId="1101"/>
            <ac:spMk id="20" creationId="{44043199-1616-FC9A-9A0F-1D9DC490FAC1}"/>
          </ac:spMkLst>
        </pc:spChg>
        <pc:spChg chg="add del">
          <ac:chgData name="Samuel Kim" userId="0b4e8f1a-35cc-4769-966d-024c662a6df8" providerId="ADAL" clId="{4AF7B7CB-5163-4163-B608-57C74F1334CC}" dt="2024-06-02T01:56:43.811" v="71" actId="6264"/>
          <ac:spMkLst>
            <pc:docMk/>
            <pc:sldMk cId="390856273" sldId="1101"/>
            <ac:spMk id="21" creationId="{F73BAA66-B0D4-C537-D194-CBAFD644D102}"/>
          </ac:spMkLst>
        </pc:spChg>
        <pc:spChg chg="add del">
          <ac:chgData name="Samuel Kim" userId="0b4e8f1a-35cc-4769-966d-024c662a6df8" providerId="ADAL" clId="{4AF7B7CB-5163-4163-B608-57C74F1334CC}" dt="2024-06-02T01:56:43.811" v="71" actId="6264"/>
          <ac:spMkLst>
            <pc:docMk/>
            <pc:sldMk cId="390856273" sldId="1101"/>
            <ac:spMk id="22" creationId="{E8A92DEC-D638-2382-0962-DC54D9D25999}"/>
          </ac:spMkLst>
        </pc:spChg>
        <pc:spChg chg="mod ord">
          <ac:chgData name="Samuel Kim" userId="0b4e8f1a-35cc-4769-966d-024c662a6df8" providerId="ADAL" clId="{4AF7B7CB-5163-4163-B608-57C74F1334CC}" dt="2024-06-02T01:56:43.811" v="71" actId="6264"/>
          <ac:spMkLst>
            <pc:docMk/>
            <pc:sldMk cId="390856273" sldId="1101"/>
            <ac:spMk id="23" creationId="{7279719E-CB24-6FCF-8A2B-7C719374A507}"/>
          </ac:spMkLst>
        </pc:spChg>
        <pc:spChg chg="mod ord">
          <ac:chgData name="Samuel Kim" userId="0b4e8f1a-35cc-4769-966d-024c662a6df8" providerId="ADAL" clId="{4AF7B7CB-5163-4163-B608-57C74F1334CC}" dt="2024-06-02T01:56:43.811" v="71" actId="6264"/>
          <ac:spMkLst>
            <pc:docMk/>
            <pc:sldMk cId="390856273" sldId="1101"/>
            <ac:spMk id="24" creationId="{8F42D4F9-FD35-8EBB-0260-29F764202C95}"/>
          </ac:spMkLst>
        </pc:spChg>
        <pc:spChg chg="add del mod">
          <ac:chgData name="Samuel Kim" userId="0b4e8f1a-35cc-4769-966d-024c662a6df8" providerId="ADAL" clId="{4AF7B7CB-5163-4163-B608-57C74F1334CC}" dt="2024-06-02T01:56:43.811" v="71" actId="6264"/>
          <ac:spMkLst>
            <pc:docMk/>
            <pc:sldMk cId="390856273" sldId="1101"/>
            <ac:spMk id="25" creationId="{52A9D5E8-386A-4174-8E6A-642D89464289}"/>
          </ac:spMkLst>
        </pc:spChg>
        <pc:spChg chg="add del mod">
          <ac:chgData name="Samuel Kim" userId="0b4e8f1a-35cc-4769-966d-024c662a6df8" providerId="ADAL" clId="{4AF7B7CB-5163-4163-B608-57C74F1334CC}" dt="2024-06-02T01:56:43.811" v="71" actId="6264"/>
          <ac:spMkLst>
            <pc:docMk/>
            <pc:sldMk cId="390856273" sldId="1101"/>
            <ac:spMk id="26" creationId="{2C14F2FA-39D9-1A3C-F135-DB647811AD5C}"/>
          </ac:spMkLst>
        </pc:spChg>
        <pc:spChg chg="add del mod">
          <ac:chgData name="Samuel Kim" userId="0b4e8f1a-35cc-4769-966d-024c662a6df8" providerId="ADAL" clId="{4AF7B7CB-5163-4163-B608-57C74F1334CC}" dt="2024-06-02T01:56:43.811" v="71" actId="6264"/>
          <ac:spMkLst>
            <pc:docMk/>
            <pc:sldMk cId="390856273" sldId="1101"/>
            <ac:spMk id="27" creationId="{DAD05AD7-AF33-525E-180E-48AEA926B7A4}"/>
          </ac:spMkLst>
        </pc:spChg>
        <pc:spChg chg="add del mod ord">
          <ac:chgData name="Samuel Kim" userId="0b4e8f1a-35cc-4769-966d-024c662a6df8" providerId="ADAL" clId="{4AF7B7CB-5163-4163-B608-57C74F1334CC}" dt="2024-06-02T01:56:43.811" v="71" actId="6264"/>
          <ac:spMkLst>
            <pc:docMk/>
            <pc:sldMk cId="390856273" sldId="1101"/>
            <ac:spMk id="28" creationId="{D3C36648-54FA-4A4E-AE5E-1A742190D52B}"/>
          </ac:spMkLst>
        </pc:spChg>
        <pc:spChg chg="add del mod ord">
          <ac:chgData name="Samuel Kim" userId="0b4e8f1a-35cc-4769-966d-024c662a6df8" providerId="ADAL" clId="{4AF7B7CB-5163-4163-B608-57C74F1334CC}" dt="2024-06-02T01:56:43.811" v="71" actId="6264"/>
          <ac:spMkLst>
            <pc:docMk/>
            <pc:sldMk cId="390856273" sldId="1101"/>
            <ac:spMk id="29" creationId="{913D5BAD-4AB5-AC59-0539-1ACE4DC13B11}"/>
          </ac:spMkLst>
        </pc:spChg>
        <pc:spChg chg="add del mod ord">
          <ac:chgData name="Samuel Kim" userId="0b4e8f1a-35cc-4769-966d-024c662a6df8" providerId="ADAL" clId="{4AF7B7CB-5163-4163-B608-57C74F1334CC}" dt="2024-06-02T01:56:43.811" v="71" actId="6264"/>
          <ac:spMkLst>
            <pc:docMk/>
            <pc:sldMk cId="390856273" sldId="1101"/>
            <ac:spMk id="30" creationId="{01839773-ED37-B64E-6AC7-3BA2A2D6DD67}"/>
          </ac:spMkLst>
        </pc:spChg>
        <pc:spChg chg="add del mod ord">
          <ac:chgData name="Samuel Kim" userId="0b4e8f1a-35cc-4769-966d-024c662a6df8" providerId="ADAL" clId="{4AF7B7CB-5163-4163-B608-57C74F1334CC}" dt="2024-06-02T01:56:43.811" v="71" actId="6264"/>
          <ac:spMkLst>
            <pc:docMk/>
            <pc:sldMk cId="390856273" sldId="1101"/>
            <ac:spMk id="31" creationId="{51DC3023-3B8F-D5BE-D44C-876D81519F5E}"/>
          </ac:spMkLst>
        </pc:spChg>
        <pc:spChg chg="add del mod ord">
          <ac:chgData name="Samuel Kim" userId="0b4e8f1a-35cc-4769-966d-024c662a6df8" providerId="ADAL" clId="{4AF7B7CB-5163-4163-B608-57C74F1334CC}" dt="2024-06-02T01:56:43.811" v="71" actId="6264"/>
          <ac:spMkLst>
            <pc:docMk/>
            <pc:sldMk cId="390856273" sldId="1101"/>
            <ac:spMk id="32" creationId="{251DAE37-1E0F-119C-BDF3-9E59862ABD93}"/>
          </ac:spMkLst>
        </pc:spChg>
        <pc:spChg chg="add del mod ord">
          <ac:chgData name="Samuel Kim" userId="0b4e8f1a-35cc-4769-966d-024c662a6df8" providerId="ADAL" clId="{4AF7B7CB-5163-4163-B608-57C74F1334CC}" dt="2024-06-02T01:56:43.811" v="71" actId="6264"/>
          <ac:spMkLst>
            <pc:docMk/>
            <pc:sldMk cId="390856273" sldId="1101"/>
            <ac:spMk id="33" creationId="{84E281CE-49CD-9B6D-FF67-362DECA11821}"/>
          </ac:spMkLst>
        </pc:spChg>
        <pc:spChg chg="add del mod ord">
          <ac:chgData name="Samuel Kim" userId="0b4e8f1a-35cc-4769-966d-024c662a6df8" providerId="ADAL" clId="{4AF7B7CB-5163-4163-B608-57C74F1334CC}" dt="2024-06-02T01:56:43.811" v="71" actId="6264"/>
          <ac:spMkLst>
            <pc:docMk/>
            <pc:sldMk cId="390856273" sldId="1101"/>
            <ac:spMk id="34" creationId="{20FCE407-E994-4A21-72BA-2B17D7CFE962}"/>
          </ac:spMkLst>
        </pc:spChg>
        <pc:spChg chg="add del mod ord">
          <ac:chgData name="Samuel Kim" userId="0b4e8f1a-35cc-4769-966d-024c662a6df8" providerId="ADAL" clId="{4AF7B7CB-5163-4163-B608-57C74F1334CC}" dt="2024-06-02T01:56:43.811" v="71" actId="6264"/>
          <ac:spMkLst>
            <pc:docMk/>
            <pc:sldMk cId="390856273" sldId="1101"/>
            <ac:spMk id="35" creationId="{210A4558-62D5-047C-1976-3999C3134C98}"/>
          </ac:spMkLst>
        </pc:spChg>
        <pc:spChg chg="add del mod ord">
          <ac:chgData name="Samuel Kim" userId="0b4e8f1a-35cc-4769-966d-024c662a6df8" providerId="ADAL" clId="{4AF7B7CB-5163-4163-B608-57C74F1334CC}" dt="2024-06-02T01:56:43.811" v="71" actId="6264"/>
          <ac:spMkLst>
            <pc:docMk/>
            <pc:sldMk cId="390856273" sldId="1101"/>
            <ac:spMk id="36" creationId="{DE1AB22F-5C7D-A4DA-3521-DB5C48A4D7A1}"/>
          </ac:spMkLst>
        </pc:spChg>
        <pc:spChg chg="add del mod ord">
          <ac:chgData name="Samuel Kim" userId="0b4e8f1a-35cc-4769-966d-024c662a6df8" providerId="ADAL" clId="{4AF7B7CB-5163-4163-B608-57C74F1334CC}" dt="2024-06-02T01:56:43.811" v="71" actId="6264"/>
          <ac:spMkLst>
            <pc:docMk/>
            <pc:sldMk cId="390856273" sldId="1101"/>
            <ac:spMk id="37" creationId="{855A4715-A117-E6FE-A6C3-FE0F78A30B3E}"/>
          </ac:spMkLst>
        </pc:spChg>
        <pc:spChg chg="add del mod ord">
          <ac:chgData name="Samuel Kim" userId="0b4e8f1a-35cc-4769-966d-024c662a6df8" providerId="ADAL" clId="{4AF7B7CB-5163-4163-B608-57C74F1334CC}" dt="2024-06-02T01:56:43.811" v="71" actId="6264"/>
          <ac:spMkLst>
            <pc:docMk/>
            <pc:sldMk cId="390856273" sldId="1101"/>
            <ac:spMk id="38" creationId="{6D147437-98BE-1529-FFAB-C8A537FF52F8}"/>
          </ac:spMkLst>
        </pc:spChg>
        <pc:spChg chg="add del mod ord">
          <ac:chgData name="Samuel Kim" userId="0b4e8f1a-35cc-4769-966d-024c662a6df8" providerId="ADAL" clId="{4AF7B7CB-5163-4163-B608-57C74F1334CC}" dt="2024-06-02T01:56:43.811" v="71" actId="6264"/>
          <ac:spMkLst>
            <pc:docMk/>
            <pc:sldMk cId="390856273" sldId="1101"/>
            <ac:spMk id="39" creationId="{257D308F-C74B-6239-CB7A-1903FB82F9D5}"/>
          </ac:spMkLst>
        </pc:spChg>
        <pc:spChg chg="add del mod ord">
          <ac:chgData name="Samuel Kim" userId="0b4e8f1a-35cc-4769-966d-024c662a6df8" providerId="ADAL" clId="{4AF7B7CB-5163-4163-B608-57C74F1334CC}" dt="2024-06-02T01:56:43.811" v="71" actId="6264"/>
          <ac:spMkLst>
            <pc:docMk/>
            <pc:sldMk cId="390856273" sldId="1101"/>
            <ac:spMk id="40" creationId="{A56E1146-9CE4-1875-8C6D-576A719C5392}"/>
          </ac:spMkLst>
        </pc:spChg>
        <pc:spChg chg="add del mod ord">
          <ac:chgData name="Samuel Kim" userId="0b4e8f1a-35cc-4769-966d-024c662a6df8" providerId="ADAL" clId="{4AF7B7CB-5163-4163-B608-57C74F1334CC}" dt="2024-06-02T01:56:43.811" v="71" actId="6264"/>
          <ac:spMkLst>
            <pc:docMk/>
            <pc:sldMk cId="390856273" sldId="1101"/>
            <ac:spMk id="41" creationId="{1FE01B8D-BC3B-8A8F-2909-02E17258D96C}"/>
          </ac:spMkLst>
        </pc:spChg>
        <pc:spChg chg="add del mod ord">
          <ac:chgData name="Samuel Kim" userId="0b4e8f1a-35cc-4769-966d-024c662a6df8" providerId="ADAL" clId="{4AF7B7CB-5163-4163-B608-57C74F1334CC}" dt="2024-06-02T01:56:43.811" v="71" actId="6264"/>
          <ac:spMkLst>
            <pc:docMk/>
            <pc:sldMk cId="390856273" sldId="1101"/>
            <ac:spMk id="42" creationId="{1AC8A871-9410-D4CF-1331-F8EAA09FE4A1}"/>
          </ac:spMkLst>
        </pc:spChg>
        <pc:spChg chg="add del mod ord">
          <ac:chgData name="Samuel Kim" userId="0b4e8f1a-35cc-4769-966d-024c662a6df8" providerId="ADAL" clId="{4AF7B7CB-5163-4163-B608-57C74F1334CC}" dt="2024-06-02T01:56:43.811" v="71" actId="6264"/>
          <ac:spMkLst>
            <pc:docMk/>
            <pc:sldMk cId="390856273" sldId="1101"/>
            <ac:spMk id="43" creationId="{543C2B3C-EBC7-AF81-72AD-B68EAE26058A}"/>
          </ac:spMkLst>
        </pc:spChg>
        <pc:spChg chg="add del mod ord">
          <ac:chgData name="Samuel Kim" userId="0b4e8f1a-35cc-4769-966d-024c662a6df8" providerId="ADAL" clId="{4AF7B7CB-5163-4163-B608-57C74F1334CC}" dt="2024-06-02T01:56:43.811" v="71" actId="6264"/>
          <ac:spMkLst>
            <pc:docMk/>
            <pc:sldMk cId="390856273" sldId="1101"/>
            <ac:spMk id="44" creationId="{A0ED633B-D620-FFAC-12E5-13BC888C283F}"/>
          </ac:spMkLst>
        </pc:spChg>
        <pc:spChg chg="add del mod ord">
          <ac:chgData name="Samuel Kim" userId="0b4e8f1a-35cc-4769-966d-024c662a6df8" providerId="ADAL" clId="{4AF7B7CB-5163-4163-B608-57C74F1334CC}" dt="2024-06-02T01:56:43.811" v="71" actId="6264"/>
          <ac:spMkLst>
            <pc:docMk/>
            <pc:sldMk cId="390856273" sldId="1101"/>
            <ac:spMk id="45" creationId="{4FC3364F-3998-FA54-6CB5-3DDA7B8D457C}"/>
          </ac:spMkLst>
        </pc:spChg>
        <pc:spChg chg="add del mod ord">
          <ac:chgData name="Samuel Kim" userId="0b4e8f1a-35cc-4769-966d-024c662a6df8" providerId="ADAL" clId="{4AF7B7CB-5163-4163-B608-57C74F1334CC}" dt="2024-06-02T01:56:43.811" v="71" actId="6264"/>
          <ac:spMkLst>
            <pc:docMk/>
            <pc:sldMk cId="390856273" sldId="1101"/>
            <ac:spMk id="46" creationId="{68BF6323-A94B-EED6-2B08-B560D1251FEC}"/>
          </ac:spMkLst>
        </pc:spChg>
        <pc:spChg chg="add del mod ord">
          <ac:chgData name="Samuel Kim" userId="0b4e8f1a-35cc-4769-966d-024c662a6df8" providerId="ADAL" clId="{4AF7B7CB-5163-4163-B608-57C74F1334CC}" dt="2024-06-02T01:56:43.811" v="71" actId="6264"/>
          <ac:spMkLst>
            <pc:docMk/>
            <pc:sldMk cId="390856273" sldId="1101"/>
            <ac:spMk id="47" creationId="{92CBDF07-2432-1A1E-E7DC-91E0D02D3A39}"/>
          </ac:spMkLst>
        </pc:spChg>
        <pc:picChg chg="add mod ord modCrop">
          <ac:chgData name="Samuel Kim" userId="0b4e8f1a-35cc-4769-966d-024c662a6df8" providerId="ADAL" clId="{4AF7B7CB-5163-4163-B608-57C74F1334CC}" dt="2024-06-02T06:24:30.928" v="1121" actId="14100"/>
          <ac:picMkLst>
            <pc:docMk/>
            <pc:sldMk cId="390856273" sldId="1101"/>
            <ac:picMk id="49" creationId="{958E1CF1-B25D-B880-3332-B34447317F42}"/>
          </ac:picMkLst>
        </pc:picChg>
        <pc:cxnChg chg="add mod">
          <ac:chgData name="Samuel Kim" userId="0b4e8f1a-35cc-4769-966d-024c662a6df8" providerId="ADAL" clId="{4AF7B7CB-5163-4163-B608-57C74F1334CC}" dt="2024-06-02T06:34:59.752" v="1224" actId="12788"/>
          <ac:cxnSpMkLst>
            <pc:docMk/>
            <pc:sldMk cId="390856273" sldId="1101"/>
            <ac:cxnSpMk id="51" creationId="{C4340340-8046-DD7A-D236-413B6F373C88}"/>
          </ac:cxnSpMkLst>
        </pc:cxnChg>
      </pc:sldChg>
      <pc:sldChg chg="addSp delSp modSp mod modNotesTx">
        <pc:chgData name="Samuel Kim" userId="0b4e8f1a-35cc-4769-966d-024c662a6df8" providerId="ADAL" clId="{4AF7B7CB-5163-4163-B608-57C74F1334CC}" dt="2024-06-02T19:28:09.631" v="2426" actId="948"/>
        <pc:sldMkLst>
          <pc:docMk/>
          <pc:sldMk cId="1939313251" sldId="1125"/>
        </pc:sldMkLst>
        <pc:spChg chg="mod">
          <ac:chgData name="Samuel Kim" userId="0b4e8f1a-35cc-4769-966d-024c662a6df8" providerId="ADAL" clId="{4AF7B7CB-5163-4163-B608-57C74F1334CC}" dt="2024-06-02T19:28:09.631" v="2426" actId="948"/>
          <ac:spMkLst>
            <pc:docMk/>
            <pc:sldMk cId="1939313251" sldId="1125"/>
            <ac:spMk id="2" creationId="{7150233F-3FFC-EDAA-BAAB-DE77BC6190B7}"/>
          </ac:spMkLst>
        </pc:spChg>
        <pc:spChg chg="add del mod">
          <ac:chgData name="Samuel Kim" userId="0b4e8f1a-35cc-4769-966d-024c662a6df8" providerId="ADAL" clId="{4AF7B7CB-5163-4163-B608-57C74F1334CC}" dt="2024-06-02T19:18:26.853" v="2309" actId="478"/>
          <ac:spMkLst>
            <pc:docMk/>
            <pc:sldMk cId="1939313251" sldId="1125"/>
            <ac:spMk id="27" creationId="{B94FC551-7090-F34E-04BB-81E0BCA9C8DB}"/>
          </ac:spMkLst>
        </pc:spChg>
        <pc:picChg chg="mod">
          <ac:chgData name="Samuel Kim" userId="0b4e8f1a-35cc-4769-966d-024c662a6df8" providerId="ADAL" clId="{4AF7B7CB-5163-4163-B608-57C74F1334CC}" dt="2024-06-02T19:27:34.274" v="2412" actId="14100"/>
          <ac:picMkLst>
            <pc:docMk/>
            <pc:sldMk cId="1939313251" sldId="1125"/>
            <ac:picMk id="25" creationId="{ACC333B9-CD01-54C3-A668-F8278D23BE31}"/>
          </ac:picMkLst>
        </pc:picChg>
      </pc:sldChg>
    </pc:docChg>
  </pc:docChgLst>
  <pc:docChgLst>
    <pc:chgData name="Samuel Kim" userId="0b4e8f1a-35cc-4769-966d-024c662a6df8" providerId="ADAL" clId="{98956841-3442-42EF-9128-4C61D946980E}"/>
    <pc:docChg chg="custSel modSld">
      <pc:chgData name="Samuel Kim" userId="0b4e8f1a-35cc-4769-966d-024c662a6df8" providerId="ADAL" clId="{98956841-3442-42EF-9128-4C61D946980E}" dt="2024-09-13T01:22:18.910" v="12" actId="2696"/>
      <pc:docMkLst>
        <pc:docMk/>
      </pc:docMkLst>
      <pc:sldChg chg="modSp mod">
        <pc:chgData name="Samuel Kim" userId="0b4e8f1a-35cc-4769-966d-024c662a6df8" providerId="ADAL" clId="{98956841-3442-42EF-9128-4C61D946980E}" dt="2024-09-13T01:10:57.210" v="2" actId="20577"/>
        <pc:sldMkLst>
          <pc:docMk/>
          <pc:sldMk cId="1450091703" sldId="259"/>
        </pc:sldMkLst>
        <pc:spChg chg="mod">
          <ac:chgData name="Samuel Kim" userId="0b4e8f1a-35cc-4769-966d-024c662a6df8" providerId="ADAL" clId="{98956841-3442-42EF-9128-4C61D946980E}" dt="2024-09-13T01:10:57.210" v="2" actId="20577"/>
          <ac:spMkLst>
            <pc:docMk/>
            <pc:sldMk cId="1450091703" sldId="259"/>
            <ac:spMk id="4" creationId="{EE0991A1-988E-C3BD-E0FC-429B7DF9B61B}"/>
          </ac:spMkLst>
        </pc:spChg>
      </pc:sldChg>
      <pc:sldChg chg="addSp delSp modSp mod modClrScheme chgLayout">
        <pc:chgData name="Samuel Kim" userId="0b4e8f1a-35cc-4769-966d-024c662a6df8" providerId="ADAL" clId="{98956841-3442-42EF-9128-4C61D946980E}" dt="2024-09-13T01:21:28.525" v="9" actId="948"/>
        <pc:sldMkLst>
          <pc:docMk/>
          <pc:sldMk cId="1501924669" sldId="1123"/>
        </pc:sldMkLst>
        <pc:spChg chg="add del mod ord">
          <ac:chgData name="Samuel Kim" userId="0b4e8f1a-35cc-4769-966d-024c662a6df8" providerId="ADAL" clId="{98956841-3442-42EF-9128-4C61D946980E}" dt="2024-09-13T01:21:16.675" v="5" actId="6264"/>
          <ac:spMkLst>
            <pc:docMk/>
            <pc:sldMk cId="1501924669" sldId="1123"/>
            <ac:spMk id="2" creationId="{C2FFEB48-C2C0-244B-0207-51777F7158E9}"/>
          </ac:spMkLst>
        </pc:spChg>
        <pc:spChg chg="add del mod ord">
          <ac:chgData name="Samuel Kim" userId="0b4e8f1a-35cc-4769-966d-024c662a6df8" providerId="ADAL" clId="{98956841-3442-42EF-9128-4C61D946980E}" dt="2024-09-13T01:21:16.675" v="5" actId="6264"/>
          <ac:spMkLst>
            <pc:docMk/>
            <pc:sldMk cId="1501924669" sldId="1123"/>
            <ac:spMk id="3" creationId="{1BEF8E80-EFEC-75FD-4B27-6BE518F5BD59}"/>
          </ac:spMkLst>
        </pc:spChg>
        <pc:spChg chg="add del mod ord">
          <ac:chgData name="Samuel Kim" userId="0b4e8f1a-35cc-4769-966d-024c662a6df8" providerId="ADAL" clId="{98956841-3442-42EF-9128-4C61D946980E}" dt="2024-09-13T01:21:16.675" v="5" actId="6264"/>
          <ac:spMkLst>
            <pc:docMk/>
            <pc:sldMk cId="1501924669" sldId="1123"/>
            <ac:spMk id="4" creationId="{B80071EB-984B-550D-38F0-8B0F5C7D9B41}"/>
          </ac:spMkLst>
        </pc:spChg>
        <pc:spChg chg="add del mod ord">
          <ac:chgData name="Samuel Kim" userId="0b4e8f1a-35cc-4769-966d-024c662a6df8" providerId="ADAL" clId="{98956841-3442-42EF-9128-4C61D946980E}" dt="2024-09-13T01:21:16.675" v="5" actId="6264"/>
          <ac:spMkLst>
            <pc:docMk/>
            <pc:sldMk cId="1501924669" sldId="1123"/>
            <ac:spMk id="5" creationId="{25C249E1-F1F3-5F42-06E8-7F19B12C76A4}"/>
          </ac:spMkLst>
        </pc:spChg>
        <pc:spChg chg="mod ord">
          <ac:chgData name="Samuel Kim" userId="0b4e8f1a-35cc-4769-966d-024c662a6df8" providerId="ADAL" clId="{98956841-3442-42EF-9128-4C61D946980E}" dt="2024-09-13T01:21:16.675" v="5" actId="6264"/>
          <ac:spMkLst>
            <pc:docMk/>
            <pc:sldMk cId="1501924669" sldId="1123"/>
            <ac:spMk id="6" creationId="{38E32B02-7C4F-8605-801F-564560DE3BBF}"/>
          </ac:spMkLst>
        </pc:spChg>
        <pc:spChg chg="mod ord">
          <ac:chgData name="Samuel Kim" userId="0b4e8f1a-35cc-4769-966d-024c662a6df8" providerId="ADAL" clId="{98956841-3442-42EF-9128-4C61D946980E}" dt="2024-09-13T01:21:28.525" v="9" actId="948"/>
          <ac:spMkLst>
            <pc:docMk/>
            <pc:sldMk cId="1501924669" sldId="1123"/>
            <ac:spMk id="7" creationId="{CAD42074-5DE9-361E-F135-C11FB423C232}"/>
          </ac:spMkLst>
        </pc:spChg>
        <pc:spChg chg="add del mod ord">
          <ac:chgData name="Samuel Kim" userId="0b4e8f1a-35cc-4769-966d-024c662a6df8" providerId="ADAL" clId="{98956841-3442-42EF-9128-4C61D946980E}" dt="2024-09-13T01:21:16.675" v="5" actId="6264"/>
          <ac:spMkLst>
            <pc:docMk/>
            <pc:sldMk cId="1501924669" sldId="1123"/>
            <ac:spMk id="8" creationId="{38AAA6C0-3F23-41D0-A56D-999D350DE061}"/>
          </ac:spMkLst>
        </pc:spChg>
        <pc:spChg chg="add del mod ord">
          <ac:chgData name="Samuel Kim" userId="0b4e8f1a-35cc-4769-966d-024c662a6df8" providerId="ADAL" clId="{98956841-3442-42EF-9128-4C61D946980E}" dt="2024-09-13T01:21:16.675" v="5" actId="6264"/>
          <ac:spMkLst>
            <pc:docMk/>
            <pc:sldMk cId="1501924669" sldId="1123"/>
            <ac:spMk id="9" creationId="{AF1EEF17-748E-EEE3-A7AC-4BF12082433C}"/>
          </ac:spMkLst>
        </pc:spChg>
        <pc:spChg chg="add del mod ord">
          <ac:chgData name="Samuel Kim" userId="0b4e8f1a-35cc-4769-966d-024c662a6df8" providerId="ADAL" clId="{98956841-3442-42EF-9128-4C61D946980E}" dt="2024-09-13T01:21:16.675" v="5" actId="6264"/>
          <ac:spMkLst>
            <pc:docMk/>
            <pc:sldMk cId="1501924669" sldId="1123"/>
            <ac:spMk id="10" creationId="{08DBA7B9-717B-7B62-498F-679F1FF130C5}"/>
          </ac:spMkLst>
        </pc:spChg>
        <pc:spChg chg="add del mod ord">
          <ac:chgData name="Samuel Kim" userId="0b4e8f1a-35cc-4769-966d-024c662a6df8" providerId="ADAL" clId="{98956841-3442-42EF-9128-4C61D946980E}" dt="2024-09-13T01:21:16.675" v="5" actId="6264"/>
          <ac:spMkLst>
            <pc:docMk/>
            <pc:sldMk cId="1501924669" sldId="1123"/>
            <ac:spMk id="11" creationId="{6BDB6803-B9E3-A930-0D60-B78069092317}"/>
          </ac:spMkLst>
        </pc:spChg>
        <pc:spChg chg="add del mod ord">
          <ac:chgData name="Samuel Kim" userId="0b4e8f1a-35cc-4769-966d-024c662a6df8" providerId="ADAL" clId="{98956841-3442-42EF-9128-4C61D946980E}" dt="2024-09-13T01:21:16.675" v="5" actId="6264"/>
          <ac:spMkLst>
            <pc:docMk/>
            <pc:sldMk cId="1501924669" sldId="1123"/>
            <ac:spMk id="12" creationId="{5C1500FF-FC8A-BB57-6587-F875F945EAF5}"/>
          </ac:spMkLst>
        </pc:spChg>
        <pc:spChg chg="add del mod ord">
          <ac:chgData name="Samuel Kim" userId="0b4e8f1a-35cc-4769-966d-024c662a6df8" providerId="ADAL" clId="{98956841-3442-42EF-9128-4C61D946980E}" dt="2024-09-13T01:21:16.675" v="5" actId="6264"/>
          <ac:spMkLst>
            <pc:docMk/>
            <pc:sldMk cId="1501924669" sldId="1123"/>
            <ac:spMk id="13" creationId="{F5BA9032-6D2F-8399-33B7-F193784524D3}"/>
          </ac:spMkLst>
        </pc:spChg>
        <pc:spChg chg="add del mod ord">
          <ac:chgData name="Samuel Kim" userId="0b4e8f1a-35cc-4769-966d-024c662a6df8" providerId="ADAL" clId="{98956841-3442-42EF-9128-4C61D946980E}" dt="2024-09-13T01:21:16.675" v="5" actId="6264"/>
          <ac:spMkLst>
            <pc:docMk/>
            <pc:sldMk cId="1501924669" sldId="1123"/>
            <ac:spMk id="14" creationId="{A2400499-F9A7-A66C-8EEC-736C794702B4}"/>
          </ac:spMkLst>
        </pc:spChg>
        <pc:spChg chg="add del mod ord">
          <ac:chgData name="Samuel Kim" userId="0b4e8f1a-35cc-4769-966d-024c662a6df8" providerId="ADAL" clId="{98956841-3442-42EF-9128-4C61D946980E}" dt="2024-09-13T01:21:16.675" v="5" actId="6264"/>
          <ac:spMkLst>
            <pc:docMk/>
            <pc:sldMk cId="1501924669" sldId="1123"/>
            <ac:spMk id="15" creationId="{DCA04084-B49C-1C4D-77CD-CA1DB7924DEA}"/>
          </ac:spMkLst>
        </pc:spChg>
        <pc:spChg chg="add del mod ord">
          <ac:chgData name="Samuel Kim" userId="0b4e8f1a-35cc-4769-966d-024c662a6df8" providerId="ADAL" clId="{98956841-3442-42EF-9128-4C61D946980E}" dt="2024-09-13T01:21:16.675" v="5" actId="6264"/>
          <ac:spMkLst>
            <pc:docMk/>
            <pc:sldMk cId="1501924669" sldId="1123"/>
            <ac:spMk id="16" creationId="{F10CAED3-1132-7C18-2A26-DF9D7547EF8B}"/>
          </ac:spMkLst>
        </pc:spChg>
        <pc:spChg chg="add del mod ord">
          <ac:chgData name="Samuel Kim" userId="0b4e8f1a-35cc-4769-966d-024c662a6df8" providerId="ADAL" clId="{98956841-3442-42EF-9128-4C61D946980E}" dt="2024-09-13T01:21:16.675" v="5" actId="6264"/>
          <ac:spMkLst>
            <pc:docMk/>
            <pc:sldMk cId="1501924669" sldId="1123"/>
            <ac:spMk id="17" creationId="{FA644F2C-4C4A-4552-946C-257E8BE7D23A}"/>
          </ac:spMkLst>
        </pc:spChg>
        <pc:spChg chg="add del mod ord">
          <ac:chgData name="Samuel Kim" userId="0b4e8f1a-35cc-4769-966d-024c662a6df8" providerId="ADAL" clId="{98956841-3442-42EF-9128-4C61D946980E}" dt="2024-09-13T01:21:16.675" v="5" actId="6264"/>
          <ac:spMkLst>
            <pc:docMk/>
            <pc:sldMk cId="1501924669" sldId="1123"/>
            <ac:spMk id="18" creationId="{EFC25674-C6B8-5445-2468-5006C47124D2}"/>
          </ac:spMkLst>
        </pc:spChg>
        <pc:spChg chg="add del mod ord">
          <ac:chgData name="Samuel Kim" userId="0b4e8f1a-35cc-4769-966d-024c662a6df8" providerId="ADAL" clId="{98956841-3442-42EF-9128-4C61D946980E}" dt="2024-09-13T01:21:16.675" v="5" actId="6264"/>
          <ac:spMkLst>
            <pc:docMk/>
            <pc:sldMk cId="1501924669" sldId="1123"/>
            <ac:spMk id="19" creationId="{138D28E1-585E-BE6D-A668-829220C65160}"/>
          </ac:spMkLst>
        </pc:spChg>
        <pc:spChg chg="add del mod ord">
          <ac:chgData name="Samuel Kim" userId="0b4e8f1a-35cc-4769-966d-024c662a6df8" providerId="ADAL" clId="{98956841-3442-42EF-9128-4C61D946980E}" dt="2024-09-13T01:21:16.675" v="5" actId="6264"/>
          <ac:spMkLst>
            <pc:docMk/>
            <pc:sldMk cId="1501924669" sldId="1123"/>
            <ac:spMk id="20" creationId="{8FBD371F-01CE-3C7D-4F32-D30D917CC2D9}"/>
          </ac:spMkLst>
        </pc:spChg>
        <pc:spChg chg="add del mod ord">
          <ac:chgData name="Samuel Kim" userId="0b4e8f1a-35cc-4769-966d-024c662a6df8" providerId="ADAL" clId="{98956841-3442-42EF-9128-4C61D946980E}" dt="2024-09-13T01:21:16.675" v="5" actId="6264"/>
          <ac:spMkLst>
            <pc:docMk/>
            <pc:sldMk cId="1501924669" sldId="1123"/>
            <ac:spMk id="21" creationId="{CD93A66A-59F6-F409-784A-D72D16B17678}"/>
          </ac:spMkLst>
        </pc:spChg>
        <pc:spChg chg="add del mod ord">
          <ac:chgData name="Samuel Kim" userId="0b4e8f1a-35cc-4769-966d-024c662a6df8" providerId="ADAL" clId="{98956841-3442-42EF-9128-4C61D946980E}" dt="2024-09-13T01:21:16.675" v="5" actId="6264"/>
          <ac:spMkLst>
            <pc:docMk/>
            <pc:sldMk cId="1501924669" sldId="1123"/>
            <ac:spMk id="22" creationId="{F8B505AB-FE46-EE8F-2D8F-C35224783EEC}"/>
          </ac:spMkLst>
        </pc:spChg>
        <pc:spChg chg="mod ord">
          <ac:chgData name="Samuel Kim" userId="0b4e8f1a-35cc-4769-966d-024c662a6df8" providerId="ADAL" clId="{98956841-3442-42EF-9128-4C61D946980E}" dt="2024-09-13T01:21:16.675" v="5" actId="6264"/>
          <ac:spMkLst>
            <pc:docMk/>
            <pc:sldMk cId="1501924669" sldId="1123"/>
            <ac:spMk id="23" creationId="{597D952B-4B1F-DEBA-2518-49F2FAB48227}"/>
          </ac:spMkLst>
        </pc:spChg>
        <pc:spChg chg="add del mod ord">
          <ac:chgData name="Samuel Kim" userId="0b4e8f1a-35cc-4769-966d-024c662a6df8" providerId="ADAL" clId="{98956841-3442-42EF-9128-4C61D946980E}" dt="2024-09-13T01:21:16.675" v="5" actId="6264"/>
          <ac:spMkLst>
            <pc:docMk/>
            <pc:sldMk cId="1501924669" sldId="1123"/>
            <ac:spMk id="24" creationId="{D2AA70D0-782B-D619-19E1-BF8FFD0F8EF6}"/>
          </ac:spMkLst>
        </pc:spChg>
        <pc:spChg chg="add del mod">
          <ac:chgData name="Samuel Kim" userId="0b4e8f1a-35cc-4769-966d-024c662a6df8" providerId="ADAL" clId="{98956841-3442-42EF-9128-4C61D946980E}" dt="2024-09-13T01:21:16.675" v="5" actId="6264"/>
          <ac:spMkLst>
            <pc:docMk/>
            <pc:sldMk cId="1501924669" sldId="1123"/>
            <ac:spMk id="25" creationId="{A44CEB8E-5673-0331-8B3A-53322554DB4C}"/>
          </ac:spMkLst>
        </pc:spChg>
        <pc:spChg chg="add del mod">
          <ac:chgData name="Samuel Kim" userId="0b4e8f1a-35cc-4769-966d-024c662a6df8" providerId="ADAL" clId="{98956841-3442-42EF-9128-4C61D946980E}" dt="2024-09-13T01:21:16.675" v="5" actId="6264"/>
          <ac:spMkLst>
            <pc:docMk/>
            <pc:sldMk cId="1501924669" sldId="1123"/>
            <ac:spMk id="26" creationId="{41FE91BE-B033-9CBC-A80E-660D48B8CFF8}"/>
          </ac:spMkLst>
        </pc:spChg>
        <pc:spChg chg="add del mod">
          <ac:chgData name="Samuel Kim" userId="0b4e8f1a-35cc-4769-966d-024c662a6df8" providerId="ADAL" clId="{98956841-3442-42EF-9128-4C61D946980E}" dt="2024-09-13T01:21:16.675" v="5" actId="6264"/>
          <ac:spMkLst>
            <pc:docMk/>
            <pc:sldMk cId="1501924669" sldId="1123"/>
            <ac:spMk id="27" creationId="{8DD324C6-957E-28BA-83DA-98478C10E959}"/>
          </ac:spMkLst>
        </pc:spChg>
        <pc:spChg chg="add del mod ord">
          <ac:chgData name="Samuel Kim" userId="0b4e8f1a-35cc-4769-966d-024c662a6df8" providerId="ADAL" clId="{98956841-3442-42EF-9128-4C61D946980E}" dt="2024-09-13T01:21:21.946" v="6" actId="478"/>
          <ac:spMkLst>
            <pc:docMk/>
            <pc:sldMk cId="1501924669" sldId="1123"/>
            <ac:spMk id="28" creationId="{D306DD7C-4CC3-173D-555A-E22431158631}"/>
          </ac:spMkLst>
        </pc:spChg>
        <pc:spChg chg="add del mod ord">
          <ac:chgData name="Samuel Kim" userId="0b4e8f1a-35cc-4769-966d-024c662a6df8" providerId="ADAL" clId="{98956841-3442-42EF-9128-4C61D946980E}" dt="2024-09-13T01:21:21.946" v="6" actId="478"/>
          <ac:spMkLst>
            <pc:docMk/>
            <pc:sldMk cId="1501924669" sldId="1123"/>
            <ac:spMk id="29" creationId="{D28021CE-7A63-6CE5-A499-C282B6129CC8}"/>
          </ac:spMkLst>
        </pc:spChg>
        <pc:spChg chg="add del mod ord">
          <ac:chgData name="Samuel Kim" userId="0b4e8f1a-35cc-4769-966d-024c662a6df8" providerId="ADAL" clId="{98956841-3442-42EF-9128-4C61D946980E}" dt="2024-09-13T01:21:21.946" v="6" actId="478"/>
          <ac:spMkLst>
            <pc:docMk/>
            <pc:sldMk cId="1501924669" sldId="1123"/>
            <ac:spMk id="30" creationId="{1EFAB998-8A80-2C75-0353-77AAC93D82CD}"/>
          </ac:spMkLst>
        </pc:spChg>
        <pc:spChg chg="add del mod ord">
          <ac:chgData name="Samuel Kim" userId="0b4e8f1a-35cc-4769-966d-024c662a6df8" providerId="ADAL" clId="{98956841-3442-42EF-9128-4C61D946980E}" dt="2024-09-13T01:21:21.946" v="6" actId="478"/>
          <ac:spMkLst>
            <pc:docMk/>
            <pc:sldMk cId="1501924669" sldId="1123"/>
            <ac:spMk id="31" creationId="{5FF29CFE-A5FD-BA85-17EC-FF2C2270BB4A}"/>
          </ac:spMkLst>
        </pc:spChg>
        <pc:spChg chg="add del mod ord">
          <ac:chgData name="Samuel Kim" userId="0b4e8f1a-35cc-4769-966d-024c662a6df8" providerId="ADAL" clId="{98956841-3442-42EF-9128-4C61D946980E}" dt="2024-09-13T01:21:21.946" v="6" actId="478"/>
          <ac:spMkLst>
            <pc:docMk/>
            <pc:sldMk cId="1501924669" sldId="1123"/>
            <ac:spMk id="32" creationId="{A90297D6-3620-2CEC-CD6B-4792EC490605}"/>
          </ac:spMkLst>
        </pc:spChg>
        <pc:spChg chg="add del mod ord">
          <ac:chgData name="Samuel Kim" userId="0b4e8f1a-35cc-4769-966d-024c662a6df8" providerId="ADAL" clId="{98956841-3442-42EF-9128-4C61D946980E}" dt="2024-09-13T01:21:21.946" v="6" actId="478"/>
          <ac:spMkLst>
            <pc:docMk/>
            <pc:sldMk cId="1501924669" sldId="1123"/>
            <ac:spMk id="33" creationId="{896F4680-005B-B820-4F5A-750EE32F4C8E}"/>
          </ac:spMkLst>
        </pc:spChg>
        <pc:spChg chg="add del mod ord">
          <ac:chgData name="Samuel Kim" userId="0b4e8f1a-35cc-4769-966d-024c662a6df8" providerId="ADAL" clId="{98956841-3442-42EF-9128-4C61D946980E}" dt="2024-09-13T01:21:21.946" v="6" actId="478"/>
          <ac:spMkLst>
            <pc:docMk/>
            <pc:sldMk cId="1501924669" sldId="1123"/>
            <ac:spMk id="34" creationId="{FCD8CECF-7103-8638-2997-63E6F29A77CD}"/>
          </ac:spMkLst>
        </pc:spChg>
        <pc:spChg chg="add del mod ord">
          <ac:chgData name="Samuel Kim" userId="0b4e8f1a-35cc-4769-966d-024c662a6df8" providerId="ADAL" clId="{98956841-3442-42EF-9128-4C61D946980E}" dt="2024-09-13T01:21:21.946" v="6" actId="478"/>
          <ac:spMkLst>
            <pc:docMk/>
            <pc:sldMk cId="1501924669" sldId="1123"/>
            <ac:spMk id="35" creationId="{62279088-CAF9-48A9-A13D-BA6463B4526A}"/>
          </ac:spMkLst>
        </pc:spChg>
        <pc:spChg chg="add del mod ord">
          <ac:chgData name="Samuel Kim" userId="0b4e8f1a-35cc-4769-966d-024c662a6df8" providerId="ADAL" clId="{98956841-3442-42EF-9128-4C61D946980E}" dt="2024-09-13T01:21:21.946" v="6" actId="478"/>
          <ac:spMkLst>
            <pc:docMk/>
            <pc:sldMk cId="1501924669" sldId="1123"/>
            <ac:spMk id="36" creationId="{E830DBFC-1E8D-B79D-E12D-6CB9A11E4277}"/>
          </ac:spMkLst>
        </pc:spChg>
        <pc:spChg chg="add del mod ord">
          <ac:chgData name="Samuel Kim" userId="0b4e8f1a-35cc-4769-966d-024c662a6df8" providerId="ADAL" clId="{98956841-3442-42EF-9128-4C61D946980E}" dt="2024-09-13T01:21:21.946" v="6" actId="478"/>
          <ac:spMkLst>
            <pc:docMk/>
            <pc:sldMk cId="1501924669" sldId="1123"/>
            <ac:spMk id="37" creationId="{0A5DC322-3A80-B6ED-1B85-D6D82D368DC1}"/>
          </ac:spMkLst>
        </pc:spChg>
        <pc:spChg chg="add del mod ord">
          <ac:chgData name="Samuel Kim" userId="0b4e8f1a-35cc-4769-966d-024c662a6df8" providerId="ADAL" clId="{98956841-3442-42EF-9128-4C61D946980E}" dt="2024-09-13T01:21:21.946" v="6" actId="478"/>
          <ac:spMkLst>
            <pc:docMk/>
            <pc:sldMk cId="1501924669" sldId="1123"/>
            <ac:spMk id="38" creationId="{F15E336F-589A-E46E-C9F9-F26BC9644EF1}"/>
          </ac:spMkLst>
        </pc:spChg>
        <pc:spChg chg="add del mod ord">
          <ac:chgData name="Samuel Kim" userId="0b4e8f1a-35cc-4769-966d-024c662a6df8" providerId="ADAL" clId="{98956841-3442-42EF-9128-4C61D946980E}" dt="2024-09-13T01:21:21.946" v="6" actId="478"/>
          <ac:spMkLst>
            <pc:docMk/>
            <pc:sldMk cId="1501924669" sldId="1123"/>
            <ac:spMk id="39" creationId="{EACB25C3-BA34-77A7-0E63-4D6E3491357C}"/>
          </ac:spMkLst>
        </pc:spChg>
        <pc:spChg chg="add del mod ord">
          <ac:chgData name="Samuel Kim" userId="0b4e8f1a-35cc-4769-966d-024c662a6df8" providerId="ADAL" clId="{98956841-3442-42EF-9128-4C61D946980E}" dt="2024-09-13T01:21:21.946" v="6" actId="478"/>
          <ac:spMkLst>
            <pc:docMk/>
            <pc:sldMk cId="1501924669" sldId="1123"/>
            <ac:spMk id="40" creationId="{1FEDB9C4-98AB-419F-9C5A-B3367BBE997A}"/>
          </ac:spMkLst>
        </pc:spChg>
        <pc:spChg chg="add del mod ord">
          <ac:chgData name="Samuel Kim" userId="0b4e8f1a-35cc-4769-966d-024c662a6df8" providerId="ADAL" clId="{98956841-3442-42EF-9128-4C61D946980E}" dt="2024-09-13T01:21:21.946" v="6" actId="478"/>
          <ac:spMkLst>
            <pc:docMk/>
            <pc:sldMk cId="1501924669" sldId="1123"/>
            <ac:spMk id="41" creationId="{432CDE23-42B6-7BEA-A727-F4F191804985}"/>
          </ac:spMkLst>
        </pc:spChg>
        <pc:spChg chg="add del mod ord">
          <ac:chgData name="Samuel Kim" userId="0b4e8f1a-35cc-4769-966d-024c662a6df8" providerId="ADAL" clId="{98956841-3442-42EF-9128-4C61D946980E}" dt="2024-09-13T01:21:21.946" v="6" actId="478"/>
          <ac:spMkLst>
            <pc:docMk/>
            <pc:sldMk cId="1501924669" sldId="1123"/>
            <ac:spMk id="42" creationId="{B21EACCA-07AA-A0D5-2D5C-3E6985B99626}"/>
          </ac:spMkLst>
        </pc:spChg>
        <pc:spChg chg="add del mod ord">
          <ac:chgData name="Samuel Kim" userId="0b4e8f1a-35cc-4769-966d-024c662a6df8" providerId="ADAL" clId="{98956841-3442-42EF-9128-4C61D946980E}" dt="2024-09-13T01:21:21.946" v="6" actId="478"/>
          <ac:spMkLst>
            <pc:docMk/>
            <pc:sldMk cId="1501924669" sldId="1123"/>
            <ac:spMk id="43" creationId="{D3FA73DC-E309-4FFD-292B-22A134C97F7F}"/>
          </ac:spMkLst>
        </pc:spChg>
        <pc:spChg chg="add del mod ord">
          <ac:chgData name="Samuel Kim" userId="0b4e8f1a-35cc-4769-966d-024c662a6df8" providerId="ADAL" clId="{98956841-3442-42EF-9128-4C61D946980E}" dt="2024-09-13T01:21:21.946" v="6" actId="478"/>
          <ac:spMkLst>
            <pc:docMk/>
            <pc:sldMk cId="1501924669" sldId="1123"/>
            <ac:spMk id="44" creationId="{26BFBF16-633E-7C4A-C2E7-D03682625DCF}"/>
          </ac:spMkLst>
        </pc:spChg>
        <pc:spChg chg="add del mod ord">
          <ac:chgData name="Samuel Kim" userId="0b4e8f1a-35cc-4769-966d-024c662a6df8" providerId="ADAL" clId="{98956841-3442-42EF-9128-4C61D946980E}" dt="2024-09-13T01:21:21.946" v="6" actId="478"/>
          <ac:spMkLst>
            <pc:docMk/>
            <pc:sldMk cId="1501924669" sldId="1123"/>
            <ac:spMk id="45" creationId="{FCDE10BE-D971-A535-AD59-DBB350EBE8AD}"/>
          </ac:spMkLst>
        </pc:spChg>
        <pc:spChg chg="add del mod ord">
          <ac:chgData name="Samuel Kim" userId="0b4e8f1a-35cc-4769-966d-024c662a6df8" providerId="ADAL" clId="{98956841-3442-42EF-9128-4C61D946980E}" dt="2024-09-13T01:21:21.946" v="6" actId="478"/>
          <ac:spMkLst>
            <pc:docMk/>
            <pc:sldMk cId="1501924669" sldId="1123"/>
            <ac:spMk id="46" creationId="{1E6E1CFF-A42C-80AA-E7C8-AD185B5D978B}"/>
          </ac:spMkLst>
        </pc:spChg>
        <pc:spChg chg="add del mod ord">
          <ac:chgData name="Samuel Kim" userId="0b4e8f1a-35cc-4769-966d-024c662a6df8" providerId="ADAL" clId="{98956841-3442-42EF-9128-4C61D946980E}" dt="2024-09-13T01:21:21.946" v="6" actId="478"/>
          <ac:spMkLst>
            <pc:docMk/>
            <pc:sldMk cId="1501924669" sldId="1123"/>
            <ac:spMk id="47" creationId="{48FB0AF9-4BD3-1617-01B5-8DD75C4260A2}"/>
          </ac:spMkLst>
        </pc:spChg>
      </pc:sldChg>
      <pc:sldMasterChg chg="delSldLayout">
        <pc:chgData name="Samuel Kim" userId="0b4e8f1a-35cc-4769-966d-024c662a6df8" providerId="ADAL" clId="{98956841-3442-42EF-9128-4C61D946980E}" dt="2024-09-13T01:22:18.910" v="12" actId="2696"/>
        <pc:sldMasterMkLst>
          <pc:docMk/>
          <pc:sldMasterMk cId="2910674328" sldId="2147483679"/>
        </pc:sldMasterMkLst>
        <pc:sldLayoutChg chg="del">
          <pc:chgData name="Samuel Kim" userId="0b4e8f1a-35cc-4769-966d-024c662a6df8" providerId="ADAL" clId="{98956841-3442-42EF-9128-4C61D946980E}" dt="2024-09-13T01:22:18.910" v="12" actId="2696"/>
          <pc:sldLayoutMkLst>
            <pc:docMk/>
            <pc:sldMasterMk cId="2910674328" sldId="2147483679"/>
            <pc:sldLayoutMk cId="1324741247" sldId="2147483682"/>
          </pc:sldLayoutMkLst>
        </pc:sldLayoutChg>
        <pc:sldLayoutChg chg="del">
          <pc:chgData name="Samuel Kim" userId="0b4e8f1a-35cc-4769-966d-024c662a6df8" providerId="ADAL" clId="{98956841-3442-42EF-9128-4C61D946980E}" dt="2024-09-13T01:21:47.814" v="10" actId="2696"/>
          <pc:sldLayoutMkLst>
            <pc:docMk/>
            <pc:sldMasterMk cId="2910674328" sldId="2147483679"/>
            <pc:sldLayoutMk cId="4271913748" sldId="2147483683"/>
          </pc:sldLayoutMkLst>
        </pc:sldLayoutChg>
        <pc:sldLayoutChg chg="del">
          <pc:chgData name="Samuel Kim" userId="0b4e8f1a-35cc-4769-966d-024c662a6df8" providerId="ADAL" clId="{98956841-3442-42EF-9128-4C61D946980E}" dt="2024-09-13T01:21:51.754" v="11" actId="2696"/>
          <pc:sldLayoutMkLst>
            <pc:docMk/>
            <pc:sldMasterMk cId="2910674328" sldId="2147483679"/>
            <pc:sldLayoutMk cId="4195891270" sldId="2147483684"/>
          </pc:sldLayoutMkLst>
        </pc:sldLayoutChg>
      </pc:sldMasterChg>
    </pc:docChg>
  </pc:docChgLst>
  <pc:docChgLst>
    <pc:chgData name="Kathleen Speck" userId="1c3bee05-3f30-471c-9c5c-6f1d82c4dd7a" providerId="ADAL" clId="{3F3A40CF-9E93-49D1-A68A-C172D540F995}"/>
    <pc:docChg chg="custSel modSld">
      <pc:chgData name="Kathleen Speck" userId="1c3bee05-3f30-471c-9c5c-6f1d82c4dd7a" providerId="ADAL" clId="{3F3A40CF-9E93-49D1-A68A-C172D540F995}" dt="2024-06-12T18:37:24.899" v="6" actId="1592"/>
      <pc:docMkLst>
        <pc:docMk/>
      </pc:docMkLst>
      <pc:sldChg chg="delCm">
        <pc:chgData name="Kathleen Speck" userId="1c3bee05-3f30-471c-9c5c-6f1d82c4dd7a" providerId="ADAL" clId="{3F3A40CF-9E93-49D1-A68A-C172D540F995}" dt="2024-06-12T18:37:07.206" v="5" actId="1592"/>
        <pc:sldMkLst>
          <pc:docMk/>
          <pc:sldMk cId="1456226579" sldId="993"/>
        </pc:sldMkLst>
      </pc:sldChg>
      <pc:sldChg chg="modSp mod">
        <pc:chgData name="Kathleen Speck" userId="1c3bee05-3f30-471c-9c5c-6f1d82c4dd7a" providerId="ADAL" clId="{3F3A40CF-9E93-49D1-A68A-C172D540F995}" dt="2024-06-12T18:12:59.976" v="1" actId="20577"/>
        <pc:sldMkLst>
          <pc:docMk/>
          <pc:sldMk cId="146886503" sldId="1090"/>
        </pc:sldMkLst>
        <pc:spChg chg="mod">
          <ac:chgData name="Kathleen Speck" userId="1c3bee05-3f30-471c-9c5c-6f1d82c4dd7a" providerId="ADAL" clId="{3F3A40CF-9E93-49D1-A68A-C172D540F995}" dt="2024-06-12T18:12:59.976" v="1" actId="20577"/>
          <ac:spMkLst>
            <pc:docMk/>
            <pc:sldMk cId="146886503" sldId="1090"/>
            <ac:spMk id="2" creationId="{E7BB2ADA-8C4E-03BA-3123-A52F8BE17BFE}"/>
          </ac:spMkLst>
        </pc:spChg>
      </pc:sldChg>
      <pc:sldChg chg="addCm delCm">
        <pc:chgData name="Kathleen Speck" userId="1c3bee05-3f30-471c-9c5c-6f1d82c4dd7a" providerId="ADAL" clId="{3F3A40CF-9E93-49D1-A68A-C172D540F995}" dt="2024-06-12T18:37:24.899" v="6" actId="1592"/>
        <pc:sldMkLst>
          <pc:docMk/>
          <pc:sldMk cId="390856273" sldId="1101"/>
        </pc:sldMkLst>
      </pc:sldChg>
    </pc:docChg>
  </pc:docChgLst>
  <pc:docChgLst>
    <pc:chgData name="Katie Naberhaus" userId="1d40637a-8e16-4e9d-a93a-2c3b002dc8a4" providerId="ADAL" clId="{36414D65-4EB1-4ABF-934B-A6D5D0B058C9}"/>
    <pc:docChg chg="undo custSel addSld delSld modSld sldOrd">
      <pc:chgData name="Katie Naberhaus" userId="1d40637a-8e16-4e9d-a93a-2c3b002dc8a4" providerId="ADAL" clId="{36414D65-4EB1-4ABF-934B-A6D5D0B058C9}" dt="2024-07-25T17:59:12.943" v="429" actId="1589"/>
      <pc:docMkLst>
        <pc:docMk/>
      </pc:docMkLst>
      <pc:sldChg chg="addCm">
        <pc:chgData name="Katie Naberhaus" userId="1d40637a-8e16-4e9d-a93a-2c3b002dc8a4" providerId="ADAL" clId="{36414D65-4EB1-4ABF-934B-A6D5D0B058C9}" dt="2024-07-25T17:59:12.943" v="429" actId="1589"/>
        <pc:sldMkLst>
          <pc:docMk/>
          <pc:sldMk cId="357199285" sldId="1080"/>
        </pc:sldMkLst>
      </pc:sldChg>
      <pc:sldChg chg="modSp mod addCm">
        <pc:chgData name="Katie Naberhaus" userId="1d40637a-8e16-4e9d-a93a-2c3b002dc8a4" providerId="ADAL" clId="{36414D65-4EB1-4ABF-934B-A6D5D0B058C9}" dt="2024-07-25T17:57:35.575" v="427" actId="1589"/>
        <pc:sldMkLst>
          <pc:docMk/>
          <pc:sldMk cId="2146623978" sldId="1082"/>
        </pc:sldMkLst>
        <pc:spChg chg="mod">
          <ac:chgData name="Katie Naberhaus" userId="1d40637a-8e16-4e9d-a93a-2c3b002dc8a4" providerId="ADAL" clId="{36414D65-4EB1-4ABF-934B-A6D5D0B058C9}" dt="2024-07-25T17:57:25.459" v="426" actId="20577"/>
          <ac:spMkLst>
            <pc:docMk/>
            <pc:sldMk cId="2146623978" sldId="1082"/>
            <ac:spMk id="29" creationId="{7C1CFD5C-DC53-A66C-8838-7FF5BA3CB4F1}"/>
          </ac:spMkLst>
        </pc:spChg>
      </pc:sldChg>
      <pc:sldChg chg="mod modShow">
        <pc:chgData name="Katie Naberhaus" userId="1d40637a-8e16-4e9d-a93a-2c3b002dc8a4" providerId="ADAL" clId="{36414D65-4EB1-4ABF-934B-A6D5D0B058C9}" dt="2024-07-23T19:14:29.390" v="107" actId="729"/>
        <pc:sldMkLst>
          <pc:docMk/>
          <pc:sldMk cId="1147775949" sldId="1084"/>
        </pc:sldMkLst>
      </pc:sldChg>
      <pc:sldChg chg="mod modShow">
        <pc:chgData name="Katie Naberhaus" userId="1d40637a-8e16-4e9d-a93a-2c3b002dc8a4" providerId="ADAL" clId="{36414D65-4EB1-4ABF-934B-A6D5D0B058C9}" dt="2024-07-23T19:14:40.428" v="109" actId="729"/>
        <pc:sldMkLst>
          <pc:docMk/>
          <pc:sldMk cId="2825356143" sldId="1092"/>
        </pc:sldMkLst>
      </pc:sldChg>
      <pc:sldChg chg="addSp modSp mod ord">
        <pc:chgData name="Katie Naberhaus" userId="1d40637a-8e16-4e9d-a93a-2c3b002dc8a4" providerId="ADAL" clId="{36414D65-4EB1-4ABF-934B-A6D5D0B058C9}" dt="2024-07-24T15:47:02.463" v="403" actId="14100"/>
        <pc:sldMkLst>
          <pc:docMk/>
          <pc:sldMk cId="2833377441" sldId="1095"/>
        </pc:sldMkLst>
        <pc:spChg chg="mod">
          <ac:chgData name="Katie Naberhaus" userId="1d40637a-8e16-4e9d-a93a-2c3b002dc8a4" providerId="ADAL" clId="{36414D65-4EB1-4ABF-934B-A6D5D0B058C9}" dt="2024-07-24T15:47:02.463" v="403" actId="14100"/>
          <ac:spMkLst>
            <pc:docMk/>
            <pc:sldMk cId="2833377441" sldId="1095"/>
            <ac:spMk id="3" creationId="{8DF15259-425C-8AFC-B616-1207F4402CE7}"/>
          </ac:spMkLst>
        </pc:spChg>
        <pc:spChg chg="mod">
          <ac:chgData name="Katie Naberhaus" userId="1d40637a-8e16-4e9d-a93a-2c3b002dc8a4" providerId="ADAL" clId="{36414D65-4EB1-4ABF-934B-A6D5D0B058C9}" dt="2024-07-24T15:43:25.672" v="399" actId="14100"/>
          <ac:spMkLst>
            <pc:docMk/>
            <pc:sldMk cId="2833377441" sldId="1095"/>
            <ac:spMk id="4" creationId="{F1AA4088-62EB-A2D7-9468-B2C71D4FDE93}"/>
          </ac:spMkLst>
        </pc:spChg>
        <pc:spChg chg="mod">
          <ac:chgData name="Katie Naberhaus" userId="1d40637a-8e16-4e9d-a93a-2c3b002dc8a4" providerId="ADAL" clId="{36414D65-4EB1-4ABF-934B-A6D5D0B058C9}" dt="2024-07-24T15:42:54.827" v="393" actId="1035"/>
          <ac:spMkLst>
            <pc:docMk/>
            <pc:sldMk cId="2833377441" sldId="1095"/>
            <ac:spMk id="5" creationId="{FFC90DBD-5A32-0DEB-7ED8-512623CC3F36}"/>
          </ac:spMkLst>
        </pc:spChg>
        <pc:spChg chg="mod">
          <ac:chgData name="Katie Naberhaus" userId="1d40637a-8e16-4e9d-a93a-2c3b002dc8a4" providerId="ADAL" clId="{36414D65-4EB1-4ABF-934B-A6D5D0B058C9}" dt="2024-07-24T15:41:41.370" v="381" actId="20577"/>
          <ac:spMkLst>
            <pc:docMk/>
            <pc:sldMk cId="2833377441" sldId="1095"/>
            <ac:spMk id="24" creationId="{91098CAA-8862-AD0B-FEA5-54288E59CCBD}"/>
          </ac:spMkLst>
        </pc:spChg>
        <pc:picChg chg="add mod">
          <ac:chgData name="Katie Naberhaus" userId="1d40637a-8e16-4e9d-a93a-2c3b002dc8a4" providerId="ADAL" clId="{36414D65-4EB1-4ABF-934B-A6D5D0B058C9}" dt="2024-07-24T15:42:49.217" v="392" actId="1076"/>
          <ac:picMkLst>
            <pc:docMk/>
            <pc:sldMk cId="2833377441" sldId="1095"/>
            <ac:picMk id="2" creationId="{4F5C4ED5-FA4A-3573-FB56-E0F9174CF510}"/>
          </ac:picMkLst>
        </pc:picChg>
      </pc:sldChg>
      <pc:sldChg chg="addSp modSp add del mod modShow">
        <pc:chgData name="Katie Naberhaus" userId="1d40637a-8e16-4e9d-a93a-2c3b002dc8a4" providerId="ADAL" clId="{36414D65-4EB1-4ABF-934B-A6D5D0B058C9}" dt="2024-07-24T17:34:54.411" v="404" actId="2696"/>
        <pc:sldMkLst>
          <pc:docMk/>
          <pc:sldMk cId="1214996114" sldId="1131"/>
        </pc:sldMkLst>
        <pc:spChg chg="mod">
          <ac:chgData name="Katie Naberhaus" userId="1d40637a-8e16-4e9d-a93a-2c3b002dc8a4" providerId="ADAL" clId="{36414D65-4EB1-4ABF-934B-A6D5D0B058C9}" dt="2024-07-23T19:09:50.191" v="82" actId="1076"/>
          <ac:spMkLst>
            <pc:docMk/>
            <pc:sldMk cId="1214996114" sldId="1131"/>
            <ac:spMk id="2" creationId="{EA3AEF44-DC53-B765-61E3-E1DE03542B8C}"/>
          </ac:spMkLst>
        </pc:spChg>
        <pc:spChg chg="mod">
          <ac:chgData name="Katie Naberhaus" userId="1d40637a-8e16-4e9d-a93a-2c3b002dc8a4" providerId="ADAL" clId="{36414D65-4EB1-4ABF-934B-A6D5D0B058C9}" dt="2024-07-23T19:10:36.175" v="90" actId="1076"/>
          <ac:spMkLst>
            <pc:docMk/>
            <pc:sldMk cId="1214996114" sldId="1131"/>
            <ac:spMk id="4" creationId="{0C121AC4-F76B-80D2-D340-8FFC7B98120B}"/>
          </ac:spMkLst>
        </pc:spChg>
        <pc:spChg chg="mod">
          <ac:chgData name="Katie Naberhaus" userId="1d40637a-8e16-4e9d-a93a-2c3b002dc8a4" providerId="ADAL" clId="{36414D65-4EB1-4ABF-934B-A6D5D0B058C9}" dt="2024-07-23T19:10:58.323" v="101" actId="14100"/>
          <ac:spMkLst>
            <pc:docMk/>
            <pc:sldMk cId="1214996114" sldId="1131"/>
            <ac:spMk id="32" creationId="{0FE42D14-380A-B471-B893-9AE19D8D5D6F}"/>
          </ac:spMkLst>
        </pc:spChg>
        <pc:graphicFrameChg chg="add mod">
          <ac:chgData name="Katie Naberhaus" userId="1d40637a-8e16-4e9d-a93a-2c3b002dc8a4" providerId="ADAL" clId="{36414D65-4EB1-4ABF-934B-A6D5D0B058C9}" dt="2024-07-23T18:59:37.344" v="55"/>
          <ac:graphicFrameMkLst>
            <pc:docMk/>
            <pc:sldMk cId="1214996114" sldId="1131"/>
            <ac:graphicFrameMk id="3" creationId="{B5B49402-41BA-4D9A-C799-2C1003AF669E}"/>
          </ac:graphicFrameMkLst>
        </pc:graphicFrameChg>
        <pc:picChg chg="add mod">
          <ac:chgData name="Katie Naberhaus" userId="1d40637a-8e16-4e9d-a93a-2c3b002dc8a4" providerId="ADAL" clId="{36414D65-4EB1-4ABF-934B-A6D5D0B058C9}" dt="2024-07-23T19:10:50.358" v="99" actId="1035"/>
          <ac:picMkLst>
            <pc:docMk/>
            <pc:sldMk cId="1214996114" sldId="1131"/>
            <ac:picMk id="25" creationId="{417172CD-9416-FE5F-904E-55C4935A7B12}"/>
          </ac:picMkLst>
        </pc:picChg>
        <pc:picChg chg="add">
          <ac:chgData name="Katie Naberhaus" userId="1d40637a-8e16-4e9d-a93a-2c3b002dc8a4" providerId="ADAL" clId="{36414D65-4EB1-4ABF-934B-A6D5D0B058C9}" dt="2024-07-23T19:03:01.656" v="59"/>
          <ac:picMkLst>
            <pc:docMk/>
            <pc:sldMk cId="1214996114" sldId="1131"/>
            <ac:picMk id="26" creationId="{BE234F7D-8E93-3F64-4902-B4502488D7CE}"/>
          </ac:picMkLst>
        </pc:picChg>
        <pc:picChg chg="mod">
          <ac:chgData name="Katie Naberhaus" userId="1d40637a-8e16-4e9d-a93a-2c3b002dc8a4" providerId="ADAL" clId="{36414D65-4EB1-4ABF-934B-A6D5D0B058C9}" dt="2024-07-23T19:10:55.647" v="100" actId="14100"/>
          <ac:picMkLst>
            <pc:docMk/>
            <pc:sldMk cId="1214996114" sldId="1131"/>
            <ac:picMk id="34" creationId="{48FBD8C9-08E5-7D5B-17E3-52AADD838383}"/>
          </ac:picMkLst>
        </pc:picChg>
      </pc:sldChg>
      <pc:sldChg chg="new del">
        <pc:chgData name="Katie Naberhaus" userId="1d40637a-8e16-4e9d-a93a-2c3b002dc8a4" providerId="ADAL" clId="{36414D65-4EB1-4ABF-934B-A6D5D0B058C9}" dt="2024-07-23T18:58:55.610" v="52" actId="680"/>
        <pc:sldMkLst>
          <pc:docMk/>
          <pc:sldMk cId="1138347872" sldId="1132"/>
        </pc:sldMkLst>
      </pc:sldChg>
      <pc:sldChg chg="new del">
        <pc:chgData name="Katie Naberhaus" userId="1d40637a-8e16-4e9d-a93a-2c3b002dc8a4" providerId="ADAL" clId="{36414D65-4EB1-4ABF-934B-A6D5D0B058C9}" dt="2024-07-23T18:59:00.906" v="54" actId="680"/>
        <pc:sldMkLst>
          <pc:docMk/>
          <pc:sldMk cId="2722397170" sldId="1132"/>
        </pc:sldMkLst>
      </pc:sldChg>
    </pc:docChg>
  </pc:docChgLst>
  <pc:docChgLst>
    <pc:chgData name="Kathleen Speck" userId="1c3bee05-3f30-471c-9c5c-6f1d82c4dd7a" providerId="ADAL" clId="{D13012EC-E4B2-462B-9106-819408FC4798}"/>
    <pc:docChg chg="modSld">
      <pc:chgData name="Kathleen Speck" userId="1c3bee05-3f30-471c-9c5c-6f1d82c4dd7a" providerId="ADAL" clId="{D13012EC-E4B2-462B-9106-819408FC4798}" dt="2024-09-15T15:03:47.561" v="15" actId="20577"/>
      <pc:docMkLst>
        <pc:docMk/>
      </pc:docMkLst>
      <pc:sldChg chg="modSp mod">
        <pc:chgData name="Kathleen Speck" userId="1c3bee05-3f30-471c-9c5c-6f1d82c4dd7a" providerId="ADAL" clId="{D13012EC-E4B2-462B-9106-819408FC4798}" dt="2024-09-15T15:00:56.046" v="1" actId="20577"/>
        <pc:sldMkLst>
          <pc:docMk/>
          <pc:sldMk cId="1456226579" sldId="993"/>
        </pc:sldMkLst>
        <pc:spChg chg="mod">
          <ac:chgData name="Kathleen Speck" userId="1c3bee05-3f30-471c-9c5c-6f1d82c4dd7a" providerId="ADAL" clId="{D13012EC-E4B2-462B-9106-819408FC4798}" dt="2024-09-15T15:00:56.046" v="1" actId="20577"/>
          <ac:spMkLst>
            <pc:docMk/>
            <pc:sldMk cId="1456226579" sldId="993"/>
            <ac:spMk id="27" creationId="{B2AEE3A0-46DA-27D3-E3FF-0BE0AECCFF68}"/>
          </ac:spMkLst>
        </pc:spChg>
      </pc:sldChg>
      <pc:sldChg chg="modSp mod">
        <pc:chgData name="Kathleen Speck" userId="1c3bee05-3f30-471c-9c5c-6f1d82c4dd7a" providerId="ADAL" clId="{D13012EC-E4B2-462B-9106-819408FC4798}" dt="2024-09-15T15:01:38.822" v="5" actId="20577"/>
        <pc:sldMkLst>
          <pc:docMk/>
          <pc:sldMk cId="2239579296" sldId="1124"/>
        </pc:sldMkLst>
        <pc:spChg chg="mod">
          <ac:chgData name="Kathleen Speck" userId="1c3bee05-3f30-471c-9c5c-6f1d82c4dd7a" providerId="ADAL" clId="{D13012EC-E4B2-462B-9106-819408FC4798}" dt="2024-09-15T15:01:38.822" v="5" actId="20577"/>
          <ac:spMkLst>
            <pc:docMk/>
            <pc:sldMk cId="2239579296" sldId="1124"/>
            <ac:spMk id="27" creationId="{B2AEE3A0-46DA-27D3-E3FF-0BE0AECCFF68}"/>
          </ac:spMkLst>
        </pc:spChg>
      </pc:sldChg>
      <pc:sldChg chg="modSp mod">
        <pc:chgData name="Kathleen Speck" userId="1c3bee05-3f30-471c-9c5c-6f1d82c4dd7a" providerId="ADAL" clId="{D13012EC-E4B2-462B-9106-819408FC4798}" dt="2024-09-15T15:02:52.316" v="11" actId="20577"/>
        <pc:sldMkLst>
          <pc:docMk/>
          <pc:sldMk cId="3503145641" sldId="1126"/>
        </pc:sldMkLst>
        <pc:spChg chg="mod">
          <ac:chgData name="Kathleen Speck" userId="1c3bee05-3f30-471c-9c5c-6f1d82c4dd7a" providerId="ADAL" clId="{D13012EC-E4B2-462B-9106-819408FC4798}" dt="2024-09-15T15:02:52.316" v="11" actId="20577"/>
          <ac:spMkLst>
            <pc:docMk/>
            <pc:sldMk cId="3503145641" sldId="1126"/>
            <ac:spMk id="27" creationId="{B2AEE3A0-46DA-27D3-E3FF-0BE0AECCFF68}"/>
          </ac:spMkLst>
        </pc:spChg>
      </pc:sldChg>
      <pc:sldChg chg="modSp mod">
        <pc:chgData name="Kathleen Speck" userId="1c3bee05-3f30-471c-9c5c-6f1d82c4dd7a" providerId="ADAL" clId="{D13012EC-E4B2-462B-9106-819408FC4798}" dt="2024-09-15T15:03:28.193" v="14" actId="20577"/>
        <pc:sldMkLst>
          <pc:docMk/>
          <pc:sldMk cId="2944210238" sldId="1127"/>
        </pc:sldMkLst>
        <pc:spChg chg="mod">
          <ac:chgData name="Kathleen Speck" userId="1c3bee05-3f30-471c-9c5c-6f1d82c4dd7a" providerId="ADAL" clId="{D13012EC-E4B2-462B-9106-819408FC4798}" dt="2024-09-15T15:03:28.193" v="14" actId="20577"/>
          <ac:spMkLst>
            <pc:docMk/>
            <pc:sldMk cId="2944210238" sldId="1127"/>
            <ac:spMk id="27" creationId="{B2AEE3A0-46DA-27D3-E3FF-0BE0AECCFF68}"/>
          </ac:spMkLst>
        </pc:spChg>
      </pc:sldChg>
      <pc:sldChg chg="modSp mod">
        <pc:chgData name="Kathleen Speck" userId="1c3bee05-3f30-471c-9c5c-6f1d82c4dd7a" providerId="ADAL" clId="{D13012EC-E4B2-462B-9106-819408FC4798}" dt="2024-09-15T15:03:47.561" v="15" actId="20577"/>
        <pc:sldMkLst>
          <pc:docMk/>
          <pc:sldMk cId="1764489413" sldId="1128"/>
        </pc:sldMkLst>
        <pc:spChg chg="mod">
          <ac:chgData name="Kathleen Speck" userId="1c3bee05-3f30-471c-9c5c-6f1d82c4dd7a" providerId="ADAL" clId="{D13012EC-E4B2-462B-9106-819408FC4798}" dt="2024-09-15T15:03:47.561" v="15" actId="20577"/>
          <ac:spMkLst>
            <pc:docMk/>
            <pc:sldMk cId="1764489413" sldId="1128"/>
            <ac:spMk id="27" creationId="{B2AEE3A0-46DA-27D3-E3FF-0BE0AECCFF6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win.ad.jhu.edu\users$\HOME\AHRQ\Website\CUSP\WhyChooseCUSP_StudyFigu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dirty="0">
                <a:solidFill>
                  <a:schemeClr val="tx1"/>
                </a:solidFill>
              </a:rPr>
              <a:t>ICU Safety and Teamwork Climate Scores Before and After CUSP Implementation</a:t>
            </a:r>
            <a:r>
              <a:rPr lang="en-US" sz="2000" baseline="30000" dirty="0">
                <a:solidFill>
                  <a:schemeClr val="tx1"/>
                </a:solidFill>
              </a:rPr>
              <a:t>16</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Pre-CUSP</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Sheet1!$D$3:$E$3</c:f>
              <c:strCache>
                <c:ptCount val="2"/>
                <c:pt idx="0">
                  <c:v>Safety Climate</c:v>
                </c:pt>
                <c:pt idx="1">
                  <c:v>Teamwork Climate</c:v>
                </c:pt>
              </c:strCache>
            </c:strRef>
          </c:cat>
          <c:val>
            <c:numRef>
              <c:f>Sheet1!$D$4:$E$4</c:f>
              <c:numCache>
                <c:formatCode>0.0%</c:formatCode>
                <c:ptCount val="2"/>
                <c:pt idx="0">
                  <c:v>0.42499999999999999</c:v>
                </c:pt>
                <c:pt idx="1">
                  <c:v>0.46500000000000002</c:v>
                </c:pt>
              </c:numCache>
            </c:numRef>
          </c:val>
          <c:extLst>
            <c:ext xmlns:c16="http://schemas.microsoft.com/office/drawing/2014/chart" uri="{C3380CC4-5D6E-409C-BE32-E72D297353CC}">
              <c16:uniqueId val="{00000000-FAE5-4D38-8AAC-622ED61C8F46}"/>
            </c:ext>
          </c:extLst>
        </c:ser>
        <c:ser>
          <c:idx val="1"/>
          <c:order val="1"/>
          <c:tx>
            <c:strRef>
              <c:f>Sheet1!$C$5</c:f>
              <c:strCache>
                <c:ptCount val="1"/>
                <c:pt idx="0">
                  <c:v>Post-CUSP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Sheet1!$D$3:$E$3</c:f>
              <c:strCache>
                <c:ptCount val="2"/>
                <c:pt idx="0">
                  <c:v>Safety Climate</c:v>
                </c:pt>
                <c:pt idx="1">
                  <c:v>Teamwork Climate</c:v>
                </c:pt>
              </c:strCache>
            </c:strRef>
          </c:cat>
          <c:val>
            <c:numRef>
              <c:f>Sheet1!$D$5:$E$5</c:f>
              <c:numCache>
                <c:formatCode>0.0%</c:formatCode>
                <c:ptCount val="2"/>
                <c:pt idx="0">
                  <c:v>0.52200000000000002</c:v>
                </c:pt>
                <c:pt idx="1">
                  <c:v>0.505</c:v>
                </c:pt>
              </c:numCache>
            </c:numRef>
          </c:val>
          <c:extLst>
            <c:ext xmlns:c16="http://schemas.microsoft.com/office/drawing/2014/chart" uri="{C3380CC4-5D6E-409C-BE32-E72D297353CC}">
              <c16:uniqueId val="{00000001-FAE5-4D38-8AAC-622ED61C8F46}"/>
            </c:ext>
          </c:extLst>
        </c:ser>
        <c:dLbls>
          <c:dLblPos val="outEnd"/>
          <c:showLegendKey val="0"/>
          <c:showVal val="1"/>
          <c:showCatName val="0"/>
          <c:showSerName val="0"/>
          <c:showPercent val="0"/>
          <c:showBubbleSize val="0"/>
        </c:dLbls>
        <c:gapWidth val="100"/>
        <c:overlap val="-24"/>
        <c:axId val="1339032416"/>
        <c:axId val="1336682592"/>
      </c:barChart>
      <c:catAx>
        <c:axId val="1339032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336682592"/>
        <c:crosses val="autoZero"/>
        <c:auto val="1"/>
        <c:lblAlgn val="ctr"/>
        <c:lblOffset val="100"/>
        <c:noMultiLvlLbl val="0"/>
      </c:catAx>
      <c:valAx>
        <c:axId val="1336682592"/>
        <c:scaling>
          <c:orientation val="minMax"/>
          <c:max val="0.60000000000000009"/>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Average ICU Climate Score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33903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11/7/2024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dirty="0"/>
          </a:p>
        </p:txBody>
      </p:sp>
    </p:spTree>
    <p:extLst>
      <p:ext uri="{BB962C8B-B14F-4D97-AF65-F5344CB8AC3E}">
        <p14:creationId xmlns:p14="http://schemas.microsoft.com/office/powerpoint/2010/main" val="138805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dirty="0"/>
          </a:p>
        </p:txBody>
      </p:sp>
    </p:spTree>
    <p:extLst>
      <p:ext uri="{BB962C8B-B14F-4D97-AF65-F5344CB8AC3E}">
        <p14:creationId xmlns:p14="http://schemas.microsoft.com/office/powerpoint/2010/main" val="62716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88345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dirty="0"/>
          </a:p>
        </p:txBody>
      </p:sp>
    </p:spTree>
    <p:extLst>
      <p:ext uri="{BB962C8B-B14F-4D97-AF65-F5344CB8AC3E}">
        <p14:creationId xmlns:p14="http://schemas.microsoft.com/office/powerpoint/2010/main" val="164442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7000"/>
              </a:lnSpc>
              <a:spcBef>
                <a:spcPts val="0"/>
              </a:spcBef>
              <a:spcAft>
                <a:spcPts val="0"/>
              </a:spcAft>
              <a:buClrTx/>
              <a:buSzTx/>
              <a:buFont typeface="+mj-lt"/>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dirty="0"/>
          </a:p>
        </p:txBody>
      </p:sp>
    </p:spTree>
    <p:extLst>
      <p:ext uri="{BB962C8B-B14F-4D97-AF65-F5344CB8AC3E}">
        <p14:creationId xmlns:p14="http://schemas.microsoft.com/office/powerpoint/2010/main" val="1680938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dirty="0"/>
          </a:p>
        </p:txBody>
      </p:sp>
    </p:spTree>
    <p:extLst>
      <p:ext uri="{BB962C8B-B14F-4D97-AF65-F5344CB8AC3E}">
        <p14:creationId xmlns:p14="http://schemas.microsoft.com/office/powerpoint/2010/main" val="415681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390964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7000"/>
              </a:lnSpc>
              <a:spcBef>
                <a:spcPts val="0"/>
              </a:spcBef>
              <a:spcAft>
                <a:spcPts val="0"/>
              </a:spcAft>
              <a:buClrTx/>
              <a:buSzTx/>
              <a:buFont typeface="+mj-lt"/>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dirty="0"/>
          </a:p>
        </p:txBody>
      </p:sp>
    </p:spTree>
    <p:extLst>
      <p:ext uri="{BB962C8B-B14F-4D97-AF65-F5344CB8AC3E}">
        <p14:creationId xmlns:p14="http://schemas.microsoft.com/office/powerpoint/2010/main" val="51479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7000"/>
              </a:lnSpc>
              <a:spcBef>
                <a:spcPts val="0"/>
              </a:spcBef>
              <a:spcAft>
                <a:spcPts val="80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dirty="0"/>
          </a:p>
        </p:txBody>
      </p:sp>
    </p:spTree>
    <p:extLst>
      <p:ext uri="{BB962C8B-B14F-4D97-AF65-F5344CB8AC3E}">
        <p14:creationId xmlns:p14="http://schemas.microsoft.com/office/powerpoint/2010/main" val="1069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050" dirty="0">
              <a:cs typeface="Calibri" panose="020F0502020204030204"/>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dirty="0"/>
          </a:p>
        </p:txBody>
      </p:sp>
    </p:spTree>
    <p:extLst>
      <p:ext uri="{BB962C8B-B14F-4D97-AF65-F5344CB8AC3E}">
        <p14:creationId xmlns:p14="http://schemas.microsoft.com/office/powerpoint/2010/main" val="231519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250642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425970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dirty="0"/>
          </a:p>
        </p:txBody>
      </p:sp>
    </p:spTree>
    <p:extLst>
      <p:ext uri="{BB962C8B-B14F-4D97-AF65-F5344CB8AC3E}">
        <p14:creationId xmlns:p14="http://schemas.microsoft.com/office/powerpoint/2010/main" val="92986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dirty="0"/>
          </a:p>
        </p:txBody>
      </p:sp>
    </p:spTree>
    <p:extLst>
      <p:ext uri="{BB962C8B-B14F-4D97-AF65-F5344CB8AC3E}">
        <p14:creationId xmlns:p14="http://schemas.microsoft.com/office/powerpoint/2010/main" val="258805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dirty="0"/>
          </a:p>
        </p:txBody>
      </p:sp>
    </p:spTree>
    <p:extLst>
      <p:ext uri="{BB962C8B-B14F-4D97-AF65-F5344CB8AC3E}">
        <p14:creationId xmlns:p14="http://schemas.microsoft.com/office/powerpoint/2010/main" val="296830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42849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A77D89-F84D-3552-A4A5-69470D5FFCC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4966" y="1874520"/>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49217" y="4160520"/>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dirty="0"/>
              <a:t>Click to edit Master text styles</a:t>
            </a:r>
          </a:p>
        </p:txBody>
      </p:sp>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dirty="0"/>
              <a:t>AHRQ Safety Program for MRSA Prevention</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026554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3690080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1C9A81-3DDE-EE57-873E-3AFEDB9034AE}"/>
              </a:ext>
              <a:ext uri="{C183D7F6-B498-43B3-948B-1728B52AA6E4}">
                <adec:decorative xmlns:adec="http://schemas.microsoft.com/office/drawing/2017/decorative" val="1"/>
              </a:ext>
            </a:extLst>
          </p:cNvPr>
          <p:cNvPicPr>
            <a:picLocks noGrp="1" noChangeAspect="1"/>
          </p:cNvPicPr>
          <p:nvPr userDrawn="1"/>
        </p:nvPicPr>
        <p:blipFill>
          <a:blip r:embed="rId6"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0A114AB-8655-3C6D-DFC5-54AF7F053381}"/>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Why Choose a CUSP Approach?</a:t>
            </a:r>
            <a:endParaRPr lang="en-US" sz="900" b="1" dirty="0"/>
          </a:p>
        </p:txBody>
      </p: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6" r:id="rId3"/>
    <p:sldLayoutId id="2147483685" r:id="rId4"/>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87zaudxubm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ahrq.gov/hai/cusp/modules/understand/index.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ahrq.gov/hai/cusp/modules/identify/index.html" TargetMode="External"/><Relationship Id="rId13" Type="http://schemas.openxmlformats.org/officeDocument/2006/relationships/hyperlink" Target="https://www.ahrq.gov/hai/cusp/modules/patient-family-engagement/index.html" TargetMode="External"/><Relationship Id="rId3" Type="http://schemas.openxmlformats.org/officeDocument/2006/relationships/hyperlink" Target="https://www.ahrq.gov/hai/cusp/modules/index.html" TargetMode="External"/><Relationship Id="rId7" Type="http://schemas.openxmlformats.org/officeDocument/2006/relationships/hyperlink" Target="https://www.ahrq.gov/hai/cusp/modules/understand/index.html" TargetMode="External"/><Relationship Id="rId12" Type="http://schemas.openxmlformats.org/officeDocument/2006/relationships/hyperlink" Target="https://www.ahrq.gov/hai/cusp/modules/spread/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hrq.gov/hai/cusp/modules/engage/index.html" TargetMode="External"/><Relationship Id="rId11" Type="http://schemas.openxmlformats.org/officeDocument/2006/relationships/hyperlink" Target="https://www.ahrq.gov/hai/cusp/modules/nursing/index.html" TargetMode="External"/><Relationship Id="rId5" Type="http://schemas.openxmlformats.org/officeDocument/2006/relationships/hyperlink" Target="https://www.ahrq.gov/hai/cusp/modules/assemble/index.html" TargetMode="External"/><Relationship Id="rId10" Type="http://schemas.openxmlformats.org/officeDocument/2006/relationships/hyperlink" Target="https://www.ahrq.gov/hai/cusp/modules/apply/index.html" TargetMode="External"/><Relationship Id="rId4" Type="http://schemas.openxmlformats.org/officeDocument/2006/relationships/hyperlink" Target="https://www.ahrq.gov/hai/cusp/modules/learn/index.html" TargetMode="External"/><Relationship Id="rId9" Type="http://schemas.openxmlformats.org/officeDocument/2006/relationships/hyperlink" Target="https://www.ahrq.gov/hai/cusp/modules/implement/index.html" TargetMode="External"/><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hrq.gov/hai/cusp/toolkit/learn-defects.html" TargetMode="External"/><Relationship Id="rId2" Type="http://schemas.openxmlformats.org/officeDocument/2006/relationships/hyperlink" Target="https://www.ahrq.gov/hai/cusp/modules/inde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jointcommission.org/-/media/tjc/documents/accred-and-cert/safety_culture_assessment_improving_the_survey_proces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psqh.com/news/ahrq-patient-safety-project-reduces-bloodstream-infections-by-4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hrq.gov/hai/cusp/modules/understand/index.html" TargetMode="External"/><Relationship Id="rId2" Type="http://schemas.openxmlformats.org/officeDocument/2006/relationships/hyperlink" Target="https://youtu.be/87zaudxubmA" TargetMode="External"/><Relationship Id="rId1" Type="http://schemas.openxmlformats.org/officeDocument/2006/relationships/slideLayout" Target="../slideLayouts/slideLayout2.xml"/><Relationship Id="rId5" Type="http://schemas.openxmlformats.org/officeDocument/2006/relationships/hyperlink" Target="https://www.ahrq.gov/hai/cusp/modules/assemble/index.html" TargetMode="External"/><Relationship Id="rId4" Type="http://schemas.openxmlformats.org/officeDocument/2006/relationships/hyperlink" Target="https://www.ahrq.gov/hai/cusp/modules/learn/index.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hrq.gov/hai/cusp/modules/understand/index.html" TargetMode="External"/><Relationship Id="rId2" Type="http://schemas.openxmlformats.org/officeDocument/2006/relationships/hyperlink" Target="https://www.ahrq.gov/hai/cusp/modules/engage/index.html" TargetMode="External"/><Relationship Id="rId1" Type="http://schemas.openxmlformats.org/officeDocument/2006/relationships/slideLayout" Target="../slideLayouts/slideLayout2.xml"/><Relationship Id="rId6" Type="http://schemas.openxmlformats.org/officeDocument/2006/relationships/hyperlink" Target="https://www.ahrq.gov/hai/cusp/modules/apply/index.html" TargetMode="External"/><Relationship Id="rId5" Type="http://schemas.openxmlformats.org/officeDocument/2006/relationships/hyperlink" Target="https://www.ahrq.gov/hai/cusp/modules/implement/index.html" TargetMode="External"/><Relationship Id="rId4" Type="http://schemas.openxmlformats.org/officeDocument/2006/relationships/hyperlink" Target="https://www.ahrq.gov/hai/cusp/modules/identify/index.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ahrq.gov/hai/cusp/modules/spread/index.html" TargetMode="External"/><Relationship Id="rId2" Type="http://schemas.openxmlformats.org/officeDocument/2006/relationships/hyperlink" Target="https://www.ahrq.gov/hai/cusp/modules/nursing/index.html" TargetMode="External"/><Relationship Id="rId1" Type="http://schemas.openxmlformats.org/officeDocument/2006/relationships/slideLayout" Target="../slideLayouts/slideLayout2.xml"/><Relationship Id="rId4" Type="http://schemas.openxmlformats.org/officeDocument/2006/relationships/hyperlink" Target="https://www.ahrq.gov/hai/cusp/modules/patient-family-engagement/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ahrq.gov/sites/default/files/wysiwyg/hai/tools/mrsa/148-investigating-defect-lfd-worksheet.docx" TargetMode="External"/><Relationship Id="rId3" Type="http://schemas.openxmlformats.org/officeDocument/2006/relationships/hyperlink" Target="https://www.ahrq.gov/hai/cusp/modules/index.html" TargetMode="External"/><Relationship Id="rId7" Type="http://schemas.openxmlformats.org/officeDocument/2006/relationships/hyperlink" Target="https://www.ahrq.gov/sites/default/files/wysiwyg/hai/tools/mrsa/114-mrsa-prevention-learning-from-defects.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ahrq.gov/sites/default/files/wysiwyg/hai/tools/mrsa/113-staff-safety-assessment.docx" TargetMode="External"/><Relationship Id="rId5" Type="http://schemas.openxmlformats.org/officeDocument/2006/relationships/hyperlink" Target="https://www.ahrq.gov/sites/default/files/wysiwyg/hai/tools/mrsa/147-cusp-roles-responsibilities-tool.docx" TargetMode="External"/><Relationship Id="rId10" Type="http://schemas.microsoft.com/office/2007/relationships/hdphoto" Target="../media/hdphoto1.wdp"/><Relationship Id="rId4" Type="http://schemas.openxmlformats.org/officeDocument/2006/relationships/hyperlink" Target="https://www.ahrq.gov/sites/default/files/wysiwyg/hai/tools/mrsa/118-monthly-team-checkup-tool.pdf"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4966" y="1874520"/>
            <a:ext cx="7040880" cy="2150362"/>
          </a:xfrm>
        </p:spPr>
        <p:txBody>
          <a:bodyPr>
            <a:normAutofit/>
          </a:bodyPr>
          <a:lstStyle/>
          <a:p>
            <a:r>
              <a:rPr lang="en-US" dirty="0"/>
              <a:t>Why Choose a CUSP Approach?</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49217" y="4160520"/>
            <a:ext cx="7040880" cy="1005840"/>
          </a:xfrm>
        </p:spPr>
        <p:txBody>
          <a:bodyPr/>
          <a:lstStyle/>
          <a:p>
            <a:r>
              <a:rPr lang="en-US" dirty="0"/>
              <a:t>ICU &amp; Non-ICU</a:t>
            </a:r>
          </a:p>
        </p:txBody>
      </p:sp>
      <p:sp>
        <p:nvSpPr>
          <p:cNvPr id="3" name="TextBox 2">
            <a:extLst>
              <a:ext uri="{FF2B5EF4-FFF2-40B4-BE49-F238E27FC236}">
                <a16:creationId xmlns:a16="http://schemas.microsoft.com/office/drawing/2014/main" id="{AECBA353-A287-B8BA-08B1-73B7CB4F151B}"/>
              </a:ext>
            </a:extLst>
          </p:cNvPr>
          <p:cNvSpPr txBox="1"/>
          <p:nvPr/>
        </p:nvSpPr>
        <p:spPr>
          <a:xfrm>
            <a:off x="7221807" y="6334780"/>
            <a:ext cx="1922193" cy="523220"/>
          </a:xfrm>
          <a:prstGeom prst="rect">
            <a:avLst/>
          </a:prstGeom>
          <a:noFill/>
        </p:spPr>
        <p:txBody>
          <a:bodyPr wrap="none" rtlCol="0">
            <a:spAutoFit/>
          </a:bodyPr>
          <a:lstStyle/>
          <a:p>
            <a:pPr algn="r"/>
            <a:r>
              <a:rPr lang="en-US" sz="1400" dirty="0"/>
              <a:t>AHRQ Pub. No. 25-0007</a:t>
            </a:r>
          </a:p>
          <a:p>
            <a:pPr algn="r"/>
            <a:r>
              <a:rPr lang="en-US" sz="14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54F56C0-C9BD-0CC3-87B6-5237382D83ED}"/>
              </a:ext>
            </a:extLst>
          </p:cNvPr>
          <p:cNvSpPr>
            <a:spLocks noGrp="1"/>
          </p:cNvSpPr>
          <p:nvPr>
            <p:ph type="title"/>
          </p:nvPr>
        </p:nvSpPr>
        <p:spPr/>
        <p:txBody>
          <a:bodyPr>
            <a:normAutofit fontScale="90000"/>
          </a:bodyPr>
          <a:lstStyle/>
          <a:p>
            <a:r>
              <a:rPr lang="en-US" dirty="0"/>
              <a:t>CUSP Promotes a Culture of Safety</a:t>
            </a:r>
            <a:r>
              <a:rPr lang="en-US" baseline="30000" dirty="0"/>
              <a:t>5</a:t>
            </a:r>
            <a:endParaRPr lang="en-US" baseline="30000" dirty="0">
              <a:cs typeface="Calibri"/>
            </a:endParaRPr>
          </a:p>
        </p:txBody>
      </p:sp>
      <p:sp>
        <p:nvSpPr>
          <p:cNvPr id="2" name="Content Placeholder 1">
            <a:extLst>
              <a:ext uri="{FF2B5EF4-FFF2-40B4-BE49-F238E27FC236}">
                <a16:creationId xmlns:a16="http://schemas.microsoft.com/office/drawing/2014/main" id="{EA3AEF44-DC53-B765-61E3-E1DE03542B8C}"/>
              </a:ext>
            </a:extLst>
          </p:cNvPr>
          <p:cNvSpPr>
            <a:spLocks noGrp="1"/>
          </p:cNvSpPr>
          <p:nvPr>
            <p:ph idx="1"/>
          </p:nvPr>
        </p:nvSpPr>
        <p:spPr>
          <a:xfrm>
            <a:off x="457200" y="1256460"/>
            <a:ext cx="8229600" cy="3036455"/>
          </a:xfrm>
        </p:spPr>
        <p:txBody>
          <a:bodyPr vert="horz" lIns="91440" tIns="45720" rIns="91440" bIns="45720" rtlCol="0" anchor="t">
            <a:normAutofit/>
          </a:bodyPr>
          <a:lstStyle/>
          <a:p>
            <a:pPr marL="0" marR="0" lvl="0" indent="0" algn="l" defTabSz="1005840" rtl="0" eaLnBrk="1" fontAlgn="auto" latinLnBrk="0" hangingPunct="1">
              <a:lnSpc>
                <a:spcPct val="100000"/>
              </a:lnSpc>
              <a:spcBef>
                <a:spcPts val="11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Adaptive work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changes the attitudes, values, and beliefs of people taking part in technical work: a focus on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culture.</a:t>
            </a:r>
            <a:endPar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1" indent="0" algn="ctr" defTabSz="1005840" rtl="0" eaLnBrk="1" fontAlgn="auto" latinLnBrk="0" hangingPunct="1">
              <a:lnSpc>
                <a:spcPct val="100000"/>
              </a:lnSpc>
              <a:spcBef>
                <a:spcPts val="550"/>
              </a:spcBef>
              <a:spcAft>
                <a:spcPts val="0"/>
              </a:spcAft>
              <a:buClrTx/>
              <a:buSzTx/>
              <a:buFont typeface="Calibri" panose="020F050202020403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Example: An evidence-based protocol (technical work) will only affect outcomes if staff understand, value, and prioritize (adaptive work) use of the protocol.</a:t>
            </a:r>
            <a:r>
              <a:rPr lang="en-US" sz="2400" i="1" baseline="30000" dirty="0">
                <a:solidFill>
                  <a:prstClr val="black"/>
                </a:solidFill>
                <a:latin typeface="Calibri" panose="020F0502020204030204"/>
              </a:rPr>
              <a:t>6</a:t>
            </a:r>
            <a:endParaRPr kumimoji="0" lang="en-US" sz="2400" b="0" i="1"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pic>
        <p:nvPicPr>
          <p:cNvPr id="34" name="Picture 33" descr="An illustration of a handshake, with one hand symbolizing technical work (evidence) and the other hand symbolizing adaptive work (culture).">
            <a:extLst>
              <a:ext uri="{FF2B5EF4-FFF2-40B4-BE49-F238E27FC236}">
                <a16:creationId xmlns:a16="http://schemas.microsoft.com/office/drawing/2014/main" id="{48FBD8C9-08E5-7D5B-17E3-52AADD838383}"/>
              </a:ext>
            </a:extLst>
          </p:cNvPr>
          <p:cNvPicPr>
            <a:picLocks noChangeAspect="1"/>
          </p:cNvPicPr>
          <p:nvPr/>
        </p:nvPicPr>
        <p:blipFill>
          <a:blip r:embed="rId3"/>
          <a:stretch>
            <a:fillRect/>
          </a:stretch>
        </p:blipFill>
        <p:spPr>
          <a:xfrm>
            <a:off x="1616104" y="4217276"/>
            <a:ext cx="5911792" cy="1918958"/>
          </a:xfrm>
          <a:prstGeom prst="rect">
            <a:avLst/>
          </a:prstGeom>
          <a:effectLst/>
        </p:spPr>
      </p:pic>
      <p:sp>
        <p:nvSpPr>
          <p:cNvPr id="23" name="Slide Number Placeholder 22">
            <a:extLst>
              <a:ext uri="{FF2B5EF4-FFF2-40B4-BE49-F238E27FC236}">
                <a16:creationId xmlns:a16="http://schemas.microsoft.com/office/drawing/2014/main" id="{EE033701-2FA7-164C-4D81-AF7E8F37D2F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14777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EECC1-2E18-3623-CA9C-A7F32D5717D1}"/>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171F91C5-1E31-25BE-6B63-A2E49168706E}"/>
              </a:ext>
            </a:extLst>
          </p:cNvPr>
          <p:cNvSpPr>
            <a:spLocks noGrp="1"/>
          </p:cNvSpPr>
          <p:nvPr>
            <p:ph type="title"/>
          </p:nvPr>
        </p:nvSpPr>
        <p:spPr/>
        <p:txBody>
          <a:bodyPr/>
          <a:lstStyle/>
          <a:p>
            <a:r>
              <a:rPr lang="en-US" dirty="0"/>
              <a:t>Why Does Culture Matter?</a:t>
            </a:r>
          </a:p>
        </p:txBody>
      </p:sp>
      <p:sp>
        <p:nvSpPr>
          <p:cNvPr id="2" name="Content Placeholder 1">
            <a:extLst>
              <a:ext uri="{FF2B5EF4-FFF2-40B4-BE49-F238E27FC236}">
                <a16:creationId xmlns:a16="http://schemas.microsoft.com/office/drawing/2014/main" id="{73827B36-87B7-AE58-55AD-CB717A7211F5}"/>
              </a:ext>
            </a:extLst>
          </p:cNvPr>
          <p:cNvSpPr>
            <a:spLocks noGrp="1"/>
          </p:cNvSpPr>
          <p:nvPr>
            <p:ph idx="1"/>
          </p:nvPr>
        </p:nvSpPr>
        <p:spPr>
          <a:xfrm>
            <a:off x="457200" y="1180821"/>
            <a:ext cx="8229600" cy="3136536"/>
          </a:xfrm>
        </p:spPr>
        <p:txBody>
          <a:bodyPr>
            <a:normAutofit/>
          </a:bodyPr>
          <a:lstStyle/>
          <a:p>
            <a:pPr>
              <a:spcBef>
                <a:spcPts val="1200"/>
              </a:spcBef>
            </a:pPr>
            <a:r>
              <a:rPr lang="en-US" sz="2800" dirty="0"/>
              <a:t>Culture influences how people feel about their work setting, teamwork, communication, and outcomes. </a:t>
            </a:r>
          </a:p>
          <a:p>
            <a:pPr>
              <a:spcBef>
                <a:spcPts val="1200"/>
              </a:spcBef>
            </a:pPr>
            <a:r>
              <a:rPr lang="en-US" sz="2800" dirty="0"/>
              <a:t>Culture can enhance or inhibit effects of other interventions.</a:t>
            </a:r>
          </a:p>
          <a:p>
            <a:pPr>
              <a:spcBef>
                <a:spcPts val="1200"/>
              </a:spcBef>
            </a:pPr>
            <a:r>
              <a:rPr lang="en-US" sz="2800" dirty="0"/>
              <a:t>Perceptions of safety culture can change through intervention.</a:t>
            </a:r>
          </a:p>
        </p:txBody>
      </p:sp>
      <p:pic>
        <p:nvPicPr>
          <p:cNvPr id="30" name="Picture 2" descr="An illustration of a multidisciplinary healthcare team.">
            <a:extLst>
              <a:ext uri="{FF2B5EF4-FFF2-40B4-BE49-F238E27FC236}">
                <a16:creationId xmlns:a16="http://schemas.microsoft.com/office/drawing/2014/main" id="{810D519B-BEA8-428C-AF73-4A14FA9C714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46174" y="4505929"/>
            <a:ext cx="5851652" cy="1803430"/>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64C69235-3DA9-1151-98FF-EA2D6C80801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05860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6A366-EC5B-41C8-5EEA-FDF2EDDECAE2}"/>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22908AD4-0091-325E-A28C-FF9F23504ACA}"/>
              </a:ext>
            </a:extLst>
          </p:cNvPr>
          <p:cNvSpPr>
            <a:spLocks noGrp="1"/>
          </p:cNvSpPr>
          <p:nvPr>
            <p:ph type="title"/>
          </p:nvPr>
        </p:nvSpPr>
        <p:spPr/>
        <p:txBody>
          <a:bodyPr>
            <a:noAutofit/>
          </a:bodyPr>
          <a:lstStyle/>
          <a:p>
            <a:r>
              <a:rPr lang="en-US" sz="3600" dirty="0"/>
              <a:t>Safety Culture Is Related to Outcomes</a:t>
            </a:r>
            <a:r>
              <a:rPr lang="en-US" sz="3600" baseline="30000" dirty="0"/>
              <a:t>7</a:t>
            </a:r>
          </a:p>
        </p:txBody>
      </p:sp>
      <p:sp>
        <p:nvSpPr>
          <p:cNvPr id="2" name="Content Placeholder 1">
            <a:extLst>
              <a:ext uri="{FF2B5EF4-FFF2-40B4-BE49-F238E27FC236}">
                <a16:creationId xmlns:a16="http://schemas.microsoft.com/office/drawing/2014/main" id="{E7BB2ADA-8C4E-03BA-3123-A52F8BE17BFE}"/>
              </a:ext>
            </a:extLst>
          </p:cNvPr>
          <p:cNvSpPr>
            <a:spLocks noGrp="1"/>
          </p:cNvSpPr>
          <p:nvPr>
            <p:ph idx="1"/>
          </p:nvPr>
        </p:nvSpPr>
        <p:spPr>
          <a:xfrm>
            <a:off x="457200" y="1238797"/>
            <a:ext cx="5116286" cy="5212080"/>
          </a:xfrm>
        </p:spPr>
        <p:txBody>
          <a:bodyPr>
            <a:normAutofit fontScale="92500" lnSpcReduction="20000"/>
          </a:bodyPr>
          <a:lstStyle/>
          <a:p>
            <a:r>
              <a:rPr lang="en-US" dirty="0"/>
              <a:t>Patient outcomes</a:t>
            </a:r>
            <a:r>
              <a:rPr lang="en-US" baseline="30000" dirty="0"/>
              <a:t>8-11</a:t>
            </a:r>
          </a:p>
          <a:p>
            <a:pPr lvl="1"/>
            <a:r>
              <a:rPr lang="en-US" dirty="0"/>
              <a:t>Patient care experience</a:t>
            </a:r>
          </a:p>
          <a:p>
            <a:pPr lvl="1"/>
            <a:r>
              <a:rPr lang="en-US" dirty="0"/>
              <a:t>Infection rates, sepsis</a:t>
            </a:r>
          </a:p>
          <a:p>
            <a:pPr lvl="1"/>
            <a:r>
              <a:rPr lang="en-US" dirty="0"/>
              <a:t>Post-op hemorrhage</a:t>
            </a:r>
          </a:p>
          <a:p>
            <a:pPr lvl="1"/>
            <a:r>
              <a:rPr lang="en-US" dirty="0"/>
              <a:t>Respiratory failure or puncture/laceration</a:t>
            </a:r>
          </a:p>
          <a:p>
            <a:pPr lvl="1"/>
            <a:r>
              <a:rPr lang="en-US" dirty="0"/>
              <a:t>Treatment errors</a:t>
            </a:r>
          </a:p>
          <a:p>
            <a:endParaRPr lang="en-US" dirty="0"/>
          </a:p>
          <a:p>
            <a:r>
              <a:rPr lang="en-US" dirty="0"/>
              <a:t>Healthcare worker outcomes</a:t>
            </a:r>
            <a:r>
              <a:rPr lang="en-US" baseline="30000" dirty="0"/>
              <a:t>12,13</a:t>
            </a:r>
          </a:p>
          <a:p>
            <a:pPr lvl="1"/>
            <a:r>
              <a:rPr lang="en-US" dirty="0"/>
              <a:t>Incident reporting</a:t>
            </a:r>
          </a:p>
          <a:p>
            <a:pPr lvl="1"/>
            <a:r>
              <a:rPr lang="en-US" dirty="0"/>
              <a:t>Burnout and turnover</a:t>
            </a:r>
          </a:p>
        </p:txBody>
      </p:sp>
      <p:pic>
        <p:nvPicPr>
          <p:cNvPr id="26" name="Picture 25" descr="An illustration of a healthcare professional in thought, focusing on safety culture.">
            <a:extLst>
              <a:ext uri="{FF2B5EF4-FFF2-40B4-BE49-F238E27FC236}">
                <a16:creationId xmlns:a16="http://schemas.microsoft.com/office/drawing/2014/main" id="{96775979-209B-D40C-254A-8276DC41C8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876800" y="1767841"/>
            <a:ext cx="3992880" cy="3992880"/>
          </a:xfrm>
          <a:prstGeom prst="rect">
            <a:avLst/>
          </a:prstGeom>
        </p:spPr>
      </p:pic>
      <p:sp>
        <p:nvSpPr>
          <p:cNvPr id="23" name="Slide Number Placeholder 22">
            <a:extLst>
              <a:ext uri="{FF2B5EF4-FFF2-40B4-BE49-F238E27FC236}">
                <a16:creationId xmlns:a16="http://schemas.microsoft.com/office/drawing/2014/main" id="{9DDE4199-B8B7-78D9-5BDD-2CC8FB74694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4688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3042-8F4C-D98D-AF64-9EEFB358D749}"/>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0FAE64D5-01F7-D9C6-33DC-69E4AC4A80AE}"/>
              </a:ext>
            </a:extLst>
          </p:cNvPr>
          <p:cNvSpPr>
            <a:spLocks noGrp="1"/>
          </p:cNvSpPr>
          <p:nvPr>
            <p:ph type="title"/>
          </p:nvPr>
        </p:nvSpPr>
        <p:spPr/>
        <p:txBody>
          <a:bodyPr>
            <a:noAutofit/>
          </a:bodyPr>
          <a:lstStyle/>
          <a:p>
            <a:r>
              <a:rPr lang="en-US" sz="3600" dirty="0"/>
              <a:t>Statewide Michigan CUSP ICU Results</a:t>
            </a:r>
            <a:r>
              <a:rPr lang="en-US" sz="3600" baseline="30000" dirty="0"/>
              <a:t>14,15</a:t>
            </a:r>
          </a:p>
        </p:txBody>
      </p:sp>
      <p:sp>
        <p:nvSpPr>
          <p:cNvPr id="3" name="Text Placeholder 2">
            <a:extLst>
              <a:ext uri="{FF2B5EF4-FFF2-40B4-BE49-F238E27FC236}">
                <a16:creationId xmlns:a16="http://schemas.microsoft.com/office/drawing/2014/main" id="{1AB92BF5-A768-2238-C371-0B865E3A4D51}"/>
              </a:ext>
            </a:extLst>
          </p:cNvPr>
          <p:cNvSpPr>
            <a:spLocks noGrp="1"/>
          </p:cNvSpPr>
          <p:nvPr>
            <p:ph type="body" sz="quarter" idx="11"/>
          </p:nvPr>
        </p:nvSpPr>
        <p:spPr>
          <a:xfrm>
            <a:off x="389397" y="1794342"/>
            <a:ext cx="3007649" cy="3904671"/>
          </a:xfrm>
        </p:spPr>
        <p:txBody>
          <a:bodyPr/>
          <a:lstStyle/>
          <a:p>
            <a:pPr marL="228600" indent="-228600">
              <a:buFont typeface="Arial" panose="020B0604020202020204" pitchFamily="34" charset="0"/>
              <a:buChar char="•"/>
            </a:pPr>
            <a:r>
              <a:rPr lang="en-US" b="1" dirty="0"/>
              <a:t>Pre-CUSP:</a:t>
            </a:r>
            <a:br>
              <a:rPr lang="en-US" b="1" dirty="0"/>
            </a:br>
            <a:r>
              <a:rPr lang="en-US" dirty="0"/>
              <a:t>Statewide average in 2004: 42.5 percent to 46.5 percent</a:t>
            </a:r>
          </a:p>
          <a:p>
            <a:pPr marL="228600" indent="-228600">
              <a:spcBef>
                <a:spcPts val="3000"/>
              </a:spcBef>
              <a:buFont typeface="Arial" panose="020B0604020202020204" pitchFamily="34" charset="0"/>
              <a:buChar char="•"/>
            </a:pPr>
            <a:r>
              <a:rPr lang="en-US" b="1" dirty="0"/>
              <a:t>With CUSP: </a:t>
            </a:r>
            <a:br>
              <a:rPr lang="en-US" b="1" dirty="0"/>
            </a:br>
            <a:r>
              <a:rPr lang="en-US" dirty="0"/>
              <a:t>Average increase of 4 percent to 10 percent in 2007</a:t>
            </a:r>
          </a:p>
        </p:txBody>
      </p:sp>
      <p:graphicFrame>
        <p:nvGraphicFramePr>
          <p:cNvPr id="32" name="Chart 31" descr="A double bar graph of ICU safety and teamwork climate scores before and after CUSP implementation. The X-axis represents two categories: safety climate and teamwork climate, with subcategories of Pre-CUSP and Post-CUSP for each category. The Y-axis represents the average ICU climate score as a percentage.">
            <a:extLst>
              <a:ext uri="{FF2B5EF4-FFF2-40B4-BE49-F238E27FC236}">
                <a16:creationId xmlns:a16="http://schemas.microsoft.com/office/drawing/2014/main" id="{CBF89DFD-AC47-4E7D-A5BB-FD80ECE7DBAD}"/>
              </a:ext>
            </a:extLst>
          </p:cNvPr>
          <p:cNvGraphicFramePr>
            <a:graphicFrameLocks/>
          </p:cNvGraphicFramePr>
          <p:nvPr>
            <p:extLst>
              <p:ext uri="{D42A27DB-BD31-4B8C-83A1-F6EECF244321}">
                <p14:modId xmlns:p14="http://schemas.microsoft.com/office/powerpoint/2010/main" val="3761907370"/>
              </p:ext>
            </p:extLst>
          </p:nvPr>
        </p:nvGraphicFramePr>
        <p:xfrm>
          <a:off x="3535593" y="1315292"/>
          <a:ext cx="5471247" cy="4577340"/>
        </p:xfrm>
        <a:graphic>
          <a:graphicData uri="http://schemas.openxmlformats.org/drawingml/2006/chart">
            <c:chart xmlns:c="http://schemas.openxmlformats.org/drawingml/2006/chart" xmlns:r="http://schemas.openxmlformats.org/officeDocument/2006/relationships" r:id="rId3"/>
          </a:graphicData>
        </a:graphic>
      </p:graphicFrame>
      <p:sp>
        <p:nvSpPr>
          <p:cNvPr id="23" name="Slide Number Placeholder 22">
            <a:extLst>
              <a:ext uri="{FF2B5EF4-FFF2-40B4-BE49-F238E27FC236}">
                <a16:creationId xmlns:a16="http://schemas.microsoft.com/office/drawing/2014/main" id="{2D68C27A-C60E-AE70-B4E6-27C4FD50444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82535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6DF3-8C7F-9843-56C9-99B6289C0381}"/>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91098CAA-8862-AD0B-FEA5-54288E59CCBD}"/>
              </a:ext>
            </a:extLst>
          </p:cNvPr>
          <p:cNvSpPr>
            <a:spLocks noGrp="1"/>
          </p:cNvSpPr>
          <p:nvPr>
            <p:ph type="title"/>
          </p:nvPr>
        </p:nvSpPr>
        <p:spPr/>
        <p:txBody>
          <a:bodyPr>
            <a:noAutofit/>
          </a:bodyPr>
          <a:lstStyle/>
          <a:p>
            <a:r>
              <a:rPr lang="en-US" sz="3000" dirty="0"/>
              <a:t>CUSP Implementation Has Been Associated With:</a:t>
            </a:r>
          </a:p>
        </p:txBody>
      </p:sp>
      <p:sp>
        <p:nvSpPr>
          <p:cNvPr id="3" name="Text Placeholder 2">
            <a:extLst>
              <a:ext uri="{FF2B5EF4-FFF2-40B4-BE49-F238E27FC236}">
                <a16:creationId xmlns:a16="http://schemas.microsoft.com/office/drawing/2014/main" id="{8DF15259-425C-8AFC-B616-1207F4402CE7}"/>
              </a:ext>
            </a:extLst>
          </p:cNvPr>
          <p:cNvSpPr>
            <a:spLocks noGrp="1"/>
          </p:cNvSpPr>
          <p:nvPr>
            <p:ph type="body" sz="quarter" idx="11"/>
          </p:nvPr>
        </p:nvSpPr>
        <p:spPr>
          <a:xfrm>
            <a:off x="457200" y="983452"/>
            <a:ext cx="7784757" cy="5508788"/>
          </a:xfrm>
        </p:spPr>
        <p:txBody>
          <a:bodyPr>
            <a:normAutofit/>
          </a:bodyPr>
          <a:lstStyle/>
          <a:p>
            <a:pPr marL="342900" indent="-342900">
              <a:spcAft>
                <a:spcPts val="600"/>
              </a:spcAft>
              <a:buFont typeface="Arial" panose="020B0604020202020204" pitchFamily="34" charset="0"/>
              <a:buChar char="•"/>
            </a:pPr>
            <a:r>
              <a:rPr lang="en-US" sz="2000" dirty="0"/>
              <a:t>A 66 percent reduction in catheter-related bloodstream infections among 103 ICUs.</a:t>
            </a:r>
            <a:r>
              <a:rPr lang="en-US" sz="2000" baseline="30000" dirty="0"/>
              <a:t>17,18</a:t>
            </a:r>
            <a:endParaRPr lang="en-US" sz="2000" dirty="0"/>
          </a:p>
          <a:p>
            <a:pPr marL="342900" indent="-342900">
              <a:spcAft>
                <a:spcPts val="600"/>
              </a:spcAft>
              <a:buFont typeface="Arial" panose="020B0604020202020204" pitchFamily="34" charset="0"/>
              <a:buChar char="•"/>
            </a:pPr>
            <a:r>
              <a:rPr lang="en-US" sz="2000" dirty="0"/>
              <a:t>A 71 percent reduction in ventilator-associated pneumonia infections among 112 ICUs.</a:t>
            </a:r>
            <a:r>
              <a:rPr lang="en-US" sz="2000" baseline="30000" dirty="0"/>
              <a:t>19</a:t>
            </a:r>
            <a:endParaRPr lang="en-US" sz="2000" dirty="0"/>
          </a:p>
          <a:p>
            <a:pPr marL="342900" indent="-342900">
              <a:spcAft>
                <a:spcPts val="600"/>
              </a:spcAft>
              <a:buFont typeface="Arial" panose="020B0604020202020204" pitchFamily="34" charset="0"/>
              <a:buChar char="•"/>
            </a:pPr>
            <a:r>
              <a:rPr lang="en-US" sz="2000" dirty="0"/>
              <a:t>A 10 percent reduction in Michigan hospital mortality compared to 350 hospitals in surrounding states.</a:t>
            </a:r>
            <a:r>
              <a:rPr lang="en-US" sz="2000" baseline="30000" dirty="0"/>
              <a:t>20</a:t>
            </a:r>
            <a:endParaRPr lang="en-US" sz="2000" dirty="0"/>
          </a:p>
          <a:p>
            <a:pPr marL="342900" indent="-342900">
              <a:spcAft>
                <a:spcPts val="600"/>
              </a:spcAft>
              <a:buFont typeface="Arial" panose="020B0604020202020204" pitchFamily="34" charset="0"/>
              <a:buChar char="•"/>
            </a:pPr>
            <a:r>
              <a:rPr lang="en-US" sz="2000" dirty="0"/>
              <a:t>A 40 percent reduction in central-line associated bloodstream infections among more than 1,000 hospitals.</a:t>
            </a:r>
            <a:r>
              <a:rPr lang="en-US" sz="2000" baseline="30000" dirty="0"/>
              <a:t>21</a:t>
            </a:r>
            <a:endParaRPr lang="en-US" sz="2000" dirty="0"/>
          </a:p>
          <a:p>
            <a:pPr marL="342900" indent="-342900">
              <a:spcAft>
                <a:spcPts val="600"/>
              </a:spcAft>
              <a:buFont typeface="Arial" panose="020B0604020202020204" pitchFamily="34" charset="0"/>
              <a:buChar char="•"/>
            </a:pPr>
            <a:r>
              <a:rPr lang="en-US" sz="2000" dirty="0"/>
              <a:t>A $1.1 million annual savings for the average hospital.</a:t>
            </a:r>
            <a:r>
              <a:rPr lang="en-US" sz="2000" baseline="30000" dirty="0"/>
              <a:t>22</a:t>
            </a:r>
            <a:endParaRPr lang="en-US" sz="2000" dirty="0"/>
          </a:p>
          <a:p>
            <a:pPr marL="342900" indent="-342900">
              <a:lnSpc>
                <a:spcPct val="110000"/>
              </a:lnSpc>
              <a:spcBef>
                <a:spcPts val="1200"/>
              </a:spcBef>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F1AA4088-62EB-A2D7-9468-B2C71D4FDE93}"/>
              </a:ext>
            </a:extLst>
          </p:cNvPr>
          <p:cNvSpPr>
            <a:spLocks noGrp="1"/>
          </p:cNvSpPr>
          <p:nvPr>
            <p:ph type="body" sz="quarter" idx="12"/>
          </p:nvPr>
        </p:nvSpPr>
        <p:spPr>
          <a:xfrm>
            <a:off x="462760" y="4541760"/>
            <a:ext cx="4042354" cy="479051"/>
          </a:xfrm>
        </p:spPr>
        <p:txBody>
          <a:bodyPr/>
          <a:lstStyle/>
          <a:p>
            <a:pPr marL="342900" indent="-342900">
              <a:spcAft>
                <a:spcPts val="600"/>
              </a:spcAft>
              <a:buFont typeface="Arial" panose="020B0604020202020204" pitchFamily="34" charset="0"/>
              <a:buChar char="•"/>
            </a:pPr>
            <a:r>
              <a:rPr lang="en-US" sz="2000" dirty="0"/>
              <a:t>A 33 percent reduction in surgical site infections.</a:t>
            </a:r>
            <a:r>
              <a:rPr lang="en-US" sz="2000" baseline="30000" dirty="0"/>
              <a:t>23</a:t>
            </a:r>
            <a:endParaRPr lang="en-US" sz="2000" dirty="0"/>
          </a:p>
          <a:p>
            <a:pPr marL="342900" indent="-342900">
              <a:spcAft>
                <a:spcPts val="600"/>
              </a:spcAft>
              <a:buFont typeface="Arial" panose="020B0604020202020204" pitchFamily="34" charset="0"/>
              <a:buChar char="•"/>
            </a:pPr>
            <a:r>
              <a:rPr lang="en-US" sz="2000" dirty="0"/>
              <a:t>Significant improvements in safety climate, teamwork climate, and nurse turnover rates.</a:t>
            </a:r>
            <a:r>
              <a:rPr lang="en-US" sz="2000" baseline="30000" dirty="0"/>
              <a:t>14,24</a:t>
            </a:r>
            <a:endParaRPr lang="en-US" sz="2000" dirty="0"/>
          </a:p>
          <a:p>
            <a:endParaRPr lang="en-US" dirty="0"/>
          </a:p>
        </p:txBody>
      </p:sp>
      <p:pic>
        <p:nvPicPr>
          <p:cNvPr id="2" name="Picture 1" descr="An illustration of a handshake, with one hand symbolizing technical work (evidence) and the other hand symbolizing adaptive work (culture).">
            <a:extLst>
              <a:ext uri="{FF2B5EF4-FFF2-40B4-BE49-F238E27FC236}">
                <a16:creationId xmlns:a16="http://schemas.microsoft.com/office/drawing/2014/main" id="{4F5C4ED5-FA4A-3573-FB56-E0F9174CF510}"/>
              </a:ext>
            </a:extLst>
          </p:cNvPr>
          <p:cNvPicPr>
            <a:picLocks noChangeAspect="1"/>
          </p:cNvPicPr>
          <p:nvPr/>
        </p:nvPicPr>
        <p:blipFill>
          <a:blip r:embed="rId3"/>
          <a:stretch>
            <a:fillRect/>
          </a:stretch>
        </p:blipFill>
        <p:spPr>
          <a:xfrm>
            <a:off x="4564506" y="4781286"/>
            <a:ext cx="4364566" cy="1416731"/>
          </a:xfrm>
          <a:prstGeom prst="rect">
            <a:avLst/>
          </a:prstGeom>
          <a:effectLst/>
        </p:spPr>
      </p:pic>
      <p:sp>
        <p:nvSpPr>
          <p:cNvPr id="23" name="Slide Number Placeholder 22">
            <a:extLst>
              <a:ext uri="{FF2B5EF4-FFF2-40B4-BE49-F238E27FC236}">
                <a16:creationId xmlns:a16="http://schemas.microsoft.com/office/drawing/2014/main" id="{80DDFC07-8D65-6D6C-6EDF-3580FFD77C5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83337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9101-0A53-AD92-1D03-E27EF7E3EB7A}"/>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3E08524D-78FB-02C9-14A8-1FB7E9878C5F}"/>
              </a:ext>
            </a:extLst>
          </p:cNvPr>
          <p:cNvSpPr>
            <a:spLocks noGrp="1"/>
          </p:cNvSpPr>
          <p:nvPr>
            <p:ph type="title"/>
          </p:nvPr>
        </p:nvSpPr>
        <p:spPr/>
        <p:txBody>
          <a:bodyPr/>
          <a:lstStyle/>
          <a:p>
            <a:r>
              <a:rPr lang="en-US" dirty="0"/>
              <a:t>Successful CUSP Teams: Members</a:t>
            </a:r>
          </a:p>
        </p:txBody>
      </p:sp>
      <p:sp>
        <p:nvSpPr>
          <p:cNvPr id="2" name="Content Placeholder 1">
            <a:extLst>
              <a:ext uri="{FF2B5EF4-FFF2-40B4-BE49-F238E27FC236}">
                <a16:creationId xmlns:a16="http://schemas.microsoft.com/office/drawing/2014/main" id="{437CABF8-0EAB-B73F-CD25-E902E0748908}"/>
              </a:ext>
            </a:extLst>
          </p:cNvPr>
          <p:cNvSpPr>
            <a:spLocks noGrp="1"/>
          </p:cNvSpPr>
          <p:nvPr>
            <p:ph idx="1"/>
          </p:nvPr>
        </p:nvSpPr>
        <p:spPr/>
        <p:txBody>
          <a:bodyPr>
            <a:normAutofit/>
          </a:bodyPr>
          <a:lstStyle/>
          <a:p>
            <a:r>
              <a:rPr lang="en-US" sz="2800" dirty="0"/>
              <a:t>Composed of engaged frontline clinicians who take ownership of patient safety</a:t>
            </a:r>
          </a:p>
          <a:p>
            <a:r>
              <a:rPr lang="en-US" sz="2800" dirty="0"/>
              <a:t>Include staff members who have different levels of experience and perspectives</a:t>
            </a:r>
          </a:p>
          <a:p>
            <a:r>
              <a:rPr lang="en-US" sz="2800" dirty="0"/>
              <a:t>Represent all stakeholders by bringing multiple disciplines together</a:t>
            </a:r>
          </a:p>
        </p:txBody>
      </p:sp>
      <p:pic>
        <p:nvPicPr>
          <p:cNvPr id="25" name="Picture 4" descr="A multidisciplinary healthcare team engaged in a discussion.">
            <a:extLst>
              <a:ext uri="{FF2B5EF4-FFF2-40B4-BE49-F238E27FC236}">
                <a16:creationId xmlns:a16="http://schemas.microsoft.com/office/drawing/2014/main" id="{FA2CFF3A-8900-48E6-8186-44C7EB81062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2953031" y="4056140"/>
            <a:ext cx="3237938" cy="21586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7E72F53B-7CAF-0B87-8C6B-0706659009B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95997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7FDE-1773-7760-CE63-D4EEE0666CAE}"/>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3E636D9F-A86A-6B8C-2752-E3AA1041CBBB}"/>
              </a:ext>
            </a:extLst>
          </p:cNvPr>
          <p:cNvSpPr>
            <a:spLocks noGrp="1"/>
          </p:cNvSpPr>
          <p:nvPr>
            <p:ph type="title"/>
          </p:nvPr>
        </p:nvSpPr>
        <p:spPr/>
        <p:txBody>
          <a:bodyPr/>
          <a:lstStyle/>
          <a:p>
            <a:r>
              <a:rPr lang="en-US" dirty="0"/>
              <a:t>Successful CUSP Teams: Meetings</a:t>
            </a:r>
          </a:p>
        </p:txBody>
      </p:sp>
      <p:sp>
        <p:nvSpPr>
          <p:cNvPr id="2" name="Content Placeholder 1">
            <a:extLst>
              <a:ext uri="{FF2B5EF4-FFF2-40B4-BE49-F238E27FC236}">
                <a16:creationId xmlns:a16="http://schemas.microsoft.com/office/drawing/2014/main" id="{62ED0D28-6EE0-BEE8-FA60-CE477ED3FEF6}"/>
              </a:ext>
            </a:extLst>
          </p:cNvPr>
          <p:cNvSpPr>
            <a:spLocks noGrp="1"/>
          </p:cNvSpPr>
          <p:nvPr>
            <p:ph idx="1"/>
          </p:nvPr>
        </p:nvSpPr>
        <p:spPr/>
        <p:txBody>
          <a:bodyPr/>
          <a:lstStyle/>
          <a:p>
            <a:r>
              <a:rPr lang="en-US" dirty="0"/>
              <a:t>Meet regularly.</a:t>
            </a:r>
          </a:p>
          <a:p>
            <a:r>
              <a:rPr lang="en-US" dirty="0"/>
              <a:t>Have adequate resources, including protected time (2 to 4 hours/week).</a:t>
            </a:r>
          </a:p>
          <a:p>
            <a:r>
              <a:rPr lang="en-US" dirty="0"/>
              <a:t>Share leadership.</a:t>
            </a:r>
          </a:p>
          <a:p>
            <a:r>
              <a:rPr lang="en-US" dirty="0"/>
              <a:t>Work together to make decisions.</a:t>
            </a:r>
          </a:p>
          <a:p>
            <a:pPr lvl="1"/>
            <a:r>
              <a:rPr lang="en-US" dirty="0"/>
              <a:t>Avoid preconceived notions.</a:t>
            </a:r>
          </a:p>
          <a:p>
            <a:pPr lvl="1"/>
            <a:r>
              <a:rPr lang="en-US" dirty="0"/>
              <a:t>Break down silos within unit/work area and between units/work areas.</a:t>
            </a:r>
          </a:p>
        </p:txBody>
      </p:sp>
      <p:sp>
        <p:nvSpPr>
          <p:cNvPr id="23" name="Slide Number Placeholder 22">
            <a:extLst>
              <a:ext uri="{FF2B5EF4-FFF2-40B4-BE49-F238E27FC236}">
                <a16:creationId xmlns:a16="http://schemas.microsoft.com/office/drawing/2014/main" id="{16858DF4-DC8A-49C7-8438-A908B40265D8}"/>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73202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8885DA8-DF81-4C04-82AB-96F1B37FF0A0}"/>
              </a:ext>
            </a:extLst>
          </p:cNvPr>
          <p:cNvSpPr>
            <a:spLocks noGrp="1"/>
          </p:cNvSpPr>
          <p:nvPr>
            <p:ph type="title"/>
          </p:nvPr>
        </p:nvSpPr>
        <p:spPr/>
        <p:txBody>
          <a:bodyPr/>
          <a:lstStyle/>
          <a:p>
            <a:r>
              <a:rPr lang="en-US" dirty="0"/>
              <a:t>Science of Safety</a:t>
            </a:r>
          </a:p>
        </p:txBody>
      </p:sp>
      <p:sp>
        <p:nvSpPr>
          <p:cNvPr id="2" name="Content Placeholder 1">
            <a:extLst>
              <a:ext uri="{FF2B5EF4-FFF2-40B4-BE49-F238E27FC236}">
                <a16:creationId xmlns:a16="http://schemas.microsoft.com/office/drawing/2014/main" id="{686E7CEA-25F6-42EC-8E16-3503D6564C14}"/>
              </a:ext>
            </a:extLst>
          </p:cNvPr>
          <p:cNvSpPr>
            <a:spLocks noGrp="1"/>
          </p:cNvSpPr>
          <p:nvPr>
            <p:ph idx="1"/>
          </p:nvPr>
        </p:nvSpPr>
        <p:spPr>
          <a:xfrm>
            <a:off x="457200" y="1315292"/>
            <a:ext cx="8229600" cy="3548256"/>
          </a:xfrm>
        </p:spPr>
        <p:txBody>
          <a:bodyPr>
            <a:normAutofit/>
          </a:bodyPr>
          <a:lstStyle/>
          <a:p>
            <a:pPr>
              <a:spcBef>
                <a:spcPts val="1200"/>
              </a:spcBef>
            </a:pPr>
            <a:r>
              <a:rPr lang="en-US" dirty="0"/>
              <a:t>The Science of Safety focuses on principles of safe system designs and provides new lenses for staff to recognize that every system is designed to achieve the results it gets.   ​</a:t>
            </a:r>
          </a:p>
          <a:p>
            <a:pPr>
              <a:spcBef>
                <a:spcPts val="1200"/>
              </a:spcBef>
            </a:pPr>
            <a:r>
              <a:rPr lang="en-US" dirty="0"/>
              <a:t>Members of the CUSP team are encouraged to watch the </a:t>
            </a:r>
            <a:r>
              <a:rPr lang="en-US" b="1" dirty="0">
                <a:hlinkClick r:id="rId3"/>
              </a:rPr>
              <a:t>AHRQ Science of Safety video</a:t>
            </a:r>
            <a:r>
              <a:rPr lang="en-US" dirty="0"/>
              <a:t>.</a:t>
            </a:r>
            <a:r>
              <a:rPr lang="en-US" baseline="30000" dirty="0"/>
              <a:t>25</a:t>
            </a:r>
          </a:p>
        </p:txBody>
      </p:sp>
      <p:sp>
        <p:nvSpPr>
          <p:cNvPr id="26" name="Text Placeholder 25">
            <a:extLst>
              <a:ext uri="{FF2B5EF4-FFF2-40B4-BE49-F238E27FC236}">
                <a16:creationId xmlns:a16="http://schemas.microsoft.com/office/drawing/2014/main" id="{4673E8BA-36E9-A7A8-61A6-95239CF1B496}"/>
              </a:ext>
            </a:extLst>
          </p:cNvPr>
          <p:cNvSpPr>
            <a:spLocks noGrp="1"/>
          </p:cNvSpPr>
          <p:nvPr>
            <p:ph type="body" sz="quarter" idx="11"/>
          </p:nvPr>
        </p:nvSpPr>
        <p:spPr>
          <a:xfrm>
            <a:off x="457200" y="4863549"/>
            <a:ext cx="8229600" cy="1205948"/>
          </a:xfrm>
          <a:prstGeom prst="roundRect">
            <a:avLst/>
          </a:prstGeom>
          <a:solidFill>
            <a:schemeClr val="accent3"/>
          </a:solidFill>
          <a:effectLst>
            <a:innerShdw blurRad="63500" dist="50800" dir="13500000">
              <a:prstClr val="black">
                <a:alpha val="50000"/>
              </a:prstClr>
            </a:innerShdw>
          </a:effectLst>
        </p:spPr>
        <p:txBody>
          <a:bodyPr anchor="ctr"/>
          <a:lstStyle/>
          <a:p>
            <a:pPr marL="342900" indent="-342900">
              <a:buFont typeface="Arial" panose="020B0604020202020204" pitchFamily="34" charset="0"/>
              <a:buChar char="•"/>
            </a:pPr>
            <a:r>
              <a:rPr lang="en-US" dirty="0"/>
              <a:t>Please visit the </a:t>
            </a:r>
            <a:r>
              <a:rPr lang="en-US" b="1" dirty="0">
                <a:hlinkClick r:id="rId4"/>
              </a:rPr>
              <a:t>Understanding the Science of Safety module of the Core CUSP Toolkit</a:t>
            </a:r>
            <a:r>
              <a:rPr lang="en-US" baseline="30000" dirty="0"/>
              <a:t>26</a:t>
            </a:r>
            <a:r>
              <a:rPr lang="en-US" b="1" dirty="0"/>
              <a:t> </a:t>
            </a:r>
            <a:r>
              <a:rPr lang="en-US" dirty="0"/>
              <a:t>for more information.</a:t>
            </a:r>
          </a:p>
        </p:txBody>
      </p:sp>
      <p:sp>
        <p:nvSpPr>
          <p:cNvPr id="23" name="Slide Number Placeholder 22">
            <a:extLst>
              <a:ext uri="{FF2B5EF4-FFF2-40B4-BE49-F238E27FC236}">
                <a16:creationId xmlns:a16="http://schemas.microsoft.com/office/drawing/2014/main" id="{75FEA12D-5DA5-4F4F-A565-F94A6D9CC6E0}"/>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76720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091AD5F-8AD3-45E3-B535-CD52DC38EC02}"/>
              </a:ext>
            </a:extLst>
          </p:cNvPr>
          <p:cNvSpPr>
            <a:spLocks noGrp="1"/>
          </p:cNvSpPr>
          <p:nvPr>
            <p:ph type="title"/>
          </p:nvPr>
        </p:nvSpPr>
        <p:spPr>
          <a:xfrm>
            <a:off x="457200" y="0"/>
            <a:ext cx="8229600" cy="914400"/>
          </a:xfrm>
        </p:spPr>
        <p:txBody>
          <a:bodyPr/>
          <a:lstStyle/>
          <a:p>
            <a:r>
              <a:rPr lang="en-US" dirty="0"/>
              <a:t>For More On CUSP</a:t>
            </a:r>
          </a:p>
        </p:txBody>
      </p:sp>
      <p:sp>
        <p:nvSpPr>
          <p:cNvPr id="2" name="Content Placeholder 1">
            <a:extLst>
              <a:ext uri="{FF2B5EF4-FFF2-40B4-BE49-F238E27FC236}">
                <a16:creationId xmlns:a16="http://schemas.microsoft.com/office/drawing/2014/main" id="{B2E9E6E6-5400-44CB-B004-8301CFCCD399}"/>
              </a:ext>
            </a:extLst>
          </p:cNvPr>
          <p:cNvSpPr>
            <a:spLocks noGrp="1"/>
          </p:cNvSpPr>
          <p:nvPr>
            <p:ph idx="1"/>
          </p:nvPr>
        </p:nvSpPr>
        <p:spPr>
          <a:xfrm>
            <a:off x="457200" y="1158733"/>
            <a:ext cx="8229600" cy="5334142"/>
          </a:xfrm>
        </p:spPr>
        <p:txBody>
          <a:bodyPr>
            <a:normAutofit fontScale="92500" lnSpcReduction="20000"/>
          </a:bodyPr>
          <a:lstStyle/>
          <a:p>
            <a:pPr>
              <a:lnSpc>
                <a:spcPct val="120000"/>
              </a:lnSpc>
              <a:spcBef>
                <a:spcPts val="1200"/>
              </a:spcBef>
            </a:pPr>
            <a:r>
              <a:rPr lang="en-US" sz="2800" b="1" dirty="0">
                <a:hlinkClick r:id="rId3"/>
              </a:rPr>
              <a:t>Core CUSP Toolkit</a:t>
            </a:r>
            <a:r>
              <a:rPr lang="en-US" sz="2800" baseline="30000" dirty="0"/>
              <a:t>2</a:t>
            </a:r>
          </a:p>
          <a:p>
            <a:pPr marL="457200" lvl="1" indent="0">
              <a:lnSpc>
                <a:spcPct val="120000"/>
              </a:lnSpc>
              <a:spcBef>
                <a:spcPts val="1800"/>
              </a:spcBef>
              <a:buNone/>
            </a:pPr>
            <a:r>
              <a:rPr lang="en-US" sz="2400" b="1" dirty="0"/>
              <a:t>Modules:</a:t>
            </a:r>
          </a:p>
          <a:p>
            <a:pPr lvl="1">
              <a:lnSpc>
                <a:spcPct val="120000"/>
              </a:lnSpc>
            </a:pPr>
            <a:r>
              <a:rPr lang="en-US" sz="2400" dirty="0">
                <a:hlinkClick r:id="rId4"/>
              </a:rPr>
              <a:t>Learn About CUSP</a:t>
            </a:r>
            <a:r>
              <a:rPr lang="en-US" sz="2400" baseline="30000" dirty="0"/>
              <a:t>27</a:t>
            </a:r>
          </a:p>
          <a:p>
            <a:pPr lvl="1">
              <a:lnSpc>
                <a:spcPct val="120000"/>
              </a:lnSpc>
            </a:pPr>
            <a:r>
              <a:rPr lang="en-US" sz="2400" dirty="0">
                <a:hlinkClick r:id="rId5"/>
              </a:rPr>
              <a:t>Assemble the Team</a:t>
            </a:r>
            <a:r>
              <a:rPr lang="en-US" sz="2400" baseline="30000" dirty="0"/>
              <a:t>28</a:t>
            </a:r>
          </a:p>
          <a:p>
            <a:pPr lvl="1">
              <a:lnSpc>
                <a:spcPct val="120000"/>
              </a:lnSpc>
            </a:pPr>
            <a:r>
              <a:rPr lang="en-US" sz="2400" dirty="0">
                <a:hlinkClick r:id="rId6"/>
              </a:rPr>
              <a:t>Engage the Senior Executive</a:t>
            </a:r>
            <a:r>
              <a:rPr lang="en-US" sz="2400" baseline="30000" dirty="0"/>
              <a:t>29</a:t>
            </a:r>
          </a:p>
          <a:p>
            <a:pPr lvl="1">
              <a:lnSpc>
                <a:spcPct val="120000"/>
              </a:lnSpc>
            </a:pPr>
            <a:r>
              <a:rPr lang="en-US" sz="2400" dirty="0">
                <a:hlinkClick r:id="rId7"/>
              </a:rPr>
              <a:t>Understand the Science of Safety</a:t>
            </a:r>
            <a:r>
              <a:rPr lang="en-US" sz="2400" baseline="30000" dirty="0"/>
              <a:t>30</a:t>
            </a:r>
          </a:p>
          <a:p>
            <a:pPr lvl="1">
              <a:lnSpc>
                <a:spcPct val="120000"/>
              </a:lnSpc>
            </a:pPr>
            <a:r>
              <a:rPr lang="en-US" sz="2400" dirty="0">
                <a:hlinkClick r:id="rId8"/>
              </a:rPr>
              <a:t>Identify Defects Through Sensemaking</a:t>
            </a:r>
            <a:r>
              <a:rPr lang="en-US" sz="2400" baseline="30000" dirty="0"/>
              <a:t>31</a:t>
            </a:r>
          </a:p>
          <a:p>
            <a:pPr lvl="1">
              <a:lnSpc>
                <a:spcPct val="120000"/>
              </a:lnSpc>
            </a:pPr>
            <a:r>
              <a:rPr lang="en-US" sz="2400" dirty="0">
                <a:hlinkClick r:id="rId9"/>
              </a:rPr>
              <a:t>Implement Teamwork and Communication</a:t>
            </a:r>
            <a:r>
              <a:rPr lang="en-US" sz="2400" baseline="30000" dirty="0"/>
              <a:t>32</a:t>
            </a:r>
          </a:p>
          <a:p>
            <a:pPr lvl="1">
              <a:lnSpc>
                <a:spcPct val="120000"/>
              </a:lnSpc>
            </a:pPr>
            <a:r>
              <a:rPr lang="en-US" sz="2400" dirty="0">
                <a:hlinkClick r:id="rId10"/>
              </a:rPr>
              <a:t>Apply CUSP</a:t>
            </a:r>
            <a:r>
              <a:rPr lang="en-US" sz="2400" baseline="30000" dirty="0"/>
              <a:t>33</a:t>
            </a:r>
          </a:p>
          <a:p>
            <a:pPr lvl="1">
              <a:lnSpc>
                <a:spcPct val="120000"/>
              </a:lnSpc>
            </a:pPr>
            <a:r>
              <a:rPr lang="en-US" sz="2400" dirty="0">
                <a:hlinkClick r:id="rId11"/>
              </a:rPr>
              <a:t>The Role of the Nurse Manager</a:t>
            </a:r>
            <a:r>
              <a:rPr lang="en-US" sz="2400" baseline="30000" dirty="0"/>
              <a:t>34</a:t>
            </a:r>
          </a:p>
          <a:p>
            <a:pPr lvl="1">
              <a:lnSpc>
                <a:spcPct val="120000"/>
              </a:lnSpc>
            </a:pPr>
            <a:r>
              <a:rPr lang="en-US" sz="2400" dirty="0">
                <a:hlinkClick r:id="rId12"/>
              </a:rPr>
              <a:t>Spread</a:t>
            </a:r>
            <a:r>
              <a:rPr lang="en-US" sz="2400" baseline="30000" dirty="0"/>
              <a:t>35</a:t>
            </a:r>
          </a:p>
          <a:p>
            <a:pPr lvl="1">
              <a:lnSpc>
                <a:spcPct val="120000"/>
              </a:lnSpc>
            </a:pPr>
            <a:r>
              <a:rPr lang="en-US" sz="2400" dirty="0">
                <a:hlinkClick r:id="rId13"/>
              </a:rPr>
              <a:t>Patient and Family Engagement</a:t>
            </a:r>
            <a:r>
              <a:rPr lang="en-US" sz="2400" baseline="30000" dirty="0"/>
              <a:t>36</a:t>
            </a:r>
          </a:p>
        </p:txBody>
      </p:sp>
      <p:pic>
        <p:nvPicPr>
          <p:cNvPr id="25" name="Picture 24" descr="The CUSP logo.">
            <a:extLst>
              <a:ext uri="{FF2B5EF4-FFF2-40B4-BE49-F238E27FC236}">
                <a16:creationId xmlns:a16="http://schemas.microsoft.com/office/drawing/2014/main" id="{54D2C04D-2C6D-40AE-AC03-9350362A0389}"/>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118783" y="1234373"/>
            <a:ext cx="2313241" cy="2313366"/>
          </a:xfrm>
          <a:prstGeom prst="ellipse">
            <a:avLst/>
          </a:prstGeom>
          <a:ln w="9525">
            <a:solidFill>
              <a:schemeClr val="bg1"/>
            </a:solidFill>
          </a:ln>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C75F98BE-7445-4D6F-8311-7D76F3335EF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18</a:t>
            </a:fld>
            <a:endParaRPr lang="en-US" dirty="0"/>
          </a:p>
        </p:txBody>
      </p:sp>
    </p:spTree>
    <p:extLst>
      <p:ext uri="{BB962C8B-B14F-4D97-AF65-F5344CB8AC3E}">
        <p14:creationId xmlns:p14="http://schemas.microsoft.com/office/powerpoint/2010/main" val="422745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BEA0E09-BA6E-68AC-E221-CC07F0A3D87C}"/>
              </a:ext>
            </a:extLst>
          </p:cNvPr>
          <p:cNvSpPr>
            <a:spLocks noGrp="1"/>
          </p:cNvSpPr>
          <p:nvPr>
            <p:ph type="title"/>
          </p:nvPr>
        </p:nvSpPr>
        <p:spPr/>
        <p:txBody>
          <a:bodyPr/>
          <a:lstStyle/>
          <a:p>
            <a:r>
              <a:rPr lang="en-US" dirty="0"/>
              <a:t>Key Takeaways</a:t>
            </a:r>
          </a:p>
        </p:txBody>
      </p:sp>
      <p:sp>
        <p:nvSpPr>
          <p:cNvPr id="29" name="Content Placeholder 28">
            <a:extLst>
              <a:ext uri="{FF2B5EF4-FFF2-40B4-BE49-F238E27FC236}">
                <a16:creationId xmlns:a16="http://schemas.microsoft.com/office/drawing/2014/main" id="{7C1CFD5C-DC53-A66C-8838-7FF5BA3CB4F1}"/>
              </a:ext>
            </a:extLst>
          </p:cNvPr>
          <p:cNvSpPr>
            <a:spLocks noGrp="1"/>
          </p:cNvSpPr>
          <p:nvPr>
            <p:ph idx="1"/>
          </p:nvPr>
        </p:nvSpPr>
        <p:spPr/>
        <p:txBody>
          <a:bodyPr anchor="ctr">
            <a:normAutofit/>
          </a:bodyPr>
          <a:lstStyle/>
          <a:p>
            <a:pPr>
              <a:spcBef>
                <a:spcPts val="2400"/>
              </a:spcBef>
            </a:pPr>
            <a:r>
              <a:rPr lang="en-US" sz="2800" dirty="0"/>
              <a:t>CUSP acknowledges that healthcare can be complicated and errors can occur.</a:t>
            </a:r>
          </a:p>
          <a:p>
            <a:pPr>
              <a:spcBef>
                <a:spcPts val="2400"/>
              </a:spcBef>
            </a:pPr>
            <a:r>
              <a:rPr lang="en-US" sz="2800" dirty="0"/>
              <a:t>CUSP enables all to speak up when they have safety concerns, without fear. </a:t>
            </a:r>
          </a:p>
          <a:p>
            <a:pPr>
              <a:spcBef>
                <a:spcPts val="2400"/>
              </a:spcBef>
            </a:pPr>
            <a:r>
              <a:rPr lang="en-US" sz="2800" dirty="0"/>
              <a:t>CUSP enables teams to see defects as opportunities for continuous learning. </a:t>
            </a:r>
          </a:p>
          <a:p>
            <a:pPr>
              <a:spcBef>
                <a:spcPts val="2400"/>
              </a:spcBef>
            </a:pPr>
            <a:r>
              <a:rPr lang="en-US" sz="2800" dirty="0"/>
              <a:t>CUSP teams are composed of frontline clinicians and staff members from multiple disciplines.</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p:txBody>
          <a:bodyPr/>
          <a:lstStyle/>
          <a:p>
            <a:r>
              <a:rPr lang="en-US" dirty="0"/>
              <a:t> | </a:t>
            </a:r>
            <a:fld id="{3EAF645E-7E2B-4792-90B1-7B7BA0A8390A}" type="slidenum">
              <a:rPr lang="en-US" smtClean="0"/>
              <a:pPr/>
              <a:t>19</a:t>
            </a:fld>
            <a:endParaRPr lang="en-US" dirty="0"/>
          </a:p>
        </p:txBody>
      </p:sp>
    </p:spTree>
    <p:extLst>
      <p:ext uri="{BB962C8B-B14F-4D97-AF65-F5344CB8AC3E}">
        <p14:creationId xmlns:p14="http://schemas.microsoft.com/office/powerpoint/2010/main" val="214662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endParaRPr lang="en-US" baseline="30000" dirty="0">
              <a:cs typeface="Calibri"/>
            </a:endParaRPr>
          </a:p>
        </p:txBody>
      </p:sp>
      <p:sp>
        <p:nvSpPr>
          <p:cNvPr id="4" name="Content Placeholder 3">
            <a:extLst>
              <a:ext uri="{FF2B5EF4-FFF2-40B4-BE49-F238E27FC236}">
                <a16:creationId xmlns:a16="http://schemas.microsoft.com/office/drawing/2014/main" id="{EE0991A1-988E-C3BD-E0FC-429B7DF9B61B}"/>
              </a:ext>
            </a:extLst>
          </p:cNvPr>
          <p:cNvSpPr>
            <a:spLocks noGrp="1"/>
          </p:cNvSpPr>
          <p:nvPr>
            <p:ph idx="1"/>
          </p:nvPr>
        </p:nvSpPr>
        <p:spPr>
          <a:xfrm>
            <a:off x="457200" y="1525401"/>
            <a:ext cx="8229600" cy="4783957"/>
          </a:xfrm>
        </p:spPr>
        <p:txBody>
          <a:bodyPr>
            <a:normAutofit/>
          </a:bodyPr>
          <a:lstStyle/>
          <a:p>
            <a:pPr>
              <a:spcBef>
                <a:spcPts val="2400"/>
              </a:spcBef>
            </a:pPr>
            <a:r>
              <a:rPr lang="en-US" dirty="0"/>
              <a:t>Describe the Comprehensive Unit-based Safety Program (CUSP)</a:t>
            </a:r>
          </a:p>
          <a:p>
            <a:pPr>
              <a:spcBef>
                <a:spcPts val="2400"/>
              </a:spcBef>
            </a:pPr>
            <a:r>
              <a:rPr lang="en-US" dirty="0"/>
              <a:t>Explain the cultural influence CUSP can have on safety and teamwork</a:t>
            </a:r>
          </a:p>
          <a:p>
            <a:pPr>
              <a:spcBef>
                <a:spcPts val="2400"/>
              </a:spcBef>
            </a:pPr>
            <a:r>
              <a:rPr lang="en-US" dirty="0"/>
              <a:t>Define the core roles that compose a successful CUSP team</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32B02-7C4F-8605-801F-564560DE3BBF}"/>
              </a:ext>
            </a:extLst>
          </p:cNvPr>
          <p:cNvSpPr>
            <a:spLocks noGrp="1"/>
          </p:cNvSpPr>
          <p:nvPr>
            <p:ph type="title"/>
          </p:nvPr>
        </p:nvSpPr>
        <p:spPr>
          <a:xfrm>
            <a:off x="457200" y="0"/>
            <a:ext cx="8229600" cy="914400"/>
          </a:xfrm>
        </p:spPr>
        <p:txBody>
          <a:bodyPr/>
          <a:lstStyle/>
          <a:p>
            <a:r>
              <a:rPr lang="en-US" dirty="0"/>
              <a:t>Disclaimer</a:t>
            </a:r>
          </a:p>
        </p:txBody>
      </p:sp>
      <p:sp>
        <p:nvSpPr>
          <p:cNvPr id="7" name="Content Placeholder 6">
            <a:extLst>
              <a:ext uri="{FF2B5EF4-FFF2-40B4-BE49-F238E27FC236}">
                <a16:creationId xmlns:a16="http://schemas.microsoft.com/office/drawing/2014/main" id="{CAD42074-5DE9-361E-F135-C11FB423C232}"/>
              </a:ext>
            </a:extLst>
          </p:cNvPr>
          <p:cNvSpPr>
            <a:spLocks noGrp="1"/>
          </p:cNvSpPr>
          <p:nvPr>
            <p:ph idx="1"/>
          </p:nvPr>
        </p:nvSpPr>
        <p:spPr>
          <a:xfrm>
            <a:off x="457200" y="1097279"/>
            <a:ext cx="8229600" cy="5212080"/>
          </a:xfrm>
        </p:spPr>
        <p:txBody>
          <a:bodyPr>
            <a:normAutofit/>
          </a:bodyPr>
          <a:lstStyle/>
          <a:p>
            <a:pPr>
              <a:spcBef>
                <a:spcPts val="12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597D952B-4B1F-DEBA-2518-49F2FAB48227}"/>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20</a:t>
            </a:fld>
            <a:endParaRPr lang="en-US" dirty="0"/>
          </a:p>
        </p:txBody>
      </p:sp>
    </p:spTree>
    <p:extLst>
      <p:ext uri="{BB962C8B-B14F-4D97-AF65-F5344CB8AC3E}">
        <p14:creationId xmlns:p14="http://schemas.microsoft.com/office/powerpoint/2010/main" val="150192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List—1</a:t>
            </a:r>
          </a:p>
        </p:txBody>
      </p:sp>
      <p:sp>
        <p:nvSpPr>
          <p:cNvPr id="27" name="Content Placeholder 26">
            <a:extLst>
              <a:ext uri="{FF2B5EF4-FFF2-40B4-BE49-F238E27FC236}">
                <a16:creationId xmlns:a16="http://schemas.microsoft.com/office/drawing/2014/main" id="{B2AEE3A0-46DA-27D3-E3FF-0BE0AECCFF68}"/>
              </a:ext>
            </a:extLst>
          </p:cNvPr>
          <p:cNvSpPr>
            <a:spLocks noGrp="1"/>
          </p:cNvSpPr>
          <p:nvPr>
            <p:ph idx="1"/>
          </p:nvPr>
        </p:nvSpPr>
        <p:spPr/>
        <p:txBody>
          <a:bodyPr>
            <a:noAutofit/>
          </a:bodyPr>
          <a:lstStyle/>
          <a:p>
            <a:pPr marL="342900" marR="0" lvl="0" indent="-342900">
              <a:spcBef>
                <a:spcPts val="0"/>
              </a:spcBef>
              <a:spcAft>
                <a:spcPts val="600"/>
              </a:spcAft>
              <a:buFont typeface="+mj-lt"/>
              <a:buAutoNum type="arabicPeriod"/>
            </a:pPr>
            <a:r>
              <a:rPr lang="en-US" sz="1800" kern="100" dirty="0">
                <a:effectLst/>
                <a:ea typeface="Aptos" panose="020B0004020202020204" pitchFamily="34" charset="0"/>
                <a:cs typeface="Times New Roman" panose="02020603050405020304" pitchFamily="18" charset="0"/>
              </a:rPr>
              <a:t>Pronovost PJ, Weast B, Rosenstein B, et al. Implementing and validating a comprehensive unit-based safety program. Journal of Patient Safety 2005;1(1):33–40.</a:t>
            </a:r>
          </a:p>
          <a:p>
            <a:pPr marL="342900" marR="0" lvl="0" indent="-342900">
              <a:spcBef>
                <a:spcPts val="0"/>
              </a:spcBef>
              <a:spcAft>
                <a:spcPts val="600"/>
              </a:spcAft>
              <a:buFont typeface="+mj-lt"/>
              <a:buAutoNum type="arabicPeriod"/>
            </a:pPr>
            <a:r>
              <a:rPr lang="en-US" sz="1800" kern="100" dirty="0">
                <a:effectLst/>
                <a:ea typeface="Aptos" panose="020B0004020202020204" pitchFamily="34" charset="0"/>
                <a:cs typeface="Times New Roman" panose="02020603050405020304" pitchFamily="18" charset="0"/>
              </a:rPr>
              <a:t>Core CUSP Toolkit.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2"/>
              </a:rPr>
              <a:t>https://www.ahrq.gov/hai/cusp/modules/index.html</a:t>
            </a:r>
            <a:r>
              <a:rPr lang="en-US" sz="1800" kern="100" dirty="0">
                <a:effectLst/>
                <a:ea typeface="Aptos" panose="020B0004020202020204" pitchFamily="34" charset="0"/>
                <a:cs typeface="Times New Roman" panose="02020603050405020304" pitchFamily="18" charset="0"/>
              </a:rPr>
              <a:t>. Accessed June 4, 2024. </a:t>
            </a:r>
          </a:p>
          <a:p>
            <a:pPr marL="342900" marR="0" lvl="0" indent="-342900">
              <a:spcBef>
                <a:spcPts val="0"/>
              </a:spcBef>
              <a:spcAft>
                <a:spcPts val="600"/>
              </a:spcAft>
              <a:buFont typeface="+mj-lt"/>
              <a:buAutoNum type="arabicPeriod"/>
            </a:pPr>
            <a:r>
              <a:rPr lang="en-US" sz="1800" kern="100" dirty="0">
                <a:effectLst/>
                <a:ea typeface="Aptos" panose="020B0004020202020204" pitchFamily="34" charset="0"/>
                <a:cs typeface="Times New Roman" panose="02020603050405020304" pitchFamily="18" charset="0"/>
              </a:rPr>
              <a:t>Stefl ME. To err is human: building a safer health system in 1999. Front Health Serv Manage 2001;18(1):1-2. PMID: 11589119.</a:t>
            </a:r>
          </a:p>
          <a:p>
            <a:pPr marL="342900" marR="0" lvl="0" indent="-342900">
              <a:spcBef>
                <a:spcPts val="0"/>
              </a:spcBef>
              <a:spcAft>
                <a:spcPts val="600"/>
              </a:spcAft>
              <a:buFont typeface="+mj-lt"/>
              <a:buAutoNum type="arabicPeriod"/>
            </a:pPr>
            <a:r>
              <a:rPr lang="en-US" sz="1800" kern="100" dirty="0">
                <a:effectLst/>
                <a:ea typeface="Aptos" panose="020B0004020202020204" pitchFamily="34" charset="0"/>
                <a:cs typeface="Times New Roman" panose="02020603050405020304" pitchFamily="18" charset="0"/>
              </a:rPr>
              <a:t>Learn from Defects Tool. Agency for Healthcare Research and Quality. </a:t>
            </a:r>
            <a:r>
              <a:rPr lang="en-US" sz="1800" kern="100" dirty="0">
                <a:effectLst/>
                <a:ea typeface="Aptos" panose="020B0004020202020204" pitchFamily="34" charset="0"/>
                <a:cs typeface="Times New Roman" panose="02020603050405020304" pitchFamily="18" charset="0"/>
                <a:hlinkClick r:id="rId3"/>
              </a:rPr>
              <a:t>https://www.ahrq.gov/hai/cusp/toolkit/learn-defects.html</a:t>
            </a:r>
            <a:r>
              <a:rPr lang="en-US" sz="1800" kern="100" dirty="0">
                <a:effectLst/>
                <a:ea typeface="Aptos" panose="020B0004020202020204" pitchFamily="34" charset="0"/>
                <a:cs typeface="Times New Roman" panose="02020603050405020304" pitchFamily="18" charset="0"/>
              </a:rPr>
              <a:t>. Accessed June 13, 2024.</a:t>
            </a:r>
          </a:p>
          <a:p>
            <a:pPr marL="342900" marR="0" lvl="0" indent="-342900">
              <a:spcBef>
                <a:spcPts val="0"/>
              </a:spcBef>
              <a:spcAft>
                <a:spcPts val="600"/>
              </a:spcAft>
              <a:buFont typeface="+mj-lt"/>
              <a:buAutoNum type="arabicPeriod"/>
            </a:pPr>
            <a:r>
              <a:rPr lang="en-US" sz="1800" kern="100" dirty="0">
                <a:effectLst/>
                <a:ea typeface="Aptos" panose="020B0004020202020204" pitchFamily="34" charset="0"/>
                <a:cs typeface="Times New Roman" panose="02020603050405020304" pitchFamily="18" charset="0"/>
              </a:rPr>
              <a:t>Heifetz RA, Heifetz R, Grashow A, et al. The practice of adaptive leadership: Tools and tactics for changing your organization and the world. Harvard Business Press. 2009.</a:t>
            </a:r>
          </a:p>
          <a:p>
            <a:pPr marL="342900" marR="0" lvl="0" indent="-342900">
              <a:spcBef>
                <a:spcPts val="0"/>
              </a:spcBef>
              <a:spcAft>
                <a:spcPts val="600"/>
              </a:spcAft>
              <a:buFont typeface="+mj-lt"/>
              <a:buAutoNum type="arabicPeriod"/>
            </a:pPr>
            <a:r>
              <a:rPr lang="en-US" sz="1800" kern="100" dirty="0">
                <a:effectLst/>
                <a:ea typeface="Aptos" panose="020B0004020202020204" pitchFamily="34" charset="0"/>
                <a:cs typeface="Times New Roman" panose="02020603050405020304" pitchFamily="18" charset="0"/>
              </a:rPr>
              <a:t>Sexton JB, Berenholtz SM, Goeschel CA, et al. Assessing and improving safety climate in a large cohort of intensive care units. Crit Care Med 2011 May;39(5):934-9. PMID: 21297460.</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45622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List—2</a:t>
            </a:r>
          </a:p>
        </p:txBody>
      </p:sp>
      <p:sp>
        <p:nvSpPr>
          <p:cNvPr id="27" name="Content Placeholder 26">
            <a:extLst>
              <a:ext uri="{FF2B5EF4-FFF2-40B4-BE49-F238E27FC236}">
                <a16:creationId xmlns:a16="http://schemas.microsoft.com/office/drawing/2014/main" id="{B2AEE3A0-46DA-27D3-E3FF-0BE0AECCFF68}"/>
              </a:ext>
            </a:extLst>
          </p:cNvPr>
          <p:cNvSpPr>
            <a:spLocks noGrp="1"/>
          </p:cNvSpPr>
          <p:nvPr>
            <p:ph idx="1"/>
          </p:nvPr>
        </p:nvSpPr>
        <p:spPr/>
        <p:txBody>
          <a:bodyPr>
            <a:noAutofit/>
          </a:bodyPr>
          <a:lstStyle/>
          <a:p>
            <a:pPr marL="342900" indent="-342900">
              <a:spcBef>
                <a:spcPts val="0"/>
              </a:spcBef>
              <a:spcAft>
                <a:spcPts val="600"/>
              </a:spcAft>
              <a:buFont typeface="+mj-lt"/>
              <a:buAutoNum type="arabicPeriod" startAt="7"/>
            </a:pPr>
            <a:r>
              <a:rPr lang="en-US" sz="1800" kern="100" dirty="0">
                <a:effectLst/>
                <a:ea typeface="Aptos" panose="020B0004020202020204" pitchFamily="34" charset="0"/>
                <a:cs typeface="Times New Roman" panose="02020603050405020304" pitchFamily="18" charset="0"/>
              </a:rPr>
              <a:t>The Joint Commission. Safety culture assessment: Improving the survey process. The Joint Commission Perspectives 2018 Jun;38(6). </a:t>
            </a:r>
            <a:r>
              <a:rPr lang="en-US" sz="1800" u="sng" kern="100" dirty="0">
                <a:solidFill>
                  <a:srgbClr val="467886"/>
                </a:solidFill>
                <a:effectLst/>
                <a:ea typeface="Aptos" panose="020B0004020202020204" pitchFamily="34" charset="0"/>
                <a:cs typeface="Times New Roman" panose="02020603050405020304" pitchFamily="18" charset="0"/>
                <a:hlinkClick r:id="rId2"/>
              </a:rPr>
              <a:t>https://www.jointcommission.org/-/media/tjc/documents/accred-and-cert/safety_culture_assessment_improving_the_survey_process.pdf</a:t>
            </a:r>
            <a:r>
              <a:rPr lang="en-US" sz="1800" kern="100" dirty="0">
                <a:effectLst/>
                <a:ea typeface="Aptos" panose="020B0004020202020204" pitchFamily="34" charset="0"/>
                <a:cs typeface="Times New Roman" panose="02020603050405020304" pitchFamily="18" charset="0"/>
              </a:rPr>
              <a:t>. Accessed June 6, 2024.  </a:t>
            </a:r>
          </a:p>
          <a:p>
            <a:pPr marL="342900" indent="-342900">
              <a:spcBef>
                <a:spcPts val="0"/>
              </a:spcBef>
              <a:spcAft>
                <a:spcPts val="600"/>
              </a:spcAft>
              <a:buFont typeface="+mj-lt"/>
              <a:buAutoNum type="arabicPeriod" startAt="7"/>
            </a:pPr>
            <a:r>
              <a:rPr lang="en-US" sz="1800" kern="100" dirty="0">
                <a:effectLst/>
                <a:ea typeface="Aptos" panose="020B0004020202020204" pitchFamily="34" charset="0"/>
                <a:cs typeface="Times New Roman" panose="02020603050405020304" pitchFamily="18" charset="0"/>
              </a:rPr>
              <a:t>Huang D, Clermont G, Kong L, et al. Intensive care unit safety culture and outcomes: a US multicenter study. International Journal for Quality in Health Care 2010;22(3):151-61. PMID: 20382662. </a:t>
            </a:r>
          </a:p>
          <a:p>
            <a:pPr marL="342900" marR="0" lvl="0" indent="-342900">
              <a:spcBef>
                <a:spcPts val="0"/>
              </a:spcBef>
              <a:spcAft>
                <a:spcPts val="600"/>
              </a:spcAft>
              <a:buFont typeface="+mj-lt"/>
              <a:buAutoNum type="arabicPeriod" startAt="7"/>
            </a:pPr>
            <a:r>
              <a:rPr lang="en-US" sz="1800" kern="100" dirty="0">
                <a:effectLst/>
                <a:ea typeface="Aptos" panose="020B0004020202020204" pitchFamily="34" charset="0"/>
                <a:cs typeface="Times New Roman" panose="02020603050405020304" pitchFamily="18" charset="0"/>
              </a:rPr>
              <a:t>Mardon R, Khanna K, Sorra J, et al. Exploring relationships between hospital patient safety culture and adverse events. J Patient Saf 2010 Dec;6(4):226-32. PMID: 21099551.</a:t>
            </a:r>
          </a:p>
          <a:p>
            <a:pPr marL="342900" marR="0" lvl="0" indent="-342900">
              <a:spcBef>
                <a:spcPts val="0"/>
              </a:spcBef>
              <a:spcAft>
                <a:spcPts val="600"/>
              </a:spcAft>
              <a:buFont typeface="+mj-lt"/>
              <a:buAutoNum type="arabicPeriod" startAt="7"/>
            </a:pPr>
            <a:r>
              <a:rPr lang="en-US" sz="1800" kern="100" dirty="0">
                <a:effectLst/>
                <a:ea typeface="Aptos" panose="020B0004020202020204" pitchFamily="34" charset="0"/>
                <a:cs typeface="Times New Roman" panose="02020603050405020304" pitchFamily="18" charset="0"/>
              </a:rPr>
              <a:t>Sorra J, Khanna K, Dyer N, et al. Exploring relationships between patient safety culture and patients’ assessments of hospital care. J Patient Saf 2012 Sep;8(3):131-9. PMID: 22785344.</a:t>
            </a:r>
          </a:p>
          <a:p>
            <a:pPr marL="342900" marR="0" lvl="0" indent="-342900">
              <a:spcBef>
                <a:spcPts val="0"/>
              </a:spcBef>
              <a:spcAft>
                <a:spcPts val="600"/>
              </a:spcAft>
              <a:buFont typeface="+mj-lt"/>
              <a:buAutoNum type="arabicPeriod" startAt="7"/>
            </a:pPr>
            <a:r>
              <a:rPr lang="en-US" sz="1800" kern="100" dirty="0">
                <a:effectLst/>
                <a:ea typeface="Aptos" panose="020B0004020202020204" pitchFamily="34" charset="0"/>
                <a:cs typeface="Times New Roman" panose="02020603050405020304" pitchFamily="18" charset="0"/>
              </a:rPr>
              <a:t>Weaver  SJ. A Configural Approach to Patient Safety Climate: The Relationship Between Climate Profile Characteristics and Patient Outcomes [dissertation]. University of Central Florida. 2011.</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23957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List—3</a:t>
            </a:r>
          </a:p>
        </p:txBody>
      </p:sp>
      <p:sp>
        <p:nvSpPr>
          <p:cNvPr id="27" name="Content Placeholder 26">
            <a:extLst>
              <a:ext uri="{FF2B5EF4-FFF2-40B4-BE49-F238E27FC236}">
                <a16:creationId xmlns:a16="http://schemas.microsoft.com/office/drawing/2014/main" id="{B2AEE3A0-46DA-27D3-E3FF-0BE0AECCFF68}"/>
              </a:ext>
            </a:extLst>
          </p:cNvPr>
          <p:cNvSpPr>
            <a:spLocks noGrp="1"/>
          </p:cNvSpPr>
          <p:nvPr>
            <p:ph idx="1"/>
          </p:nvPr>
        </p:nvSpPr>
        <p:spPr/>
        <p:txBody>
          <a:bodyPr>
            <a:noAutofit/>
          </a:bodyPr>
          <a:lstStyle/>
          <a:p>
            <a:pPr marL="342900" marR="0" lvl="0" indent="-342900">
              <a:spcBef>
                <a:spcPts val="0"/>
              </a:spcBef>
              <a:spcAft>
                <a:spcPts val="600"/>
              </a:spcAft>
              <a:buFont typeface="+mj-lt"/>
              <a:buAutoNum type="arabicPeriod" startAt="12"/>
            </a:pPr>
            <a:r>
              <a:rPr lang="en-US" sz="1800" kern="100" dirty="0">
                <a:effectLst/>
                <a:ea typeface="Aptos" panose="020B0004020202020204" pitchFamily="34" charset="0"/>
                <a:cs typeface="Times New Roman" panose="02020603050405020304" pitchFamily="18" charset="0"/>
              </a:rPr>
              <a:t>MacDavitt K, Chou SS, Stone P. Organizational climate and health care outcomes. Jt Comm J Qual Patient Saf 2007 Nov;33(11 Suppl):45-6. PMID: 18173165.</a:t>
            </a:r>
          </a:p>
          <a:p>
            <a:pPr marL="342900" marR="0" lvl="0" indent="-342900">
              <a:spcBef>
                <a:spcPts val="0"/>
              </a:spcBef>
              <a:spcAft>
                <a:spcPts val="600"/>
              </a:spcAft>
              <a:buFont typeface="+mj-lt"/>
              <a:buAutoNum type="arabicPeriod" startAt="12"/>
            </a:pPr>
            <a:r>
              <a:rPr lang="en-US" sz="1800" kern="100" dirty="0">
                <a:effectLst/>
                <a:ea typeface="Aptos" panose="020B0004020202020204" pitchFamily="34" charset="0"/>
                <a:cs typeface="Times New Roman" panose="02020603050405020304" pitchFamily="18" charset="0"/>
              </a:rPr>
              <a:t>Singer S, Falwell A, Gaba D, et al. Identifying organizational cultures that promote patient safety. Health Care Manage Rev 2009 Oct-Dec:34(4):300-11. PMID: 19858915.</a:t>
            </a:r>
          </a:p>
          <a:p>
            <a:pPr marL="342900" indent="-342900">
              <a:spcBef>
                <a:spcPts val="0"/>
              </a:spcBef>
              <a:spcAft>
                <a:spcPts val="600"/>
              </a:spcAft>
              <a:buFont typeface="+mj-lt"/>
              <a:buAutoNum type="arabicPeriod" startAt="12"/>
            </a:pPr>
            <a:r>
              <a:rPr lang="en-US" sz="1800" kern="100" dirty="0">
                <a:effectLst/>
                <a:ea typeface="Aptos" panose="020B0004020202020204" pitchFamily="34" charset="0"/>
                <a:cs typeface="Times New Roman" panose="02020603050405020304" pitchFamily="18" charset="0"/>
              </a:rPr>
              <a:t>Sexton JB, Berenholtz S, Goeschel C, et al. Assessing and improving safety climate in a large cohort of intensive care units. Crit Care Med 2011;39(5):934-9. PMID: 21297460</a:t>
            </a:r>
          </a:p>
          <a:p>
            <a:pPr marL="342900" marR="0" lvl="0" indent="-342900">
              <a:spcBef>
                <a:spcPts val="0"/>
              </a:spcBef>
              <a:spcAft>
                <a:spcPts val="600"/>
              </a:spcAft>
              <a:buFont typeface="+mj-lt"/>
              <a:buAutoNum type="arabicPeriod" startAt="12"/>
            </a:pPr>
            <a:r>
              <a:rPr lang="en-US" sz="1800" kern="100" dirty="0">
                <a:effectLst/>
                <a:ea typeface="Aptos" panose="020B0004020202020204" pitchFamily="34" charset="0"/>
                <a:cs typeface="Times New Roman" panose="02020603050405020304" pitchFamily="18" charset="0"/>
              </a:rPr>
              <a:t>Sexton J, Helmreich R, Neilands T, et al. The Safety Attitudes Questionnaire: psychometric properties, benchmarking data, and emerging research. BMC Health Services Research 2006;6(44). PMID: 16584553</a:t>
            </a:r>
          </a:p>
          <a:p>
            <a:pPr marL="342900" marR="0" lvl="0" indent="-342900">
              <a:spcBef>
                <a:spcPts val="0"/>
              </a:spcBef>
              <a:spcAft>
                <a:spcPts val="600"/>
              </a:spcAft>
              <a:buFont typeface="+mj-lt"/>
              <a:buAutoNum type="arabicPeriod" startAt="12"/>
            </a:pPr>
            <a:r>
              <a:rPr lang="en-US" sz="1800" kern="100" dirty="0">
                <a:effectLst/>
                <a:ea typeface="Aptos" panose="020B0004020202020204" pitchFamily="34" charset="0"/>
                <a:cs typeface="Times New Roman" panose="02020603050405020304" pitchFamily="18" charset="0"/>
              </a:rPr>
              <a:t>Pronovost P, Berenholtz S, Goeschel C, et al. Improving patient safety in intensive care units in Michigan. J Crit Care 2008;23(2):207-21. PMID: 18538214.</a:t>
            </a:r>
          </a:p>
          <a:p>
            <a:pPr marL="342900" marR="0" lvl="0" indent="-342900">
              <a:spcBef>
                <a:spcPts val="0"/>
              </a:spcBef>
              <a:spcAft>
                <a:spcPts val="600"/>
              </a:spcAft>
              <a:buFont typeface="+mj-lt"/>
              <a:buAutoNum type="arabicPeriod" startAt="12"/>
            </a:pPr>
            <a:r>
              <a:rPr lang="en-US" sz="1800" kern="100" dirty="0">
                <a:effectLst/>
                <a:ea typeface="Aptos" panose="020B0004020202020204" pitchFamily="34" charset="0"/>
                <a:cs typeface="Times New Roman" panose="02020603050405020304" pitchFamily="18" charset="0"/>
              </a:rPr>
              <a:t>Pronovost PJ, Needham D, Berenholtz S, et al. An intervention to decrease catheter-related bloodstream infections in the ICU. N Engl J Med 2006 Dec 28;355(26):2725-32. PMID: 17192537.</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503145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List—4</a:t>
            </a:r>
          </a:p>
        </p:txBody>
      </p:sp>
      <p:sp>
        <p:nvSpPr>
          <p:cNvPr id="27" name="Content Placeholder 26">
            <a:extLst>
              <a:ext uri="{FF2B5EF4-FFF2-40B4-BE49-F238E27FC236}">
                <a16:creationId xmlns:a16="http://schemas.microsoft.com/office/drawing/2014/main" id="{B2AEE3A0-46DA-27D3-E3FF-0BE0AECCFF68}"/>
              </a:ext>
            </a:extLst>
          </p:cNvPr>
          <p:cNvSpPr>
            <a:spLocks noGrp="1"/>
          </p:cNvSpPr>
          <p:nvPr>
            <p:ph idx="1"/>
          </p:nvPr>
        </p:nvSpPr>
        <p:spPr/>
        <p:txBody>
          <a:bodyPr>
            <a:noAutofit/>
          </a:bodyPr>
          <a:lstStyle/>
          <a:p>
            <a:pPr marL="342900" marR="0" lvl="0" indent="-342900">
              <a:spcBef>
                <a:spcPts val="0"/>
              </a:spcBef>
              <a:spcAft>
                <a:spcPts val="600"/>
              </a:spcAft>
              <a:buFont typeface="+mj-lt"/>
              <a:buAutoNum type="arabicPeriod" startAt="18"/>
            </a:pPr>
            <a:r>
              <a:rPr lang="en-US" sz="1800" kern="100" dirty="0">
                <a:effectLst/>
                <a:ea typeface="Aptos" panose="020B0004020202020204" pitchFamily="34" charset="0"/>
                <a:cs typeface="Times New Roman" panose="02020603050405020304" pitchFamily="18" charset="0"/>
              </a:rPr>
              <a:t>Pronovost PJ, Goeschel CA, Colantuoni E, et al. Sustaining reductions in catheter-related bloodstream infections in Michigan intensive care units: an observational study. BMJ 2010;340:c309. PMID: 20133365.</a:t>
            </a:r>
          </a:p>
          <a:p>
            <a:pPr marL="342900" marR="0" lvl="0" indent="-342900">
              <a:spcBef>
                <a:spcPts val="0"/>
              </a:spcBef>
              <a:spcAft>
                <a:spcPts val="600"/>
              </a:spcAft>
              <a:buFont typeface="+mj-lt"/>
              <a:buAutoNum type="arabicPeriod" startAt="18"/>
            </a:pPr>
            <a:r>
              <a:rPr lang="en-US" sz="1800" kern="100" dirty="0">
                <a:effectLst/>
                <a:ea typeface="Aptos" panose="020B0004020202020204" pitchFamily="34" charset="0"/>
                <a:cs typeface="Times New Roman" panose="02020603050405020304" pitchFamily="18" charset="0"/>
              </a:rPr>
              <a:t>Berenholtz SM, Pham JC, Thompson DA, et al. Collaborative cohort study of an intervention to reduce ventilator-associated pneumonia in the intensive care unit. Infect Control Hosp Epidemiol 2011 Apr;32(4):305-14. PMID: 21460481.</a:t>
            </a:r>
          </a:p>
          <a:p>
            <a:pPr marL="342900" indent="-342900">
              <a:spcBef>
                <a:spcPts val="0"/>
              </a:spcBef>
              <a:spcAft>
                <a:spcPts val="600"/>
              </a:spcAft>
              <a:buFont typeface="+mj-lt"/>
              <a:buAutoNum type="arabicPeriod" startAt="18"/>
            </a:pPr>
            <a:r>
              <a:rPr lang="en-US" sz="1800" kern="100" dirty="0">
                <a:effectLst/>
                <a:ea typeface="Aptos" panose="020B0004020202020204" pitchFamily="34" charset="0"/>
                <a:cs typeface="Times New Roman" panose="02020603050405020304" pitchFamily="18" charset="0"/>
              </a:rPr>
              <a:t>Lipitz-Snyderman A, Steinwachs D, Needham DM, et al. Impact of a statewide intensive care unit quality improvement initiative on hospital mortality and length of stay: retrospective comparative analysis. BMJ 2011 Jan 28;342:d219. PMID: 21282262.</a:t>
            </a:r>
          </a:p>
          <a:p>
            <a:pPr marL="342900" marR="0" lvl="0" indent="-342900">
              <a:spcBef>
                <a:spcPts val="0"/>
              </a:spcBef>
              <a:spcAft>
                <a:spcPts val="600"/>
              </a:spcAft>
              <a:buFont typeface="+mj-lt"/>
              <a:buAutoNum type="arabicPeriod" startAt="18"/>
            </a:pPr>
            <a:r>
              <a:rPr lang="en-US" sz="1800" kern="100" dirty="0">
                <a:effectLst/>
                <a:ea typeface="Aptos" panose="020B0004020202020204" pitchFamily="34" charset="0"/>
                <a:cs typeface="Times New Roman" panose="02020603050405020304" pitchFamily="18" charset="0"/>
              </a:rPr>
              <a:t>Schmidt B. AHRQ patient safety project reduces bloodstream infections by 40%. Patient Saf Qual Hcare Sep 2012. </a:t>
            </a:r>
            <a:r>
              <a:rPr lang="en-US" sz="1800" u="sng" kern="100" dirty="0">
                <a:solidFill>
                  <a:srgbClr val="467886"/>
                </a:solidFill>
                <a:effectLst/>
                <a:ea typeface="Aptos" panose="020B0004020202020204" pitchFamily="34" charset="0"/>
                <a:cs typeface="Times New Roman" panose="02020603050405020304" pitchFamily="18" charset="0"/>
                <a:hlinkClick r:id="rId2"/>
              </a:rPr>
              <a:t>https://www.psqh.com/news/ahrq-patient-safety-project-reduces-bloodstream-infections-by-40/</a:t>
            </a:r>
            <a:r>
              <a:rPr lang="en-US" sz="1800" kern="100" dirty="0">
                <a:effectLst/>
                <a:ea typeface="Aptos" panose="020B0004020202020204" pitchFamily="34" charset="0"/>
                <a:cs typeface="Times New Roman" panose="02020603050405020304" pitchFamily="18" charset="0"/>
              </a:rPr>
              <a:t>. Accessed June 5, 2024.</a:t>
            </a:r>
          </a:p>
          <a:p>
            <a:pPr marL="342900" marR="0" lvl="0" indent="-342900">
              <a:spcBef>
                <a:spcPts val="0"/>
              </a:spcBef>
              <a:spcAft>
                <a:spcPts val="600"/>
              </a:spcAft>
              <a:buFont typeface="+mj-lt"/>
              <a:buAutoNum type="arabicPeriod" startAt="18"/>
            </a:pPr>
            <a:r>
              <a:rPr lang="en-US" sz="1800" kern="100" dirty="0">
                <a:effectLst/>
                <a:ea typeface="Aptos" panose="020B0004020202020204" pitchFamily="34" charset="0"/>
                <a:cs typeface="Times New Roman" panose="02020603050405020304" pitchFamily="18" charset="0"/>
              </a:rPr>
              <a:t>Waters HR, Korn R Jr, Colantuoni E, et al. The business case for quality: economic analysis of the Michigan Keystone Patient Safety Program in ICUs. Am J Med Qual 2011 Sep-Oct;26(5):333-9. PMID: 21856956.</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944210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List—5</a:t>
            </a:r>
          </a:p>
        </p:txBody>
      </p:sp>
      <p:sp>
        <p:nvSpPr>
          <p:cNvPr id="27" name="Content Placeholder 26">
            <a:extLst>
              <a:ext uri="{FF2B5EF4-FFF2-40B4-BE49-F238E27FC236}">
                <a16:creationId xmlns:a16="http://schemas.microsoft.com/office/drawing/2014/main" id="{B2AEE3A0-46DA-27D3-E3FF-0BE0AECCFF68}"/>
              </a:ext>
            </a:extLst>
          </p:cNvPr>
          <p:cNvSpPr>
            <a:spLocks noGrp="1"/>
          </p:cNvSpPr>
          <p:nvPr>
            <p:ph idx="1"/>
          </p:nvPr>
        </p:nvSpPr>
        <p:spPr/>
        <p:txBody>
          <a:bodyPr>
            <a:noAutofit/>
          </a:bodyPr>
          <a:lstStyle/>
          <a:p>
            <a:pPr marL="342900" marR="0" lvl="0" indent="-342900">
              <a:spcBef>
                <a:spcPts val="0"/>
              </a:spcBef>
              <a:spcAft>
                <a:spcPts val="600"/>
              </a:spcAft>
              <a:buFont typeface="+mj-lt"/>
              <a:buAutoNum type="arabicPeriod" startAt="23"/>
            </a:pPr>
            <a:r>
              <a:rPr lang="en-US" sz="1800" kern="100" dirty="0">
                <a:effectLst/>
                <a:ea typeface="Aptos" panose="020B0004020202020204" pitchFamily="34" charset="0"/>
                <a:cs typeface="Times New Roman" panose="02020603050405020304" pitchFamily="18" charset="0"/>
              </a:rPr>
              <a:t>Wick EC, Hobson DB, Bennett JL, et al. Implementation of a surgical comprehensive unit-based safety program to reduce surgical site infections. J Am Coll Surg 2012 Aug;215(2):193-200. PMID: 22632912.</a:t>
            </a:r>
          </a:p>
          <a:p>
            <a:pPr marL="342900" marR="0" lvl="0" indent="-342900">
              <a:spcBef>
                <a:spcPts val="0"/>
              </a:spcBef>
              <a:spcAft>
                <a:spcPts val="600"/>
              </a:spcAft>
              <a:buFont typeface="+mj-lt"/>
              <a:buAutoNum type="arabicPeriod" startAt="23"/>
            </a:pPr>
            <a:r>
              <a:rPr lang="en-US" sz="1800" kern="100" dirty="0">
                <a:effectLst/>
                <a:ea typeface="Aptos" panose="020B0004020202020204" pitchFamily="34" charset="0"/>
                <a:cs typeface="Times New Roman" panose="02020603050405020304" pitchFamily="18" charset="0"/>
              </a:rPr>
              <a:t>Timmel J, Kent PS, Holzmueller CG, et al. Impact of the Comprehensive Unit-based Safety Program (CUSP) on safety culture in a surgical inpatient unit. Jt Comm J Qual Patient Saf 2010 Jun;36(6):252-60. PMID: 20564886.</a:t>
            </a:r>
          </a:p>
          <a:p>
            <a:pPr marL="342900" marR="0" lvl="0" indent="-342900">
              <a:spcBef>
                <a:spcPts val="0"/>
              </a:spcBef>
              <a:spcAft>
                <a:spcPts val="600"/>
              </a:spcAft>
              <a:buFont typeface="+mj-lt"/>
              <a:buAutoNum type="arabicPeriod" startAt="23"/>
            </a:pPr>
            <a:r>
              <a:rPr lang="en-US" sz="1800" kern="100" dirty="0">
                <a:effectLst/>
                <a:ea typeface="Aptos" panose="020B0004020202020204" pitchFamily="34" charset="0"/>
                <a:cs typeface="Times New Roman" panose="02020603050405020304" pitchFamily="18" charset="0"/>
              </a:rPr>
              <a:t>CUSP: Understand the Science of Safety.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2"/>
              </a:rPr>
              <a:t>https://youtu.be/87zaudxubmA</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startAt="23"/>
            </a:pPr>
            <a:r>
              <a:rPr lang="en-US" sz="1800" kern="100" dirty="0">
                <a:effectLst/>
                <a:ea typeface="Aptos" panose="020B0004020202020204" pitchFamily="34" charset="0"/>
                <a:cs typeface="Times New Roman" panose="02020603050405020304" pitchFamily="18" charset="0"/>
              </a:rPr>
              <a:t>Understand the Science of Safety.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3"/>
              </a:rPr>
              <a:t>https://www.ahrq.gov/hai/cusp/modules/understand/index.html</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startAt="23"/>
            </a:pPr>
            <a:r>
              <a:rPr lang="en-US" sz="1800" kern="100" dirty="0">
                <a:effectLst/>
                <a:ea typeface="Aptos" panose="020B0004020202020204" pitchFamily="34" charset="0"/>
                <a:cs typeface="Times New Roman" panose="02020603050405020304" pitchFamily="18" charset="0"/>
              </a:rPr>
              <a:t>Learn About CUSP.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4"/>
              </a:rPr>
              <a:t>https://www.ahrq.gov/hai/cusp/modules/learn/index.html</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startAt="23"/>
            </a:pPr>
            <a:r>
              <a:rPr lang="en-US" sz="1800" kern="100" dirty="0">
                <a:effectLst/>
                <a:ea typeface="Aptos" panose="020B0004020202020204" pitchFamily="34" charset="0"/>
                <a:cs typeface="Times New Roman" panose="02020603050405020304" pitchFamily="18" charset="0"/>
              </a:rPr>
              <a:t>Assemble the Team.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5"/>
              </a:rPr>
              <a:t>https://www.ahrq.gov/hai/cusp/modules/assemble/index.html</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76448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List—6</a:t>
            </a:r>
          </a:p>
        </p:txBody>
      </p:sp>
      <p:sp>
        <p:nvSpPr>
          <p:cNvPr id="27" name="Content Placeholder 26">
            <a:extLst>
              <a:ext uri="{FF2B5EF4-FFF2-40B4-BE49-F238E27FC236}">
                <a16:creationId xmlns:a16="http://schemas.microsoft.com/office/drawing/2014/main" id="{B2AEE3A0-46DA-27D3-E3FF-0BE0AECCFF68}"/>
              </a:ext>
            </a:extLst>
          </p:cNvPr>
          <p:cNvSpPr>
            <a:spLocks noGrp="1"/>
          </p:cNvSpPr>
          <p:nvPr>
            <p:ph idx="1"/>
          </p:nvPr>
        </p:nvSpPr>
        <p:spPr/>
        <p:txBody>
          <a:bodyPr>
            <a:noAutofit/>
          </a:bodyPr>
          <a:lstStyle/>
          <a:p>
            <a:pPr marL="342900" marR="0" lvl="0" indent="-342900">
              <a:spcBef>
                <a:spcPts val="0"/>
              </a:spcBef>
              <a:spcAft>
                <a:spcPts val="600"/>
              </a:spcAft>
              <a:buFont typeface="+mj-lt"/>
              <a:buAutoNum type="arabicPeriod" startAt="29"/>
            </a:pPr>
            <a:r>
              <a:rPr lang="en-US" sz="1800" kern="100" dirty="0">
                <a:effectLst/>
                <a:ea typeface="Aptos" panose="020B0004020202020204" pitchFamily="34" charset="0"/>
                <a:cs typeface="Times New Roman" panose="02020603050405020304" pitchFamily="18" charset="0"/>
              </a:rPr>
              <a:t>Engage the Senior Executive.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2"/>
              </a:rPr>
              <a:t>https://www.ahrq.gov/hai/cusp/modules/engage/index.html</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startAt="29"/>
            </a:pPr>
            <a:r>
              <a:rPr lang="en-US" sz="1800" kern="100" dirty="0">
                <a:effectLst/>
                <a:ea typeface="Aptos" panose="020B0004020202020204" pitchFamily="34" charset="0"/>
                <a:cs typeface="Times New Roman" panose="02020603050405020304" pitchFamily="18" charset="0"/>
              </a:rPr>
              <a:t>Understand the Science of Safety.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3"/>
              </a:rPr>
              <a:t>https://www.ahrq.gov/hai/cusp/modules/understand/index.html</a:t>
            </a:r>
            <a:r>
              <a:rPr lang="en-US" sz="1800" kern="100" dirty="0">
                <a:effectLst/>
                <a:ea typeface="Aptos" panose="020B0004020202020204" pitchFamily="34" charset="0"/>
                <a:cs typeface="Times New Roman" panose="02020603050405020304" pitchFamily="18" charset="0"/>
              </a:rPr>
              <a:t>. Accessed June 4, 2024. </a:t>
            </a:r>
          </a:p>
          <a:p>
            <a:pPr marL="342900" marR="0" lvl="0" indent="-342900">
              <a:spcBef>
                <a:spcPts val="0"/>
              </a:spcBef>
              <a:spcAft>
                <a:spcPts val="600"/>
              </a:spcAft>
              <a:buFont typeface="+mj-lt"/>
              <a:buAutoNum type="arabicPeriod" startAt="29"/>
            </a:pPr>
            <a:r>
              <a:rPr lang="en-US" sz="1800" kern="100" dirty="0">
                <a:effectLst/>
                <a:ea typeface="Aptos" panose="020B0004020202020204" pitchFamily="34" charset="0"/>
                <a:cs typeface="Times New Roman" panose="02020603050405020304" pitchFamily="18" charset="0"/>
              </a:rPr>
              <a:t>Identify Defects Through Sensemaking.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4"/>
              </a:rPr>
              <a:t>https://www.ahrq.gov/hai/cusp/modules/identify/index.html</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startAt="29"/>
            </a:pPr>
            <a:r>
              <a:rPr lang="en-US" sz="1800" kern="100" dirty="0">
                <a:effectLst/>
                <a:ea typeface="Aptos" panose="020B0004020202020204" pitchFamily="34" charset="0"/>
                <a:cs typeface="Times New Roman" panose="02020603050405020304" pitchFamily="18" charset="0"/>
              </a:rPr>
              <a:t>Implement Teamwork and Communication.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5"/>
              </a:rPr>
              <a:t>https://www.ahrq.gov/hai/cusp/modules/implement/index.html</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startAt="29"/>
            </a:pPr>
            <a:r>
              <a:rPr lang="en-US" sz="1800" kern="100" dirty="0">
                <a:effectLst/>
                <a:ea typeface="Aptos" panose="020B0004020202020204" pitchFamily="34" charset="0"/>
                <a:cs typeface="Times New Roman" panose="02020603050405020304" pitchFamily="18" charset="0"/>
              </a:rPr>
              <a:t>Apply CUSP.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6"/>
              </a:rPr>
              <a:t>https://www.ahrq.gov/hai/cusp/modules/apply/index.html</a:t>
            </a:r>
            <a:r>
              <a:rPr lang="en-US" sz="1800" kern="100" dirty="0">
                <a:effectLst/>
                <a:ea typeface="Aptos" panose="020B0004020202020204" pitchFamily="34" charset="0"/>
                <a:cs typeface="Times New Roman" panose="02020603050405020304" pitchFamily="18" charset="0"/>
              </a:rPr>
              <a:t>. Accessed June 4, 2024.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247272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lstStyle/>
          <a:p>
            <a:r>
              <a:rPr lang="en-US" dirty="0"/>
              <a:t>Reference List—7</a:t>
            </a:r>
          </a:p>
        </p:txBody>
      </p:sp>
      <p:sp>
        <p:nvSpPr>
          <p:cNvPr id="27" name="Content Placeholder 26">
            <a:extLst>
              <a:ext uri="{FF2B5EF4-FFF2-40B4-BE49-F238E27FC236}">
                <a16:creationId xmlns:a16="http://schemas.microsoft.com/office/drawing/2014/main" id="{B2AEE3A0-46DA-27D3-E3FF-0BE0AECCFF68}"/>
              </a:ext>
            </a:extLst>
          </p:cNvPr>
          <p:cNvSpPr>
            <a:spLocks noGrp="1"/>
          </p:cNvSpPr>
          <p:nvPr>
            <p:ph idx="1"/>
          </p:nvPr>
        </p:nvSpPr>
        <p:spPr/>
        <p:txBody>
          <a:bodyPr>
            <a:noAutofit/>
          </a:bodyPr>
          <a:lstStyle/>
          <a:p>
            <a:pPr marL="342900" marR="0" lvl="0" indent="-342900">
              <a:spcBef>
                <a:spcPts val="0"/>
              </a:spcBef>
              <a:spcAft>
                <a:spcPts val="600"/>
              </a:spcAft>
              <a:buFont typeface="+mj-lt"/>
              <a:buAutoNum type="arabicPeriod" startAt="34"/>
            </a:pPr>
            <a:r>
              <a:rPr lang="en-US" sz="1800" kern="100" dirty="0">
                <a:effectLst/>
                <a:ea typeface="Aptos" panose="020B0004020202020204" pitchFamily="34" charset="0"/>
                <a:cs typeface="Times New Roman" panose="02020603050405020304" pitchFamily="18" charset="0"/>
              </a:rPr>
              <a:t>The Role of the Nurse Manager.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2"/>
              </a:rPr>
              <a:t>https://www.ahrq.gov/hai/cusp/modules/nursing/index.html</a:t>
            </a:r>
            <a:r>
              <a:rPr lang="en-US" sz="1800" kern="100" dirty="0">
                <a:effectLst/>
                <a:ea typeface="Aptos" panose="020B0004020202020204" pitchFamily="34" charset="0"/>
                <a:cs typeface="Times New Roman" panose="02020603050405020304" pitchFamily="18" charset="0"/>
              </a:rPr>
              <a:t>. Accessed June 4, 2024. </a:t>
            </a:r>
            <a:endParaRPr lang="en-US" sz="1800" kern="100" dirty="0">
              <a:ea typeface="Aptos" panose="020B00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startAt="34"/>
            </a:pPr>
            <a:r>
              <a:rPr lang="en-US" sz="1800" kern="100" dirty="0">
                <a:effectLst/>
                <a:ea typeface="Aptos" panose="020B0004020202020204" pitchFamily="34" charset="0"/>
                <a:cs typeface="Times New Roman" panose="02020603050405020304" pitchFamily="18" charset="0"/>
              </a:rPr>
              <a:t>Spread.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3"/>
              </a:rPr>
              <a:t>https://www.ahrq.gov/hai/cusp/modules/spread/index.html</a:t>
            </a:r>
            <a:r>
              <a:rPr lang="en-US" sz="1800" kern="100" dirty="0">
                <a:effectLst/>
                <a:ea typeface="Aptos" panose="020B0004020202020204" pitchFamily="34" charset="0"/>
                <a:cs typeface="Times New Roman" panose="02020603050405020304" pitchFamily="18" charset="0"/>
              </a:rPr>
              <a:t>. Accessed June 4, 2024. </a:t>
            </a:r>
          </a:p>
          <a:p>
            <a:pPr marL="342900" marR="0" lvl="0" indent="-342900">
              <a:spcBef>
                <a:spcPts val="0"/>
              </a:spcBef>
              <a:spcAft>
                <a:spcPts val="600"/>
              </a:spcAft>
              <a:buFont typeface="+mj-lt"/>
              <a:buAutoNum type="arabicPeriod" startAt="34"/>
            </a:pPr>
            <a:r>
              <a:rPr lang="en-US" sz="1800" kern="100" dirty="0">
                <a:effectLst/>
                <a:ea typeface="Aptos" panose="020B0004020202020204" pitchFamily="34" charset="0"/>
                <a:cs typeface="Times New Roman" panose="02020603050405020304" pitchFamily="18" charset="0"/>
              </a:rPr>
              <a:t>Patient and Family Engagement. Agency for Healthcare Research and Quality. </a:t>
            </a:r>
            <a:r>
              <a:rPr lang="en-US" sz="1800" u="sng" kern="100" dirty="0">
                <a:solidFill>
                  <a:srgbClr val="467886"/>
                </a:solidFill>
                <a:effectLst/>
                <a:ea typeface="Aptos" panose="020B0004020202020204" pitchFamily="34" charset="0"/>
                <a:cs typeface="Times New Roman" panose="02020603050405020304" pitchFamily="18" charset="0"/>
                <a:hlinkClick r:id="rId4"/>
              </a:rPr>
              <a:t>https://www.ahrq.gov/hai/cusp/modules/patient-family-engagement/index.html</a:t>
            </a:r>
            <a:r>
              <a:rPr lang="en-US" sz="1800" kern="100" dirty="0">
                <a:effectLst/>
                <a:ea typeface="Aptos" panose="020B0004020202020204" pitchFamily="34" charset="0"/>
                <a:cs typeface="Times New Roman" panose="02020603050405020304" pitchFamily="18" charset="0"/>
              </a:rPr>
              <a:t>. Accessed June 4, 2024.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24312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D44D590-2EEC-BB16-59DE-84D96A319BC2}"/>
              </a:ext>
            </a:extLst>
          </p:cNvPr>
          <p:cNvSpPr>
            <a:spLocks noGrp="1"/>
          </p:cNvSpPr>
          <p:nvPr>
            <p:ph type="title"/>
          </p:nvPr>
        </p:nvSpPr>
        <p:spPr/>
        <p:txBody>
          <a:bodyPr>
            <a:noAutofit/>
          </a:bodyPr>
          <a:lstStyle/>
          <a:p>
            <a:r>
              <a:rPr lang="en-US" sz="3000" dirty="0"/>
              <a:t>Comprehensive Unit-based Safety Program (CUSP)</a:t>
            </a:r>
          </a:p>
        </p:txBody>
      </p:sp>
      <p:sp>
        <p:nvSpPr>
          <p:cNvPr id="2" name="Content Placeholder 1">
            <a:extLst>
              <a:ext uri="{FF2B5EF4-FFF2-40B4-BE49-F238E27FC236}">
                <a16:creationId xmlns:a16="http://schemas.microsoft.com/office/drawing/2014/main" id="{7150233F-3FFC-EDAA-BAAB-DE77BC6190B7}"/>
              </a:ext>
            </a:extLst>
          </p:cNvPr>
          <p:cNvSpPr>
            <a:spLocks noGrp="1"/>
          </p:cNvSpPr>
          <p:nvPr>
            <p:ph idx="1"/>
          </p:nvPr>
        </p:nvSpPr>
        <p:spPr>
          <a:xfrm>
            <a:off x="457200" y="1097278"/>
            <a:ext cx="4622544" cy="5394961"/>
          </a:xfrm>
        </p:spPr>
        <p:txBody>
          <a:bodyPr vert="horz" lIns="91440" tIns="45720" rIns="91440" bIns="45720" rtlCol="0" anchor="t">
            <a:normAutofit/>
          </a:bodyPr>
          <a:lstStyle/>
          <a:p>
            <a:pPr marL="228600" indent="-228600">
              <a:spcBef>
                <a:spcPts val="1200"/>
              </a:spcBef>
            </a:pPr>
            <a:r>
              <a:rPr lang="en-US" sz="2200" b="1" dirty="0"/>
              <a:t>Comprehensive Unit-based Safety Program (CUSP) </a:t>
            </a:r>
            <a:r>
              <a:rPr lang="en-US" sz="2200" dirty="0"/>
              <a:t>is designed to improve patient safety culture and reduce preventable harm in healthcare settings.</a:t>
            </a:r>
            <a:r>
              <a:rPr lang="en-US" sz="2200" baseline="30000" dirty="0"/>
              <a:t>1</a:t>
            </a:r>
            <a:endParaRPr lang="en-US" sz="2200" baseline="30000" dirty="0">
              <a:cs typeface="Calibri"/>
            </a:endParaRPr>
          </a:p>
          <a:p>
            <a:pPr marL="228600" indent="-228600">
              <a:spcBef>
                <a:spcPts val="1200"/>
              </a:spcBef>
            </a:pPr>
            <a:r>
              <a:rPr lang="en-US" sz="2200" dirty="0"/>
              <a:t>Proven, consistent success in patient safety and quality improvement efforts since 2002.</a:t>
            </a:r>
          </a:p>
          <a:p>
            <a:pPr marL="228600" indent="-228600">
              <a:spcBef>
                <a:spcPts val="1200"/>
              </a:spcBef>
            </a:pPr>
            <a:r>
              <a:rPr lang="en-US" sz="2200" dirty="0"/>
              <a:t>Demonstrated improvements in patient safety outcomes.</a:t>
            </a:r>
          </a:p>
          <a:p>
            <a:pPr marL="228600" indent="-228600">
              <a:spcBef>
                <a:spcPts val="1200"/>
              </a:spcBef>
            </a:pPr>
            <a:r>
              <a:rPr lang="en-US" sz="2200" dirty="0"/>
              <a:t>Emphasizes interdisciplinary action, instilling safety culture, and fostering collaboration and accountability.</a:t>
            </a:r>
          </a:p>
        </p:txBody>
      </p:sp>
      <p:pic>
        <p:nvPicPr>
          <p:cNvPr id="25" name="Picture 24" descr="A graphic depicting key facets of the Comprehensive Unit-based Safety Program, including the following: educate on the Science of Safety, identify how the next patient will be harmed, engage with your senior executive, learn from defects in your unit, implement teamwork and communication tools, and embed and sustain your program.">
            <a:extLst>
              <a:ext uri="{FF2B5EF4-FFF2-40B4-BE49-F238E27FC236}">
                <a16:creationId xmlns:a16="http://schemas.microsoft.com/office/drawing/2014/main" id="{ACC333B9-CD01-54C3-A668-F8278D23BE31}"/>
              </a:ext>
            </a:extLst>
          </p:cNvPr>
          <p:cNvPicPr>
            <a:picLocks noChangeAspect="1"/>
          </p:cNvPicPr>
          <p:nvPr/>
        </p:nvPicPr>
        <p:blipFill>
          <a:blip r:embed="rId3"/>
          <a:stretch>
            <a:fillRect/>
          </a:stretch>
        </p:blipFill>
        <p:spPr>
          <a:xfrm>
            <a:off x="5079744" y="1525402"/>
            <a:ext cx="3513825" cy="3683206"/>
          </a:xfrm>
          <a:prstGeom prst="rect">
            <a:avLst/>
          </a:prstGeom>
        </p:spPr>
      </p:pic>
      <p:sp>
        <p:nvSpPr>
          <p:cNvPr id="23" name="Slide Number Placeholder 22">
            <a:extLst>
              <a:ext uri="{FF2B5EF4-FFF2-40B4-BE49-F238E27FC236}">
                <a16:creationId xmlns:a16="http://schemas.microsoft.com/office/drawing/2014/main" id="{5142CC23-DF86-5AB2-3246-4066A9755D8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93931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F42D4F9-FD35-8EBB-0260-29F764202C95}"/>
              </a:ext>
            </a:extLst>
          </p:cNvPr>
          <p:cNvSpPr>
            <a:spLocks noGrp="1"/>
          </p:cNvSpPr>
          <p:nvPr>
            <p:ph type="title"/>
          </p:nvPr>
        </p:nvSpPr>
        <p:spPr/>
        <p:txBody>
          <a:bodyPr/>
          <a:lstStyle/>
          <a:p>
            <a:r>
              <a:rPr lang="en-US" dirty="0"/>
              <a:t>CUSP Resources</a:t>
            </a:r>
          </a:p>
        </p:txBody>
      </p:sp>
      <p:sp>
        <p:nvSpPr>
          <p:cNvPr id="2" name="Content Placeholder 1">
            <a:extLst>
              <a:ext uri="{FF2B5EF4-FFF2-40B4-BE49-F238E27FC236}">
                <a16:creationId xmlns:a16="http://schemas.microsoft.com/office/drawing/2014/main" id="{3D9F7FF9-304F-DF5C-FC2F-D2D26DFFC127}"/>
              </a:ext>
            </a:extLst>
          </p:cNvPr>
          <p:cNvSpPr>
            <a:spLocks noGrp="1"/>
          </p:cNvSpPr>
          <p:nvPr>
            <p:ph idx="1"/>
          </p:nvPr>
        </p:nvSpPr>
        <p:spPr>
          <a:xfrm>
            <a:off x="365760" y="1097279"/>
            <a:ext cx="8412480" cy="5212080"/>
          </a:xfrm>
          <a:prstGeom prst="roundRect">
            <a:avLst>
              <a:gd name="adj" fmla="val 9844"/>
            </a:avLst>
          </a:prstGeom>
          <a:solidFill>
            <a:schemeClr val="accent3"/>
          </a:solidFill>
          <a:effectLst>
            <a:innerShdw blurRad="63500" dist="50800" dir="13500000">
              <a:prstClr val="black">
                <a:alpha val="50000"/>
              </a:prstClr>
            </a:innerShdw>
          </a:effectLst>
        </p:spPr>
        <p:txBody>
          <a:bodyPr lIns="182880" tIns="91440" rIns="182880" bIns="91440" anchor="t">
            <a:normAutofit fontScale="92500" lnSpcReduction="10000"/>
          </a:bodyPr>
          <a:lstStyle/>
          <a:p>
            <a:pPr marL="228600" indent="-228600">
              <a:lnSpc>
                <a:spcPct val="110000"/>
              </a:lnSpc>
              <a:spcBef>
                <a:spcPts val="1800"/>
              </a:spcBef>
            </a:pPr>
            <a:r>
              <a:rPr lang="en-US" sz="2000" b="1" u="sng" dirty="0">
                <a:solidFill>
                  <a:srgbClr val="0070C0"/>
                </a:solidFill>
                <a:hlinkClick r:id="rId3">
                  <a:extLst>
                    <a:ext uri="{A12FA001-AC4F-418D-AE19-62706E023703}">
                      <ahyp:hlinkClr xmlns:ahyp="http://schemas.microsoft.com/office/drawing/2018/hyperlinkcolor" val="tx"/>
                    </a:ext>
                  </a:extLst>
                </a:hlinkClick>
              </a:rPr>
              <a:t>AHRQ CUSP Core Toolkit</a:t>
            </a:r>
            <a:endParaRPr lang="en-US" sz="2000" b="1" u="sng" dirty="0">
              <a:solidFill>
                <a:srgbClr val="0070C0"/>
              </a:solidFill>
            </a:endParaRPr>
          </a:p>
          <a:p>
            <a:pPr marL="630238" lvl="1" indent="-228600">
              <a:lnSpc>
                <a:spcPct val="110000"/>
              </a:lnSpc>
              <a:spcBef>
                <a:spcPts val="0"/>
              </a:spcBef>
            </a:pPr>
            <a:r>
              <a:rPr lang="en-US" sz="1800" b="1" dirty="0"/>
              <a:t>Main CUSP toolkit on the AHRQ website</a:t>
            </a:r>
          </a:p>
          <a:p>
            <a:pPr marL="0" indent="-228600">
              <a:lnSpc>
                <a:spcPct val="110000"/>
              </a:lnSpc>
              <a:spcBef>
                <a:spcPts val="0"/>
              </a:spcBef>
              <a:buNone/>
            </a:pPr>
            <a:r>
              <a:rPr lang="en-US" sz="2000" b="1" dirty="0"/>
              <a:t> </a:t>
            </a:r>
          </a:p>
          <a:p>
            <a:pPr marL="228600" indent="-228600">
              <a:lnSpc>
                <a:spcPct val="110000"/>
              </a:lnSpc>
              <a:spcBef>
                <a:spcPts val="1200"/>
              </a:spcBef>
            </a:pPr>
            <a:r>
              <a:rPr lang="en-US" sz="2000" b="1" u="sng" dirty="0">
                <a:solidFill>
                  <a:srgbClr val="0070C0"/>
                </a:solidFill>
                <a:hlinkClick r:id="rId4"/>
              </a:rPr>
              <a:t>MRSA Prevention Team Checkup Tool</a:t>
            </a:r>
            <a:endParaRPr lang="en-US" sz="2000" b="1" u="sng" dirty="0">
              <a:solidFill>
                <a:srgbClr val="0070C0"/>
              </a:solidFill>
            </a:endParaRPr>
          </a:p>
          <a:p>
            <a:pPr marL="630238" marR="0" lvl="1" indent="-228600" algn="l" defTabSz="887553"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en-US" sz="1800" dirty="0">
                <a:solidFill>
                  <a:prstClr val="black"/>
                </a:solidFill>
                <a:latin typeface="Calibri" panose="020F0502020204030204"/>
              </a:rPr>
              <a:t>A progress tool to collect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information on staff actions and adherence to guidelines</a:t>
            </a:r>
          </a:p>
          <a:p>
            <a:pPr marL="228600" indent="-228600">
              <a:lnSpc>
                <a:spcPct val="110000"/>
              </a:lnSpc>
              <a:spcBef>
                <a:spcPts val="1200"/>
              </a:spcBef>
            </a:pPr>
            <a:r>
              <a:rPr lang="en-US" sz="2000" b="1" u="sng" dirty="0">
                <a:solidFill>
                  <a:srgbClr val="0070C0"/>
                </a:solidFill>
                <a:hlinkClick r:id="rId5"/>
              </a:rPr>
              <a:t>CUSP Roles and Responsibilities Tool</a:t>
            </a:r>
            <a:endParaRPr lang="en-US" sz="2000" b="1" u="sng" dirty="0">
              <a:solidFill>
                <a:srgbClr val="0070C0"/>
              </a:solidFill>
            </a:endParaRPr>
          </a:p>
          <a:p>
            <a:pPr marL="630238" marR="0" lvl="1" indent="-228600" algn="l" defTabSz="887553"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Identifies team members and describes team roles and responsibilities</a:t>
            </a:r>
          </a:p>
          <a:p>
            <a:pPr marL="228600" indent="-228600">
              <a:lnSpc>
                <a:spcPct val="110000"/>
              </a:lnSpc>
              <a:spcBef>
                <a:spcPts val="1200"/>
              </a:spcBef>
            </a:pPr>
            <a:r>
              <a:rPr lang="en-US" sz="2000" b="1" u="sng" dirty="0">
                <a:solidFill>
                  <a:srgbClr val="0070C0"/>
                </a:solidFill>
                <a:hlinkClick r:id="rId6"/>
              </a:rPr>
              <a:t>Staff Safety Assessment</a:t>
            </a:r>
            <a:endParaRPr lang="en-US" sz="2000" b="1" u="sng" dirty="0">
              <a:solidFill>
                <a:srgbClr val="0070C0"/>
              </a:solidFill>
            </a:endParaRPr>
          </a:p>
          <a:p>
            <a:pPr marL="630238" marR="0" lvl="1" indent="-228600" algn="l" defTabSz="887553"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Gathers staff insight on safety issues and areas for improvement</a:t>
            </a:r>
          </a:p>
          <a:p>
            <a:pPr marL="228600" indent="-228600">
              <a:lnSpc>
                <a:spcPct val="110000"/>
              </a:lnSpc>
              <a:spcBef>
                <a:spcPts val="1200"/>
              </a:spcBef>
            </a:pPr>
            <a:r>
              <a:rPr lang="en-US" sz="2000" b="1" u="sng" dirty="0">
                <a:solidFill>
                  <a:srgbClr val="0070C0"/>
                </a:solidFill>
                <a:hlinkClick r:id="rId7"/>
              </a:rPr>
              <a:t>Learning From Defects Tool</a:t>
            </a:r>
            <a:endParaRPr lang="en-US" sz="2000" b="1" u="sng" dirty="0">
              <a:solidFill>
                <a:srgbClr val="0070C0"/>
              </a:solidFill>
            </a:endParaRPr>
          </a:p>
          <a:p>
            <a:pPr marL="630238" marR="0" lvl="1" indent="-228600" algn="l" defTabSz="887553"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en-US" sz="1800" dirty="0">
                <a:solidFill>
                  <a:prstClr val="black"/>
                </a:solidFill>
                <a:latin typeface="Calibri" panose="020F0502020204030204"/>
              </a:rPr>
              <a:t>Guides teams through the Learning From Defects process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lnSpc>
                <a:spcPct val="110000"/>
              </a:lnSpc>
              <a:spcBef>
                <a:spcPts val="1200"/>
              </a:spcBef>
            </a:pPr>
            <a:r>
              <a:rPr lang="en-US" sz="2000" b="1" u="sng" dirty="0">
                <a:solidFill>
                  <a:srgbClr val="0070C0"/>
                </a:solidFill>
                <a:hlinkClick r:id="rId8"/>
              </a:rPr>
              <a:t>LFD Investigating a Defect Worksheet</a:t>
            </a:r>
            <a:endParaRPr lang="en-US" sz="2000" b="1" u="sng" dirty="0">
              <a:solidFill>
                <a:srgbClr val="0070C0"/>
              </a:solidFill>
            </a:endParaRPr>
          </a:p>
          <a:p>
            <a:pPr marL="630238" marR="0" lvl="1" indent="-228600" algn="l" defTabSz="887553"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Summary worksheet of the Learning From Defects</a:t>
            </a:r>
          </a:p>
        </p:txBody>
      </p:sp>
      <p:cxnSp>
        <p:nvCxnSpPr>
          <p:cNvPr id="51" name="Straight Connector 50">
            <a:extLst>
              <a:ext uri="{FF2B5EF4-FFF2-40B4-BE49-F238E27FC236}">
                <a16:creationId xmlns:a16="http://schemas.microsoft.com/office/drawing/2014/main" id="{C4340340-8046-DD7A-D236-413B6F373C88}"/>
              </a:ext>
              <a:ext uri="{C183D7F6-B498-43B3-948B-1728B52AA6E4}">
                <adec:decorative xmlns:adec="http://schemas.microsoft.com/office/drawing/2017/decorative" val="1"/>
              </a:ext>
            </a:extLst>
          </p:cNvPr>
          <p:cNvCxnSpPr>
            <a:cxnSpLocks/>
          </p:cNvCxnSpPr>
          <p:nvPr/>
        </p:nvCxnSpPr>
        <p:spPr>
          <a:xfrm>
            <a:off x="685800" y="2089899"/>
            <a:ext cx="77724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1CBA026-49CF-FB24-B506-6EEC138DB0B8}"/>
              </a:ext>
              <a:ext uri="{C183D7F6-B498-43B3-948B-1728B52AA6E4}">
                <adec:decorative xmlns:adec="http://schemas.microsoft.com/office/drawing/2017/decorative" val="1"/>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909310" y="4518659"/>
            <a:ext cx="2686050" cy="1790700"/>
          </a:xfrm>
          <a:prstGeom prst="rect">
            <a:avLst/>
          </a:prstGeom>
        </p:spPr>
      </p:pic>
      <p:sp>
        <p:nvSpPr>
          <p:cNvPr id="23" name="Slide Number Placeholder 22">
            <a:extLst>
              <a:ext uri="{FF2B5EF4-FFF2-40B4-BE49-F238E27FC236}">
                <a16:creationId xmlns:a16="http://schemas.microsoft.com/office/drawing/2014/main" id="{7279719E-CB24-6FCF-8A2B-7C719374A50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9085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F0FC1-4077-628B-C254-314D296FD7D2}"/>
              </a:ext>
            </a:extLst>
          </p:cNvPr>
          <p:cNvSpPr>
            <a:spLocks noGrp="1"/>
          </p:cNvSpPr>
          <p:nvPr>
            <p:ph type="title"/>
          </p:nvPr>
        </p:nvSpPr>
        <p:spPr/>
        <p:txBody>
          <a:bodyPr/>
          <a:lstStyle/>
          <a:p>
            <a:r>
              <a:rPr lang="en-US" dirty="0"/>
              <a:t>Background</a:t>
            </a:r>
            <a:r>
              <a:rPr lang="en-US" baseline="30000" dirty="0"/>
              <a:t>3</a:t>
            </a:r>
          </a:p>
        </p:txBody>
      </p:sp>
      <p:sp>
        <p:nvSpPr>
          <p:cNvPr id="5" name="Content Placeholder 4">
            <a:extLst>
              <a:ext uri="{FF2B5EF4-FFF2-40B4-BE49-F238E27FC236}">
                <a16:creationId xmlns:a16="http://schemas.microsoft.com/office/drawing/2014/main" id="{59D09A69-C571-5CC3-8E9B-96B986DE8BBB}"/>
              </a:ext>
            </a:extLst>
          </p:cNvPr>
          <p:cNvSpPr>
            <a:spLocks noGrp="1"/>
          </p:cNvSpPr>
          <p:nvPr>
            <p:ph idx="1"/>
          </p:nvPr>
        </p:nvSpPr>
        <p:spPr>
          <a:xfrm>
            <a:off x="457200" y="1180821"/>
            <a:ext cx="8229600" cy="5128538"/>
          </a:xfrm>
        </p:spPr>
        <p:txBody>
          <a:bodyPr>
            <a:normAutofit/>
          </a:bodyPr>
          <a:lstStyle/>
          <a:p>
            <a:pPr>
              <a:spcBef>
                <a:spcPts val="1200"/>
              </a:spcBef>
            </a:pPr>
            <a:r>
              <a:rPr lang="en-US" sz="2800" dirty="0"/>
              <a:t>CUSP acknowledges that healthcare can be complicated, and sometimes unsafe.</a:t>
            </a:r>
          </a:p>
          <a:p>
            <a:pPr>
              <a:spcBef>
                <a:spcPts val="2400"/>
              </a:spcBef>
            </a:pPr>
            <a:r>
              <a:rPr lang="en-US" sz="2800" dirty="0"/>
              <a:t>Developed as a method for multidisciplinary teams to identify safety issues, a.k.a. “</a:t>
            </a:r>
            <a:r>
              <a:rPr lang="en-US" sz="2800" b="1" dirty="0"/>
              <a:t>defects.</a:t>
            </a:r>
            <a:r>
              <a:rPr lang="en-US" sz="2800" dirty="0"/>
              <a:t>”</a:t>
            </a:r>
          </a:p>
          <a:p>
            <a:pPr lvl="1">
              <a:spcBef>
                <a:spcPts val="1200"/>
              </a:spcBef>
            </a:pPr>
            <a:r>
              <a:rPr lang="en-US" sz="2600" b="1" dirty="0"/>
              <a:t>Defect: </a:t>
            </a:r>
            <a:r>
              <a:rPr lang="en-US" sz="2600" dirty="0"/>
              <a:t>Any clinical or operational event or situation that you do not want to have happen again.</a:t>
            </a:r>
            <a:r>
              <a:rPr lang="en-US" sz="2600" baseline="30000" dirty="0"/>
              <a:t>4</a:t>
            </a:r>
            <a:endParaRPr lang="en-US" sz="2600" dirty="0"/>
          </a:p>
          <a:p>
            <a:pPr>
              <a:spcBef>
                <a:spcPts val="2400"/>
              </a:spcBef>
            </a:pPr>
            <a:r>
              <a:rPr lang="en-US" sz="2800" dirty="0"/>
              <a:t>Emphasizes engaging with frontline staff and empowering them to speak up and lead safety efforts, with the active support of leadership.</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5719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2DA567A-CF0A-C4C3-B332-31D86A7009E9}"/>
              </a:ext>
            </a:extLst>
          </p:cNvPr>
          <p:cNvSpPr>
            <a:spLocks noGrp="1"/>
          </p:cNvSpPr>
          <p:nvPr>
            <p:ph type="title"/>
          </p:nvPr>
        </p:nvSpPr>
        <p:spPr/>
        <p:txBody>
          <a:bodyPr/>
          <a:lstStyle/>
          <a:p>
            <a:r>
              <a:rPr lang="en-US" dirty="0"/>
              <a:t>How Can Healthcare Be Unsafe?</a:t>
            </a:r>
          </a:p>
        </p:txBody>
      </p:sp>
      <p:sp>
        <p:nvSpPr>
          <p:cNvPr id="2" name="Content Placeholder 1">
            <a:extLst>
              <a:ext uri="{FF2B5EF4-FFF2-40B4-BE49-F238E27FC236}">
                <a16:creationId xmlns:a16="http://schemas.microsoft.com/office/drawing/2014/main" id="{697AA827-5FF2-95A0-239B-EBB4DBB44981}"/>
              </a:ext>
            </a:extLst>
          </p:cNvPr>
          <p:cNvSpPr>
            <a:spLocks noGrp="1"/>
          </p:cNvSpPr>
          <p:nvPr>
            <p:ph idx="1"/>
          </p:nvPr>
        </p:nvSpPr>
        <p:spPr>
          <a:xfrm>
            <a:off x="457200" y="1097279"/>
            <a:ext cx="8229600" cy="2893098"/>
          </a:xfrm>
        </p:spPr>
        <p:txBody>
          <a:bodyPr>
            <a:normAutofit/>
          </a:bodyPr>
          <a:lstStyle/>
          <a:p>
            <a:pPr>
              <a:spcBef>
                <a:spcPts val="1800"/>
              </a:spcBef>
            </a:pPr>
            <a:r>
              <a:rPr lang="en-US" sz="2800" dirty="0"/>
              <a:t>Healthcare at every level is made up of many microsystems which are not perfect.</a:t>
            </a:r>
          </a:p>
          <a:p>
            <a:pPr>
              <a:spcBef>
                <a:spcPts val="1800"/>
              </a:spcBef>
            </a:pPr>
            <a:r>
              <a:rPr lang="en-US" sz="2800" dirty="0"/>
              <a:t>Healthcare workers are fallible. </a:t>
            </a:r>
          </a:p>
          <a:p>
            <a:pPr>
              <a:spcBef>
                <a:spcPts val="1800"/>
              </a:spcBef>
            </a:pPr>
            <a:r>
              <a:rPr lang="en-US" sz="2800" dirty="0"/>
              <a:t>Every system is perfectly designed to achieve the results it gets.</a:t>
            </a:r>
          </a:p>
        </p:txBody>
      </p:sp>
      <p:pic>
        <p:nvPicPr>
          <p:cNvPr id="1026" name="Picture 2" descr="A depiction of different facets of healthcare as interacting blocks.">
            <a:extLst>
              <a:ext uri="{FF2B5EF4-FFF2-40B4-BE49-F238E27FC236}">
                <a16:creationId xmlns:a16="http://schemas.microsoft.com/office/drawing/2014/main" id="{26701C01-68C1-952D-190F-BC3417F75664}"/>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2832909" y="3990377"/>
            <a:ext cx="3478183" cy="23189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6EF70881-6852-29FE-7C43-FC3BD0A1D0A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91575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02BC9AC-55BF-587B-F099-ABE945C2825F}"/>
              </a:ext>
            </a:extLst>
          </p:cNvPr>
          <p:cNvSpPr>
            <a:spLocks noGrp="1"/>
          </p:cNvSpPr>
          <p:nvPr>
            <p:ph type="title"/>
          </p:nvPr>
        </p:nvSpPr>
        <p:spPr/>
        <p:txBody>
          <a:bodyPr/>
          <a:lstStyle/>
          <a:p>
            <a:r>
              <a:rPr lang="en-US" dirty="0"/>
              <a:t>CUSP</a:t>
            </a:r>
          </a:p>
        </p:txBody>
      </p:sp>
      <p:sp>
        <p:nvSpPr>
          <p:cNvPr id="2" name="Content Placeholder 1">
            <a:extLst>
              <a:ext uri="{FF2B5EF4-FFF2-40B4-BE49-F238E27FC236}">
                <a16:creationId xmlns:a16="http://schemas.microsoft.com/office/drawing/2014/main" id="{63F8CDB0-FFD1-95EF-BF70-43D6C32BF763}"/>
              </a:ext>
            </a:extLst>
          </p:cNvPr>
          <p:cNvSpPr>
            <a:spLocks noGrp="1"/>
          </p:cNvSpPr>
          <p:nvPr>
            <p:ph idx="1"/>
          </p:nvPr>
        </p:nvSpPr>
        <p:spPr>
          <a:xfrm>
            <a:off x="457200" y="1121991"/>
            <a:ext cx="8310446" cy="5187368"/>
          </a:xfrm>
        </p:spPr>
        <p:txBody>
          <a:bodyPr>
            <a:normAutofit/>
          </a:bodyPr>
          <a:lstStyle/>
          <a:p>
            <a:r>
              <a:rPr lang="en-US" sz="3000" b="1" dirty="0"/>
              <a:t>Comprehensive:</a:t>
            </a:r>
            <a:r>
              <a:rPr lang="en-US" sz="3000" dirty="0"/>
              <a:t> </a:t>
            </a:r>
          </a:p>
          <a:p>
            <a:pPr lvl="1"/>
            <a:r>
              <a:rPr lang="en-US" sz="2600" dirty="0"/>
              <a:t>Includes all people</a:t>
            </a:r>
          </a:p>
          <a:p>
            <a:pPr>
              <a:spcBef>
                <a:spcPts val="1800"/>
              </a:spcBef>
            </a:pPr>
            <a:r>
              <a:rPr lang="en-US" sz="3000" b="1" dirty="0"/>
              <a:t>Unit-based:</a:t>
            </a:r>
          </a:p>
          <a:p>
            <a:pPr lvl="1"/>
            <a:r>
              <a:rPr lang="en-US" sz="2600" dirty="0"/>
              <a:t>Focused on local culture and issues</a:t>
            </a:r>
          </a:p>
          <a:p>
            <a:pPr>
              <a:spcBef>
                <a:spcPts val="1800"/>
              </a:spcBef>
            </a:pPr>
            <a:r>
              <a:rPr lang="en-US" sz="3000" b="1" dirty="0"/>
              <a:t>Safety: </a:t>
            </a:r>
          </a:p>
          <a:p>
            <a:pPr lvl="1"/>
            <a:r>
              <a:rPr lang="en-US" sz="2600" dirty="0"/>
              <a:t>Specific to safety concerns</a:t>
            </a:r>
          </a:p>
          <a:p>
            <a:pPr>
              <a:spcBef>
                <a:spcPts val="1800"/>
              </a:spcBef>
            </a:pPr>
            <a:r>
              <a:rPr lang="en-US" sz="3000" b="1" dirty="0"/>
              <a:t>Program: </a:t>
            </a:r>
          </a:p>
          <a:p>
            <a:pPr lvl="1"/>
            <a:r>
              <a:rPr lang="en-US" sz="2600" dirty="0"/>
              <a:t>Infrastructure that supports an evidence-based methodology to address issues</a:t>
            </a:r>
          </a:p>
        </p:txBody>
      </p:sp>
      <p:pic>
        <p:nvPicPr>
          <p:cNvPr id="2050" name="Picture 2" descr="The CUSP logo.">
            <a:extLst>
              <a:ext uri="{FF2B5EF4-FFF2-40B4-BE49-F238E27FC236}">
                <a16:creationId xmlns:a16="http://schemas.microsoft.com/office/drawing/2014/main" id="{CB4D3E70-3E85-4C0A-A7E7-946F9A8F18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5572" y="1285875"/>
            <a:ext cx="2268512" cy="228269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48356C4D-8CD7-0731-3DE5-F3908DD4F8F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55645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C5B9D18-D3CC-0587-7B83-E74C3596486D}"/>
              </a:ext>
            </a:extLst>
          </p:cNvPr>
          <p:cNvSpPr>
            <a:spLocks noGrp="1"/>
          </p:cNvSpPr>
          <p:nvPr>
            <p:ph type="title"/>
          </p:nvPr>
        </p:nvSpPr>
        <p:spPr/>
        <p:txBody>
          <a:bodyPr/>
          <a:lstStyle/>
          <a:p>
            <a:r>
              <a:rPr lang="en-US" dirty="0"/>
              <a:t>The Goal of CUSP</a:t>
            </a:r>
          </a:p>
        </p:txBody>
      </p:sp>
      <p:sp>
        <p:nvSpPr>
          <p:cNvPr id="2" name="Content Placeholder 1">
            <a:extLst>
              <a:ext uri="{FF2B5EF4-FFF2-40B4-BE49-F238E27FC236}">
                <a16:creationId xmlns:a16="http://schemas.microsoft.com/office/drawing/2014/main" id="{792143D6-2437-B242-6EC7-7200540AFDFD}"/>
              </a:ext>
            </a:extLst>
          </p:cNvPr>
          <p:cNvSpPr>
            <a:spLocks noGrp="1"/>
          </p:cNvSpPr>
          <p:nvPr>
            <p:ph idx="1"/>
          </p:nvPr>
        </p:nvSpPr>
        <p:spPr>
          <a:xfrm>
            <a:off x="457200" y="1180821"/>
            <a:ext cx="8229600" cy="2965093"/>
          </a:xfrm>
        </p:spPr>
        <p:txBody>
          <a:bodyPr>
            <a:normAutofit/>
          </a:bodyPr>
          <a:lstStyle/>
          <a:p>
            <a:pPr>
              <a:spcBef>
                <a:spcPts val="1800"/>
              </a:spcBef>
            </a:pPr>
            <a:r>
              <a:rPr lang="en-US" sz="2800" dirty="0"/>
              <a:t>Improving safety and quality through multi-disciplinary partnerships and local ownership.</a:t>
            </a:r>
          </a:p>
          <a:p>
            <a:pPr>
              <a:spcBef>
                <a:spcPts val="1800"/>
              </a:spcBef>
            </a:pPr>
            <a:r>
              <a:rPr lang="en-US" sz="2800" dirty="0"/>
              <a:t>CUSP is done </a:t>
            </a:r>
            <a:r>
              <a:rPr lang="en-US" sz="2800" b="1" i="1" u="sng" dirty="0"/>
              <a:t>with</a:t>
            </a:r>
            <a:r>
              <a:rPr lang="en-US" sz="2800" i="1" dirty="0"/>
              <a:t> </a:t>
            </a:r>
            <a:r>
              <a:rPr lang="en-US" sz="2800" dirty="0"/>
              <a:t>a team, not </a:t>
            </a:r>
            <a:r>
              <a:rPr lang="en-US" sz="2800" b="1" i="1" u="sng" dirty="0"/>
              <a:t>to</a:t>
            </a:r>
            <a:r>
              <a:rPr lang="en-US" sz="2800" i="1" dirty="0"/>
              <a:t> </a:t>
            </a:r>
            <a:r>
              <a:rPr lang="en-US" sz="2800" dirty="0"/>
              <a:t>a team.</a:t>
            </a:r>
          </a:p>
          <a:p>
            <a:pPr>
              <a:spcBef>
                <a:spcPts val="1800"/>
              </a:spcBef>
            </a:pPr>
            <a:r>
              <a:rPr lang="en-US" sz="2800" dirty="0"/>
              <a:t>What is learned by one CUSP team should be shared broadly so that others can benefit.</a:t>
            </a:r>
          </a:p>
          <a:p>
            <a:pPr>
              <a:spcBef>
                <a:spcPts val="1800"/>
              </a:spcBef>
            </a:pPr>
            <a:endParaRPr lang="en-US" sz="2800" dirty="0"/>
          </a:p>
        </p:txBody>
      </p:sp>
      <p:pic>
        <p:nvPicPr>
          <p:cNvPr id="2050" name="Picture 2" descr="A graphic illustrating a multidisciplinary healthcare team.">
            <a:extLst>
              <a:ext uri="{FF2B5EF4-FFF2-40B4-BE49-F238E27FC236}">
                <a16:creationId xmlns:a16="http://schemas.microsoft.com/office/drawing/2014/main" id="{A76DDBC8-5808-BD00-4519-F7281F27DA5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1908175" y="4035557"/>
            <a:ext cx="5327650" cy="2272665"/>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9CA7C291-74E5-CADC-87FC-9A131C0EBEB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97239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7B31F92-D1EC-3A7F-467A-2B00D2AA9F26}"/>
              </a:ext>
            </a:extLst>
          </p:cNvPr>
          <p:cNvSpPr>
            <a:spLocks noGrp="1"/>
          </p:cNvSpPr>
          <p:nvPr>
            <p:ph type="title"/>
          </p:nvPr>
        </p:nvSpPr>
        <p:spPr/>
        <p:txBody>
          <a:bodyPr/>
          <a:lstStyle/>
          <a:p>
            <a:r>
              <a:rPr lang="en-US" dirty="0"/>
              <a:t>CUSP Vision</a:t>
            </a:r>
          </a:p>
        </p:txBody>
      </p:sp>
      <p:sp>
        <p:nvSpPr>
          <p:cNvPr id="2" name="Content Placeholder 1">
            <a:extLst>
              <a:ext uri="{FF2B5EF4-FFF2-40B4-BE49-F238E27FC236}">
                <a16:creationId xmlns:a16="http://schemas.microsoft.com/office/drawing/2014/main" id="{9B28A3A1-2374-3DEE-86EA-043B104942CD}"/>
              </a:ext>
            </a:extLst>
          </p:cNvPr>
          <p:cNvSpPr>
            <a:spLocks noGrp="1"/>
          </p:cNvSpPr>
          <p:nvPr>
            <p:ph idx="1"/>
          </p:nvPr>
        </p:nvSpPr>
        <p:spPr>
          <a:xfrm>
            <a:off x="457200" y="1180821"/>
            <a:ext cx="8229600" cy="5128538"/>
          </a:xfrm>
        </p:spPr>
        <p:txBody>
          <a:bodyPr>
            <a:normAutofit/>
          </a:bodyPr>
          <a:lstStyle/>
          <a:p>
            <a:pPr>
              <a:spcBef>
                <a:spcPts val="1800"/>
              </a:spcBef>
            </a:pPr>
            <a:r>
              <a:rPr lang="en-US" sz="2800" dirty="0"/>
              <a:t>CUSP aims to eliminate preventable harm.</a:t>
            </a:r>
          </a:p>
          <a:p>
            <a:pPr>
              <a:spcBef>
                <a:spcPts val="1800"/>
              </a:spcBef>
            </a:pPr>
            <a:r>
              <a:rPr lang="en-US" sz="2800" dirty="0"/>
              <a:t>The CUSP culture empowers teams to achieve excellence in patient safety and quality.</a:t>
            </a:r>
          </a:p>
          <a:p>
            <a:pPr>
              <a:spcBef>
                <a:spcPts val="1800"/>
              </a:spcBef>
            </a:pPr>
            <a:r>
              <a:rPr lang="en-US" sz="2800" dirty="0"/>
              <a:t>CUSP enables all to speak up when they have safety concerns, without fear. </a:t>
            </a:r>
          </a:p>
          <a:p>
            <a:pPr>
              <a:spcBef>
                <a:spcPts val="1800"/>
              </a:spcBef>
            </a:pPr>
            <a:r>
              <a:rPr lang="en-US" sz="2800" dirty="0"/>
              <a:t>CUSP keeps an eye on systems, rather than blaming people.</a:t>
            </a:r>
          </a:p>
          <a:p>
            <a:pPr>
              <a:spcBef>
                <a:spcPts val="1800"/>
              </a:spcBef>
            </a:pPr>
            <a:r>
              <a:rPr lang="en-US" sz="2800" dirty="0"/>
              <a:t>CUSP enables teams to see defects as opportunities for continuous learning.  </a:t>
            </a:r>
          </a:p>
        </p:txBody>
      </p:sp>
      <p:sp>
        <p:nvSpPr>
          <p:cNvPr id="23" name="Slide Number Placeholder 22">
            <a:extLst>
              <a:ext uri="{FF2B5EF4-FFF2-40B4-BE49-F238E27FC236}">
                <a16:creationId xmlns:a16="http://schemas.microsoft.com/office/drawing/2014/main" id="{6EFE943E-45B9-D99B-BC22-77E90257906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936283521"/>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19" ma:contentTypeDescription="Create a new document." ma:contentTypeScope="" ma:versionID="ea688116fddf7b245117d92d05ae5e4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fc552a7a5e8fce2989eb33daf794b994"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internalName="ResidentBathingPreferencesandSkinassessments">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233f0f-6bd0-4026-a550-8b5d019f9378}" ma:internalName="TaxCatchAll"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A4051-5181-487D-A39A-F4E1E77BC14A}">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931aec66-2863-455c-9bb0-8c99df0ac3fd"/>
    <ds:schemaRef ds:uri="http://purl.org/dc/dcmitype/"/>
    <ds:schemaRef ds:uri="http://purl.org/dc/elements/1.1/"/>
    <ds:schemaRef ds:uri="http://schemas.microsoft.com/office/infopath/2007/PartnerControls"/>
    <ds:schemaRef ds:uri="5d14f105-b512-4c58-b648-3bdda2cf581d"/>
    <ds:schemaRef ds:uri="http://purl.org/dc/terms/"/>
  </ds:schemaRefs>
</ds:datastoreItem>
</file>

<file path=customXml/itemProps2.xml><?xml version="1.0" encoding="utf-8"?>
<ds:datastoreItem xmlns:ds="http://schemas.openxmlformats.org/officeDocument/2006/customXml" ds:itemID="{96384CD0-77B5-4EB2-B009-1A877EA57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3E3B6A-E75A-4EAB-9484-E1B9BB726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7720</TotalTime>
  <Words>2594</Words>
  <Application>Microsoft Office PowerPoint</Application>
  <PresentationFormat>Letter Paper (8.5x11 in)</PresentationFormat>
  <Paragraphs>210</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Courier New</vt:lpstr>
      <vt:lpstr>Wingdings</vt:lpstr>
      <vt:lpstr>1_AHRQ MRSA</vt:lpstr>
      <vt:lpstr>AHRQ Safety Program for MRSA Prevention</vt:lpstr>
      <vt:lpstr>Educational Objectives</vt:lpstr>
      <vt:lpstr>Comprehensive Unit-based Safety Program (CUSP)</vt:lpstr>
      <vt:lpstr>CUSP Resources</vt:lpstr>
      <vt:lpstr>Background3</vt:lpstr>
      <vt:lpstr>How Can Healthcare Be Unsafe?</vt:lpstr>
      <vt:lpstr>CUSP</vt:lpstr>
      <vt:lpstr>The Goal of CUSP</vt:lpstr>
      <vt:lpstr>CUSP Vision</vt:lpstr>
      <vt:lpstr>CUSP Promotes a Culture of Safety5</vt:lpstr>
      <vt:lpstr>Why Does Culture Matter?</vt:lpstr>
      <vt:lpstr>Safety Culture Is Related to Outcomes7</vt:lpstr>
      <vt:lpstr>Statewide Michigan CUSP ICU Results14,15</vt:lpstr>
      <vt:lpstr>CUSP Implementation Has Been Associated With:</vt:lpstr>
      <vt:lpstr>Successful CUSP Teams: Members</vt:lpstr>
      <vt:lpstr>Successful CUSP Teams: Meetings</vt:lpstr>
      <vt:lpstr>Science of Safety</vt:lpstr>
      <vt:lpstr>For More On CUSP</vt:lpstr>
      <vt:lpstr>Key Takeaways</vt:lpstr>
      <vt:lpstr>Disclaimer</vt:lpstr>
      <vt:lpstr>Reference List—1</vt:lpstr>
      <vt:lpstr>Reference List—2</vt:lpstr>
      <vt:lpstr>Reference List—3</vt:lpstr>
      <vt:lpstr>Reference List—4</vt:lpstr>
      <vt:lpstr>Reference List—5</vt:lpstr>
      <vt:lpstr>Reference List—6</vt:lpstr>
      <vt:lpstr>Reference List—7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41</cp:revision>
  <dcterms:created xsi:type="dcterms:W3CDTF">2021-06-25T18:34:07Z</dcterms:created>
  <dcterms:modified xsi:type="dcterms:W3CDTF">2024-11-07T21:45:46Z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