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5"/>
  </p:notesMasterIdLst>
  <p:sldIdLst>
    <p:sldId id="1119" r:id="rId5"/>
    <p:sldId id="1894" r:id="rId6"/>
    <p:sldId id="1896" r:id="rId7"/>
    <p:sldId id="1112" r:id="rId8"/>
    <p:sldId id="1898" r:id="rId9"/>
    <p:sldId id="1114" r:id="rId10"/>
    <p:sldId id="1115" r:id="rId11"/>
    <p:sldId id="1116" r:id="rId12"/>
    <p:sldId id="1897" r:id="rId13"/>
    <p:sldId id="111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BE77048-5245-3FB6-5559-5B8EAF20E634}" name="Jordan Derk" initials="JD" userId="S::jderk2@jh.edu::4cee7fd2-18ae-45a0-8743-b91db45b97a1" providerId="AD"/>
  <p188:author id="{5DCF6650-F885-C059-0C0B-106F26993FCD}" name="Samuel Kim" initials="SK" userId="Samuel Kim" providerId="None"/>
  <p188:author id="{A3D82FDC-4775-64DE-67BC-AACD6BDFA555}" name="Nicolella, Lisa (AHRQ/OC)" initials="NL(" userId="S::Lisa.Nicolella@AHRQ.hhs.gov::09492e40-c496-48a4-a292-718ebf786c0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52AB80-031F-4B1F-9AF8-ED918AA9288D}" v="83" dt="2024-10-01T03:34:56.6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5" autoAdjust="0"/>
    <p:restoredTop sz="87192" autoAdjust="0"/>
  </p:normalViewPr>
  <p:slideViewPr>
    <p:cSldViewPr snapToGrid="0">
      <p:cViewPr varScale="1">
        <p:scale>
          <a:sx n="57" d="100"/>
          <a:sy n="57" d="100"/>
        </p:scale>
        <p:origin x="1540" y="3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89E260-9926-4810-9162-3B436C61F9B1}" type="datetimeFigureOut">
              <a:rPr lang="en-US" smtClean="0"/>
              <a:t>11/1/2024</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7D8E7D-3038-42FC-A493-2D71789F7743}" type="slidenum">
              <a:rPr lang="en-US" smtClean="0"/>
              <a:t>‹#›</a:t>
            </a:fld>
            <a:endParaRPr lang="en-US" dirty="0"/>
          </a:p>
        </p:txBody>
      </p:sp>
    </p:spTree>
    <p:extLst>
      <p:ext uri="{BB962C8B-B14F-4D97-AF65-F5344CB8AC3E}">
        <p14:creationId xmlns:p14="http://schemas.microsoft.com/office/powerpoint/2010/main" val="529401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820583" rtl="0" eaLnBrk="1" fontAlgn="auto" latinLnBrk="0" hangingPunct="1">
              <a:lnSpc>
                <a:spcPct val="100000"/>
              </a:lnSpc>
              <a:spcBef>
                <a:spcPts val="0"/>
              </a:spcBef>
              <a:spcAft>
                <a:spcPts val="0"/>
              </a:spcAft>
              <a:buClrTx/>
              <a:buSzTx/>
              <a:buFontTx/>
              <a:buNone/>
              <a:tabLst/>
              <a:defRPr/>
            </a:pPr>
            <a:fld id="{AEC31F21-2349-457A-A31A-9930FFB708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820583"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5061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820583" rtl="0" eaLnBrk="1" fontAlgn="auto" latinLnBrk="0" hangingPunct="1">
              <a:lnSpc>
                <a:spcPct val="100000"/>
              </a:lnSpc>
              <a:spcBef>
                <a:spcPts val="0"/>
              </a:spcBef>
              <a:spcAft>
                <a:spcPts val="0"/>
              </a:spcAft>
              <a:buClrTx/>
              <a:buSzTx/>
              <a:buFontTx/>
              <a:buNone/>
              <a:tabLst/>
              <a:defRPr/>
            </a:pPr>
            <a:fld id="{AEC31F21-2349-457A-A31A-9930FFB708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820583"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3563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820583" rtl="0" eaLnBrk="1" fontAlgn="auto" latinLnBrk="0" hangingPunct="1">
              <a:lnSpc>
                <a:spcPct val="100000"/>
              </a:lnSpc>
              <a:spcBef>
                <a:spcPts val="0"/>
              </a:spcBef>
              <a:spcAft>
                <a:spcPts val="0"/>
              </a:spcAft>
              <a:buClrTx/>
              <a:buSzTx/>
              <a:buFontTx/>
              <a:buNone/>
              <a:tabLst/>
              <a:defRPr/>
            </a:pPr>
            <a:fld id="{AEC31F21-2349-457A-A31A-9930FFB708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820583"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9025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820583" rtl="0" eaLnBrk="1" fontAlgn="auto" latinLnBrk="0" hangingPunct="1">
              <a:lnSpc>
                <a:spcPct val="100000"/>
              </a:lnSpc>
              <a:spcBef>
                <a:spcPts val="0"/>
              </a:spcBef>
              <a:spcAft>
                <a:spcPts val="0"/>
              </a:spcAft>
              <a:buClrTx/>
              <a:buSzTx/>
              <a:buFontTx/>
              <a:buNone/>
              <a:tabLst/>
              <a:defRPr/>
            </a:pPr>
            <a:fld id="{AEC31F21-2349-457A-A31A-9930FFB708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820583"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2844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820583" rtl="0" eaLnBrk="1" fontAlgn="auto" latinLnBrk="0" hangingPunct="1">
              <a:lnSpc>
                <a:spcPct val="100000"/>
              </a:lnSpc>
              <a:spcBef>
                <a:spcPts val="0"/>
              </a:spcBef>
              <a:spcAft>
                <a:spcPts val="0"/>
              </a:spcAft>
              <a:buClrTx/>
              <a:buSzTx/>
              <a:buFontTx/>
              <a:buNone/>
              <a:tabLst/>
              <a:defRPr/>
            </a:pPr>
            <a:fld id="{AEC31F21-2349-457A-A31A-9930FFB708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820583"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7115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820583" rtl="0" eaLnBrk="1" fontAlgn="auto" latinLnBrk="0" hangingPunct="1">
              <a:lnSpc>
                <a:spcPct val="100000"/>
              </a:lnSpc>
              <a:spcBef>
                <a:spcPts val="0"/>
              </a:spcBef>
              <a:spcAft>
                <a:spcPts val="0"/>
              </a:spcAft>
              <a:buClrTx/>
              <a:buSzTx/>
              <a:buFontTx/>
              <a:buNone/>
              <a:tabLst/>
              <a:defRPr/>
            </a:pPr>
            <a:fld id="{AEC31F21-2349-457A-A31A-9930FFB708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820583"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6912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820583" rtl="0" eaLnBrk="1" fontAlgn="auto" latinLnBrk="0" hangingPunct="1">
              <a:lnSpc>
                <a:spcPct val="100000"/>
              </a:lnSpc>
              <a:spcBef>
                <a:spcPts val="0"/>
              </a:spcBef>
              <a:spcAft>
                <a:spcPts val="0"/>
              </a:spcAft>
              <a:buClrTx/>
              <a:buSzTx/>
              <a:buFontTx/>
              <a:buNone/>
              <a:tabLst/>
              <a:defRPr/>
            </a:pPr>
            <a:fld id="{AEC31F21-2349-457A-A31A-9930FFB708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820583"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7295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820583" rtl="0" eaLnBrk="1" fontAlgn="auto" latinLnBrk="0" hangingPunct="1">
              <a:lnSpc>
                <a:spcPct val="100000"/>
              </a:lnSpc>
              <a:spcBef>
                <a:spcPts val="0"/>
              </a:spcBef>
              <a:spcAft>
                <a:spcPts val="0"/>
              </a:spcAft>
              <a:buClrTx/>
              <a:buSzTx/>
              <a:buFontTx/>
              <a:buNone/>
              <a:tabLst/>
              <a:defRPr/>
            </a:pPr>
            <a:fld id="{AEC31F21-2349-457A-A31A-9930FFB708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820583"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0850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7D8E7D-3038-42FC-A493-2D71789F7743}" type="slidenum">
              <a:rPr lang="en-US" smtClean="0"/>
              <a:t>10</a:t>
            </a:fld>
            <a:endParaRPr lang="en-US" dirty="0"/>
          </a:p>
        </p:txBody>
      </p:sp>
    </p:spTree>
    <p:extLst>
      <p:ext uri="{BB962C8B-B14F-4D97-AF65-F5344CB8AC3E}">
        <p14:creationId xmlns:p14="http://schemas.microsoft.com/office/powerpoint/2010/main" val="10406652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ag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C2D23F3-AF7F-A7C6-E356-8A709C740BB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0" name="Title 19">
            <a:extLst>
              <a:ext uri="{FF2B5EF4-FFF2-40B4-BE49-F238E27FC236}">
                <a16:creationId xmlns:a16="http://schemas.microsoft.com/office/drawing/2014/main" id="{B3857BB3-B5BA-45EC-A93E-167A095F2831}"/>
              </a:ext>
            </a:extLst>
          </p:cNvPr>
          <p:cNvSpPr>
            <a:spLocks noGrp="1"/>
          </p:cNvSpPr>
          <p:nvPr>
            <p:ph type="title" hasCustomPrompt="1"/>
          </p:nvPr>
        </p:nvSpPr>
        <p:spPr>
          <a:xfrm>
            <a:off x="1371600" y="0"/>
            <a:ext cx="6400800" cy="914400"/>
          </a:xfrm>
        </p:spPr>
        <p:txBody>
          <a:bodyPr>
            <a:noAutofit/>
          </a:bodyPr>
          <a:lstStyle>
            <a:lvl1pPr algn="ctr">
              <a:lnSpc>
                <a:spcPct val="100000"/>
              </a:lnSpc>
              <a:defRPr sz="2600" b="1" i="0">
                <a:effectLst/>
                <a:latin typeface="+mn-lt"/>
              </a:defRPr>
            </a:lvl1pPr>
          </a:lstStyle>
          <a:p>
            <a:r>
              <a:rPr lang="en-US"/>
              <a:t>AHRQ Safety Program for MRSA Prevention</a:t>
            </a:r>
          </a:p>
        </p:txBody>
      </p:sp>
      <p:sp>
        <p:nvSpPr>
          <p:cNvPr id="14" name="Text Placeholder 13">
            <a:extLst>
              <a:ext uri="{FF2B5EF4-FFF2-40B4-BE49-F238E27FC236}">
                <a16:creationId xmlns:a16="http://schemas.microsoft.com/office/drawing/2014/main" id="{01BFD701-DCDD-1541-947E-35D6195E93CD}"/>
              </a:ext>
            </a:extLst>
          </p:cNvPr>
          <p:cNvSpPr>
            <a:spLocks noGrp="1"/>
          </p:cNvSpPr>
          <p:nvPr>
            <p:ph type="body" sz="quarter" idx="14"/>
          </p:nvPr>
        </p:nvSpPr>
        <p:spPr>
          <a:xfrm>
            <a:off x="1051560" y="1870742"/>
            <a:ext cx="7040880" cy="2150362"/>
          </a:xfrm>
        </p:spPr>
        <p:txBody>
          <a:bodyPr anchor="ctr">
            <a:normAutofit/>
          </a:bodyPr>
          <a:lstStyle>
            <a:lvl1pPr marL="0" indent="0" algn="ctr">
              <a:buNone/>
              <a:defRPr sz="4800" b="1">
                <a:latin typeface="+mn-lt"/>
                <a:cs typeface="Arial" panose="020B0604020202020204" pitchFamily="34" charset="0"/>
              </a:defRPr>
            </a:lvl1pPr>
          </a:lstStyle>
          <a:p>
            <a:pPr lvl="0"/>
            <a:r>
              <a:rPr lang="en-US"/>
              <a:t>Click to edit Master text styles</a:t>
            </a:r>
          </a:p>
        </p:txBody>
      </p:sp>
      <p:sp>
        <p:nvSpPr>
          <p:cNvPr id="15" name="Text Placeholder 13">
            <a:extLst>
              <a:ext uri="{FF2B5EF4-FFF2-40B4-BE49-F238E27FC236}">
                <a16:creationId xmlns:a16="http://schemas.microsoft.com/office/drawing/2014/main" id="{9A5032BA-6CEA-D245-AEEB-D55D22D96BF6}"/>
              </a:ext>
            </a:extLst>
          </p:cNvPr>
          <p:cNvSpPr>
            <a:spLocks noGrp="1"/>
          </p:cNvSpPr>
          <p:nvPr>
            <p:ph type="body" sz="quarter" idx="15"/>
          </p:nvPr>
        </p:nvSpPr>
        <p:spPr>
          <a:xfrm>
            <a:off x="1051560" y="4156586"/>
            <a:ext cx="7040880" cy="1005840"/>
          </a:xfrm>
        </p:spPr>
        <p:txBody>
          <a:bodyPr anchor="t">
            <a:normAutofit/>
          </a:bodyPr>
          <a:lstStyle>
            <a:lvl1pPr marL="0" indent="0" algn="ctr">
              <a:buFont typeface="Arial" panose="020B0604020202020204" pitchFamily="34" charset="0"/>
              <a:buNone/>
              <a:defRPr sz="3600">
                <a:solidFill>
                  <a:schemeClr val="tx1"/>
                </a:solidFill>
                <a:latin typeface="+mn-lt"/>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2597802542"/>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MANY text boxes">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a:t>Click to edit Master title style</a:t>
            </a:r>
          </a:p>
        </p:txBody>
      </p:sp>
      <p:sp>
        <p:nvSpPr>
          <p:cNvPr id="3" name="Content Placeholder 2"/>
          <p:cNvSpPr>
            <a:spLocks noGrp="1"/>
          </p:cNvSpPr>
          <p:nvPr>
            <p:ph idx="1"/>
          </p:nvPr>
        </p:nvSpPr>
        <p:spPr/>
        <p:txBody>
          <a:bodyPr vert="horz" lIns="91440" tIns="45720" rIns="91440" bIns="45720" rtlCol="0">
            <a:normAutofit/>
          </a:bodyPr>
          <a:lstStyle>
            <a:lvl1pPr>
              <a:defRPr lang="en-US"/>
            </a:lvl1pPr>
            <a:lvl2pPr>
              <a:defRPr lang="en-US" dirty="0"/>
            </a:lvl2pPr>
            <a:lvl3pPr>
              <a:defRPr lang="en-US" dirty="0"/>
            </a:lvl3pPr>
            <a:lvl4pPr>
              <a:defRPr lang="en-US" sz="2000" dirty="0"/>
            </a:lvl4pPr>
            <a:lvl5pPr>
              <a:defRPr lang="en-US" sz="2000" dirty="0"/>
            </a:lvl5pPr>
          </a:lstStyle>
          <a:p>
            <a:pPr marL="365760" lvl="0" indent="-365760" defTabSz="887553">
              <a:spcBef>
                <a:spcPts val="600"/>
              </a:spcBef>
            </a:pPr>
            <a:r>
              <a:rPr lang="en-US" dirty="0"/>
              <a:t>Click to edit Master text styles</a:t>
            </a:r>
          </a:p>
          <a:p>
            <a:pPr marL="822960" lvl="1" indent="-365760" defTabSz="887553">
              <a:spcBef>
                <a:spcPts val="600"/>
              </a:spcBef>
            </a:pPr>
            <a:r>
              <a:rPr lang="en-US" dirty="0"/>
              <a:t>Second level</a:t>
            </a:r>
          </a:p>
          <a:p>
            <a:pPr marL="1280160" lvl="2" indent="-365760" defTabSz="887553">
              <a:spcBef>
                <a:spcPts val="600"/>
              </a:spcBef>
              <a:buFont typeface="Wingdings" panose="05000000000000000000" pitchFamily="2" charset="2"/>
              <a:buChar char="§"/>
            </a:pPr>
            <a:r>
              <a:rPr lang="en-US" dirty="0"/>
              <a:t>Third level</a:t>
            </a:r>
          </a:p>
          <a:p>
            <a:pPr marL="1737360" lvl="3" indent="-365760" defTabSz="887553">
              <a:spcBef>
                <a:spcPts val="600"/>
              </a:spcBef>
              <a:buFont typeface="Wingdings" panose="05000000000000000000" pitchFamily="2" charset="2"/>
              <a:buChar char="ü"/>
            </a:pPr>
            <a:r>
              <a:rPr lang="en-US" dirty="0"/>
              <a:t>Fourth level</a:t>
            </a:r>
          </a:p>
          <a:p>
            <a:pPr marL="2194560" lvl="4" indent="-365760" defTabSz="887553">
              <a:spcBef>
                <a:spcPts val="600"/>
              </a:spcBef>
            </a:pPr>
            <a:r>
              <a:rPr lang="en-US" dirty="0"/>
              <a:t>Fifth level</a:t>
            </a:r>
          </a:p>
        </p:txBody>
      </p:sp>
      <p:sp>
        <p:nvSpPr>
          <p:cNvPr id="6" name="Text Placeholder 5">
            <a:extLst>
              <a:ext uri="{FF2B5EF4-FFF2-40B4-BE49-F238E27FC236}">
                <a16:creationId xmlns:a16="http://schemas.microsoft.com/office/drawing/2014/main" id="{6F1F5E39-F92B-8B44-BB0A-8BC96E3E9CD1}"/>
              </a:ext>
            </a:extLst>
          </p:cNvPr>
          <p:cNvSpPr>
            <a:spLocks noGrp="1"/>
          </p:cNvSpPr>
          <p:nvPr>
            <p:ph type="body" sz="quarter" idx="11"/>
          </p:nvPr>
        </p:nvSpPr>
        <p:spPr>
          <a:xfrm>
            <a:off x="9520672" y="239529"/>
            <a:ext cx="2844511" cy="479051"/>
          </a:xfrm>
        </p:spPr>
        <p:txBody>
          <a:bodyPr vert="horz" lIns="91440" tIns="45720" rIns="91440" bIns="45720" rtlCol="0">
            <a:normAutofit/>
          </a:bodyPr>
          <a:lstStyle>
            <a:lvl1pPr>
              <a:defRPr lang="en-US"/>
            </a:lvl1pPr>
          </a:lstStyle>
          <a:p>
            <a:pPr marL="274320" lvl="0" indent="-274320"/>
            <a:r>
              <a:rPr lang="en-US"/>
              <a:t>Click to edit Master text styles</a:t>
            </a:r>
          </a:p>
        </p:txBody>
      </p:sp>
      <p:sp>
        <p:nvSpPr>
          <p:cNvPr id="34" name="Text Placeholder 5">
            <a:extLst>
              <a:ext uri="{FF2B5EF4-FFF2-40B4-BE49-F238E27FC236}">
                <a16:creationId xmlns:a16="http://schemas.microsoft.com/office/drawing/2014/main" id="{AEAB3D3A-874B-0F4C-8D52-6640E5C70F35}"/>
              </a:ext>
            </a:extLst>
          </p:cNvPr>
          <p:cNvSpPr>
            <a:spLocks noGrp="1"/>
          </p:cNvSpPr>
          <p:nvPr>
            <p:ph type="body" sz="quarter" idx="12"/>
          </p:nvPr>
        </p:nvSpPr>
        <p:spPr>
          <a:xfrm>
            <a:off x="9659217" y="373999"/>
            <a:ext cx="2844511" cy="479051"/>
          </a:xfrm>
        </p:spPr>
        <p:txBody>
          <a:bodyPr vert="horz" lIns="91440" tIns="45720" rIns="91440" bIns="45720" rtlCol="0">
            <a:normAutofit/>
          </a:bodyPr>
          <a:lstStyle>
            <a:lvl1pPr>
              <a:defRPr lang="en-US" dirty="0"/>
            </a:lvl1pPr>
          </a:lstStyle>
          <a:p>
            <a:pPr marL="274320" lvl="0" indent="-274320"/>
            <a:r>
              <a:rPr lang="en-US"/>
              <a:t>Click to edit Master text styles</a:t>
            </a:r>
          </a:p>
        </p:txBody>
      </p:sp>
      <p:sp>
        <p:nvSpPr>
          <p:cNvPr id="35" name="Text Placeholder 5">
            <a:extLst>
              <a:ext uri="{FF2B5EF4-FFF2-40B4-BE49-F238E27FC236}">
                <a16:creationId xmlns:a16="http://schemas.microsoft.com/office/drawing/2014/main" id="{A4631F6E-1BEF-384E-86D8-1FB1966AC383}"/>
              </a:ext>
            </a:extLst>
          </p:cNvPr>
          <p:cNvSpPr>
            <a:spLocks noGrp="1"/>
          </p:cNvSpPr>
          <p:nvPr>
            <p:ph type="body" sz="quarter" idx="13"/>
          </p:nvPr>
        </p:nvSpPr>
        <p:spPr>
          <a:xfrm>
            <a:off x="9797763" y="508470"/>
            <a:ext cx="2844511" cy="479051"/>
          </a:xfrm>
        </p:spPr>
        <p:txBody>
          <a:bodyPr vert="horz" lIns="91440" tIns="45720" rIns="91440" bIns="45720" rtlCol="0">
            <a:normAutofit/>
          </a:bodyPr>
          <a:lstStyle>
            <a:lvl1pPr>
              <a:defRPr lang="en-US"/>
            </a:lvl1pPr>
          </a:lstStyle>
          <a:p>
            <a:pPr marL="274320" lvl="0" indent="-274320"/>
            <a:r>
              <a:rPr lang="en-US"/>
              <a:t>Click to edit Master text styles</a:t>
            </a:r>
          </a:p>
        </p:txBody>
      </p:sp>
      <p:sp>
        <p:nvSpPr>
          <p:cNvPr id="36" name="Text Placeholder 5">
            <a:extLst>
              <a:ext uri="{FF2B5EF4-FFF2-40B4-BE49-F238E27FC236}">
                <a16:creationId xmlns:a16="http://schemas.microsoft.com/office/drawing/2014/main" id="{8EE1869B-0147-D44B-87B1-20AEEFB04089}"/>
              </a:ext>
            </a:extLst>
          </p:cNvPr>
          <p:cNvSpPr>
            <a:spLocks noGrp="1"/>
          </p:cNvSpPr>
          <p:nvPr>
            <p:ph type="body" sz="quarter" idx="14"/>
          </p:nvPr>
        </p:nvSpPr>
        <p:spPr>
          <a:xfrm>
            <a:off x="9936308" y="642941"/>
            <a:ext cx="2844511" cy="479051"/>
          </a:xfrm>
        </p:spPr>
        <p:txBody>
          <a:bodyPr vert="horz" lIns="91440" tIns="45720" rIns="91440" bIns="45720" rtlCol="0">
            <a:normAutofit/>
          </a:bodyPr>
          <a:lstStyle>
            <a:lvl1pPr>
              <a:defRPr lang="en-US" dirty="0"/>
            </a:lvl1pPr>
          </a:lstStyle>
          <a:p>
            <a:pPr marL="274320" lvl="0" indent="-274320"/>
            <a:r>
              <a:rPr lang="en-US"/>
              <a:t>Click to edit Master text styles</a:t>
            </a:r>
          </a:p>
        </p:txBody>
      </p:sp>
      <p:sp>
        <p:nvSpPr>
          <p:cNvPr id="37" name="Text Placeholder 5">
            <a:extLst>
              <a:ext uri="{FF2B5EF4-FFF2-40B4-BE49-F238E27FC236}">
                <a16:creationId xmlns:a16="http://schemas.microsoft.com/office/drawing/2014/main" id="{DEF3879D-82BB-F144-852D-34A41B56DF33}"/>
              </a:ext>
            </a:extLst>
          </p:cNvPr>
          <p:cNvSpPr>
            <a:spLocks noGrp="1"/>
          </p:cNvSpPr>
          <p:nvPr>
            <p:ph type="body" sz="quarter" idx="15"/>
          </p:nvPr>
        </p:nvSpPr>
        <p:spPr>
          <a:xfrm>
            <a:off x="10074854" y="777409"/>
            <a:ext cx="2844511" cy="479051"/>
          </a:xfrm>
        </p:spPr>
        <p:txBody>
          <a:bodyPr vert="horz" lIns="91440" tIns="45720" rIns="91440" bIns="45720" rtlCol="0">
            <a:normAutofit/>
          </a:bodyPr>
          <a:lstStyle>
            <a:lvl1pPr>
              <a:defRPr lang="en-US" dirty="0"/>
            </a:lvl1pPr>
          </a:lstStyle>
          <a:p>
            <a:pPr marL="274320" lvl="0" indent="-274320"/>
            <a:r>
              <a:rPr lang="en-US"/>
              <a:t>Click to edit Master text styles</a:t>
            </a:r>
          </a:p>
        </p:txBody>
      </p:sp>
      <p:sp>
        <p:nvSpPr>
          <p:cNvPr id="38" name="Text Placeholder 5">
            <a:extLst>
              <a:ext uri="{FF2B5EF4-FFF2-40B4-BE49-F238E27FC236}">
                <a16:creationId xmlns:a16="http://schemas.microsoft.com/office/drawing/2014/main" id="{E9A895CA-5FE0-244B-BBD1-C8428EED8382}"/>
              </a:ext>
            </a:extLst>
          </p:cNvPr>
          <p:cNvSpPr>
            <a:spLocks noGrp="1"/>
          </p:cNvSpPr>
          <p:nvPr>
            <p:ph type="body" sz="quarter" idx="16"/>
          </p:nvPr>
        </p:nvSpPr>
        <p:spPr>
          <a:xfrm>
            <a:off x="10213399" y="911882"/>
            <a:ext cx="2844511" cy="479051"/>
          </a:xfrm>
        </p:spPr>
        <p:txBody>
          <a:bodyPr vert="horz" lIns="91440" tIns="45720" rIns="91440" bIns="45720" rtlCol="0">
            <a:normAutofit/>
          </a:bodyPr>
          <a:lstStyle>
            <a:lvl1pPr>
              <a:defRPr lang="en-US"/>
            </a:lvl1pPr>
          </a:lstStyle>
          <a:p>
            <a:pPr marL="274320" lvl="0" indent="-274320"/>
            <a:r>
              <a:rPr lang="en-US"/>
              <a:t>Click to edit Master text styles</a:t>
            </a:r>
          </a:p>
        </p:txBody>
      </p:sp>
      <p:sp>
        <p:nvSpPr>
          <p:cNvPr id="39" name="Text Placeholder 5">
            <a:extLst>
              <a:ext uri="{FF2B5EF4-FFF2-40B4-BE49-F238E27FC236}">
                <a16:creationId xmlns:a16="http://schemas.microsoft.com/office/drawing/2014/main" id="{5BBA5876-8924-7B4A-AD1B-DF73C7D288BC}"/>
              </a:ext>
            </a:extLst>
          </p:cNvPr>
          <p:cNvSpPr>
            <a:spLocks noGrp="1"/>
          </p:cNvSpPr>
          <p:nvPr>
            <p:ph type="body" sz="quarter" idx="17"/>
          </p:nvPr>
        </p:nvSpPr>
        <p:spPr>
          <a:xfrm>
            <a:off x="10351945" y="1046352"/>
            <a:ext cx="2844511" cy="479051"/>
          </a:xfrm>
        </p:spPr>
        <p:txBody>
          <a:bodyPr vert="horz" lIns="91440" tIns="45720" rIns="91440" bIns="45720" rtlCol="0">
            <a:normAutofit/>
          </a:bodyPr>
          <a:lstStyle>
            <a:lvl1pPr>
              <a:defRPr lang="en-US"/>
            </a:lvl1pPr>
          </a:lstStyle>
          <a:p>
            <a:pPr marL="274320" lvl="0" indent="-274320"/>
            <a:r>
              <a:rPr lang="en-US"/>
              <a:t>Click to edit Master text styles</a:t>
            </a:r>
          </a:p>
        </p:txBody>
      </p:sp>
      <p:sp>
        <p:nvSpPr>
          <p:cNvPr id="40" name="Text Placeholder 5">
            <a:extLst>
              <a:ext uri="{FF2B5EF4-FFF2-40B4-BE49-F238E27FC236}">
                <a16:creationId xmlns:a16="http://schemas.microsoft.com/office/drawing/2014/main" id="{5223A3B2-3B40-414E-AF6B-2E567FD3FCCD}"/>
              </a:ext>
            </a:extLst>
          </p:cNvPr>
          <p:cNvSpPr>
            <a:spLocks noGrp="1"/>
          </p:cNvSpPr>
          <p:nvPr>
            <p:ph type="body" sz="quarter" idx="18"/>
          </p:nvPr>
        </p:nvSpPr>
        <p:spPr>
          <a:xfrm>
            <a:off x="10490490" y="1180823"/>
            <a:ext cx="2844511" cy="479051"/>
          </a:xfrm>
        </p:spPr>
        <p:txBody>
          <a:bodyPr vert="horz" lIns="91440" tIns="45720" rIns="91440" bIns="45720" rtlCol="0">
            <a:normAutofit/>
          </a:bodyPr>
          <a:lstStyle>
            <a:lvl1pPr>
              <a:defRPr lang="en-US"/>
            </a:lvl1pPr>
          </a:lstStyle>
          <a:p>
            <a:pPr marL="274320" lvl="0" indent="-274320"/>
            <a:r>
              <a:rPr lang="en-US"/>
              <a:t>Click to edit Master text styles</a:t>
            </a:r>
          </a:p>
        </p:txBody>
      </p:sp>
      <p:sp>
        <p:nvSpPr>
          <p:cNvPr id="41" name="Text Placeholder 5">
            <a:extLst>
              <a:ext uri="{FF2B5EF4-FFF2-40B4-BE49-F238E27FC236}">
                <a16:creationId xmlns:a16="http://schemas.microsoft.com/office/drawing/2014/main" id="{81CEC1A6-7785-9240-BED0-32CF0167D137}"/>
              </a:ext>
            </a:extLst>
          </p:cNvPr>
          <p:cNvSpPr>
            <a:spLocks noGrp="1"/>
          </p:cNvSpPr>
          <p:nvPr>
            <p:ph type="body" sz="quarter" idx="19"/>
          </p:nvPr>
        </p:nvSpPr>
        <p:spPr>
          <a:xfrm>
            <a:off x="10629036" y="1315294"/>
            <a:ext cx="2844511" cy="479051"/>
          </a:xfrm>
        </p:spPr>
        <p:txBody>
          <a:bodyPr vert="horz" lIns="91440" tIns="45720" rIns="91440" bIns="45720" rtlCol="0">
            <a:normAutofit/>
          </a:bodyPr>
          <a:lstStyle>
            <a:lvl1pPr>
              <a:defRPr lang="en-US"/>
            </a:lvl1pPr>
          </a:lstStyle>
          <a:p>
            <a:pPr marL="274320" lvl="0" indent="-274320"/>
            <a:r>
              <a:rPr lang="en-US"/>
              <a:t>Click to edit Master text styles</a:t>
            </a:r>
          </a:p>
        </p:txBody>
      </p:sp>
      <p:sp>
        <p:nvSpPr>
          <p:cNvPr id="42" name="Text Placeholder 5">
            <a:extLst>
              <a:ext uri="{FF2B5EF4-FFF2-40B4-BE49-F238E27FC236}">
                <a16:creationId xmlns:a16="http://schemas.microsoft.com/office/drawing/2014/main" id="{CE2624AB-A18C-7941-B762-904B961E3BDC}"/>
              </a:ext>
            </a:extLst>
          </p:cNvPr>
          <p:cNvSpPr>
            <a:spLocks noGrp="1"/>
          </p:cNvSpPr>
          <p:nvPr>
            <p:ph type="body" sz="quarter" idx="20"/>
          </p:nvPr>
        </p:nvSpPr>
        <p:spPr>
          <a:xfrm>
            <a:off x="10767581" y="1449764"/>
            <a:ext cx="2844511" cy="479051"/>
          </a:xfrm>
        </p:spPr>
        <p:txBody>
          <a:bodyPr vert="horz" lIns="91440" tIns="45720" rIns="91440" bIns="45720" rtlCol="0">
            <a:normAutofit/>
          </a:bodyPr>
          <a:lstStyle>
            <a:lvl1pPr>
              <a:defRPr lang="en-US"/>
            </a:lvl1pPr>
          </a:lstStyle>
          <a:p>
            <a:pPr marL="274320" lvl="0" indent="-274320"/>
            <a:r>
              <a:rPr lang="en-US"/>
              <a:t>Click to edit Master text styles</a:t>
            </a:r>
          </a:p>
        </p:txBody>
      </p:sp>
      <p:sp>
        <p:nvSpPr>
          <p:cNvPr id="43" name="Text Placeholder 5">
            <a:extLst>
              <a:ext uri="{FF2B5EF4-FFF2-40B4-BE49-F238E27FC236}">
                <a16:creationId xmlns:a16="http://schemas.microsoft.com/office/drawing/2014/main" id="{0C042A60-B74C-BF46-BD8C-4DBF24A5C5CF}"/>
              </a:ext>
            </a:extLst>
          </p:cNvPr>
          <p:cNvSpPr>
            <a:spLocks noGrp="1"/>
          </p:cNvSpPr>
          <p:nvPr>
            <p:ph type="body" sz="quarter" idx="21"/>
          </p:nvPr>
        </p:nvSpPr>
        <p:spPr>
          <a:xfrm>
            <a:off x="10906126" y="1584233"/>
            <a:ext cx="2844511" cy="479051"/>
          </a:xfrm>
        </p:spPr>
        <p:txBody>
          <a:bodyPr vert="horz" lIns="91440" tIns="45720" rIns="91440" bIns="45720" rtlCol="0">
            <a:normAutofit/>
          </a:bodyPr>
          <a:lstStyle>
            <a:lvl1pPr>
              <a:defRPr lang="en-US"/>
            </a:lvl1pPr>
          </a:lstStyle>
          <a:p>
            <a:pPr marL="274320" lvl="0" indent="-274320"/>
            <a:r>
              <a:rPr lang="en-US"/>
              <a:t>Click to edit Master text styles</a:t>
            </a:r>
          </a:p>
        </p:txBody>
      </p:sp>
      <p:sp>
        <p:nvSpPr>
          <p:cNvPr id="44" name="Text Placeholder 5">
            <a:extLst>
              <a:ext uri="{FF2B5EF4-FFF2-40B4-BE49-F238E27FC236}">
                <a16:creationId xmlns:a16="http://schemas.microsoft.com/office/drawing/2014/main" id="{C6F028AB-BE6E-B842-8563-7CD6B9110611}"/>
              </a:ext>
            </a:extLst>
          </p:cNvPr>
          <p:cNvSpPr>
            <a:spLocks noGrp="1"/>
          </p:cNvSpPr>
          <p:nvPr>
            <p:ph type="body" sz="quarter" idx="22"/>
          </p:nvPr>
        </p:nvSpPr>
        <p:spPr>
          <a:xfrm>
            <a:off x="11044672" y="1718703"/>
            <a:ext cx="2844511" cy="479051"/>
          </a:xfrm>
        </p:spPr>
        <p:txBody>
          <a:bodyPr vert="horz" lIns="91440" tIns="45720" rIns="91440" bIns="45720" rtlCol="0">
            <a:normAutofit/>
          </a:bodyPr>
          <a:lstStyle>
            <a:lvl1pPr>
              <a:defRPr lang="en-US"/>
            </a:lvl1pPr>
          </a:lstStyle>
          <a:p>
            <a:pPr marL="274320" lvl="0" indent="-274320"/>
            <a:r>
              <a:rPr lang="en-US"/>
              <a:t>Click to edit Master text styles</a:t>
            </a:r>
          </a:p>
        </p:txBody>
      </p:sp>
      <p:sp>
        <p:nvSpPr>
          <p:cNvPr id="45" name="Text Placeholder 5">
            <a:extLst>
              <a:ext uri="{FF2B5EF4-FFF2-40B4-BE49-F238E27FC236}">
                <a16:creationId xmlns:a16="http://schemas.microsoft.com/office/drawing/2014/main" id="{BA6FE9FC-78D1-0D4F-87E9-252051D07545}"/>
              </a:ext>
            </a:extLst>
          </p:cNvPr>
          <p:cNvSpPr>
            <a:spLocks noGrp="1"/>
          </p:cNvSpPr>
          <p:nvPr>
            <p:ph type="body" sz="quarter" idx="23"/>
          </p:nvPr>
        </p:nvSpPr>
        <p:spPr>
          <a:xfrm>
            <a:off x="11183217" y="1853174"/>
            <a:ext cx="2844511" cy="479051"/>
          </a:xfrm>
        </p:spPr>
        <p:txBody>
          <a:bodyPr vert="horz" lIns="91440" tIns="45720" rIns="91440" bIns="45720" rtlCol="0">
            <a:normAutofit/>
          </a:bodyPr>
          <a:lstStyle>
            <a:lvl1pPr>
              <a:defRPr lang="en-US"/>
            </a:lvl1pPr>
          </a:lstStyle>
          <a:p>
            <a:pPr marL="274320" lvl="0" indent="-274320"/>
            <a:r>
              <a:rPr lang="en-US"/>
              <a:t>Click to edit Master text styles</a:t>
            </a:r>
          </a:p>
        </p:txBody>
      </p:sp>
      <p:sp>
        <p:nvSpPr>
          <p:cNvPr id="46" name="Text Placeholder 5">
            <a:extLst>
              <a:ext uri="{FF2B5EF4-FFF2-40B4-BE49-F238E27FC236}">
                <a16:creationId xmlns:a16="http://schemas.microsoft.com/office/drawing/2014/main" id="{E1905928-9C52-7E4A-A93D-FE6BAE6B4235}"/>
              </a:ext>
            </a:extLst>
          </p:cNvPr>
          <p:cNvSpPr>
            <a:spLocks noGrp="1"/>
          </p:cNvSpPr>
          <p:nvPr>
            <p:ph type="body" sz="quarter" idx="24"/>
          </p:nvPr>
        </p:nvSpPr>
        <p:spPr>
          <a:xfrm>
            <a:off x="11321763" y="1987647"/>
            <a:ext cx="2844511" cy="479051"/>
          </a:xfrm>
        </p:spPr>
        <p:txBody>
          <a:bodyPr vert="horz" lIns="91440" tIns="45720" rIns="91440" bIns="45720" rtlCol="0">
            <a:normAutofit/>
          </a:bodyPr>
          <a:lstStyle>
            <a:lvl1pPr>
              <a:defRPr lang="en-US"/>
            </a:lvl1pPr>
          </a:lstStyle>
          <a:p>
            <a:pPr marL="274320" lvl="0" indent="-274320"/>
            <a:r>
              <a:rPr lang="en-US"/>
              <a:t>Click to edit Master text styles</a:t>
            </a:r>
          </a:p>
        </p:txBody>
      </p:sp>
      <p:sp>
        <p:nvSpPr>
          <p:cNvPr id="47" name="Text Placeholder 5">
            <a:extLst>
              <a:ext uri="{FF2B5EF4-FFF2-40B4-BE49-F238E27FC236}">
                <a16:creationId xmlns:a16="http://schemas.microsoft.com/office/drawing/2014/main" id="{C26F08BE-3B10-5148-8AAF-562472CE9AE8}"/>
              </a:ext>
            </a:extLst>
          </p:cNvPr>
          <p:cNvSpPr>
            <a:spLocks noGrp="1"/>
          </p:cNvSpPr>
          <p:nvPr>
            <p:ph type="body" sz="quarter" idx="25"/>
          </p:nvPr>
        </p:nvSpPr>
        <p:spPr>
          <a:xfrm>
            <a:off x="11460308" y="2122117"/>
            <a:ext cx="2844511" cy="479051"/>
          </a:xfrm>
        </p:spPr>
        <p:txBody>
          <a:bodyPr vert="horz" lIns="91440" tIns="45720" rIns="91440" bIns="45720" rtlCol="0">
            <a:normAutofit/>
          </a:bodyPr>
          <a:lstStyle>
            <a:lvl1pPr>
              <a:defRPr lang="en-US"/>
            </a:lvl1pPr>
          </a:lstStyle>
          <a:p>
            <a:pPr marL="274320" lvl="0" indent="-274320"/>
            <a:r>
              <a:rPr lang="en-US"/>
              <a:t>Click to edit Master text styles</a:t>
            </a:r>
          </a:p>
        </p:txBody>
      </p:sp>
      <p:sp>
        <p:nvSpPr>
          <p:cNvPr id="48" name="Text Placeholder 5">
            <a:extLst>
              <a:ext uri="{FF2B5EF4-FFF2-40B4-BE49-F238E27FC236}">
                <a16:creationId xmlns:a16="http://schemas.microsoft.com/office/drawing/2014/main" id="{EE0FAC2C-81E8-D248-987C-DE5444DDF05F}"/>
              </a:ext>
            </a:extLst>
          </p:cNvPr>
          <p:cNvSpPr>
            <a:spLocks noGrp="1"/>
          </p:cNvSpPr>
          <p:nvPr>
            <p:ph type="body" sz="quarter" idx="26"/>
          </p:nvPr>
        </p:nvSpPr>
        <p:spPr>
          <a:xfrm>
            <a:off x="11598854" y="2256588"/>
            <a:ext cx="2844511" cy="479051"/>
          </a:xfrm>
        </p:spPr>
        <p:txBody>
          <a:bodyPr vert="horz" lIns="91440" tIns="45720" rIns="91440" bIns="45720" rtlCol="0">
            <a:normAutofit/>
          </a:bodyPr>
          <a:lstStyle>
            <a:lvl1pPr>
              <a:defRPr lang="en-US"/>
            </a:lvl1pPr>
          </a:lstStyle>
          <a:p>
            <a:pPr marL="274320" lvl="0" indent="-274320"/>
            <a:r>
              <a:rPr lang="en-US"/>
              <a:t>Click to edit Master text styles</a:t>
            </a:r>
          </a:p>
        </p:txBody>
      </p:sp>
      <p:sp>
        <p:nvSpPr>
          <p:cNvPr id="49" name="Text Placeholder 5">
            <a:extLst>
              <a:ext uri="{FF2B5EF4-FFF2-40B4-BE49-F238E27FC236}">
                <a16:creationId xmlns:a16="http://schemas.microsoft.com/office/drawing/2014/main" id="{88D1FC9B-F351-8D4F-B610-8CB199F9B798}"/>
              </a:ext>
            </a:extLst>
          </p:cNvPr>
          <p:cNvSpPr>
            <a:spLocks noGrp="1"/>
          </p:cNvSpPr>
          <p:nvPr>
            <p:ph type="body" sz="quarter" idx="27"/>
          </p:nvPr>
        </p:nvSpPr>
        <p:spPr>
          <a:xfrm>
            <a:off x="11737399" y="2391058"/>
            <a:ext cx="2844511" cy="479051"/>
          </a:xfrm>
        </p:spPr>
        <p:txBody>
          <a:bodyPr vert="horz" lIns="91440" tIns="45720" rIns="91440" bIns="45720" rtlCol="0">
            <a:normAutofit/>
          </a:bodyPr>
          <a:lstStyle>
            <a:lvl1pPr>
              <a:defRPr lang="en-US" dirty="0"/>
            </a:lvl1pPr>
          </a:lstStyle>
          <a:p>
            <a:pPr marL="274320" lvl="0" indent="-274320"/>
            <a:r>
              <a:rPr lang="en-US"/>
              <a:t>Click to edit Master text styles</a:t>
            </a:r>
          </a:p>
        </p:txBody>
      </p:sp>
      <p:sp>
        <p:nvSpPr>
          <p:cNvPr id="50" name="Text Placeholder 5">
            <a:extLst>
              <a:ext uri="{FF2B5EF4-FFF2-40B4-BE49-F238E27FC236}">
                <a16:creationId xmlns:a16="http://schemas.microsoft.com/office/drawing/2014/main" id="{3A8EAAFB-A88D-B640-9594-40CF06363FCE}"/>
              </a:ext>
            </a:extLst>
          </p:cNvPr>
          <p:cNvSpPr>
            <a:spLocks noGrp="1"/>
          </p:cNvSpPr>
          <p:nvPr>
            <p:ph type="body" sz="quarter" idx="28"/>
          </p:nvPr>
        </p:nvSpPr>
        <p:spPr>
          <a:xfrm>
            <a:off x="11875945" y="2525529"/>
            <a:ext cx="2844511" cy="479051"/>
          </a:xfrm>
        </p:spPr>
        <p:txBody>
          <a:bodyPr vert="horz" lIns="91440" tIns="45720" rIns="91440" bIns="45720" rtlCol="0">
            <a:normAutofit/>
          </a:bodyPr>
          <a:lstStyle>
            <a:lvl1pPr>
              <a:defRPr lang="en-US"/>
            </a:lvl1pPr>
          </a:lstStyle>
          <a:p>
            <a:pPr marL="274320" lvl="0" indent="-274320"/>
            <a:r>
              <a:rPr lang="en-US"/>
              <a:t>Click to edit Master text styles</a:t>
            </a:r>
          </a:p>
        </p:txBody>
      </p:sp>
      <p:sp>
        <p:nvSpPr>
          <p:cNvPr id="51" name="Text Placeholder 5">
            <a:extLst>
              <a:ext uri="{FF2B5EF4-FFF2-40B4-BE49-F238E27FC236}">
                <a16:creationId xmlns:a16="http://schemas.microsoft.com/office/drawing/2014/main" id="{89A44BF9-F511-9946-B2D3-3FFB41C6AE46}"/>
              </a:ext>
            </a:extLst>
          </p:cNvPr>
          <p:cNvSpPr>
            <a:spLocks noGrp="1"/>
          </p:cNvSpPr>
          <p:nvPr>
            <p:ph type="body" sz="quarter" idx="29"/>
          </p:nvPr>
        </p:nvSpPr>
        <p:spPr>
          <a:xfrm>
            <a:off x="12014490" y="2659999"/>
            <a:ext cx="2844511" cy="479051"/>
          </a:xfrm>
        </p:spPr>
        <p:txBody>
          <a:bodyPr vert="horz" lIns="91440" tIns="45720" rIns="91440" bIns="45720" rtlCol="0">
            <a:normAutofit/>
          </a:bodyPr>
          <a:lstStyle>
            <a:lvl1pPr>
              <a:defRPr lang="en-US"/>
            </a:lvl1pPr>
          </a:lstStyle>
          <a:p>
            <a:pPr marL="274320" lvl="0" indent="-274320"/>
            <a:r>
              <a:rPr lang="en-US"/>
              <a:t>Click to edit Master text styles</a:t>
            </a:r>
          </a:p>
        </p:txBody>
      </p:sp>
      <p:sp>
        <p:nvSpPr>
          <p:cNvPr id="52" name="Text Placeholder 5">
            <a:extLst>
              <a:ext uri="{FF2B5EF4-FFF2-40B4-BE49-F238E27FC236}">
                <a16:creationId xmlns:a16="http://schemas.microsoft.com/office/drawing/2014/main" id="{59390F98-FF31-C842-883D-DF044F1AFD4A}"/>
              </a:ext>
            </a:extLst>
          </p:cNvPr>
          <p:cNvSpPr>
            <a:spLocks noGrp="1"/>
          </p:cNvSpPr>
          <p:nvPr>
            <p:ph type="body" sz="quarter" idx="30"/>
          </p:nvPr>
        </p:nvSpPr>
        <p:spPr>
          <a:xfrm>
            <a:off x="12153036" y="2794470"/>
            <a:ext cx="2844511" cy="479051"/>
          </a:xfrm>
        </p:spPr>
        <p:txBody>
          <a:bodyPr vert="horz" lIns="91440" tIns="45720" rIns="91440" bIns="45720" rtlCol="0">
            <a:normAutofit/>
          </a:bodyPr>
          <a:lstStyle>
            <a:lvl1pPr>
              <a:defRPr lang="en-US"/>
            </a:lvl1pPr>
          </a:lstStyle>
          <a:p>
            <a:pPr marL="274320" lvl="0" indent="-274320"/>
            <a:r>
              <a:rPr lang="en-US"/>
              <a:t>Click to edit Master text styles</a:t>
            </a:r>
          </a:p>
        </p:txBody>
      </p:sp>
      <p:sp>
        <p:nvSpPr>
          <p:cNvPr id="5" name="Slide Number Placeholder 26">
            <a:extLst>
              <a:ext uri="{FF2B5EF4-FFF2-40B4-BE49-F238E27FC236}">
                <a16:creationId xmlns:a16="http://schemas.microsoft.com/office/drawing/2014/main" id="{16088F90-8FB4-909F-46CC-657AEBC6EDE0}"/>
              </a:ext>
            </a:extLst>
          </p:cNvPr>
          <p:cNvSpPr>
            <a:spLocks noGrp="1"/>
          </p:cNvSpPr>
          <p:nvPr>
            <p:ph type="sldNum" sz="quarter" idx="4"/>
          </p:nvPr>
        </p:nvSpPr>
        <p:spPr>
          <a:xfrm>
            <a:off x="8869680" y="6492240"/>
            <a:ext cx="274320" cy="365760"/>
          </a:xfrm>
          <a:prstGeom prst="rect">
            <a:avLst/>
          </a:prstGeom>
        </p:spPr>
        <p:txBody>
          <a:bodyPr vert="horz" lIns="0" tIns="45720" rIns="0" bIns="45720" rtlCol="0" anchor="ctr">
            <a:noAutofit/>
          </a:bodyPr>
          <a:lstStyle>
            <a:lvl1pPr algn="l">
              <a:defRPr sz="675" b="1">
                <a:solidFill>
                  <a:schemeClr val="tx1"/>
                </a:solidFill>
              </a:defRPr>
            </a:lvl1pPr>
          </a:lstStyle>
          <a:p>
            <a:pPr>
              <a:defRPr/>
            </a:pPr>
            <a:r>
              <a:rPr lang="en-US" dirty="0">
                <a:solidFill>
                  <a:prstClr val="black"/>
                </a:solidFill>
              </a:rPr>
              <a:t> | </a:t>
            </a:r>
            <a:fld id="{3EAF645E-7E2B-4792-90B1-7B7BA0A8390A}"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646641920"/>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ase Exampl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0DFA3ED-96EB-47D6-34B9-A0D95BD82856}"/>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18" name="TextBox 17">
            <a:extLst>
              <a:ext uri="{FF2B5EF4-FFF2-40B4-BE49-F238E27FC236}">
                <a16:creationId xmlns:a16="http://schemas.microsoft.com/office/drawing/2014/main" id="{7DA00873-2696-33AA-EE91-1F4831E2AECB}"/>
              </a:ext>
              <a:ext uri="{C183D7F6-B498-43B3-948B-1728B52AA6E4}">
                <adec:decorative xmlns:adec="http://schemas.microsoft.com/office/drawing/2017/decorative" val="1"/>
              </a:ext>
            </a:extLst>
          </p:cNvPr>
          <p:cNvSpPr txBox="1"/>
          <p:nvPr userDrawn="1"/>
        </p:nvSpPr>
        <p:spPr>
          <a:xfrm rot="16200000">
            <a:off x="-1077024" y="2328857"/>
            <a:ext cx="3022218" cy="457200"/>
          </a:xfrm>
          <a:prstGeom prst="round2SameRect">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vert="horz" lIns="0" tIns="0" rIns="137160" bIns="0" rtlCol="0" anchor="ctr" anchorCtr="0">
            <a:scene3d>
              <a:camera prst="orthographicFront">
                <a:rot lat="0" lon="0" rev="0"/>
              </a:camera>
              <a:lightRig rig="threePt" dir="t"/>
            </a:scene3d>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r"/>
            <a:r>
              <a:rPr lang="en-US" sz="1725" b="1" dirty="0">
                <a:effectLst>
                  <a:outerShdw blurRad="50800" dist="38100" dir="2700000" algn="tl" rotWithShape="0">
                    <a:prstClr val="black">
                      <a:alpha val="40000"/>
                    </a:prstClr>
                  </a:outerShdw>
                </a:effectLst>
              </a:rPr>
              <a:t>Case Example</a:t>
            </a:r>
          </a:p>
        </p:txBody>
      </p:sp>
      <p:sp>
        <p:nvSpPr>
          <p:cNvPr id="19" name="Rectangle: Diagonal Corners Snipped 18">
            <a:extLst>
              <a:ext uri="{FF2B5EF4-FFF2-40B4-BE49-F238E27FC236}">
                <a16:creationId xmlns:a16="http://schemas.microsoft.com/office/drawing/2014/main" id="{C7FA508E-2D84-B94F-C9D4-44CA2152D3DB}"/>
              </a:ext>
              <a:ext uri="{C183D7F6-B498-43B3-948B-1728B52AA6E4}">
                <adec:decorative xmlns:adec="http://schemas.microsoft.com/office/drawing/2017/decorative" val="1"/>
              </a:ext>
            </a:extLst>
          </p:cNvPr>
          <p:cNvSpPr/>
          <p:nvPr userDrawn="1"/>
        </p:nvSpPr>
        <p:spPr>
          <a:xfrm>
            <a:off x="657358" y="1046352"/>
            <a:ext cx="8229600" cy="5222185"/>
          </a:xfrm>
          <a:prstGeom prst="snip2DiagRect">
            <a:avLst>
              <a:gd name="adj1" fmla="val 0"/>
              <a:gd name="adj2" fmla="val 5452"/>
            </a:avLst>
          </a:prstGeom>
          <a:solidFill>
            <a:schemeClr val="bg1"/>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457200" y="0"/>
            <a:ext cx="8229600" cy="914400"/>
          </a:xfrm>
        </p:spPr>
        <p:txBody>
          <a:bodyPr>
            <a:normAutofit/>
          </a:bodyPr>
          <a:lstStyle/>
          <a:p>
            <a:r>
              <a:rPr lang="en-US"/>
              <a:t>Click to edit Master title style</a:t>
            </a:r>
          </a:p>
        </p:txBody>
      </p:sp>
      <p:sp>
        <p:nvSpPr>
          <p:cNvPr id="3" name="Content Placeholder 2">
            <a:extLst>
              <a:ext uri="{C183D7F6-B498-43B3-948B-1728B52AA6E4}">
                <adec:decorative xmlns:adec="http://schemas.microsoft.com/office/drawing/2017/decorative" val="0"/>
              </a:ext>
            </a:extLst>
          </p:cNvPr>
          <p:cNvSpPr>
            <a:spLocks noGrp="1"/>
          </p:cNvSpPr>
          <p:nvPr>
            <p:ph idx="1"/>
          </p:nvPr>
        </p:nvSpPr>
        <p:spPr>
          <a:xfrm>
            <a:off x="801230" y="1180821"/>
            <a:ext cx="7971295" cy="5000904"/>
          </a:xfrm>
        </p:spPr>
        <p:txBody>
          <a:bodyPr vert="horz" lIns="91440" tIns="45720" rIns="91440" bIns="45720" rtlCol="0">
            <a:normAutofit/>
          </a:bodyPr>
          <a:lstStyle>
            <a:lvl1pPr>
              <a:defRPr lang="en-US"/>
            </a:lvl1pPr>
            <a:lvl2pPr>
              <a:defRPr lang="en-US"/>
            </a:lvl2pPr>
            <a:lvl3pPr>
              <a:defRPr lang="en-US"/>
            </a:lvl3pPr>
            <a:lvl4pPr>
              <a:defRPr lang="en-US"/>
            </a:lvl4pPr>
            <a:lvl5pPr>
              <a:defRPr lang="en-US"/>
            </a:lvl5pPr>
          </a:lstStyle>
          <a:p>
            <a:pPr marL="365760" lvl="0" indent="-365760" defTabSz="887553">
              <a:spcBef>
                <a:spcPts val="600"/>
              </a:spcBef>
            </a:pPr>
            <a:r>
              <a:rPr lang="en-US"/>
              <a:t>Click to edit Master text styles</a:t>
            </a:r>
          </a:p>
          <a:p>
            <a:pPr marL="822960" lvl="1" indent="-365760" defTabSz="887553">
              <a:spcBef>
                <a:spcPts val="600"/>
              </a:spcBef>
            </a:pPr>
            <a:r>
              <a:rPr lang="en-US"/>
              <a:t>Second level</a:t>
            </a:r>
          </a:p>
          <a:p>
            <a:pPr marL="1280160" lvl="2" indent="-365760" defTabSz="887553">
              <a:spcBef>
                <a:spcPts val="600"/>
              </a:spcBef>
              <a:buFont typeface="Wingdings" panose="05000000000000000000" pitchFamily="2" charset="2"/>
              <a:buChar char="§"/>
            </a:pPr>
            <a:r>
              <a:rPr lang="en-US"/>
              <a:t>Third level</a:t>
            </a:r>
          </a:p>
          <a:p>
            <a:pPr marL="1737360" lvl="3" indent="-365760" defTabSz="887553">
              <a:spcBef>
                <a:spcPts val="600"/>
              </a:spcBef>
              <a:buFont typeface="Wingdings" panose="05000000000000000000" pitchFamily="2" charset="2"/>
              <a:buChar char="ü"/>
            </a:pPr>
            <a:r>
              <a:rPr lang="en-US"/>
              <a:t>Fourth level</a:t>
            </a:r>
          </a:p>
          <a:p>
            <a:pPr marL="2194560" lvl="4" indent="-365760" defTabSz="887553">
              <a:spcBef>
                <a:spcPts val="600"/>
              </a:spcBef>
            </a:pPr>
            <a:r>
              <a:rPr lang="en-US"/>
              <a:t>Fifth level</a:t>
            </a:r>
          </a:p>
        </p:txBody>
      </p:sp>
      <p:sp>
        <p:nvSpPr>
          <p:cNvPr id="6" name="Text Placeholder 5">
            <a:extLst>
              <a:ext uri="{FF2B5EF4-FFF2-40B4-BE49-F238E27FC236}">
                <a16:creationId xmlns:a16="http://schemas.microsoft.com/office/drawing/2014/main" id="{6F1F5E39-F92B-8B44-BB0A-8BC96E3E9CD1}"/>
              </a:ext>
            </a:extLst>
          </p:cNvPr>
          <p:cNvSpPr>
            <a:spLocks noGrp="1"/>
          </p:cNvSpPr>
          <p:nvPr>
            <p:ph type="body" sz="quarter" idx="11"/>
          </p:nvPr>
        </p:nvSpPr>
        <p:spPr>
          <a:xfrm>
            <a:off x="9520672" y="239529"/>
            <a:ext cx="2844511" cy="479051"/>
          </a:xfrm>
        </p:spPr>
        <p:txBody>
          <a:bodyPr vert="horz" lIns="91440" tIns="45720" rIns="91440" bIns="45720" rtlCol="0">
            <a:normAutofit/>
          </a:bodyPr>
          <a:lstStyle>
            <a:lvl1pPr>
              <a:defRPr lang="en-US"/>
            </a:lvl1pPr>
          </a:lstStyle>
          <a:p>
            <a:pPr marL="274320" lvl="0" indent="-274320"/>
            <a:r>
              <a:rPr lang="en-US"/>
              <a:t>Click to edit Master text styles</a:t>
            </a:r>
          </a:p>
        </p:txBody>
      </p:sp>
      <p:sp>
        <p:nvSpPr>
          <p:cNvPr id="34" name="Text Placeholder 5">
            <a:extLst>
              <a:ext uri="{FF2B5EF4-FFF2-40B4-BE49-F238E27FC236}">
                <a16:creationId xmlns:a16="http://schemas.microsoft.com/office/drawing/2014/main" id="{AEAB3D3A-874B-0F4C-8D52-6640E5C70F35}"/>
              </a:ext>
            </a:extLst>
          </p:cNvPr>
          <p:cNvSpPr>
            <a:spLocks noGrp="1"/>
          </p:cNvSpPr>
          <p:nvPr>
            <p:ph type="body" sz="quarter" idx="12"/>
          </p:nvPr>
        </p:nvSpPr>
        <p:spPr>
          <a:xfrm>
            <a:off x="9659217" y="373999"/>
            <a:ext cx="2844511" cy="479051"/>
          </a:xfrm>
        </p:spPr>
        <p:txBody>
          <a:bodyPr vert="horz" lIns="91440" tIns="45720" rIns="91440" bIns="45720" rtlCol="0">
            <a:normAutofit/>
          </a:bodyPr>
          <a:lstStyle>
            <a:lvl1pPr>
              <a:defRPr lang="en-US" dirty="0"/>
            </a:lvl1pPr>
          </a:lstStyle>
          <a:p>
            <a:pPr marL="274320" lvl="0" indent="-274320"/>
            <a:r>
              <a:rPr lang="en-US"/>
              <a:t>Click to edit Master text styles</a:t>
            </a:r>
          </a:p>
        </p:txBody>
      </p:sp>
      <p:sp>
        <p:nvSpPr>
          <p:cNvPr id="35" name="Text Placeholder 5">
            <a:extLst>
              <a:ext uri="{FF2B5EF4-FFF2-40B4-BE49-F238E27FC236}">
                <a16:creationId xmlns:a16="http://schemas.microsoft.com/office/drawing/2014/main" id="{A4631F6E-1BEF-384E-86D8-1FB1966AC383}"/>
              </a:ext>
            </a:extLst>
          </p:cNvPr>
          <p:cNvSpPr>
            <a:spLocks noGrp="1"/>
          </p:cNvSpPr>
          <p:nvPr>
            <p:ph type="body" sz="quarter" idx="13"/>
          </p:nvPr>
        </p:nvSpPr>
        <p:spPr>
          <a:xfrm>
            <a:off x="9797763" y="508470"/>
            <a:ext cx="2844511" cy="479051"/>
          </a:xfrm>
        </p:spPr>
        <p:txBody>
          <a:bodyPr vert="horz" lIns="91440" tIns="45720" rIns="91440" bIns="45720" rtlCol="0">
            <a:normAutofit/>
          </a:bodyPr>
          <a:lstStyle>
            <a:lvl1pPr>
              <a:defRPr lang="en-US"/>
            </a:lvl1pPr>
          </a:lstStyle>
          <a:p>
            <a:pPr marL="274320" lvl="0" indent="-274320"/>
            <a:r>
              <a:rPr lang="en-US"/>
              <a:t>Click to edit Master text styles</a:t>
            </a:r>
          </a:p>
        </p:txBody>
      </p:sp>
      <p:sp>
        <p:nvSpPr>
          <p:cNvPr id="36" name="Text Placeholder 5">
            <a:extLst>
              <a:ext uri="{FF2B5EF4-FFF2-40B4-BE49-F238E27FC236}">
                <a16:creationId xmlns:a16="http://schemas.microsoft.com/office/drawing/2014/main" id="{8EE1869B-0147-D44B-87B1-20AEEFB04089}"/>
              </a:ext>
            </a:extLst>
          </p:cNvPr>
          <p:cNvSpPr>
            <a:spLocks noGrp="1"/>
          </p:cNvSpPr>
          <p:nvPr>
            <p:ph type="body" sz="quarter" idx="14"/>
          </p:nvPr>
        </p:nvSpPr>
        <p:spPr>
          <a:xfrm>
            <a:off x="9936308" y="642941"/>
            <a:ext cx="2844511" cy="479051"/>
          </a:xfrm>
        </p:spPr>
        <p:txBody>
          <a:bodyPr vert="horz" lIns="91440" tIns="45720" rIns="91440" bIns="45720" rtlCol="0">
            <a:normAutofit/>
          </a:bodyPr>
          <a:lstStyle>
            <a:lvl1pPr>
              <a:defRPr lang="en-US" dirty="0"/>
            </a:lvl1pPr>
          </a:lstStyle>
          <a:p>
            <a:pPr marL="274320" lvl="0" indent="-274320"/>
            <a:r>
              <a:rPr lang="en-US"/>
              <a:t>Click to edit Master text styles</a:t>
            </a:r>
          </a:p>
        </p:txBody>
      </p:sp>
      <p:sp>
        <p:nvSpPr>
          <p:cNvPr id="37" name="Text Placeholder 5">
            <a:extLst>
              <a:ext uri="{FF2B5EF4-FFF2-40B4-BE49-F238E27FC236}">
                <a16:creationId xmlns:a16="http://schemas.microsoft.com/office/drawing/2014/main" id="{DEF3879D-82BB-F144-852D-34A41B56DF33}"/>
              </a:ext>
            </a:extLst>
          </p:cNvPr>
          <p:cNvSpPr>
            <a:spLocks noGrp="1"/>
          </p:cNvSpPr>
          <p:nvPr>
            <p:ph type="body" sz="quarter" idx="15"/>
          </p:nvPr>
        </p:nvSpPr>
        <p:spPr>
          <a:xfrm>
            <a:off x="10074854" y="777409"/>
            <a:ext cx="2844511" cy="479051"/>
          </a:xfrm>
        </p:spPr>
        <p:txBody>
          <a:bodyPr vert="horz" lIns="91440" tIns="45720" rIns="91440" bIns="45720" rtlCol="0">
            <a:normAutofit/>
          </a:bodyPr>
          <a:lstStyle>
            <a:lvl1pPr>
              <a:defRPr lang="en-US" dirty="0"/>
            </a:lvl1pPr>
          </a:lstStyle>
          <a:p>
            <a:pPr marL="274320" lvl="0" indent="-274320"/>
            <a:r>
              <a:rPr lang="en-US"/>
              <a:t>Click to edit Master text styles</a:t>
            </a:r>
          </a:p>
        </p:txBody>
      </p:sp>
      <p:sp>
        <p:nvSpPr>
          <p:cNvPr id="38" name="Text Placeholder 5">
            <a:extLst>
              <a:ext uri="{FF2B5EF4-FFF2-40B4-BE49-F238E27FC236}">
                <a16:creationId xmlns:a16="http://schemas.microsoft.com/office/drawing/2014/main" id="{E9A895CA-5FE0-244B-BBD1-C8428EED8382}"/>
              </a:ext>
            </a:extLst>
          </p:cNvPr>
          <p:cNvSpPr>
            <a:spLocks noGrp="1"/>
          </p:cNvSpPr>
          <p:nvPr>
            <p:ph type="body" sz="quarter" idx="16"/>
          </p:nvPr>
        </p:nvSpPr>
        <p:spPr>
          <a:xfrm>
            <a:off x="10213399" y="911882"/>
            <a:ext cx="2844511" cy="479051"/>
          </a:xfrm>
        </p:spPr>
        <p:txBody>
          <a:bodyPr vert="horz" lIns="91440" tIns="45720" rIns="91440" bIns="45720" rtlCol="0">
            <a:normAutofit/>
          </a:bodyPr>
          <a:lstStyle>
            <a:lvl1pPr>
              <a:defRPr lang="en-US"/>
            </a:lvl1pPr>
          </a:lstStyle>
          <a:p>
            <a:pPr marL="274320" lvl="0" indent="-274320"/>
            <a:r>
              <a:rPr lang="en-US"/>
              <a:t>Click to edit Master text styles</a:t>
            </a:r>
          </a:p>
        </p:txBody>
      </p:sp>
      <p:sp>
        <p:nvSpPr>
          <p:cNvPr id="39" name="Text Placeholder 5">
            <a:extLst>
              <a:ext uri="{FF2B5EF4-FFF2-40B4-BE49-F238E27FC236}">
                <a16:creationId xmlns:a16="http://schemas.microsoft.com/office/drawing/2014/main" id="{5BBA5876-8924-7B4A-AD1B-DF73C7D288BC}"/>
              </a:ext>
            </a:extLst>
          </p:cNvPr>
          <p:cNvSpPr>
            <a:spLocks noGrp="1"/>
          </p:cNvSpPr>
          <p:nvPr>
            <p:ph type="body" sz="quarter" idx="17"/>
          </p:nvPr>
        </p:nvSpPr>
        <p:spPr>
          <a:xfrm>
            <a:off x="10351945" y="1046352"/>
            <a:ext cx="2844511" cy="479051"/>
          </a:xfrm>
        </p:spPr>
        <p:txBody>
          <a:bodyPr vert="horz" lIns="91440" tIns="45720" rIns="91440" bIns="45720" rtlCol="0">
            <a:normAutofit/>
          </a:bodyPr>
          <a:lstStyle>
            <a:lvl1pPr>
              <a:defRPr lang="en-US"/>
            </a:lvl1pPr>
          </a:lstStyle>
          <a:p>
            <a:pPr marL="274320" lvl="0" indent="-274320"/>
            <a:r>
              <a:rPr lang="en-US"/>
              <a:t>Click to edit Master text styles</a:t>
            </a:r>
          </a:p>
        </p:txBody>
      </p:sp>
      <p:sp>
        <p:nvSpPr>
          <p:cNvPr id="40" name="Text Placeholder 5">
            <a:extLst>
              <a:ext uri="{FF2B5EF4-FFF2-40B4-BE49-F238E27FC236}">
                <a16:creationId xmlns:a16="http://schemas.microsoft.com/office/drawing/2014/main" id="{5223A3B2-3B40-414E-AF6B-2E567FD3FCCD}"/>
              </a:ext>
            </a:extLst>
          </p:cNvPr>
          <p:cNvSpPr>
            <a:spLocks noGrp="1"/>
          </p:cNvSpPr>
          <p:nvPr>
            <p:ph type="body" sz="quarter" idx="18"/>
          </p:nvPr>
        </p:nvSpPr>
        <p:spPr>
          <a:xfrm>
            <a:off x="10490490" y="1180823"/>
            <a:ext cx="2844511" cy="479051"/>
          </a:xfrm>
        </p:spPr>
        <p:txBody>
          <a:bodyPr vert="horz" lIns="91440" tIns="45720" rIns="91440" bIns="45720" rtlCol="0">
            <a:normAutofit/>
          </a:bodyPr>
          <a:lstStyle>
            <a:lvl1pPr>
              <a:defRPr lang="en-US"/>
            </a:lvl1pPr>
          </a:lstStyle>
          <a:p>
            <a:pPr marL="274320" lvl="0" indent="-274320"/>
            <a:r>
              <a:rPr lang="en-US"/>
              <a:t>Click to edit Master text styles</a:t>
            </a:r>
          </a:p>
        </p:txBody>
      </p:sp>
      <p:sp>
        <p:nvSpPr>
          <p:cNvPr id="41" name="Text Placeholder 5">
            <a:extLst>
              <a:ext uri="{FF2B5EF4-FFF2-40B4-BE49-F238E27FC236}">
                <a16:creationId xmlns:a16="http://schemas.microsoft.com/office/drawing/2014/main" id="{81CEC1A6-7785-9240-BED0-32CF0167D137}"/>
              </a:ext>
            </a:extLst>
          </p:cNvPr>
          <p:cNvSpPr>
            <a:spLocks noGrp="1"/>
          </p:cNvSpPr>
          <p:nvPr>
            <p:ph type="body" sz="quarter" idx="19"/>
          </p:nvPr>
        </p:nvSpPr>
        <p:spPr>
          <a:xfrm>
            <a:off x="10629036" y="1315294"/>
            <a:ext cx="2844511" cy="479051"/>
          </a:xfrm>
        </p:spPr>
        <p:txBody>
          <a:bodyPr vert="horz" lIns="91440" tIns="45720" rIns="91440" bIns="45720" rtlCol="0">
            <a:normAutofit/>
          </a:bodyPr>
          <a:lstStyle>
            <a:lvl1pPr>
              <a:defRPr lang="en-US"/>
            </a:lvl1pPr>
          </a:lstStyle>
          <a:p>
            <a:pPr marL="274320" lvl="0" indent="-274320"/>
            <a:r>
              <a:rPr lang="en-US"/>
              <a:t>Click to edit Master text styles</a:t>
            </a:r>
          </a:p>
        </p:txBody>
      </p:sp>
      <p:sp>
        <p:nvSpPr>
          <p:cNvPr id="42" name="Text Placeholder 5">
            <a:extLst>
              <a:ext uri="{FF2B5EF4-FFF2-40B4-BE49-F238E27FC236}">
                <a16:creationId xmlns:a16="http://schemas.microsoft.com/office/drawing/2014/main" id="{CE2624AB-A18C-7941-B762-904B961E3BDC}"/>
              </a:ext>
            </a:extLst>
          </p:cNvPr>
          <p:cNvSpPr>
            <a:spLocks noGrp="1"/>
          </p:cNvSpPr>
          <p:nvPr>
            <p:ph type="body" sz="quarter" idx="20"/>
          </p:nvPr>
        </p:nvSpPr>
        <p:spPr>
          <a:xfrm>
            <a:off x="10767581" y="1449764"/>
            <a:ext cx="2844511" cy="479051"/>
          </a:xfrm>
        </p:spPr>
        <p:txBody>
          <a:bodyPr vert="horz" lIns="91440" tIns="45720" rIns="91440" bIns="45720" rtlCol="0">
            <a:normAutofit/>
          </a:bodyPr>
          <a:lstStyle>
            <a:lvl1pPr>
              <a:defRPr lang="en-US"/>
            </a:lvl1pPr>
          </a:lstStyle>
          <a:p>
            <a:pPr marL="274320" lvl="0" indent="-274320"/>
            <a:r>
              <a:rPr lang="en-US"/>
              <a:t>Click to edit Master text styles</a:t>
            </a:r>
          </a:p>
        </p:txBody>
      </p:sp>
      <p:sp>
        <p:nvSpPr>
          <p:cNvPr id="43" name="Text Placeholder 5">
            <a:extLst>
              <a:ext uri="{FF2B5EF4-FFF2-40B4-BE49-F238E27FC236}">
                <a16:creationId xmlns:a16="http://schemas.microsoft.com/office/drawing/2014/main" id="{0C042A60-B74C-BF46-BD8C-4DBF24A5C5CF}"/>
              </a:ext>
            </a:extLst>
          </p:cNvPr>
          <p:cNvSpPr>
            <a:spLocks noGrp="1"/>
          </p:cNvSpPr>
          <p:nvPr>
            <p:ph type="body" sz="quarter" idx="21"/>
          </p:nvPr>
        </p:nvSpPr>
        <p:spPr>
          <a:xfrm>
            <a:off x="10906126" y="1584233"/>
            <a:ext cx="2844511" cy="479051"/>
          </a:xfrm>
        </p:spPr>
        <p:txBody>
          <a:bodyPr vert="horz" lIns="91440" tIns="45720" rIns="91440" bIns="45720" rtlCol="0">
            <a:normAutofit/>
          </a:bodyPr>
          <a:lstStyle>
            <a:lvl1pPr>
              <a:defRPr lang="en-US"/>
            </a:lvl1pPr>
          </a:lstStyle>
          <a:p>
            <a:pPr marL="274320" lvl="0" indent="-274320"/>
            <a:r>
              <a:rPr lang="en-US"/>
              <a:t>Click to edit Master text styles</a:t>
            </a:r>
          </a:p>
        </p:txBody>
      </p:sp>
      <p:sp>
        <p:nvSpPr>
          <p:cNvPr id="44" name="Text Placeholder 5">
            <a:extLst>
              <a:ext uri="{FF2B5EF4-FFF2-40B4-BE49-F238E27FC236}">
                <a16:creationId xmlns:a16="http://schemas.microsoft.com/office/drawing/2014/main" id="{C6F028AB-BE6E-B842-8563-7CD6B9110611}"/>
              </a:ext>
            </a:extLst>
          </p:cNvPr>
          <p:cNvSpPr>
            <a:spLocks noGrp="1"/>
          </p:cNvSpPr>
          <p:nvPr>
            <p:ph type="body" sz="quarter" idx="22"/>
          </p:nvPr>
        </p:nvSpPr>
        <p:spPr>
          <a:xfrm>
            <a:off x="11044672" y="1718703"/>
            <a:ext cx="2844511" cy="479051"/>
          </a:xfrm>
        </p:spPr>
        <p:txBody>
          <a:bodyPr vert="horz" lIns="91440" tIns="45720" rIns="91440" bIns="45720" rtlCol="0">
            <a:normAutofit/>
          </a:bodyPr>
          <a:lstStyle>
            <a:lvl1pPr>
              <a:defRPr lang="en-US"/>
            </a:lvl1pPr>
          </a:lstStyle>
          <a:p>
            <a:pPr marL="274320" lvl="0" indent="-274320"/>
            <a:r>
              <a:rPr lang="en-US"/>
              <a:t>Click to edit Master text styles</a:t>
            </a:r>
          </a:p>
        </p:txBody>
      </p:sp>
      <p:sp>
        <p:nvSpPr>
          <p:cNvPr id="45" name="Text Placeholder 5">
            <a:extLst>
              <a:ext uri="{FF2B5EF4-FFF2-40B4-BE49-F238E27FC236}">
                <a16:creationId xmlns:a16="http://schemas.microsoft.com/office/drawing/2014/main" id="{BA6FE9FC-78D1-0D4F-87E9-252051D07545}"/>
              </a:ext>
            </a:extLst>
          </p:cNvPr>
          <p:cNvSpPr>
            <a:spLocks noGrp="1"/>
          </p:cNvSpPr>
          <p:nvPr>
            <p:ph type="body" sz="quarter" idx="23"/>
          </p:nvPr>
        </p:nvSpPr>
        <p:spPr>
          <a:xfrm>
            <a:off x="11183217" y="1853174"/>
            <a:ext cx="2844511" cy="479051"/>
          </a:xfrm>
        </p:spPr>
        <p:txBody>
          <a:bodyPr vert="horz" lIns="91440" tIns="45720" rIns="91440" bIns="45720" rtlCol="0">
            <a:normAutofit/>
          </a:bodyPr>
          <a:lstStyle>
            <a:lvl1pPr>
              <a:defRPr lang="en-US"/>
            </a:lvl1pPr>
          </a:lstStyle>
          <a:p>
            <a:pPr marL="274320" lvl="0" indent="-274320"/>
            <a:r>
              <a:rPr lang="en-US"/>
              <a:t>Click to edit Master text styles</a:t>
            </a:r>
          </a:p>
        </p:txBody>
      </p:sp>
      <p:sp>
        <p:nvSpPr>
          <p:cNvPr id="46" name="Text Placeholder 5">
            <a:extLst>
              <a:ext uri="{FF2B5EF4-FFF2-40B4-BE49-F238E27FC236}">
                <a16:creationId xmlns:a16="http://schemas.microsoft.com/office/drawing/2014/main" id="{E1905928-9C52-7E4A-A93D-FE6BAE6B4235}"/>
              </a:ext>
            </a:extLst>
          </p:cNvPr>
          <p:cNvSpPr>
            <a:spLocks noGrp="1"/>
          </p:cNvSpPr>
          <p:nvPr>
            <p:ph type="body" sz="quarter" idx="24"/>
          </p:nvPr>
        </p:nvSpPr>
        <p:spPr>
          <a:xfrm>
            <a:off x="11321763" y="1987647"/>
            <a:ext cx="2844511" cy="479051"/>
          </a:xfrm>
        </p:spPr>
        <p:txBody>
          <a:bodyPr vert="horz" lIns="91440" tIns="45720" rIns="91440" bIns="45720" rtlCol="0">
            <a:normAutofit/>
          </a:bodyPr>
          <a:lstStyle>
            <a:lvl1pPr>
              <a:defRPr lang="en-US"/>
            </a:lvl1pPr>
          </a:lstStyle>
          <a:p>
            <a:pPr marL="274320" lvl="0" indent="-274320"/>
            <a:r>
              <a:rPr lang="en-US"/>
              <a:t>Click to edit Master text styles</a:t>
            </a:r>
          </a:p>
        </p:txBody>
      </p:sp>
      <p:sp>
        <p:nvSpPr>
          <p:cNvPr id="47" name="Text Placeholder 5">
            <a:extLst>
              <a:ext uri="{FF2B5EF4-FFF2-40B4-BE49-F238E27FC236}">
                <a16:creationId xmlns:a16="http://schemas.microsoft.com/office/drawing/2014/main" id="{C26F08BE-3B10-5148-8AAF-562472CE9AE8}"/>
              </a:ext>
            </a:extLst>
          </p:cNvPr>
          <p:cNvSpPr>
            <a:spLocks noGrp="1"/>
          </p:cNvSpPr>
          <p:nvPr>
            <p:ph type="body" sz="quarter" idx="25"/>
          </p:nvPr>
        </p:nvSpPr>
        <p:spPr>
          <a:xfrm>
            <a:off x="11460308" y="2122117"/>
            <a:ext cx="2844511" cy="479051"/>
          </a:xfrm>
        </p:spPr>
        <p:txBody>
          <a:bodyPr vert="horz" lIns="91440" tIns="45720" rIns="91440" bIns="45720" rtlCol="0">
            <a:normAutofit/>
          </a:bodyPr>
          <a:lstStyle>
            <a:lvl1pPr>
              <a:defRPr lang="en-US"/>
            </a:lvl1pPr>
          </a:lstStyle>
          <a:p>
            <a:pPr marL="274320" lvl="0" indent="-274320"/>
            <a:r>
              <a:rPr lang="en-US"/>
              <a:t>Click to edit Master text styles</a:t>
            </a:r>
          </a:p>
        </p:txBody>
      </p:sp>
      <p:sp>
        <p:nvSpPr>
          <p:cNvPr id="48" name="Text Placeholder 5">
            <a:extLst>
              <a:ext uri="{FF2B5EF4-FFF2-40B4-BE49-F238E27FC236}">
                <a16:creationId xmlns:a16="http://schemas.microsoft.com/office/drawing/2014/main" id="{EE0FAC2C-81E8-D248-987C-DE5444DDF05F}"/>
              </a:ext>
            </a:extLst>
          </p:cNvPr>
          <p:cNvSpPr>
            <a:spLocks noGrp="1"/>
          </p:cNvSpPr>
          <p:nvPr>
            <p:ph type="body" sz="quarter" idx="26"/>
          </p:nvPr>
        </p:nvSpPr>
        <p:spPr>
          <a:xfrm>
            <a:off x="11598854" y="2256588"/>
            <a:ext cx="2844511" cy="479051"/>
          </a:xfrm>
        </p:spPr>
        <p:txBody>
          <a:bodyPr vert="horz" lIns="91440" tIns="45720" rIns="91440" bIns="45720" rtlCol="0">
            <a:normAutofit/>
          </a:bodyPr>
          <a:lstStyle>
            <a:lvl1pPr>
              <a:defRPr lang="en-US"/>
            </a:lvl1pPr>
          </a:lstStyle>
          <a:p>
            <a:pPr marL="274320" lvl="0" indent="-274320"/>
            <a:r>
              <a:rPr lang="en-US"/>
              <a:t>Click to edit Master text styles</a:t>
            </a:r>
          </a:p>
        </p:txBody>
      </p:sp>
      <p:sp>
        <p:nvSpPr>
          <p:cNvPr id="49" name="Text Placeholder 5">
            <a:extLst>
              <a:ext uri="{FF2B5EF4-FFF2-40B4-BE49-F238E27FC236}">
                <a16:creationId xmlns:a16="http://schemas.microsoft.com/office/drawing/2014/main" id="{88D1FC9B-F351-8D4F-B610-8CB199F9B798}"/>
              </a:ext>
            </a:extLst>
          </p:cNvPr>
          <p:cNvSpPr>
            <a:spLocks noGrp="1"/>
          </p:cNvSpPr>
          <p:nvPr>
            <p:ph type="body" sz="quarter" idx="27"/>
          </p:nvPr>
        </p:nvSpPr>
        <p:spPr>
          <a:xfrm>
            <a:off x="11737399" y="2391058"/>
            <a:ext cx="2844511" cy="479051"/>
          </a:xfrm>
        </p:spPr>
        <p:txBody>
          <a:bodyPr vert="horz" lIns="91440" tIns="45720" rIns="91440" bIns="45720" rtlCol="0">
            <a:normAutofit/>
          </a:bodyPr>
          <a:lstStyle>
            <a:lvl1pPr>
              <a:defRPr lang="en-US" dirty="0"/>
            </a:lvl1pPr>
          </a:lstStyle>
          <a:p>
            <a:pPr marL="274320" lvl="0" indent="-274320"/>
            <a:r>
              <a:rPr lang="en-US"/>
              <a:t>Click to edit Master text styles</a:t>
            </a:r>
          </a:p>
        </p:txBody>
      </p:sp>
      <p:sp>
        <p:nvSpPr>
          <p:cNvPr id="50" name="Text Placeholder 5">
            <a:extLst>
              <a:ext uri="{FF2B5EF4-FFF2-40B4-BE49-F238E27FC236}">
                <a16:creationId xmlns:a16="http://schemas.microsoft.com/office/drawing/2014/main" id="{3A8EAAFB-A88D-B640-9594-40CF06363FCE}"/>
              </a:ext>
            </a:extLst>
          </p:cNvPr>
          <p:cNvSpPr>
            <a:spLocks noGrp="1"/>
          </p:cNvSpPr>
          <p:nvPr>
            <p:ph type="body" sz="quarter" idx="28"/>
          </p:nvPr>
        </p:nvSpPr>
        <p:spPr>
          <a:xfrm>
            <a:off x="11875945" y="2525529"/>
            <a:ext cx="2844511" cy="479051"/>
          </a:xfrm>
        </p:spPr>
        <p:txBody>
          <a:bodyPr vert="horz" lIns="91440" tIns="45720" rIns="91440" bIns="45720" rtlCol="0">
            <a:normAutofit/>
          </a:bodyPr>
          <a:lstStyle>
            <a:lvl1pPr>
              <a:defRPr lang="en-US"/>
            </a:lvl1pPr>
          </a:lstStyle>
          <a:p>
            <a:pPr marL="274320" lvl="0" indent="-274320"/>
            <a:r>
              <a:rPr lang="en-US"/>
              <a:t>Click to edit Master text styles</a:t>
            </a:r>
          </a:p>
        </p:txBody>
      </p:sp>
      <p:sp>
        <p:nvSpPr>
          <p:cNvPr id="51" name="Text Placeholder 5">
            <a:extLst>
              <a:ext uri="{FF2B5EF4-FFF2-40B4-BE49-F238E27FC236}">
                <a16:creationId xmlns:a16="http://schemas.microsoft.com/office/drawing/2014/main" id="{89A44BF9-F511-9946-B2D3-3FFB41C6AE46}"/>
              </a:ext>
            </a:extLst>
          </p:cNvPr>
          <p:cNvSpPr>
            <a:spLocks noGrp="1"/>
          </p:cNvSpPr>
          <p:nvPr>
            <p:ph type="body" sz="quarter" idx="29"/>
          </p:nvPr>
        </p:nvSpPr>
        <p:spPr>
          <a:xfrm>
            <a:off x="12014490" y="2659999"/>
            <a:ext cx="2844511" cy="479051"/>
          </a:xfrm>
        </p:spPr>
        <p:txBody>
          <a:bodyPr vert="horz" lIns="91440" tIns="45720" rIns="91440" bIns="45720" rtlCol="0">
            <a:normAutofit/>
          </a:bodyPr>
          <a:lstStyle>
            <a:lvl1pPr>
              <a:defRPr lang="en-US"/>
            </a:lvl1pPr>
          </a:lstStyle>
          <a:p>
            <a:pPr marL="274320" lvl="0" indent="-274320"/>
            <a:r>
              <a:rPr lang="en-US"/>
              <a:t>Click to edit Master text styles</a:t>
            </a:r>
          </a:p>
        </p:txBody>
      </p:sp>
      <p:sp>
        <p:nvSpPr>
          <p:cNvPr id="52" name="Text Placeholder 5">
            <a:extLst>
              <a:ext uri="{FF2B5EF4-FFF2-40B4-BE49-F238E27FC236}">
                <a16:creationId xmlns:a16="http://schemas.microsoft.com/office/drawing/2014/main" id="{59390F98-FF31-C842-883D-DF044F1AFD4A}"/>
              </a:ext>
            </a:extLst>
          </p:cNvPr>
          <p:cNvSpPr>
            <a:spLocks noGrp="1"/>
          </p:cNvSpPr>
          <p:nvPr>
            <p:ph type="body" sz="quarter" idx="30"/>
          </p:nvPr>
        </p:nvSpPr>
        <p:spPr>
          <a:xfrm>
            <a:off x="12153036" y="2794470"/>
            <a:ext cx="2844511" cy="479051"/>
          </a:xfrm>
        </p:spPr>
        <p:txBody>
          <a:bodyPr vert="horz" lIns="91440" tIns="45720" rIns="91440" bIns="45720" rtlCol="0">
            <a:normAutofit/>
          </a:bodyPr>
          <a:lstStyle>
            <a:lvl1pPr>
              <a:defRPr lang="en-US"/>
            </a:lvl1pPr>
          </a:lstStyle>
          <a:p>
            <a:pPr marL="274320" lvl="0" indent="-274320"/>
            <a:r>
              <a:rPr lang="en-US"/>
              <a:t>Click to edit Master text styles</a:t>
            </a:r>
          </a:p>
        </p:txBody>
      </p:sp>
      <p:sp>
        <p:nvSpPr>
          <p:cNvPr id="5" name="Slide Number Placeholder 26">
            <a:extLst>
              <a:ext uri="{FF2B5EF4-FFF2-40B4-BE49-F238E27FC236}">
                <a16:creationId xmlns:a16="http://schemas.microsoft.com/office/drawing/2014/main" id="{16088F90-8FB4-909F-46CC-657AEBC6EDE0}"/>
              </a:ext>
            </a:extLst>
          </p:cNvPr>
          <p:cNvSpPr>
            <a:spLocks noGrp="1"/>
          </p:cNvSpPr>
          <p:nvPr>
            <p:ph type="sldNum" sz="quarter" idx="4"/>
          </p:nvPr>
        </p:nvSpPr>
        <p:spPr>
          <a:xfrm>
            <a:off x="8869680" y="6492240"/>
            <a:ext cx="274320" cy="365760"/>
          </a:xfrm>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dirty="0">
                <a:solidFill>
                  <a:prstClr val="black"/>
                </a:solidFill>
              </a:rPr>
              <a:t> | </a:t>
            </a:r>
            <a:fld id="{3EAF645E-7E2B-4792-90B1-7B7BA0A8390A}" type="slidenum">
              <a:rPr lang="en-US" smtClean="0">
                <a:solidFill>
                  <a:prstClr val="black"/>
                </a:solidFill>
              </a:rPr>
              <a:pPr>
                <a:defRPr/>
              </a:pPr>
              <a:t>‹#›</a:t>
            </a:fld>
            <a:endParaRPr lang="en-US" dirty="0">
              <a:solidFill>
                <a:prstClr val="black"/>
              </a:solidFill>
            </a:endParaRPr>
          </a:p>
        </p:txBody>
      </p:sp>
      <p:sp>
        <p:nvSpPr>
          <p:cNvPr id="4" name="Rectangle 3">
            <a:extLst>
              <a:ext uri="{FF2B5EF4-FFF2-40B4-BE49-F238E27FC236}">
                <a16:creationId xmlns:a16="http://schemas.microsoft.com/office/drawing/2014/main" id="{73CA2A2C-3D6F-98CE-3986-61A2C2017BE7}"/>
              </a:ext>
              <a:ext uri="{C183D7F6-B498-43B3-948B-1728B52AA6E4}">
                <adec:decorative xmlns:adec="http://schemas.microsoft.com/office/drawing/2017/decorative" val="1"/>
              </a:ext>
            </a:extLst>
          </p:cNvPr>
          <p:cNvSpPr/>
          <p:nvPr userDrawn="1"/>
        </p:nvSpPr>
        <p:spPr>
          <a:xfrm>
            <a:off x="457198" y="6492240"/>
            <a:ext cx="3749040" cy="365760"/>
          </a:xfrm>
          <a:prstGeom prst="rect">
            <a:avLst/>
          </a:prstGeom>
        </p:spPr>
        <p:txBody>
          <a:bodyPr wrap="square" tIns="0" bIns="0" anchor="ctr" anchorCtr="0">
            <a:noAutofit/>
          </a:bodyPr>
          <a:lstStyle/>
          <a:p>
            <a:r>
              <a:rPr lang="en-US" sz="900" b="1" dirty="0">
                <a:solidFill>
                  <a:srgbClr val="000000"/>
                </a:solidFill>
                <a:latin typeface="+mn-lt"/>
                <a:cs typeface="Arial" panose="020B0604020202020204" pitchFamily="34" charset="0"/>
              </a:rPr>
              <a:t>AHRQ Safety Program for MRSA Prevention | </a:t>
            </a:r>
            <a:r>
              <a:rPr lang="en-US" sz="900" b="0" dirty="0">
                <a:solidFill>
                  <a:srgbClr val="000000"/>
                </a:solidFill>
                <a:latin typeface="+mn-lt"/>
                <a:cs typeface="Arial" panose="020B0604020202020204" pitchFamily="34" charset="0"/>
              </a:rPr>
              <a:t>ICU &amp; Non-ICU</a:t>
            </a:r>
          </a:p>
        </p:txBody>
      </p:sp>
      <p:cxnSp>
        <p:nvCxnSpPr>
          <p:cNvPr id="7" name="Straight Connector 6">
            <a:extLst>
              <a:ext uri="{FF2B5EF4-FFF2-40B4-BE49-F238E27FC236}">
                <a16:creationId xmlns:a16="http://schemas.microsoft.com/office/drawing/2014/main" id="{5F566DF5-BC72-8647-512A-602A43EE9CF7}"/>
              </a:ext>
              <a:ext uri="{C183D7F6-B498-43B3-948B-1728B52AA6E4}">
                <adec:decorative xmlns:adec="http://schemas.microsoft.com/office/drawing/2017/decorative" val="1"/>
              </a:ext>
            </a:extLst>
          </p:cNvPr>
          <p:cNvCxnSpPr>
            <a:cxnSpLocks/>
          </p:cNvCxnSpPr>
          <p:nvPr userDrawn="1"/>
        </p:nvCxnSpPr>
        <p:spPr>
          <a:xfrm>
            <a:off x="457199" y="6519672"/>
            <a:ext cx="0" cy="320040"/>
          </a:xfrm>
          <a:prstGeom prst="line">
            <a:avLst/>
          </a:prstGeom>
          <a:ln w="12700">
            <a:solidFill>
              <a:srgbClr val="009EC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128150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ey Takeaways">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8A79677-70FC-F3B4-1B81-2771517789F0}"/>
              </a:ext>
              <a:ext uri="{C183D7F6-B498-43B3-948B-1728B52AA6E4}">
                <adec:decorative xmlns:adec="http://schemas.microsoft.com/office/drawing/2017/decorative" val="1"/>
              </a:ext>
            </a:extLst>
          </p:cNvPr>
          <p:cNvGrpSpPr/>
          <p:nvPr/>
        </p:nvGrpSpPr>
        <p:grpSpPr>
          <a:xfrm>
            <a:off x="432066" y="987519"/>
            <a:ext cx="8357471" cy="5337228"/>
            <a:chOff x="202559" y="3411398"/>
            <a:chExt cx="9484617" cy="3698270"/>
          </a:xfrm>
          <a:effectLst/>
        </p:grpSpPr>
        <p:sp>
          <p:nvSpPr>
            <p:cNvPr id="10" name="Rectangle: Diagonal Corners Rounded 9">
              <a:extLst>
                <a:ext uri="{FF2B5EF4-FFF2-40B4-BE49-F238E27FC236}">
                  <a16:creationId xmlns:a16="http://schemas.microsoft.com/office/drawing/2014/main" id="{44686D15-1802-A38C-8C63-1D52A47FBADF}"/>
                </a:ext>
              </a:extLst>
            </p:cNvPr>
            <p:cNvSpPr/>
            <p:nvPr/>
          </p:nvSpPr>
          <p:spPr>
            <a:xfrm>
              <a:off x="202559" y="3411398"/>
              <a:ext cx="9227981" cy="3587420"/>
            </a:xfrm>
            <a:prstGeom prst="round2DiagRect">
              <a:avLst/>
            </a:prstGeom>
            <a:solidFill>
              <a:srgbClr val="007DA3"/>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1" name="Rectangle: Diagonal Corners Rounded 10">
              <a:extLst>
                <a:ext uri="{FF2B5EF4-FFF2-40B4-BE49-F238E27FC236}">
                  <a16:creationId xmlns:a16="http://schemas.microsoft.com/office/drawing/2014/main" id="{62A5EA75-3EF0-AB85-8DE5-3A2076BF803B}"/>
                </a:ext>
              </a:extLst>
            </p:cNvPr>
            <p:cNvSpPr/>
            <p:nvPr/>
          </p:nvSpPr>
          <p:spPr>
            <a:xfrm>
              <a:off x="459196" y="3522248"/>
              <a:ext cx="9227980" cy="3587420"/>
            </a:xfrm>
            <a:prstGeom prst="round2Diag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grpSp>
      <p:sp>
        <p:nvSpPr>
          <p:cNvPr id="7" name="Title 6">
            <a:extLst>
              <a:ext uri="{FF2B5EF4-FFF2-40B4-BE49-F238E27FC236}">
                <a16:creationId xmlns:a16="http://schemas.microsoft.com/office/drawing/2014/main" id="{39A8EF76-E0F1-09AA-87A0-8F411A416298}"/>
              </a:ext>
            </a:extLst>
          </p:cNvPr>
          <p:cNvSpPr>
            <a:spLocks noGrp="1"/>
          </p:cNvSpPr>
          <p:nvPr>
            <p:ph type="title" hasCustomPrompt="1"/>
          </p:nvPr>
        </p:nvSpPr>
        <p:spPr/>
        <p:txBody>
          <a:bodyPr/>
          <a:lstStyle>
            <a:lvl1pPr>
              <a:defRPr/>
            </a:lvl1pPr>
          </a:lstStyle>
          <a:p>
            <a:r>
              <a:rPr lang="en-US" sz="4400" b="1"/>
              <a:t>Key Takeaways</a:t>
            </a:r>
          </a:p>
        </p:txBody>
      </p:sp>
      <p:sp>
        <p:nvSpPr>
          <p:cNvPr id="3" name="Content Placeholder 2"/>
          <p:cNvSpPr>
            <a:spLocks noGrp="1"/>
          </p:cNvSpPr>
          <p:nvPr>
            <p:ph idx="1"/>
          </p:nvPr>
        </p:nvSpPr>
        <p:spPr>
          <a:xfrm>
            <a:off x="873124" y="1383368"/>
            <a:ext cx="7658525" cy="4617664"/>
          </a:xfrm>
        </p:spPr>
        <p:txBody>
          <a:bodyPr/>
          <a:lstStyle>
            <a:lvl1pPr marL="365760" indent="-365760">
              <a:defRPr/>
            </a:lvl1pPr>
            <a:lvl2pPr marL="822960" indent="-365760">
              <a:buFont typeface="Courier New" panose="02070309020205020404" pitchFamily="49" charset="0"/>
              <a:buChar char="o"/>
              <a:defRPr/>
            </a:lvl2pPr>
            <a:lvl3pPr marL="1280160" indent="-365760">
              <a:buFont typeface="Wingdings" panose="05000000000000000000" pitchFamily="2" charset="2"/>
              <a:buChar char="§"/>
              <a:defRPr sz="2400"/>
            </a:lvl3pPr>
            <a:lvl4pPr marL="1737360" indent="-365760">
              <a:buFont typeface="Wingdings" panose="05000000000000000000" pitchFamily="2" charset="2"/>
              <a:buChar char="ü"/>
              <a:defRPr sz="2000"/>
            </a:lvl4pPr>
            <a:lvl5pPr marL="2194560" indent="-365760">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a:extLst>
              <a:ext uri="{FF2B5EF4-FFF2-40B4-BE49-F238E27FC236}">
                <a16:creationId xmlns:a16="http://schemas.microsoft.com/office/drawing/2014/main" id="{6F1F5E39-F92B-8B44-BB0A-8BC96E3E9CD1}"/>
              </a:ext>
            </a:extLst>
          </p:cNvPr>
          <p:cNvSpPr>
            <a:spLocks noGrp="1"/>
          </p:cNvSpPr>
          <p:nvPr>
            <p:ph type="body" sz="quarter" idx="11"/>
          </p:nvPr>
        </p:nvSpPr>
        <p:spPr>
          <a:xfrm>
            <a:off x="9520671" y="239527"/>
            <a:ext cx="2844511" cy="479051"/>
          </a:xfrm>
        </p:spPr>
        <p:txBody>
          <a:bodyPr>
            <a:noAutofit/>
          </a:bodyPr>
          <a:lstStyle>
            <a:lvl1pPr marL="0" indent="0">
              <a:buNone/>
              <a:defRPr sz="2400"/>
            </a:lvl1pPr>
          </a:lstStyle>
          <a:p>
            <a:pPr lvl="0"/>
            <a:r>
              <a:rPr lang="en-US"/>
              <a:t>Click to edit Master text styles</a:t>
            </a:r>
          </a:p>
        </p:txBody>
      </p:sp>
      <p:sp>
        <p:nvSpPr>
          <p:cNvPr id="34" name="Text Placeholder 5">
            <a:extLst>
              <a:ext uri="{FF2B5EF4-FFF2-40B4-BE49-F238E27FC236}">
                <a16:creationId xmlns:a16="http://schemas.microsoft.com/office/drawing/2014/main" id="{AEAB3D3A-874B-0F4C-8D52-6640E5C70F35}"/>
              </a:ext>
            </a:extLst>
          </p:cNvPr>
          <p:cNvSpPr>
            <a:spLocks noGrp="1"/>
          </p:cNvSpPr>
          <p:nvPr>
            <p:ph type="body" sz="quarter" idx="12"/>
          </p:nvPr>
        </p:nvSpPr>
        <p:spPr>
          <a:xfrm>
            <a:off x="9659216" y="373997"/>
            <a:ext cx="2844511" cy="479051"/>
          </a:xfrm>
        </p:spPr>
        <p:txBody>
          <a:bodyPr>
            <a:noAutofit/>
          </a:bodyPr>
          <a:lstStyle>
            <a:lvl1pPr marL="0" indent="0">
              <a:buNone/>
              <a:defRPr sz="2400"/>
            </a:lvl1pPr>
          </a:lstStyle>
          <a:p>
            <a:pPr lvl="0"/>
            <a:r>
              <a:rPr lang="en-US"/>
              <a:t>Click to edit Master text styles</a:t>
            </a:r>
          </a:p>
        </p:txBody>
      </p:sp>
      <p:sp>
        <p:nvSpPr>
          <p:cNvPr id="35" name="Text Placeholder 5">
            <a:extLst>
              <a:ext uri="{FF2B5EF4-FFF2-40B4-BE49-F238E27FC236}">
                <a16:creationId xmlns:a16="http://schemas.microsoft.com/office/drawing/2014/main" id="{A4631F6E-1BEF-384E-86D8-1FB1966AC383}"/>
              </a:ext>
            </a:extLst>
          </p:cNvPr>
          <p:cNvSpPr>
            <a:spLocks noGrp="1"/>
          </p:cNvSpPr>
          <p:nvPr>
            <p:ph type="body" sz="quarter" idx="13"/>
          </p:nvPr>
        </p:nvSpPr>
        <p:spPr>
          <a:xfrm>
            <a:off x="9797762" y="508468"/>
            <a:ext cx="2844511" cy="479051"/>
          </a:xfrm>
        </p:spPr>
        <p:txBody>
          <a:bodyPr>
            <a:noAutofit/>
          </a:bodyPr>
          <a:lstStyle>
            <a:lvl1pPr marL="0" indent="0">
              <a:buNone/>
              <a:defRPr sz="2400"/>
            </a:lvl1pPr>
          </a:lstStyle>
          <a:p>
            <a:pPr lvl="0"/>
            <a:r>
              <a:rPr lang="en-US"/>
              <a:t>Click to edit Master text styles</a:t>
            </a:r>
          </a:p>
        </p:txBody>
      </p:sp>
      <p:sp>
        <p:nvSpPr>
          <p:cNvPr id="36" name="Text Placeholder 5">
            <a:extLst>
              <a:ext uri="{FF2B5EF4-FFF2-40B4-BE49-F238E27FC236}">
                <a16:creationId xmlns:a16="http://schemas.microsoft.com/office/drawing/2014/main" id="{8EE1869B-0147-D44B-87B1-20AEEFB04089}"/>
              </a:ext>
            </a:extLst>
          </p:cNvPr>
          <p:cNvSpPr>
            <a:spLocks noGrp="1"/>
          </p:cNvSpPr>
          <p:nvPr>
            <p:ph type="body" sz="quarter" idx="14"/>
          </p:nvPr>
        </p:nvSpPr>
        <p:spPr>
          <a:xfrm>
            <a:off x="9936307" y="642939"/>
            <a:ext cx="2844511" cy="479051"/>
          </a:xfrm>
        </p:spPr>
        <p:txBody>
          <a:bodyPr>
            <a:noAutofit/>
          </a:bodyPr>
          <a:lstStyle>
            <a:lvl1pPr marL="0" indent="0">
              <a:buNone/>
              <a:defRPr sz="2400"/>
            </a:lvl1pPr>
          </a:lstStyle>
          <a:p>
            <a:pPr lvl="0"/>
            <a:r>
              <a:rPr lang="en-US"/>
              <a:t>Click to edit Master text styles</a:t>
            </a:r>
          </a:p>
        </p:txBody>
      </p:sp>
      <p:sp>
        <p:nvSpPr>
          <p:cNvPr id="37" name="Text Placeholder 5">
            <a:extLst>
              <a:ext uri="{FF2B5EF4-FFF2-40B4-BE49-F238E27FC236}">
                <a16:creationId xmlns:a16="http://schemas.microsoft.com/office/drawing/2014/main" id="{DEF3879D-82BB-F144-852D-34A41B56DF33}"/>
              </a:ext>
            </a:extLst>
          </p:cNvPr>
          <p:cNvSpPr>
            <a:spLocks noGrp="1"/>
          </p:cNvSpPr>
          <p:nvPr>
            <p:ph type="body" sz="quarter" idx="15"/>
          </p:nvPr>
        </p:nvSpPr>
        <p:spPr>
          <a:xfrm>
            <a:off x="10074853" y="777409"/>
            <a:ext cx="2844511" cy="479051"/>
          </a:xfrm>
        </p:spPr>
        <p:txBody>
          <a:bodyPr>
            <a:noAutofit/>
          </a:bodyPr>
          <a:lstStyle>
            <a:lvl1pPr marL="0" indent="0">
              <a:buNone/>
              <a:defRPr sz="2400"/>
            </a:lvl1pPr>
          </a:lstStyle>
          <a:p>
            <a:pPr lvl="0"/>
            <a:r>
              <a:rPr lang="en-US"/>
              <a:t>Click to edit Master text styles</a:t>
            </a:r>
          </a:p>
        </p:txBody>
      </p:sp>
      <p:sp>
        <p:nvSpPr>
          <p:cNvPr id="38" name="Text Placeholder 5">
            <a:extLst>
              <a:ext uri="{FF2B5EF4-FFF2-40B4-BE49-F238E27FC236}">
                <a16:creationId xmlns:a16="http://schemas.microsoft.com/office/drawing/2014/main" id="{E9A895CA-5FE0-244B-BBD1-C8428EED8382}"/>
              </a:ext>
            </a:extLst>
          </p:cNvPr>
          <p:cNvSpPr>
            <a:spLocks noGrp="1"/>
          </p:cNvSpPr>
          <p:nvPr>
            <p:ph type="body" sz="quarter" idx="16"/>
          </p:nvPr>
        </p:nvSpPr>
        <p:spPr>
          <a:xfrm>
            <a:off x="10213398" y="911880"/>
            <a:ext cx="2844511" cy="479051"/>
          </a:xfrm>
        </p:spPr>
        <p:txBody>
          <a:bodyPr>
            <a:noAutofit/>
          </a:bodyPr>
          <a:lstStyle>
            <a:lvl1pPr marL="0" indent="0">
              <a:buNone/>
              <a:defRPr sz="2400"/>
            </a:lvl1pPr>
          </a:lstStyle>
          <a:p>
            <a:pPr lvl="0"/>
            <a:r>
              <a:rPr lang="en-US"/>
              <a:t>Click to edit Master text styles</a:t>
            </a:r>
          </a:p>
        </p:txBody>
      </p:sp>
      <p:sp>
        <p:nvSpPr>
          <p:cNvPr id="39" name="Text Placeholder 5">
            <a:extLst>
              <a:ext uri="{FF2B5EF4-FFF2-40B4-BE49-F238E27FC236}">
                <a16:creationId xmlns:a16="http://schemas.microsoft.com/office/drawing/2014/main" id="{5BBA5876-8924-7B4A-AD1B-DF73C7D288BC}"/>
              </a:ext>
            </a:extLst>
          </p:cNvPr>
          <p:cNvSpPr>
            <a:spLocks noGrp="1"/>
          </p:cNvSpPr>
          <p:nvPr>
            <p:ph type="body" sz="quarter" idx="17"/>
          </p:nvPr>
        </p:nvSpPr>
        <p:spPr>
          <a:xfrm>
            <a:off x="10351944" y="1046350"/>
            <a:ext cx="2844511" cy="479051"/>
          </a:xfrm>
        </p:spPr>
        <p:txBody>
          <a:bodyPr>
            <a:noAutofit/>
          </a:bodyPr>
          <a:lstStyle>
            <a:lvl1pPr marL="0" indent="0">
              <a:buNone/>
              <a:defRPr sz="2400"/>
            </a:lvl1pPr>
          </a:lstStyle>
          <a:p>
            <a:pPr lvl="0"/>
            <a:r>
              <a:rPr lang="en-US"/>
              <a:t>Click to edit Master text styles</a:t>
            </a:r>
          </a:p>
        </p:txBody>
      </p:sp>
      <p:sp>
        <p:nvSpPr>
          <p:cNvPr id="40" name="Text Placeholder 5">
            <a:extLst>
              <a:ext uri="{FF2B5EF4-FFF2-40B4-BE49-F238E27FC236}">
                <a16:creationId xmlns:a16="http://schemas.microsoft.com/office/drawing/2014/main" id="{5223A3B2-3B40-414E-AF6B-2E567FD3FCCD}"/>
              </a:ext>
            </a:extLst>
          </p:cNvPr>
          <p:cNvSpPr>
            <a:spLocks noGrp="1"/>
          </p:cNvSpPr>
          <p:nvPr>
            <p:ph type="body" sz="quarter" idx="18"/>
          </p:nvPr>
        </p:nvSpPr>
        <p:spPr>
          <a:xfrm>
            <a:off x="10490489" y="1180821"/>
            <a:ext cx="2844511" cy="479051"/>
          </a:xfrm>
        </p:spPr>
        <p:txBody>
          <a:bodyPr>
            <a:noAutofit/>
          </a:bodyPr>
          <a:lstStyle>
            <a:lvl1pPr marL="0" indent="0">
              <a:buNone/>
              <a:defRPr sz="2400"/>
            </a:lvl1pPr>
          </a:lstStyle>
          <a:p>
            <a:pPr lvl="0"/>
            <a:r>
              <a:rPr lang="en-US"/>
              <a:t>Click to edit Master text styles</a:t>
            </a:r>
          </a:p>
        </p:txBody>
      </p:sp>
      <p:sp>
        <p:nvSpPr>
          <p:cNvPr id="41" name="Text Placeholder 5">
            <a:extLst>
              <a:ext uri="{FF2B5EF4-FFF2-40B4-BE49-F238E27FC236}">
                <a16:creationId xmlns:a16="http://schemas.microsoft.com/office/drawing/2014/main" id="{81CEC1A6-7785-9240-BED0-32CF0167D137}"/>
              </a:ext>
            </a:extLst>
          </p:cNvPr>
          <p:cNvSpPr>
            <a:spLocks noGrp="1"/>
          </p:cNvSpPr>
          <p:nvPr>
            <p:ph type="body" sz="quarter" idx="19"/>
          </p:nvPr>
        </p:nvSpPr>
        <p:spPr>
          <a:xfrm>
            <a:off x="10629035" y="1315292"/>
            <a:ext cx="2844511" cy="479051"/>
          </a:xfrm>
        </p:spPr>
        <p:txBody>
          <a:bodyPr>
            <a:noAutofit/>
          </a:bodyPr>
          <a:lstStyle>
            <a:lvl1pPr marL="0" indent="0">
              <a:buNone/>
              <a:defRPr sz="2400"/>
            </a:lvl1pPr>
          </a:lstStyle>
          <a:p>
            <a:pPr lvl="0"/>
            <a:r>
              <a:rPr lang="en-US"/>
              <a:t>Click to edit Master text styles</a:t>
            </a:r>
          </a:p>
        </p:txBody>
      </p:sp>
      <p:sp>
        <p:nvSpPr>
          <p:cNvPr id="42" name="Text Placeholder 5">
            <a:extLst>
              <a:ext uri="{FF2B5EF4-FFF2-40B4-BE49-F238E27FC236}">
                <a16:creationId xmlns:a16="http://schemas.microsoft.com/office/drawing/2014/main" id="{CE2624AB-A18C-7941-B762-904B961E3BDC}"/>
              </a:ext>
            </a:extLst>
          </p:cNvPr>
          <p:cNvSpPr>
            <a:spLocks noGrp="1"/>
          </p:cNvSpPr>
          <p:nvPr>
            <p:ph type="body" sz="quarter" idx="20"/>
          </p:nvPr>
        </p:nvSpPr>
        <p:spPr>
          <a:xfrm>
            <a:off x="10767580" y="1449762"/>
            <a:ext cx="2844511" cy="479051"/>
          </a:xfrm>
        </p:spPr>
        <p:txBody>
          <a:bodyPr>
            <a:noAutofit/>
          </a:bodyPr>
          <a:lstStyle>
            <a:lvl1pPr marL="0" indent="0">
              <a:buNone/>
              <a:defRPr sz="2400"/>
            </a:lvl1pPr>
          </a:lstStyle>
          <a:p>
            <a:pPr lvl="0"/>
            <a:r>
              <a:rPr lang="en-US"/>
              <a:t>Click to edit Master text styles</a:t>
            </a:r>
          </a:p>
        </p:txBody>
      </p:sp>
      <p:sp>
        <p:nvSpPr>
          <p:cNvPr id="43" name="Text Placeholder 5">
            <a:extLst>
              <a:ext uri="{FF2B5EF4-FFF2-40B4-BE49-F238E27FC236}">
                <a16:creationId xmlns:a16="http://schemas.microsoft.com/office/drawing/2014/main" id="{0C042A60-B74C-BF46-BD8C-4DBF24A5C5CF}"/>
              </a:ext>
            </a:extLst>
          </p:cNvPr>
          <p:cNvSpPr>
            <a:spLocks noGrp="1"/>
          </p:cNvSpPr>
          <p:nvPr>
            <p:ph type="body" sz="quarter" idx="21"/>
          </p:nvPr>
        </p:nvSpPr>
        <p:spPr>
          <a:xfrm>
            <a:off x="10906125" y="1584233"/>
            <a:ext cx="2844511" cy="479051"/>
          </a:xfrm>
        </p:spPr>
        <p:txBody>
          <a:bodyPr>
            <a:noAutofit/>
          </a:bodyPr>
          <a:lstStyle>
            <a:lvl1pPr marL="0" indent="0">
              <a:buNone/>
              <a:defRPr sz="2400"/>
            </a:lvl1pPr>
          </a:lstStyle>
          <a:p>
            <a:pPr lvl="0"/>
            <a:r>
              <a:rPr lang="en-US"/>
              <a:t>Click to edit Master text styles</a:t>
            </a:r>
          </a:p>
        </p:txBody>
      </p:sp>
      <p:sp>
        <p:nvSpPr>
          <p:cNvPr id="44" name="Text Placeholder 5">
            <a:extLst>
              <a:ext uri="{FF2B5EF4-FFF2-40B4-BE49-F238E27FC236}">
                <a16:creationId xmlns:a16="http://schemas.microsoft.com/office/drawing/2014/main" id="{C6F028AB-BE6E-B842-8563-7CD6B9110611}"/>
              </a:ext>
            </a:extLst>
          </p:cNvPr>
          <p:cNvSpPr>
            <a:spLocks noGrp="1"/>
          </p:cNvSpPr>
          <p:nvPr>
            <p:ph type="body" sz="quarter" idx="22"/>
          </p:nvPr>
        </p:nvSpPr>
        <p:spPr>
          <a:xfrm>
            <a:off x="11044671" y="1718703"/>
            <a:ext cx="2844511" cy="479051"/>
          </a:xfrm>
        </p:spPr>
        <p:txBody>
          <a:bodyPr>
            <a:noAutofit/>
          </a:bodyPr>
          <a:lstStyle>
            <a:lvl1pPr marL="0" indent="0">
              <a:buNone/>
              <a:defRPr sz="2400"/>
            </a:lvl1pPr>
          </a:lstStyle>
          <a:p>
            <a:pPr lvl="0"/>
            <a:r>
              <a:rPr lang="en-US"/>
              <a:t>Click to edit Master text styles</a:t>
            </a:r>
          </a:p>
        </p:txBody>
      </p:sp>
      <p:sp>
        <p:nvSpPr>
          <p:cNvPr id="45" name="Text Placeholder 5">
            <a:extLst>
              <a:ext uri="{FF2B5EF4-FFF2-40B4-BE49-F238E27FC236}">
                <a16:creationId xmlns:a16="http://schemas.microsoft.com/office/drawing/2014/main" id="{BA6FE9FC-78D1-0D4F-87E9-252051D07545}"/>
              </a:ext>
            </a:extLst>
          </p:cNvPr>
          <p:cNvSpPr>
            <a:spLocks noGrp="1"/>
          </p:cNvSpPr>
          <p:nvPr>
            <p:ph type="body" sz="quarter" idx="23"/>
          </p:nvPr>
        </p:nvSpPr>
        <p:spPr>
          <a:xfrm>
            <a:off x="11183216" y="1853174"/>
            <a:ext cx="2844511" cy="479051"/>
          </a:xfrm>
        </p:spPr>
        <p:txBody>
          <a:bodyPr>
            <a:noAutofit/>
          </a:bodyPr>
          <a:lstStyle>
            <a:lvl1pPr marL="0" indent="0">
              <a:buNone/>
              <a:defRPr sz="2400"/>
            </a:lvl1pPr>
          </a:lstStyle>
          <a:p>
            <a:pPr lvl="0"/>
            <a:r>
              <a:rPr lang="en-US"/>
              <a:t>Click to edit Master text styles</a:t>
            </a:r>
          </a:p>
        </p:txBody>
      </p:sp>
      <p:sp>
        <p:nvSpPr>
          <p:cNvPr id="46" name="Text Placeholder 5">
            <a:extLst>
              <a:ext uri="{FF2B5EF4-FFF2-40B4-BE49-F238E27FC236}">
                <a16:creationId xmlns:a16="http://schemas.microsoft.com/office/drawing/2014/main" id="{E1905928-9C52-7E4A-A93D-FE6BAE6B4235}"/>
              </a:ext>
            </a:extLst>
          </p:cNvPr>
          <p:cNvSpPr>
            <a:spLocks noGrp="1"/>
          </p:cNvSpPr>
          <p:nvPr>
            <p:ph type="body" sz="quarter" idx="24"/>
          </p:nvPr>
        </p:nvSpPr>
        <p:spPr>
          <a:xfrm>
            <a:off x="11321762" y="1987645"/>
            <a:ext cx="2844511" cy="479051"/>
          </a:xfrm>
        </p:spPr>
        <p:txBody>
          <a:bodyPr>
            <a:noAutofit/>
          </a:bodyPr>
          <a:lstStyle>
            <a:lvl1pPr marL="0" indent="0">
              <a:buNone/>
              <a:defRPr sz="2400"/>
            </a:lvl1pPr>
          </a:lstStyle>
          <a:p>
            <a:pPr lvl="0"/>
            <a:r>
              <a:rPr lang="en-US"/>
              <a:t>Click to edit Master text styles</a:t>
            </a:r>
          </a:p>
        </p:txBody>
      </p:sp>
      <p:sp>
        <p:nvSpPr>
          <p:cNvPr id="47" name="Text Placeholder 5">
            <a:extLst>
              <a:ext uri="{FF2B5EF4-FFF2-40B4-BE49-F238E27FC236}">
                <a16:creationId xmlns:a16="http://schemas.microsoft.com/office/drawing/2014/main" id="{C26F08BE-3B10-5148-8AAF-562472CE9AE8}"/>
              </a:ext>
            </a:extLst>
          </p:cNvPr>
          <p:cNvSpPr>
            <a:spLocks noGrp="1"/>
          </p:cNvSpPr>
          <p:nvPr>
            <p:ph type="body" sz="quarter" idx="25"/>
          </p:nvPr>
        </p:nvSpPr>
        <p:spPr>
          <a:xfrm>
            <a:off x="11460307" y="2122115"/>
            <a:ext cx="2844511" cy="479051"/>
          </a:xfrm>
        </p:spPr>
        <p:txBody>
          <a:bodyPr>
            <a:noAutofit/>
          </a:bodyPr>
          <a:lstStyle>
            <a:lvl1pPr marL="0" indent="0">
              <a:buNone/>
              <a:defRPr sz="2400"/>
            </a:lvl1pPr>
          </a:lstStyle>
          <a:p>
            <a:pPr lvl="0"/>
            <a:r>
              <a:rPr lang="en-US"/>
              <a:t>Click to edit Master text styles</a:t>
            </a:r>
          </a:p>
        </p:txBody>
      </p:sp>
      <p:sp>
        <p:nvSpPr>
          <p:cNvPr id="48" name="Text Placeholder 5">
            <a:extLst>
              <a:ext uri="{FF2B5EF4-FFF2-40B4-BE49-F238E27FC236}">
                <a16:creationId xmlns:a16="http://schemas.microsoft.com/office/drawing/2014/main" id="{EE0FAC2C-81E8-D248-987C-DE5444DDF05F}"/>
              </a:ext>
            </a:extLst>
          </p:cNvPr>
          <p:cNvSpPr>
            <a:spLocks noGrp="1"/>
          </p:cNvSpPr>
          <p:nvPr>
            <p:ph type="body" sz="quarter" idx="26"/>
          </p:nvPr>
        </p:nvSpPr>
        <p:spPr>
          <a:xfrm>
            <a:off x="11598853" y="2256586"/>
            <a:ext cx="2844511" cy="479051"/>
          </a:xfrm>
        </p:spPr>
        <p:txBody>
          <a:bodyPr>
            <a:noAutofit/>
          </a:bodyPr>
          <a:lstStyle>
            <a:lvl1pPr marL="0" indent="0">
              <a:buNone/>
              <a:defRPr sz="2400"/>
            </a:lvl1pPr>
          </a:lstStyle>
          <a:p>
            <a:pPr lvl="0"/>
            <a:r>
              <a:rPr lang="en-US"/>
              <a:t>Click to edit Master text styles</a:t>
            </a:r>
          </a:p>
        </p:txBody>
      </p:sp>
      <p:sp>
        <p:nvSpPr>
          <p:cNvPr id="49" name="Text Placeholder 5">
            <a:extLst>
              <a:ext uri="{FF2B5EF4-FFF2-40B4-BE49-F238E27FC236}">
                <a16:creationId xmlns:a16="http://schemas.microsoft.com/office/drawing/2014/main" id="{88D1FC9B-F351-8D4F-B610-8CB199F9B798}"/>
              </a:ext>
            </a:extLst>
          </p:cNvPr>
          <p:cNvSpPr>
            <a:spLocks noGrp="1"/>
          </p:cNvSpPr>
          <p:nvPr>
            <p:ph type="body" sz="quarter" idx="27"/>
          </p:nvPr>
        </p:nvSpPr>
        <p:spPr>
          <a:xfrm>
            <a:off x="11737398" y="2391056"/>
            <a:ext cx="2844511" cy="479051"/>
          </a:xfrm>
        </p:spPr>
        <p:txBody>
          <a:bodyPr>
            <a:noAutofit/>
          </a:bodyPr>
          <a:lstStyle>
            <a:lvl1pPr marL="0" indent="0">
              <a:buNone/>
              <a:defRPr sz="2400"/>
            </a:lvl1pPr>
          </a:lstStyle>
          <a:p>
            <a:pPr lvl="0"/>
            <a:r>
              <a:rPr lang="en-US"/>
              <a:t>Click to edit Master text styles</a:t>
            </a:r>
          </a:p>
        </p:txBody>
      </p:sp>
      <p:sp>
        <p:nvSpPr>
          <p:cNvPr id="50" name="Text Placeholder 5">
            <a:extLst>
              <a:ext uri="{FF2B5EF4-FFF2-40B4-BE49-F238E27FC236}">
                <a16:creationId xmlns:a16="http://schemas.microsoft.com/office/drawing/2014/main" id="{3A8EAAFB-A88D-B640-9594-40CF06363FCE}"/>
              </a:ext>
            </a:extLst>
          </p:cNvPr>
          <p:cNvSpPr>
            <a:spLocks noGrp="1"/>
          </p:cNvSpPr>
          <p:nvPr>
            <p:ph type="body" sz="quarter" idx="28"/>
          </p:nvPr>
        </p:nvSpPr>
        <p:spPr>
          <a:xfrm>
            <a:off x="11875944" y="2525527"/>
            <a:ext cx="2844511" cy="479051"/>
          </a:xfrm>
        </p:spPr>
        <p:txBody>
          <a:bodyPr>
            <a:noAutofit/>
          </a:bodyPr>
          <a:lstStyle>
            <a:lvl1pPr marL="0" indent="0">
              <a:buNone/>
              <a:defRPr sz="2400"/>
            </a:lvl1pPr>
          </a:lstStyle>
          <a:p>
            <a:pPr lvl="0"/>
            <a:r>
              <a:rPr lang="en-US"/>
              <a:t>Click to edit Master text styles</a:t>
            </a:r>
          </a:p>
        </p:txBody>
      </p:sp>
      <p:sp>
        <p:nvSpPr>
          <p:cNvPr id="51" name="Text Placeholder 5">
            <a:extLst>
              <a:ext uri="{FF2B5EF4-FFF2-40B4-BE49-F238E27FC236}">
                <a16:creationId xmlns:a16="http://schemas.microsoft.com/office/drawing/2014/main" id="{89A44BF9-F511-9946-B2D3-3FFB41C6AE46}"/>
              </a:ext>
            </a:extLst>
          </p:cNvPr>
          <p:cNvSpPr>
            <a:spLocks noGrp="1"/>
          </p:cNvSpPr>
          <p:nvPr>
            <p:ph type="body" sz="quarter" idx="29"/>
          </p:nvPr>
        </p:nvSpPr>
        <p:spPr>
          <a:xfrm>
            <a:off x="12014489" y="2659997"/>
            <a:ext cx="2844511" cy="479051"/>
          </a:xfrm>
        </p:spPr>
        <p:txBody>
          <a:bodyPr>
            <a:noAutofit/>
          </a:bodyPr>
          <a:lstStyle>
            <a:lvl1pPr marL="0" indent="0">
              <a:buNone/>
              <a:defRPr sz="2400"/>
            </a:lvl1pPr>
          </a:lstStyle>
          <a:p>
            <a:pPr lvl="0"/>
            <a:r>
              <a:rPr lang="en-US"/>
              <a:t>Click to edit Master text styles</a:t>
            </a:r>
          </a:p>
        </p:txBody>
      </p:sp>
      <p:sp>
        <p:nvSpPr>
          <p:cNvPr id="52" name="Text Placeholder 5">
            <a:extLst>
              <a:ext uri="{FF2B5EF4-FFF2-40B4-BE49-F238E27FC236}">
                <a16:creationId xmlns:a16="http://schemas.microsoft.com/office/drawing/2014/main" id="{59390F98-FF31-C842-883D-DF044F1AFD4A}"/>
              </a:ext>
            </a:extLst>
          </p:cNvPr>
          <p:cNvSpPr>
            <a:spLocks noGrp="1"/>
          </p:cNvSpPr>
          <p:nvPr>
            <p:ph type="body" sz="quarter" idx="30"/>
          </p:nvPr>
        </p:nvSpPr>
        <p:spPr>
          <a:xfrm>
            <a:off x="12153035" y="2794468"/>
            <a:ext cx="2844511" cy="479051"/>
          </a:xfrm>
        </p:spPr>
        <p:txBody>
          <a:bodyPr>
            <a:noAutofit/>
          </a:bodyPr>
          <a:lstStyle>
            <a:lvl1pPr marL="0" indent="0">
              <a:buNone/>
              <a:defRPr sz="2400"/>
            </a:lvl1pPr>
          </a:lstStyle>
          <a:p>
            <a:pPr lvl="0"/>
            <a:r>
              <a:rPr lang="en-US"/>
              <a:t>Click to edit Master text styles</a:t>
            </a:r>
          </a:p>
        </p:txBody>
      </p:sp>
      <p:sp>
        <p:nvSpPr>
          <p:cNvPr id="5" name="Slide Number Placeholder 26">
            <a:extLst>
              <a:ext uri="{FF2B5EF4-FFF2-40B4-BE49-F238E27FC236}">
                <a16:creationId xmlns:a16="http://schemas.microsoft.com/office/drawing/2014/main" id="{16088F90-8FB4-909F-46CC-657AEBC6EDE0}"/>
              </a:ext>
            </a:extLst>
          </p:cNvPr>
          <p:cNvSpPr>
            <a:spLocks noGrp="1"/>
          </p:cNvSpPr>
          <p:nvPr>
            <p:ph type="sldNum" sz="quarter" idx="4"/>
          </p:nvPr>
        </p:nvSpPr>
        <p:spPr>
          <a:xfrm>
            <a:off x="8869680" y="6492240"/>
            <a:ext cx="274320" cy="365760"/>
          </a:xfrm>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dirty="0">
                <a:solidFill>
                  <a:prstClr val="black"/>
                </a:solidFill>
              </a:rPr>
              <a:t> | </a:t>
            </a:r>
            <a:fld id="{3EAF645E-7E2B-4792-90B1-7B7BA0A8390A}"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495710862"/>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5E1597B3-8E61-8CFD-9958-42068FCD811F}"/>
              </a:ext>
              <a:ext uri="{C183D7F6-B498-43B3-948B-1728B52AA6E4}">
                <adec:decorative xmlns:adec="http://schemas.microsoft.com/office/drawing/2017/decorative" val="1"/>
              </a:ext>
            </a:extLst>
          </p:cNvPr>
          <p:cNvPicPr>
            <a:picLocks noGrp="1" noChangeAspect="1"/>
          </p:cNvPicPr>
          <p:nvPr userDrawn="1"/>
        </p:nvPicPr>
        <p:blipFill>
          <a:blip r:embed="rId6" cstate="hqprint">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6" name="Rectangle 5">
            <a:extLst>
              <a:ext uri="{FF2B5EF4-FFF2-40B4-BE49-F238E27FC236}">
                <a16:creationId xmlns:a16="http://schemas.microsoft.com/office/drawing/2014/main" id="{895240B2-1847-7BE8-F0A3-4437564389A1}"/>
              </a:ext>
              <a:ext uri="{C183D7F6-B498-43B3-948B-1728B52AA6E4}">
                <adec:decorative xmlns:adec="http://schemas.microsoft.com/office/drawing/2017/decorative" val="1"/>
              </a:ext>
            </a:extLst>
          </p:cNvPr>
          <p:cNvSpPr/>
          <p:nvPr/>
        </p:nvSpPr>
        <p:spPr>
          <a:xfrm>
            <a:off x="457198" y="6492240"/>
            <a:ext cx="3749040" cy="365760"/>
          </a:xfrm>
          <a:prstGeom prst="rect">
            <a:avLst/>
          </a:prstGeom>
        </p:spPr>
        <p:txBody>
          <a:bodyPr wrap="square" tIns="0" bIns="0" anchor="ctr" anchorCtr="0">
            <a:noAutofit/>
          </a:bodyPr>
          <a:lstStyle/>
          <a:p>
            <a:r>
              <a:rPr lang="en-US" sz="900" b="1" dirty="0">
                <a:solidFill>
                  <a:srgbClr val="000000"/>
                </a:solidFill>
                <a:latin typeface="+mn-lt"/>
                <a:cs typeface="Arial" panose="020B0604020202020204" pitchFamily="34" charset="0"/>
              </a:rPr>
              <a:t>AHRQ Safety Program for MRSA Prevention | </a:t>
            </a:r>
            <a:r>
              <a:rPr lang="en-US" sz="900" b="0" dirty="0">
                <a:solidFill>
                  <a:srgbClr val="000000"/>
                </a:solidFill>
                <a:latin typeface="+mn-lt"/>
                <a:cs typeface="Arial" panose="020B0604020202020204" pitchFamily="34" charset="0"/>
              </a:rPr>
              <a:t>ICU &amp; Non-ICU</a:t>
            </a:r>
          </a:p>
        </p:txBody>
      </p:sp>
      <p:cxnSp>
        <p:nvCxnSpPr>
          <p:cNvPr id="10" name="Straight Connector 9">
            <a:extLst>
              <a:ext uri="{FF2B5EF4-FFF2-40B4-BE49-F238E27FC236}">
                <a16:creationId xmlns:a16="http://schemas.microsoft.com/office/drawing/2014/main" id="{61915F07-ED40-C658-7FB4-9E12F3381437}"/>
              </a:ext>
              <a:ext uri="{C183D7F6-B498-43B3-948B-1728B52AA6E4}">
                <adec:decorative xmlns:adec="http://schemas.microsoft.com/office/drawing/2017/decorative" val="1"/>
              </a:ext>
            </a:extLst>
          </p:cNvPr>
          <p:cNvCxnSpPr>
            <a:cxnSpLocks/>
          </p:cNvCxnSpPr>
          <p:nvPr userDrawn="1"/>
        </p:nvCxnSpPr>
        <p:spPr>
          <a:xfrm>
            <a:off x="457199" y="6519672"/>
            <a:ext cx="0" cy="320040"/>
          </a:xfrm>
          <a:prstGeom prst="line">
            <a:avLst/>
          </a:prstGeom>
          <a:ln w="12700">
            <a:solidFill>
              <a:srgbClr val="009EC2"/>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457200" y="0"/>
            <a:ext cx="8229600" cy="914400"/>
          </a:xfrm>
          <a:prstGeom prst="rect">
            <a:avLst/>
          </a:prstGeom>
        </p:spPr>
        <p:txBody>
          <a:bodyPr vert="horz" lIns="91440" tIns="9144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097279"/>
            <a:ext cx="8229600" cy="5212080"/>
          </a:xfrm>
          <a:prstGeom prst="rect">
            <a:avLst/>
          </a:prstGeom>
        </p:spPr>
        <p:txBody>
          <a:bodyPr vert="horz" lIns="91440" tIns="45720" rIns="91440" bIns="45720" rtlCol="0">
            <a:normAutofit/>
          </a:bodyPr>
          <a:lstStyle/>
          <a:p>
            <a:pPr marL="460375" lvl="0" indent="-460375" defTabSz="887553">
              <a:spcBef>
                <a:spcPts val="600"/>
              </a:spcBef>
            </a:pPr>
            <a:r>
              <a:rPr lang="en-US" dirty="0"/>
              <a:t>Click to edit Master text styles</a:t>
            </a:r>
          </a:p>
          <a:p>
            <a:pPr marL="974725" lvl="1" indent="-514350" defTabSz="887553">
              <a:spcBef>
                <a:spcPts val="600"/>
              </a:spcBef>
            </a:pPr>
            <a:r>
              <a:rPr lang="en-US" dirty="0"/>
              <a:t>Second level</a:t>
            </a:r>
          </a:p>
          <a:p>
            <a:pPr marL="1371600" lvl="2" indent="-457200" defTabSz="887553">
              <a:spcBef>
                <a:spcPts val="600"/>
              </a:spcBef>
            </a:pPr>
            <a:r>
              <a:rPr lang="en-US" dirty="0"/>
              <a:t>Third level</a:t>
            </a:r>
          </a:p>
          <a:p>
            <a:pPr marL="1553218" lvl="3" indent="-221888" defTabSz="887553">
              <a:spcBef>
                <a:spcPts val="600"/>
              </a:spcBef>
            </a:pPr>
            <a:r>
              <a:rPr lang="en-US" dirty="0"/>
              <a:t>Fourth level</a:t>
            </a:r>
          </a:p>
          <a:p>
            <a:pPr marL="1996995" lvl="4" indent="-221888" defTabSz="887553">
              <a:spcBef>
                <a:spcPts val="600"/>
              </a:spcBef>
            </a:pPr>
            <a:r>
              <a:rPr lang="en-US" dirty="0"/>
              <a:t>Fifth level</a:t>
            </a:r>
          </a:p>
        </p:txBody>
      </p:sp>
      <p:sp>
        <p:nvSpPr>
          <p:cNvPr id="15" name="TextBox 14">
            <a:extLst>
              <a:ext uri="{FF2B5EF4-FFF2-40B4-BE49-F238E27FC236}">
                <a16:creationId xmlns:a16="http://schemas.microsoft.com/office/drawing/2014/main" id="{EAEB803E-BCEE-876D-9A2E-80CB57F6A31D}"/>
              </a:ext>
              <a:ext uri="{C183D7F6-B498-43B3-948B-1728B52AA6E4}">
                <adec:decorative xmlns:adec="http://schemas.microsoft.com/office/drawing/2017/decorative" val="1"/>
              </a:ext>
            </a:extLst>
          </p:cNvPr>
          <p:cNvSpPr txBox="1"/>
          <p:nvPr userDrawn="1"/>
        </p:nvSpPr>
        <p:spPr>
          <a:xfrm>
            <a:off x="6492241" y="6492240"/>
            <a:ext cx="2377440" cy="365760"/>
          </a:xfrm>
          <a:prstGeom prst="rect">
            <a:avLst/>
          </a:prstGeom>
          <a:noFill/>
        </p:spPr>
        <p:txBody>
          <a:bodyPr wrap="square" rIns="0" anchor="ctr">
            <a:noAutofit/>
          </a:bodyPr>
          <a:lstStyle/>
          <a:p>
            <a:pPr algn="r"/>
            <a:r>
              <a:rPr lang="en-US" sz="900" b="1" dirty="0"/>
              <a:t>CUSP Psychological Safety</a:t>
            </a:r>
          </a:p>
        </p:txBody>
      </p:sp>
      <p:sp>
        <p:nvSpPr>
          <p:cNvPr id="5" name="Slide Number Placeholder 26">
            <a:extLst>
              <a:ext uri="{FF2B5EF4-FFF2-40B4-BE49-F238E27FC236}">
                <a16:creationId xmlns:a16="http://schemas.microsoft.com/office/drawing/2014/main" id="{8406032A-C658-F3AC-8BDB-0D120CA1F3D8}"/>
              </a:ext>
            </a:extLst>
          </p:cNvPr>
          <p:cNvSpPr>
            <a:spLocks noGrp="1"/>
          </p:cNvSpPr>
          <p:nvPr>
            <p:ph type="sldNum" sz="quarter" idx="4"/>
          </p:nvPr>
        </p:nvSpPr>
        <p:spPr>
          <a:xfrm>
            <a:off x="8869681" y="6492240"/>
            <a:ext cx="274320" cy="365760"/>
          </a:xfrm>
          <a:prstGeom prst="rect">
            <a:avLst/>
          </a:prstGeom>
        </p:spPr>
        <p:txBody>
          <a:bodyPr vert="horz" lIns="0" tIns="45720" rIns="0" bIns="45720" rtlCol="0" anchor="ctr"/>
          <a:lstStyle>
            <a:lvl1pPr algn="l">
              <a:defRPr sz="900" b="1">
                <a:solidFill>
                  <a:schemeClr val="tx1"/>
                </a:solidFill>
              </a:defRPr>
            </a:lvl1pPr>
          </a:lstStyle>
          <a:p>
            <a:pPr>
              <a:defRPr/>
            </a:pPr>
            <a:r>
              <a:rPr lang="en-US" dirty="0">
                <a:solidFill>
                  <a:prstClr val="black"/>
                </a:solidFill>
              </a:rPr>
              <a:t> | </a:t>
            </a:r>
            <a:fld id="{3EAF645E-7E2B-4792-90B1-7B7BA0A8390A}"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4062610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7" r:id="rId4"/>
  </p:sldLayoutIdLst>
  <p:hf hdr="0" ftr="0" dt="0"/>
  <p:txStyles>
    <p:titleStyle>
      <a:lvl1pPr algn="l" defTabSz="665665" rtl="0" eaLnBrk="1" latinLnBrk="0" hangingPunct="1">
        <a:lnSpc>
          <a:spcPct val="90000"/>
        </a:lnSpc>
        <a:spcBef>
          <a:spcPct val="0"/>
        </a:spcBef>
        <a:buNone/>
        <a:defRPr lang="en-US" sz="4400" b="1" kern="1200" dirty="0">
          <a:solidFill>
            <a:schemeClr val="tx1"/>
          </a:solidFill>
          <a:latin typeface="+mn-lt"/>
          <a:ea typeface="+mj-ea"/>
          <a:cs typeface="+mj-cs"/>
        </a:defRPr>
      </a:lvl1pPr>
    </p:titleStyle>
    <p:bodyStyle>
      <a:lvl1pPr marL="345281" indent="-345281" algn="l" defTabSz="665665" rtl="0" eaLnBrk="1" latinLnBrk="0" hangingPunct="1">
        <a:lnSpc>
          <a:spcPct val="100000"/>
        </a:lnSpc>
        <a:spcBef>
          <a:spcPts val="450"/>
        </a:spcBef>
        <a:buFont typeface="Arial" panose="020B0604020202020204" pitchFamily="34" charset="0"/>
        <a:buChar char="•"/>
        <a:defRPr lang="en-US" sz="3200" kern="1200" dirty="0">
          <a:solidFill>
            <a:schemeClr val="tx1"/>
          </a:solidFill>
          <a:latin typeface="+mn-lt"/>
          <a:ea typeface="+mn-ea"/>
          <a:cs typeface="+mn-cs"/>
        </a:defRPr>
      </a:lvl1pPr>
      <a:lvl2pPr marL="731044" indent="-385763" algn="l" defTabSz="665665" rtl="0" eaLnBrk="1" latinLnBrk="0" hangingPunct="1">
        <a:lnSpc>
          <a:spcPct val="100000"/>
        </a:lnSpc>
        <a:spcBef>
          <a:spcPts val="450"/>
        </a:spcBef>
        <a:buFont typeface="Courier New" panose="02070309020205020404" pitchFamily="49" charset="0"/>
        <a:buChar char="o"/>
        <a:defRPr lang="en-US" sz="2800" kern="1200" dirty="0">
          <a:solidFill>
            <a:schemeClr val="tx1"/>
          </a:solidFill>
          <a:latin typeface="+mn-lt"/>
          <a:ea typeface="+mn-ea"/>
          <a:cs typeface="+mn-cs"/>
        </a:defRPr>
      </a:lvl2pPr>
      <a:lvl3pPr marL="1028700" indent="-342900" algn="l" defTabSz="665665" rtl="0" eaLnBrk="1" latinLnBrk="0" hangingPunct="1">
        <a:lnSpc>
          <a:spcPct val="100000"/>
        </a:lnSpc>
        <a:spcBef>
          <a:spcPts val="450"/>
        </a:spcBef>
        <a:buFont typeface="Arial" panose="020B0604020202020204" pitchFamily="34" charset="0"/>
        <a:buChar char="•"/>
        <a:defRPr lang="en-US" sz="2400" kern="1200" dirty="0">
          <a:solidFill>
            <a:schemeClr val="tx1"/>
          </a:solidFill>
          <a:latin typeface="+mn-lt"/>
          <a:ea typeface="+mn-ea"/>
          <a:cs typeface="+mn-cs"/>
        </a:defRPr>
      </a:lvl3pPr>
      <a:lvl4pPr marL="1164914" indent="-166416" algn="l" defTabSz="665665" rtl="0" eaLnBrk="1" latinLnBrk="0" hangingPunct="1">
        <a:lnSpc>
          <a:spcPct val="100000"/>
        </a:lnSpc>
        <a:spcBef>
          <a:spcPts val="450"/>
        </a:spcBef>
        <a:buFont typeface="Arial" panose="020B0604020202020204" pitchFamily="34" charset="0"/>
        <a:buChar char="•"/>
        <a:defRPr lang="en-US" sz="2000" kern="1200" dirty="0">
          <a:solidFill>
            <a:schemeClr val="tx1"/>
          </a:solidFill>
          <a:latin typeface="+mn-lt"/>
          <a:ea typeface="+mn-ea"/>
          <a:cs typeface="+mn-cs"/>
        </a:defRPr>
      </a:lvl4pPr>
      <a:lvl5pPr marL="1497746" indent="-166416" algn="l" defTabSz="665665" rtl="0" eaLnBrk="1" latinLnBrk="0" hangingPunct="1">
        <a:lnSpc>
          <a:spcPct val="100000"/>
        </a:lnSpc>
        <a:spcBef>
          <a:spcPts val="450"/>
        </a:spcBef>
        <a:buFont typeface="Arial" panose="020B0604020202020204" pitchFamily="34" charset="0"/>
        <a:buChar char="•"/>
        <a:defRPr lang="en-US" sz="2000" kern="1200" dirty="0">
          <a:solidFill>
            <a:schemeClr val="tx1"/>
          </a:solidFill>
          <a:latin typeface="+mn-lt"/>
          <a:ea typeface="+mn-ea"/>
          <a:cs typeface="+mn-cs"/>
        </a:defRPr>
      </a:lvl5pPr>
      <a:lvl6pPr marL="1830578" indent="-166416" algn="l" defTabSz="665665" rtl="0" eaLnBrk="1" latinLnBrk="0" hangingPunct="1">
        <a:lnSpc>
          <a:spcPct val="90000"/>
        </a:lnSpc>
        <a:spcBef>
          <a:spcPts val="364"/>
        </a:spcBef>
        <a:buFont typeface="Arial" panose="020B0604020202020204" pitchFamily="34" charset="0"/>
        <a:buChar char="•"/>
        <a:defRPr sz="1310" kern="1200">
          <a:solidFill>
            <a:schemeClr val="tx1"/>
          </a:solidFill>
          <a:latin typeface="+mn-lt"/>
          <a:ea typeface="+mn-ea"/>
          <a:cs typeface="+mn-cs"/>
        </a:defRPr>
      </a:lvl6pPr>
      <a:lvl7pPr marL="2163411" indent="-166416" algn="l" defTabSz="665665" rtl="0" eaLnBrk="1" latinLnBrk="0" hangingPunct="1">
        <a:lnSpc>
          <a:spcPct val="90000"/>
        </a:lnSpc>
        <a:spcBef>
          <a:spcPts val="364"/>
        </a:spcBef>
        <a:buFont typeface="Arial" panose="020B0604020202020204" pitchFamily="34" charset="0"/>
        <a:buChar char="•"/>
        <a:defRPr sz="1310" kern="1200">
          <a:solidFill>
            <a:schemeClr val="tx1"/>
          </a:solidFill>
          <a:latin typeface="+mn-lt"/>
          <a:ea typeface="+mn-ea"/>
          <a:cs typeface="+mn-cs"/>
        </a:defRPr>
      </a:lvl7pPr>
      <a:lvl8pPr marL="2496244" indent="-166416" algn="l" defTabSz="665665" rtl="0" eaLnBrk="1" latinLnBrk="0" hangingPunct="1">
        <a:lnSpc>
          <a:spcPct val="90000"/>
        </a:lnSpc>
        <a:spcBef>
          <a:spcPts val="364"/>
        </a:spcBef>
        <a:buFont typeface="Arial" panose="020B0604020202020204" pitchFamily="34" charset="0"/>
        <a:buChar char="•"/>
        <a:defRPr sz="1310" kern="1200">
          <a:solidFill>
            <a:schemeClr val="tx1"/>
          </a:solidFill>
          <a:latin typeface="+mn-lt"/>
          <a:ea typeface="+mn-ea"/>
          <a:cs typeface="+mn-cs"/>
        </a:defRPr>
      </a:lvl8pPr>
      <a:lvl9pPr marL="2829076" indent="-166416" algn="l" defTabSz="665665" rtl="0" eaLnBrk="1" latinLnBrk="0" hangingPunct="1">
        <a:lnSpc>
          <a:spcPct val="90000"/>
        </a:lnSpc>
        <a:spcBef>
          <a:spcPts val="364"/>
        </a:spcBef>
        <a:buFont typeface="Arial" panose="020B0604020202020204" pitchFamily="34" charset="0"/>
        <a:buChar char="•"/>
        <a:defRPr sz="1310" kern="1200">
          <a:solidFill>
            <a:schemeClr val="tx1"/>
          </a:solidFill>
          <a:latin typeface="+mn-lt"/>
          <a:ea typeface="+mn-ea"/>
          <a:cs typeface="+mn-cs"/>
        </a:defRPr>
      </a:lvl9pPr>
    </p:bodyStyle>
    <p:otherStyle>
      <a:defPPr>
        <a:defRPr lang="en-US"/>
      </a:defPPr>
      <a:lvl1pPr marL="0" algn="l" defTabSz="665665" rtl="0" eaLnBrk="1" latinLnBrk="0" hangingPunct="1">
        <a:defRPr sz="1310" kern="1200">
          <a:solidFill>
            <a:schemeClr val="tx1"/>
          </a:solidFill>
          <a:latin typeface="+mn-lt"/>
          <a:ea typeface="+mn-ea"/>
          <a:cs typeface="+mn-cs"/>
        </a:defRPr>
      </a:lvl1pPr>
      <a:lvl2pPr marL="332833" algn="l" defTabSz="665665" rtl="0" eaLnBrk="1" latinLnBrk="0" hangingPunct="1">
        <a:defRPr sz="1310" kern="1200">
          <a:solidFill>
            <a:schemeClr val="tx1"/>
          </a:solidFill>
          <a:latin typeface="+mn-lt"/>
          <a:ea typeface="+mn-ea"/>
          <a:cs typeface="+mn-cs"/>
        </a:defRPr>
      </a:lvl2pPr>
      <a:lvl3pPr marL="665665" algn="l" defTabSz="665665" rtl="0" eaLnBrk="1" latinLnBrk="0" hangingPunct="1">
        <a:defRPr sz="1310" kern="1200">
          <a:solidFill>
            <a:schemeClr val="tx1"/>
          </a:solidFill>
          <a:latin typeface="+mn-lt"/>
          <a:ea typeface="+mn-ea"/>
          <a:cs typeface="+mn-cs"/>
        </a:defRPr>
      </a:lvl3pPr>
      <a:lvl4pPr marL="998498" algn="l" defTabSz="665665" rtl="0" eaLnBrk="1" latinLnBrk="0" hangingPunct="1">
        <a:defRPr sz="1310" kern="1200">
          <a:solidFill>
            <a:schemeClr val="tx1"/>
          </a:solidFill>
          <a:latin typeface="+mn-lt"/>
          <a:ea typeface="+mn-ea"/>
          <a:cs typeface="+mn-cs"/>
        </a:defRPr>
      </a:lvl4pPr>
      <a:lvl5pPr marL="1331330" algn="l" defTabSz="665665" rtl="0" eaLnBrk="1" latinLnBrk="0" hangingPunct="1">
        <a:defRPr sz="1310" kern="1200">
          <a:solidFill>
            <a:schemeClr val="tx1"/>
          </a:solidFill>
          <a:latin typeface="+mn-lt"/>
          <a:ea typeface="+mn-ea"/>
          <a:cs typeface="+mn-cs"/>
        </a:defRPr>
      </a:lvl5pPr>
      <a:lvl6pPr marL="1664162" algn="l" defTabSz="665665" rtl="0" eaLnBrk="1" latinLnBrk="0" hangingPunct="1">
        <a:defRPr sz="1310" kern="1200">
          <a:solidFill>
            <a:schemeClr val="tx1"/>
          </a:solidFill>
          <a:latin typeface="+mn-lt"/>
          <a:ea typeface="+mn-ea"/>
          <a:cs typeface="+mn-cs"/>
        </a:defRPr>
      </a:lvl6pPr>
      <a:lvl7pPr marL="1996995" algn="l" defTabSz="665665" rtl="0" eaLnBrk="1" latinLnBrk="0" hangingPunct="1">
        <a:defRPr sz="1310" kern="1200">
          <a:solidFill>
            <a:schemeClr val="tx1"/>
          </a:solidFill>
          <a:latin typeface="+mn-lt"/>
          <a:ea typeface="+mn-ea"/>
          <a:cs typeface="+mn-cs"/>
        </a:defRPr>
      </a:lvl7pPr>
      <a:lvl8pPr marL="2329827" algn="l" defTabSz="665665" rtl="0" eaLnBrk="1" latinLnBrk="0" hangingPunct="1">
        <a:defRPr sz="1310" kern="1200">
          <a:solidFill>
            <a:schemeClr val="tx1"/>
          </a:solidFill>
          <a:latin typeface="+mn-lt"/>
          <a:ea typeface="+mn-ea"/>
          <a:cs typeface="+mn-cs"/>
        </a:defRPr>
      </a:lvl8pPr>
      <a:lvl9pPr marL="2662660" algn="l" defTabSz="665665" rtl="0" eaLnBrk="1" latinLnBrk="0" hangingPunct="1">
        <a:defRPr sz="131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psnet.ahrq.gov/perspective/annual-perspective-psychological-safety-healthcare-staf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B54F3-04F0-6493-AAC6-2307B4D569EA}"/>
              </a:ext>
            </a:extLst>
          </p:cNvPr>
          <p:cNvSpPr>
            <a:spLocks noGrp="1"/>
          </p:cNvSpPr>
          <p:nvPr>
            <p:ph type="title"/>
          </p:nvPr>
        </p:nvSpPr>
        <p:spPr>
          <a:xfrm>
            <a:off x="1371600" y="0"/>
            <a:ext cx="6400800" cy="914400"/>
          </a:xfrm>
        </p:spPr>
        <p:txBody>
          <a:bodyPr/>
          <a:lstStyle/>
          <a:p>
            <a:r>
              <a:rPr lang="en-US" dirty="0"/>
              <a:t>AHRQ Safety Program for MRSA Prevention</a:t>
            </a:r>
          </a:p>
        </p:txBody>
      </p:sp>
      <p:sp>
        <p:nvSpPr>
          <p:cNvPr id="13" name="Text Placeholder 12">
            <a:extLst>
              <a:ext uri="{FF2B5EF4-FFF2-40B4-BE49-F238E27FC236}">
                <a16:creationId xmlns:a16="http://schemas.microsoft.com/office/drawing/2014/main" id="{AF2958D5-1619-BC47-A469-9664C492C525}"/>
              </a:ext>
            </a:extLst>
          </p:cNvPr>
          <p:cNvSpPr>
            <a:spLocks noGrp="1"/>
          </p:cNvSpPr>
          <p:nvPr>
            <p:ph type="body" sz="quarter" idx="14"/>
          </p:nvPr>
        </p:nvSpPr>
        <p:spPr>
          <a:xfrm>
            <a:off x="1051560" y="1870742"/>
            <a:ext cx="7040880" cy="2150362"/>
          </a:xfrm>
        </p:spPr>
        <p:txBody>
          <a:bodyPr>
            <a:normAutofit/>
          </a:bodyPr>
          <a:lstStyle/>
          <a:p>
            <a:r>
              <a:rPr lang="en-US" dirty="0"/>
              <a:t>CUSP Program: Psychological Safety</a:t>
            </a:r>
          </a:p>
        </p:txBody>
      </p:sp>
      <p:sp>
        <p:nvSpPr>
          <p:cNvPr id="14" name="Text Placeholder 13">
            <a:extLst>
              <a:ext uri="{FF2B5EF4-FFF2-40B4-BE49-F238E27FC236}">
                <a16:creationId xmlns:a16="http://schemas.microsoft.com/office/drawing/2014/main" id="{F80A764F-A0D7-8A4E-B1F9-C32D5F0C53BF}"/>
              </a:ext>
            </a:extLst>
          </p:cNvPr>
          <p:cNvSpPr>
            <a:spLocks noGrp="1"/>
          </p:cNvSpPr>
          <p:nvPr>
            <p:ph type="body" sz="quarter" idx="15"/>
          </p:nvPr>
        </p:nvSpPr>
        <p:spPr>
          <a:xfrm>
            <a:off x="1051560" y="4156586"/>
            <a:ext cx="7040880" cy="1005840"/>
          </a:xfrm>
        </p:spPr>
        <p:txBody>
          <a:bodyPr/>
          <a:lstStyle/>
          <a:p>
            <a:r>
              <a:rPr lang="en-US" dirty="0"/>
              <a:t>ICU &amp; Non-ICU</a:t>
            </a:r>
          </a:p>
        </p:txBody>
      </p:sp>
      <p:sp>
        <p:nvSpPr>
          <p:cNvPr id="3" name="TextBox 2">
            <a:extLst>
              <a:ext uri="{FF2B5EF4-FFF2-40B4-BE49-F238E27FC236}">
                <a16:creationId xmlns:a16="http://schemas.microsoft.com/office/drawing/2014/main" id="{26C59F52-E645-E9D9-1F12-5CCFD0EBD71E}"/>
              </a:ext>
            </a:extLst>
          </p:cNvPr>
          <p:cNvSpPr txBox="1"/>
          <p:nvPr/>
        </p:nvSpPr>
        <p:spPr>
          <a:xfrm>
            <a:off x="6835697" y="6334780"/>
            <a:ext cx="2308303" cy="523220"/>
          </a:xfrm>
          <a:prstGeom prst="rect">
            <a:avLst/>
          </a:prstGeom>
          <a:noFill/>
        </p:spPr>
        <p:txBody>
          <a:bodyPr wrap="square" rtlCol="0">
            <a:spAutoFit/>
          </a:bodyPr>
          <a:lstStyle/>
          <a:p>
            <a:pPr algn="r"/>
            <a:r>
              <a:rPr lang="en-US" sz="1400" dirty="0"/>
              <a:t>AHRQ Pub. No. 25-0007</a:t>
            </a:r>
          </a:p>
          <a:p>
            <a:pPr algn="r"/>
            <a:r>
              <a:rPr lang="en-US" sz="1400" dirty="0"/>
              <a:t>October 2024</a:t>
            </a:r>
          </a:p>
        </p:txBody>
      </p:sp>
    </p:spTree>
    <p:extLst>
      <p:ext uri="{BB962C8B-B14F-4D97-AF65-F5344CB8AC3E}">
        <p14:creationId xmlns:p14="http://schemas.microsoft.com/office/powerpoint/2010/main" val="29012136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B1BFD-1D31-4366-8DC5-D66257DFE62A}"/>
              </a:ext>
            </a:extLst>
          </p:cNvPr>
          <p:cNvSpPr>
            <a:spLocks noGrp="1"/>
          </p:cNvSpPr>
          <p:nvPr>
            <p:ph type="title"/>
          </p:nvPr>
        </p:nvSpPr>
        <p:spPr/>
        <p:txBody>
          <a:bodyPr>
            <a:normAutofit/>
          </a:bodyPr>
          <a:lstStyle/>
          <a:p>
            <a:r>
              <a:rPr lang="en-US" dirty="0"/>
              <a:t>Reference List</a:t>
            </a:r>
          </a:p>
        </p:txBody>
      </p:sp>
      <p:sp>
        <p:nvSpPr>
          <p:cNvPr id="3" name="Content Placeholder 2">
            <a:extLst>
              <a:ext uri="{FF2B5EF4-FFF2-40B4-BE49-F238E27FC236}">
                <a16:creationId xmlns:a16="http://schemas.microsoft.com/office/drawing/2014/main" id="{7E63A705-0A74-4ED7-9D40-AF85325A4BE0}"/>
              </a:ext>
            </a:extLst>
          </p:cNvPr>
          <p:cNvSpPr>
            <a:spLocks noGrp="1"/>
          </p:cNvSpPr>
          <p:nvPr>
            <p:ph idx="1"/>
          </p:nvPr>
        </p:nvSpPr>
        <p:spPr>
          <a:xfrm>
            <a:off x="457200" y="990600"/>
            <a:ext cx="8229600" cy="5488940"/>
          </a:xfrm>
        </p:spPr>
        <p:txBody>
          <a:bodyPr>
            <a:normAutofit/>
          </a:bodyPr>
          <a:lstStyle/>
          <a:p>
            <a:pPr marL="365760" indent="-365760">
              <a:spcBef>
                <a:spcPts val="0"/>
              </a:spcBef>
              <a:spcAft>
                <a:spcPts val="900"/>
              </a:spcAft>
              <a:buFont typeface="+mj-lt"/>
              <a:buAutoNum type="arabicPeriod"/>
            </a:pPr>
            <a:r>
              <a:rPr lang="en-US" sz="2000" dirty="0">
                <a:solidFill>
                  <a:srgbClr val="222222"/>
                </a:solidFill>
                <a:ea typeface="Calibri" panose="020F0502020204030204" pitchFamily="34" charset="0"/>
                <a:cs typeface="Times New Roman" panose="02020603050405020304" pitchFamily="18" charset="0"/>
              </a:rPr>
              <a:t>Edmondson A. Psychological safety and learning behavior in work teams. Administrative Science Quarterly. 1999 Jun;44(2):350-583.</a:t>
            </a:r>
            <a:endParaRPr lang="en-US" sz="2000" dirty="0">
              <a:ea typeface="Calibri" panose="020F0502020204030204" pitchFamily="34" charset="0"/>
              <a:cs typeface="Times New Roman" panose="02020603050405020304" pitchFamily="18" charset="0"/>
            </a:endParaRPr>
          </a:p>
          <a:p>
            <a:pPr marL="365760" indent="-365760">
              <a:spcBef>
                <a:spcPts val="0"/>
              </a:spcBef>
              <a:spcAft>
                <a:spcPts val="900"/>
              </a:spcAft>
              <a:buFont typeface="+mj-lt"/>
              <a:buAutoNum type="arabicPeriod"/>
            </a:pPr>
            <a:r>
              <a:rPr lang="en-US" sz="2000" dirty="0">
                <a:solidFill>
                  <a:srgbClr val="222222"/>
                </a:solidFill>
                <a:ea typeface="Calibri" panose="020F0502020204030204" pitchFamily="34" charset="0"/>
                <a:cs typeface="Times New Roman" panose="02020603050405020304" pitchFamily="18" charset="0"/>
              </a:rPr>
              <a:t>Grailey KE, Murray E, Reader T, et al. The presence and potential impact of psychological safety in the healthcare setting: An evidence synthesis. BMC Health Serv Res. 2021 Dec;21:1-5.</a:t>
            </a:r>
            <a:r>
              <a:rPr lang="en-US" sz="2000" dirty="0">
                <a:solidFill>
                  <a:srgbClr val="212121"/>
                </a:solidFill>
                <a:ea typeface="Calibri" panose="020F0502020204030204" pitchFamily="34" charset="0"/>
                <a:cs typeface="Times New Roman" panose="02020603050405020304" pitchFamily="18" charset="0"/>
              </a:rPr>
              <a:t> </a:t>
            </a:r>
            <a:r>
              <a:rPr lang="en-US" sz="2000" dirty="0">
                <a:solidFill>
                  <a:srgbClr val="212121"/>
                </a:solidFill>
                <a:ea typeface="Times New Roman" panose="02020603050405020304" pitchFamily="18" charset="0"/>
                <a:cs typeface="Times New Roman" panose="02020603050405020304" pitchFamily="18" charset="0"/>
              </a:rPr>
              <a:t>PMID: 34353319.</a:t>
            </a:r>
            <a:endParaRPr lang="en-US" sz="2000" dirty="0">
              <a:ea typeface="Calibri" panose="020F0502020204030204" pitchFamily="34" charset="0"/>
              <a:cs typeface="Times New Roman" panose="02020603050405020304" pitchFamily="18" charset="0"/>
            </a:endParaRPr>
          </a:p>
          <a:p>
            <a:pPr marL="365760" indent="-365760">
              <a:spcBef>
                <a:spcPts val="0"/>
              </a:spcBef>
              <a:spcAft>
                <a:spcPts val="900"/>
              </a:spcAft>
              <a:buFont typeface="+mj-lt"/>
              <a:buAutoNum type="arabicPeriod"/>
            </a:pPr>
            <a:r>
              <a:rPr lang="en-US" sz="2000" dirty="0">
                <a:solidFill>
                  <a:srgbClr val="222222"/>
                </a:solidFill>
                <a:ea typeface="Calibri" panose="020F0502020204030204" pitchFamily="34" charset="0"/>
                <a:cs typeface="Times New Roman" panose="02020603050405020304" pitchFamily="18" charset="0"/>
              </a:rPr>
              <a:t>Jamal N, Young VN, Shapiro J, et al. Patient safety/quality improvement primer, part IV: psychological safety—drivers to outcomes and well</a:t>
            </a:r>
            <a:r>
              <a:rPr lang="en-US" sz="2000" dirty="0">
                <a:solidFill>
                  <a:srgbClr val="222222"/>
                </a:solidFill>
                <a:ea typeface="Calibri" panose="020F0502020204030204" pitchFamily="34" charset="0"/>
                <a:cs typeface="Cambria Math" panose="02040503050406030204" pitchFamily="18" charset="0"/>
              </a:rPr>
              <a:t>‐</a:t>
            </a:r>
            <a:r>
              <a:rPr lang="en-US" sz="2000" dirty="0">
                <a:solidFill>
                  <a:srgbClr val="222222"/>
                </a:solidFill>
                <a:ea typeface="Calibri" panose="020F0502020204030204" pitchFamily="34" charset="0"/>
                <a:cs typeface="Times New Roman" panose="02020603050405020304" pitchFamily="18" charset="0"/>
              </a:rPr>
              <a:t>being. </a:t>
            </a:r>
            <a:r>
              <a:rPr lang="en-US" sz="2000" dirty="0" err="1">
                <a:solidFill>
                  <a:srgbClr val="222222"/>
                </a:solidFill>
                <a:ea typeface="Calibri" panose="020F0502020204030204" pitchFamily="34" charset="0"/>
                <a:cs typeface="Times New Roman" panose="02020603050405020304" pitchFamily="18" charset="0"/>
              </a:rPr>
              <a:t>Otolaryngol</a:t>
            </a:r>
            <a:r>
              <a:rPr lang="en-US" sz="2000" dirty="0">
                <a:solidFill>
                  <a:srgbClr val="222222"/>
                </a:solidFill>
                <a:ea typeface="Calibri" panose="020F0502020204030204" pitchFamily="34" charset="0"/>
                <a:cs typeface="Times New Roman" panose="02020603050405020304" pitchFamily="18" charset="0"/>
              </a:rPr>
              <a:t> Head and Neck Surg. 2023 Apr;168(4):881-8.</a:t>
            </a:r>
            <a:r>
              <a:rPr lang="en-US" sz="2000" dirty="0">
                <a:solidFill>
                  <a:srgbClr val="212121"/>
                </a:solidFill>
                <a:ea typeface="Times New Roman" panose="02020603050405020304" pitchFamily="18" charset="0"/>
                <a:cs typeface="Times New Roman" panose="02020603050405020304" pitchFamily="18" charset="0"/>
              </a:rPr>
              <a:t> PMID: 36166311.</a:t>
            </a:r>
            <a:endParaRPr lang="en-US" sz="2000" dirty="0">
              <a:ea typeface="Calibri" panose="020F0502020204030204" pitchFamily="34" charset="0"/>
              <a:cs typeface="Times New Roman" panose="02020603050405020304" pitchFamily="18" charset="0"/>
            </a:endParaRPr>
          </a:p>
          <a:p>
            <a:pPr marL="365760" indent="-365760">
              <a:spcBef>
                <a:spcPts val="0"/>
              </a:spcBef>
              <a:spcAft>
                <a:spcPts val="900"/>
              </a:spcAft>
              <a:buFont typeface="+mj-lt"/>
              <a:buAutoNum type="arabicPeriod"/>
            </a:pPr>
            <a:r>
              <a:rPr lang="en-US" sz="2000" dirty="0">
                <a:solidFill>
                  <a:srgbClr val="222222"/>
                </a:solidFill>
                <a:ea typeface="Calibri" panose="020F0502020204030204" pitchFamily="34" charset="0"/>
                <a:cs typeface="Times New Roman" panose="02020603050405020304" pitchFamily="18" charset="0"/>
              </a:rPr>
              <a:t>Kingston MB, Dowell P, Mossburg SE, et al. Annual perspective: Psychological safety of healthcare staff. Agency for Healthcare Research and Quality (AHRQ) 2022 Mar. </a:t>
            </a:r>
            <a:r>
              <a:rPr lang="en-US" sz="2000" dirty="0">
                <a:solidFill>
                  <a:srgbClr val="222222"/>
                </a:solidFill>
                <a:ea typeface="Calibri" panose="020F0502020204030204" pitchFamily="34" charset="0"/>
                <a:cs typeface="Times New Roman" panose="02020603050405020304" pitchFamily="18" charset="0"/>
                <a:hlinkClick r:id="rId3"/>
              </a:rPr>
              <a:t>https://psnet.ahrq.gov/perspective/annual-perspective-psychological-safety-healthcare-staff</a:t>
            </a:r>
            <a:r>
              <a:rPr lang="en-US" sz="2000" dirty="0">
                <a:solidFill>
                  <a:srgbClr val="222222"/>
                </a:solidFill>
                <a:ea typeface="Calibri" panose="020F0502020204030204" pitchFamily="34" charset="0"/>
                <a:cs typeface="Times New Roman" panose="02020603050405020304" pitchFamily="18" charset="0"/>
              </a:rPr>
              <a:t>. Accessed August 12, 2024.</a:t>
            </a:r>
            <a:endParaRPr lang="en-US" sz="2000" dirty="0">
              <a:ea typeface="Calibri" panose="020F0502020204030204" pitchFamily="34" charset="0"/>
              <a:cs typeface="Times New Roman" panose="02020603050405020304" pitchFamily="18" charset="0"/>
            </a:endParaRPr>
          </a:p>
          <a:p>
            <a:pPr marL="365760" indent="-365760">
              <a:spcBef>
                <a:spcPts val="0"/>
              </a:spcBef>
              <a:spcAft>
                <a:spcPts val="900"/>
              </a:spcAft>
              <a:buFont typeface="+mj-lt"/>
              <a:buAutoNum type="arabicPeriod"/>
            </a:pPr>
            <a:r>
              <a:rPr lang="en-US" sz="2000" dirty="0">
                <a:solidFill>
                  <a:srgbClr val="222222"/>
                </a:solidFill>
                <a:ea typeface="Calibri" panose="020F0502020204030204" pitchFamily="34" charset="0"/>
                <a:cs typeface="Times New Roman" panose="02020603050405020304" pitchFamily="18" charset="0"/>
              </a:rPr>
              <a:t>Pfeifer LE, Vessey JA. Psychological safety on the healthcare team. </a:t>
            </a:r>
            <a:r>
              <a:rPr lang="en-US" sz="2000" dirty="0" err="1">
                <a:solidFill>
                  <a:srgbClr val="222222"/>
                </a:solidFill>
                <a:ea typeface="Calibri" panose="020F0502020204030204" pitchFamily="34" charset="0"/>
                <a:cs typeface="Times New Roman" panose="02020603050405020304" pitchFamily="18" charset="0"/>
              </a:rPr>
              <a:t>Nurs</a:t>
            </a:r>
            <a:r>
              <a:rPr lang="en-US" sz="2000" dirty="0">
                <a:solidFill>
                  <a:srgbClr val="222222"/>
                </a:solidFill>
                <a:ea typeface="Calibri" panose="020F0502020204030204" pitchFamily="34" charset="0"/>
                <a:cs typeface="Times New Roman" panose="02020603050405020304" pitchFamily="18" charset="0"/>
              </a:rPr>
              <a:t> Manage. 2019 Aug;50(8):32-8.</a:t>
            </a:r>
            <a:r>
              <a:rPr lang="en-US" sz="2000" dirty="0">
                <a:ea typeface="Calibri" panose="020F0502020204030204" pitchFamily="34" charset="0"/>
                <a:cs typeface="Times New Roman" panose="02020603050405020304" pitchFamily="18" charset="0"/>
              </a:rPr>
              <a:t> </a:t>
            </a:r>
            <a:r>
              <a:rPr lang="en-US" sz="2000" dirty="0">
                <a:solidFill>
                  <a:srgbClr val="212121"/>
                </a:solidFill>
                <a:ea typeface="Times New Roman" panose="02020603050405020304" pitchFamily="18" charset="0"/>
                <a:cs typeface="Times New Roman" panose="02020603050405020304" pitchFamily="18" charset="0"/>
              </a:rPr>
              <a:t>PMID: 31361694.</a:t>
            </a:r>
            <a:endParaRPr lang="en-US" sz="2000" dirty="0">
              <a:ea typeface="Calibri" panose="020F0502020204030204" pitchFamily="34" charset="0"/>
              <a:cs typeface="Times New Roman" panose="02020603050405020304" pitchFamily="18" charset="0"/>
            </a:endParaRPr>
          </a:p>
        </p:txBody>
      </p:sp>
      <p:sp>
        <p:nvSpPr>
          <p:cNvPr id="24" name="Slide Number Placeholder 23">
            <a:extLst>
              <a:ext uri="{FF2B5EF4-FFF2-40B4-BE49-F238E27FC236}">
                <a16:creationId xmlns:a16="http://schemas.microsoft.com/office/drawing/2014/main" id="{60B9FB5C-E07B-476F-A806-B8584CCA325C}"/>
              </a:ext>
            </a:extLst>
          </p:cNvPr>
          <p:cNvSpPr>
            <a:spLocks noGrp="1"/>
          </p:cNvSpPr>
          <p:nvPr>
            <p:ph type="sldNum" sz="quarter" idx="4"/>
          </p:nvPr>
        </p:nvSpPr>
        <p:spPr/>
        <p:txBody>
          <a:bodyPr/>
          <a:lstStyle/>
          <a:p>
            <a:pPr defTabSz="615437">
              <a:defRPr/>
            </a:pPr>
            <a:r>
              <a:rPr lang="en-US" dirty="0">
                <a:solidFill>
                  <a:prstClr val="black"/>
                </a:solidFill>
                <a:latin typeface="Calibri" panose="020F0502020204030204"/>
              </a:rPr>
              <a:t> | </a:t>
            </a:r>
            <a:fld id="{3EAF645E-7E2B-4792-90B1-7B7BA0A8390A}" type="slidenum">
              <a:rPr lang="en-US" smtClean="0">
                <a:solidFill>
                  <a:prstClr val="black"/>
                </a:solidFill>
                <a:latin typeface="Calibri" panose="020F0502020204030204"/>
              </a:rPr>
              <a:pPr defTabSz="615437">
                <a:defRPr/>
              </a:pPr>
              <a:t>10</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682595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4BE85-984F-4B2D-AC7B-D2A4FA152F8A}"/>
              </a:ext>
            </a:extLst>
          </p:cNvPr>
          <p:cNvSpPr>
            <a:spLocks noGrp="1"/>
          </p:cNvSpPr>
          <p:nvPr>
            <p:ph type="title"/>
          </p:nvPr>
        </p:nvSpPr>
        <p:spPr/>
        <p:txBody>
          <a:bodyPr>
            <a:normAutofit/>
          </a:bodyPr>
          <a:lstStyle/>
          <a:p>
            <a:r>
              <a:rPr lang="en-US" dirty="0"/>
              <a:t>Educational Objectives</a:t>
            </a:r>
          </a:p>
        </p:txBody>
      </p:sp>
      <p:sp>
        <p:nvSpPr>
          <p:cNvPr id="3" name="Content Placeholder 2">
            <a:extLst>
              <a:ext uri="{FF2B5EF4-FFF2-40B4-BE49-F238E27FC236}">
                <a16:creationId xmlns:a16="http://schemas.microsoft.com/office/drawing/2014/main" id="{F96EF9B0-8336-4755-9A15-EFB131C56352}"/>
              </a:ext>
            </a:extLst>
          </p:cNvPr>
          <p:cNvSpPr>
            <a:spLocks noGrp="1"/>
          </p:cNvSpPr>
          <p:nvPr>
            <p:ph idx="1"/>
          </p:nvPr>
        </p:nvSpPr>
        <p:spPr>
          <a:xfrm>
            <a:off x="457200" y="1180823"/>
            <a:ext cx="8229600" cy="5128536"/>
          </a:xfrm>
        </p:spPr>
        <p:txBody>
          <a:bodyPr>
            <a:normAutofit/>
          </a:bodyPr>
          <a:lstStyle/>
          <a:p>
            <a:pPr marL="365760" indent="-365760">
              <a:spcBef>
                <a:spcPts val="1800"/>
              </a:spcBef>
            </a:pPr>
            <a:r>
              <a:rPr lang="en-US" sz="3000" dirty="0"/>
              <a:t>Define psychological safety</a:t>
            </a:r>
          </a:p>
          <a:p>
            <a:pPr marL="365760" indent="-365760">
              <a:spcBef>
                <a:spcPts val="1800"/>
              </a:spcBef>
            </a:pPr>
            <a:r>
              <a:rPr lang="en-US" sz="3000" dirty="0"/>
              <a:t>Explain the importance of a psychologically safe environment for quality improvement projects</a:t>
            </a:r>
          </a:p>
          <a:p>
            <a:pPr marL="365760" indent="-365760">
              <a:spcBef>
                <a:spcPts val="1800"/>
              </a:spcBef>
            </a:pPr>
            <a:r>
              <a:rPr lang="en-US" sz="3000" dirty="0"/>
              <a:t>Describe core attributes of psychological safety</a:t>
            </a:r>
          </a:p>
          <a:p>
            <a:pPr marL="365760" indent="-365760">
              <a:spcBef>
                <a:spcPts val="1800"/>
              </a:spcBef>
            </a:pPr>
            <a:r>
              <a:rPr lang="en-US" sz="3000" dirty="0"/>
              <a:t>Identify barriers and facilitators that impact psychological safety</a:t>
            </a:r>
          </a:p>
          <a:p>
            <a:pPr marL="365760" indent="-365760">
              <a:spcBef>
                <a:spcPts val="1800"/>
              </a:spcBef>
            </a:pPr>
            <a:r>
              <a:rPr lang="en-US" sz="3000" dirty="0"/>
              <a:t>Describe steps to create and implement a psychologically safe environment</a:t>
            </a:r>
          </a:p>
        </p:txBody>
      </p:sp>
      <p:sp>
        <p:nvSpPr>
          <p:cNvPr id="24" name="Slide Number Placeholder 23">
            <a:extLst>
              <a:ext uri="{FF2B5EF4-FFF2-40B4-BE49-F238E27FC236}">
                <a16:creationId xmlns:a16="http://schemas.microsoft.com/office/drawing/2014/main" id="{D20AE12A-A561-4679-BD12-87DB99566C46}"/>
              </a:ext>
            </a:extLst>
          </p:cNvPr>
          <p:cNvSpPr>
            <a:spLocks noGrp="1"/>
          </p:cNvSpPr>
          <p:nvPr>
            <p:ph type="sldNum" sz="quarter" idx="4"/>
          </p:nvPr>
        </p:nvSpPr>
        <p:spPr/>
        <p:txBody>
          <a:bodyPr/>
          <a:lstStyle/>
          <a:p>
            <a:pPr defTabSz="615437">
              <a:defRPr/>
            </a:pPr>
            <a:r>
              <a:rPr lang="en-US" dirty="0">
                <a:solidFill>
                  <a:prstClr val="black"/>
                </a:solidFill>
                <a:latin typeface="Calibri" panose="020F0502020204030204"/>
              </a:rPr>
              <a:t> | </a:t>
            </a:r>
            <a:fld id="{3EAF645E-7E2B-4792-90B1-7B7BA0A8390A}" type="slidenum">
              <a:rPr lang="en-US" smtClean="0">
                <a:solidFill>
                  <a:prstClr val="black"/>
                </a:solidFill>
                <a:latin typeface="Calibri" panose="020F0502020204030204"/>
              </a:rPr>
              <a:pPr defTabSz="615437">
                <a:defRPr/>
              </a:pPr>
              <a:t>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133979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84A56-EE69-45E9-9CD5-3733E7EECEE9}"/>
              </a:ext>
            </a:extLst>
          </p:cNvPr>
          <p:cNvSpPr>
            <a:spLocks noGrp="1"/>
          </p:cNvSpPr>
          <p:nvPr>
            <p:ph type="title"/>
          </p:nvPr>
        </p:nvSpPr>
        <p:spPr/>
        <p:txBody>
          <a:bodyPr>
            <a:normAutofit/>
          </a:bodyPr>
          <a:lstStyle/>
          <a:p>
            <a:r>
              <a:rPr lang="en-US" dirty="0"/>
              <a:t>What Is Psychological Safety?</a:t>
            </a:r>
            <a:r>
              <a:rPr lang="en-US" baseline="30000" dirty="0"/>
              <a:t>1</a:t>
            </a:r>
            <a:endParaRPr lang="en-US" dirty="0"/>
          </a:p>
        </p:txBody>
      </p:sp>
      <p:sp>
        <p:nvSpPr>
          <p:cNvPr id="3" name="Content Placeholder 2">
            <a:extLst>
              <a:ext uri="{FF2B5EF4-FFF2-40B4-BE49-F238E27FC236}">
                <a16:creationId xmlns:a16="http://schemas.microsoft.com/office/drawing/2014/main" id="{F8755C61-77EB-4147-9161-4B5FA5B4C806}"/>
              </a:ext>
            </a:extLst>
          </p:cNvPr>
          <p:cNvSpPr>
            <a:spLocks noGrp="1"/>
          </p:cNvSpPr>
          <p:nvPr>
            <p:ph idx="1"/>
          </p:nvPr>
        </p:nvSpPr>
        <p:spPr>
          <a:xfrm>
            <a:off x="685800" y="1570412"/>
            <a:ext cx="7772400" cy="4206277"/>
          </a:xfrm>
          <a:prstGeom prst="roundRect">
            <a:avLst>
              <a:gd name="adj" fmla="val 20929"/>
            </a:avLst>
          </a:prstGeom>
          <a:solidFill>
            <a:schemeClr val="accent3"/>
          </a:solidFill>
          <a:ln w="12700">
            <a:solidFill>
              <a:schemeClr val="bg1"/>
            </a:solidFill>
          </a:ln>
          <a:effectLst>
            <a:innerShdw blurRad="63500" dist="50800" dir="13500000">
              <a:prstClr val="black">
                <a:alpha val="50000"/>
              </a:prstClr>
            </a:innerShdw>
          </a:effectLst>
        </p:spPr>
        <p:txBody>
          <a:bodyPr lIns="182880" tIns="182880" rIns="182880" bIns="182880" anchor="ctr">
            <a:spAutoFit/>
          </a:bodyPr>
          <a:lstStyle/>
          <a:p>
            <a:pPr marL="0" indent="0">
              <a:lnSpc>
                <a:spcPct val="114000"/>
              </a:lnSpc>
              <a:spcBef>
                <a:spcPts val="2400"/>
              </a:spcBef>
              <a:buNone/>
            </a:pPr>
            <a:r>
              <a:rPr lang="en-US" sz="2800" b="1" u="sng" dirty="0">
                <a:solidFill>
                  <a:schemeClr val="accent1"/>
                </a:solidFill>
              </a:rPr>
              <a:t>Defined as: </a:t>
            </a:r>
          </a:p>
          <a:p>
            <a:pPr marL="233363" lvl="1" indent="0">
              <a:lnSpc>
                <a:spcPct val="114000"/>
              </a:lnSpc>
              <a:spcBef>
                <a:spcPts val="2400"/>
              </a:spcBef>
              <a:buNone/>
            </a:pPr>
            <a:r>
              <a:rPr lang="en-US" b="1" dirty="0"/>
              <a:t>“The belief that one will not be punished or humiliated for speaking up with ideas, questions, concerns or mistakes and that the team is safe for interpersonal risk-taking.”</a:t>
            </a:r>
          </a:p>
          <a:p>
            <a:pPr marL="4114800" lvl="1" indent="3175">
              <a:lnSpc>
                <a:spcPct val="114000"/>
              </a:lnSpc>
              <a:spcBef>
                <a:spcPts val="2400"/>
              </a:spcBef>
              <a:buNone/>
            </a:pPr>
            <a:r>
              <a:rPr lang="en-US" i="1" dirty="0"/>
              <a:t>- Amy Edmondson</a:t>
            </a:r>
          </a:p>
        </p:txBody>
      </p:sp>
      <p:sp>
        <p:nvSpPr>
          <p:cNvPr id="24" name="Slide Number Placeholder 23">
            <a:extLst>
              <a:ext uri="{FF2B5EF4-FFF2-40B4-BE49-F238E27FC236}">
                <a16:creationId xmlns:a16="http://schemas.microsoft.com/office/drawing/2014/main" id="{55F8B7C0-4AA6-4C1B-BC0D-474F8BF3274E}"/>
              </a:ext>
            </a:extLst>
          </p:cNvPr>
          <p:cNvSpPr>
            <a:spLocks noGrp="1"/>
          </p:cNvSpPr>
          <p:nvPr>
            <p:ph type="sldNum" sz="quarter" idx="4"/>
          </p:nvPr>
        </p:nvSpPr>
        <p:spPr/>
        <p:txBody>
          <a:bodyPr/>
          <a:lstStyle/>
          <a:p>
            <a:pPr defTabSz="615437">
              <a:defRPr/>
            </a:pPr>
            <a:r>
              <a:rPr lang="en-US" dirty="0">
                <a:solidFill>
                  <a:prstClr val="black"/>
                </a:solidFill>
                <a:latin typeface="Calibri" panose="020F0502020204030204"/>
              </a:rPr>
              <a:t> | </a:t>
            </a:r>
            <a:fld id="{3EAF645E-7E2B-4792-90B1-7B7BA0A8390A}" type="slidenum">
              <a:rPr lang="en-US">
                <a:solidFill>
                  <a:prstClr val="black"/>
                </a:solidFill>
                <a:latin typeface="Calibri" panose="020F0502020204030204"/>
              </a:rPr>
              <a:pPr defTabSz="615437">
                <a:defRPr/>
              </a:pPr>
              <a:t>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489743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D32B8-7A46-4D8A-85D7-3E4EF3475CDE}"/>
              </a:ext>
            </a:extLst>
          </p:cNvPr>
          <p:cNvSpPr>
            <a:spLocks noGrp="1"/>
          </p:cNvSpPr>
          <p:nvPr>
            <p:ph type="title"/>
          </p:nvPr>
        </p:nvSpPr>
        <p:spPr>
          <a:xfrm>
            <a:off x="457200" y="0"/>
            <a:ext cx="8229600" cy="914400"/>
          </a:xfrm>
        </p:spPr>
        <p:txBody>
          <a:bodyPr>
            <a:noAutofit/>
          </a:bodyPr>
          <a:lstStyle/>
          <a:p>
            <a:r>
              <a:rPr lang="en-US" sz="3700" dirty="0"/>
              <a:t>Core Attributes of Psychological Safety</a:t>
            </a:r>
            <a:r>
              <a:rPr lang="en-US" sz="3700" baseline="30000" dirty="0"/>
              <a:t>2-5</a:t>
            </a:r>
          </a:p>
        </p:txBody>
      </p:sp>
      <p:sp>
        <p:nvSpPr>
          <p:cNvPr id="3" name="Content Placeholder 2">
            <a:extLst>
              <a:ext uri="{FF2B5EF4-FFF2-40B4-BE49-F238E27FC236}">
                <a16:creationId xmlns:a16="http://schemas.microsoft.com/office/drawing/2014/main" id="{9751814B-BB1D-4444-AA6B-65526699573C}"/>
              </a:ext>
            </a:extLst>
          </p:cNvPr>
          <p:cNvSpPr>
            <a:spLocks noGrp="1"/>
          </p:cNvSpPr>
          <p:nvPr>
            <p:ph idx="1"/>
          </p:nvPr>
        </p:nvSpPr>
        <p:spPr>
          <a:xfrm>
            <a:off x="457200" y="1315294"/>
            <a:ext cx="4254500" cy="4704506"/>
          </a:xfrm>
        </p:spPr>
        <p:txBody>
          <a:bodyPr>
            <a:normAutofit/>
          </a:bodyPr>
          <a:lstStyle/>
          <a:p>
            <a:pPr marL="365760" indent="-365760">
              <a:spcBef>
                <a:spcPts val="2000"/>
              </a:spcBef>
            </a:pPr>
            <a:r>
              <a:rPr lang="en-US" sz="2800" dirty="0"/>
              <a:t>Trust and respect</a:t>
            </a:r>
          </a:p>
          <a:p>
            <a:pPr marL="365760" indent="-365760">
              <a:spcBef>
                <a:spcPts val="2000"/>
              </a:spcBef>
            </a:pPr>
            <a:r>
              <a:rPr lang="en-US" sz="2800" dirty="0"/>
              <a:t>Accountability</a:t>
            </a:r>
          </a:p>
          <a:p>
            <a:pPr marL="365760" indent="-365760">
              <a:spcBef>
                <a:spcPts val="2000"/>
              </a:spcBef>
            </a:pPr>
            <a:r>
              <a:rPr lang="en-US" sz="2800" dirty="0"/>
              <a:t>Open communication and listening</a:t>
            </a:r>
          </a:p>
          <a:p>
            <a:pPr marL="365760" indent="-365760">
              <a:spcBef>
                <a:spcPts val="2000"/>
              </a:spcBef>
            </a:pPr>
            <a:r>
              <a:rPr lang="en-US" sz="2800" dirty="0"/>
              <a:t>Non-punitive culture</a:t>
            </a:r>
          </a:p>
          <a:p>
            <a:pPr marL="365760" indent="-365760">
              <a:spcBef>
                <a:spcPts val="2000"/>
              </a:spcBef>
            </a:pPr>
            <a:r>
              <a:rPr lang="en-US" sz="2800" dirty="0"/>
              <a:t>Staff empowerment</a:t>
            </a:r>
          </a:p>
        </p:txBody>
      </p:sp>
      <p:sp>
        <p:nvSpPr>
          <p:cNvPr id="55" name="Text Placeholder 54">
            <a:extLst>
              <a:ext uri="{FF2B5EF4-FFF2-40B4-BE49-F238E27FC236}">
                <a16:creationId xmlns:a16="http://schemas.microsoft.com/office/drawing/2014/main" id="{AE43AA6E-195D-AC59-E04B-18AFCE6815C3}"/>
              </a:ext>
            </a:extLst>
          </p:cNvPr>
          <p:cNvSpPr>
            <a:spLocks noGrp="1"/>
          </p:cNvSpPr>
          <p:nvPr>
            <p:ph type="body" sz="quarter" idx="11"/>
          </p:nvPr>
        </p:nvSpPr>
        <p:spPr>
          <a:xfrm>
            <a:off x="453515" y="5143500"/>
            <a:ext cx="8229600" cy="1044649"/>
          </a:xfrm>
        </p:spPr>
        <p:txBody>
          <a:bodyPr vert="horz" lIns="91440" tIns="45720" rIns="91440" bIns="45720" rtlCol="0">
            <a:normAutofit/>
          </a:bodyPr>
          <a:lstStyle/>
          <a:p>
            <a:pPr marL="365760" indent="-365760">
              <a:spcBef>
                <a:spcPts val="0"/>
              </a:spcBef>
            </a:pPr>
            <a:r>
              <a:rPr lang="en-US" sz="2800" dirty="0"/>
              <a:t>Established consistent, clear goals and responsibilities</a:t>
            </a:r>
          </a:p>
        </p:txBody>
      </p:sp>
      <p:pic>
        <p:nvPicPr>
          <p:cNvPr id="28" name="Picture 27">
            <a:extLst>
              <a:ext uri="{FF2B5EF4-FFF2-40B4-BE49-F238E27FC236}">
                <a16:creationId xmlns:a16="http://schemas.microsoft.com/office/drawing/2014/main" id="{D31B6EA5-42C9-8D4C-4C1C-F86028DC14AF}"/>
              </a:ex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936615" y="2741868"/>
            <a:ext cx="3327547" cy="1952957"/>
          </a:xfrm>
          <a:prstGeom prst="rect">
            <a:avLst/>
          </a:prstGeom>
        </p:spPr>
      </p:pic>
      <p:sp>
        <p:nvSpPr>
          <p:cNvPr id="24" name="Slide Number Placeholder 23">
            <a:extLst>
              <a:ext uri="{FF2B5EF4-FFF2-40B4-BE49-F238E27FC236}">
                <a16:creationId xmlns:a16="http://schemas.microsoft.com/office/drawing/2014/main" id="{30AE4D99-CA0F-449A-8C00-DED082B407BC}"/>
              </a:ext>
            </a:extLst>
          </p:cNvPr>
          <p:cNvSpPr>
            <a:spLocks noGrp="1"/>
          </p:cNvSpPr>
          <p:nvPr>
            <p:ph type="sldNum" sz="quarter" idx="4"/>
          </p:nvPr>
        </p:nvSpPr>
        <p:spPr>
          <a:xfrm>
            <a:off x="8869680" y="6492240"/>
            <a:ext cx="274320" cy="365760"/>
          </a:xfrm>
        </p:spPr>
        <p:txBody>
          <a:bodyPr/>
          <a:lstStyle/>
          <a:p>
            <a:r>
              <a:rPr lang="en-US" dirty="0"/>
              <a:t> | </a:t>
            </a:r>
            <a:fld id="{3EAF645E-7E2B-4792-90B1-7B7BA0A8390A}" type="slidenum">
              <a:rPr lang="en-US" smtClean="0"/>
              <a:pPr/>
              <a:t>4</a:t>
            </a:fld>
            <a:endParaRPr lang="en-US" dirty="0"/>
          </a:p>
        </p:txBody>
      </p:sp>
    </p:spTree>
    <p:extLst>
      <p:ext uri="{BB962C8B-B14F-4D97-AF65-F5344CB8AC3E}">
        <p14:creationId xmlns:p14="http://schemas.microsoft.com/office/powerpoint/2010/main" val="4125264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238AD-2B69-4C02-8036-5C2CE5D9FF20}"/>
              </a:ext>
            </a:extLst>
          </p:cNvPr>
          <p:cNvSpPr>
            <a:spLocks noGrp="1"/>
          </p:cNvSpPr>
          <p:nvPr>
            <p:ph type="title"/>
          </p:nvPr>
        </p:nvSpPr>
        <p:spPr>
          <a:xfrm>
            <a:off x="457200" y="0"/>
            <a:ext cx="8229600" cy="914400"/>
          </a:xfrm>
        </p:spPr>
        <p:txBody>
          <a:bodyPr>
            <a:normAutofit/>
          </a:bodyPr>
          <a:lstStyle/>
          <a:p>
            <a:r>
              <a:rPr lang="en-US" dirty="0"/>
              <a:t>Barriers and Facilitators</a:t>
            </a:r>
            <a:r>
              <a:rPr lang="en-US" baseline="30000" dirty="0"/>
              <a:t>2</a:t>
            </a:r>
          </a:p>
        </p:txBody>
      </p:sp>
      <p:graphicFrame>
        <p:nvGraphicFramePr>
          <p:cNvPr id="26" name="Table 26">
            <a:extLst>
              <a:ext uri="{FF2B5EF4-FFF2-40B4-BE49-F238E27FC236}">
                <a16:creationId xmlns:a16="http://schemas.microsoft.com/office/drawing/2014/main" id="{4C1CE4A3-BBBC-42A0-9A6D-3AEDA9D84365}"/>
              </a:ext>
            </a:extLst>
          </p:cNvPr>
          <p:cNvGraphicFramePr>
            <a:graphicFrameLocks noGrp="1"/>
          </p:cNvGraphicFramePr>
          <p:nvPr>
            <p:ph idx="1"/>
            <p:extLst>
              <p:ext uri="{D42A27DB-BD31-4B8C-83A1-F6EECF244321}">
                <p14:modId xmlns:p14="http://schemas.microsoft.com/office/powerpoint/2010/main" val="329048484"/>
              </p:ext>
            </p:extLst>
          </p:nvPr>
        </p:nvGraphicFramePr>
        <p:xfrm>
          <a:off x="457200" y="1009133"/>
          <a:ext cx="8229600" cy="5214024"/>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2011680">
                  <a:extLst>
                    <a:ext uri="{9D8B030D-6E8A-4147-A177-3AD203B41FA5}">
                      <a16:colId xmlns:a16="http://schemas.microsoft.com/office/drawing/2014/main" val="1799326259"/>
                    </a:ext>
                  </a:extLst>
                </a:gridCol>
                <a:gridCol w="3017520">
                  <a:extLst>
                    <a:ext uri="{9D8B030D-6E8A-4147-A177-3AD203B41FA5}">
                      <a16:colId xmlns:a16="http://schemas.microsoft.com/office/drawing/2014/main" val="2623369779"/>
                    </a:ext>
                  </a:extLst>
                </a:gridCol>
                <a:gridCol w="3200400">
                  <a:extLst>
                    <a:ext uri="{9D8B030D-6E8A-4147-A177-3AD203B41FA5}">
                      <a16:colId xmlns:a16="http://schemas.microsoft.com/office/drawing/2014/main" val="3782064843"/>
                    </a:ext>
                  </a:extLst>
                </a:gridCol>
              </a:tblGrid>
              <a:tr h="457200">
                <a:tc>
                  <a:txBody>
                    <a:bodyPr/>
                    <a:lstStyle/>
                    <a:p>
                      <a:pPr algn="ctr">
                        <a:lnSpc>
                          <a:spcPct val="90000"/>
                        </a:lnSpc>
                        <a:spcBef>
                          <a:spcPts val="300"/>
                        </a:spcBef>
                        <a:spcAft>
                          <a:spcPts val="300"/>
                        </a:spcAft>
                      </a:pPr>
                      <a:r>
                        <a:rPr lang="en-US" sz="1800" dirty="0"/>
                        <a:t>Context</a:t>
                      </a:r>
                    </a:p>
                  </a:txBody>
                  <a:tcPr marL="68580" marR="6858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spcBef>
                          <a:spcPts val="300"/>
                        </a:spcBef>
                        <a:spcAft>
                          <a:spcPts val="300"/>
                        </a:spcAft>
                      </a:pPr>
                      <a:r>
                        <a:rPr lang="en-US" sz="1800" dirty="0"/>
                        <a:t>Barrier</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spcBef>
                          <a:spcPts val="300"/>
                        </a:spcBef>
                        <a:spcAft>
                          <a:spcPts val="300"/>
                        </a:spcAft>
                      </a:pPr>
                      <a:r>
                        <a:rPr lang="en-US" sz="1800" dirty="0"/>
                        <a:t>Facilitator</a:t>
                      </a:r>
                    </a:p>
                  </a:txBody>
                  <a:tcPr marL="68580" marR="6858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078220468"/>
                  </a:ext>
                </a:extLst>
              </a:tr>
              <a:tr h="822960">
                <a:tc>
                  <a:txBody>
                    <a:bodyPr/>
                    <a:lstStyle/>
                    <a:p>
                      <a:pPr algn="ctr">
                        <a:lnSpc>
                          <a:spcPct val="90000"/>
                        </a:lnSpc>
                        <a:spcBef>
                          <a:spcPts val="300"/>
                        </a:spcBef>
                        <a:spcAft>
                          <a:spcPts val="300"/>
                        </a:spcAft>
                      </a:pPr>
                      <a:r>
                        <a:rPr lang="en-US" sz="1800" dirty="0"/>
                        <a:t>Organizational Infrastructure</a:t>
                      </a:r>
                    </a:p>
                  </a:txBody>
                  <a:tcPr marL="68580" marR="6858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pPr marL="228600" indent="-228600" algn="l">
                        <a:lnSpc>
                          <a:spcPct val="90000"/>
                        </a:lnSpc>
                        <a:spcBef>
                          <a:spcPts val="300"/>
                        </a:spcBef>
                        <a:spcAft>
                          <a:spcPts val="300"/>
                        </a:spcAft>
                        <a:buFont typeface="Arial" panose="020B0604020202020204" pitchFamily="34" charset="0"/>
                        <a:buChar char="•"/>
                      </a:pPr>
                      <a:r>
                        <a:rPr lang="en-US" sz="1800" dirty="0"/>
                        <a:t>Leadership styles</a:t>
                      </a:r>
                    </a:p>
                    <a:p>
                      <a:pPr marL="228600" indent="-228600" algn="l">
                        <a:lnSpc>
                          <a:spcPct val="90000"/>
                        </a:lnSpc>
                        <a:spcBef>
                          <a:spcPts val="300"/>
                        </a:spcBef>
                        <a:spcAft>
                          <a:spcPts val="300"/>
                        </a:spcAft>
                        <a:buFont typeface="Arial" panose="020B0604020202020204" pitchFamily="34" charset="0"/>
                        <a:buChar char="•"/>
                      </a:pPr>
                      <a:r>
                        <a:rPr lang="en-US" sz="1800" dirty="0"/>
                        <a:t>Fear of speaking up</a:t>
                      </a: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pPr marL="228600" indent="-228600" algn="l">
                        <a:lnSpc>
                          <a:spcPct val="90000"/>
                        </a:lnSpc>
                        <a:spcBef>
                          <a:spcPts val="300"/>
                        </a:spcBef>
                        <a:spcAft>
                          <a:spcPts val="300"/>
                        </a:spcAft>
                        <a:buFont typeface="Arial" panose="020B0604020202020204" pitchFamily="34" charset="0"/>
                        <a:buChar char="•"/>
                      </a:pPr>
                      <a:r>
                        <a:rPr lang="en-US" sz="1800" dirty="0"/>
                        <a:t>Leadership styles </a:t>
                      </a:r>
                    </a:p>
                    <a:p>
                      <a:pPr marL="228600" indent="-228600" algn="l">
                        <a:lnSpc>
                          <a:spcPct val="90000"/>
                        </a:lnSpc>
                        <a:spcBef>
                          <a:spcPts val="300"/>
                        </a:spcBef>
                        <a:spcAft>
                          <a:spcPts val="300"/>
                        </a:spcAft>
                        <a:buFont typeface="Arial" panose="020B0604020202020204" pitchFamily="34" charset="0"/>
                        <a:buChar char="•"/>
                      </a:pPr>
                      <a:r>
                        <a:rPr lang="en-US" sz="1800" dirty="0"/>
                        <a:t>Policies and procedures</a:t>
                      </a:r>
                    </a:p>
                  </a:txBody>
                  <a:tcPr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extLst>
                  <a:ext uri="{0D108BD9-81ED-4DB2-BD59-A6C34878D82A}">
                    <a16:rowId xmlns:a16="http://schemas.microsoft.com/office/drawing/2014/main" val="2406698226"/>
                  </a:ext>
                </a:extLst>
              </a:tr>
              <a:tr h="1143972">
                <a:tc>
                  <a:txBody>
                    <a:bodyPr/>
                    <a:lstStyle/>
                    <a:p>
                      <a:pPr algn="ctr">
                        <a:lnSpc>
                          <a:spcPct val="90000"/>
                        </a:lnSpc>
                        <a:spcBef>
                          <a:spcPts val="300"/>
                        </a:spcBef>
                        <a:spcAft>
                          <a:spcPts val="300"/>
                        </a:spcAft>
                      </a:pPr>
                      <a:r>
                        <a:rPr lang="en-US" sz="1800" dirty="0"/>
                        <a:t>Importance of Safety  </a:t>
                      </a:r>
                    </a:p>
                  </a:txBody>
                  <a:tcPr marL="68580" marR="6858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228600" indent="-228600" algn="l">
                        <a:lnSpc>
                          <a:spcPct val="90000"/>
                        </a:lnSpc>
                        <a:spcBef>
                          <a:spcPts val="300"/>
                        </a:spcBef>
                        <a:spcAft>
                          <a:spcPts val="300"/>
                        </a:spcAft>
                        <a:buFont typeface="Arial" panose="020B0604020202020204" pitchFamily="34" charset="0"/>
                        <a:buChar char="•"/>
                      </a:pPr>
                      <a:r>
                        <a:rPr lang="en-US" sz="1800" dirty="0"/>
                        <a:t>Low priority</a:t>
                      </a:r>
                    </a:p>
                    <a:p>
                      <a:pPr marL="228600" indent="-228600" algn="l">
                        <a:lnSpc>
                          <a:spcPct val="90000"/>
                        </a:lnSpc>
                        <a:spcBef>
                          <a:spcPts val="300"/>
                        </a:spcBef>
                        <a:spcAft>
                          <a:spcPts val="300"/>
                        </a:spcAft>
                        <a:buFont typeface="Arial" panose="020B0604020202020204" pitchFamily="34" charset="0"/>
                        <a:buChar char="•"/>
                      </a:pPr>
                      <a:r>
                        <a:rPr lang="en-US" sz="1800" dirty="0"/>
                        <a:t>Departmental differences</a:t>
                      </a:r>
                    </a:p>
                    <a:p>
                      <a:pPr marL="228600" indent="-228600" algn="l">
                        <a:lnSpc>
                          <a:spcPct val="90000"/>
                        </a:lnSpc>
                        <a:spcBef>
                          <a:spcPts val="300"/>
                        </a:spcBef>
                        <a:spcAft>
                          <a:spcPts val="300"/>
                        </a:spcAft>
                        <a:buFont typeface="Arial" panose="020B0604020202020204" pitchFamily="34" charset="0"/>
                        <a:buChar char="•"/>
                      </a:pPr>
                      <a:r>
                        <a:rPr lang="en-US" sz="1800" dirty="0"/>
                        <a:t>Performance pressures</a:t>
                      </a: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228600" indent="-228600" algn="l">
                        <a:lnSpc>
                          <a:spcPct val="90000"/>
                        </a:lnSpc>
                        <a:spcBef>
                          <a:spcPts val="300"/>
                        </a:spcBef>
                        <a:spcAft>
                          <a:spcPts val="300"/>
                        </a:spcAft>
                        <a:buFont typeface="Arial" panose="020B0604020202020204" pitchFamily="34" charset="0"/>
                        <a:buChar char="•"/>
                      </a:pPr>
                      <a:r>
                        <a:rPr lang="en-US" sz="1800" dirty="0"/>
                        <a:t>Established quality improvement program</a:t>
                      </a:r>
                    </a:p>
                    <a:p>
                      <a:pPr marL="228600" indent="-228600" algn="l">
                        <a:lnSpc>
                          <a:spcPct val="90000"/>
                        </a:lnSpc>
                        <a:spcBef>
                          <a:spcPts val="300"/>
                        </a:spcBef>
                        <a:spcAft>
                          <a:spcPts val="300"/>
                        </a:spcAft>
                        <a:buFont typeface="Arial" panose="020B0604020202020204" pitchFamily="34" charset="0"/>
                        <a:buChar char="•"/>
                      </a:pPr>
                      <a:r>
                        <a:rPr lang="en-US" sz="1800" dirty="0"/>
                        <a:t>Policies and procedures</a:t>
                      </a:r>
                    </a:p>
                  </a:txBody>
                  <a:tcPr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3930598710"/>
                  </a:ext>
                </a:extLst>
              </a:tr>
              <a:tr h="822960">
                <a:tc>
                  <a:txBody>
                    <a:bodyPr/>
                    <a:lstStyle/>
                    <a:p>
                      <a:pPr algn="ctr">
                        <a:lnSpc>
                          <a:spcPct val="90000"/>
                        </a:lnSpc>
                        <a:spcBef>
                          <a:spcPts val="300"/>
                        </a:spcBef>
                        <a:spcAft>
                          <a:spcPts val="300"/>
                        </a:spcAft>
                      </a:pPr>
                      <a:r>
                        <a:rPr lang="en-US" sz="1800" dirty="0"/>
                        <a:t>Culture of Organization</a:t>
                      </a:r>
                    </a:p>
                  </a:txBody>
                  <a:tcPr marL="68580" marR="6858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pPr marL="228600" indent="-228600" algn="l">
                        <a:lnSpc>
                          <a:spcPct val="90000"/>
                        </a:lnSpc>
                        <a:spcBef>
                          <a:spcPts val="300"/>
                        </a:spcBef>
                        <a:spcAft>
                          <a:spcPts val="300"/>
                        </a:spcAft>
                        <a:buFont typeface="Arial" panose="020B0604020202020204" pitchFamily="34" charset="0"/>
                        <a:buChar char="•"/>
                      </a:pPr>
                      <a:r>
                        <a:rPr lang="en-US" sz="1800" dirty="0"/>
                        <a:t>Blame</a:t>
                      </a:r>
                    </a:p>
                    <a:p>
                      <a:pPr marL="228600" indent="-228600" algn="l">
                        <a:lnSpc>
                          <a:spcPct val="90000"/>
                        </a:lnSpc>
                        <a:spcBef>
                          <a:spcPts val="300"/>
                        </a:spcBef>
                        <a:spcAft>
                          <a:spcPts val="300"/>
                        </a:spcAft>
                        <a:buFont typeface="Arial" panose="020B0604020202020204" pitchFamily="34" charset="0"/>
                        <a:buChar char="•"/>
                      </a:pPr>
                      <a:r>
                        <a:rPr lang="en-US" sz="1800" dirty="0"/>
                        <a:t>Hierarchical leadership</a:t>
                      </a: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pPr marL="228600" indent="-228600" algn="l">
                        <a:lnSpc>
                          <a:spcPct val="90000"/>
                        </a:lnSpc>
                        <a:spcBef>
                          <a:spcPts val="300"/>
                        </a:spcBef>
                        <a:spcAft>
                          <a:spcPts val="300"/>
                        </a:spcAft>
                        <a:buFont typeface="Arial" panose="020B0604020202020204" pitchFamily="34" charset="0"/>
                        <a:buChar char="•"/>
                      </a:pPr>
                      <a:r>
                        <a:rPr lang="en-US" sz="1800" dirty="0"/>
                        <a:t>Supportive and non-punitive</a:t>
                      </a:r>
                    </a:p>
                    <a:p>
                      <a:pPr marL="228600" indent="-228600" algn="l">
                        <a:lnSpc>
                          <a:spcPct val="90000"/>
                        </a:lnSpc>
                        <a:spcBef>
                          <a:spcPts val="300"/>
                        </a:spcBef>
                        <a:spcAft>
                          <a:spcPts val="300"/>
                        </a:spcAft>
                        <a:buFont typeface="Arial" panose="020B0604020202020204" pitchFamily="34" charset="0"/>
                        <a:buChar char="•"/>
                      </a:pPr>
                      <a:r>
                        <a:rPr lang="en-US" sz="1800" dirty="0"/>
                        <a:t>Inclusive of all levels of staff</a:t>
                      </a:r>
                    </a:p>
                  </a:txBody>
                  <a:tcPr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extLst>
                  <a:ext uri="{0D108BD9-81ED-4DB2-BD59-A6C34878D82A}">
                    <a16:rowId xmlns:a16="http://schemas.microsoft.com/office/drawing/2014/main" val="3467622979"/>
                  </a:ext>
                </a:extLst>
              </a:tr>
              <a:tr h="1143972">
                <a:tc>
                  <a:txBody>
                    <a:bodyPr/>
                    <a:lstStyle/>
                    <a:p>
                      <a:pPr algn="ctr">
                        <a:lnSpc>
                          <a:spcPct val="90000"/>
                        </a:lnSpc>
                        <a:spcBef>
                          <a:spcPts val="300"/>
                        </a:spcBef>
                        <a:spcAft>
                          <a:spcPts val="300"/>
                        </a:spcAft>
                      </a:pPr>
                      <a:r>
                        <a:rPr lang="en-US" sz="1800" dirty="0"/>
                        <a:t>Teamwork</a:t>
                      </a:r>
                    </a:p>
                  </a:txBody>
                  <a:tcPr marL="68580" marR="6858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228600" indent="-228600" algn="l">
                        <a:lnSpc>
                          <a:spcPct val="90000"/>
                        </a:lnSpc>
                        <a:spcBef>
                          <a:spcPts val="300"/>
                        </a:spcBef>
                        <a:spcAft>
                          <a:spcPts val="300"/>
                        </a:spcAft>
                        <a:buFont typeface="Arial" panose="020B0604020202020204" pitchFamily="34" charset="0"/>
                        <a:buChar char="•"/>
                      </a:pPr>
                      <a:r>
                        <a:rPr lang="en-US" sz="1800" dirty="0"/>
                        <a:t>Unclear expectations</a:t>
                      </a:r>
                    </a:p>
                    <a:p>
                      <a:pPr marL="228600" indent="-228600" algn="l">
                        <a:lnSpc>
                          <a:spcPct val="90000"/>
                        </a:lnSpc>
                        <a:spcBef>
                          <a:spcPts val="300"/>
                        </a:spcBef>
                        <a:spcAft>
                          <a:spcPts val="300"/>
                        </a:spcAft>
                        <a:buFont typeface="Arial" panose="020B0604020202020204" pitchFamily="34" charset="0"/>
                        <a:buChar char="•"/>
                      </a:pPr>
                      <a:r>
                        <a:rPr lang="en-US" sz="1800" dirty="0"/>
                        <a:t>Role clarity</a:t>
                      </a:r>
                    </a:p>
                    <a:p>
                      <a:pPr marL="228600" indent="-228600" algn="l">
                        <a:lnSpc>
                          <a:spcPct val="90000"/>
                        </a:lnSpc>
                        <a:spcBef>
                          <a:spcPts val="300"/>
                        </a:spcBef>
                        <a:spcAft>
                          <a:spcPts val="300"/>
                        </a:spcAft>
                        <a:buFont typeface="Arial" panose="020B0604020202020204" pitchFamily="34" charset="0"/>
                        <a:buChar char="•"/>
                      </a:pPr>
                      <a:r>
                        <a:rPr lang="en-US" sz="1800" dirty="0"/>
                        <a:t>Fear of speaking up</a:t>
                      </a: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228600" indent="-228600" algn="l">
                        <a:lnSpc>
                          <a:spcPct val="90000"/>
                        </a:lnSpc>
                        <a:spcBef>
                          <a:spcPts val="300"/>
                        </a:spcBef>
                        <a:spcAft>
                          <a:spcPts val="300"/>
                        </a:spcAft>
                        <a:buFont typeface="Arial" panose="020B0604020202020204" pitchFamily="34" charset="0"/>
                        <a:buChar char="•"/>
                      </a:pPr>
                      <a:r>
                        <a:rPr lang="en-US" sz="1800" dirty="0"/>
                        <a:t>Common goals</a:t>
                      </a:r>
                    </a:p>
                    <a:p>
                      <a:pPr marL="228600" indent="-228600" algn="l">
                        <a:lnSpc>
                          <a:spcPct val="90000"/>
                        </a:lnSpc>
                        <a:spcBef>
                          <a:spcPts val="300"/>
                        </a:spcBef>
                        <a:spcAft>
                          <a:spcPts val="300"/>
                        </a:spcAft>
                        <a:buFont typeface="Arial" panose="020B0604020202020204" pitchFamily="34" charset="0"/>
                        <a:buChar char="•"/>
                      </a:pPr>
                      <a:r>
                        <a:rPr lang="en-US" sz="1800" dirty="0"/>
                        <a:t>Supportive </a:t>
                      </a:r>
                    </a:p>
                  </a:txBody>
                  <a:tcPr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849874752"/>
                  </a:ext>
                </a:extLst>
              </a:tr>
              <a:tr h="822960">
                <a:tc>
                  <a:txBody>
                    <a:bodyPr/>
                    <a:lstStyle/>
                    <a:p>
                      <a:pPr algn="ctr">
                        <a:lnSpc>
                          <a:spcPct val="90000"/>
                        </a:lnSpc>
                        <a:spcBef>
                          <a:spcPts val="300"/>
                        </a:spcBef>
                        <a:spcAft>
                          <a:spcPts val="300"/>
                        </a:spcAft>
                      </a:pPr>
                      <a:r>
                        <a:rPr lang="en-US" sz="1800" dirty="0"/>
                        <a:t>Individual </a:t>
                      </a:r>
                    </a:p>
                    <a:p>
                      <a:pPr algn="ctr">
                        <a:lnSpc>
                          <a:spcPct val="90000"/>
                        </a:lnSpc>
                        <a:spcBef>
                          <a:spcPts val="300"/>
                        </a:spcBef>
                        <a:spcAft>
                          <a:spcPts val="300"/>
                        </a:spcAft>
                      </a:pPr>
                      <a:r>
                        <a:rPr lang="en-US" sz="1800" dirty="0"/>
                        <a:t>Abilities</a:t>
                      </a:r>
                    </a:p>
                  </a:txBody>
                  <a:tcPr marL="68580" marR="6858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3"/>
                    </a:solidFill>
                  </a:tcPr>
                </a:tc>
                <a:tc>
                  <a:txBody>
                    <a:bodyPr/>
                    <a:lstStyle/>
                    <a:p>
                      <a:pPr marL="228600" indent="-228600" algn="l">
                        <a:lnSpc>
                          <a:spcPct val="90000"/>
                        </a:lnSpc>
                        <a:spcBef>
                          <a:spcPts val="300"/>
                        </a:spcBef>
                        <a:spcAft>
                          <a:spcPts val="300"/>
                        </a:spcAft>
                        <a:buFont typeface="Arial" panose="020B0604020202020204" pitchFamily="34" charset="0"/>
                        <a:buChar char="•"/>
                      </a:pPr>
                      <a:r>
                        <a:rPr lang="en-US" sz="1800" dirty="0"/>
                        <a:t>Poor communication skills</a:t>
                      </a:r>
                    </a:p>
                    <a:p>
                      <a:pPr marL="228600" indent="-228600" algn="l">
                        <a:lnSpc>
                          <a:spcPct val="90000"/>
                        </a:lnSpc>
                        <a:spcBef>
                          <a:spcPts val="300"/>
                        </a:spcBef>
                        <a:spcAft>
                          <a:spcPts val="300"/>
                        </a:spcAft>
                        <a:buFont typeface="Arial" panose="020B0604020202020204" pitchFamily="34" charset="0"/>
                        <a:buChar char="•"/>
                      </a:pPr>
                      <a:r>
                        <a:rPr lang="en-US" sz="1800" dirty="0"/>
                        <a:t>Staff confidence</a:t>
                      </a: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3"/>
                    </a:solidFill>
                  </a:tcPr>
                </a:tc>
                <a:tc>
                  <a:txBody>
                    <a:bodyPr/>
                    <a:lstStyle/>
                    <a:p>
                      <a:pPr marL="228600" indent="-228600" algn="l">
                        <a:lnSpc>
                          <a:spcPct val="90000"/>
                        </a:lnSpc>
                        <a:spcBef>
                          <a:spcPts val="300"/>
                        </a:spcBef>
                        <a:spcAft>
                          <a:spcPts val="300"/>
                        </a:spcAft>
                        <a:buFont typeface="Arial" panose="020B0604020202020204" pitchFamily="34" charset="0"/>
                        <a:buChar char="•"/>
                      </a:pPr>
                      <a:r>
                        <a:rPr lang="en-US" sz="1800" dirty="0"/>
                        <a:t>Good communication skills</a:t>
                      </a:r>
                    </a:p>
                    <a:p>
                      <a:pPr marL="228600" indent="-228600" algn="l">
                        <a:lnSpc>
                          <a:spcPct val="90000"/>
                        </a:lnSpc>
                        <a:spcBef>
                          <a:spcPts val="300"/>
                        </a:spcBef>
                        <a:spcAft>
                          <a:spcPts val="300"/>
                        </a:spcAft>
                        <a:buFont typeface="Arial" panose="020B0604020202020204" pitchFamily="34" charset="0"/>
                        <a:buChar char="•"/>
                      </a:pPr>
                      <a:r>
                        <a:rPr lang="en-US" sz="1800" dirty="0"/>
                        <a:t>Staff confidence</a:t>
                      </a:r>
                    </a:p>
                  </a:txBody>
                  <a:tcPr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3"/>
                    </a:solidFill>
                  </a:tcPr>
                </a:tc>
                <a:extLst>
                  <a:ext uri="{0D108BD9-81ED-4DB2-BD59-A6C34878D82A}">
                    <a16:rowId xmlns:a16="http://schemas.microsoft.com/office/drawing/2014/main" val="3476294615"/>
                  </a:ext>
                </a:extLst>
              </a:tr>
            </a:tbl>
          </a:graphicData>
        </a:graphic>
      </p:graphicFrame>
      <p:sp>
        <p:nvSpPr>
          <p:cNvPr id="24" name="Slide Number Placeholder 23">
            <a:extLst>
              <a:ext uri="{FF2B5EF4-FFF2-40B4-BE49-F238E27FC236}">
                <a16:creationId xmlns:a16="http://schemas.microsoft.com/office/drawing/2014/main" id="{512B1D50-A4E3-4638-A531-07B9C8CB6C33}"/>
              </a:ext>
            </a:extLst>
          </p:cNvPr>
          <p:cNvSpPr>
            <a:spLocks noGrp="1"/>
          </p:cNvSpPr>
          <p:nvPr>
            <p:ph type="sldNum" sz="quarter" idx="4"/>
          </p:nvPr>
        </p:nvSpPr>
        <p:spPr>
          <a:xfrm>
            <a:off x="8869680" y="6492240"/>
            <a:ext cx="274320" cy="365760"/>
          </a:xfrm>
        </p:spPr>
        <p:txBody>
          <a:bodyPr/>
          <a:lstStyle/>
          <a:p>
            <a:r>
              <a:rPr lang="en-US" dirty="0"/>
              <a:t> | </a:t>
            </a:r>
            <a:fld id="{3EAF645E-7E2B-4792-90B1-7B7BA0A8390A}" type="slidenum">
              <a:rPr lang="en-US"/>
              <a:pPr/>
              <a:t>5</a:t>
            </a:fld>
            <a:endParaRPr lang="en-US" dirty="0"/>
          </a:p>
        </p:txBody>
      </p:sp>
    </p:spTree>
    <p:extLst>
      <p:ext uri="{BB962C8B-B14F-4D97-AF65-F5344CB8AC3E}">
        <p14:creationId xmlns:p14="http://schemas.microsoft.com/office/powerpoint/2010/main" val="855805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E0B71-3677-4E4D-89C1-67EB523A3AC2}"/>
              </a:ext>
            </a:extLst>
          </p:cNvPr>
          <p:cNvSpPr>
            <a:spLocks noGrp="1"/>
          </p:cNvSpPr>
          <p:nvPr>
            <p:ph type="title"/>
          </p:nvPr>
        </p:nvSpPr>
        <p:spPr>
          <a:xfrm>
            <a:off x="457200" y="-21593"/>
            <a:ext cx="8229600" cy="914400"/>
          </a:xfrm>
        </p:spPr>
        <p:txBody>
          <a:bodyPr>
            <a:noAutofit/>
          </a:bodyPr>
          <a:lstStyle/>
          <a:p>
            <a:r>
              <a:rPr lang="en-US" sz="2800" dirty="0"/>
              <a:t>Case Example: Implementation of Psychological Safety</a:t>
            </a:r>
          </a:p>
        </p:txBody>
      </p:sp>
      <p:sp>
        <p:nvSpPr>
          <p:cNvPr id="3" name="Content Placeholder 2">
            <a:extLst>
              <a:ext uri="{FF2B5EF4-FFF2-40B4-BE49-F238E27FC236}">
                <a16:creationId xmlns:a16="http://schemas.microsoft.com/office/drawing/2014/main" id="{9E2DB8BF-DAD2-4925-BE98-66D109932F1E}"/>
              </a:ext>
            </a:extLst>
          </p:cNvPr>
          <p:cNvSpPr>
            <a:spLocks noGrp="1"/>
          </p:cNvSpPr>
          <p:nvPr>
            <p:ph idx="1"/>
          </p:nvPr>
        </p:nvSpPr>
        <p:spPr>
          <a:xfrm>
            <a:off x="939800" y="1244321"/>
            <a:ext cx="7523649" cy="2648415"/>
          </a:xfrm>
        </p:spPr>
        <p:txBody>
          <a:bodyPr>
            <a:normAutofit/>
          </a:bodyPr>
          <a:lstStyle/>
          <a:p>
            <a:pPr marL="365760" indent="-365760">
              <a:spcBef>
                <a:spcPts val="1200"/>
              </a:spcBef>
            </a:pPr>
            <a:r>
              <a:rPr lang="en-US" sz="2600" dirty="0"/>
              <a:t>A newly convened CUSP team on the medical floor was gathered to identify ways to improve the timely delivery of IV antibiotics to the patients.</a:t>
            </a:r>
          </a:p>
          <a:p>
            <a:pPr marL="365760" indent="-365760">
              <a:spcBef>
                <a:spcPts val="1200"/>
              </a:spcBef>
            </a:pPr>
            <a:r>
              <a:rPr lang="en-US" sz="2600" dirty="0"/>
              <a:t>An audit revealed an unacceptable delay in IV antibiotic administration.</a:t>
            </a:r>
          </a:p>
        </p:txBody>
      </p:sp>
      <p:sp>
        <p:nvSpPr>
          <p:cNvPr id="4" name="Text Placeholder 3">
            <a:extLst>
              <a:ext uri="{FF2B5EF4-FFF2-40B4-BE49-F238E27FC236}">
                <a16:creationId xmlns:a16="http://schemas.microsoft.com/office/drawing/2014/main" id="{1E7ECBDE-1E06-4A0D-B333-FA1599042D2E}"/>
              </a:ext>
            </a:extLst>
          </p:cNvPr>
          <p:cNvSpPr>
            <a:spLocks noGrp="1"/>
          </p:cNvSpPr>
          <p:nvPr>
            <p:ph type="body" sz="quarter" idx="11"/>
          </p:nvPr>
        </p:nvSpPr>
        <p:spPr>
          <a:xfrm>
            <a:off x="939799" y="3653168"/>
            <a:ext cx="3334913" cy="2521276"/>
          </a:xfrm>
        </p:spPr>
        <p:txBody>
          <a:bodyPr>
            <a:normAutofit/>
          </a:bodyPr>
          <a:lstStyle/>
          <a:p>
            <a:pPr marL="365760" marR="0" lvl="0" indent="-365760" algn="l" defTabSz="665665" rtl="0" eaLnBrk="1" fontAlgn="auto" latinLnBrk="0" hangingPunct="1">
              <a:lnSpc>
                <a:spcPct val="100000"/>
              </a:lnSpc>
              <a:spcBef>
                <a:spcPts val="450"/>
              </a:spcBef>
              <a:spcAft>
                <a:spcPts val="0"/>
              </a:spcAft>
              <a:buClrTx/>
              <a:buSzTx/>
              <a:buFont typeface="Arial" panose="020B0604020202020204" pitchFamily="34" charset="0"/>
              <a:buChar char="•"/>
              <a:tabLst/>
              <a:defRPr/>
            </a:pPr>
            <a:r>
              <a:rPr kumimoji="0" lang="en-US" sz="2600" i="0" u="sng" strike="noStrike" kern="1200" cap="none" spc="0" normalizeH="0" baseline="0" noProof="0" dirty="0">
                <a:ln>
                  <a:noFill/>
                </a:ln>
                <a:solidFill>
                  <a:prstClr val="black"/>
                </a:solidFill>
                <a:effectLst/>
                <a:uLnTx/>
                <a:uFillTx/>
                <a:latin typeface="Calibri" panose="020F0502020204030204"/>
                <a:ea typeface="+mn-ea"/>
                <a:cs typeface="+mn-cs"/>
              </a:rPr>
              <a:t>Challenges: </a:t>
            </a:r>
          </a:p>
          <a:p>
            <a:pPr marL="822960" marR="0" lvl="1" indent="-365760" algn="l" defTabSz="665665" rtl="0" eaLnBrk="1" fontAlgn="auto" latinLnBrk="0" hangingPunct="1">
              <a:lnSpc>
                <a:spcPct val="100000"/>
              </a:lnSpc>
              <a:spcBef>
                <a:spcPts val="600"/>
              </a:spcBef>
              <a:spcAft>
                <a:spcPts val="0"/>
              </a:spcAft>
              <a:buClrTx/>
              <a:buSzTx/>
              <a:buFont typeface="Courier New" panose="02070309020205020404" pitchFamily="49" charset="0"/>
              <a:buChar char="o"/>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Recent patient safety scores low</a:t>
            </a:r>
          </a:p>
          <a:p>
            <a:pPr marL="822960" marR="0" lvl="1" indent="-365760" algn="l" defTabSz="665665" rtl="0" eaLnBrk="1" fontAlgn="auto" latinLnBrk="0" hangingPunct="1">
              <a:lnSpc>
                <a:spcPct val="100000"/>
              </a:lnSpc>
              <a:spcBef>
                <a:spcPts val="600"/>
              </a:spcBef>
              <a:spcAft>
                <a:spcPts val="0"/>
              </a:spcAft>
              <a:buClrTx/>
              <a:buSzTx/>
              <a:buFont typeface="Courier New" panose="02070309020205020404" pitchFamily="49" charset="0"/>
              <a:buChar char="o"/>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Speaking up about processes</a:t>
            </a:r>
          </a:p>
          <a:p>
            <a:pPr marL="822960" marR="0" lvl="1" indent="-365760" algn="l" defTabSz="665665" rtl="0" eaLnBrk="1" fontAlgn="auto" latinLnBrk="0" hangingPunct="1">
              <a:lnSpc>
                <a:spcPct val="100000"/>
              </a:lnSpc>
              <a:spcBef>
                <a:spcPts val="600"/>
              </a:spcBef>
              <a:spcAft>
                <a:spcPts val="0"/>
              </a:spcAft>
              <a:buClrTx/>
              <a:buSzTx/>
              <a:buFont typeface="Courier New" panose="02070309020205020404" pitchFamily="49" charset="0"/>
              <a:buChar char="o"/>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Junior staff </a:t>
            </a:r>
          </a:p>
        </p:txBody>
      </p:sp>
      <p:pic>
        <p:nvPicPr>
          <p:cNvPr id="26" name="Picture 25">
            <a:extLst>
              <a:ext uri="{FF2B5EF4-FFF2-40B4-BE49-F238E27FC236}">
                <a16:creationId xmlns:a16="http://schemas.microsoft.com/office/drawing/2014/main" id="{44BD9373-43F9-D3E8-A495-A69A6B3E97B7}"/>
              </a:ex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869288" y="3537344"/>
            <a:ext cx="3594161" cy="2406256"/>
          </a:xfrm>
          <a:prstGeom prst="rect">
            <a:avLst/>
          </a:prstGeom>
          <a:effectLst>
            <a:outerShdw blurRad="50800" dist="38100" dir="2700000" algn="tl" rotWithShape="0">
              <a:prstClr val="black">
                <a:alpha val="40000"/>
              </a:prstClr>
            </a:outerShdw>
          </a:effectLst>
        </p:spPr>
      </p:pic>
      <p:sp>
        <p:nvSpPr>
          <p:cNvPr id="24" name="Slide Number Placeholder 23">
            <a:extLst>
              <a:ext uri="{FF2B5EF4-FFF2-40B4-BE49-F238E27FC236}">
                <a16:creationId xmlns:a16="http://schemas.microsoft.com/office/drawing/2014/main" id="{20FDD54C-F61A-4DCE-BC90-395C3365E609}"/>
              </a:ext>
            </a:extLst>
          </p:cNvPr>
          <p:cNvSpPr>
            <a:spLocks noGrp="1"/>
          </p:cNvSpPr>
          <p:nvPr>
            <p:ph type="sldNum" sz="quarter" idx="4"/>
          </p:nvPr>
        </p:nvSpPr>
        <p:spPr/>
        <p:txBody>
          <a:bodyPr/>
          <a:lstStyle/>
          <a:p>
            <a:pPr defTabSz="615437">
              <a:defRPr/>
            </a:pPr>
            <a:r>
              <a:rPr lang="en-US" dirty="0">
                <a:solidFill>
                  <a:prstClr val="black"/>
                </a:solidFill>
                <a:latin typeface="Calibri" panose="020F0502020204030204"/>
              </a:rPr>
              <a:t> | </a:t>
            </a:r>
            <a:fld id="{3EAF645E-7E2B-4792-90B1-7B7BA0A8390A}" type="slidenum">
              <a:rPr lang="en-US">
                <a:solidFill>
                  <a:prstClr val="black"/>
                </a:solidFill>
                <a:latin typeface="Calibri" panose="020F0502020204030204"/>
              </a:rPr>
              <a:pPr defTabSz="615437">
                <a:defRPr/>
              </a:pPr>
              <a:t>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869161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3F7FB-B001-4E52-B5A4-CBF4FF5949DE}"/>
              </a:ext>
            </a:extLst>
          </p:cNvPr>
          <p:cNvSpPr>
            <a:spLocks noGrp="1"/>
          </p:cNvSpPr>
          <p:nvPr>
            <p:ph type="title"/>
          </p:nvPr>
        </p:nvSpPr>
        <p:spPr>
          <a:xfrm>
            <a:off x="457200" y="0"/>
            <a:ext cx="8229600" cy="914400"/>
          </a:xfrm>
        </p:spPr>
        <p:txBody>
          <a:bodyPr>
            <a:normAutofit/>
          </a:bodyPr>
          <a:lstStyle/>
          <a:p>
            <a:r>
              <a:rPr lang="en-US" dirty="0"/>
              <a:t>Case Example: Team Building</a:t>
            </a:r>
          </a:p>
        </p:txBody>
      </p:sp>
      <p:sp>
        <p:nvSpPr>
          <p:cNvPr id="3" name="Content Placeholder 2">
            <a:extLst>
              <a:ext uri="{FF2B5EF4-FFF2-40B4-BE49-F238E27FC236}">
                <a16:creationId xmlns:a16="http://schemas.microsoft.com/office/drawing/2014/main" id="{8D567CEA-843F-4C87-9A00-063A3AD99E7F}"/>
              </a:ext>
            </a:extLst>
          </p:cNvPr>
          <p:cNvSpPr>
            <a:spLocks noGrp="1"/>
          </p:cNvSpPr>
          <p:nvPr>
            <p:ph idx="1"/>
          </p:nvPr>
        </p:nvSpPr>
        <p:spPr>
          <a:xfrm>
            <a:off x="965131" y="1244600"/>
            <a:ext cx="7807394" cy="3356175"/>
          </a:xfrm>
        </p:spPr>
        <p:txBody>
          <a:bodyPr>
            <a:normAutofit/>
          </a:bodyPr>
          <a:lstStyle/>
          <a:p>
            <a:pPr marL="365760" indent="-365760">
              <a:spcBef>
                <a:spcPts val="1200"/>
              </a:spcBef>
            </a:pPr>
            <a:r>
              <a:rPr lang="en-US" sz="2800" dirty="0"/>
              <a:t>Establish clear goals of the project</a:t>
            </a:r>
          </a:p>
          <a:p>
            <a:pPr marL="365760" indent="-365760">
              <a:spcBef>
                <a:spcPts val="1200"/>
              </a:spcBef>
            </a:pPr>
            <a:r>
              <a:rPr lang="en-US" sz="2800" dirty="0"/>
              <a:t>Emphasize a safe, non-punitive environment</a:t>
            </a:r>
          </a:p>
          <a:p>
            <a:pPr marL="822960" lvl="1" indent="-365760"/>
            <a:r>
              <a:rPr lang="en-US" sz="2400" dirty="0"/>
              <a:t>Emphasize respect and trust</a:t>
            </a:r>
          </a:p>
          <a:p>
            <a:pPr marL="365760" indent="-365760">
              <a:spcBef>
                <a:spcPts val="1200"/>
              </a:spcBef>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Team building exercises</a:t>
            </a:r>
          </a:p>
          <a:p>
            <a:pPr marL="822960" marR="0" lvl="1" indent="-365760" algn="l" defTabSz="665665" rtl="0" eaLnBrk="1" fontAlgn="auto" latinLnBrk="0" hangingPunct="1">
              <a:lnSpc>
                <a:spcPct val="100000"/>
              </a:lnSpc>
              <a:spcBef>
                <a:spcPts val="450"/>
              </a:spcBef>
              <a:spcAft>
                <a:spcPts val="0"/>
              </a:spcAft>
              <a:buClrTx/>
              <a:buSzTx/>
              <a:buFont typeface="Courier New" panose="02070309020205020404" pitchFamily="49" charset="0"/>
              <a:buChar char="o"/>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Creates trust and practices communication</a:t>
            </a:r>
          </a:p>
          <a:p>
            <a:pPr marL="822960" marR="0" lvl="1" indent="-365760" algn="l" defTabSz="665665" rtl="0" eaLnBrk="1" fontAlgn="auto" latinLnBrk="0" hangingPunct="1">
              <a:lnSpc>
                <a:spcPct val="100000"/>
              </a:lnSpc>
              <a:spcBef>
                <a:spcPts val="450"/>
              </a:spcBef>
              <a:spcAft>
                <a:spcPts val="0"/>
              </a:spcAft>
              <a:buClrTx/>
              <a:buSzTx/>
              <a:buFont typeface="Courier New" panose="02070309020205020404" pitchFamily="49" charset="0"/>
              <a:buChar char="o"/>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Practice walking in the shoes of others</a:t>
            </a:r>
          </a:p>
        </p:txBody>
      </p:sp>
      <p:sp>
        <p:nvSpPr>
          <p:cNvPr id="28" name="Text Placeholder 27">
            <a:extLst>
              <a:ext uri="{FF2B5EF4-FFF2-40B4-BE49-F238E27FC236}">
                <a16:creationId xmlns:a16="http://schemas.microsoft.com/office/drawing/2014/main" id="{9778282E-CF22-632D-C077-32D6B92B4730}"/>
              </a:ext>
            </a:extLst>
          </p:cNvPr>
          <p:cNvSpPr>
            <a:spLocks noGrp="1"/>
          </p:cNvSpPr>
          <p:nvPr>
            <p:ph type="body" sz="quarter" idx="11"/>
          </p:nvPr>
        </p:nvSpPr>
        <p:spPr>
          <a:xfrm>
            <a:off x="965131" y="4385350"/>
            <a:ext cx="4065828" cy="1749539"/>
          </a:xfrm>
        </p:spPr>
        <p:txBody>
          <a:bodyPr>
            <a:normAutofit/>
          </a:bodyPr>
          <a:lstStyle/>
          <a:p>
            <a:pPr marL="365760" marR="0" lvl="0" indent="-365760" algn="l" defTabSz="665665"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Provide learning opportunities</a:t>
            </a:r>
          </a:p>
          <a:p>
            <a:pPr marL="365760" marR="0" lvl="0" indent="-365760" algn="l" defTabSz="665665"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Celebrate success</a:t>
            </a:r>
          </a:p>
        </p:txBody>
      </p:sp>
      <p:pic>
        <p:nvPicPr>
          <p:cNvPr id="5" name="Picture 4">
            <a:extLst>
              <a:ext uri="{FF2B5EF4-FFF2-40B4-BE49-F238E27FC236}">
                <a16:creationId xmlns:a16="http://schemas.microsoft.com/office/drawing/2014/main" id="{0C56B6B0-A66B-DD5C-6A99-E6EBCAAEEEBC}"/>
              </a:ex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5108003" y="4398050"/>
            <a:ext cx="3070866" cy="1652020"/>
          </a:xfrm>
          <a:prstGeom prst="rect">
            <a:avLst/>
          </a:prstGeom>
        </p:spPr>
      </p:pic>
      <p:sp>
        <p:nvSpPr>
          <p:cNvPr id="24" name="Slide Number Placeholder 23">
            <a:extLst>
              <a:ext uri="{FF2B5EF4-FFF2-40B4-BE49-F238E27FC236}">
                <a16:creationId xmlns:a16="http://schemas.microsoft.com/office/drawing/2014/main" id="{3D85BD72-1E70-421B-86DA-545F8034793B}"/>
              </a:ext>
            </a:extLst>
          </p:cNvPr>
          <p:cNvSpPr>
            <a:spLocks noGrp="1"/>
          </p:cNvSpPr>
          <p:nvPr>
            <p:ph type="sldNum" sz="quarter" idx="4"/>
          </p:nvPr>
        </p:nvSpPr>
        <p:spPr>
          <a:xfrm>
            <a:off x="8869680" y="6492240"/>
            <a:ext cx="274320" cy="365760"/>
          </a:xfrm>
        </p:spPr>
        <p:txBody>
          <a:bodyPr/>
          <a:lstStyle/>
          <a:p>
            <a:r>
              <a:rPr lang="en-US" dirty="0"/>
              <a:t> | </a:t>
            </a:r>
            <a:fld id="{3EAF645E-7E2B-4792-90B1-7B7BA0A8390A}" type="slidenum">
              <a:rPr lang="en-US"/>
              <a:pPr/>
              <a:t>7</a:t>
            </a:fld>
            <a:endParaRPr lang="en-US" dirty="0"/>
          </a:p>
        </p:txBody>
      </p:sp>
    </p:spTree>
    <p:extLst>
      <p:ext uri="{BB962C8B-B14F-4D97-AF65-F5344CB8AC3E}">
        <p14:creationId xmlns:p14="http://schemas.microsoft.com/office/powerpoint/2010/main" val="2413821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4B7AF-A8C5-4488-932A-1984D6EE8AA1}"/>
              </a:ext>
            </a:extLst>
          </p:cNvPr>
          <p:cNvSpPr>
            <a:spLocks noGrp="1"/>
          </p:cNvSpPr>
          <p:nvPr>
            <p:ph type="title"/>
          </p:nvPr>
        </p:nvSpPr>
        <p:spPr/>
        <p:txBody>
          <a:bodyPr>
            <a:normAutofit/>
          </a:bodyPr>
          <a:lstStyle/>
          <a:p>
            <a:r>
              <a:rPr lang="en-US" dirty="0"/>
              <a:t>Key Takeaways</a:t>
            </a:r>
          </a:p>
        </p:txBody>
      </p:sp>
      <p:sp>
        <p:nvSpPr>
          <p:cNvPr id="3" name="Content Placeholder 2">
            <a:extLst>
              <a:ext uri="{FF2B5EF4-FFF2-40B4-BE49-F238E27FC236}">
                <a16:creationId xmlns:a16="http://schemas.microsoft.com/office/drawing/2014/main" id="{D06FDB27-6ADC-4864-BF7F-31AB438F81BC}"/>
              </a:ext>
            </a:extLst>
          </p:cNvPr>
          <p:cNvSpPr>
            <a:spLocks noGrp="1"/>
          </p:cNvSpPr>
          <p:nvPr>
            <p:ph idx="1"/>
          </p:nvPr>
        </p:nvSpPr>
        <p:spPr>
          <a:xfrm>
            <a:off x="977900" y="1281768"/>
            <a:ext cx="7708900" cy="4911106"/>
          </a:xfrm>
        </p:spPr>
        <p:txBody>
          <a:bodyPr anchor="ctr">
            <a:normAutofit/>
          </a:bodyPr>
          <a:lstStyle/>
          <a:p>
            <a:pPr>
              <a:spcBef>
                <a:spcPts val="1800"/>
              </a:spcBef>
            </a:pPr>
            <a:r>
              <a:rPr lang="en-US" sz="2800" dirty="0"/>
              <a:t>Emphasize non-judgmental, non-punitive culture.</a:t>
            </a:r>
          </a:p>
          <a:p>
            <a:pPr>
              <a:spcBef>
                <a:spcPts val="1800"/>
              </a:spcBef>
            </a:pPr>
            <a:r>
              <a:rPr lang="en-US" sz="2800" dirty="0"/>
              <a:t>Encourage participation from all members of the team.</a:t>
            </a:r>
          </a:p>
          <a:p>
            <a:pPr>
              <a:spcBef>
                <a:spcPts val="1800"/>
              </a:spcBef>
            </a:pPr>
            <a:r>
              <a:rPr lang="en-US" sz="2800" dirty="0"/>
              <a:t>Establish clear objectives and goals.</a:t>
            </a:r>
          </a:p>
          <a:p>
            <a:pPr>
              <a:spcBef>
                <a:spcPts val="1800"/>
              </a:spcBef>
            </a:pPr>
            <a:r>
              <a:rPr lang="en-US" sz="2800" dirty="0"/>
              <a:t>Use open communication and listening.</a:t>
            </a:r>
          </a:p>
          <a:p>
            <a:pPr>
              <a:spcBef>
                <a:spcPts val="1800"/>
              </a:spcBef>
            </a:pPr>
            <a:r>
              <a:rPr lang="en-US" sz="2800" dirty="0"/>
              <a:t>Identify barriers and facilitators to a psychologically safe environment.</a:t>
            </a:r>
          </a:p>
          <a:p>
            <a:pPr>
              <a:spcBef>
                <a:spcPts val="1800"/>
              </a:spcBef>
            </a:pPr>
            <a:r>
              <a:rPr lang="en-US" sz="2800" dirty="0"/>
              <a:t>Model behaviors for the team.</a:t>
            </a:r>
          </a:p>
        </p:txBody>
      </p:sp>
      <p:sp>
        <p:nvSpPr>
          <p:cNvPr id="24" name="Slide Number Placeholder 23">
            <a:extLst>
              <a:ext uri="{FF2B5EF4-FFF2-40B4-BE49-F238E27FC236}">
                <a16:creationId xmlns:a16="http://schemas.microsoft.com/office/drawing/2014/main" id="{630AC4FA-1809-4FC2-95F6-0DA610061474}"/>
              </a:ext>
            </a:extLst>
          </p:cNvPr>
          <p:cNvSpPr>
            <a:spLocks noGrp="1"/>
          </p:cNvSpPr>
          <p:nvPr>
            <p:ph type="sldNum" sz="quarter" idx="4"/>
          </p:nvPr>
        </p:nvSpPr>
        <p:spPr/>
        <p:txBody>
          <a:bodyPr/>
          <a:lstStyle/>
          <a:p>
            <a:r>
              <a:rPr lang="en-US" dirty="0"/>
              <a:t> | </a:t>
            </a:r>
            <a:fld id="{3EAF645E-7E2B-4792-90B1-7B7BA0A8390A}" type="slidenum">
              <a:rPr lang="en-US"/>
              <a:pPr/>
              <a:t>8</a:t>
            </a:fld>
            <a:endParaRPr lang="en-US" dirty="0"/>
          </a:p>
        </p:txBody>
      </p:sp>
    </p:spTree>
    <p:extLst>
      <p:ext uri="{BB962C8B-B14F-4D97-AF65-F5344CB8AC3E}">
        <p14:creationId xmlns:p14="http://schemas.microsoft.com/office/powerpoint/2010/main" val="2570812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30">
            <a:extLst>
              <a:ext uri="{FF2B5EF4-FFF2-40B4-BE49-F238E27FC236}">
                <a16:creationId xmlns:a16="http://schemas.microsoft.com/office/drawing/2014/main" id="{0DA32A48-674F-6B3B-AE7B-C89CEA768851}"/>
              </a:ext>
            </a:extLst>
          </p:cNvPr>
          <p:cNvSpPr>
            <a:spLocks noGrp="1"/>
          </p:cNvSpPr>
          <p:nvPr>
            <p:ph type="title"/>
          </p:nvPr>
        </p:nvSpPr>
        <p:spPr/>
        <p:txBody>
          <a:bodyPr>
            <a:normAutofit/>
          </a:bodyPr>
          <a:lstStyle/>
          <a:p>
            <a:r>
              <a:rPr lang="en-US" dirty="0"/>
              <a:t>Disclaimer</a:t>
            </a:r>
          </a:p>
        </p:txBody>
      </p:sp>
      <p:sp>
        <p:nvSpPr>
          <p:cNvPr id="4" name="Content Placeholder 3">
            <a:extLst>
              <a:ext uri="{FF2B5EF4-FFF2-40B4-BE49-F238E27FC236}">
                <a16:creationId xmlns:a16="http://schemas.microsoft.com/office/drawing/2014/main" id="{318E8959-2BBD-DF9F-198D-3F2A0AC770A9}"/>
              </a:ext>
            </a:extLst>
          </p:cNvPr>
          <p:cNvSpPr>
            <a:spLocks noGrp="1"/>
          </p:cNvSpPr>
          <p:nvPr>
            <p:ph idx="1"/>
          </p:nvPr>
        </p:nvSpPr>
        <p:spPr/>
        <p:txBody>
          <a:bodyPr>
            <a:normAutofit/>
          </a:bodyPr>
          <a:lstStyle/>
          <a:p>
            <a:pPr marL="365760" indent="-365760">
              <a:spcBef>
                <a:spcPts val="2400"/>
              </a:spcBef>
            </a:pPr>
            <a:r>
              <a:rPr lang="en-US" sz="2400" dirty="0"/>
              <a:t>The findings and recommendations in this presentation are those of the authors who are responsible for its content and do not necessarily represent the views of AHRQ.  No statement in this presentation should be construed as an official position of AHRQ or the U.S. Department of Health and Human Services. </a:t>
            </a:r>
          </a:p>
          <a:p>
            <a:pPr marL="365760" indent="-365760">
              <a:spcBef>
                <a:spcPts val="2400"/>
              </a:spcBef>
            </a:pPr>
            <a:r>
              <a:rPr lang="en-US" sz="2400" dirty="0"/>
              <a:t>Any practice described in this presentation must be applied by healthcare practitioners in accordance with professional judgment and standards of care in regard to the unique circumstances that may apply in each situation they encounter. These practices are offered as helpful options for consideration by healthcare practitioners, not as guidelines.  </a:t>
            </a:r>
          </a:p>
        </p:txBody>
      </p:sp>
      <p:sp>
        <p:nvSpPr>
          <p:cNvPr id="23" name="Slide Number Placeholder 22">
            <a:extLst>
              <a:ext uri="{FF2B5EF4-FFF2-40B4-BE49-F238E27FC236}">
                <a16:creationId xmlns:a16="http://schemas.microsoft.com/office/drawing/2014/main" id="{9D1AC14C-4F80-54B1-D7AD-3B943032C31D}"/>
              </a:ext>
            </a:extLst>
          </p:cNvPr>
          <p:cNvSpPr>
            <a:spLocks noGrp="1"/>
          </p:cNvSpPr>
          <p:nvPr>
            <p:ph type="sldNum" sz="quarter" idx="4"/>
          </p:nvPr>
        </p:nvSpPr>
        <p:spPr/>
        <p:txBody>
          <a:bodyPr/>
          <a:lstStyle/>
          <a:p>
            <a:r>
              <a:rPr lang="en-US" dirty="0"/>
              <a:t> | </a:t>
            </a:r>
            <a:fld id="{3EAF645E-7E2B-4792-90B1-7B7BA0A8390A}" type="slidenum">
              <a:rPr lang="en-US" smtClean="0"/>
              <a:pPr/>
              <a:t>9</a:t>
            </a:fld>
            <a:endParaRPr lang="en-US" dirty="0"/>
          </a:p>
        </p:txBody>
      </p:sp>
    </p:spTree>
    <p:extLst>
      <p:ext uri="{BB962C8B-B14F-4D97-AF65-F5344CB8AC3E}">
        <p14:creationId xmlns:p14="http://schemas.microsoft.com/office/powerpoint/2010/main" val="1692653851"/>
      </p:ext>
    </p:extLst>
  </p:cSld>
  <p:clrMapOvr>
    <a:masterClrMapping/>
  </p:clrMapOvr>
</p:sld>
</file>

<file path=ppt/theme/theme1.xml><?xml version="1.0" encoding="utf-8"?>
<a:theme xmlns:a="http://schemas.openxmlformats.org/drawingml/2006/main" name="1_AHRQ MRSA">
  <a:themeElements>
    <a:clrScheme name="AHRQ MRSA">
      <a:dk1>
        <a:sysClr val="windowText" lastClr="000000"/>
      </a:dk1>
      <a:lt1>
        <a:sysClr val="window" lastClr="FFFFFF"/>
      </a:lt1>
      <a:dk2>
        <a:srgbClr val="757575"/>
      </a:dk2>
      <a:lt2>
        <a:srgbClr val="E7E6E6"/>
      </a:lt2>
      <a:accent1>
        <a:srgbClr val="007DA3"/>
      </a:accent1>
      <a:accent2>
        <a:srgbClr val="FAD701"/>
      </a:accent2>
      <a:accent3>
        <a:srgbClr val="FCF1DD"/>
      </a:accent3>
      <a:accent4>
        <a:srgbClr val="F48154"/>
      </a:accent4>
      <a:accent5>
        <a:srgbClr val="086354"/>
      </a:accent5>
      <a:accent6>
        <a:srgbClr val="E7E6E6"/>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HRQ MRSA" id="{B3152F7F-7669-4C5A-9C10-A560DFE5AA94}" vid="{4D6CAD94-38B2-4925-9A3A-5BF58A1668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C06F82F74DC74D9A1715CAE0E542E2" ma:contentTypeVersion="19" ma:contentTypeDescription="Create a new document." ma:contentTypeScope="" ma:versionID="ea688116fddf7b245117d92d05ae5e4d">
  <xsd:schema xmlns:xsd="http://www.w3.org/2001/XMLSchema" xmlns:xs="http://www.w3.org/2001/XMLSchema" xmlns:p="http://schemas.microsoft.com/office/2006/metadata/properties" xmlns:ns2="931aec66-2863-455c-9bb0-8c99df0ac3fd" xmlns:ns3="5d14f105-b512-4c58-b648-3bdda2cf581d" targetNamespace="http://schemas.microsoft.com/office/2006/metadata/properties" ma:root="true" ma:fieldsID="fc552a7a5e8fce2989eb33daf794b994" ns2:_="" ns3:_="">
    <xsd:import namespace="931aec66-2863-455c-9bb0-8c99df0ac3fd"/>
    <xsd:import namespace="5d14f105-b512-4c58-b648-3bdda2cf581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ResidentBathingPreferencesandSkinassessment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1aec66-2863-455c-9bb0-8c99df0ac3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3f7c956-802a-45ac-b2ba-cc78506785fb" ma:termSetId="09814cd3-568e-fe90-9814-8d621ff8fb84" ma:anchorId="fba54fb3-c3e1-fe81-a776-ca4b69148c4d" ma:open="true" ma:isKeyword="false">
      <xsd:complexType>
        <xsd:sequence>
          <xsd:element ref="pc:Terms" minOccurs="0" maxOccurs="1"/>
        </xsd:sequence>
      </xsd:complexType>
    </xsd:element>
    <xsd:element name="ResidentBathingPreferencesandSkinassessments" ma:index="23" nillable="true" ma:displayName="Resident Bathing Preferences and Skin assessments" ma:format="Dropdown" ma:internalName="ResidentBathingPreferencesandSkinassessments">
      <xsd:simpleType>
        <xsd:restriction base="dms:Text">
          <xsd:maxLength value="255"/>
        </xsd:restrictio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Location" ma:index="25" nillable="true" ma:displayName="Location" ma:indexed="true" ma:internalName="MediaServiceLocation"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d14f105-b512-4c58-b648-3bdda2cf581d"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74233f0f-6bd0-4026-a550-8b5d019f9378}" ma:internalName="TaxCatchAll" ma:showField="CatchAllData" ma:web="5d14f105-b512-4c58-b648-3bdda2cf581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d14f105-b512-4c58-b648-3bdda2cf581d" xsi:nil="true"/>
    <ResidentBathingPreferencesandSkinassessments xmlns="931aec66-2863-455c-9bb0-8c99df0ac3fd" xsi:nil="true"/>
    <lcf76f155ced4ddcb4097134ff3c332f xmlns="931aec66-2863-455c-9bb0-8c99df0ac3f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52CC1F1-3E6F-48AF-88CE-CDB7C80C0E71}">
  <ds:schemaRefs>
    <ds:schemaRef ds:uri="5d14f105-b512-4c58-b648-3bdda2cf581d"/>
    <ds:schemaRef ds:uri="931aec66-2863-455c-9bb0-8c99df0ac3f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FF4C786-60C8-4CDC-B1FA-4C8F7649D06E}">
  <ds:schemaRefs>
    <ds:schemaRef ds:uri="http://schemas.microsoft.com/sharepoint/v3/contenttype/forms"/>
  </ds:schemaRefs>
</ds:datastoreItem>
</file>

<file path=customXml/itemProps3.xml><?xml version="1.0" encoding="utf-8"?>
<ds:datastoreItem xmlns:ds="http://schemas.openxmlformats.org/officeDocument/2006/customXml" ds:itemID="{3CDD72B2-C292-47D8-9F83-909F8F1AF6D6}">
  <ds:schemaRefs>
    <ds:schemaRef ds:uri="http://purl.org/dc/elements/1.1/"/>
    <ds:schemaRef ds:uri="http://schemas.microsoft.com/office/infopath/2007/PartnerControls"/>
    <ds:schemaRef ds:uri="http://schemas.microsoft.com/office/2006/documentManagement/types"/>
    <ds:schemaRef ds:uri="http://schemas.openxmlformats.org/package/2006/metadata/core-properties"/>
    <ds:schemaRef ds:uri="http://purl.org/dc/dcmitype/"/>
    <ds:schemaRef ds:uri="5d14f105-b512-4c58-b648-3bdda2cf581d"/>
    <ds:schemaRef ds:uri="http://schemas.microsoft.com/office/2006/metadata/properties"/>
    <ds:schemaRef ds:uri="931aec66-2863-455c-9bb0-8c99df0ac3fd"/>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404</TotalTime>
  <Words>689</Words>
  <Application>Microsoft Office PowerPoint</Application>
  <PresentationFormat>On-screen Show (4:3)</PresentationFormat>
  <Paragraphs>104</Paragraphs>
  <Slides>10</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Courier New</vt:lpstr>
      <vt:lpstr>Wingdings</vt:lpstr>
      <vt:lpstr>1_AHRQ MRSA</vt:lpstr>
      <vt:lpstr>AHRQ Safety Program for MRSA Prevention</vt:lpstr>
      <vt:lpstr>Educational Objectives</vt:lpstr>
      <vt:lpstr>What Is Psychological Safety?1</vt:lpstr>
      <vt:lpstr>Core Attributes of Psychological Safety2-5</vt:lpstr>
      <vt:lpstr>Barriers and Facilitators2</vt:lpstr>
      <vt:lpstr>Case Example: Implementation of Psychological Safety</vt:lpstr>
      <vt:lpstr>Case Example: Team Building</vt:lpstr>
      <vt:lpstr>Key Takeaways</vt:lpstr>
      <vt:lpstr>Disclaimer</vt:lpstr>
      <vt:lpstr>Reference List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AHRQ Safety Program for MRSA Prevention</dc:title>
  <dc:creator>Agency for Healthcare Research &amp; Quality</dc:creator>
  <cp:lastModifiedBy>Heidenrich, Christine (AHRQ/OC) (CTR)</cp:lastModifiedBy>
  <cp:revision>6</cp:revision>
  <dcterms:created xsi:type="dcterms:W3CDTF">2024-07-23T00:30:44Z</dcterms:created>
  <dcterms:modified xsi:type="dcterms:W3CDTF">2024-11-01T18:37:46Z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0x0101009DC06F82F74DC74D9A1715CAE0E542E2</vt:lpwstr>
  </property>
  <property fmtid="{D5CDD505-2E9C-101B-9397-08002B2CF9AE}" pid="3" name="MediaServiceImageTags">
    <vt:lpwstr/>
  </property>
</Properties>
</file>