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43891200" cy="109728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0F939"/>
    <a:srgbClr val="000066"/>
    <a:srgbClr val="A1FA48"/>
    <a:srgbClr val="7ADA44"/>
    <a:srgbClr val="0000CC"/>
    <a:srgbClr val="00A214"/>
    <a:srgbClr val="F7635F"/>
    <a:srgbClr val="5724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5604" autoAdjust="0"/>
  </p:normalViewPr>
  <p:slideViewPr>
    <p:cSldViewPr>
      <p:cViewPr>
        <p:scale>
          <a:sx n="22" d="100"/>
          <a:sy n="22" d="100"/>
        </p:scale>
        <p:origin x="-744" y="-1716"/>
      </p:cViewPr>
      <p:guideLst>
        <p:guide orient="horz" pos="3456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3408363"/>
            <a:ext cx="37306250" cy="2352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6218238"/>
            <a:ext cx="30724475" cy="28035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EA1F8-E286-4FCF-9065-AFB45EA8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5CA48-AF0A-4159-977D-8D464EE22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439738"/>
            <a:ext cx="9875837" cy="9361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439738"/>
            <a:ext cx="29475113" cy="9361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7A4A-7C4E-4575-8D95-0568D93EA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4CF7-C775-4531-BBB5-2657EBA94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7051675"/>
            <a:ext cx="37307838" cy="217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4651375"/>
            <a:ext cx="37307838" cy="24003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0B70-FAB8-418D-AF90-A93C0BE64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2560638"/>
            <a:ext cx="19675475" cy="724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2560638"/>
            <a:ext cx="19675475" cy="724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AD9C-7D13-4A40-8CB3-AF6FF11D1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2455863"/>
            <a:ext cx="19392900" cy="1023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3479800"/>
            <a:ext cx="19392900" cy="632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2455863"/>
            <a:ext cx="19400837" cy="10239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3479800"/>
            <a:ext cx="19400837" cy="6321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5DAF-C87A-4809-8169-36804D1AC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8FBA4-4F7D-4053-962F-103408AB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E21E-5897-41DE-9AF8-A129457F4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436563"/>
            <a:ext cx="14439900" cy="1858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436563"/>
            <a:ext cx="24536400" cy="9364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2295525"/>
            <a:ext cx="14439900" cy="750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C6AC-75C1-424F-8DC8-68C2DCC8E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7680325"/>
            <a:ext cx="26335037" cy="908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981075"/>
            <a:ext cx="26335037" cy="6583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8588375"/>
            <a:ext cx="26335037" cy="1287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F6B0-C24F-4353-9DA8-91D06DF8F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439738"/>
            <a:ext cx="39503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02" tIns="156751" rIns="313502" bIns="1567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2560638"/>
            <a:ext cx="39503350" cy="72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9991725"/>
            <a:ext cx="10242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>
              <a:defRPr sz="4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9991725"/>
            <a:ext cx="13900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ctr">
              <a:defRPr sz="4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9991725"/>
            <a:ext cx="10242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13502" tIns="156751" rIns="313502" bIns="156751" numCol="1" anchor="t" anchorCtr="0" compatLnSpc="1">
            <a:prstTxWarp prst="textNoShape">
              <a:avLst/>
            </a:prstTxWarp>
          </a:bodyPr>
          <a:lstStyle>
            <a:lvl1pPr algn="r">
              <a:defRPr sz="4800"/>
            </a:lvl1pPr>
          </a:lstStyle>
          <a:p>
            <a:pPr>
              <a:defRPr/>
            </a:pPr>
            <a:fld id="{5EC746EA-96E9-4AED-89C5-1019B3EFD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845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135313">
              <a:defRPr/>
            </a:pP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 has </a:t>
            </a: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been</a:t>
            </a:r>
            <a:endParaRPr lang="en-US" sz="8800" b="1" dirty="0">
              <a:solidFill>
                <a:srgbClr val="F0F93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8807450"/>
            <a:ext cx="43891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135313">
              <a:defRPr/>
            </a:pP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weeks since our unit’s last </a:t>
            </a: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central line-associated blood stream infection</a:t>
            </a:r>
            <a:endParaRPr lang="en-US" sz="8800" b="1" dirty="0">
              <a:solidFill>
                <a:srgbClr val="F0F93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495800" y="4349750"/>
            <a:ext cx="38633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135313">
              <a:defRPr/>
            </a:pPr>
            <a:r>
              <a:rPr lang="en-US" sz="87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en-US" sz="8700" b="1" dirty="0">
                <a:solidFill>
                  <a:srgbClr val="000066"/>
                </a:solidFill>
                <a:latin typeface="Comic Sans MS" pitchFamily="66" charset="0"/>
              </a:rPr>
              <a:t>  </a:t>
            </a:r>
            <a:r>
              <a:rPr lang="en-US" sz="87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2  3  4  5  6  7  8  9  10  11  12  13  14  15  16  17  18  19  20  21  22  23  24  25  26  27  28  29  30  31  32  33  34  35  36  37  38  39  40  41  42  43  44  45  46  47  48  49  50  51  52</a:t>
            </a:r>
          </a:p>
        </p:txBody>
      </p:sp>
      <p:grpSp>
        <p:nvGrpSpPr>
          <p:cNvPr id="1034" name="Group 3"/>
          <p:cNvGrpSpPr>
            <a:grpSpLocks/>
          </p:cNvGrpSpPr>
          <p:nvPr/>
        </p:nvGrpSpPr>
        <p:grpSpPr bwMode="auto">
          <a:xfrm>
            <a:off x="10820400" y="533400"/>
            <a:ext cx="32156400" cy="2971800"/>
            <a:chOff x="10820400" y="533400"/>
            <a:chExt cx="32156400" cy="2971800"/>
          </a:xfrm>
        </p:grpSpPr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38328600" y="533400"/>
            <a:ext cx="4648200" cy="2971800"/>
          </p:xfrm>
          <a:graphic>
            <a:graphicData uri="http://schemas.openxmlformats.org/presentationml/2006/ole">
              <p:oleObj spid="_x0000_s1026" name="Bitmap Image" r:id="rId3" imgW="5180952" imgH="3715269" progId="Paint.Picture">
                <p:embed/>
              </p:oleObj>
            </a:graphicData>
          </a:graphic>
        </p:graphicFrame>
        <p:graphicFrame>
          <p:nvGraphicFramePr>
            <p:cNvPr id="1027" name="Object 15"/>
            <p:cNvGraphicFramePr>
              <a:graphicFrameLocks noChangeAspect="1"/>
            </p:cNvGraphicFramePr>
            <p:nvPr/>
          </p:nvGraphicFramePr>
          <p:xfrm>
            <a:off x="16306800" y="533400"/>
            <a:ext cx="4648200" cy="2971800"/>
          </p:xfrm>
          <a:graphic>
            <a:graphicData uri="http://schemas.openxmlformats.org/presentationml/2006/ole">
              <p:oleObj spid="_x0000_s1027" name="Bitmap Image" r:id="rId4" imgW="5525271" imgH="3704762" progId="Paint.Picture">
                <p:embed/>
              </p:oleObj>
            </a:graphicData>
          </a:graphic>
        </p:graphicFrame>
        <p:pic>
          <p:nvPicPr>
            <p:cNvPr id="1037" name="Picture 17" descr="purellhands"/>
            <p:cNvPicPr>
              <a:picLocks noChangeAspect="1" noChangeArrowheads="1"/>
            </p:cNvPicPr>
            <p:nvPr/>
          </p:nvPicPr>
          <p:blipFill>
            <a:blip r:embed="rId5" cstate="print"/>
            <a:srcRect b="6250"/>
            <a:stretch>
              <a:fillRect/>
            </a:stretch>
          </p:blipFill>
          <p:spPr bwMode="auto">
            <a:xfrm>
              <a:off x="10820400" y="533400"/>
              <a:ext cx="4648200" cy="29718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graphicFrame>
          <p:nvGraphicFramePr>
            <p:cNvPr id="1028" name="Object 22"/>
            <p:cNvGraphicFramePr>
              <a:graphicFrameLocks noChangeAspect="1"/>
            </p:cNvGraphicFramePr>
            <p:nvPr/>
          </p:nvGraphicFramePr>
          <p:xfrm>
            <a:off x="32842200" y="533400"/>
            <a:ext cx="4648200" cy="2971800"/>
          </p:xfrm>
          <a:graphic>
            <a:graphicData uri="http://schemas.openxmlformats.org/presentationml/2006/ole">
              <p:oleObj spid="_x0000_s1028" name="Bitmap Image" r:id="rId6" imgW="6163535" imgH="3828571" progId="Paint.Picture">
                <p:embed/>
              </p:oleObj>
            </a:graphicData>
          </a:graphic>
        </p:graphicFrame>
        <p:graphicFrame>
          <p:nvGraphicFramePr>
            <p:cNvPr id="1029" name="Object 23"/>
            <p:cNvGraphicFramePr>
              <a:graphicFrameLocks noChangeAspect="1"/>
            </p:cNvGraphicFramePr>
            <p:nvPr/>
          </p:nvGraphicFramePr>
          <p:xfrm>
            <a:off x="27584400" y="533400"/>
            <a:ext cx="4419600" cy="2971800"/>
          </p:xfrm>
          <a:graphic>
            <a:graphicData uri="http://schemas.openxmlformats.org/presentationml/2006/ole">
              <p:oleObj spid="_x0000_s1029" name="Bitmap Image" r:id="rId7" imgW="5249008" imgH="3885714" progId="Paint.Picture">
                <p:embed/>
              </p:oleObj>
            </a:graphicData>
          </a:graphic>
        </p:graphicFrame>
        <p:graphicFrame>
          <p:nvGraphicFramePr>
            <p:cNvPr id="1030" name="Object 24" descr="Alt=&quot; &quot;"/>
            <p:cNvGraphicFramePr>
              <a:graphicFrameLocks/>
            </p:cNvGraphicFramePr>
            <p:nvPr/>
          </p:nvGraphicFramePr>
          <p:xfrm>
            <a:off x="21945600" y="533400"/>
            <a:ext cx="4648200" cy="2971800"/>
          </p:xfrm>
          <a:graphic>
            <a:graphicData uri="http://schemas.openxmlformats.org/presentationml/2006/ole">
              <p:oleObj spid="_x0000_s1030" name="Clip" r:id="rId8" imgW="5396825" imgH="8126984" progId="MS_ClipArt_Gallery.2">
                <p:embed/>
              </p:oleObj>
            </a:graphicData>
          </a:graphic>
        </p:graphicFrame>
      </p:grpSp>
      <p:sp>
        <p:nvSpPr>
          <p:cNvPr id="1035" name="Title 4"/>
          <p:cNvSpPr>
            <a:spLocks noGrp="1"/>
          </p:cNvSpPr>
          <p:nvPr>
            <p:ph type="title" idx="4294967295"/>
          </p:nvPr>
        </p:nvSpPr>
        <p:spPr>
          <a:xfrm>
            <a:off x="1295400" y="439738"/>
            <a:ext cx="40401875" cy="1828800"/>
          </a:xfrm>
        </p:spPr>
        <p:txBody>
          <a:bodyPr/>
          <a:lstStyle/>
          <a:p>
            <a:pPr algn="l"/>
            <a:r>
              <a:rPr lang="en-US" sz="6200" smtClean="0">
                <a:solidFill>
                  <a:schemeClr val="bg1"/>
                </a:solidFill>
                <a:latin typeface="Comic Sans MS" pitchFamily="66" charset="0"/>
              </a:rPr>
              <a:t>Remember good </a:t>
            </a:r>
            <a:br>
              <a:rPr lang="en-US" sz="620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6200" smtClean="0">
                <a:solidFill>
                  <a:schemeClr val="bg1"/>
                </a:solidFill>
                <a:latin typeface="Comic Sans MS" pitchFamily="66" charset="0"/>
              </a:rPr>
              <a:t>catheter site care.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762000" y="8458200"/>
            <a:ext cx="5562600" cy="13430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It has been __ weeks since our unit’s last central line BSI!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2787650"/>
            <a:ext cx="845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135313">
              <a:defRPr/>
            </a:pP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It has </a:t>
            </a: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been</a:t>
            </a:r>
            <a:endParaRPr lang="en-US" sz="8800" b="1" dirty="0">
              <a:solidFill>
                <a:srgbClr val="F0F93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8534400"/>
            <a:ext cx="43891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135313">
              <a:defRPr/>
            </a:pP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weeks since our unit’s last </a:t>
            </a:r>
            <a:r>
              <a:rPr lang="en-US" sz="88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central line-associated blood stream infection</a:t>
            </a:r>
            <a:endParaRPr lang="en-US" sz="8800" b="1" dirty="0">
              <a:solidFill>
                <a:srgbClr val="F0F93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038600" y="4564063"/>
            <a:ext cx="393954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135313">
              <a:defRPr/>
            </a:pPr>
            <a:r>
              <a:rPr lang="en-US" sz="8400" b="1" dirty="0">
                <a:solidFill>
                  <a:srgbClr val="F0F9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53  54  55  56  57  58  59  60  61  62  63  64  65  66  67  68  69  70  71  72  73  74  75  76  77  78  79  80  81  82  83  84  85  86  87  88  89  90  91  92  93  94  95  96  97  98  99  100  102  103  104</a:t>
            </a:r>
          </a:p>
        </p:txBody>
      </p:sp>
      <p:grpSp>
        <p:nvGrpSpPr>
          <p:cNvPr id="3077" name="Group 1" descr="Alt=&quot; &quot;"/>
          <p:cNvGrpSpPr>
            <a:grpSpLocks/>
          </p:cNvGrpSpPr>
          <p:nvPr/>
        </p:nvGrpSpPr>
        <p:grpSpPr bwMode="auto">
          <a:xfrm>
            <a:off x="609600" y="411163"/>
            <a:ext cx="42824400" cy="2560637"/>
            <a:chOff x="609600" y="411163"/>
            <a:chExt cx="42824400" cy="2560637"/>
          </a:xfrm>
        </p:grpSpPr>
        <p:pic>
          <p:nvPicPr>
            <p:cNvPr id="3080" name="Picture 21" descr="j044031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233600" y="411163"/>
              <a:ext cx="3200400" cy="256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22" descr="j0300826.wm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"/>
              <a:ext cx="311467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93925" y="990600"/>
            <a:ext cx="39503350" cy="1828800"/>
          </a:xfrm>
        </p:spPr>
        <p:txBody>
          <a:bodyPr/>
          <a:lstStyle/>
          <a:p>
            <a:pPr>
              <a:defRPr/>
            </a:pPr>
            <a:r>
              <a:rPr lang="en-U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Congratulations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09600" y="8534400"/>
            <a:ext cx="6477000" cy="1266825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It has been __ weeks since our unit’s last central line BSI!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3E09992-A02F-4EA6-A2EC-731503CF8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9F947A2-8FF6-4282-9A63-282990D8E4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8A5FCB-B9A6-425C-8F34-5F143A93A14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158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Comic Sans MS</vt:lpstr>
      <vt:lpstr>Lucida Handwriting</vt:lpstr>
      <vt:lpstr>Default Design</vt:lpstr>
      <vt:lpstr>Bitmap Image</vt:lpstr>
      <vt:lpstr>Clip</vt:lpstr>
      <vt:lpstr>Remember good  catheter site care.</vt:lpstr>
      <vt:lpstr>Congratulations</vt:lpstr>
    </vt:vector>
  </TitlesOfParts>
  <Company>JH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 Hover</dc:creator>
  <cp:lastModifiedBy>DHHS</cp:lastModifiedBy>
  <cp:revision>27</cp:revision>
  <dcterms:created xsi:type="dcterms:W3CDTF">2003-08-06T16:08:35Z</dcterms:created>
  <dcterms:modified xsi:type="dcterms:W3CDTF">2013-02-01T17:50:58Z</dcterms:modified>
</cp:coreProperties>
</file>