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6" r:id="rId2"/>
    <p:sldMasterId id="2147483671" r:id="rId3"/>
    <p:sldMasterId id="2147483675" r:id="rId4"/>
    <p:sldMasterId id="2147483681" r:id="rId5"/>
    <p:sldMasterId id="2147483683" r:id="rId6"/>
    <p:sldMasterId id="2147483689" r:id="rId7"/>
    <p:sldMasterId id="2147483691" r:id="rId8"/>
    <p:sldMasterId id="2147483712" r:id="rId9"/>
  </p:sldMasterIdLst>
  <p:notesMasterIdLst>
    <p:notesMasterId r:id="rId52"/>
  </p:notesMasterIdLst>
  <p:sldIdLst>
    <p:sldId id="2682" r:id="rId10"/>
    <p:sldId id="2688" r:id="rId11"/>
    <p:sldId id="1904" r:id="rId12"/>
    <p:sldId id="2521" r:id="rId13"/>
    <p:sldId id="2622" r:id="rId14"/>
    <p:sldId id="2522" r:id="rId15"/>
    <p:sldId id="2538" r:id="rId16"/>
    <p:sldId id="2548" r:id="rId17"/>
    <p:sldId id="2555" r:id="rId18"/>
    <p:sldId id="2562" r:id="rId19"/>
    <p:sldId id="2611" r:id="rId20"/>
    <p:sldId id="2613" r:id="rId21"/>
    <p:sldId id="2683" r:id="rId22"/>
    <p:sldId id="2656" r:id="rId23"/>
    <p:sldId id="2629" r:id="rId24"/>
    <p:sldId id="2532" r:id="rId25"/>
    <p:sldId id="2637" r:id="rId26"/>
    <p:sldId id="2644" r:id="rId27"/>
    <p:sldId id="2660" r:id="rId28"/>
    <p:sldId id="2659" r:id="rId29"/>
    <p:sldId id="2658" r:id="rId30"/>
    <p:sldId id="2674" r:id="rId31"/>
    <p:sldId id="2661" r:id="rId32"/>
    <p:sldId id="2675" r:id="rId33"/>
    <p:sldId id="2676" r:id="rId34"/>
    <p:sldId id="2684" r:id="rId35"/>
    <p:sldId id="2666" r:id="rId36"/>
    <p:sldId id="2673" r:id="rId37"/>
    <p:sldId id="2669" r:id="rId38"/>
    <p:sldId id="2668" r:id="rId39"/>
    <p:sldId id="2671" r:id="rId40"/>
    <p:sldId id="2670" r:id="rId41"/>
    <p:sldId id="2672" r:id="rId42"/>
    <p:sldId id="2687" r:id="rId43"/>
    <p:sldId id="2639" r:id="rId44"/>
    <p:sldId id="2640" r:id="rId45"/>
    <p:sldId id="2685" r:id="rId46"/>
    <p:sldId id="2686" r:id="rId47"/>
    <p:sldId id="2643" r:id="rId48"/>
    <p:sldId id="2626" r:id="rId49"/>
    <p:sldId id="2503" r:id="rId50"/>
    <p:sldId id="2689" r:id="rId51"/>
  </p:sldIdLst>
  <p:sldSz cx="10287000" cy="6858000" type="35mm"/>
  <p:notesSz cx="6985000" cy="9271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00000"/>
    <a:srgbClr val="FFFF00"/>
    <a:srgbClr val="FFFF99"/>
    <a:srgbClr val="0033CC"/>
    <a:srgbClr val="FFFFCC"/>
    <a:srgbClr val="FF33CC"/>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06" autoAdjust="0"/>
    <p:restoredTop sz="88548" autoAdjust="0"/>
  </p:normalViewPr>
  <p:slideViewPr>
    <p:cSldViewPr snapToGrid="0">
      <p:cViewPr>
        <p:scale>
          <a:sx n="60" d="100"/>
          <a:sy n="60" d="100"/>
        </p:scale>
        <p:origin x="-2778" y="-1020"/>
      </p:cViewPr>
      <p:guideLst>
        <p:guide orient="horz" pos="2160"/>
        <p:guide pos="3240"/>
      </p:guideLst>
    </p:cSldViewPr>
  </p:slideViewPr>
  <p:outlineViewPr>
    <p:cViewPr>
      <p:scale>
        <a:sx n="33" d="100"/>
        <a:sy n="33" d="100"/>
      </p:scale>
      <p:origin x="0" y="39954"/>
    </p:cViewPr>
  </p:outlineViewPr>
  <p:notesTextViewPr>
    <p:cViewPr>
      <p:scale>
        <a:sx n="100" d="100"/>
        <a:sy n="100" d="100"/>
      </p:scale>
      <p:origin x="0" y="0"/>
    </p:cViewPr>
  </p:notesTextViewPr>
  <p:sorterViewPr>
    <p:cViewPr>
      <p:scale>
        <a:sx n="100" d="100"/>
        <a:sy n="100" d="100"/>
      </p:scale>
      <p:origin x="0" y="7554"/>
    </p:cViewPr>
  </p:sorterViewPr>
  <p:notesViewPr>
    <p:cSldViewPr snapToGrid="0">
      <p:cViewPr>
        <p:scale>
          <a:sx n="50" d="100"/>
          <a:sy n="50" d="100"/>
        </p:scale>
        <p:origin x="-1926" y="-366"/>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3C65EC-20F2-9E4A-A70E-6A6E28C5621F}"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en-US"/>
        </a:p>
      </dgm:t>
    </dgm:pt>
    <dgm:pt modelId="{52A4CDF2-B838-4B42-8972-2811032A2C04}">
      <dgm:prSet phldrT="[Text]" custT="1"/>
      <dgm:spPr/>
      <dgm:t>
        <a:bodyPr/>
        <a:lstStyle/>
        <a:p>
          <a:r>
            <a:rPr lang="en-US" sz="3400" dirty="0" smtClean="0">
              <a:solidFill>
                <a:schemeClr val="bg1"/>
              </a:solidFill>
              <a:latin typeface="Calibri"/>
              <a:cs typeface="Calibri"/>
            </a:rPr>
            <a:t>Urinary Catheter Harm</a:t>
          </a:r>
          <a:endParaRPr lang="en-US" sz="3400" dirty="0">
            <a:solidFill>
              <a:schemeClr val="bg1"/>
            </a:solidFill>
            <a:latin typeface="Calibri"/>
            <a:cs typeface="Calibri"/>
          </a:endParaRPr>
        </a:p>
      </dgm:t>
    </dgm:pt>
    <dgm:pt modelId="{197B6EB1-20A6-3545-9F40-2D1931E2E7ED}" type="parTrans" cxnId="{D9D66800-661B-2F4C-9655-0A05DBF25ED0}">
      <dgm:prSet/>
      <dgm:spPr/>
      <dgm:t>
        <a:bodyPr/>
        <a:lstStyle/>
        <a:p>
          <a:endParaRPr lang="en-US">
            <a:solidFill>
              <a:schemeClr val="tx1"/>
            </a:solidFill>
            <a:latin typeface="Calibri"/>
            <a:cs typeface="Calibri"/>
          </a:endParaRPr>
        </a:p>
      </dgm:t>
    </dgm:pt>
    <dgm:pt modelId="{02AA30B1-C335-9442-9E78-7C6C2CA45FFF}" type="sibTrans" cxnId="{D9D66800-661B-2F4C-9655-0A05DBF25ED0}">
      <dgm:prSet/>
      <dgm:spPr/>
      <dgm:t>
        <a:bodyPr/>
        <a:lstStyle/>
        <a:p>
          <a:endParaRPr lang="en-US">
            <a:solidFill>
              <a:schemeClr val="tx1"/>
            </a:solidFill>
            <a:latin typeface="Calibri"/>
            <a:cs typeface="Calibri"/>
          </a:endParaRPr>
        </a:p>
      </dgm:t>
    </dgm:pt>
    <dgm:pt modelId="{F6AD1209-8A46-B049-8C91-0ABC677FA42E}">
      <dgm:prSet phldrT="[Text]" custT="1"/>
      <dgm:spPr>
        <a:solidFill>
          <a:srgbClr val="FFFF00"/>
        </a:solidFill>
      </dgm:spPr>
      <dgm:t>
        <a:bodyPr/>
        <a:lstStyle/>
        <a:p>
          <a:r>
            <a:rPr lang="en-US" sz="3200" baseline="0" dirty="0" smtClean="0">
              <a:solidFill>
                <a:srgbClr val="000000"/>
              </a:solidFill>
              <a:latin typeface="Calibri"/>
              <a:cs typeface="Calibri"/>
            </a:rPr>
            <a:t>CAUTI</a:t>
          </a:r>
          <a:endParaRPr lang="en-US" sz="3200" baseline="0" dirty="0">
            <a:solidFill>
              <a:srgbClr val="000000"/>
            </a:solidFill>
            <a:latin typeface="Calibri"/>
            <a:cs typeface="Calibri"/>
          </a:endParaRPr>
        </a:p>
      </dgm:t>
    </dgm:pt>
    <dgm:pt modelId="{70EAF4E3-7E36-2A46-BE70-3E2E2B107AB7}" type="parTrans" cxnId="{D7974B4C-40C5-4742-AFC4-2406E4D3201E}">
      <dgm:prSet/>
      <dgm:spPr/>
      <dgm:t>
        <a:bodyPr/>
        <a:lstStyle/>
        <a:p>
          <a:endParaRPr lang="en-US">
            <a:solidFill>
              <a:schemeClr val="tx1"/>
            </a:solidFill>
            <a:latin typeface="Calibri"/>
            <a:cs typeface="Calibri"/>
          </a:endParaRPr>
        </a:p>
      </dgm:t>
    </dgm:pt>
    <dgm:pt modelId="{3C5A891C-FCF8-BC41-A509-BA3D394E74AB}" type="sibTrans" cxnId="{D7974B4C-40C5-4742-AFC4-2406E4D3201E}">
      <dgm:prSet/>
      <dgm:spPr/>
      <dgm:t>
        <a:bodyPr/>
        <a:lstStyle/>
        <a:p>
          <a:endParaRPr lang="en-US">
            <a:solidFill>
              <a:schemeClr val="tx1"/>
            </a:solidFill>
            <a:latin typeface="Calibri"/>
            <a:cs typeface="Calibri"/>
          </a:endParaRPr>
        </a:p>
      </dgm:t>
    </dgm:pt>
    <dgm:pt modelId="{CE3418C4-0D3B-374E-BCBC-B9EC37C10D61}">
      <dgm:prSet phldrT="[Text]" custT="1"/>
      <dgm:spPr/>
      <dgm:t>
        <a:bodyPr/>
        <a:lstStyle/>
        <a:p>
          <a:r>
            <a:rPr lang="en-US" sz="2000" dirty="0" smtClean="0">
              <a:solidFill>
                <a:schemeClr val="bg1"/>
              </a:solidFill>
              <a:latin typeface="Calibri"/>
              <a:cs typeface="Calibri"/>
            </a:rPr>
            <a:t>Increased Length of Stay</a:t>
          </a:r>
          <a:endParaRPr lang="en-US" sz="2000" dirty="0">
            <a:solidFill>
              <a:schemeClr val="bg1"/>
            </a:solidFill>
            <a:latin typeface="Calibri"/>
            <a:cs typeface="Calibri"/>
          </a:endParaRPr>
        </a:p>
      </dgm:t>
    </dgm:pt>
    <dgm:pt modelId="{0EE15DBC-DD41-F94B-BCFB-DFFC3F869746}" type="parTrans" cxnId="{8A5FB7FE-AC4A-F444-8179-320A41F60BD1}">
      <dgm:prSet/>
      <dgm:spPr/>
      <dgm:t>
        <a:bodyPr/>
        <a:lstStyle/>
        <a:p>
          <a:endParaRPr lang="en-US">
            <a:solidFill>
              <a:schemeClr val="tx1"/>
            </a:solidFill>
            <a:latin typeface="Calibri"/>
            <a:cs typeface="Calibri"/>
          </a:endParaRPr>
        </a:p>
      </dgm:t>
    </dgm:pt>
    <dgm:pt modelId="{EC6F8AF0-58D8-1548-80E7-CDB378DC49B1}" type="sibTrans" cxnId="{8A5FB7FE-AC4A-F444-8179-320A41F60BD1}">
      <dgm:prSet/>
      <dgm:spPr/>
      <dgm:t>
        <a:bodyPr/>
        <a:lstStyle/>
        <a:p>
          <a:endParaRPr lang="en-US">
            <a:solidFill>
              <a:schemeClr val="tx1"/>
            </a:solidFill>
            <a:latin typeface="Calibri"/>
            <a:cs typeface="Calibri"/>
          </a:endParaRPr>
        </a:p>
      </dgm:t>
    </dgm:pt>
    <dgm:pt modelId="{85F9B746-6837-E148-BC57-327FDC96EA92}">
      <dgm:prSet phldrT="[Text]"/>
      <dgm:spPr/>
      <dgm:t>
        <a:bodyPr/>
        <a:lstStyle/>
        <a:p>
          <a:r>
            <a:rPr lang="en-US" dirty="0" smtClean="0">
              <a:solidFill>
                <a:schemeClr val="bg1"/>
              </a:solidFill>
              <a:latin typeface="Calibri"/>
              <a:cs typeface="Calibri"/>
            </a:rPr>
            <a:t>Patient discomfort</a:t>
          </a:r>
          <a:endParaRPr lang="en-US" dirty="0">
            <a:solidFill>
              <a:schemeClr val="bg1"/>
            </a:solidFill>
            <a:latin typeface="Calibri"/>
            <a:cs typeface="Calibri"/>
          </a:endParaRPr>
        </a:p>
      </dgm:t>
    </dgm:pt>
    <dgm:pt modelId="{42C775D6-3789-634A-A346-BB33E89DFAF9}" type="parTrans" cxnId="{14493945-D6B6-1645-8BC2-308C85B59645}">
      <dgm:prSet/>
      <dgm:spPr/>
      <dgm:t>
        <a:bodyPr/>
        <a:lstStyle/>
        <a:p>
          <a:endParaRPr lang="en-US">
            <a:solidFill>
              <a:schemeClr val="tx1"/>
            </a:solidFill>
            <a:latin typeface="Calibri"/>
            <a:cs typeface="Calibri"/>
          </a:endParaRPr>
        </a:p>
      </dgm:t>
    </dgm:pt>
    <dgm:pt modelId="{556D71E1-AF79-C540-A9A6-12C663EEDB39}" type="sibTrans" cxnId="{14493945-D6B6-1645-8BC2-308C85B59645}">
      <dgm:prSet/>
      <dgm:spPr/>
      <dgm:t>
        <a:bodyPr/>
        <a:lstStyle/>
        <a:p>
          <a:endParaRPr lang="en-US">
            <a:solidFill>
              <a:schemeClr val="tx1"/>
            </a:solidFill>
            <a:latin typeface="Calibri"/>
            <a:cs typeface="Calibri"/>
          </a:endParaRPr>
        </a:p>
      </dgm:t>
    </dgm:pt>
    <dgm:pt modelId="{093EC480-5F8C-BE41-8F2C-675F95EFF098}">
      <dgm:prSet phldrT="[Text]" custT="1"/>
      <dgm:spPr/>
      <dgm:t>
        <a:bodyPr/>
        <a:lstStyle/>
        <a:p>
          <a:r>
            <a:rPr lang="en-US" sz="2400" dirty="0" smtClean="0">
              <a:solidFill>
                <a:schemeClr val="bg1"/>
              </a:solidFill>
              <a:latin typeface="Calibri"/>
              <a:cs typeface="Calibri"/>
            </a:rPr>
            <a:t>Trauma</a:t>
          </a:r>
          <a:endParaRPr lang="en-US" sz="2400" dirty="0">
            <a:solidFill>
              <a:schemeClr val="bg1"/>
            </a:solidFill>
            <a:latin typeface="Calibri"/>
            <a:cs typeface="Calibri"/>
          </a:endParaRPr>
        </a:p>
      </dgm:t>
    </dgm:pt>
    <dgm:pt modelId="{83856E2D-ABB7-4746-B001-6E6E79903D4D}" type="parTrans" cxnId="{F2639041-AC16-294D-86F5-A0E42F552260}">
      <dgm:prSet/>
      <dgm:spPr/>
      <dgm:t>
        <a:bodyPr/>
        <a:lstStyle/>
        <a:p>
          <a:endParaRPr lang="en-US">
            <a:solidFill>
              <a:schemeClr val="tx1"/>
            </a:solidFill>
            <a:latin typeface="Calibri"/>
            <a:cs typeface="Calibri"/>
          </a:endParaRPr>
        </a:p>
      </dgm:t>
    </dgm:pt>
    <dgm:pt modelId="{564C80AD-E88D-F94E-B634-9B96A0D8D11D}" type="sibTrans" cxnId="{F2639041-AC16-294D-86F5-A0E42F552260}">
      <dgm:prSet/>
      <dgm:spPr/>
      <dgm:t>
        <a:bodyPr/>
        <a:lstStyle/>
        <a:p>
          <a:endParaRPr lang="en-US">
            <a:solidFill>
              <a:schemeClr val="tx1"/>
            </a:solidFill>
            <a:latin typeface="Calibri"/>
            <a:cs typeface="Calibri"/>
          </a:endParaRPr>
        </a:p>
      </dgm:t>
    </dgm:pt>
    <dgm:pt modelId="{9C70004C-B07A-0D42-A499-15855F1EA66B}">
      <dgm:prSet phldrT="[Text]" custT="1"/>
      <dgm:spPr>
        <a:solidFill>
          <a:srgbClr val="FFFF00"/>
        </a:solidFill>
      </dgm:spPr>
      <dgm:t>
        <a:bodyPr/>
        <a:lstStyle/>
        <a:p>
          <a:r>
            <a:rPr lang="en-US" sz="2400" baseline="0" dirty="0" smtClean="0">
              <a:solidFill>
                <a:srgbClr val="000000"/>
              </a:solidFill>
              <a:latin typeface="Calibri"/>
              <a:cs typeface="Calibri"/>
            </a:rPr>
            <a:t>Pressure</a:t>
          </a:r>
          <a:r>
            <a:rPr lang="en-US" sz="2400" dirty="0" smtClean="0">
              <a:solidFill>
                <a:schemeClr val="tx1"/>
              </a:solidFill>
              <a:latin typeface="Calibri"/>
              <a:cs typeface="Calibri"/>
            </a:rPr>
            <a:t> </a:t>
          </a:r>
          <a:r>
            <a:rPr lang="en-US" sz="2400" dirty="0" smtClean="0">
              <a:solidFill>
                <a:srgbClr val="000000"/>
              </a:solidFill>
              <a:latin typeface="Calibri"/>
              <a:cs typeface="Calibri"/>
            </a:rPr>
            <a:t>ulcers</a:t>
          </a:r>
          <a:endParaRPr lang="en-US" sz="2400" dirty="0">
            <a:solidFill>
              <a:srgbClr val="000000"/>
            </a:solidFill>
            <a:latin typeface="Calibri"/>
            <a:cs typeface="Calibri"/>
          </a:endParaRPr>
        </a:p>
      </dgm:t>
    </dgm:pt>
    <dgm:pt modelId="{016B3FED-EEBB-A44D-8B26-1F17AA6CD867}" type="parTrans" cxnId="{42D67046-3953-9D4F-8C8C-3B83E8A02BF0}">
      <dgm:prSet/>
      <dgm:spPr/>
      <dgm:t>
        <a:bodyPr/>
        <a:lstStyle/>
        <a:p>
          <a:endParaRPr lang="en-US">
            <a:solidFill>
              <a:schemeClr val="tx1"/>
            </a:solidFill>
            <a:latin typeface="Calibri"/>
            <a:cs typeface="Calibri"/>
          </a:endParaRPr>
        </a:p>
      </dgm:t>
    </dgm:pt>
    <dgm:pt modelId="{065042EC-B480-A541-A863-D499FA988F68}" type="sibTrans" cxnId="{42D67046-3953-9D4F-8C8C-3B83E8A02BF0}">
      <dgm:prSet/>
      <dgm:spPr/>
      <dgm:t>
        <a:bodyPr/>
        <a:lstStyle/>
        <a:p>
          <a:endParaRPr lang="en-US">
            <a:solidFill>
              <a:schemeClr val="tx1"/>
            </a:solidFill>
            <a:latin typeface="Calibri"/>
            <a:cs typeface="Calibri"/>
          </a:endParaRPr>
        </a:p>
      </dgm:t>
    </dgm:pt>
    <dgm:pt modelId="{F5F13360-90A5-1D4B-9F9C-22C5341D3F10}">
      <dgm:prSet phldrT="[Text]" custT="1"/>
      <dgm:spPr>
        <a:solidFill>
          <a:srgbClr val="FFFF00"/>
        </a:solidFill>
      </dgm:spPr>
      <dgm:t>
        <a:bodyPr/>
        <a:lstStyle/>
        <a:p>
          <a:r>
            <a:rPr lang="en-US" sz="2200" dirty="0" smtClean="0">
              <a:solidFill>
                <a:srgbClr val="000000"/>
              </a:solidFill>
              <a:latin typeface="Calibri"/>
              <a:cs typeface="Calibri"/>
            </a:rPr>
            <a:t>Immobility</a:t>
          </a:r>
        </a:p>
      </dgm:t>
    </dgm:pt>
    <dgm:pt modelId="{58C38EDD-6DBE-B048-BCD1-D971D16261E1}" type="parTrans" cxnId="{3959CD7B-E8BD-634A-B677-B21E6E302917}">
      <dgm:prSet/>
      <dgm:spPr/>
      <dgm:t>
        <a:bodyPr/>
        <a:lstStyle/>
        <a:p>
          <a:endParaRPr lang="en-US">
            <a:solidFill>
              <a:schemeClr val="tx1"/>
            </a:solidFill>
            <a:latin typeface="Calibri"/>
            <a:cs typeface="Calibri"/>
          </a:endParaRPr>
        </a:p>
      </dgm:t>
    </dgm:pt>
    <dgm:pt modelId="{568E4714-C180-CF45-88C5-F223577C7AF7}" type="sibTrans" cxnId="{3959CD7B-E8BD-634A-B677-B21E6E302917}">
      <dgm:prSet/>
      <dgm:spPr/>
      <dgm:t>
        <a:bodyPr/>
        <a:lstStyle/>
        <a:p>
          <a:endParaRPr lang="en-US">
            <a:solidFill>
              <a:schemeClr val="tx1"/>
            </a:solidFill>
            <a:latin typeface="Calibri"/>
            <a:cs typeface="Calibri"/>
          </a:endParaRPr>
        </a:p>
      </dgm:t>
    </dgm:pt>
    <dgm:pt modelId="{D68C4394-DDAC-D04A-9FD5-0B81069EB6AC}" type="pres">
      <dgm:prSet presAssocID="{6A3C65EC-20F2-9E4A-A70E-6A6E28C5621F}" presName="Name0" presStyleCnt="0">
        <dgm:presLayoutVars>
          <dgm:chMax val="1"/>
          <dgm:dir/>
          <dgm:animLvl val="ctr"/>
          <dgm:resizeHandles val="exact"/>
        </dgm:presLayoutVars>
      </dgm:prSet>
      <dgm:spPr/>
      <dgm:t>
        <a:bodyPr/>
        <a:lstStyle/>
        <a:p>
          <a:endParaRPr lang="en-US"/>
        </a:p>
      </dgm:t>
    </dgm:pt>
    <dgm:pt modelId="{CD0F64CB-C443-AE42-84C5-EF31F383AA17}" type="pres">
      <dgm:prSet presAssocID="{52A4CDF2-B838-4B42-8972-2811032A2C04}" presName="centerShape" presStyleLbl="node0" presStyleIdx="0" presStyleCnt="1" custScaleX="124182"/>
      <dgm:spPr/>
      <dgm:t>
        <a:bodyPr/>
        <a:lstStyle/>
        <a:p>
          <a:endParaRPr lang="en-US"/>
        </a:p>
      </dgm:t>
    </dgm:pt>
    <dgm:pt modelId="{C211DFE1-8966-3942-A811-5F845D005294}" type="pres">
      <dgm:prSet presAssocID="{F6AD1209-8A46-B049-8C91-0ABC677FA42E}" presName="node" presStyleLbl="node1" presStyleIdx="0" presStyleCnt="6" custScaleX="138622">
        <dgm:presLayoutVars>
          <dgm:bulletEnabled val="1"/>
        </dgm:presLayoutVars>
      </dgm:prSet>
      <dgm:spPr/>
      <dgm:t>
        <a:bodyPr/>
        <a:lstStyle/>
        <a:p>
          <a:endParaRPr lang="en-US"/>
        </a:p>
      </dgm:t>
    </dgm:pt>
    <dgm:pt modelId="{639FA8DF-2CE7-7348-977C-9B1B72D4CDF8}" type="pres">
      <dgm:prSet presAssocID="{F6AD1209-8A46-B049-8C91-0ABC677FA42E}" presName="dummy" presStyleCnt="0"/>
      <dgm:spPr/>
    </dgm:pt>
    <dgm:pt modelId="{310A818F-7A2C-EA46-A384-E7F0C9DEBC92}" type="pres">
      <dgm:prSet presAssocID="{3C5A891C-FCF8-BC41-A509-BA3D394E74AB}" presName="sibTrans" presStyleLbl="sibTrans2D1" presStyleIdx="0" presStyleCnt="6"/>
      <dgm:spPr/>
      <dgm:t>
        <a:bodyPr/>
        <a:lstStyle/>
        <a:p>
          <a:endParaRPr lang="en-US"/>
        </a:p>
      </dgm:t>
    </dgm:pt>
    <dgm:pt modelId="{53A28672-AE9D-BE43-B110-A65F7E06D7D0}" type="pres">
      <dgm:prSet presAssocID="{CE3418C4-0D3B-374E-BCBC-B9EC37C10D61}" presName="node" presStyleLbl="node1" presStyleIdx="1" presStyleCnt="6" custScaleX="139958">
        <dgm:presLayoutVars>
          <dgm:bulletEnabled val="1"/>
        </dgm:presLayoutVars>
      </dgm:prSet>
      <dgm:spPr/>
      <dgm:t>
        <a:bodyPr/>
        <a:lstStyle/>
        <a:p>
          <a:endParaRPr lang="en-US"/>
        </a:p>
      </dgm:t>
    </dgm:pt>
    <dgm:pt modelId="{B1A8C5D3-D4E4-274B-8F83-BE5FAFE52923}" type="pres">
      <dgm:prSet presAssocID="{CE3418C4-0D3B-374E-BCBC-B9EC37C10D61}" presName="dummy" presStyleCnt="0"/>
      <dgm:spPr/>
    </dgm:pt>
    <dgm:pt modelId="{647F1EE0-1957-D049-B9BB-6218832DFFB0}" type="pres">
      <dgm:prSet presAssocID="{EC6F8AF0-58D8-1548-80E7-CDB378DC49B1}" presName="sibTrans" presStyleLbl="sibTrans2D1" presStyleIdx="1" presStyleCnt="6"/>
      <dgm:spPr/>
      <dgm:t>
        <a:bodyPr/>
        <a:lstStyle/>
        <a:p>
          <a:endParaRPr lang="en-US"/>
        </a:p>
      </dgm:t>
    </dgm:pt>
    <dgm:pt modelId="{AB797C12-C407-6E47-AF64-6A3E35A17175}" type="pres">
      <dgm:prSet presAssocID="{85F9B746-6837-E148-BC57-327FDC96EA92}" presName="node" presStyleLbl="node1" presStyleIdx="2" presStyleCnt="6" custScaleX="147143">
        <dgm:presLayoutVars>
          <dgm:bulletEnabled val="1"/>
        </dgm:presLayoutVars>
      </dgm:prSet>
      <dgm:spPr/>
      <dgm:t>
        <a:bodyPr/>
        <a:lstStyle/>
        <a:p>
          <a:endParaRPr lang="en-US"/>
        </a:p>
      </dgm:t>
    </dgm:pt>
    <dgm:pt modelId="{04BB5CA4-D66C-5F40-AD66-FDB0F2B28F90}" type="pres">
      <dgm:prSet presAssocID="{85F9B746-6837-E148-BC57-327FDC96EA92}" presName="dummy" presStyleCnt="0"/>
      <dgm:spPr/>
    </dgm:pt>
    <dgm:pt modelId="{0AEE37F3-1FD7-6F4F-BD54-887708C1DA74}" type="pres">
      <dgm:prSet presAssocID="{556D71E1-AF79-C540-A9A6-12C663EEDB39}" presName="sibTrans" presStyleLbl="sibTrans2D1" presStyleIdx="2" presStyleCnt="6"/>
      <dgm:spPr/>
      <dgm:t>
        <a:bodyPr/>
        <a:lstStyle/>
        <a:p>
          <a:endParaRPr lang="en-US"/>
        </a:p>
      </dgm:t>
    </dgm:pt>
    <dgm:pt modelId="{3BF1DBD4-54E3-C848-AAAF-A2343B624C79}" type="pres">
      <dgm:prSet presAssocID="{093EC480-5F8C-BE41-8F2C-675F95EFF098}" presName="node" presStyleLbl="node1" presStyleIdx="3" presStyleCnt="6" custScaleX="131124">
        <dgm:presLayoutVars>
          <dgm:bulletEnabled val="1"/>
        </dgm:presLayoutVars>
      </dgm:prSet>
      <dgm:spPr/>
      <dgm:t>
        <a:bodyPr/>
        <a:lstStyle/>
        <a:p>
          <a:endParaRPr lang="en-US"/>
        </a:p>
      </dgm:t>
    </dgm:pt>
    <dgm:pt modelId="{E966F324-1447-E447-B2A7-1267512E79BE}" type="pres">
      <dgm:prSet presAssocID="{093EC480-5F8C-BE41-8F2C-675F95EFF098}" presName="dummy" presStyleCnt="0"/>
      <dgm:spPr/>
    </dgm:pt>
    <dgm:pt modelId="{D2987D07-1FFB-3F44-AC05-A5CB7BBD2B3A}" type="pres">
      <dgm:prSet presAssocID="{564C80AD-E88D-F94E-B634-9B96A0D8D11D}" presName="sibTrans" presStyleLbl="sibTrans2D1" presStyleIdx="3" presStyleCnt="6"/>
      <dgm:spPr/>
      <dgm:t>
        <a:bodyPr/>
        <a:lstStyle/>
        <a:p>
          <a:endParaRPr lang="en-US"/>
        </a:p>
      </dgm:t>
    </dgm:pt>
    <dgm:pt modelId="{F30FFBE8-4897-7942-9F17-7433DDF9B346}" type="pres">
      <dgm:prSet presAssocID="{F5F13360-90A5-1D4B-9F9C-22C5341D3F10}" presName="node" presStyleLbl="node1" presStyleIdx="4" presStyleCnt="6" custScaleX="142855">
        <dgm:presLayoutVars>
          <dgm:bulletEnabled val="1"/>
        </dgm:presLayoutVars>
      </dgm:prSet>
      <dgm:spPr/>
      <dgm:t>
        <a:bodyPr/>
        <a:lstStyle/>
        <a:p>
          <a:endParaRPr lang="en-US"/>
        </a:p>
      </dgm:t>
    </dgm:pt>
    <dgm:pt modelId="{75268FBF-F9DF-A14B-ADC5-E771A0EE7168}" type="pres">
      <dgm:prSet presAssocID="{F5F13360-90A5-1D4B-9F9C-22C5341D3F10}" presName="dummy" presStyleCnt="0"/>
      <dgm:spPr/>
    </dgm:pt>
    <dgm:pt modelId="{DC803C7E-C298-C446-A841-104F7FB4C8B1}" type="pres">
      <dgm:prSet presAssocID="{568E4714-C180-CF45-88C5-F223577C7AF7}" presName="sibTrans" presStyleLbl="sibTrans2D1" presStyleIdx="4" presStyleCnt="6"/>
      <dgm:spPr/>
      <dgm:t>
        <a:bodyPr/>
        <a:lstStyle/>
        <a:p>
          <a:endParaRPr lang="en-US"/>
        </a:p>
      </dgm:t>
    </dgm:pt>
    <dgm:pt modelId="{686C51FA-B26E-C244-B505-48EB1856B45D}" type="pres">
      <dgm:prSet presAssocID="{9C70004C-B07A-0D42-A499-15855F1EA66B}" presName="node" presStyleLbl="node1" presStyleIdx="5" presStyleCnt="6" custScaleX="135358">
        <dgm:presLayoutVars>
          <dgm:bulletEnabled val="1"/>
        </dgm:presLayoutVars>
      </dgm:prSet>
      <dgm:spPr/>
      <dgm:t>
        <a:bodyPr/>
        <a:lstStyle/>
        <a:p>
          <a:endParaRPr lang="en-US"/>
        </a:p>
      </dgm:t>
    </dgm:pt>
    <dgm:pt modelId="{2D88A3C9-02DD-754B-B174-173B3535CAB3}" type="pres">
      <dgm:prSet presAssocID="{9C70004C-B07A-0D42-A499-15855F1EA66B}" presName="dummy" presStyleCnt="0"/>
      <dgm:spPr/>
    </dgm:pt>
    <dgm:pt modelId="{B02E29C7-9F41-8F42-B553-869BE202586F}" type="pres">
      <dgm:prSet presAssocID="{065042EC-B480-A541-A863-D499FA988F68}" presName="sibTrans" presStyleLbl="sibTrans2D1" presStyleIdx="5" presStyleCnt="6"/>
      <dgm:spPr/>
      <dgm:t>
        <a:bodyPr/>
        <a:lstStyle/>
        <a:p>
          <a:endParaRPr lang="en-US"/>
        </a:p>
      </dgm:t>
    </dgm:pt>
  </dgm:ptLst>
  <dgm:cxnLst>
    <dgm:cxn modelId="{28B3CBE1-4933-43F2-B580-2DB9F5906D3A}" type="presOf" srcId="{065042EC-B480-A541-A863-D499FA988F68}" destId="{B02E29C7-9F41-8F42-B553-869BE202586F}" srcOrd="0" destOrd="0" presId="urn:microsoft.com/office/officeart/2005/8/layout/radial6"/>
    <dgm:cxn modelId="{3959CD7B-E8BD-634A-B677-B21E6E302917}" srcId="{52A4CDF2-B838-4B42-8972-2811032A2C04}" destId="{F5F13360-90A5-1D4B-9F9C-22C5341D3F10}" srcOrd="4" destOrd="0" parTransId="{58C38EDD-6DBE-B048-BCD1-D971D16261E1}" sibTransId="{568E4714-C180-CF45-88C5-F223577C7AF7}"/>
    <dgm:cxn modelId="{F2639041-AC16-294D-86F5-A0E42F552260}" srcId="{52A4CDF2-B838-4B42-8972-2811032A2C04}" destId="{093EC480-5F8C-BE41-8F2C-675F95EFF098}" srcOrd="3" destOrd="0" parTransId="{83856E2D-ABB7-4746-B001-6E6E79903D4D}" sibTransId="{564C80AD-E88D-F94E-B634-9B96A0D8D11D}"/>
    <dgm:cxn modelId="{14493945-D6B6-1645-8BC2-308C85B59645}" srcId="{52A4CDF2-B838-4B42-8972-2811032A2C04}" destId="{85F9B746-6837-E148-BC57-327FDC96EA92}" srcOrd="2" destOrd="0" parTransId="{42C775D6-3789-634A-A346-BB33E89DFAF9}" sibTransId="{556D71E1-AF79-C540-A9A6-12C663EEDB39}"/>
    <dgm:cxn modelId="{0392FD77-3904-4DF5-864E-465123E192A8}" type="presOf" srcId="{564C80AD-E88D-F94E-B634-9B96A0D8D11D}" destId="{D2987D07-1FFB-3F44-AC05-A5CB7BBD2B3A}" srcOrd="0" destOrd="0" presId="urn:microsoft.com/office/officeart/2005/8/layout/radial6"/>
    <dgm:cxn modelId="{42D67046-3953-9D4F-8C8C-3B83E8A02BF0}" srcId="{52A4CDF2-B838-4B42-8972-2811032A2C04}" destId="{9C70004C-B07A-0D42-A499-15855F1EA66B}" srcOrd="5" destOrd="0" parTransId="{016B3FED-EEBB-A44D-8B26-1F17AA6CD867}" sibTransId="{065042EC-B480-A541-A863-D499FA988F68}"/>
    <dgm:cxn modelId="{F98D5B19-D391-4DE6-B438-474178068E2D}" type="presOf" srcId="{52A4CDF2-B838-4B42-8972-2811032A2C04}" destId="{CD0F64CB-C443-AE42-84C5-EF31F383AA17}" srcOrd="0" destOrd="0" presId="urn:microsoft.com/office/officeart/2005/8/layout/radial6"/>
    <dgm:cxn modelId="{D7974B4C-40C5-4742-AFC4-2406E4D3201E}" srcId="{52A4CDF2-B838-4B42-8972-2811032A2C04}" destId="{F6AD1209-8A46-B049-8C91-0ABC677FA42E}" srcOrd="0" destOrd="0" parTransId="{70EAF4E3-7E36-2A46-BE70-3E2E2B107AB7}" sibTransId="{3C5A891C-FCF8-BC41-A509-BA3D394E74AB}"/>
    <dgm:cxn modelId="{03B7A875-D884-4076-A6BF-95B209D67A19}" type="presOf" srcId="{EC6F8AF0-58D8-1548-80E7-CDB378DC49B1}" destId="{647F1EE0-1957-D049-B9BB-6218832DFFB0}" srcOrd="0" destOrd="0" presId="urn:microsoft.com/office/officeart/2005/8/layout/radial6"/>
    <dgm:cxn modelId="{BD324BE9-F4F0-413F-8660-26213D8F9FC4}" type="presOf" srcId="{6A3C65EC-20F2-9E4A-A70E-6A6E28C5621F}" destId="{D68C4394-DDAC-D04A-9FD5-0B81069EB6AC}" srcOrd="0" destOrd="0" presId="urn:microsoft.com/office/officeart/2005/8/layout/radial6"/>
    <dgm:cxn modelId="{A23D41D4-D627-4E3E-9042-9F7EC8846838}" type="presOf" srcId="{093EC480-5F8C-BE41-8F2C-675F95EFF098}" destId="{3BF1DBD4-54E3-C848-AAAF-A2343B624C79}" srcOrd="0" destOrd="0" presId="urn:microsoft.com/office/officeart/2005/8/layout/radial6"/>
    <dgm:cxn modelId="{1757C29E-6073-4B57-AEA9-B10E624E934F}" type="presOf" srcId="{556D71E1-AF79-C540-A9A6-12C663EEDB39}" destId="{0AEE37F3-1FD7-6F4F-BD54-887708C1DA74}" srcOrd="0" destOrd="0" presId="urn:microsoft.com/office/officeart/2005/8/layout/radial6"/>
    <dgm:cxn modelId="{38C06D5B-06FA-4CB9-9070-9A3351E9F2BA}" type="presOf" srcId="{85F9B746-6837-E148-BC57-327FDC96EA92}" destId="{AB797C12-C407-6E47-AF64-6A3E35A17175}" srcOrd="0" destOrd="0" presId="urn:microsoft.com/office/officeart/2005/8/layout/radial6"/>
    <dgm:cxn modelId="{8A5FB7FE-AC4A-F444-8179-320A41F60BD1}" srcId="{52A4CDF2-B838-4B42-8972-2811032A2C04}" destId="{CE3418C4-0D3B-374E-BCBC-B9EC37C10D61}" srcOrd="1" destOrd="0" parTransId="{0EE15DBC-DD41-F94B-BCFB-DFFC3F869746}" sibTransId="{EC6F8AF0-58D8-1548-80E7-CDB378DC49B1}"/>
    <dgm:cxn modelId="{3FAAD1DF-4027-4B24-A6B9-FAF09D180338}" type="presOf" srcId="{F5F13360-90A5-1D4B-9F9C-22C5341D3F10}" destId="{F30FFBE8-4897-7942-9F17-7433DDF9B346}" srcOrd="0" destOrd="0" presId="urn:microsoft.com/office/officeart/2005/8/layout/radial6"/>
    <dgm:cxn modelId="{D1B4620B-9115-4F5D-8A2E-64D124AAD558}" type="presOf" srcId="{9C70004C-B07A-0D42-A499-15855F1EA66B}" destId="{686C51FA-B26E-C244-B505-48EB1856B45D}" srcOrd="0" destOrd="0" presId="urn:microsoft.com/office/officeart/2005/8/layout/radial6"/>
    <dgm:cxn modelId="{A2615CAE-63B2-4247-BEA0-9EEC2CD39E8A}" type="presOf" srcId="{CE3418C4-0D3B-374E-BCBC-B9EC37C10D61}" destId="{53A28672-AE9D-BE43-B110-A65F7E06D7D0}" srcOrd="0" destOrd="0" presId="urn:microsoft.com/office/officeart/2005/8/layout/radial6"/>
    <dgm:cxn modelId="{D9D66800-661B-2F4C-9655-0A05DBF25ED0}" srcId="{6A3C65EC-20F2-9E4A-A70E-6A6E28C5621F}" destId="{52A4CDF2-B838-4B42-8972-2811032A2C04}" srcOrd="0" destOrd="0" parTransId="{197B6EB1-20A6-3545-9F40-2D1931E2E7ED}" sibTransId="{02AA30B1-C335-9442-9E78-7C6C2CA45FFF}"/>
    <dgm:cxn modelId="{D4FA91F4-B906-4B49-A586-70604ACF1F93}" type="presOf" srcId="{568E4714-C180-CF45-88C5-F223577C7AF7}" destId="{DC803C7E-C298-C446-A841-104F7FB4C8B1}" srcOrd="0" destOrd="0" presId="urn:microsoft.com/office/officeart/2005/8/layout/radial6"/>
    <dgm:cxn modelId="{ADB684B5-A012-4893-85F0-1053997D8C55}" type="presOf" srcId="{F6AD1209-8A46-B049-8C91-0ABC677FA42E}" destId="{C211DFE1-8966-3942-A811-5F845D005294}" srcOrd="0" destOrd="0" presId="urn:microsoft.com/office/officeart/2005/8/layout/radial6"/>
    <dgm:cxn modelId="{A8C782F6-7ADC-4377-B1B4-8D8351391B38}" type="presOf" srcId="{3C5A891C-FCF8-BC41-A509-BA3D394E74AB}" destId="{310A818F-7A2C-EA46-A384-E7F0C9DEBC92}" srcOrd="0" destOrd="0" presId="urn:microsoft.com/office/officeart/2005/8/layout/radial6"/>
    <dgm:cxn modelId="{EB77A4FE-6267-44E5-B4FA-E0118467EEB3}" type="presParOf" srcId="{D68C4394-DDAC-D04A-9FD5-0B81069EB6AC}" destId="{CD0F64CB-C443-AE42-84C5-EF31F383AA17}" srcOrd="0" destOrd="0" presId="urn:microsoft.com/office/officeart/2005/8/layout/radial6"/>
    <dgm:cxn modelId="{9222A8E4-5DAE-47F5-830A-F9D0801E4F7F}" type="presParOf" srcId="{D68C4394-DDAC-D04A-9FD5-0B81069EB6AC}" destId="{C211DFE1-8966-3942-A811-5F845D005294}" srcOrd="1" destOrd="0" presId="urn:microsoft.com/office/officeart/2005/8/layout/radial6"/>
    <dgm:cxn modelId="{5F2A4F12-6AD4-420B-A94D-94F3136256C1}" type="presParOf" srcId="{D68C4394-DDAC-D04A-9FD5-0B81069EB6AC}" destId="{639FA8DF-2CE7-7348-977C-9B1B72D4CDF8}" srcOrd="2" destOrd="0" presId="urn:microsoft.com/office/officeart/2005/8/layout/radial6"/>
    <dgm:cxn modelId="{8F61CB4E-427B-42C1-AE1C-E88C2A1D1AF6}" type="presParOf" srcId="{D68C4394-DDAC-D04A-9FD5-0B81069EB6AC}" destId="{310A818F-7A2C-EA46-A384-E7F0C9DEBC92}" srcOrd="3" destOrd="0" presId="urn:microsoft.com/office/officeart/2005/8/layout/radial6"/>
    <dgm:cxn modelId="{F7EBCFBD-823F-4D01-847C-3FB6119510DC}" type="presParOf" srcId="{D68C4394-DDAC-D04A-9FD5-0B81069EB6AC}" destId="{53A28672-AE9D-BE43-B110-A65F7E06D7D0}" srcOrd="4" destOrd="0" presId="urn:microsoft.com/office/officeart/2005/8/layout/radial6"/>
    <dgm:cxn modelId="{35CFB085-58F1-4457-B241-6F9032011CB4}" type="presParOf" srcId="{D68C4394-DDAC-D04A-9FD5-0B81069EB6AC}" destId="{B1A8C5D3-D4E4-274B-8F83-BE5FAFE52923}" srcOrd="5" destOrd="0" presId="urn:microsoft.com/office/officeart/2005/8/layout/radial6"/>
    <dgm:cxn modelId="{761A17AE-C715-4577-BE43-6AC70A6EC212}" type="presParOf" srcId="{D68C4394-DDAC-D04A-9FD5-0B81069EB6AC}" destId="{647F1EE0-1957-D049-B9BB-6218832DFFB0}" srcOrd="6" destOrd="0" presId="urn:microsoft.com/office/officeart/2005/8/layout/radial6"/>
    <dgm:cxn modelId="{00B6FC0D-74F6-4B42-ABFA-5FD72E8521BE}" type="presParOf" srcId="{D68C4394-DDAC-D04A-9FD5-0B81069EB6AC}" destId="{AB797C12-C407-6E47-AF64-6A3E35A17175}" srcOrd="7" destOrd="0" presId="urn:microsoft.com/office/officeart/2005/8/layout/radial6"/>
    <dgm:cxn modelId="{E3445B48-53F9-4BBA-ADA7-3C235C0C4181}" type="presParOf" srcId="{D68C4394-DDAC-D04A-9FD5-0B81069EB6AC}" destId="{04BB5CA4-D66C-5F40-AD66-FDB0F2B28F90}" srcOrd="8" destOrd="0" presId="urn:microsoft.com/office/officeart/2005/8/layout/radial6"/>
    <dgm:cxn modelId="{68ACFC7C-9AAA-498E-8995-A2FDAAC13368}" type="presParOf" srcId="{D68C4394-DDAC-D04A-9FD5-0B81069EB6AC}" destId="{0AEE37F3-1FD7-6F4F-BD54-887708C1DA74}" srcOrd="9" destOrd="0" presId="urn:microsoft.com/office/officeart/2005/8/layout/radial6"/>
    <dgm:cxn modelId="{B5FD15D4-B1E1-4431-ABA9-19FF51F767D1}" type="presParOf" srcId="{D68C4394-DDAC-D04A-9FD5-0B81069EB6AC}" destId="{3BF1DBD4-54E3-C848-AAAF-A2343B624C79}" srcOrd="10" destOrd="0" presId="urn:microsoft.com/office/officeart/2005/8/layout/radial6"/>
    <dgm:cxn modelId="{E42ABF10-CCCE-4723-A932-BA79D80DA333}" type="presParOf" srcId="{D68C4394-DDAC-D04A-9FD5-0B81069EB6AC}" destId="{E966F324-1447-E447-B2A7-1267512E79BE}" srcOrd="11" destOrd="0" presId="urn:microsoft.com/office/officeart/2005/8/layout/radial6"/>
    <dgm:cxn modelId="{814917B0-E197-48D6-8ABF-40A705CFD314}" type="presParOf" srcId="{D68C4394-DDAC-D04A-9FD5-0B81069EB6AC}" destId="{D2987D07-1FFB-3F44-AC05-A5CB7BBD2B3A}" srcOrd="12" destOrd="0" presId="urn:microsoft.com/office/officeart/2005/8/layout/radial6"/>
    <dgm:cxn modelId="{3D8C6DAB-7474-4078-A02E-597B1CDC1125}" type="presParOf" srcId="{D68C4394-DDAC-D04A-9FD5-0B81069EB6AC}" destId="{F30FFBE8-4897-7942-9F17-7433DDF9B346}" srcOrd="13" destOrd="0" presId="urn:microsoft.com/office/officeart/2005/8/layout/radial6"/>
    <dgm:cxn modelId="{DCDB726B-E3F2-4932-B364-7332327E8FEB}" type="presParOf" srcId="{D68C4394-DDAC-D04A-9FD5-0B81069EB6AC}" destId="{75268FBF-F9DF-A14B-ADC5-E771A0EE7168}" srcOrd="14" destOrd="0" presId="urn:microsoft.com/office/officeart/2005/8/layout/radial6"/>
    <dgm:cxn modelId="{2729F309-AF4B-4E29-8C97-6ACA8FD32EB1}" type="presParOf" srcId="{D68C4394-DDAC-D04A-9FD5-0B81069EB6AC}" destId="{DC803C7E-C298-C446-A841-104F7FB4C8B1}" srcOrd="15" destOrd="0" presId="urn:microsoft.com/office/officeart/2005/8/layout/radial6"/>
    <dgm:cxn modelId="{12A70252-6D19-4AFD-AE6A-7320BE9AC9F2}" type="presParOf" srcId="{D68C4394-DDAC-D04A-9FD5-0B81069EB6AC}" destId="{686C51FA-B26E-C244-B505-48EB1856B45D}" srcOrd="16" destOrd="0" presId="urn:microsoft.com/office/officeart/2005/8/layout/radial6"/>
    <dgm:cxn modelId="{19EA3AE1-CE59-4E22-9023-D017A989A4A8}" type="presParOf" srcId="{D68C4394-DDAC-D04A-9FD5-0B81069EB6AC}" destId="{2D88A3C9-02DD-754B-B174-173B3535CAB3}" srcOrd="17" destOrd="0" presId="urn:microsoft.com/office/officeart/2005/8/layout/radial6"/>
    <dgm:cxn modelId="{36D7F010-2C96-422F-ACBD-DA5F519D7358}" type="presParOf" srcId="{D68C4394-DDAC-D04A-9FD5-0B81069EB6AC}" destId="{B02E29C7-9F41-8F42-B553-869BE202586F}"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149AF0-DF5B-4F67-BFBA-47EF5EE125EB}"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45306AE8-314E-4B67-A1E1-D739FAD3A2B5}">
      <dgm:prSet phldrT="[Text]"/>
      <dgm:spPr/>
      <dgm:t>
        <a:bodyPr anchor="t"/>
        <a:lstStyle/>
        <a:p>
          <a:r>
            <a:rPr lang="en-US" dirty="0" smtClean="0"/>
            <a:t>Tier 1 Protocol: Use of Indwelling Urinary Catheter Kit</a:t>
          </a:r>
          <a:endParaRPr lang="en-US" dirty="0"/>
        </a:p>
      </dgm:t>
    </dgm:pt>
    <dgm:pt modelId="{3CC5FA79-7578-412E-A605-5CD9783A8F5E}" type="parTrans" cxnId="{C68C6474-0E60-4875-A36C-0DB85A0BBA89}">
      <dgm:prSet/>
      <dgm:spPr/>
      <dgm:t>
        <a:bodyPr/>
        <a:lstStyle/>
        <a:p>
          <a:endParaRPr lang="en-US"/>
        </a:p>
      </dgm:t>
    </dgm:pt>
    <dgm:pt modelId="{3F993902-6B17-460C-8D79-601FD66358BA}" type="sibTrans" cxnId="{C68C6474-0E60-4875-A36C-0DB85A0BBA89}">
      <dgm:prSet/>
      <dgm:spPr/>
      <dgm:t>
        <a:bodyPr/>
        <a:lstStyle/>
        <a:p>
          <a:endParaRPr lang="en-US"/>
        </a:p>
      </dgm:t>
    </dgm:pt>
    <dgm:pt modelId="{7BB4DECD-A9BB-4333-A4F1-7F76D7C62C36}">
      <dgm:prSet phldrT="[Text]" custT="1"/>
      <dgm:spPr/>
      <dgm:t>
        <a:bodyPr/>
        <a:lstStyle/>
        <a:p>
          <a:r>
            <a:rPr lang="en-US" sz="1600" dirty="0" smtClean="0"/>
            <a:t>Assess and document competency of health care workers performing insertion</a:t>
          </a:r>
          <a:endParaRPr lang="en-US" sz="1600" dirty="0"/>
        </a:p>
      </dgm:t>
    </dgm:pt>
    <dgm:pt modelId="{D4F35867-19A9-4649-AF81-9C8615C07E66}" type="parTrans" cxnId="{2D860CC4-B314-4A7D-8FFE-50145541FB89}">
      <dgm:prSet/>
      <dgm:spPr/>
      <dgm:t>
        <a:bodyPr/>
        <a:lstStyle/>
        <a:p>
          <a:endParaRPr lang="en-US"/>
        </a:p>
      </dgm:t>
    </dgm:pt>
    <dgm:pt modelId="{0D11DE0B-AF5A-4C93-8057-C99A79F04152}" type="sibTrans" cxnId="{2D860CC4-B314-4A7D-8FFE-50145541FB89}">
      <dgm:prSet/>
      <dgm:spPr/>
      <dgm:t>
        <a:bodyPr/>
        <a:lstStyle/>
        <a:p>
          <a:endParaRPr lang="en-US"/>
        </a:p>
      </dgm:t>
    </dgm:pt>
    <dgm:pt modelId="{247A0E1E-231A-41F3-99D0-DC1524608F3C}">
      <dgm:prSet phldrT="[Text]" custT="1"/>
      <dgm:spPr/>
      <dgm:t>
        <a:bodyPr/>
        <a:lstStyle/>
        <a:p>
          <a:r>
            <a:rPr lang="en-US" sz="1600" dirty="0" smtClean="0"/>
            <a:t>Measure monthly for 6 months; re-evaluate. If rate has dropped below indicated levels proceed back to Tier 1</a:t>
          </a:r>
          <a:endParaRPr lang="en-US" sz="1600" dirty="0"/>
        </a:p>
      </dgm:t>
    </dgm:pt>
    <dgm:pt modelId="{02320095-6F82-4847-AB99-EC72A91363F4}" type="parTrans" cxnId="{7D19A301-B17F-46F3-ACB6-2282B0B55E3F}">
      <dgm:prSet/>
      <dgm:spPr/>
      <dgm:t>
        <a:bodyPr/>
        <a:lstStyle/>
        <a:p>
          <a:endParaRPr lang="en-US"/>
        </a:p>
      </dgm:t>
    </dgm:pt>
    <dgm:pt modelId="{57C7C1B8-877D-430F-925D-6CA5BA64ADEF}" type="sibTrans" cxnId="{7D19A301-B17F-46F3-ACB6-2282B0B55E3F}">
      <dgm:prSet/>
      <dgm:spPr/>
      <dgm:t>
        <a:bodyPr/>
        <a:lstStyle/>
        <a:p>
          <a:endParaRPr lang="en-US"/>
        </a:p>
      </dgm:t>
    </dgm:pt>
    <dgm:pt modelId="{07FBF445-00C2-4096-B57F-E9745E28B6D1}">
      <dgm:prSet custT="1"/>
      <dgm:spPr/>
      <dgm:t>
        <a:bodyPr/>
        <a:lstStyle/>
        <a:p>
          <a:r>
            <a:rPr lang="en-US" sz="1600" dirty="0" smtClean="0">
              <a:solidFill>
                <a:srgbClr val="000000"/>
              </a:solidFill>
            </a:rPr>
            <a:t>Measure CAUTI rates  monthly </a:t>
          </a:r>
          <a:endParaRPr lang="en-US" sz="1600" dirty="0">
            <a:solidFill>
              <a:srgbClr val="000000"/>
            </a:solidFill>
          </a:endParaRPr>
        </a:p>
      </dgm:t>
    </dgm:pt>
    <dgm:pt modelId="{C6EAB59C-00C8-4505-8790-382526ED9190}" type="parTrans" cxnId="{B251169D-FBC3-44EA-9A4C-9CA957956FE2}">
      <dgm:prSet/>
      <dgm:spPr/>
      <dgm:t>
        <a:bodyPr/>
        <a:lstStyle/>
        <a:p>
          <a:endParaRPr lang="en-US"/>
        </a:p>
      </dgm:t>
    </dgm:pt>
    <dgm:pt modelId="{3A809EC8-0188-4545-94C1-FF2BE1DCA9EB}" type="sibTrans" cxnId="{B251169D-FBC3-44EA-9A4C-9CA957956FE2}">
      <dgm:prSet/>
      <dgm:spPr/>
      <dgm:t>
        <a:bodyPr/>
        <a:lstStyle/>
        <a:p>
          <a:endParaRPr lang="en-US"/>
        </a:p>
      </dgm:t>
    </dgm:pt>
    <dgm:pt modelId="{F6BEEE68-1865-4C9E-B659-88061CB340EC}">
      <dgm:prSet phldrT="[Text]" custT="1"/>
      <dgm:spPr/>
      <dgm:t>
        <a:bodyPr/>
        <a:lstStyle/>
        <a:p>
          <a:r>
            <a:rPr lang="en-US" sz="1600" dirty="0" smtClean="0">
              <a:solidFill>
                <a:srgbClr val="000000"/>
              </a:solidFill>
            </a:rPr>
            <a:t>Encourage use of alternatives to indwelling catheter</a:t>
          </a:r>
          <a:endParaRPr lang="en-US" sz="1600" dirty="0">
            <a:solidFill>
              <a:srgbClr val="000000"/>
            </a:solidFill>
          </a:endParaRPr>
        </a:p>
      </dgm:t>
    </dgm:pt>
    <dgm:pt modelId="{6E4702B4-5D1E-4804-A9EF-64E23B7D98D8}" type="parTrans" cxnId="{BD7DD108-2C13-41BA-A429-FC7DD545BB6E}">
      <dgm:prSet/>
      <dgm:spPr/>
      <dgm:t>
        <a:bodyPr/>
        <a:lstStyle/>
        <a:p>
          <a:endParaRPr lang="en-US"/>
        </a:p>
      </dgm:t>
    </dgm:pt>
    <dgm:pt modelId="{2B91CE65-CDA3-4AE3-95B8-B0C03B991665}" type="sibTrans" cxnId="{BD7DD108-2C13-41BA-A429-FC7DD545BB6E}">
      <dgm:prSet/>
      <dgm:spPr/>
      <dgm:t>
        <a:bodyPr/>
        <a:lstStyle/>
        <a:p>
          <a:endParaRPr lang="en-US"/>
        </a:p>
      </dgm:t>
    </dgm:pt>
    <dgm:pt modelId="{A18F6136-283E-4135-8475-40C7032B16C9}">
      <dgm:prSet phldrT="[Text]"/>
      <dgm:spPr/>
      <dgm:t>
        <a:bodyPr/>
        <a:lstStyle/>
        <a:p>
          <a:r>
            <a:rPr lang="en-US" dirty="0" smtClean="0"/>
            <a:t>Tier 2 Protocol: Enhanced Practices – Evaluation of indication for use, maintenance, and removal technique</a:t>
          </a:r>
          <a:endParaRPr lang="en-US" dirty="0"/>
        </a:p>
      </dgm:t>
    </dgm:pt>
    <dgm:pt modelId="{CE549433-1AD7-4551-9857-3C26944B44A0}" type="sibTrans" cxnId="{A2F3E884-8F4F-4D05-B524-921C2557CC70}">
      <dgm:prSet/>
      <dgm:spPr/>
      <dgm:t>
        <a:bodyPr/>
        <a:lstStyle/>
        <a:p>
          <a:endParaRPr lang="en-US"/>
        </a:p>
      </dgm:t>
    </dgm:pt>
    <dgm:pt modelId="{DA5E4235-D649-4ED6-A99B-D15AC74A18C1}" type="parTrans" cxnId="{A2F3E884-8F4F-4D05-B524-921C2557CC70}">
      <dgm:prSet/>
      <dgm:spPr/>
      <dgm:t>
        <a:bodyPr/>
        <a:lstStyle/>
        <a:p>
          <a:endParaRPr lang="en-US"/>
        </a:p>
      </dgm:t>
    </dgm:pt>
    <dgm:pt modelId="{4631ACA6-D293-42E6-9579-D283505BAB47}">
      <dgm:prSet phldrT="[Text]" custT="1"/>
      <dgm:spPr/>
      <dgm:t>
        <a:bodyPr/>
        <a:lstStyle/>
        <a:p>
          <a:r>
            <a:rPr lang="en-US" sz="1600" dirty="0" smtClean="0"/>
            <a:t>Follow maintenance and removal template for care and removal of the catheter</a:t>
          </a:r>
          <a:endParaRPr lang="en-US" sz="1600" dirty="0"/>
        </a:p>
      </dgm:t>
    </dgm:pt>
    <dgm:pt modelId="{C6F9D629-BD64-4248-8D59-4B6A0B9A1FBC}" type="parTrans" cxnId="{2CC8902C-8D48-48AA-AE34-749A71D86892}">
      <dgm:prSet/>
      <dgm:spPr/>
      <dgm:t>
        <a:bodyPr/>
        <a:lstStyle/>
        <a:p>
          <a:endParaRPr lang="en-US"/>
        </a:p>
      </dgm:t>
    </dgm:pt>
    <dgm:pt modelId="{567EF306-94FA-4203-9F5E-D59FDF4969E6}" type="sibTrans" cxnId="{2CC8902C-8D48-48AA-AE34-749A71D86892}">
      <dgm:prSet/>
      <dgm:spPr/>
      <dgm:t>
        <a:bodyPr/>
        <a:lstStyle/>
        <a:p>
          <a:endParaRPr lang="en-US"/>
        </a:p>
      </dgm:t>
    </dgm:pt>
    <dgm:pt modelId="{18198545-669D-43A1-A3B4-0FFF5A9A3962}">
      <dgm:prSet phldrT="[Text]" custT="1"/>
      <dgm:spPr/>
      <dgm:t>
        <a:bodyPr/>
        <a:lstStyle/>
        <a:p>
          <a:r>
            <a:rPr lang="en-US" sz="1600" dirty="0" smtClean="0"/>
            <a:t>Assess daily the necessity of the indwelling catheter</a:t>
          </a:r>
          <a:endParaRPr lang="en-US" sz="1600" dirty="0"/>
        </a:p>
      </dgm:t>
    </dgm:pt>
    <dgm:pt modelId="{25A7E5F8-E50E-4C02-A7A2-51292BF03DB0}" type="parTrans" cxnId="{FA5B1E5E-6366-4CBD-99AE-4791F7560820}">
      <dgm:prSet/>
      <dgm:spPr/>
      <dgm:t>
        <a:bodyPr/>
        <a:lstStyle/>
        <a:p>
          <a:endParaRPr lang="en-US"/>
        </a:p>
      </dgm:t>
    </dgm:pt>
    <dgm:pt modelId="{EE0BB2E3-84C1-429A-90FE-2A44BDD03D42}" type="sibTrans" cxnId="{FA5B1E5E-6366-4CBD-99AE-4791F7560820}">
      <dgm:prSet/>
      <dgm:spPr/>
      <dgm:t>
        <a:bodyPr/>
        <a:lstStyle/>
        <a:p>
          <a:endParaRPr lang="en-US"/>
        </a:p>
      </dgm:t>
    </dgm:pt>
    <dgm:pt modelId="{51D3011A-F1B6-49C3-A4EA-3D945D5F67C2}">
      <dgm:prSet custT="1"/>
      <dgm:spPr/>
      <dgm:t>
        <a:bodyPr/>
        <a:lstStyle/>
        <a:p>
          <a:r>
            <a:rPr lang="en-US" sz="1600" dirty="0" smtClean="0"/>
            <a:t>Use standard indwelling urinary catheter kit with pre-sealed junction</a:t>
          </a:r>
          <a:endParaRPr lang="en-US" sz="1600" dirty="0"/>
        </a:p>
      </dgm:t>
    </dgm:pt>
    <dgm:pt modelId="{475712E5-A737-4F97-A019-60952E9B2D3E}" type="parTrans" cxnId="{03FC1A42-982E-4988-9AB4-BB04360FC62D}">
      <dgm:prSet/>
      <dgm:spPr/>
      <dgm:t>
        <a:bodyPr/>
        <a:lstStyle/>
        <a:p>
          <a:endParaRPr lang="en-US"/>
        </a:p>
      </dgm:t>
    </dgm:pt>
    <dgm:pt modelId="{3060413F-A8E8-4A27-9E03-329392B0DEB9}" type="sibTrans" cxnId="{03FC1A42-982E-4988-9AB4-BB04360FC62D}">
      <dgm:prSet/>
      <dgm:spPr/>
      <dgm:t>
        <a:bodyPr/>
        <a:lstStyle/>
        <a:p>
          <a:endParaRPr lang="en-US"/>
        </a:p>
      </dgm:t>
    </dgm:pt>
    <dgm:pt modelId="{A511D8CD-A74C-4DE8-A0A9-1C0266FFD085}">
      <dgm:prSet custT="1"/>
      <dgm:spPr/>
      <dgm:t>
        <a:bodyPr/>
        <a:lstStyle/>
        <a:p>
          <a:r>
            <a:rPr lang="en-US" sz="1600" dirty="0" smtClean="0"/>
            <a:t>Ensure proper aseptic insertion technique</a:t>
          </a:r>
          <a:endParaRPr lang="en-US" sz="1600" dirty="0"/>
        </a:p>
      </dgm:t>
    </dgm:pt>
    <dgm:pt modelId="{2000EB4A-6F30-4C68-9671-9FAE0C7B0E83}" type="parTrans" cxnId="{901CF581-2765-4A8D-AF0F-988B721964AE}">
      <dgm:prSet/>
      <dgm:spPr/>
      <dgm:t>
        <a:bodyPr/>
        <a:lstStyle/>
        <a:p>
          <a:endParaRPr lang="en-US"/>
        </a:p>
      </dgm:t>
    </dgm:pt>
    <dgm:pt modelId="{D039867C-BC36-4FA6-A674-F92A997A25E8}" type="sibTrans" cxnId="{901CF581-2765-4A8D-AF0F-988B721964AE}">
      <dgm:prSet/>
      <dgm:spPr/>
      <dgm:t>
        <a:bodyPr/>
        <a:lstStyle/>
        <a:p>
          <a:endParaRPr lang="en-US"/>
        </a:p>
      </dgm:t>
    </dgm:pt>
    <dgm:pt modelId="{2D36C3A2-747B-4BBA-9A31-26C583F68757}">
      <dgm:prSet custT="1"/>
      <dgm:spPr/>
      <dgm:t>
        <a:bodyPr/>
        <a:lstStyle/>
        <a:p>
          <a:r>
            <a:rPr lang="en-US" sz="1600" dirty="0" smtClean="0"/>
            <a:t>Sources:</a:t>
          </a:r>
        </a:p>
        <a:p>
          <a:r>
            <a:rPr lang="en-US" sz="1400" dirty="0" smtClean="0">
              <a:hlinkClick xmlns:r="http://schemas.openxmlformats.org/officeDocument/2006/relationships" r:id=""/>
            </a:rPr>
            <a:t>HICPAC CDC Guidelines on CAUTI Prevention</a:t>
          </a:r>
          <a:r>
            <a:rPr lang="en-US" sz="1400" dirty="0" smtClean="0"/>
            <a:t>   </a:t>
          </a:r>
        </a:p>
        <a:p>
          <a:r>
            <a:rPr lang="en-US" sz="1400" dirty="0" smtClean="0">
              <a:hlinkClick xmlns:r="http://schemas.openxmlformats.org/officeDocument/2006/relationships" r:id=""/>
            </a:rPr>
            <a:t>www.catheterout.org</a:t>
          </a:r>
          <a:r>
            <a:rPr lang="en-US" sz="1400" dirty="0" smtClean="0"/>
            <a:t>  </a:t>
          </a:r>
        </a:p>
      </dgm:t>
    </dgm:pt>
    <dgm:pt modelId="{B4B51B9C-B995-4F59-BD0E-E12BD26C37AB}" type="parTrans" cxnId="{9A546F8B-8A35-4E4D-A30D-09ACB4B870B7}">
      <dgm:prSet/>
      <dgm:spPr/>
      <dgm:t>
        <a:bodyPr/>
        <a:lstStyle/>
        <a:p>
          <a:endParaRPr lang="en-US"/>
        </a:p>
      </dgm:t>
    </dgm:pt>
    <dgm:pt modelId="{E0BFD888-CA32-4C30-B883-F78419AA3A3C}" type="sibTrans" cxnId="{9A546F8B-8A35-4E4D-A30D-09ACB4B870B7}">
      <dgm:prSet/>
      <dgm:spPr/>
      <dgm:t>
        <a:bodyPr/>
        <a:lstStyle/>
        <a:p>
          <a:endParaRPr lang="en-US"/>
        </a:p>
      </dgm:t>
    </dgm:pt>
    <dgm:pt modelId="{43D8C7B4-3E5B-4644-A5B6-76291C9E0CBA}">
      <dgm:prSet custT="1"/>
      <dgm:spPr/>
      <dgm:t>
        <a:bodyPr/>
        <a:lstStyle/>
        <a:p>
          <a:r>
            <a:rPr lang="en-US" sz="1600" dirty="0" smtClean="0">
              <a:solidFill>
                <a:srgbClr val="000000"/>
              </a:solidFill>
            </a:rPr>
            <a:t>Consider Root Cause Analysis or Focused Review of CAUTI or catheter use to identify improvement opportunities </a:t>
          </a:r>
          <a:endParaRPr lang="en-US" sz="900" dirty="0">
            <a:solidFill>
              <a:srgbClr val="000000"/>
            </a:solidFill>
          </a:endParaRPr>
        </a:p>
      </dgm:t>
    </dgm:pt>
    <dgm:pt modelId="{1F802946-6E04-4F6B-8606-2FE36B7FF953}" type="parTrans" cxnId="{A58D85C9-E7B0-45D6-93DE-A3683446431E}">
      <dgm:prSet/>
      <dgm:spPr/>
      <dgm:t>
        <a:bodyPr/>
        <a:lstStyle/>
        <a:p>
          <a:endParaRPr lang="en-US"/>
        </a:p>
      </dgm:t>
    </dgm:pt>
    <dgm:pt modelId="{9C63A983-75FB-42A1-A15A-2E2B08B6D3AE}" type="sibTrans" cxnId="{A58D85C9-E7B0-45D6-93DE-A3683446431E}">
      <dgm:prSet/>
      <dgm:spPr/>
      <dgm:t>
        <a:bodyPr/>
        <a:lstStyle/>
        <a:p>
          <a:endParaRPr lang="en-US"/>
        </a:p>
      </dgm:t>
    </dgm:pt>
    <dgm:pt modelId="{2AA011B9-D245-483A-AB61-5A29D7CA49A1}" type="pres">
      <dgm:prSet presAssocID="{20149AF0-DF5B-4F67-BFBA-47EF5EE125EB}" presName="Name0" presStyleCnt="0">
        <dgm:presLayoutVars>
          <dgm:dir/>
          <dgm:animLvl val="lvl"/>
          <dgm:resizeHandles val="exact"/>
        </dgm:presLayoutVars>
      </dgm:prSet>
      <dgm:spPr/>
      <dgm:t>
        <a:bodyPr/>
        <a:lstStyle/>
        <a:p>
          <a:endParaRPr lang="en-US"/>
        </a:p>
      </dgm:t>
    </dgm:pt>
    <dgm:pt modelId="{E218B1C8-046F-4582-85B5-EA0FD4613408}" type="pres">
      <dgm:prSet presAssocID="{A18F6136-283E-4135-8475-40C7032B16C9}" presName="boxAndChildren" presStyleCnt="0"/>
      <dgm:spPr/>
      <dgm:t>
        <a:bodyPr/>
        <a:lstStyle/>
        <a:p>
          <a:endParaRPr lang="en-US"/>
        </a:p>
      </dgm:t>
    </dgm:pt>
    <dgm:pt modelId="{2E90CCFD-4530-4E5B-BC2E-C5FE1F269672}" type="pres">
      <dgm:prSet presAssocID="{A18F6136-283E-4135-8475-40C7032B16C9}" presName="parentTextBox" presStyleLbl="node1" presStyleIdx="0" presStyleCnt="2"/>
      <dgm:spPr/>
      <dgm:t>
        <a:bodyPr/>
        <a:lstStyle/>
        <a:p>
          <a:endParaRPr lang="en-US"/>
        </a:p>
      </dgm:t>
    </dgm:pt>
    <dgm:pt modelId="{99EEFDCE-D6D8-4C80-B166-C5D784337B5B}" type="pres">
      <dgm:prSet presAssocID="{A18F6136-283E-4135-8475-40C7032B16C9}" presName="entireBox" presStyleLbl="node1" presStyleIdx="0" presStyleCnt="2" custScaleY="98026"/>
      <dgm:spPr/>
      <dgm:t>
        <a:bodyPr/>
        <a:lstStyle/>
        <a:p>
          <a:endParaRPr lang="en-US"/>
        </a:p>
      </dgm:t>
    </dgm:pt>
    <dgm:pt modelId="{AEF1DA01-6EE9-4CBF-B732-EE85CA25E14C}" type="pres">
      <dgm:prSet presAssocID="{A18F6136-283E-4135-8475-40C7032B16C9}" presName="descendantBox" presStyleCnt="0"/>
      <dgm:spPr/>
      <dgm:t>
        <a:bodyPr/>
        <a:lstStyle/>
        <a:p>
          <a:endParaRPr lang="en-US"/>
        </a:p>
      </dgm:t>
    </dgm:pt>
    <dgm:pt modelId="{21CDCC9E-6472-4C49-A09A-6D374E090859}" type="pres">
      <dgm:prSet presAssocID="{7BB4DECD-A9BB-4333-A4F1-7F76D7C62C36}" presName="childTextBox" presStyleLbl="fgAccFollowNode1" presStyleIdx="0" presStyleCnt="10">
        <dgm:presLayoutVars>
          <dgm:bulletEnabled val="1"/>
        </dgm:presLayoutVars>
      </dgm:prSet>
      <dgm:spPr/>
      <dgm:t>
        <a:bodyPr/>
        <a:lstStyle/>
        <a:p>
          <a:endParaRPr lang="en-US"/>
        </a:p>
      </dgm:t>
    </dgm:pt>
    <dgm:pt modelId="{224EE287-C0B8-4D50-B97F-658A89567D67}" type="pres">
      <dgm:prSet presAssocID="{43D8C7B4-3E5B-4644-A5B6-76291C9E0CBA}" presName="childTextBox" presStyleLbl="fgAccFollowNode1" presStyleIdx="1" presStyleCnt="10">
        <dgm:presLayoutVars>
          <dgm:bulletEnabled val="1"/>
        </dgm:presLayoutVars>
      </dgm:prSet>
      <dgm:spPr/>
      <dgm:t>
        <a:bodyPr/>
        <a:lstStyle/>
        <a:p>
          <a:endParaRPr lang="en-US"/>
        </a:p>
      </dgm:t>
    </dgm:pt>
    <dgm:pt modelId="{32245488-161D-4CD1-9159-D73419D9AF7B}" type="pres">
      <dgm:prSet presAssocID="{247A0E1E-231A-41F3-99D0-DC1524608F3C}" presName="childTextBox" presStyleLbl="fgAccFollowNode1" presStyleIdx="2" presStyleCnt="10" custScaleX="115501">
        <dgm:presLayoutVars>
          <dgm:bulletEnabled val="1"/>
        </dgm:presLayoutVars>
      </dgm:prSet>
      <dgm:spPr/>
      <dgm:t>
        <a:bodyPr/>
        <a:lstStyle/>
        <a:p>
          <a:endParaRPr lang="en-US"/>
        </a:p>
      </dgm:t>
    </dgm:pt>
    <dgm:pt modelId="{E2396F03-B3C9-40F8-A66F-9CCCABE54731}" type="pres">
      <dgm:prSet presAssocID="{2D36C3A2-747B-4BBA-9A31-26C583F68757}" presName="childTextBox" presStyleLbl="fgAccFollowNode1" presStyleIdx="3" presStyleCnt="10" custScaleX="83382" custLinFactNeighborX="31" custLinFactNeighborY="-640">
        <dgm:presLayoutVars>
          <dgm:bulletEnabled val="1"/>
        </dgm:presLayoutVars>
      </dgm:prSet>
      <dgm:spPr/>
      <dgm:t>
        <a:bodyPr/>
        <a:lstStyle/>
        <a:p>
          <a:endParaRPr lang="en-US"/>
        </a:p>
      </dgm:t>
    </dgm:pt>
    <dgm:pt modelId="{5D635B98-9714-4697-89D0-E19DA7C7C11A}" type="pres">
      <dgm:prSet presAssocID="{3F993902-6B17-460C-8D79-601FD66358BA}" presName="sp" presStyleCnt="0"/>
      <dgm:spPr/>
      <dgm:t>
        <a:bodyPr/>
        <a:lstStyle/>
        <a:p>
          <a:endParaRPr lang="en-US"/>
        </a:p>
      </dgm:t>
    </dgm:pt>
    <dgm:pt modelId="{4C8CAAAF-8377-4BC4-80BD-75069CAF31FA}" type="pres">
      <dgm:prSet presAssocID="{45306AE8-314E-4B67-A1E1-D739FAD3A2B5}" presName="arrowAndChildren" presStyleCnt="0"/>
      <dgm:spPr/>
      <dgm:t>
        <a:bodyPr/>
        <a:lstStyle/>
        <a:p>
          <a:endParaRPr lang="en-US"/>
        </a:p>
      </dgm:t>
    </dgm:pt>
    <dgm:pt modelId="{0C4C14F7-6E4C-41BE-88BE-21CCB4C2D2B7}" type="pres">
      <dgm:prSet presAssocID="{45306AE8-314E-4B67-A1E1-D739FAD3A2B5}" presName="parentTextArrow" presStyleLbl="node1" presStyleIdx="0" presStyleCnt="2"/>
      <dgm:spPr/>
      <dgm:t>
        <a:bodyPr/>
        <a:lstStyle/>
        <a:p>
          <a:endParaRPr lang="en-US"/>
        </a:p>
      </dgm:t>
    </dgm:pt>
    <dgm:pt modelId="{1D494C6D-AEBD-4471-A4EB-5ABF661659B3}" type="pres">
      <dgm:prSet presAssocID="{45306AE8-314E-4B67-A1E1-D739FAD3A2B5}" presName="arrow" presStyleLbl="node1" presStyleIdx="1" presStyleCnt="2" custScaleY="86515" custLinFactNeighborX="-1053" custLinFactNeighborY="3510"/>
      <dgm:spPr/>
      <dgm:t>
        <a:bodyPr/>
        <a:lstStyle/>
        <a:p>
          <a:endParaRPr lang="en-US"/>
        </a:p>
      </dgm:t>
    </dgm:pt>
    <dgm:pt modelId="{A2E39ED0-FAFC-443E-A16C-92AF6841DE05}" type="pres">
      <dgm:prSet presAssocID="{45306AE8-314E-4B67-A1E1-D739FAD3A2B5}" presName="descendantArrow" presStyleCnt="0"/>
      <dgm:spPr/>
      <dgm:t>
        <a:bodyPr/>
        <a:lstStyle/>
        <a:p>
          <a:endParaRPr lang="en-US"/>
        </a:p>
      </dgm:t>
    </dgm:pt>
    <dgm:pt modelId="{941CCFFB-35EE-4A73-B051-4A35F4D3294E}" type="pres">
      <dgm:prSet presAssocID="{18198545-669D-43A1-A3B4-0FFF5A9A3962}" presName="childTextArrow" presStyleLbl="fgAccFollowNode1" presStyleIdx="4" presStyleCnt="10" custScaleX="27703" custLinFactNeighborX="-107" custLinFactNeighborY="-4095">
        <dgm:presLayoutVars>
          <dgm:bulletEnabled val="1"/>
        </dgm:presLayoutVars>
      </dgm:prSet>
      <dgm:spPr/>
      <dgm:t>
        <a:bodyPr/>
        <a:lstStyle/>
        <a:p>
          <a:endParaRPr lang="en-US"/>
        </a:p>
      </dgm:t>
    </dgm:pt>
    <dgm:pt modelId="{DC368910-8C9F-4881-AA38-0369843C882F}" type="pres">
      <dgm:prSet presAssocID="{F6BEEE68-1865-4C9E-B659-88061CB340EC}" presName="childTextArrow" presStyleLbl="fgAccFollowNode1" presStyleIdx="5" presStyleCnt="10" custScaleX="26666" custLinFactNeighborX="-107" custLinFactNeighborY="-4095">
        <dgm:presLayoutVars>
          <dgm:bulletEnabled val="1"/>
        </dgm:presLayoutVars>
      </dgm:prSet>
      <dgm:spPr/>
      <dgm:t>
        <a:bodyPr/>
        <a:lstStyle/>
        <a:p>
          <a:endParaRPr lang="en-US"/>
        </a:p>
      </dgm:t>
    </dgm:pt>
    <dgm:pt modelId="{DC402F63-C6F8-4882-ACD5-5D0E7FB61279}" type="pres">
      <dgm:prSet presAssocID="{51D3011A-F1B6-49C3-A4EA-3D945D5F67C2}" presName="childTextArrow" presStyleLbl="fgAccFollowNode1" presStyleIdx="6" presStyleCnt="10" custScaleX="28652" custLinFactNeighborX="-107" custLinFactNeighborY="-4095">
        <dgm:presLayoutVars>
          <dgm:bulletEnabled val="1"/>
        </dgm:presLayoutVars>
      </dgm:prSet>
      <dgm:spPr/>
      <dgm:t>
        <a:bodyPr/>
        <a:lstStyle/>
        <a:p>
          <a:endParaRPr lang="en-US"/>
        </a:p>
      </dgm:t>
    </dgm:pt>
    <dgm:pt modelId="{D2E5859B-FE0E-45F7-B7F0-5AE124D05C2F}" type="pres">
      <dgm:prSet presAssocID="{A511D8CD-A74C-4DE8-A0A9-1C0266FFD085}" presName="childTextArrow" presStyleLbl="fgAccFollowNode1" presStyleIdx="7" presStyleCnt="10" custScaleX="32764" custLinFactNeighborX="-107" custLinFactNeighborY="-4095">
        <dgm:presLayoutVars>
          <dgm:bulletEnabled val="1"/>
        </dgm:presLayoutVars>
      </dgm:prSet>
      <dgm:spPr/>
      <dgm:t>
        <a:bodyPr/>
        <a:lstStyle/>
        <a:p>
          <a:endParaRPr lang="en-US"/>
        </a:p>
      </dgm:t>
    </dgm:pt>
    <dgm:pt modelId="{C6F33F62-8DE5-4EA2-9E2B-6CADA29032F5}" type="pres">
      <dgm:prSet presAssocID="{4631ACA6-D293-42E6-9579-D283505BAB47}" presName="childTextArrow" presStyleLbl="fgAccFollowNode1" presStyleIdx="8" presStyleCnt="10" custScaleX="31607" custLinFactNeighborX="-107" custLinFactNeighborY="-4095">
        <dgm:presLayoutVars>
          <dgm:bulletEnabled val="1"/>
        </dgm:presLayoutVars>
      </dgm:prSet>
      <dgm:spPr/>
      <dgm:t>
        <a:bodyPr/>
        <a:lstStyle/>
        <a:p>
          <a:endParaRPr lang="en-US"/>
        </a:p>
      </dgm:t>
    </dgm:pt>
    <dgm:pt modelId="{0F64E8C2-DB43-4762-8F9E-BF0F0E24E01F}" type="pres">
      <dgm:prSet presAssocID="{07FBF445-00C2-4096-B57F-E9745E28B6D1}" presName="childTextArrow" presStyleLbl="fgAccFollowNode1" presStyleIdx="9" presStyleCnt="10" custScaleX="24849" custLinFactNeighborX="107" custLinFactNeighborY="-4095">
        <dgm:presLayoutVars>
          <dgm:bulletEnabled val="1"/>
        </dgm:presLayoutVars>
      </dgm:prSet>
      <dgm:spPr/>
      <dgm:t>
        <a:bodyPr/>
        <a:lstStyle/>
        <a:p>
          <a:endParaRPr lang="en-US"/>
        </a:p>
      </dgm:t>
    </dgm:pt>
  </dgm:ptLst>
  <dgm:cxnLst>
    <dgm:cxn modelId="{901CF581-2765-4A8D-AF0F-988B721964AE}" srcId="{45306AE8-314E-4B67-A1E1-D739FAD3A2B5}" destId="{A511D8CD-A74C-4DE8-A0A9-1C0266FFD085}" srcOrd="3" destOrd="0" parTransId="{2000EB4A-6F30-4C68-9671-9FAE0C7B0E83}" sibTransId="{D039867C-BC36-4FA6-A674-F92A997A25E8}"/>
    <dgm:cxn modelId="{B0D24D37-91E1-46A4-93C2-C32A1941619E}" type="presOf" srcId="{247A0E1E-231A-41F3-99D0-DC1524608F3C}" destId="{32245488-161D-4CD1-9159-D73419D9AF7B}" srcOrd="0" destOrd="0" presId="urn:microsoft.com/office/officeart/2005/8/layout/process4"/>
    <dgm:cxn modelId="{11E27AC7-70F0-4306-9796-7D4D892A3714}" type="presOf" srcId="{A511D8CD-A74C-4DE8-A0A9-1C0266FFD085}" destId="{D2E5859B-FE0E-45F7-B7F0-5AE124D05C2F}" srcOrd="0" destOrd="0" presId="urn:microsoft.com/office/officeart/2005/8/layout/process4"/>
    <dgm:cxn modelId="{A58D85C9-E7B0-45D6-93DE-A3683446431E}" srcId="{A18F6136-283E-4135-8475-40C7032B16C9}" destId="{43D8C7B4-3E5B-4644-A5B6-76291C9E0CBA}" srcOrd="1" destOrd="0" parTransId="{1F802946-6E04-4F6B-8606-2FE36B7FF953}" sibTransId="{9C63A983-75FB-42A1-A15A-2E2B08B6D3AE}"/>
    <dgm:cxn modelId="{2CC8902C-8D48-48AA-AE34-749A71D86892}" srcId="{45306AE8-314E-4B67-A1E1-D739FAD3A2B5}" destId="{4631ACA6-D293-42E6-9579-D283505BAB47}" srcOrd="4" destOrd="0" parTransId="{C6F9D629-BD64-4248-8D59-4B6A0B9A1FBC}" sibTransId="{567EF306-94FA-4203-9F5E-D59FDF4969E6}"/>
    <dgm:cxn modelId="{62F92322-721A-4A28-BBB0-F3E7DA22B86E}" type="presOf" srcId="{51D3011A-F1B6-49C3-A4EA-3D945D5F67C2}" destId="{DC402F63-C6F8-4882-ACD5-5D0E7FB61279}" srcOrd="0" destOrd="0" presId="urn:microsoft.com/office/officeart/2005/8/layout/process4"/>
    <dgm:cxn modelId="{7A9E1324-C20E-4AA2-9E38-84E251A44AA6}" type="presOf" srcId="{A18F6136-283E-4135-8475-40C7032B16C9}" destId="{99EEFDCE-D6D8-4C80-B166-C5D784337B5B}" srcOrd="1" destOrd="0" presId="urn:microsoft.com/office/officeart/2005/8/layout/process4"/>
    <dgm:cxn modelId="{B251169D-FBC3-44EA-9A4C-9CA957956FE2}" srcId="{45306AE8-314E-4B67-A1E1-D739FAD3A2B5}" destId="{07FBF445-00C2-4096-B57F-E9745E28B6D1}" srcOrd="5" destOrd="0" parTransId="{C6EAB59C-00C8-4505-8790-382526ED9190}" sibTransId="{3A809EC8-0188-4545-94C1-FF2BE1DCA9EB}"/>
    <dgm:cxn modelId="{BD7DD108-2C13-41BA-A429-FC7DD545BB6E}" srcId="{45306AE8-314E-4B67-A1E1-D739FAD3A2B5}" destId="{F6BEEE68-1865-4C9E-B659-88061CB340EC}" srcOrd="1" destOrd="0" parTransId="{6E4702B4-5D1E-4804-A9EF-64E23B7D98D8}" sibTransId="{2B91CE65-CDA3-4AE3-95B8-B0C03B991665}"/>
    <dgm:cxn modelId="{2D860CC4-B314-4A7D-8FFE-50145541FB89}" srcId="{A18F6136-283E-4135-8475-40C7032B16C9}" destId="{7BB4DECD-A9BB-4333-A4F1-7F76D7C62C36}" srcOrd="0" destOrd="0" parTransId="{D4F35867-19A9-4649-AF81-9C8615C07E66}" sibTransId="{0D11DE0B-AF5A-4C93-8057-C99A79F04152}"/>
    <dgm:cxn modelId="{7B88C6A8-F9C4-48DF-805E-1EE1FF101DAD}" type="presOf" srcId="{A18F6136-283E-4135-8475-40C7032B16C9}" destId="{2E90CCFD-4530-4E5B-BC2E-C5FE1F269672}" srcOrd="0" destOrd="0" presId="urn:microsoft.com/office/officeart/2005/8/layout/process4"/>
    <dgm:cxn modelId="{9A546F8B-8A35-4E4D-A30D-09ACB4B870B7}" srcId="{A18F6136-283E-4135-8475-40C7032B16C9}" destId="{2D36C3A2-747B-4BBA-9A31-26C583F68757}" srcOrd="3" destOrd="0" parTransId="{B4B51B9C-B995-4F59-BD0E-E12BD26C37AB}" sibTransId="{E0BFD888-CA32-4C30-B883-F78419AA3A3C}"/>
    <dgm:cxn modelId="{69E881CB-3E14-4007-9165-98468A3CC7D3}" type="presOf" srcId="{F6BEEE68-1865-4C9E-B659-88061CB340EC}" destId="{DC368910-8C9F-4881-AA38-0369843C882F}" srcOrd="0" destOrd="0" presId="urn:microsoft.com/office/officeart/2005/8/layout/process4"/>
    <dgm:cxn modelId="{FA5B1E5E-6366-4CBD-99AE-4791F7560820}" srcId="{45306AE8-314E-4B67-A1E1-D739FAD3A2B5}" destId="{18198545-669D-43A1-A3B4-0FFF5A9A3962}" srcOrd="0" destOrd="0" parTransId="{25A7E5F8-E50E-4C02-A7A2-51292BF03DB0}" sibTransId="{EE0BB2E3-84C1-429A-90FE-2A44BDD03D42}"/>
    <dgm:cxn modelId="{4DCDB18A-902B-4FD0-A0B5-170477F56512}" type="presOf" srcId="{43D8C7B4-3E5B-4644-A5B6-76291C9E0CBA}" destId="{224EE287-C0B8-4D50-B97F-658A89567D67}" srcOrd="0" destOrd="0" presId="urn:microsoft.com/office/officeart/2005/8/layout/process4"/>
    <dgm:cxn modelId="{F9582365-C7D6-48CB-AF5C-E56E80574B62}" type="presOf" srcId="{18198545-669D-43A1-A3B4-0FFF5A9A3962}" destId="{941CCFFB-35EE-4A73-B051-4A35F4D3294E}" srcOrd="0" destOrd="0" presId="urn:microsoft.com/office/officeart/2005/8/layout/process4"/>
    <dgm:cxn modelId="{73DAE119-D6C5-4C73-BD48-F92D96EE0476}" type="presOf" srcId="{45306AE8-314E-4B67-A1E1-D739FAD3A2B5}" destId="{1D494C6D-AEBD-4471-A4EB-5ABF661659B3}" srcOrd="1" destOrd="0" presId="urn:microsoft.com/office/officeart/2005/8/layout/process4"/>
    <dgm:cxn modelId="{03FC1A42-982E-4988-9AB4-BB04360FC62D}" srcId="{45306AE8-314E-4B67-A1E1-D739FAD3A2B5}" destId="{51D3011A-F1B6-49C3-A4EA-3D945D5F67C2}" srcOrd="2" destOrd="0" parTransId="{475712E5-A737-4F97-A019-60952E9B2D3E}" sibTransId="{3060413F-A8E8-4A27-9E03-329392B0DEB9}"/>
    <dgm:cxn modelId="{E92284DB-8A95-4380-8FA4-E52B9AD1A096}" type="presOf" srcId="{2D36C3A2-747B-4BBA-9A31-26C583F68757}" destId="{E2396F03-B3C9-40F8-A66F-9CCCABE54731}" srcOrd="0" destOrd="0" presId="urn:microsoft.com/office/officeart/2005/8/layout/process4"/>
    <dgm:cxn modelId="{C2C99411-7F5C-4577-8C21-89D968741413}" type="presOf" srcId="{45306AE8-314E-4B67-A1E1-D739FAD3A2B5}" destId="{0C4C14F7-6E4C-41BE-88BE-21CCB4C2D2B7}" srcOrd="0" destOrd="0" presId="urn:microsoft.com/office/officeart/2005/8/layout/process4"/>
    <dgm:cxn modelId="{C68C6474-0E60-4875-A36C-0DB85A0BBA89}" srcId="{20149AF0-DF5B-4F67-BFBA-47EF5EE125EB}" destId="{45306AE8-314E-4B67-A1E1-D739FAD3A2B5}" srcOrd="0" destOrd="0" parTransId="{3CC5FA79-7578-412E-A605-5CD9783A8F5E}" sibTransId="{3F993902-6B17-460C-8D79-601FD66358BA}"/>
    <dgm:cxn modelId="{7D19A301-B17F-46F3-ACB6-2282B0B55E3F}" srcId="{A18F6136-283E-4135-8475-40C7032B16C9}" destId="{247A0E1E-231A-41F3-99D0-DC1524608F3C}" srcOrd="2" destOrd="0" parTransId="{02320095-6F82-4847-AB99-EC72A91363F4}" sibTransId="{57C7C1B8-877D-430F-925D-6CA5BA64ADEF}"/>
    <dgm:cxn modelId="{3263F25D-3214-43BF-A78C-0EFB83688AD2}" type="presOf" srcId="{07FBF445-00C2-4096-B57F-E9745E28B6D1}" destId="{0F64E8C2-DB43-4762-8F9E-BF0F0E24E01F}" srcOrd="0" destOrd="0" presId="urn:microsoft.com/office/officeart/2005/8/layout/process4"/>
    <dgm:cxn modelId="{AF683569-75BB-4AD5-8D22-DEA10605AFB4}" type="presOf" srcId="{4631ACA6-D293-42E6-9579-D283505BAB47}" destId="{C6F33F62-8DE5-4EA2-9E2B-6CADA29032F5}" srcOrd="0" destOrd="0" presId="urn:microsoft.com/office/officeart/2005/8/layout/process4"/>
    <dgm:cxn modelId="{95B84C67-25D7-4B36-BDF7-E32BD84BF3AB}" type="presOf" srcId="{7BB4DECD-A9BB-4333-A4F1-7F76D7C62C36}" destId="{21CDCC9E-6472-4C49-A09A-6D374E090859}" srcOrd="0" destOrd="0" presId="urn:microsoft.com/office/officeart/2005/8/layout/process4"/>
    <dgm:cxn modelId="{A2F3E884-8F4F-4D05-B524-921C2557CC70}" srcId="{20149AF0-DF5B-4F67-BFBA-47EF5EE125EB}" destId="{A18F6136-283E-4135-8475-40C7032B16C9}" srcOrd="1" destOrd="0" parTransId="{DA5E4235-D649-4ED6-A99B-D15AC74A18C1}" sibTransId="{CE549433-1AD7-4551-9857-3C26944B44A0}"/>
    <dgm:cxn modelId="{7CAA09D9-5DA0-433F-B4A1-BB13EF94783F}" type="presOf" srcId="{20149AF0-DF5B-4F67-BFBA-47EF5EE125EB}" destId="{2AA011B9-D245-483A-AB61-5A29D7CA49A1}" srcOrd="0" destOrd="0" presId="urn:microsoft.com/office/officeart/2005/8/layout/process4"/>
    <dgm:cxn modelId="{627A7359-DA45-483E-8DFE-8966817F419A}" type="presParOf" srcId="{2AA011B9-D245-483A-AB61-5A29D7CA49A1}" destId="{E218B1C8-046F-4582-85B5-EA0FD4613408}" srcOrd="0" destOrd="0" presId="urn:microsoft.com/office/officeart/2005/8/layout/process4"/>
    <dgm:cxn modelId="{B37378BE-962A-4C56-B607-AF6044A3A198}" type="presParOf" srcId="{E218B1C8-046F-4582-85B5-EA0FD4613408}" destId="{2E90CCFD-4530-4E5B-BC2E-C5FE1F269672}" srcOrd="0" destOrd="0" presId="urn:microsoft.com/office/officeart/2005/8/layout/process4"/>
    <dgm:cxn modelId="{ABAB24B3-5C6C-4A8C-AA7F-1989EF72B69A}" type="presParOf" srcId="{E218B1C8-046F-4582-85B5-EA0FD4613408}" destId="{99EEFDCE-D6D8-4C80-B166-C5D784337B5B}" srcOrd="1" destOrd="0" presId="urn:microsoft.com/office/officeart/2005/8/layout/process4"/>
    <dgm:cxn modelId="{D3D129F2-A1DA-462B-B44E-4CE3D79EB934}" type="presParOf" srcId="{E218B1C8-046F-4582-85B5-EA0FD4613408}" destId="{AEF1DA01-6EE9-4CBF-B732-EE85CA25E14C}" srcOrd="2" destOrd="0" presId="urn:microsoft.com/office/officeart/2005/8/layout/process4"/>
    <dgm:cxn modelId="{53E028F7-77D1-467A-9F6C-1561B3895766}" type="presParOf" srcId="{AEF1DA01-6EE9-4CBF-B732-EE85CA25E14C}" destId="{21CDCC9E-6472-4C49-A09A-6D374E090859}" srcOrd="0" destOrd="0" presId="urn:microsoft.com/office/officeart/2005/8/layout/process4"/>
    <dgm:cxn modelId="{39EA2738-34ED-4585-8A10-53D4957D305D}" type="presParOf" srcId="{AEF1DA01-6EE9-4CBF-B732-EE85CA25E14C}" destId="{224EE287-C0B8-4D50-B97F-658A89567D67}" srcOrd="1" destOrd="0" presId="urn:microsoft.com/office/officeart/2005/8/layout/process4"/>
    <dgm:cxn modelId="{E95C0F8C-6B37-462E-9E28-54777D86AAA9}" type="presParOf" srcId="{AEF1DA01-6EE9-4CBF-B732-EE85CA25E14C}" destId="{32245488-161D-4CD1-9159-D73419D9AF7B}" srcOrd="2" destOrd="0" presId="urn:microsoft.com/office/officeart/2005/8/layout/process4"/>
    <dgm:cxn modelId="{3DE2945E-CE5D-4E20-ABF0-BD64781AFBED}" type="presParOf" srcId="{AEF1DA01-6EE9-4CBF-B732-EE85CA25E14C}" destId="{E2396F03-B3C9-40F8-A66F-9CCCABE54731}" srcOrd="3" destOrd="0" presId="urn:microsoft.com/office/officeart/2005/8/layout/process4"/>
    <dgm:cxn modelId="{8CABBA8E-F42C-48A4-B27F-EE760ECE2861}" type="presParOf" srcId="{2AA011B9-D245-483A-AB61-5A29D7CA49A1}" destId="{5D635B98-9714-4697-89D0-E19DA7C7C11A}" srcOrd="1" destOrd="0" presId="urn:microsoft.com/office/officeart/2005/8/layout/process4"/>
    <dgm:cxn modelId="{21D56DCE-B050-4F75-B198-D55DCE56A4FE}" type="presParOf" srcId="{2AA011B9-D245-483A-AB61-5A29D7CA49A1}" destId="{4C8CAAAF-8377-4BC4-80BD-75069CAF31FA}" srcOrd="2" destOrd="0" presId="urn:microsoft.com/office/officeart/2005/8/layout/process4"/>
    <dgm:cxn modelId="{FBCACC8C-59B7-438D-9196-45F2D9E8A00E}" type="presParOf" srcId="{4C8CAAAF-8377-4BC4-80BD-75069CAF31FA}" destId="{0C4C14F7-6E4C-41BE-88BE-21CCB4C2D2B7}" srcOrd="0" destOrd="0" presId="urn:microsoft.com/office/officeart/2005/8/layout/process4"/>
    <dgm:cxn modelId="{7AD42E4D-C779-4073-AFEB-795FE430A68F}" type="presParOf" srcId="{4C8CAAAF-8377-4BC4-80BD-75069CAF31FA}" destId="{1D494C6D-AEBD-4471-A4EB-5ABF661659B3}" srcOrd="1" destOrd="0" presId="urn:microsoft.com/office/officeart/2005/8/layout/process4"/>
    <dgm:cxn modelId="{C54B7B0B-9634-4A7F-BAA0-E5E814510673}" type="presParOf" srcId="{4C8CAAAF-8377-4BC4-80BD-75069CAF31FA}" destId="{A2E39ED0-FAFC-443E-A16C-92AF6841DE05}" srcOrd="2" destOrd="0" presId="urn:microsoft.com/office/officeart/2005/8/layout/process4"/>
    <dgm:cxn modelId="{D3B43FE0-18DB-4E78-A97E-11E8145C64A4}" type="presParOf" srcId="{A2E39ED0-FAFC-443E-A16C-92AF6841DE05}" destId="{941CCFFB-35EE-4A73-B051-4A35F4D3294E}" srcOrd="0" destOrd="0" presId="urn:microsoft.com/office/officeart/2005/8/layout/process4"/>
    <dgm:cxn modelId="{9D7B37D1-8531-4569-A2BB-A76939EFE2BD}" type="presParOf" srcId="{A2E39ED0-FAFC-443E-A16C-92AF6841DE05}" destId="{DC368910-8C9F-4881-AA38-0369843C882F}" srcOrd="1" destOrd="0" presId="urn:microsoft.com/office/officeart/2005/8/layout/process4"/>
    <dgm:cxn modelId="{BE6DA18C-5AD4-4E61-ACB3-8C2AB1988289}" type="presParOf" srcId="{A2E39ED0-FAFC-443E-A16C-92AF6841DE05}" destId="{DC402F63-C6F8-4882-ACD5-5D0E7FB61279}" srcOrd="2" destOrd="0" presId="urn:microsoft.com/office/officeart/2005/8/layout/process4"/>
    <dgm:cxn modelId="{7F7D91BD-48B9-4CB4-AEC8-C22BBB70E822}" type="presParOf" srcId="{A2E39ED0-FAFC-443E-A16C-92AF6841DE05}" destId="{D2E5859B-FE0E-45F7-B7F0-5AE124D05C2F}" srcOrd="3" destOrd="0" presId="urn:microsoft.com/office/officeart/2005/8/layout/process4"/>
    <dgm:cxn modelId="{F8B32295-C548-4AAB-91B0-F2AA9E24DA38}" type="presParOf" srcId="{A2E39ED0-FAFC-443E-A16C-92AF6841DE05}" destId="{C6F33F62-8DE5-4EA2-9E2B-6CADA29032F5}" srcOrd="4" destOrd="0" presId="urn:microsoft.com/office/officeart/2005/8/layout/process4"/>
    <dgm:cxn modelId="{B280108A-2C31-4D02-81B8-72B4FE837DC7}" type="presParOf" srcId="{A2E39ED0-FAFC-443E-A16C-92AF6841DE05}" destId="{0F64E8C2-DB43-4762-8F9E-BF0F0E24E01F}" srcOrd="5" destOrd="0" presId="urn:microsoft.com/office/officeart/2005/8/layout/process4"/>
  </dgm:cxnLst>
  <dgm:bg>
    <a:solidFill>
      <a:schemeClr val="tx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E29C7-9F41-8F42-B553-869BE202586F}">
      <dsp:nvSpPr>
        <dsp:cNvPr id="0" name=""/>
        <dsp:cNvSpPr/>
      </dsp:nvSpPr>
      <dsp:spPr>
        <a:xfrm>
          <a:off x="2118741" y="608250"/>
          <a:ext cx="4160892" cy="4160892"/>
        </a:xfrm>
        <a:prstGeom prst="blockArc">
          <a:avLst>
            <a:gd name="adj1" fmla="val 12600000"/>
            <a:gd name="adj2" fmla="val 16200000"/>
            <a:gd name="adj3" fmla="val 4525"/>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C803C7E-C298-C446-A841-104F7FB4C8B1}">
      <dsp:nvSpPr>
        <dsp:cNvPr id="0" name=""/>
        <dsp:cNvSpPr/>
      </dsp:nvSpPr>
      <dsp:spPr>
        <a:xfrm>
          <a:off x="2118741" y="608250"/>
          <a:ext cx="4160892" cy="4160892"/>
        </a:xfrm>
        <a:prstGeom prst="blockArc">
          <a:avLst>
            <a:gd name="adj1" fmla="val 9000000"/>
            <a:gd name="adj2" fmla="val 12600000"/>
            <a:gd name="adj3" fmla="val 4525"/>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2987D07-1FFB-3F44-AC05-A5CB7BBD2B3A}">
      <dsp:nvSpPr>
        <dsp:cNvPr id="0" name=""/>
        <dsp:cNvSpPr/>
      </dsp:nvSpPr>
      <dsp:spPr>
        <a:xfrm>
          <a:off x="2118741" y="608250"/>
          <a:ext cx="4160892" cy="4160892"/>
        </a:xfrm>
        <a:prstGeom prst="blockArc">
          <a:avLst>
            <a:gd name="adj1" fmla="val 5400000"/>
            <a:gd name="adj2" fmla="val 9000000"/>
            <a:gd name="adj3" fmla="val 4525"/>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AEE37F3-1FD7-6F4F-BD54-887708C1DA74}">
      <dsp:nvSpPr>
        <dsp:cNvPr id="0" name=""/>
        <dsp:cNvSpPr/>
      </dsp:nvSpPr>
      <dsp:spPr>
        <a:xfrm>
          <a:off x="2118741" y="608250"/>
          <a:ext cx="4160892" cy="4160892"/>
        </a:xfrm>
        <a:prstGeom prst="blockArc">
          <a:avLst>
            <a:gd name="adj1" fmla="val 1800000"/>
            <a:gd name="adj2" fmla="val 5400000"/>
            <a:gd name="adj3" fmla="val 4525"/>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47F1EE0-1957-D049-B9BB-6218832DFFB0}">
      <dsp:nvSpPr>
        <dsp:cNvPr id="0" name=""/>
        <dsp:cNvSpPr/>
      </dsp:nvSpPr>
      <dsp:spPr>
        <a:xfrm>
          <a:off x="2118741" y="608250"/>
          <a:ext cx="4160892" cy="4160892"/>
        </a:xfrm>
        <a:prstGeom prst="blockArc">
          <a:avLst>
            <a:gd name="adj1" fmla="val 19800000"/>
            <a:gd name="adj2" fmla="val 1800000"/>
            <a:gd name="adj3" fmla="val 4525"/>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10A818F-7A2C-EA46-A384-E7F0C9DEBC92}">
      <dsp:nvSpPr>
        <dsp:cNvPr id="0" name=""/>
        <dsp:cNvSpPr/>
      </dsp:nvSpPr>
      <dsp:spPr>
        <a:xfrm>
          <a:off x="2118741" y="608250"/>
          <a:ext cx="4160892" cy="4160892"/>
        </a:xfrm>
        <a:prstGeom prst="blockArc">
          <a:avLst>
            <a:gd name="adj1" fmla="val 16200000"/>
            <a:gd name="adj2" fmla="val 19800000"/>
            <a:gd name="adj3" fmla="val 4525"/>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D0F64CB-C443-AE42-84C5-EF31F383AA17}">
      <dsp:nvSpPr>
        <dsp:cNvPr id="0" name=""/>
        <dsp:cNvSpPr/>
      </dsp:nvSpPr>
      <dsp:spPr>
        <a:xfrm>
          <a:off x="3039350" y="1754714"/>
          <a:ext cx="2319675" cy="186796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bg1"/>
              </a:solidFill>
              <a:latin typeface="Calibri"/>
              <a:cs typeface="Calibri"/>
            </a:rPr>
            <a:t>Urinary Catheter Harm</a:t>
          </a:r>
          <a:endParaRPr lang="en-US" sz="3400" kern="1200" dirty="0">
            <a:solidFill>
              <a:schemeClr val="bg1"/>
            </a:solidFill>
            <a:latin typeface="Calibri"/>
            <a:cs typeface="Calibri"/>
          </a:endParaRPr>
        </a:p>
      </dsp:txBody>
      <dsp:txXfrm>
        <a:off x="3379059" y="2028271"/>
        <a:ext cx="1640257" cy="1320850"/>
      </dsp:txXfrm>
    </dsp:sp>
    <dsp:sp modelId="{C211DFE1-8966-3942-A811-5F845D005294}">
      <dsp:nvSpPr>
        <dsp:cNvPr id="0" name=""/>
        <dsp:cNvSpPr/>
      </dsp:nvSpPr>
      <dsp:spPr>
        <a:xfrm>
          <a:off x="3292895" y="1535"/>
          <a:ext cx="1812586" cy="1307574"/>
        </a:xfrm>
        <a:prstGeom prst="ellipse">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baseline="0" dirty="0" smtClean="0">
              <a:solidFill>
                <a:srgbClr val="000000"/>
              </a:solidFill>
              <a:latin typeface="Calibri"/>
              <a:cs typeface="Calibri"/>
            </a:rPr>
            <a:t>CAUTI</a:t>
          </a:r>
          <a:endParaRPr lang="en-US" sz="3200" kern="1200" baseline="0" dirty="0">
            <a:solidFill>
              <a:srgbClr val="000000"/>
            </a:solidFill>
            <a:latin typeface="Calibri"/>
            <a:cs typeface="Calibri"/>
          </a:endParaRPr>
        </a:p>
      </dsp:txBody>
      <dsp:txXfrm>
        <a:off x="3558342" y="193025"/>
        <a:ext cx="1281692" cy="924594"/>
      </dsp:txXfrm>
    </dsp:sp>
    <dsp:sp modelId="{53A28672-AE9D-BE43-B110-A65F7E06D7D0}">
      <dsp:nvSpPr>
        <dsp:cNvPr id="0" name=""/>
        <dsp:cNvSpPr/>
      </dsp:nvSpPr>
      <dsp:spPr>
        <a:xfrm>
          <a:off x="5045113" y="1018222"/>
          <a:ext cx="1830055" cy="130757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Calibri"/>
              <a:cs typeface="Calibri"/>
            </a:rPr>
            <a:t>Increased Length of Stay</a:t>
          </a:r>
          <a:endParaRPr lang="en-US" sz="2000" kern="1200" dirty="0">
            <a:solidFill>
              <a:schemeClr val="bg1"/>
            </a:solidFill>
            <a:latin typeface="Calibri"/>
            <a:cs typeface="Calibri"/>
          </a:endParaRPr>
        </a:p>
      </dsp:txBody>
      <dsp:txXfrm>
        <a:off x="5313118" y="1209712"/>
        <a:ext cx="1294045" cy="924594"/>
      </dsp:txXfrm>
    </dsp:sp>
    <dsp:sp modelId="{AB797C12-C407-6E47-AF64-6A3E35A17175}">
      <dsp:nvSpPr>
        <dsp:cNvPr id="0" name=""/>
        <dsp:cNvSpPr/>
      </dsp:nvSpPr>
      <dsp:spPr>
        <a:xfrm>
          <a:off x="4998139" y="3051596"/>
          <a:ext cx="1924004" cy="130757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bg1"/>
              </a:solidFill>
              <a:latin typeface="Calibri"/>
              <a:cs typeface="Calibri"/>
            </a:rPr>
            <a:t>Patient discomfort</a:t>
          </a:r>
          <a:endParaRPr lang="en-US" sz="2300" kern="1200" dirty="0">
            <a:solidFill>
              <a:schemeClr val="bg1"/>
            </a:solidFill>
            <a:latin typeface="Calibri"/>
            <a:cs typeface="Calibri"/>
          </a:endParaRPr>
        </a:p>
      </dsp:txBody>
      <dsp:txXfrm>
        <a:off x="5279903" y="3243086"/>
        <a:ext cx="1360476" cy="924594"/>
      </dsp:txXfrm>
    </dsp:sp>
    <dsp:sp modelId="{3BF1DBD4-54E3-C848-AAAF-A2343B624C79}">
      <dsp:nvSpPr>
        <dsp:cNvPr id="0" name=""/>
        <dsp:cNvSpPr/>
      </dsp:nvSpPr>
      <dsp:spPr>
        <a:xfrm>
          <a:off x="3341916" y="4068283"/>
          <a:ext cx="1714544" cy="130757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latin typeface="Calibri"/>
              <a:cs typeface="Calibri"/>
            </a:rPr>
            <a:t>Trauma</a:t>
          </a:r>
          <a:endParaRPr lang="en-US" sz="2400" kern="1200" dirty="0">
            <a:solidFill>
              <a:schemeClr val="bg1"/>
            </a:solidFill>
            <a:latin typeface="Calibri"/>
            <a:cs typeface="Calibri"/>
          </a:endParaRPr>
        </a:p>
      </dsp:txBody>
      <dsp:txXfrm>
        <a:off x="3593005" y="4259773"/>
        <a:ext cx="1212366" cy="924594"/>
      </dsp:txXfrm>
    </dsp:sp>
    <dsp:sp modelId="{F30FFBE8-4897-7942-9F17-7433DDF9B346}">
      <dsp:nvSpPr>
        <dsp:cNvPr id="0" name=""/>
        <dsp:cNvSpPr/>
      </dsp:nvSpPr>
      <dsp:spPr>
        <a:xfrm>
          <a:off x="1504267" y="3051596"/>
          <a:ext cx="1867936" cy="1307574"/>
        </a:xfrm>
        <a:prstGeom prst="ellipse">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rgbClr val="000000"/>
              </a:solidFill>
              <a:latin typeface="Calibri"/>
              <a:cs typeface="Calibri"/>
            </a:rPr>
            <a:t>Immobility</a:t>
          </a:r>
        </a:p>
      </dsp:txBody>
      <dsp:txXfrm>
        <a:off x="1777820" y="3243086"/>
        <a:ext cx="1320830" cy="924594"/>
      </dsp:txXfrm>
    </dsp:sp>
    <dsp:sp modelId="{686C51FA-B26E-C244-B505-48EB1856B45D}">
      <dsp:nvSpPr>
        <dsp:cNvPr id="0" name=""/>
        <dsp:cNvSpPr/>
      </dsp:nvSpPr>
      <dsp:spPr>
        <a:xfrm>
          <a:off x="1553281" y="1018222"/>
          <a:ext cx="1769907" cy="1307574"/>
        </a:xfrm>
        <a:prstGeom prst="ellipse">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baseline="0" dirty="0" smtClean="0">
              <a:solidFill>
                <a:srgbClr val="000000"/>
              </a:solidFill>
              <a:latin typeface="Calibri"/>
              <a:cs typeface="Calibri"/>
            </a:rPr>
            <a:t>Pressure</a:t>
          </a:r>
          <a:r>
            <a:rPr lang="en-US" sz="2400" kern="1200" dirty="0" smtClean="0">
              <a:solidFill>
                <a:schemeClr val="tx1"/>
              </a:solidFill>
              <a:latin typeface="Calibri"/>
              <a:cs typeface="Calibri"/>
            </a:rPr>
            <a:t> </a:t>
          </a:r>
          <a:r>
            <a:rPr lang="en-US" sz="2400" kern="1200" dirty="0" smtClean="0">
              <a:solidFill>
                <a:srgbClr val="000000"/>
              </a:solidFill>
              <a:latin typeface="Calibri"/>
              <a:cs typeface="Calibri"/>
            </a:rPr>
            <a:t>ulcers</a:t>
          </a:r>
          <a:endParaRPr lang="en-US" sz="2400" kern="1200" dirty="0">
            <a:solidFill>
              <a:srgbClr val="000000"/>
            </a:solidFill>
            <a:latin typeface="Calibri"/>
            <a:cs typeface="Calibri"/>
          </a:endParaRPr>
        </a:p>
      </dsp:txBody>
      <dsp:txXfrm>
        <a:off x="1812478" y="1209712"/>
        <a:ext cx="1251513" cy="9245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EFDCE-D6D8-4C80-B166-C5D784337B5B}">
      <dsp:nvSpPr>
        <dsp:cNvPr id="0" name=""/>
        <dsp:cNvSpPr/>
      </dsp:nvSpPr>
      <dsp:spPr>
        <a:xfrm>
          <a:off x="0" y="3711504"/>
          <a:ext cx="10287000" cy="276534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Tier 2 Protocol: Enhanced Practices – Evaluation of indication for use, maintenance, and removal technique</a:t>
          </a:r>
          <a:endParaRPr lang="en-US" sz="3100" kern="1200" dirty="0"/>
        </a:p>
      </dsp:txBody>
      <dsp:txXfrm>
        <a:off x="0" y="3711504"/>
        <a:ext cx="10287000" cy="1493288"/>
      </dsp:txXfrm>
    </dsp:sp>
    <dsp:sp modelId="{21CDCC9E-6472-4C49-A09A-6D374E090859}">
      <dsp:nvSpPr>
        <dsp:cNvPr id="0" name=""/>
        <dsp:cNvSpPr/>
      </dsp:nvSpPr>
      <dsp:spPr>
        <a:xfrm>
          <a:off x="4345" y="5150599"/>
          <a:ext cx="2576772" cy="1297677"/>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Assess and document competency of health care workers performing insertion</a:t>
          </a:r>
          <a:endParaRPr lang="en-US" sz="1600" kern="1200" dirty="0"/>
        </a:p>
      </dsp:txBody>
      <dsp:txXfrm>
        <a:off x="4345" y="5150599"/>
        <a:ext cx="2576772" cy="1297677"/>
      </dsp:txXfrm>
    </dsp:sp>
    <dsp:sp modelId="{224EE287-C0B8-4D50-B97F-658A89567D67}">
      <dsp:nvSpPr>
        <dsp:cNvPr id="0" name=""/>
        <dsp:cNvSpPr/>
      </dsp:nvSpPr>
      <dsp:spPr>
        <a:xfrm>
          <a:off x="2581118" y="5150599"/>
          <a:ext cx="2576772" cy="1297677"/>
        </a:xfrm>
        <a:prstGeom prst="rect">
          <a:avLst/>
        </a:prstGeom>
        <a:solidFill>
          <a:schemeClr val="accent5">
            <a:tint val="40000"/>
            <a:alpha val="90000"/>
            <a:hueOff val="-1193387"/>
            <a:satOff val="5361"/>
            <a:lumOff val="369"/>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00"/>
              </a:solidFill>
            </a:rPr>
            <a:t>Consider Root Cause Analysis or Focused Review of CAUTI or catheter use to identify improvement opportunities </a:t>
          </a:r>
          <a:endParaRPr lang="en-US" sz="900" kern="1200" dirty="0">
            <a:solidFill>
              <a:srgbClr val="000000"/>
            </a:solidFill>
          </a:endParaRPr>
        </a:p>
      </dsp:txBody>
      <dsp:txXfrm>
        <a:off x="2581118" y="5150599"/>
        <a:ext cx="2576772" cy="1297677"/>
      </dsp:txXfrm>
    </dsp:sp>
    <dsp:sp modelId="{32245488-161D-4CD1-9159-D73419D9AF7B}">
      <dsp:nvSpPr>
        <dsp:cNvPr id="0" name=""/>
        <dsp:cNvSpPr/>
      </dsp:nvSpPr>
      <dsp:spPr>
        <a:xfrm>
          <a:off x="5157891" y="5150599"/>
          <a:ext cx="2976198" cy="1297677"/>
        </a:xfrm>
        <a:prstGeom prst="rect">
          <a:avLst/>
        </a:prstGeom>
        <a:solidFill>
          <a:schemeClr val="accent5">
            <a:tint val="40000"/>
            <a:alpha val="90000"/>
            <a:hueOff val="-2386774"/>
            <a:satOff val="10723"/>
            <a:lumOff val="73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Measure monthly for 6 months; re-evaluate. If rate has dropped below indicated levels proceed back to Tier 1</a:t>
          </a:r>
          <a:endParaRPr lang="en-US" sz="1600" kern="1200" dirty="0"/>
        </a:p>
      </dsp:txBody>
      <dsp:txXfrm>
        <a:off x="5157891" y="5150599"/>
        <a:ext cx="2976198" cy="1297677"/>
      </dsp:txXfrm>
    </dsp:sp>
    <dsp:sp modelId="{E2396F03-B3C9-40F8-A66F-9CCCABE54731}">
      <dsp:nvSpPr>
        <dsp:cNvPr id="0" name=""/>
        <dsp:cNvSpPr/>
      </dsp:nvSpPr>
      <dsp:spPr>
        <a:xfrm>
          <a:off x="8134888" y="5142294"/>
          <a:ext cx="2148564" cy="1297677"/>
        </a:xfrm>
        <a:prstGeom prst="rect">
          <a:avLst/>
        </a:prstGeom>
        <a:solidFill>
          <a:schemeClr val="accent5">
            <a:tint val="40000"/>
            <a:alpha val="90000"/>
            <a:hueOff val="-3580161"/>
            <a:satOff val="16084"/>
            <a:lumOff val="1106"/>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Sources:</a:t>
          </a:r>
        </a:p>
        <a:p>
          <a:pPr lvl="0" algn="ctr" defTabSz="711200">
            <a:lnSpc>
              <a:spcPct val="90000"/>
            </a:lnSpc>
            <a:spcBef>
              <a:spcPct val="0"/>
            </a:spcBef>
            <a:spcAft>
              <a:spcPct val="35000"/>
            </a:spcAft>
          </a:pPr>
          <a:r>
            <a:rPr lang="en-US" sz="1400" kern="1200" dirty="0" smtClean="0">
              <a:hlinkClick xmlns:r="http://schemas.openxmlformats.org/officeDocument/2006/relationships" r:id=""/>
            </a:rPr>
            <a:t>HICPAC CDC Guidelines on CAUTI Prevention</a:t>
          </a:r>
          <a:r>
            <a:rPr lang="en-US" sz="1400" kern="1200" dirty="0" smtClean="0"/>
            <a:t>   </a:t>
          </a:r>
        </a:p>
        <a:p>
          <a:pPr lvl="0" algn="ctr" defTabSz="711200">
            <a:lnSpc>
              <a:spcPct val="90000"/>
            </a:lnSpc>
            <a:spcBef>
              <a:spcPct val="0"/>
            </a:spcBef>
            <a:spcAft>
              <a:spcPct val="35000"/>
            </a:spcAft>
          </a:pPr>
          <a:r>
            <a:rPr lang="en-US" sz="1400" kern="1200" dirty="0" smtClean="0">
              <a:hlinkClick xmlns:r="http://schemas.openxmlformats.org/officeDocument/2006/relationships" r:id=""/>
            </a:rPr>
            <a:t>www.catheterout.org</a:t>
          </a:r>
          <a:r>
            <a:rPr lang="en-US" sz="1400" kern="1200" dirty="0" smtClean="0"/>
            <a:t>  </a:t>
          </a:r>
        </a:p>
      </dsp:txBody>
      <dsp:txXfrm>
        <a:off x="8134888" y="5142294"/>
        <a:ext cx="2148564" cy="1297677"/>
      </dsp:txXfrm>
    </dsp:sp>
    <dsp:sp modelId="{1D494C6D-AEBD-4471-A4EB-5ABF661659B3}">
      <dsp:nvSpPr>
        <dsp:cNvPr id="0" name=""/>
        <dsp:cNvSpPr/>
      </dsp:nvSpPr>
      <dsp:spPr>
        <a:xfrm rot="10800000">
          <a:off x="0" y="152436"/>
          <a:ext cx="10287000" cy="3753673"/>
        </a:xfrm>
        <a:prstGeom prst="upArrowCallou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t" anchorCtr="0">
          <a:noAutofit/>
        </a:bodyPr>
        <a:lstStyle/>
        <a:p>
          <a:pPr lvl="0" algn="ctr" defTabSz="1377950">
            <a:lnSpc>
              <a:spcPct val="90000"/>
            </a:lnSpc>
            <a:spcBef>
              <a:spcPct val="0"/>
            </a:spcBef>
            <a:spcAft>
              <a:spcPct val="35000"/>
            </a:spcAft>
          </a:pPr>
          <a:r>
            <a:rPr lang="en-US" sz="3100" kern="1200" dirty="0" smtClean="0"/>
            <a:t>Tier 1 Protocol: Use of Indwelling Urinary Catheter Kit</a:t>
          </a:r>
          <a:endParaRPr lang="en-US" sz="3100" kern="1200" dirty="0"/>
        </a:p>
      </dsp:txBody>
      <dsp:txXfrm rot="-10800000">
        <a:off x="0" y="152436"/>
        <a:ext cx="10287000" cy="1317539"/>
      </dsp:txXfrm>
    </dsp:sp>
    <dsp:sp modelId="{941CCFFB-35EE-4A73-B051-4A35F4D3294E}">
      <dsp:nvSpPr>
        <dsp:cNvPr id="0" name=""/>
        <dsp:cNvSpPr/>
      </dsp:nvSpPr>
      <dsp:spPr>
        <a:xfrm>
          <a:off x="0" y="1177384"/>
          <a:ext cx="1653111" cy="1297287"/>
        </a:xfrm>
        <a:prstGeom prst="rect">
          <a:avLst/>
        </a:prstGeom>
        <a:solidFill>
          <a:schemeClr val="accent5">
            <a:tint val="40000"/>
            <a:alpha val="90000"/>
            <a:hueOff val="-4773547"/>
            <a:satOff val="21446"/>
            <a:lumOff val="1474"/>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Assess daily the necessity of the indwelling catheter</a:t>
          </a:r>
          <a:endParaRPr lang="en-US" sz="1600" kern="1200" dirty="0"/>
        </a:p>
      </dsp:txBody>
      <dsp:txXfrm>
        <a:off x="0" y="1177384"/>
        <a:ext cx="1653111" cy="1297287"/>
      </dsp:txXfrm>
    </dsp:sp>
    <dsp:sp modelId="{DC368910-8C9F-4881-AA38-0369843C882F}">
      <dsp:nvSpPr>
        <dsp:cNvPr id="0" name=""/>
        <dsp:cNvSpPr/>
      </dsp:nvSpPr>
      <dsp:spPr>
        <a:xfrm>
          <a:off x="1651188" y="1177384"/>
          <a:ext cx="1591230" cy="1297287"/>
        </a:xfrm>
        <a:prstGeom prst="rect">
          <a:avLst/>
        </a:prstGeom>
        <a:solidFill>
          <a:schemeClr val="accent5">
            <a:tint val="40000"/>
            <a:alpha val="90000"/>
            <a:hueOff val="-5966934"/>
            <a:satOff val="26807"/>
            <a:lumOff val="1843"/>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00"/>
              </a:solidFill>
            </a:rPr>
            <a:t>Encourage use of alternatives to indwelling catheter</a:t>
          </a:r>
          <a:endParaRPr lang="en-US" sz="1600" kern="1200" dirty="0">
            <a:solidFill>
              <a:srgbClr val="000000"/>
            </a:solidFill>
          </a:endParaRPr>
        </a:p>
      </dsp:txBody>
      <dsp:txXfrm>
        <a:off x="1651188" y="1177384"/>
        <a:ext cx="1591230" cy="1297287"/>
      </dsp:txXfrm>
    </dsp:sp>
    <dsp:sp modelId="{DC402F63-C6F8-4882-ACD5-5D0E7FB61279}">
      <dsp:nvSpPr>
        <dsp:cNvPr id="0" name=""/>
        <dsp:cNvSpPr/>
      </dsp:nvSpPr>
      <dsp:spPr>
        <a:xfrm>
          <a:off x="3242419" y="1177384"/>
          <a:ext cx="1709740" cy="1297287"/>
        </a:xfrm>
        <a:prstGeom prst="rect">
          <a:avLst/>
        </a:prstGeom>
        <a:solidFill>
          <a:schemeClr val="accent5">
            <a:tint val="40000"/>
            <a:alpha val="90000"/>
            <a:hueOff val="-7160321"/>
            <a:satOff val="32169"/>
            <a:lumOff val="2211"/>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Use standard indwelling urinary catheter kit with pre-sealed junction</a:t>
          </a:r>
          <a:endParaRPr lang="en-US" sz="1600" kern="1200" dirty="0"/>
        </a:p>
      </dsp:txBody>
      <dsp:txXfrm>
        <a:off x="3242419" y="1177384"/>
        <a:ext cx="1709740" cy="1297287"/>
      </dsp:txXfrm>
    </dsp:sp>
    <dsp:sp modelId="{D2E5859B-FE0E-45F7-B7F0-5AE124D05C2F}">
      <dsp:nvSpPr>
        <dsp:cNvPr id="0" name=""/>
        <dsp:cNvSpPr/>
      </dsp:nvSpPr>
      <dsp:spPr>
        <a:xfrm>
          <a:off x="4952159" y="1177384"/>
          <a:ext cx="1955114" cy="1297287"/>
        </a:xfrm>
        <a:prstGeom prst="rect">
          <a:avLst/>
        </a:prstGeom>
        <a:solidFill>
          <a:schemeClr val="accent5">
            <a:tint val="40000"/>
            <a:alpha val="90000"/>
            <a:hueOff val="-8353708"/>
            <a:satOff val="37530"/>
            <a:lumOff val="258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Ensure proper aseptic insertion technique</a:t>
          </a:r>
          <a:endParaRPr lang="en-US" sz="1600" kern="1200" dirty="0"/>
        </a:p>
      </dsp:txBody>
      <dsp:txXfrm>
        <a:off x="4952159" y="1177384"/>
        <a:ext cx="1955114" cy="1297287"/>
      </dsp:txXfrm>
    </dsp:sp>
    <dsp:sp modelId="{C6F33F62-8DE5-4EA2-9E2B-6CADA29032F5}">
      <dsp:nvSpPr>
        <dsp:cNvPr id="0" name=""/>
        <dsp:cNvSpPr/>
      </dsp:nvSpPr>
      <dsp:spPr>
        <a:xfrm>
          <a:off x="6907273" y="1177384"/>
          <a:ext cx="1886073" cy="1297287"/>
        </a:xfrm>
        <a:prstGeom prst="rect">
          <a:avLst/>
        </a:prstGeom>
        <a:solidFill>
          <a:schemeClr val="accent5">
            <a:tint val="40000"/>
            <a:alpha val="90000"/>
            <a:hueOff val="-9547094"/>
            <a:satOff val="42892"/>
            <a:lumOff val="2948"/>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Follow maintenance and removal template for care and removal of the catheter</a:t>
          </a:r>
          <a:endParaRPr lang="en-US" sz="1600" kern="1200" dirty="0"/>
        </a:p>
      </dsp:txBody>
      <dsp:txXfrm>
        <a:off x="6907273" y="1177384"/>
        <a:ext cx="1886073" cy="1297287"/>
      </dsp:txXfrm>
    </dsp:sp>
    <dsp:sp modelId="{0F64E8C2-DB43-4762-8F9E-BF0F0E24E01F}">
      <dsp:nvSpPr>
        <dsp:cNvPr id="0" name=""/>
        <dsp:cNvSpPr/>
      </dsp:nvSpPr>
      <dsp:spPr>
        <a:xfrm>
          <a:off x="8804194" y="1177384"/>
          <a:ext cx="1482805" cy="1297287"/>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00"/>
              </a:solidFill>
            </a:rPr>
            <a:t>Measure CAUTI rates  monthly </a:t>
          </a:r>
          <a:endParaRPr lang="en-US" sz="1600" kern="1200" dirty="0">
            <a:solidFill>
              <a:srgbClr val="000000"/>
            </a:solidFill>
          </a:endParaRPr>
        </a:p>
      </dsp:txBody>
      <dsp:txXfrm>
        <a:off x="8804194" y="1177384"/>
        <a:ext cx="1482805" cy="129728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defTabSz="928688">
              <a:defRPr sz="1200"/>
            </a:lvl1pPr>
          </a:lstStyle>
          <a:p>
            <a:endParaRPr lang="en-US"/>
          </a:p>
        </p:txBody>
      </p:sp>
      <p:sp>
        <p:nvSpPr>
          <p:cNvPr id="9830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a:defRPr sz="1200"/>
            </a:lvl1pPr>
          </a:lstStyle>
          <a:p>
            <a:endParaRPr lang="en-US"/>
          </a:p>
        </p:txBody>
      </p:sp>
      <p:sp>
        <p:nvSpPr>
          <p:cNvPr id="98308" name="Rectangle 4"/>
          <p:cNvSpPr>
            <a:spLocks noGrp="1" noRot="1" noChangeAspect="1" noChangeArrowheads="1" noTextEdit="1"/>
          </p:cNvSpPr>
          <p:nvPr>
            <p:ph type="sldImg" idx="2"/>
          </p:nvPr>
        </p:nvSpPr>
        <p:spPr bwMode="auto">
          <a:xfrm>
            <a:off x="885825" y="695325"/>
            <a:ext cx="5214938" cy="3476625"/>
          </a:xfrm>
          <a:prstGeom prst="rect">
            <a:avLst/>
          </a:prstGeom>
          <a:noFill/>
          <a:ln w="9525">
            <a:solidFill>
              <a:srgbClr val="000000"/>
            </a:solidFill>
            <a:miter lim="800000"/>
            <a:headEnd/>
            <a:tailEnd/>
          </a:ln>
          <a:effectLst/>
        </p:spPr>
      </p:sp>
      <p:sp>
        <p:nvSpPr>
          <p:cNvPr id="9830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831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defTabSz="928688">
              <a:defRPr sz="1200"/>
            </a:lvl1pPr>
          </a:lstStyle>
          <a:p>
            <a:endParaRPr lang="en-US"/>
          </a:p>
        </p:txBody>
      </p:sp>
      <p:sp>
        <p:nvSpPr>
          <p:cNvPr id="9831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a:defRPr sz="1200"/>
            </a:lvl1pPr>
          </a:lstStyle>
          <a:p>
            <a:fld id="{DFF09825-8ABF-4DA2-8D2E-418975A1FB7C}" type="slidenum">
              <a:rPr lang="en-US"/>
              <a:pPr/>
              <a:t>‹#›</a:t>
            </a:fld>
            <a:endParaRPr lang="en-US"/>
          </a:p>
        </p:txBody>
      </p:sp>
    </p:spTree>
    <p:extLst>
      <p:ext uri="{BB962C8B-B14F-4D97-AF65-F5344CB8AC3E}">
        <p14:creationId xmlns:p14="http://schemas.microsoft.com/office/powerpoint/2010/main" val="14737278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E9ADFF-2955-47C8-A15D-F5C3FBBE5E95}" type="slidenum">
              <a:rPr lang="en-US"/>
              <a:pPr/>
              <a:t>1</a:t>
            </a:fld>
            <a:endParaRPr lang="en-US"/>
          </a:p>
        </p:txBody>
      </p:sp>
      <p:sp>
        <p:nvSpPr>
          <p:cNvPr id="1355778" name="Rectangle 2"/>
          <p:cNvSpPr>
            <a:spLocks noGrp="1" noRot="1" noChangeAspect="1" noChangeArrowheads="1"/>
          </p:cNvSpPr>
          <p:nvPr>
            <p:ph type="sldImg"/>
          </p:nvPr>
        </p:nvSpPr>
        <p:spPr bwMode="auto">
          <a:xfrm>
            <a:off x="885825" y="695325"/>
            <a:ext cx="5214938" cy="3476625"/>
          </a:xfrm>
          <a:prstGeom prst="rect">
            <a:avLst/>
          </a:prstGeom>
          <a:solidFill>
            <a:srgbClr val="FFFFFF"/>
          </a:solidFill>
          <a:ln>
            <a:solidFill>
              <a:srgbClr val="000000"/>
            </a:solidFill>
            <a:miter lim="800000"/>
            <a:headEnd/>
            <a:tailEnd/>
          </a:ln>
        </p:spPr>
      </p:sp>
      <p:sp>
        <p:nvSpPr>
          <p:cNvPr id="1355779" name="Rectangle 3"/>
          <p:cNvSpPr>
            <a:spLocks noGrp="1" noChangeArrowheads="1"/>
          </p:cNvSpPr>
          <p:nvPr>
            <p:ph type="body" idx="1"/>
          </p:nvPr>
        </p:nvSpPr>
        <p:spPr bwMode="auto">
          <a:xfrm>
            <a:off x="465138" y="4403725"/>
            <a:ext cx="6132512" cy="4171950"/>
          </a:xfrm>
          <a:prstGeom prst="rect">
            <a:avLst/>
          </a:prstGeom>
          <a:solidFill>
            <a:srgbClr val="FFFFFF"/>
          </a:solidFill>
          <a:ln>
            <a:solidFill>
              <a:srgbClr val="000000"/>
            </a:solidFill>
            <a:miter lim="800000"/>
            <a:headEnd/>
            <a:tailEnd/>
          </a:ln>
        </p:spPr>
        <p:txBody>
          <a:bodyPr/>
          <a:lstStyle/>
          <a:p>
            <a:pPr>
              <a:lnSpc>
                <a:spcPct val="150000"/>
              </a:lnSpc>
            </a:pPr>
            <a:r>
              <a:rPr lang="en-US" sz="2800"/>
              <a:t>I would like to begin by acknowledging my collaborators</a:t>
            </a:r>
            <a:r>
              <a:rPr lang="en-US" sz="2400"/>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76BF83-F00E-4AF8-9E71-40E21F1F6BD8}" type="slidenum">
              <a:rPr lang="en-US"/>
              <a:pPr/>
              <a:t>12</a:t>
            </a:fld>
            <a:endParaRPr lang="en-US"/>
          </a:p>
        </p:txBody>
      </p:sp>
      <p:sp>
        <p:nvSpPr>
          <p:cNvPr id="1895426" name="Rectangle 2"/>
          <p:cNvSpPr>
            <a:spLocks noGrp="1" noChangeArrowheads="1"/>
          </p:cNvSpPr>
          <p:nvPr>
            <p:ph type="body" idx="1"/>
          </p:nvPr>
        </p:nvSpPr>
        <p:spPr>
          <a:ln/>
        </p:spPr>
        <p:txBody>
          <a:bodyPr lIns="91918" tIns="45152" rIns="91918" bIns="45152"/>
          <a:lstStyle/>
          <a:p>
            <a:endParaRPr lang="en-US"/>
          </a:p>
        </p:txBody>
      </p:sp>
      <p:sp>
        <p:nvSpPr>
          <p:cNvPr id="1895427" name="Rectangle 3"/>
          <p:cNvSpPr>
            <a:spLocks noGrp="1" noRot="1" noChangeAspect="1" noChangeArrowheads="1" noTextEdit="1"/>
          </p:cNvSpPr>
          <p:nvPr>
            <p:ph type="sldImg"/>
          </p:nvPr>
        </p:nvSpPr>
        <p:spPr>
          <a:xfrm>
            <a:off x="885825" y="695325"/>
            <a:ext cx="5214938" cy="3476625"/>
          </a:xfrm>
          <a:ln w="12700" cap="flat">
            <a:solidFill>
              <a:schemeClr val="tx1"/>
            </a:solid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123A5F17-5FB2-4C5C-BB20-CA6BA882DF43}" type="slidenum">
              <a:rPr lang="en-US" smtClean="0"/>
              <a:pPr/>
              <a:t>15</a:t>
            </a:fld>
            <a:endParaRPr lang="en-US" smtClean="0"/>
          </a:p>
        </p:txBody>
      </p:sp>
      <p:sp>
        <p:nvSpPr>
          <p:cNvPr id="111619" name="Rectangle 2"/>
          <p:cNvSpPr>
            <a:spLocks noGrp="1" noRot="1" noChangeAspect="1" noChangeArrowheads="1" noTextEdit="1"/>
          </p:cNvSpPr>
          <p:nvPr>
            <p:ph type="sldImg"/>
          </p:nvPr>
        </p:nvSpPr>
        <p:spPr>
          <a:xfrm>
            <a:off x="866775" y="153988"/>
            <a:ext cx="5214938" cy="3476625"/>
          </a:xfrm>
          <a:ln/>
        </p:spPr>
      </p:sp>
      <p:sp>
        <p:nvSpPr>
          <p:cNvPr id="111620" name="Rectangle 3"/>
          <p:cNvSpPr>
            <a:spLocks noGrp="1" noChangeArrowheads="1"/>
          </p:cNvSpPr>
          <p:nvPr>
            <p:ph type="body" idx="1"/>
          </p:nvPr>
        </p:nvSpPr>
        <p:spPr>
          <a:xfrm>
            <a:off x="387350" y="3708400"/>
            <a:ext cx="6442075" cy="4325938"/>
          </a:xfrm>
          <a:noFill/>
          <a:ln/>
        </p:spPr>
        <p:txBody>
          <a:bodyPr/>
          <a:lstStyle/>
          <a:p>
            <a:pPr>
              <a:spcAft>
                <a:spcPct val="40000"/>
              </a:spcAft>
            </a:pPr>
            <a:endParaRPr lang="en-US" sz="23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123A5F17-5FB2-4C5C-BB20-CA6BA882DF43}" type="slidenum">
              <a:rPr lang="en-US" smtClean="0"/>
              <a:pPr/>
              <a:t>17</a:t>
            </a:fld>
            <a:endParaRPr lang="en-US" smtClean="0"/>
          </a:p>
        </p:txBody>
      </p:sp>
      <p:sp>
        <p:nvSpPr>
          <p:cNvPr id="111619" name="Rectangle 2"/>
          <p:cNvSpPr>
            <a:spLocks noGrp="1" noRot="1" noChangeAspect="1" noChangeArrowheads="1" noTextEdit="1"/>
          </p:cNvSpPr>
          <p:nvPr>
            <p:ph type="sldImg"/>
          </p:nvPr>
        </p:nvSpPr>
        <p:spPr>
          <a:xfrm>
            <a:off x="866775" y="153988"/>
            <a:ext cx="5214938" cy="3476625"/>
          </a:xfrm>
          <a:ln/>
        </p:spPr>
      </p:sp>
      <p:sp>
        <p:nvSpPr>
          <p:cNvPr id="111620" name="Rectangle 3"/>
          <p:cNvSpPr>
            <a:spLocks noGrp="1" noChangeArrowheads="1"/>
          </p:cNvSpPr>
          <p:nvPr>
            <p:ph type="body" idx="1"/>
          </p:nvPr>
        </p:nvSpPr>
        <p:spPr>
          <a:xfrm>
            <a:off x="387350" y="3708400"/>
            <a:ext cx="6442075" cy="4325938"/>
          </a:xfrm>
          <a:noFill/>
          <a:ln/>
        </p:spPr>
        <p:txBody>
          <a:bodyPr/>
          <a:lstStyle/>
          <a:p>
            <a:pPr>
              <a:spcAft>
                <a:spcPct val="40000"/>
              </a:spcAft>
            </a:pPr>
            <a:endParaRPr lang="en-US" sz="23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695325"/>
            <a:ext cx="5214938" cy="3476625"/>
          </a:xfrm>
        </p:spPr>
      </p:sp>
      <p:sp>
        <p:nvSpPr>
          <p:cNvPr id="3" name="Notes Placeholder 2"/>
          <p:cNvSpPr>
            <a:spLocks noGrp="1"/>
          </p:cNvSpPr>
          <p:nvPr>
            <p:ph type="body" idx="1"/>
          </p:nvPr>
        </p:nvSpPr>
        <p:spPr/>
        <p:txBody>
          <a:bodyPr/>
          <a:lstStyle/>
          <a:p>
            <a:r>
              <a:rPr lang="en-US" dirty="0" smtClean="0"/>
              <a:t>Sarah</a:t>
            </a:r>
            <a:endParaRPr lang="en-US" dirty="0"/>
          </a:p>
        </p:txBody>
      </p:sp>
      <p:sp>
        <p:nvSpPr>
          <p:cNvPr id="4" name="Slide Number Placeholder 3"/>
          <p:cNvSpPr>
            <a:spLocks noGrp="1"/>
          </p:cNvSpPr>
          <p:nvPr>
            <p:ph type="sldNum" sz="quarter" idx="10"/>
          </p:nvPr>
        </p:nvSpPr>
        <p:spPr/>
        <p:txBody>
          <a:bodyPr/>
          <a:lstStyle/>
          <a:p>
            <a:fld id="{DFF09825-8ABF-4DA2-8D2E-418975A1FB7C}" type="slidenum">
              <a:rPr lang="en-US" smtClean="0"/>
              <a:pPr/>
              <a:t>18</a:t>
            </a:fld>
            <a:endParaRPr lang="en-US"/>
          </a:p>
        </p:txBody>
      </p:sp>
    </p:spTree>
    <p:extLst>
      <p:ext uri="{BB962C8B-B14F-4D97-AF65-F5344CB8AC3E}">
        <p14:creationId xmlns:p14="http://schemas.microsoft.com/office/powerpoint/2010/main" val="384880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695325"/>
            <a:ext cx="5214938" cy="3476625"/>
          </a:xfrm>
        </p:spPr>
      </p:sp>
      <p:sp>
        <p:nvSpPr>
          <p:cNvPr id="3" name="Notes Placeholder 2"/>
          <p:cNvSpPr>
            <a:spLocks noGrp="1"/>
          </p:cNvSpPr>
          <p:nvPr>
            <p:ph type="body" idx="1"/>
          </p:nvPr>
        </p:nvSpPr>
        <p:spPr/>
        <p:txBody>
          <a:bodyPr/>
          <a:lstStyle/>
          <a:p>
            <a:r>
              <a:rPr lang="en-US" dirty="0" smtClean="0"/>
              <a:t/>
            </a:r>
            <a:br>
              <a:rPr lang="en-US" dirty="0" smtClean="0"/>
            </a:br>
            <a:r>
              <a:rPr lang="en-US" dirty="0" smtClean="0"/>
              <a:t>Sarah</a:t>
            </a:r>
            <a:endParaRPr lang="en-US" dirty="0"/>
          </a:p>
        </p:txBody>
      </p:sp>
      <p:sp>
        <p:nvSpPr>
          <p:cNvPr id="4" name="Slide Number Placeholder 3"/>
          <p:cNvSpPr>
            <a:spLocks noGrp="1"/>
          </p:cNvSpPr>
          <p:nvPr>
            <p:ph type="sldNum" sz="quarter" idx="10"/>
          </p:nvPr>
        </p:nvSpPr>
        <p:spPr/>
        <p:txBody>
          <a:bodyPr/>
          <a:lstStyle/>
          <a:p>
            <a:fld id="{DFF09825-8ABF-4DA2-8D2E-418975A1FB7C}" type="slidenum">
              <a:rPr lang="en-US" smtClean="0"/>
              <a:pPr/>
              <a:t>19</a:t>
            </a:fld>
            <a:endParaRPr lang="en-US"/>
          </a:p>
        </p:txBody>
      </p:sp>
    </p:spTree>
    <p:extLst>
      <p:ext uri="{BB962C8B-B14F-4D97-AF65-F5344CB8AC3E}">
        <p14:creationId xmlns:p14="http://schemas.microsoft.com/office/powerpoint/2010/main" val="3103499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C6EE5D-F51A-49CC-8D68-0C43686C0E41}" type="slidenum">
              <a:rPr lang="en-US"/>
              <a:pPr/>
              <a:t>20</a:t>
            </a:fld>
            <a:endParaRPr lang="en-US"/>
          </a:p>
        </p:txBody>
      </p:sp>
      <p:sp>
        <p:nvSpPr>
          <p:cNvPr id="2363394" name="Rectangle 2"/>
          <p:cNvSpPr>
            <a:spLocks noGrp="1" noRot="1" noChangeAspect="1" noChangeArrowheads="1" noTextEdit="1"/>
          </p:cNvSpPr>
          <p:nvPr>
            <p:ph type="sldImg"/>
          </p:nvPr>
        </p:nvSpPr>
        <p:spPr>
          <a:xfrm>
            <a:off x="885825" y="695325"/>
            <a:ext cx="5213350" cy="3476625"/>
          </a:xfrm>
          <a:ln/>
        </p:spPr>
      </p:sp>
      <p:sp>
        <p:nvSpPr>
          <p:cNvPr id="2363395" name="Rectangle 3"/>
          <p:cNvSpPr>
            <a:spLocks noGrp="1" noChangeArrowheads="1"/>
          </p:cNvSpPr>
          <p:nvPr>
            <p:ph type="body" idx="1"/>
          </p:nvPr>
        </p:nvSpPr>
        <p:spPr>
          <a:xfrm>
            <a:off x="698501" y="4403725"/>
            <a:ext cx="5588000" cy="4171950"/>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695325"/>
            <a:ext cx="5214938" cy="3476625"/>
          </a:xfrm>
        </p:spPr>
      </p:sp>
      <p:sp>
        <p:nvSpPr>
          <p:cNvPr id="3" name="Notes Placeholder 2"/>
          <p:cNvSpPr>
            <a:spLocks noGrp="1"/>
          </p:cNvSpPr>
          <p:nvPr>
            <p:ph type="body" idx="1"/>
          </p:nvPr>
        </p:nvSpPr>
        <p:spPr/>
        <p:txBody>
          <a:bodyPr/>
          <a:lstStyle/>
          <a:p>
            <a:r>
              <a:rPr lang="en-US" dirty="0" smtClean="0"/>
              <a:t>Sarah</a:t>
            </a:r>
            <a:endParaRPr lang="en-US" dirty="0"/>
          </a:p>
        </p:txBody>
      </p:sp>
      <p:sp>
        <p:nvSpPr>
          <p:cNvPr id="4" name="Slide Number Placeholder 3"/>
          <p:cNvSpPr>
            <a:spLocks noGrp="1"/>
          </p:cNvSpPr>
          <p:nvPr>
            <p:ph type="sldNum" sz="quarter" idx="10"/>
          </p:nvPr>
        </p:nvSpPr>
        <p:spPr/>
        <p:txBody>
          <a:bodyPr/>
          <a:lstStyle/>
          <a:p>
            <a:fld id="{DFF09825-8ABF-4DA2-8D2E-418975A1FB7C}" type="slidenum">
              <a:rPr lang="en-US" smtClean="0"/>
              <a:pPr/>
              <a:t>21</a:t>
            </a:fld>
            <a:endParaRPr lang="en-US"/>
          </a:p>
        </p:txBody>
      </p:sp>
    </p:spTree>
    <p:extLst>
      <p:ext uri="{BB962C8B-B14F-4D97-AF65-F5344CB8AC3E}">
        <p14:creationId xmlns:p14="http://schemas.microsoft.com/office/powerpoint/2010/main" val="384880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695325"/>
            <a:ext cx="5214938" cy="3476625"/>
          </a:xfrm>
        </p:spPr>
      </p:sp>
      <p:sp>
        <p:nvSpPr>
          <p:cNvPr id="3" name="Notes Placeholder 2"/>
          <p:cNvSpPr>
            <a:spLocks noGrp="1"/>
          </p:cNvSpPr>
          <p:nvPr>
            <p:ph type="body" idx="1"/>
          </p:nvPr>
        </p:nvSpPr>
        <p:spPr/>
        <p:txBody>
          <a:bodyPr/>
          <a:lstStyle/>
          <a:p>
            <a:r>
              <a:rPr lang="en-US" dirty="0" smtClean="0"/>
              <a:t>Sarah</a:t>
            </a:r>
            <a:endParaRPr lang="en-US" dirty="0"/>
          </a:p>
        </p:txBody>
      </p:sp>
      <p:sp>
        <p:nvSpPr>
          <p:cNvPr id="4" name="Slide Number Placeholder 3"/>
          <p:cNvSpPr>
            <a:spLocks noGrp="1"/>
          </p:cNvSpPr>
          <p:nvPr>
            <p:ph type="sldNum" sz="quarter" idx="10"/>
          </p:nvPr>
        </p:nvSpPr>
        <p:spPr/>
        <p:txBody>
          <a:bodyPr/>
          <a:lstStyle/>
          <a:p>
            <a:fld id="{DFF09825-8ABF-4DA2-8D2E-418975A1FB7C}" type="slidenum">
              <a:rPr lang="en-US" smtClean="0"/>
              <a:pPr/>
              <a:t>23</a:t>
            </a:fld>
            <a:endParaRPr lang="en-US"/>
          </a:p>
        </p:txBody>
      </p:sp>
    </p:spTree>
    <p:extLst>
      <p:ext uri="{BB962C8B-B14F-4D97-AF65-F5344CB8AC3E}">
        <p14:creationId xmlns:p14="http://schemas.microsoft.com/office/powerpoint/2010/main" val="3921922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123A5F17-5FB2-4C5C-BB20-CA6BA882DF43}" type="slidenum">
              <a:rPr lang="en-US" smtClean="0"/>
              <a:pPr/>
              <a:t>34</a:t>
            </a:fld>
            <a:endParaRPr lang="en-US" smtClean="0"/>
          </a:p>
        </p:txBody>
      </p:sp>
      <p:sp>
        <p:nvSpPr>
          <p:cNvPr id="111619" name="Rectangle 2"/>
          <p:cNvSpPr>
            <a:spLocks noGrp="1" noRot="1" noChangeAspect="1" noChangeArrowheads="1" noTextEdit="1"/>
          </p:cNvSpPr>
          <p:nvPr>
            <p:ph type="sldImg"/>
          </p:nvPr>
        </p:nvSpPr>
        <p:spPr>
          <a:xfrm>
            <a:off x="866775" y="153988"/>
            <a:ext cx="5214938" cy="3476625"/>
          </a:xfrm>
          <a:ln/>
        </p:spPr>
      </p:sp>
      <p:sp>
        <p:nvSpPr>
          <p:cNvPr id="111620" name="Rectangle 3"/>
          <p:cNvSpPr>
            <a:spLocks noGrp="1" noChangeArrowheads="1"/>
          </p:cNvSpPr>
          <p:nvPr>
            <p:ph type="body" idx="1"/>
          </p:nvPr>
        </p:nvSpPr>
        <p:spPr>
          <a:xfrm>
            <a:off x="387350" y="3708400"/>
            <a:ext cx="6442075" cy="4325938"/>
          </a:xfrm>
          <a:noFill/>
          <a:ln/>
        </p:spPr>
        <p:txBody>
          <a:bodyPr/>
          <a:lstStyle/>
          <a:p>
            <a:pPr>
              <a:spcAft>
                <a:spcPct val="40000"/>
              </a:spcAft>
            </a:pPr>
            <a:endParaRPr lang="en-US" sz="23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695325"/>
            <a:ext cx="5214938" cy="3476625"/>
          </a:xfrm>
        </p:spPr>
      </p:sp>
      <p:sp>
        <p:nvSpPr>
          <p:cNvPr id="3" name="Notes Placeholder 2"/>
          <p:cNvSpPr>
            <a:spLocks noGrp="1"/>
          </p:cNvSpPr>
          <p:nvPr>
            <p:ph type="body" idx="1"/>
          </p:nvPr>
        </p:nvSpPr>
        <p:spPr/>
        <p:txBody>
          <a:bodyPr/>
          <a:lstStyle/>
          <a:p>
            <a:r>
              <a:rPr lang="en-US" dirty="0" smtClean="0"/>
              <a:t>“Thinking, Fast and Slow”</a:t>
            </a:r>
            <a:endParaRPr lang="en-US" dirty="0"/>
          </a:p>
        </p:txBody>
      </p:sp>
      <p:sp>
        <p:nvSpPr>
          <p:cNvPr id="4" name="Slide Number Placeholder 3"/>
          <p:cNvSpPr>
            <a:spLocks noGrp="1"/>
          </p:cNvSpPr>
          <p:nvPr>
            <p:ph type="sldNum" sz="quarter" idx="10"/>
          </p:nvPr>
        </p:nvSpPr>
        <p:spPr/>
        <p:txBody>
          <a:bodyPr/>
          <a:lstStyle/>
          <a:p>
            <a:fld id="{34C620C1-7B98-4FB3-8E17-E791E40A7E0B}" type="slidenum">
              <a:rPr lang="en-US">
                <a:solidFill>
                  <a:srgbClr val="000000"/>
                </a:solidFill>
              </a:rPr>
              <a:pPr/>
              <a:t>38</a:t>
            </a:fld>
            <a:endParaRPr lang="en-US">
              <a:solidFill>
                <a:srgbClr val="000000"/>
              </a:solidFill>
            </a:endParaRPr>
          </a:p>
        </p:txBody>
      </p:sp>
    </p:spTree>
    <p:extLst>
      <p:ext uri="{BB962C8B-B14F-4D97-AF65-F5344CB8AC3E}">
        <p14:creationId xmlns:p14="http://schemas.microsoft.com/office/powerpoint/2010/main" val="1594778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EC26540C-102B-40D9-AF5D-948EC5EB23A7}" type="slidenum">
              <a:rPr lang="en-US" smtClean="0"/>
              <a:pPr/>
              <a:t>3</a:t>
            </a:fld>
            <a:endParaRPr lang="en-US" smtClean="0"/>
          </a:p>
        </p:txBody>
      </p:sp>
      <p:sp>
        <p:nvSpPr>
          <p:cNvPr id="104451" name="Rectangle 2"/>
          <p:cNvSpPr>
            <a:spLocks noGrp="1" noRot="1" noChangeAspect="1" noChangeArrowheads="1" noTextEdit="1"/>
          </p:cNvSpPr>
          <p:nvPr>
            <p:ph type="sldImg"/>
          </p:nvPr>
        </p:nvSpPr>
        <p:spPr>
          <a:xfrm>
            <a:off x="885825" y="695325"/>
            <a:ext cx="5214938" cy="3476625"/>
          </a:xfrm>
          <a:ln/>
        </p:spPr>
      </p:sp>
      <p:sp>
        <p:nvSpPr>
          <p:cNvPr id="104452" name="Rectangle 3"/>
          <p:cNvSpPr>
            <a:spLocks noGrp="1" noChangeArrowheads="1"/>
          </p:cNvSpPr>
          <p:nvPr>
            <p:ph type="body" idx="1"/>
          </p:nvPr>
        </p:nvSpPr>
        <p:spPr>
          <a:xfrm>
            <a:off x="387350" y="4403725"/>
            <a:ext cx="6132513" cy="4171950"/>
          </a:xfrm>
          <a:noFill/>
          <a:ln/>
        </p:spPr>
        <p:txBody>
          <a:bodyPr/>
          <a:lstStyle/>
          <a:p>
            <a:pPr>
              <a:spcAft>
                <a:spcPct val="45000"/>
              </a:spcAft>
            </a:pPr>
            <a:endParaRPr lang="en-US" sz="24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695325"/>
            <a:ext cx="5213350" cy="3476625"/>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871EC07-8002-4B15-B793-4F637C9946E7}" type="datetime1">
              <a:rPr lang="en-US">
                <a:solidFill>
                  <a:srgbClr val="000000"/>
                </a:solidFill>
              </a:rPr>
              <a:pPr/>
              <a:t>10/1/2015</a:t>
            </a:fld>
            <a:endParaRPr lang="en-US">
              <a:solidFill>
                <a:srgbClr val="000000"/>
              </a:solidFill>
            </a:endParaRPr>
          </a:p>
        </p:txBody>
      </p:sp>
      <p:sp>
        <p:nvSpPr>
          <p:cNvPr id="5" name="Slide Number Placeholder 4"/>
          <p:cNvSpPr>
            <a:spLocks noGrp="1"/>
          </p:cNvSpPr>
          <p:nvPr>
            <p:ph type="sldNum" sz="quarter" idx="11"/>
          </p:nvPr>
        </p:nvSpPr>
        <p:spPr/>
        <p:txBody>
          <a:bodyPr/>
          <a:lstStyle/>
          <a:p>
            <a:fld id="{F215CB09-CD59-744F-B6B5-131698F97FC2}" type="slidenum">
              <a:rPr lang="en-US">
                <a:solidFill>
                  <a:srgbClr val="000000"/>
                </a:solidFill>
              </a:rPr>
              <a:pPr/>
              <a:t>39</a:t>
            </a:fld>
            <a:endParaRPr lang="en-US">
              <a:solidFill>
                <a:srgbClr val="000000"/>
              </a:solidFill>
            </a:endParaRPr>
          </a:p>
        </p:txBody>
      </p:sp>
    </p:spTree>
    <p:extLst>
      <p:ext uri="{BB962C8B-B14F-4D97-AF65-F5344CB8AC3E}">
        <p14:creationId xmlns:p14="http://schemas.microsoft.com/office/powerpoint/2010/main" val="1100445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61B85CCA-1AD7-4ECA-9245-DBC1606BE428}" type="slidenum">
              <a:rPr lang="en-US" smtClean="0"/>
              <a:pPr/>
              <a:t>40</a:t>
            </a:fld>
            <a:endParaRPr lang="en-US" smtClean="0"/>
          </a:p>
        </p:txBody>
      </p:sp>
      <p:sp>
        <p:nvSpPr>
          <p:cNvPr id="142339" name="Rectangle 2"/>
          <p:cNvSpPr>
            <a:spLocks noGrp="1" noRot="1" noChangeAspect="1" noChangeArrowheads="1" noTextEdit="1"/>
          </p:cNvSpPr>
          <p:nvPr>
            <p:ph type="sldImg"/>
          </p:nvPr>
        </p:nvSpPr>
        <p:spPr>
          <a:xfrm>
            <a:off x="885825" y="695325"/>
            <a:ext cx="5214938" cy="3476625"/>
          </a:xfrm>
          <a:ln/>
        </p:spPr>
      </p:sp>
      <p:sp>
        <p:nvSpPr>
          <p:cNvPr id="142340"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2E8BCD-E111-4F01-96BF-9AA64F6FE63C}" type="slidenum">
              <a:rPr lang="en-US"/>
              <a:pPr/>
              <a:t>41</a:t>
            </a:fld>
            <a:endParaRPr lang="en-US"/>
          </a:p>
        </p:txBody>
      </p:sp>
      <p:sp>
        <p:nvSpPr>
          <p:cNvPr id="2257922" name="Rectangle 2"/>
          <p:cNvSpPr>
            <a:spLocks noGrp="1" noRot="1" noChangeAspect="1" noChangeArrowheads="1" noTextEdit="1"/>
          </p:cNvSpPr>
          <p:nvPr>
            <p:ph type="sldImg"/>
          </p:nvPr>
        </p:nvSpPr>
        <p:spPr>
          <a:xfrm>
            <a:off x="885825" y="695325"/>
            <a:ext cx="5213350" cy="3476625"/>
          </a:xfrm>
          <a:ln/>
        </p:spPr>
      </p:sp>
      <p:sp>
        <p:nvSpPr>
          <p:cNvPr id="2257923" name="Rectangle 3"/>
          <p:cNvSpPr>
            <a:spLocks noGrp="1" noChangeArrowheads="1"/>
          </p:cNvSpPr>
          <p:nvPr>
            <p:ph type="body" idx="1"/>
          </p:nvPr>
        </p:nvSpPr>
        <p:spPr>
          <a:xfrm>
            <a:off x="698500" y="4403725"/>
            <a:ext cx="5588000" cy="417195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695325"/>
            <a:ext cx="5214938" cy="3476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09825-8ABF-4DA2-8D2E-418975A1FB7C}" type="slidenum">
              <a:rPr lang="en-US" smtClean="0"/>
              <a:pPr/>
              <a:t>4</a:t>
            </a:fld>
            <a:endParaRPr lang="en-US"/>
          </a:p>
        </p:txBody>
      </p:sp>
    </p:spTree>
    <p:extLst>
      <p:ext uri="{BB962C8B-B14F-4D97-AF65-F5344CB8AC3E}">
        <p14:creationId xmlns:p14="http://schemas.microsoft.com/office/powerpoint/2010/main" val="852081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xfrm>
            <a:off x="885825" y="695325"/>
            <a:ext cx="5214938" cy="3476625"/>
          </a:xfrm>
          <a:ln/>
        </p:spPr>
      </p:sp>
      <p:sp>
        <p:nvSpPr>
          <p:cNvPr id="3993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Rot="1" noChangeAspect="1" noChangeArrowheads="1"/>
          </p:cNvSpPr>
          <p:nvPr>
            <p:ph type="sldImg"/>
          </p:nvPr>
        </p:nvSpPr>
        <p:spPr>
          <a:xfrm>
            <a:off x="885825" y="695325"/>
            <a:ext cx="5213350" cy="3476625"/>
          </a:xfrm>
          <a:solidFill>
            <a:srgbClr val="FFFFFF"/>
          </a:solidFill>
          <a:ln/>
        </p:spPr>
      </p:sp>
      <p:sp>
        <p:nvSpPr>
          <p:cNvPr id="9218"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hangingPunct="1">
              <a:defRPr/>
            </a:pPr>
            <a:r>
              <a:rPr lang="en-US" smtClean="0">
                <a:latin typeface="Helvetica" charset="0"/>
                <a:ea typeface="ＭＳ Ｐゴシック" charset="0"/>
                <a:cs typeface="Helvetica" charset="0"/>
                <a:sym typeface="Helvetica" charset="0"/>
              </a:rPr>
              <a:t>Much of the my discussion today will focus on ways to DISRUPT the lifecycle of the urinary catheter, so I have organized the discussion of interventions and challenges based upon 4 ways to address catheter use.  </a:t>
            </a:r>
          </a:p>
          <a:p>
            <a:pPr eaLnBrk="1" hangingPunct="1">
              <a:defRPr/>
            </a:pPr>
            <a:endParaRPr lang="en-US" smtClean="0">
              <a:latin typeface="Helvetica" charset="0"/>
              <a:ea typeface="ＭＳ Ｐゴシック" charset="0"/>
              <a:cs typeface="Helvetica" charset="0"/>
              <a:sym typeface="Helvetica" charset="0"/>
            </a:endParaRPr>
          </a:p>
          <a:p>
            <a:pPr eaLnBrk="1" hangingPunct="1">
              <a:defRPr/>
            </a:pPr>
            <a:r>
              <a:rPr lang="en-US" smtClean="0">
                <a:latin typeface="Helvetica" charset="0"/>
                <a:ea typeface="ＭＳ Ｐゴシック" charset="0"/>
                <a:cs typeface="Helvetica" charset="0"/>
                <a:sym typeface="Helvetica" charset="0"/>
              </a:rPr>
              <a:t>FIrst, to prevent unnecessary and improper placement.</a:t>
            </a:r>
          </a:p>
          <a:p>
            <a:pPr eaLnBrk="1" hangingPunct="1">
              <a:defRPr/>
            </a:pPr>
            <a:r>
              <a:rPr lang="en-US" smtClean="0">
                <a:latin typeface="Helvetica" charset="0"/>
                <a:ea typeface="ＭＳ Ｐゴシック" charset="0"/>
                <a:cs typeface="Helvetica" charset="0"/>
                <a:sym typeface="Helvetica" charset="0"/>
              </a:rPr>
              <a:t>Second, to maintain awareness and proper care of catheters already in place.</a:t>
            </a:r>
          </a:p>
          <a:p>
            <a:pPr eaLnBrk="1" hangingPunct="1">
              <a:defRPr/>
            </a:pPr>
            <a:r>
              <a:rPr lang="en-US" smtClean="0">
                <a:latin typeface="Helvetica" charset="0"/>
                <a:ea typeface="ＭＳ Ｐゴシック" charset="0"/>
                <a:cs typeface="Helvetica" charset="0"/>
                <a:sym typeface="Helvetica" charset="0"/>
              </a:rPr>
              <a:t>Third, to prompt catheter removal....by the use of catheter reminders and stop-orders, </a:t>
            </a:r>
          </a:p>
          <a:p>
            <a:pPr eaLnBrk="1" hangingPunct="1">
              <a:defRPr/>
            </a:pPr>
            <a:r>
              <a:rPr lang="en-US" smtClean="0">
                <a:latin typeface="Helvetica" charset="0"/>
                <a:ea typeface="ＭＳ Ｐゴシック" charset="0"/>
                <a:cs typeface="Helvetica" charset="0"/>
                <a:sym typeface="Helvetica" charset="0"/>
              </a:rPr>
              <a:t>and finally, to prevent catheter replacement.    NEXT SLIDE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Rot="1" noChangeAspect="1" noChangeArrowheads="1"/>
          </p:cNvSpPr>
          <p:nvPr>
            <p:ph type="sldImg"/>
          </p:nvPr>
        </p:nvSpPr>
        <p:spPr>
          <a:xfrm>
            <a:off x="885825" y="695325"/>
            <a:ext cx="5213350" cy="3476625"/>
          </a:xfrm>
          <a:solidFill>
            <a:srgbClr val="FFFFFF"/>
          </a:solidFill>
          <a:ln/>
        </p:spPr>
      </p:sp>
      <p:sp>
        <p:nvSpPr>
          <p:cNvPr id="9218"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hangingPunct="1">
              <a:defRPr/>
            </a:pPr>
            <a:r>
              <a:rPr lang="en-US" smtClean="0">
                <a:latin typeface="Helvetica" charset="0"/>
                <a:ea typeface="ＭＳ Ｐゴシック" charset="0"/>
                <a:cs typeface="Helvetica" charset="0"/>
                <a:sym typeface="Helvetica" charset="0"/>
              </a:rPr>
              <a:t>Much of the my discussion today will focus on ways to DISRUPT the lifecycle of the urinary catheter, so I have organized the discussion of interventions and challenges based upon 4 ways to address catheter use.  </a:t>
            </a:r>
          </a:p>
          <a:p>
            <a:pPr eaLnBrk="1" hangingPunct="1">
              <a:defRPr/>
            </a:pPr>
            <a:endParaRPr lang="en-US" smtClean="0">
              <a:latin typeface="Helvetica" charset="0"/>
              <a:ea typeface="ＭＳ Ｐゴシック" charset="0"/>
              <a:cs typeface="Helvetica" charset="0"/>
              <a:sym typeface="Helvetica" charset="0"/>
            </a:endParaRPr>
          </a:p>
          <a:p>
            <a:pPr eaLnBrk="1" hangingPunct="1">
              <a:defRPr/>
            </a:pPr>
            <a:r>
              <a:rPr lang="en-US" smtClean="0">
                <a:latin typeface="Helvetica" charset="0"/>
                <a:ea typeface="ＭＳ Ｐゴシック" charset="0"/>
                <a:cs typeface="Helvetica" charset="0"/>
                <a:sym typeface="Helvetica" charset="0"/>
              </a:rPr>
              <a:t>FIrst, to prevent unnecessary and improper placement.</a:t>
            </a:r>
          </a:p>
          <a:p>
            <a:pPr eaLnBrk="1" hangingPunct="1">
              <a:defRPr/>
            </a:pPr>
            <a:r>
              <a:rPr lang="en-US" smtClean="0">
                <a:latin typeface="Helvetica" charset="0"/>
                <a:ea typeface="ＭＳ Ｐゴシック" charset="0"/>
                <a:cs typeface="Helvetica" charset="0"/>
                <a:sym typeface="Helvetica" charset="0"/>
              </a:rPr>
              <a:t>Second, to maintain awareness and proper care of catheters already in place.</a:t>
            </a:r>
          </a:p>
          <a:p>
            <a:pPr eaLnBrk="1" hangingPunct="1">
              <a:defRPr/>
            </a:pPr>
            <a:r>
              <a:rPr lang="en-US" smtClean="0">
                <a:latin typeface="Helvetica" charset="0"/>
                <a:ea typeface="ＭＳ Ｐゴシック" charset="0"/>
                <a:cs typeface="Helvetica" charset="0"/>
                <a:sym typeface="Helvetica" charset="0"/>
              </a:rPr>
              <a:t>Third, to prompt catheter removal....by the use of catheter reminders and stop-orders, </a:t>
            </a:r>
          </a:p>
          <a:p>
            <a:pPr eaLnBrk="1" hangingPunct="1">
              <a:defRPr/>
            </a:pPr>
            <a:r>
              <a:rPr lang="en-US" smtClean="0">
                <a:latin typeface="Helvetica" charset="0"/>
                <a:ea typeface="ＭＳ Ｐゴシック" charset="0"/>
                <a:cs typeface="Helvetica" charset="0"/>
                <a:sym typeface="Helvetica" charset="0"/>
              </a:rPr>
              <a:t>and finally, to prevent catheter replacement.    NEXT SLIDE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Rot="1" noChangeAspect="1" noChangeArrowheads="1"/>
          </p:cNvSpPr>
          <p:nvPr>
            <p:ph type="sldImg"/>
          </p:nvPr>
        </p:nvSpPr>
        <p:spPr>
          <a:xfrm>
            <a:off x="885825" y="695325"/>
            <a:ext cx="5213350" cy="3476625"/>
          </a:xfrm>
          <a:solidFill>
            <a:srgbClr val="FFFFFF"/>
          </a:solidFill>
          <a:ln/>
        </p:spPr>
      </p:sp>
      <p:sp>
        <p:nvSpPr>
          <p:cNvPr id="9218"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hangingPunct="1">
              <a:defRPr/>
            </a:pPr>
            <a:r>
              <a:rPr lang="en-US" smtClean="0">
                <a:latin typeface="Helvetica" charset="0"/>
                <a:ea typeface="ＭＳ Ｐゴシック" charset="0"/>
                <a:cs typeface="Helvetica" charset="0"/>
                <a:sym typeface="Helvetica" charset="0"/>
              </a:rPr>
              <a:t>Much of the my discussion today will focus on ways to DISRUPT the lifecycle of the urinary catheter, so I have organized the discussion of interventions and challenges based upon 4 ways to address catheter use.  </a:t>
            </a:r>
          </a:p>
          <a:p>
            <a:pPr eaLnBrk="1" hangingPunct="1">
              <a:defRPr/>
            </a:pPr>
            <a:endParaRPr lang="en-US" smtClean="0">
              <a:latin typeface="Helvetica" charset="0"/>
              <a:ea typeface="ＭＳ Ｐゴシック" charset="0"/>
              <a:cs typeface="Helvetica" charset="0"/>
              <a:sym typeface="Helvetica" charset="0"/>
            </a:endParaRPr>
          </a:p>
          <a:p>
            <a:pPr eaLnBrk="1" hangingPunct="1">
              <a:defRPr/>
            </a:pPr>
            <a:r>
              <a:rPr lang="en-US" smtClean="0">
                <a:latin typeface="Helvetica" charset="0"/>
                <a:ea typeface="ＭＳ Ｐゴシック" charset="0"/>
                <a:cs typeface="Helvetica" charset="0"/>
                <a:sym typeface="Helvetica" charset="0"/>
              </a:rPr>
              <a:t>FIrst, to prevent unnecessary and improper placement.</a:t>
            </a:r>
          </a:p>
          <a:p>
            <a:pPr eaLnBrk="1" hangingPunct="1">
              <a:defRPr/>
            </a:pPr>
            <a:r>
              <a:rPr lang="en-US" smtClean="0">
                <a:latin typeface="Helvetica" charset="0"/>
                <a:ea typeface="ＭＳ Ｐゴシック" charset="0"/>
                <a:cs typeface="Helvetica" charset="0"/>
                <a:sym typeface="Helvetica" charset="0"/>
              </a:rPr>
              <a:t>Second, to maintain awareness and proper care of catheters already in place.</a:t>
            </a:r>
          </a:p>
          <a:p>
            <a:pPr eaLnBrk="1" hangingPunct="1">
              <a:defRPr/>
            </a:pPr>
            <a:r>
              <a:rPr lang="en-US" smtClean="0">
                <a:latin typeface="Helvetica" charset="0"/>
                <a:ea typeface="ＭＳ Ｐゴシック" charset="0"/>
                <a:cs typeface="Helvetica" charset="0"/>
                <a:sym typeface="Helvetica" charset="0"/>
              </a:rPr>
              <a:t>Third, to prompt catheter removal....by the use of catheter reminders and stop-orders, </a:t>
            </a:r>
          </a:p>
          <a:p>
            <a:pPr eaLnBrk="1" hangingPunct="1">
              <a:defRPr/>
            </a:pPr>
            <a:r>
              <a:rPr lang="en-US" smtClean="0">
                <a:latin typeface="Helvetica" charset="0"/>
                <a:ea typeface="ＭＳ Ｐゴシック" charset="0"/>
                <a:cs typeface="Helvetica" charset="0"/>
                <a:sym typeface="Helvetica" charset="0"/>
              </a:rPr>
              <a:t>and finally, to prevent catheter replacement.    NEXT SLIDE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Rot="1" noChangeAspect="1" noChangeArrowheads="1"/>
          </p:cNvSpPr>
          <p:nvPr>
            <p:ph type="sldImg"/>
          </p:nvPr>
        </p:nvSpPr>
        <p:spPr>
          <a:xfrm>
            <a:off x="885825" y="695325"/>
            <a:ext cx="5213350" cy="3476625"/>
          </a:xfrm>
          <a:solidFill>
            <a:srgbClr val="FFFFFF"/>
          </a:solidFill>
          <a:ln/>
        </p:spPr>
      </p:sp>
      <p:sp>
        <p:nvSpPr>
          <p:cNvPr id="9218"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hangingPunct="1">
              <a:defRPr/>
            </a:pPr>
            <a:r>
              <a:rPr lang="en-US" dirty="0" smtClean="0">
                <a:latin typeface="Helvetica" charset="0"/>
                <a:ea typeface="ＭＳ Ｐゴシック" charset="0"/>
                <a:cs typeface="Helvetica" charset="0"/>
                <a:sym typeface="Helvetica" charset="0"/>
              </a:rPr>
              <a:t>Much of the discussion today will focus on ways to DISRUPT the lifecycle of the urinary catheter, so I have organized the discussion of interventions and challenges based upon 4 ways to address catheter use.  </a:t>
            </a:r>
          </a:p>
          <a:p>
            <a:pPr eaLnBrk="1" hangingPunct="1">
              <a:defRPr/>
            </a:pPr>
            <a:endParaRPr lang="en-US" dirty="0" smtClean="0">
              <a:latin typeface="Helvetica" charset="0"/>
              <a:ea typeface="ＭＳ Ｐゴシック" charset="0"/>
              <a:cs typeface="Helvetica" charset="0"/>
              <a:sym typeface="Helvetica" charset="0"/>
            </a:endParaRPr>
          </a:p>
          <a:p>
            <a:pPr eaLnBrk="1" hangingPunct="1">
              <a:defRPr/>
            </a:pPr>
            <a:r>
              <a:rPr lang="en-US" dirty="0" smtClean="0">
                <a:latin typeface="Helvetica" charset="0"/>
                <a:ea typeface="ＭＳ Ｐゴシック" charset="0"/>
                <a:cs typeface="Helvetica" charset="0"/>
                <a:sym typeface="Helvetica" charset="0"/>
              </a:rPr>
              <a:t>First, to prevent unnecessary and improper placement.</a:t>
            </a:r>
          </a:p>
          <a:p>
            <a:pPr eaLnBrk="1" hangingPunct="1">
              <a:defRPr/>
            </a:pPr>
            <a:r>
              <a:rPr lang="en-US" dirty="0" smtClean="0">
                <a:latin typeface="Helvetica" charset="0"/>
                <a:ea typeface="ＭＳ Ｐゴシック" charset="0"/>
                <a:cs typeface="Helvetica" charset="0"/>
                <a:sym typeface="Helvetica" charset="0"/>
              </a:rPr>
              <a:t>Second, to maintain awareness and proper care of catheters already in place.</a:t>
            </a:r>
          </a:p>
          <a:p>
            <a:pPr eaLnBrk="1" hangingPunct="1">
              <a:defRPr/>
            </a:pPr>
            <a:r>
              <a:rPr lang="en-US" dirty="0" smtClean="0">
                <a:latin typeface="Helvetica" charset="0"/>
                <a:ea typeface="ＭＳ Ｐゴシック" charset="0"/>
                <a:cs typeface="Helvetica" charset="0"/>
                <a:sym typeface="Helvetica" charset="0"/>
              </a:rPr>
              <a:t>Third, to prompt catheter removal....by the use of catheter reminders and stop-orders, </a:t>
            </a:r>
          </a:p>
          <a:p>
            <a:pPr eaLnBrk="1" hangingPunct="1">
              <a:defRPr/>
            </a:pPr>
            <a:r>
              <a:rPr lang="en-US" dirty="0" smtClean="0">
                <a:latin typeface="Helvetica" charset="0"/>
                <a:ea typeface="ＭＳ Ｐゴシック" charset="0"/>
                <a:cs typeface="Helvetica" charset="0"/>
                <a:sym typeface="Helvetica" charset="0"/>
              </a:rPr>
              <a:t>and finally, to prevent catheter replacement.    NEXT SLIDE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695325"/>
            <a:ext cx="5214938" cy="3476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F09825-8ABF-4DA2-8D2E-418975A1FB7C}"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71525" y="2286000"/>
            <a:ext cx="8743950" cy="11430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543050" y="3886200"/>
            <a:ext cx="7200900" cy="1752600"/>
          </a:xfrm>
        </p:spPr>
        <p:txBody>
          <a:bodyPr/>
          <a:lstStyle>
            <a:lvl1pPr marL="0" indent="0" algn="ctr">
              <a:buFontTx/>
              <a:buNone/>
              <a:defRPr sz="3200"/>
            </a:lvl1pPr>
          </a:lstStyle>
          <a:p>
            <a:r>
              <a:rPr lang="en-US"/>
              <a:t>Click to edit Master subtitle style</a:t>
            </a:r>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D75B7394-B615-434A-AEB1-C9C286C3D9F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F9F6C9-0D40-4C11-B746-C04B9FCBA1D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381000"/>
            <a:ext cx="2185988"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381000"/>
            <a:ext cx="6405563"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1DE302-8D37-4CD8-B93B-F032AF6CACC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71525" y="381000"/>
            <a:ext cx="874395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771525" y="6248400"/>
            <a:ext cx="2143125" cy="457200"/>
          </a:xfrm>
        </p:spPr>
        <p:txBody>
          <a:bodyPr/>
          <a:lstStyle>
            <a:lvl1pPr>
              <a:defRPr/>
            </a:lvl1pPr>
          </a:lstStyle>
          <a:p>
            <a:endParaRPr lang="en-US"/>
          </a:p>
        </p:txBody>
      </p:sp>
      <p:sp>
        <p:nvSpPr>
          <p:cNvPr id="4" name="Footer Placeholder 3"/>
          <p:cNvSpPr>
            <a:spLocks noGrp="1"/>
          </p:cNvSpPr>
          <p:nvPr>
            <p:ph type="ftr" sz="quarter" idx="11"/>
          </p:nvPr>
        </p:nvSpPr>
        <p:spPr>
          <a:xfrm>
            <a:off x="3514725" y="6248400"/>
            <a:ext cx="325755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7372350" y="6248400"/>
            <a:ext cx="2143125" cy="457200"/>
          </a:xfrm>
        </p:spPr>
        <p:txBody>
          <a:bodyPr/>
          <a:lstStyle>
            <a:lvl1pPr>
              <a:defRPr/>
            </a:lvl1pPr>
          </a:lstStyle>
          <a:p>
            <a:fld id="{13BEFC47-9B17-4D4D-848C-E29D51E2F0D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71525" y="3810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6" y="1828800"/>
            <a:ext cx="4295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219702" y="1828800"/>
            <a:ext cx="4295775" cy="4114800"/>
          </a:xfrm>
        </p:spPr>
        <p:txBody>
          <a:bodyPr/>
          <a:lstStyle/>
          <a:p>
            <a:endParaRPr lang="en-US"/>
          </a:p>
        </p:txBody>
      </p:sp>
      <p:sp>
        <p:nvSpPr>
          <p:cNvPr id="5" name="Date Placeholder 4"/>
          <p:cNvSpPr>
            <a:spLocks noGrp="1"/>
          </p:cNvSpPr>
          <p:nvPr>
            <p:ph type="dt" sz="half" idx="10"/>
          </p:nvPr>
        </p:nvSpPr>
        <p:spPr>
          <a:xfrm>
            <a:off x="771525" y="6248400"/>
            <a:ext cx="2143125" cy="457200"/>
          </a:xfrm>
        </p:spPr>
        <p:txBody>
          <a:bodyPr/>
          <a:lstStyle>
            <a:lvl1pPr>
              <a:defRPr/>
            </a:lvl1pPr>
          </a:lstStyle>
          <a:p>
            <a:endParaRPr lang="en-US"/>
          </a:p>
        </p:txBody>
      </p:sp>
      <p:sp>
        <p:nvSpPr>
          <p:cNvPr id="6" name="Footer Placeholder 5"/>
          <p:cNvSpPr>
            <a:spLocks noGrp="1"/>
          </p:cNvSpPr>
          <p:nvPr>
            <p:ph type="ftr" sz="quarter" idx="11"/>
          </p:nvPr>
        </p:nvSpPr>
        <p:spPr>
          <a:xfrm>
            <a:off x="3514725" y="6248400"/>
            <a:ext cx="325755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372350" y="6248400"/>
            <a:ext cx="2143125" cy="457200"/>
          </a:xfrm>
        </p:spPr>
        <p:txBody>
          <a:bodyPr/>
          <a:lstStyle>
            <a:lvl1pPr>
              <a:defRPr/>
            </a:lvl1pPr>
          </a:lstStyle>
          <a:p>
            <a:fld id="{748926BF-861E-485A-A04D-C06FF4825E8F}"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771525" y="3810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6" y="1828800"/>
            <a:ext cx="4295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19702" y="1828800"/>
            <a:ext cx="4295775" cy="4114800"/>
          </a:xfrm>
        </p:spPr>
        <p:txBody>
          <a:bodyPr/>
          <a:lstStyle/>
          <a:p>
            <a:endParaRPr lang="en-US"/>
          </a:p>
        </p:txBody>
      </p:sp>
      <p:sp>
        <p:nvSpPr>
          <p:cNvPr id="5" name="Date Placeholder 4"/>
          <p:cNvSpPr>
            <a:spLocks noGrp="1"/>
          </p:cNvSpPr>
          <p:nvPr>
            <p:ph type="dt" sz="half" idx="10"/>
          </p:nvPr>
        </p:nvSpPr>
        <p:spPr>
          <a:xfrm>
            <a:off x="771525" y="6248400"/>
            <a:ext cx="2143125" cy="457200"/>
          </a:xfrm>
        </p:spPr>
        <p:txBody>
          <a:bodyPr/>
          <a:lstStyle>
            <a:lvl1pPr>
              <a:defRPr/>
            </a:lvl1pPr>
          </a:lstStyle>
          <a:p>
            <a:endParaRPr lang="en-US"/>
          </a:p>
        </p:txBody>
      </p:sp>
      <p:sp>
        <p:nvSpPr>
          <p:cNvPr id="6" name="Footer Placeholder 5"/>
          <p:cNvSpPr>
            <a:spLocks noGrp="1"/>
          </p:cNvSpPr>
          <p:nvPr>
            <p:ph type="ftr" sz="quarter" idx="11"/>
          </p:nvPr>
        </p:nvSpPr>
        <p:spPr>
          <a:xfrm>
            <a:off x="3514725" y="6248400"/>
            <a:ext cx="325755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372350" y="6248400"/>
            <a:ext cx="2143125" cy="457200"/>
          </a:xfrm>
        </p:spPr>
        <p:txBody>
          <a:bodyPr/>
          <a:lstStyle>
            <a:lvl1pPr>
              <a:defRPr/>
            </a:lvl1pPr>
          </a:lstStyle>
          <a:p>
            <a:fld id="{339255BB-3C8F-43DC-9BBE-6FD64F9A4919}"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71525" y="381000"/>
            <a:ext cx="87439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828800"/>
            <a:ext cx="87439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71525" y="3962400"/>
            <a:ext cx="87439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71525" y="6248400"/>
            <a:ext cx="2143125" cy="457200"/>
          </a:xfrm>
        </p:spPr>
        <p:txBody>
          <a:bodyPr/>
          <a:lstStyle>
            <a:lvl1pPr>
              <a:defRPr/>
            </a:lvl1pPr>
          </a:lstStyle>
          <a:p>
            <a:endParaRPr lang="en-US"/>
          </a:p>
        </p:txBody>
      </p:sp>
      <p:sp>
        <p:nvSpPr>
          <p:cNvPr id="6" name="Footer Placeholder 5"/>
          <p:cNvSpPr>
            <a:spLocks noGrp="1"/>
          </p:cNvSpPr>
          <p:nvPr>
            <p:ph type="ftr" sz="quarter" idx="11"/>
          </p:nvPr>
        </p:nvSpPr>
        <p:spPr>
          <a:xfrm>
            <a:off x="3514725" y="6248400"/>
            <a:ext cx="325755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372350" y="6248400"/>
            <a:ext cx="2143125" cy="457200"/>
          </a:xfrm>
        </p:spPr>
        <p:txBody>
          <a:bodyPr/>
          <a:lstStyle>
            <a:lvl1pPr>
              <a:defRPr/>
            </a:lvl1pPr>
          </a:lstStyle>
          <a:p>
            <a:fld id="{ECD5B64C-2B61-4B43-9C85-2072773A205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3810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6" y="1828800"/>
            <a:ext cx="4295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2" y="1828800"/>
            <a:ext cx="4295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71525" y="6248400"/>
            <a:ext cx="2143125" cy="457200"/>
          </a:xfrm>
        </p:spPr>
        <p:txBody>
          <a:bodyPr/>
          <a:lstStyle>
            <a:lvl1pPr>
              <a:defRPr/>
            </a:lvl1pPr>
          </a:lstStyle>
          <a:p>
            <a:endParaRPr lang="en-US"/>
          </a:p>
        </p:txBody>
      </p:sp>
      <p:sp>
        <p:nvSpPr>
          <p:cNvPr id="6" name="Footer Placeholder 5"/>
          <p:cNvSpPr>
            <a:spLocks noGrp="1"/>
          </p:cNvSpPr>
          <p:nvPr>
            <p:ph type="ftr" sz="quarter" idx="11"/>
          </p:nvPr>
        </p:nvSpPr>
        <p:spPr>
          <a:xfrm>
            <a:off x="3514725" y="6248400"/>
            <a:ext cx="325755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372350" y="6248400"/>
            <a:ext cx="2143125" cy="457200"/>
          </a:xfrm>
        </p:spPr>
        <p:txBody>
          <a:bodyPr/>
          <a:lstStyle>
            <a:lvl1pPr>
              <a:defRPr/>
            </a:lvl1pPr>
          </a:lstStyle>
          <a:p>
            <a:fld id="{AA27AE32-88C4-4435-B09D-E9F72409E51F}"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71525" y="381000"/>
            <a:ext cx="87439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71530" y="1828800"/>
            <a:ext cx="429577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6" y="1828800"/>
            <a:ext cx="429577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71530" y="3962400"/>
            <a:ext cx="429577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19706" y="3962400"/>
            <a:ext cx="429577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771525" y="6248400"/>
            <a:ext cx="2143125" cy="457200"/>
          </a:xfrm>
        </p:spPr>
        <p:txBody>
          <a:bodyPr/>
          <a:lstStyle>
            <a:lvl1pPr>
              <a:defRPr/>
            </a:lvl1pPr>
          </a:lstStyle>
          <a:p>
            <a:endParaRPr lang="en-US"/>
          </a:p>
        </p:txBody>
      </p:sp>
      <p:sp>
        <p:nvSpPr>
          <p:cNvPr id="8" name="Footer Placeholder 7"/>
          <p:cNvSpPr>
            <a:spLocks noGrp="1"/>
          </p:cNvSpPr>
          <p:nvPr>
            <p:ph type="ftr" sz="quarter" idx="11"/>
          </p:nvPr>
        </p:nvSpPr>
        <p:spPr>
          <a:xfrm>
            <a:off x="3514725" y="6248400"/>
            <a:ext cx="325755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7372350" y="6248400"/>
            <a:ext cx="2143125" cy="457200"/>
          </a:xfrm>
        </p:spPr>
        <p:txBody>
          <a:bodyPr/>
          <a:lstStyle>
            <a:lvl1pPr>
              <a:defRPr/>
            </a:lvl1pPr>
          </a:lstStyle>
          <a:p>
            <a:fld id="{2FE8E3A7-C199-44B7-B532-14CDF7FD7BDE}"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66"/>
              </a:solidFill>
            </a:endParaRPr>
          </a:p>
        </p:txBody>
      </p:sp>
      <p:sp>
        <p:nvSpPr>
          <p:cNvPr id="6" name="Slide Number Placeholder 5"/>
          <p:cNvSpPr>
            <a:spLocks noGrp="1"/>
          </p:cNvSpPr>
          <p:nvPr>
            <p:ph type="sldNum" sz="quarter" idx="12"/>
          </p:nvPr>
        </p:nvSpPr>
        <p:spPr/>
        <p:txBody>
          <a:bodyPr/>
          <a:lstStyle>
            <a:lvl1pPr>
              <a:defRPr/>
            </a:lvl1pPr>
          </a:lstStyle>
          <a:p>
            <a:fld id="{58777104-235B-423B-A412-43DA6C279E42}" type="slidenum">
              <a:rPr lang="en-US">
                <a:solidFill>
                  <a:srgbClr val="FFFF66"/>
                </a:solidFill>
              </a:rPr>
              <a:pPr/>
              <a:t>‹#›</a:t>
            </a:fld>
            <a:endParaRPr lang="en-US">
              <a:solidFill>
                <a:srgbClr val="FFFF66"/>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ACD4FA0-A352-4DC1-ABB1-07E2F051517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777104-235B-423B-A412-43DA6C279E42}"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prstClr val="white"/>
              </a:solidFill>
            </a:endParaRPr>
          </a:p>
        </p:txBody>
      </p:sp>
      <p:sp>
        <p:nvSpPr>
          <p:cNvPr id="3" name="Footer Placeholder 2"/>
          <p:cNvSpPr>
            <a:spLocks noGrp="1"/>
          </p:cNvSpPr>
          <p:nvPr>
            <p:ph type="ftr" sz="quarter" idx="11"/>
          </p:nvPr>
        </p:nvSpPr>
        <p:spPr/>
        <p:txBody>
          <a:bodyPr/>
          <a:lstStyle>
            <a:lvl1pPr>
              <a:defRPr/>
            </a:lvl1pPr>
          </a:lstStyle>
          <a:p>
            <a:endParaRPr lang="en-US">
              <a:solidFill>
                <a:prstClr val="white"/>
              </a:solidFill>
            </a:endParaRPr>
          </a:p>
        </p:txBody>
      </p:sp>
      <p:sp>
        <p:nvSpPr>
          <p:cNvPr id="4" name="Slide Number Placeholder 3"/>
          <p:cNvSpPr>
            <a:spLocks noGrp="1"/>
          </p:cNvSpPr>
          <p:nvPr>
            <p:ph type="sldNum" sz="quarter" idx="12"/>
          </p:nvPr>
        </p:nvSpPr>
        <p:spPr/>
        <p:txBody>
          <a:bodyPr/>
          <a:lstStyle>
            <a:lvl1pPr>
              <a:defRPr/>
            </a:lvl1pPr>
          </a:lstStyle>
          <a:p>
            <a:fld id="{36A5E2A9-5253-4491-825A-F0EE18B5A275}" type="slidenum">
              <a:rPr lang="en-US">
                <a:solidFill>
                  <a:prstClr val="white"/>
                </a:solidFill>
              </a:rPr>
              <a:pPr/>
              <a:t>‹#›</a:t>
            </a:fld>
            <a:endParaRPr lang="en-US">
              <a:solidFill>
                <a:prstClr val="white"/>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6DB5FC-686C-48DB-9D13-59397CA01930}"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2597769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6DB5FC-686C-48DB-9D13-59397CA01930}"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2597769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6DB5FC-686C-48DB-9D13-59397CA01930}" type="slidenum">
              <a:rPr lang="en-US">
                <a:solidFill>
                  <a:srgbClr val="FFFF66"/>
                </a:solidFill>
              </a:rPr>
              <a:pPr>
                <a:defRPr/>
              </a:pPr>
              <a:t>‹#›</a:t>
            </a:fld>
            <a:endParaRPr lang="en-US">
              <a:solidFill>
                <a:srgbClr val="FFFF66"/>
              </a:solidFill>
            </a:endParaRPr>
          </a:p>
        </p:txBody>
      </p:sp>
    </p:spTree>
    <p:extLst>
      <p:ext uri="{BB962C8B-B14F-4D97-AF65-F5344CB8AC3E}">
        <p14:creationId xmlns:p14="http://schemas.microsoft.com/office/powerpoint/2010/main" val="2597769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514350" y="1676400"/>
            <a:ext cx="9172575"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10" descr="alt=&quot;&quot;"/>
          <p:cNvPicPr>
            <a:picLocks noChangeAspect="1"/>
          </p:cNvPicPr>
          <p:nvPr userDrawn="1"/>
        </p:nvPicPr>
        <p:blipFill>
          <a:blip r:embed="rId2" cstate="print"/>
          <a:srcRect/>
          <a:stretch>
            <a:fillRect/>
          </a:stretch>
        </p:blipFill>
        <p:spPr bwMode="auto">
          <a:xfrm>
            <a:off x="7533086" y="5665788"/>
            <a:ext cx="2753916" cy="1192212"/>
          </a:xfrm>
          <a:prstGeom prst="rect">
            <a:avLst/>
          </a:prstGeom>
          <a:noFill/>
          <a:ln w="9525">
            <a:noFill/>
            <a:miter lim="800000"/>
            <a:headEnd/>
            <a:tailEnd/>
          </a:ln>
        </p:spPr>
      </p:pic>
    </p:spTree>
    <p:extLst>
      <p:ext uri="{BB962C8B-B14F-4D97-AF65-F5344CB8AC3E}">
        <p14:creationId xmlns:p14="http://schemas.microsoft.com/office/powerpoint/2010/main" val="1214098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514350" y="1676400"/>
            <a:ext cx="9172575"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979818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514350" y="1752600"/>
            <a:ext cx="44577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4"/>
          <p:cNvSpPr>
            <a:spLocks noGrp="1"/>
          </p:cNvSpPr>
          <p:nvPr>
            <p:ph sz="quarter" idx="12"/>
          </p:nvPr>
        </p:nvSpPr>
        <p:spPr>
          <a:xfrm>
            <a:off x="5314950" y="1752600"/>
            <a:ext cx="44577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10" descr="alt=&quot;&quot;"/>
          <p:cNvPicPr>
            <a:picLocks noChangeAspect="1"/>
          </p:cNvPicPr>
          <p:nvPr userDrawn="1"/>
        </p:nvPicPr>
        <p:blipFill>
          <a:blip r:embed="rId2" cstate="print"/>
          <a:srcRect/>
          <a:stretch>
            <a:fillRect/>
          </a:stretch>
        </p:blipFill>
        <p:spPr bwMode="auto">
          <a:xfrm>
            <a:off x="7533086" y="5665788"/>
            <a:ext cx="2753916" cy="1192212"/>
          </a:xfrm>
          <a:prstGeom prst="rect">
            <a:avLst/>
          </a:prstGeom>
          <a:noFill/>
          <a:ln w="9525">
            <a:noFill/>
            <a:miter lim="800000"/>
            <a:headEnd/>
            <a:tailEnd/>
          </a:ln>
        </p:spPr>
      </p:pic>
    </p:spTree>
    <p:extLst>
      <p:ext uri="{BB962C8B-B14F-4D97-AF65-F5344CB8AC3E}">
        <p14:creationId xmlns:p14="http://schemas.microsoft.com/office/powerpoint/2010/main" val="970048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514350" y="1752600"/>
            <a:ext cx="44577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4"/>
          <p:cNvSpPr>
            <a:spLocks noGrp="1"/>
          </p:cNvSpPr>
          <p:nvPr>
            <p:ph sz="quarter" idx="12"/>
          </p:nvPr>
        </p:nvSpPr>
        <p:spPr>
          <a:xfrm>
            <a:off x="5314950" y="1752600"/>
            <a:ext cx="44577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96672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514350" y="1676400"/>
            <a:ext cx="4371975" cy="609600"/>
          </a:xfrm>
        </p:spPr>
        <p:txBody>
          <a:bodyPr/>
          <a:lstStyle>
            <a:lvl1pPr>
              <a:buFontTx/>
              <a:buNone/>
              <a:defRPr>
                <a:solidFill>
                  <a:schemeClr val="tx1"/>
                </a:solidFill>
              </a:defRPr>
            </a:lvl1pPr>
          </a:lstStyle>
          <a:p>
            <a:pPr lvl="0"/>
            <a:endParaRPr lang="en-US" dirty="0"/>
          </a:p>
        </p:txBody>
      </p:sp>
      <p:sp>
        <p:nvSpPr>
          <p:cNvPr id="7" name="Content Placeholder 6"/>
          <p:cNvSpPr>
            <a:spLocks noGrp="1"/>
          </p:cNvSpPr>
          <p:nvPr>
            <p:ph sz="quarter" idx="12"/>
          </p:nvPr>
        </p:nvSpPr>
        <p:spPr>
          <a:xfrm>
            <a:off x="5229225" y="1676400"/>
            <a:ext cx="4543425" cy="609600"/>
          </a:xfrm>
        </p:spPr>
        <p:txBody>
          <a:bodyPr/>
          <a:lstStyle>
            <a:lvl1pPr>
              <a:buFontTx/>
              <a:buNone/>
              <a:defRPr>
                <a:solidFill>
                  <a:schemeClr val="tx1"/>
                </a:solidFill>
              </a:defRPr>
            </a:lvl1pPr>
          </a:lstStyle>
          <a:p>
            <a:pPr lvl="0"/>
            <a:endParaRPr lang="en-US" dirty="0"/>
          </a:p>
        </p:txBody>
      </p:sp>
      <p:sp>
        <p:nvSpPr>
          <p:cNvPr id="9" name="Content Placeholder 8"/>
          <p:cNvSpPr>
            <a:spLocks noGrp="1"/>
          </p:cNvSpPr>
          <p:nvPr>
            <p:ph sz="quarter" idx="13"/>
          </p:nvPr>
        </p:nvSpPr>
        <p:spPr>
          <a:xfrm>
            <a:off x="514350" y="2438400"/>
            <a:ext cx="4371975"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229225" y="2438400"/>
            <a:ext cx="4543425"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0" descr="alt=&quot;&quot;"/>
          <p:cNvPicPr>
            <a:picLocks noChangeAspect="1"/>
          </p:cNvPicPr>
          <p:nvPr userDrawn="1"/>
        </p:nvPicPr>
        <p:blipFill>
          <a:blip r:embed="rId2" cstate="print"/>
          <a:srcRect/>
          <a:stretch>
            <a:fillRect/>
          </a:stretch>
        </p:blipFill>
        <p:spPr bwMode="auto">
          <a:xfrm>
            <a:off x="7533086" y="5665788"/>
            <a:ext cx="2753916" cy="1192212"/>
          </a:xfrm>
          <a:prstGeom prst="rect">
            <a:avLst/>
          </a:prstGeom>
          <a:noFill/>
          <a:ln w="9525">
            <a:noFill/>
            <a:miter lim="800000"/>
            <a:headEnd/>
            <a:tailEnd/>
          </a:ln>
        </p:spPr>
      </p:pic>
    </p:spTree>
    <p:extLst>
      <p:ext uri="{BB962C8B-B14F-4D97-AF65-F5344CB8AC3E}">
        <p14:creationId xmlns:p14="http://schemas.microsoft.com/office/powerpoint/2010/main" val="16526676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514350" y="1676400"/>
            <a:ext cx="4371975" cy="609600"/>
          </a:xfrm>
        </p:spPr>
        <p:txBody>
          <a:bodyPr/>
          <a:lstStyle>
            <a:lvl1pPr>
              <a:buFontTx/>
              <a:buNone/>
              <a:defRPr>
                <a:solidFill>
                  <a:schemeClr val="tx1"/>
                </a:solidFill>
              </a:defRPr>
            </a:lvl1pPr>
          </a:lstStyle>
          <a:p>
            <a:pPr lvl="0"/>
            <a:endParaRPr lang="en-US" dirty="0"/>
          </a:p>
        </p:txBody>
      </p:sp>
      <p:sp>
        <p:nvSpPr>
          <p:cNvPr id="7" name="Content Placeholder 6"/>
          <p:cNvSpPr>
            <a:spLocks noGrp="1"/>
          </p:cNvSpPr>
          <p:nvPr>
            <p:ph sz="quarter" idx="12"/>
          </p:nvPr>
        </p:nvSpPr>
        <p:spPr>
          <a:xfrm>
            <a:off x="5229225" y="1676400"/>
            <a:ext cx="4543425" cy="609600"/>
          </a:xfrm>
        </p:spPr>
        <p:txBody>
          <a:bodyPr/>
          <a:lstStyle>
            <a:lvl1pPr>
              <a:buFontTx/>
              <a:buNone/>
              <a:defRPr>
                <a:solidFill>
                  <a:schemeClr val="tx1"/>
                </a:solidFill>
              </a:defRPr>
            </a:lvl1pPr>
          </a:lstStyle>
          <a:p>
            <a:pPr lvl="0"/>
            <a:endParaRPr lang="en-US" dirty="0"/>
          </a:p>
        </p:txBody>
      </p:sp>
      <p:sp>
        <p:nvSpPr>
          <p:cNvPr id="9" name="Content Placeholder 8"/>
          <p:cNvSpPr>
            <a:spLocks noGrp="1"/>
          </p:cNvSpPr>
          <p:nvPr>
            <p:ph sz="quarter" idx="13"/>
          </p:nvPr>
        </p:nvSpPr>
        <p:spPr>
          <a:xfrm>
            <a:off x="514350" y="2438400"/>
            <a:ext cx="4371975"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229225" y="2438400"/>
            <a:ext cx="4543425"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8585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2"/>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6C5A01-215C-4835-9B55-1270CCB9BDA1}"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Picture Placeholder 4"/>
          <p:cNvSpPr>
            <a:spLocks noGrp="1"/>
          </p:cNvSpPr>
          <p:nvPr>
            <p:ph type="pic" sz="quarter" idx="11"/>
          </p:nvPr>
        </p:nvSpPr>
        <p:spPr>
          <a:xfrm>
            <a:off x="514350" y="1676400"/>
            <a:ext cx="9086850" cy="3657600"/>
          </a:xfrm>
        </p:spPr>
        <p:txBody>
          <a:bodyPr/>
          <a:lstStyle/>
          <a:p>
            <a:endParaRPr lang="en-US"/>
          </a:p>
        </p:txBody>
      </p:sp>
      <p:sp>
        <p:nvSpPr>
          <p:cNvPr id="7" name="Text Placeholder 6"/>
          <p:cNvSpPr>
            <a:spLocks noGrp="1"/>
          </p:cNvSpPr>
          <p:nvPr>
            <p:ph type="body" sz="quarter" idx="12"/>
          </p:nvPr>
        </p:nvSpPr>
        <p:spPr>
          <a:xfrm>
            <a:off x="514350" y="5410200"/>
            <a:ext cx="9086850" cy="457200"/>
          </a:xfrm>
        </p:spPr>
        <p:txBody>
          <a:bodyPr/>
          <a:lstStyle>
            <a:lvl1pPr algn="ctr">
              <a:buNone/>
              <a:defRPr sz="2000">
                <a:solidFill>
                  <a:schemeClr val="tx1"/>
                </a:solidFill>
              </a:defRPr>
            </a:lvl1pPr>
          </a:lstStyle>
          <a:p>
            <a:pPr lvl="0"/>
            <a:r>
              <a:rPr lang="en-US" dirty="0" smtClean="0"/>
              <a:t>Click to edit Master text styles</a:t>
            </a:r>
          </a:p>
        </p:txBody>
      </p:sp>
      <p:pic>
        <p:nvPicPr>
          <p:cNvPr id="6" name="Picture 10" descr="alt=&quot;&quot;"/>
          <p:cNvPicPr>
            <a:picLocks noChangeAspect="1"/>
          </p:cNvPicPr>
          <p:nvPr userDrawn="1"/>
        </p:nvPicPr>
        <p:blipFill>
          <a:blip r:embed="rId2" cstate="print"/>
          <a:srcRect/>
          <a:stretch>
            <a:fillRect/>
          </a:stretch>
        </p:blipFill>
        <p:spPr bwMode="auto">
          <a:xfrm>
            <a:off x="7533086" y="5665788"/>
            <a:ext cx="2753916" cy="1192212"/>
          </a:xfrm>
          <a:prstGeom prst="rect">
            <a:avLst/>
          </a:prstGeom>
          <a:noFill/>
          <a:ln w="9525">
            <a:noFill/>
            <a:miter lim="800000"/>
            <a:headEnd/>
            <a:tailEnd/>
          </a:ln>
        </p:spPr>
      </p:pic>
    </p:spTree>
    <p:extLst>
      <p:ext uri="{BB962C8B-B14F-4D97-AF65-F5344CB8AC3E}">
        <p14:creationId xmlns:p14="http://schemas.microsoft.com/office/powerpoint/2010/main" val="3297682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Picture Placeholder 4"/>
          <p:cNvSpPr>
            <a:spLocks noGrp="1"/>
          </p:cNvSpPr>
          <p:nvPr>
            <p:ph type="pic" sz="quarter" idx="11"/>
          </p:nvPr>
        </p:nvSpPr>
        <p:spPr>
          <a:xfrm>
            <a:off x="514350" y="1676400"/>
            <a:ext cx="9086850" cy="3657600"/>
          </a:xfrm>
        </p:spPr>
        <p:txBody>
          <a:bodyPr/>
          <a:lstStyle/>
          <a:p>
            <a:endParaRPr lang="en-US"/>
          </a:p>
        </p:txBody>
      </p:sp>
      <p:sp>
        <p:nvSpPr>
          <p:cNvPr id="7" name="Text Placeholder 6"/>
          <p:cNvSpPr>
            <a:spLocks noGrp="1"/>
          </p:cNvSpPr>
          <p:nvPr>
            <p:ph type="body" sz="quarter" idx="12"/>
          </p:nvPr>
        </p:nvSpPr>
        <p:spPr>
          <a:xfrm>
            <a:off x="514350" y="5410200"/>
            <a:ext cx="9086850" cy="457200"/>
          </a:xfrm>
        </p:spPr>
        <p:txBody>
          <a:bodyPr/>
          <a:lstStyle>
            <a:lvl1pPr algn="ctr">
              <a:buNone/>
              <a:defRPr sz="20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41848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771525" y="1676400"/>
            <a:ext cx="8658225"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p:nvPr>
        </p:nvSpPr>
        <p:spPr>
          <a:xfrm>
            <a:off x="1885950" y="5562600"/>
            <a:ext cx="5915025" cy="609600"/>
          </a:xfrm>
        </p:spPr>
        <p:txBody>
          <a:bodyPr>
            <a:normAutofit/>
          </a:bodyPr>
          <a:lstStyle>
            <a:lvl1pPr algn="ctr">
              <a:buNone/>
              <a:defRPr sz="2000">
                <a:solidFill>
                  <a:schemeClr val="tx1"/>
                </a:solidFill>
              </a:defRPr>
            </a:lvl1pPr>
          </a:lstStyle>
          <a:p>
            <a:pPr lvl="0"/>
            <a:endParaRPr lang="en-US" dirty="0"/>
          </a:p>
        </p:txBody>
      </p:sp>
      <p:pic>
        <p:nvPicPr>
          <p:cNvPr id="6" name="Picture 10" descr="alt=&quot;&quot;"/>
          <p:cNvPicPr>
            <a:picLocks noChangeAspect="1"/>
          </p:cNvPicPr>
          <p:nvPr userDrawn="1"/>
        </p:nvPicPr>
        <p:blipFill>
          <a:blip r:embed="rId2" cstate="print"/>
          <a:srcRect/>
          <a:stretch>
            <a:fillRect/>
          </a:stretch>
        </p:blipFill>
        <p:spPr bwMode="auto">
          <a:xfrm>
            <a:off x="7533086" y="5665788"/>
            <a:ext cx="2753916" cy="1192212"/>
          </a:xfrm>
          <a:prstGeom prst="rect">
            <a:avLst/>
          </a:prstGeom>
          <a:noFill/>
          <a:ln w="9525">
            <a:noFill/>
            <a:miter lim="800000"/>
            <a:headEnd/>
            <a:tailEnd/>
          </a:ln>
        </p:spPr>
      </p:pic>
    </p:spTree>
    <p:extLst>
      <p:ext uri="{BB962C8B-B14F-4D97-AF65-F5344CB8AC3E}">
        <p14:creationId xmlns:p14="http://schemas.microsoft.com/office/powerpoint/2010/main" val="32767948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685800" y="1676400"/>
            <a:ext cx="8829675"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p:nvPr>
        </p:nvSpPr>
        <p:spPr>
          <a:xfrm>
            <a:off x="1885950" y="5562600"/>
            <a:ext cx="5915025" cy="609600"/>
          </a:xfrm>
        </p:spPr>
        <p:txBody>
          <a:bodyPr>
            <a:normAutofit/>
          </a:bodyPr>
          <a:lstStyle>
            <a:lvl1pPr algn="ctr">
              <a:buNone/>
              <a:defRPr sz="2000">
                <a:solidFill>
                  <a:schemeClr val="tx1"/>
                </a:solidFill>
              </a:defRPr>
            </a:lvl1pPr>
          </a:lstStyle>
          <a:p>
            <a:pPr lvl="0"/>
            <a:endParaRPr lang="en-US" dirty="0"/>
          </a:p>
        </p:txBody>
      </p:sp>
    </p:spTree>
    <p:extLst>
      <p:ext uri="{BB962C8B-B14F-4D97-AF65-F5344CB8AC3E}">
        <p14:creationId xmlns:p14="http://schemas.microsoft.com/office/powerpoint/2010/main" val="2545528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514350" y="1676400"/>
            <a:ext cx="3257550" cy="609600"/>
          </a:xfrm>
        </p:spPr>
        <p:txBody>
          <a:bodyPr/>
          <a:lstStyle/>
          <a:p>
            <a:pPr lvl="0"/>
            <a:r>
              <a:rPr lang="en-US" dirty="0" smtClean="0"/>
              <a:t>Click to edit</a:t>
            </a:r>
            <a:endParaRPr lang="en-US" dirty="0"/>
          </a:p>
        </p:txBody>
      </p:sp>
      <p:sp>
        <p:nvSpPr>
          <p:cNvPr id="7" name="Content Placeholder 6"/>
          <p:cNvSpPr>
            <a:spLocks noGrp="1"/>
          </p:cNvSpPr>
          <p:nvPr>
            <p:ph sz="quarter" idx="12"/>
          </p:nvPr>
        </p:nvSpPr>
        <p:spPr>
          <a:xfrm>
            <a:off x="514350" y="2362200"/>
            <a:ext cx="325755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3"/>
          </p:nvPr>
        </p:nvSpPr>
        <p:spPr>
          <a:xfrm>
            <a:off x="3857625" y="1676400"/>
            <a:ext cx="5915025"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0" descr="alt=&quot;&quot;"/>
          <p:cNvPicPr>
            <a:picLocks noChangeAspect="1"/>
          </p:cNvPicPr>
          <p:nvPr userDrawn="1"/>
        </p:nvPicPr>
        <p:blipFill>
          <a:blip r:embed="rId2" cstate="print"/>
          <a:srcRect/>
          <a:stretch>
            <a:fillRect/>
          </a:stretch>
        </p:blipFill>
        <p:spPr bwMode="auto">
          <a:xfrm>
            <a:off x="7533086" y="5665788"/>
            <a:ext cx="2753916" cy="1192212"/>
          </a:xfrm>
          <a:prstGeom prst="rect">
            <a:avLst/>
          </a:prstGeom>
          <a:noFill/>
          <a:ln w="9525">
            <a:noFill/>
            <a:miter lim="800000"/>
            <a:headEnd/>
            <a:tailEnd/>
          </a:ln>
        </p:spPr>
      </p:pic>
    </p:spTree>
    <p:extLst>
      <p:ext uri="{BB962C8B-B14F-4D97-AF65-F5344CB8AC3E}">
        <p14:creationId xmlns:p14="http://schemas.microsoft.com/office/powerpoint/2010/main" val="1452390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tex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514350" y="1676400"/>
            <a:ext cx="3257550" cy="609600"/>
          </a:xfrm>
        </p:spPr>
        <p:txBody>
          <a:bodyPr/>
          <a:lstStyle/>
          <a:p>
            <a:pPr lvl="0"/>
            <a:r>
              <a:rPr lang="en-US" dirty="0" smtClean="0"/>
              <a:t>Click to edit</a:t>
            </a:r>
            <a:endParaRPr lang="en-US" dirty="0"/>
          </a:p>
        </p:txBody>
      </p:sp>
      <p:sp>
        <p:nvSpPr>
          <p:cNvPr id="7" name="Content Placeholder 6"/>
          <p:cNvSpPr>
            <a:spLocks noGrp="1"/>
          </p:cNvSpPr>
          <p:nvPr>
            <p:ph sz="quarter" idx="12"/>
          </p:nvPr>
        </p:nvSpPr>
        <p:spPr>
          <a:xfrm>
            <a:off x="514350" y="2362200"/>
            <a:ext cx="325755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3"/>
          </p:nvPr>
        </p:nvSpPr>
        <p:spPr>
          <a:xfrm>
            <a:off x="3857625" y="1676400"/>
            <a:ext cx="5915025"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79669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86252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Text Placeholder 4"/>
          <p:cNvSpPr>
            <a:spLocks noGrp="1"/>
          </p:cNvSpPr>
          <p:nvPr>
            <p:ph type="body" sz="quarter" idx="11"/>
          </p:nvPr>
        </p:nvSpPr>
        <p:spPr>
          <a:xfrm>
            <a:off x="600075" y="2133600"/>
            <a:ext cx="9086850" cy="1981200"/>
          </a:xfrm>
        </p:spPr>
        <p:txBody>
          <a:bodyPr>
            <a:normAutofit/>
          </a:bodyPr>
          <a:lstStyle>
            <a:lvl1pPr algn="ctr">
              <a:buFontTx/>
              <a:buNone/>
              <a:defRPr sz="4400">
                <a:solidFill>
                  <a:schemeClr val="tx1"/>
                </a:solidFill>
              </a:defRPr>
            </a:lvl1pPr>
          </a:lstStyle>
          <a:p>
            <a:pPr lvl="0"/>
            <a:r>
              <a:rPr lang="en-US" dirty="0" smtClean="0"/>
              <a:t>Click to edit Master text styles</a:t>
            </a:r>
          </a:p>
        </p:txBody>
      </p:sp>
      <p:sp>
        <p:nvSpPr>
          <p:cNvPr id="6" name="Subtitle 2"/>
          <p:cNvSpPr>
            <a:spLocks noGrp="1"/>
          </p:cNvSpPr>
          <p:nvPr>
            <p:ph type="subTitle" idx="1"/>
          </p:nvPr>
        </p:nvSpPr>
        <p:spPr>
          <a:xfrm>
            <a:off x="1628775" y="4267200"/>
            <a:ext cx="7200900" cy="9144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10" descr="alt=&quot;&quot;"/>
          <p:cNvPicPr>
            <a:picLocks noChangeAspect="1"/>
          </p:cNvPicPr>
          <p:nvPr userDrawn="1"/>
        </p:nvPicPr>
        <p:blipFill>
          <a:blip r:embed="rId2" cstate="print"/>
          <a:srcRect/>
          <a:stretch>
            <a:fillRect/>
          </a:stretch>
        </p:blipFill>
        <p:spPr bwMode="auto">
          <a:xfrm>
            <a:off x="7533086" y="5665788"/>
            <a:ext cx="2753916" cy="1192212"/>
          </a:xfrm>
          <a:prstGeom prst="rect">
            <a:avLst/>
          </a:prstGeom>
          <a:noFill/>
          <a:ln w="9525">
            <a:noFill/>
            <a:miter lim="800000"/>
            <a:headEnd/>
            <a:tailEnd/>
          </a:ln>
        </p:spPr>
      </p:pic>
    </p:spTree>
    <p:extLst>
      <p:ext uri="{BB962C8B-B14F-4D97-AF65-F5344CB8AC3E}">
        <p14:creationId xmlns:p14="http://schemas.microsoft.com/office/powerpoint/2010/main" val="316582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content areas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514350" y="1600200"/>
            <a:ext cx="4029075"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4"/>
          <p:cNvSpPr>
            <a:spLocks noGrp="1"/>
          </p:cNvSpPr>
          <p:nvPr>
            <p:ph sz="quarter" idx="12"/>
          </p:nvPr>
        </p:nvSpPr>
        <p:spPr>
          <a:xfrm>
            <a:off x="514350" y="4038600"/>
            <a:ext cx="4029075"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4"/>
          <p:cNvSpPr>
            <a:spLocks noGrp="1"/>
          </p:cNvSpPr>
          <p:nvPr>
            <p:ph sz="quarter" idx="13"/>
          </p:nvPr>
        </p:nvSpPr>
        <p:spPr>
          <a:xfrm>
            <a:off x="5314950" y="1600200"/>
            <a:ext cx="4029075"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4"/>
          <p:cNvSpPr>
            <a:spLocks noGrp="1"/>
          </p:cNvSpPr>
          <p:nvPr>
            <p:ph sz="quarter" idx="14"/>
          </p:nvPr>
        </p:nvSpPr>
        <p:spPr>
          <a:xfrm>
            <a:off x="5314950" y="4038600"/>
            <a:ext cx="4029075"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0608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r content areas">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12" name="Content Placeholder 4"/>
          <p:cNvSpPr>
            <a:spLocks noGrp="1"/>
          </p:cNvSpPr>
          <p:nvPr>
            <p:ph sz="quarter" idx="14"/>
          </p:nvPr>
        </p:nvSpPr>
        <p:spPr>
          <a:xfrm>
            <a:off x="5486400" y="3886200"/>
            <a:ext cx="4200525"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0" descr="alt=&quot;&quot;"/>
          <p:cNvPicPr>
            <a:picLocks noChangeAspect="1"/>
          </p:cNvPicPr>
          <p:nvPr userDrawn="1"/>
        </p:nvPicPr>
        <p:blipFill>
          <a:blip r:embed="rId2" cstate="print"/>
          <a:srcRect/>
          <a:stretch>
            <a:fillRect/>
          </a:stretch>
        </p:blipFill>
        <p:spPr bwMode="auto">
          <a:xfrm>
            <a:off x="7533086" y="5665788"/>
            <a:ext cx="2753916" cy="1192212"/>
          </a:xfrm>
          <a:prstGeom prst="rect">
            <a:avLst/>
          </a:prstGeom>
          <a:noFill/>
          <a:ln w="9525">
            <a:noFill/>
            <a:miter lim="800000"/>
            <a:headEnd/>
            <a:tailEnd/>
          </a:ln>
        </p:spPr>
      </p:pic>
      <p:sp>
        <p:nvSpPr>
          <p:cNvPr id="9" name="Content Placeholder 4"/>
          <p:cNvSpPr>
            <a:spLocks noGrp="1"/>
          </p:cNvSpPr>
          <p:nvPr>
            <p:ph sz="quarter" idx="15"/>
          </p:nvPr>
        </p:nvSpPr>
        <p:spPr>
          <a:xfrm>
            <a:off x="5486400" y="1676400"/>
            <a:ext cx="4200525"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4"/>
          <p:cNvSpPr>
            <a:spLocks noGrp="1"/>
          </p:cNvSpPr>
          <p:nvPr>
            <p:ph sz="quarter" idx="16"/>
          </p:nvPr>
        </p:nvSpPr>
        <p:spPr>
          <a:xfrm>
            <a:off x="514350" y="1676400"/>
            <a:ext cx="4200525"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4"/>
          <p:cNvSpPr>
            <a:spLocks noGrp="1"/>
          </p:cNvSpPr>
          <p:nvPr>
            <p:ph sz="quarter" idx="17"/>
          </p:nvPr>
        </p:nvSpPr>
        <p:spPr>
          <a:xfrm>
            <a:off x="514350" y="3886200"/>
            <a:ext cx="4200525"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5265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6"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2"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E769F1A-6083-408C-80C9-4CEE54FA59FE}"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14350" y="6356353"/>
            <a:ext cx="2400300" cy="365125"/>
          </a:xfrm>
          <a:prstGeom prst="rect">
            <a:avLst/>
          </a:prstGeom>
        </p:spPr>
        <p:txBody>
          <a:bodyPr/>
          <a:lstStyle>
            <a:lvl1pPr>
              <a:defRPr/>
            </a:lvl1pPr>
          </a:lstStyle>
          <a:p>
            <a:pPr eaLnBrk="1" fontAlgn="auto" hangingPunct="1">
              <a:spcBef>
                <a:spcPts val="0"/>
              </a:spcBef>
              <a:spcAft>
                <a:spcPts val="0"/>
              </a:spcAft>
              <a:defRPr/>
            </a:pPr>
            <a:fld id="{F87CFD0A-9835-47D4-A116-CC0DD47EB550}" type="datetimeFigureOut">
              <a:rPr lang="en-US" sz="1800">
                <a:solidFill>
                  <a:prstClr val="black"/>
                </a:solidFill>
                <a:latin typeface="Calibri"/>
              </a:rPr>
              <a:pPr eaLnBrk="1" fontAlgn="auto" hangingPunct="1">
                <a:spcBef>
                  <a:spcPts val="0"/>
                </a:spcBef>
                <a:spcAft>
                  <a:spcPts val="0"/>
                </a:spcAft>
                <a:defRPr/>
              </a:pPr>
              <a:t>10/1/2015</a:t>
            </a:fld>
            <a:endParaRPr lang="en-US" sz="1800">
              <a:solidFill>
                <a:prstClr val="black"/>
              </a:solidFill>
              <a:latin typeface="Calibri"/>
            </a:endParaRPr>
          </a:p>
        </p:txBody>
      </p:sp>
      <p:sp>
        <p:nvSpPr>
          <p:cNvPr id="5" name="Footer Placeholder 4"/>
          <p:cNvSpPr>
            <a:spLocks noGrp="1"/>
          </p:cNvSpPr>
          <p:nvPr>
            <p:ph type="ftr" sz="quarter" idx="11"/>
          </p:nvPr>
        </p:nvSpPr>
        <p:spPr>
          <a:xfrm>
            <a:off x="3514725" y="6356353"/>
            <a:ext cx="3257550" cy="365125"/>
          </a:xfrm>
          <a:prstGeom prst="rect">
            <a:avLst/>
          </a:prstGeom>
        </p:spPr>
        <p:txBody>
          <a:bodyPr/>
          <a:lstStyle>
            <a:lvl1pPr>
              <a:defRPr/>
            </a:lvl1pPr>
          </a:lstStyle>
          <a:p>
            <a:pPr eaLnBrk="1" fontAlgn="auto" hangingPunct="1">
              <a:spcBef>
                <a:spcPts val="0"/>
              </a:spcBef>
              <a:spcAft>
                <a:spcPts val="0"/>
              </a:spcAft>
              <a:defRPr/>
            </a:pPr>
            <a:endParaRPr lang="en-US" sz="1800">
              <a:solidFill>
                <a:prstClr val="black"/>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B496A89-B87D-4AC6-BA37-A98F003995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69489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8"/>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514350" y="6356353"/>
            <a:ext cx="2400300" cy="365125"/>
          </a:xfrm>
          <a:prstGeom prst="rect">
            <a:avLst/>
          </a:prstGeom>
        </p:spPr>
        <p:txBody>
          <a:bodyPr/>
          <a:lstStyle/>
          <a:p>
            <a:pPr eaLnBrk="1" fontAlgn="auto" hangingPunct="1">
              <a:spcBef>
                <a:spcPts val="0"/>
              </a:spcBef>
              <a:spcAft>
                <a:spcPts val="0"/>
              </a:spcAft>
            </a:pPr>
            <a:fld id="{47ED71C2-CCE3-4088-A1BF-6FF9C87FECBA}" type="datetime1">
              <a:rPr lang="en-US" sz="1800" smtClean="0">
                <a:solidFill>
                  <a:prstClr val="black"/>
                </a:solidFill>
                <a:latin typeface="Calibri"/>
              </a:rPr>
              <a:pPr eaLnBrk="1" fontAlgn="auto" hangingPunct="1">
                <a:spcBef>
                  <a:spcPts val="0"/>
                </a:spcBef>
                <a:spcAft>
                  <a:spcPts val="0"/>
                </a:spcAft>
              </a:pPr>
              <a:t>10/1/2015</a:t>
            </a:fld>
            <a:endParaRPr lang="en-US" sz="1800">
              <a:solidFill>
                <a:prstClr val="black"/>
              </a:solidFill>
              <a:latin typeface="Calibri"/>
            </a:endParaRPr>
          </a:p>
        </p:txBody>
      </p:sp>
      <p:sp>
        <p:nvSpPr>
          <p:cNvPr id="5" name="Footer Placeholder 4"/>
          <p:cNvSpPr>
            <a:spLocks noGrp="1"/>
          </p:cNvSpPr>
          <p:nvPr>
            <p:ph type="ftr" sz="quarter" idx="11"/>
          </p:nvPr>
        </p:nvSpPr>
        <p:spPr>
          <a:xfrm>
            <a:off x="3514725" y="6356353"/>
            <a:ext cx="3257550" cy="365125"/>
          </a:xfrm>
          <a:prstGeom prst="rect">
            <a:avLst/>
          </a:prstGeom>
        </p:spPr>
        <p:txBody>
          <a:bodyPr/>
          <a:lstStyle/>
          <a:p>
            <a:pPr eaLnBrk="1" fontAlgn="auto" hangingPunct="1">
              <a:spcBef>
                <a:spcPts val="0"/>
              </a:spcBef>
              <a:spcAft>
                <a:spcPts val="0"/>
              </a:spcAft>
            </a:pPr>
            <a:endParaRPr lang="en-US" sz="1800">
              <a:solidFill>
                <a:prstClr val="black"/>
              </a:solidFill>
              <a:latin typeface="Calibri"/>
            </a:endParaRPr>
          </a:p>
        </p:txBody>
      </p:sp>
      <p:sp>
        <p:nvSpPr>
          <p:cNvPr id="6" name="Slide Number Placeholder 5"/>
          <p:cNvSpPr>
            <a:spLocks noGrp="1"/>
          </p:cNvSpPr>
          <p:nvPr>
            <p:ph type="sldNum" sz="quarter" idx="12"/>
          </p:nvPr>
        </p:nvSpPr>
        <p:spPr/>
        <p:txBody>
          <a:bodyPr/>
          <a:lstStyle/>
          <a:p>
            <a:fld id="{C353DA1A-46EF-4097-BF03-82D06CC585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5441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514350" y="6356353"/>
            <a:ext cx="2400300" cy="365125"/>
          </a:xfrm>
          <a:prstGeom prst="rect">
            <a:avLst/>
          </a:prstGeom>
        </p:spPr>
        <p:txBody>
          <a:bodyPr/>
          <a:lstStyle>
            <a:lvl1pPr>
              <a:defRPr/>
            </a:lvl1pPr>
          </a:lstStyle>
          <a:p>
            <a:pPr eaLnBrk="1" fontAlgn="auto" hangingPunct="1">
              <a:spcBef>
                <a:spcPts val="0"/>
              </a:spcBef>
              <a:spcAft>
                <a:spcPts val="0"/>
              </a:spcAft>
              <a:defRPr/>
            </a:pPr>
            <a:fld id="{C7DF0FEB-FA90-4E65-AE5F-6E4CD1E36F8A}" type="datetime1">
              <a:rPr lang="en-US" sz="1800">
                <a:solidFill>
                  <a:prstClr val="black"/>
                </a:solidFill>
                <a:latin typeface="Calibri"/>
              </a:rPr>
              <a:pPr eaLnBrk="1" fontAlgn="auto" hangingPunct="1">
                <a:spcBef>
                  <a:spcPts val="0"/>
                </a:spcBef>
                <a:spcAft>
                  <a:spcPts val="0"/>
                </a:spcAft>
                <a:defRPr/>
              </a:pPr>
              <a:t>10/1/2015</a:t>
            </a:fld>
            <a:endParaRPr lang="en-US" sz="1800" dirty="0">
              <a:solidFill>
                <a:prstClr val="black"/>
              </a:solidFill>
              <a:latin typeface="Calibri"/>
            </a:endParaRPr>
          </a:p>
        </p:txBody>
      </p:sp>
      <p:sp>
        <p:nvSpPr>
          <p:cNvPr id="3" name="Footer Placeholder 4"/>
          <p:cNvSpPr>
            <a:spLocks noGrp="1"/>
          </p:cNvSpPr>
          <p:nvPr>
            <p:ph type="ftr" sz="quarter" idx="11"/>
          </p:nvPr>
        </p:nvSpPr>
        <p:spPr>
          <a:xfrm>
            <a:off x="3514725" y="6356353"/>
            <a:ext cx="3257550" cy="365125"/>
          </a:xfrm>
          <a:prstGeom prst="rect">
            <a:avLst/>
          </a:prstGeom>
        </p:spPr>
        <p:txBody>
          <a:bodyPr/>
          <a:lstStyle>
            <a:lvl1pPr>
              <a:defRPr/>
            </a:lvl1pPr>
          </a:lstStyle>
          <a:p>
            <a:pPr eaLnBrk="1" fontAlgn="auto" hangingPunct="1">
              <a:spcBef>
                <a:spcPts val="0"/>
              </a:spcBef>
              <a:spcAft>
                <a:spcPts val="0"/>
              </a:spcAft>
              <a:defRPr/>
            </a:pPr>
            <a:endParaRPr lang="en-US" sz="1800">
              <a:solidFill>
                <a:prstClr val="black"/>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7B0E4A1F-BB98-493C-820B-46AE8A5B3AB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032657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Main Layout">
    <p:spTree>
      <p:nvGrpSpPr>
        <p:cNvPr id="1" name=""/>
        <p:cNvGrpSpPr/>
        <p:nvPr/>
      </p:nvGrpSpPr>
      <p:grpSpPr>
        <a:xfrm>
          <a:off x="0" y="0"/>
          <a:ext cx="0" cy="0"/>
          <a:chOff x="0" y="0"/>
          <a:chExt cx="0" cy="0"/>
        </a:xfrm>
      </p:grpSpPr>
      <p:cxnSp>
        <p:nvCxnSpPr>
          <p:cNvPr id="4" name="Straight Connector 3"/>
          <p:cNvCxnSpPr/>
          <p:nvPr userDrawn="1"/>
        </p:nvCxnSpPr>
        <p:spPr>
          <a:xfrm>
            <a:off x="514350" y="304800"/>
            <a:ext cx="9258300" cy="0"/>
          </a:xfrm>
          <a:prstGeom prst="line">
            <a:avLst/>
          </a:prstGeom>
          <a:ln w="28575" cmpd="sng">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11" descr="Commitment-to-quality-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58225" y="5486400"/>
            <a:ext cx="1114425"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 Placeholder 6"/>
          <p:cNvSpPr>
            <a:spLocks noGrp="1"/>
          </p:cNvSpPr>
          <p:nvPr>
            <p:ph type="body" sz="quarter" idx="13"/>
          </p:nvPr>
        </p:nvSpPr>
        <p:spPr>
          <a:xfrm>
            <a:off x="514350" y="1447800"/>
            <a:ext cx="9258300" cy="4876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14"/>
          <p:cNvSpPr>
            <a:spLocks noGrp="1"/>
          </p:cNvSpPr>
          <p:nvPr>
            <p:ph type="ftr" sz="quarter" idx="14"/>
          </p:nvPr>
        </p:nvSpPr>
        <p:spPr>
          <a:xfrm>
            <a:off x="514350" y="6492878"/>
            <a:ext cx="2914650" cy="365125"/>
          </a:xfrm>
          <a:prstGeom prst="rect">
            <a:avLst/>
          </a:prstGeom>
        </p:spPr>
        <p:txBody>
          <a:bodyPr/>
          <a:lstStyle>
            <a:lvl1pPr algn="l">
              <a:defRPr sz="800">
                <a:solidFill>
                  <a:schemeClr val="accent1">
                    <a:lumMod val="50000"/>
                  </a:schemeClr>
                </a:solidFill>
                <a:latin typeface="Arial" pitchFamily="34" charset="0"/>
                <a:cs typeface="Arial" pitchFamily="34" charset="0"/>
              </a:defRPr>
            </a:lvl1pPr>
          </a:lstStyle>
          <a:p>
            <a:pPr eaLnBrk="1" fontAlgn="auto" hangingPunct="1">
              <a:spcBef>
                <a:spcPts val="0"/>
              </a:spcBef>
              <a:spcAft>
                <a:spcPts val="0"/>
              </a:spcAft>
              <a:defRPr/>
            </a:pPr>
            <a:r>
              <a:rPr lang="en-US">
                <a:solidFill>
                  <a:srgbClr val="4F81BD">
                    <a:lumMod val="50000"/>
                  </a:srgbClr>
                </a:solidFill>
              </a:rPr>
              <a:t>Insert Presentation Name - Presentation Date</a:t>
            </a:r>
          </a:p>
        </p:txBody>
      </p:sp>
      <p:sp>
        <p:nvSpPr>
          <p:cNvPr id="7" name="Slide Number Placeholder 15"/>
          <p:cNvSpPr>
            <a:spLocks noGrp="1"/>
          </p:cNvSpPr>
          <p:nvPr>
            <p:ph type="sldNum" sz="quarter" idx="15"/>
          </p:nvPr>
        </p:nvSpPr>
        <p:spPr/>
        <p:txBody>
          <a:bodyPr/>
          <a:lstStyle>
            <a:lvl1pPr algn="r">
              <a:defRPr sz="800">
                <a:solidFill>
                  <a:schemeClr val="accent1">
                    <a:lumMod val="50000"/>
                  </a:schemeClr>
                </a:solidFill>
                <a:latin typeface="Arial" pitchFamily="34" charset="0"/>
                <a:cs typeface="Arial" pitchFamily="34" charset="0"/>
              </a:defRPr>
            </a:lvl1pPr>
          </a:lstStyle>
          <a:p>
            <a:pPr>
              <a:defRPr/>
            </a:pPr>
            <a:fld id="{E40EF7FA-481F-40EE-9EEA-40CB42523749}" type="slidenum">
              <a:rPr lang="en-US">
                <a:solidFill>
                  <a:srgbClr val="4F81BD">
                    <a:lumMod val="50000"/>
                  </a:srgbClr>
                </a:solidFill>
              </a:rPr>
              <a:pPr>
                <a:defRPr/>
              </a:pPr>
              <a:t>‹#›</a:t>
            </a:fld>
            <a:endParaRPr lang="en-US" dirty="0">
              <a:solidFill>
                <a:srgbClr val="4F81BD">
                  <a:lumMod val="50000"/>
                </a:srgbClr>
              </a:solidFill>
            </a:endParaRPr>
          </a:p>
        </p:txBody>
      </p:sp>
    </p:spTree>
    <p:extLst>
      <p:ext uri="{BB962C8B-B14F-4D97-AF65-F5344CB8AC3E}">
        <p14:creationId xmlns:p14="http://schemas.microsoft.com/office/powerpoint/2010/main" val="22513966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514350" y="1676400"/>
            <a:ext cx="9172575"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10" descr="alt=&quot;&quot;"/>
          <p:cNvPicPr>
            <a:picLocks noChangeAspect="1"/>
          </p:cNvPicPr>
          <p:nvPr userDrawn="1"/>
        </p:nvPicPr>
        <p:blipFill>
          <a:blip r:embed="rId2" cstate="print"/>
          <a:srcRect/>
          <a:stretch>
            <a:fillRect/>
          </a:stretch>
        </p:blipFill>
        <p:spPr bwMode="auto">
          <a:xfrm>
            <a:off x="7533085" y="5665788"/>
            <a:ext cx="2753916" cy="1192212"/>
          </a:xfrm>
          <a:prstGeom prst="rect">
            <a:avLst/>
          </a:prstGeom>
          <a:noFill/>
          <a:ln w="9525">
            <a:noFill/>
            <a:miter lim="800000"/>
            <a:headEnd/>
            <a:tailEnd/>
          </a:ln>
        </p:spPr>
      </p:pic>
    </p:spTree>
    <p:extLst>
      <p:ext uri="{BB962C8B-B14F-4D97-AF65-F5344CB8AC3E}">
        <p14:creationId xmlns:p14="http://schemas.microsoft.com/office/powerpoint/2010/main" val="30091977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514350" y="1676400"/>
            <a:ext cx="9172575"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348990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514350" y="1752600"/>
            <a:ext cx="44577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4"/>
          <p:cNvSpPr>
            <a:spLocks noGrp="1"/>
          </p:cNvSpPr>
          <p:nvPr>
            <p:ph sz="quarter" idx="12"/>
          </p:nvPr>
        </p:nvSpPr>
        <p:spPr>
          <a:xfrm>
            <a:off x="5314950" y="1752600"/>
            <a:ext cx="44577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10" descr="alt=&quot;&quot;"/>
          <p:cNvPicPr>
            <a:picLocks noChangeAspect="1"/>
          </p:cNvPicPr>
          <p:nvPr userDrawn="1"/>
        </p:nvPicPr>
        <p:blipFill>
          <a:blip r:embed="rId2" cstate="print"/>
          <a:srcRect/>
          <a:stretch>
            <a:fillRect/>
          </a:stretch>
        </p:blipFill>
        <p:spPr bwMode="auto">
          <a:xfrm>
            <a:off x="7533085" y="5665788"/>
            <a:ext cx="2753916" cy="1192212"/>
          </a:xfrm>
          <a:prstGeom prst="rect">
            <a:avLst/>
          </a:prstGeom>
          <a:noFill/>
          <a:ln w="9525">
            <a:noFill/>
            <a:miter lim="800000"/>
            <a:headEnd/>
            <a:tailEnd/>
          </a:ln>
        </p:spPr>
      </p:pic>
    </p:spTree>
    <p:extLst>
      <p:ext uri="{BB962C8B-B14F-4D97-AF65-F5344CB8AC3E}">
        <p14:creationId xmlns:p14="http://schemas.microsoft.com/office/powerpoint/2010/main" val="14254753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514350" y="1752600"/>
            <a:ext cx="44577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4"/>
          <p:cNvSpPr>
            <a:spLocks noGrp="1"/>
          </p:cNvSpPr>
          <p:nvPr>
            <p:ph sz="quarter" idx="12"/>
          </p:nvPr>
        </p:nvSpPr>
        <p:spPr>
          <a:xfrm>
            <a:off x="5314950" y="1752600"/>
            <a:ext cx="44577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85897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514350" y="1676400"/>
            <a:ext cx="4371975" cy="609600"/>
          </a:xfrm>
        </p:spPr>
        <p:txBody>
          <a:bodyPr/>
          <a:lstStyle>
            <a:lvl1pPr>
              <a:buFontTx/>
              <a:buNone/>
              <a:defRPr>
                <a:solidFill>
                  <a:schemeClr val="tx1"/>
                </a:solidFill>
              </a:defRPr>
            </a:lvl1pPr>
          </a:lstStyle>
          <a:p>
            <a:pPr lvl="0"/>
            <a:endParaRPr lang="en-US" dirty="0"/>
          </a:p>
        </p:txBody>
      </p:sp>
      <p:sp>
        <p:nvSpPr>
          <p:cNvPr id="7" name="Content Placeholder 6"/>
          <p:cNvSpPr>
            <a:spLocks noGrp="1"/>
          </p:cNvSpPr>
          <p:nvPr>
            <p:ph sz="quarter" idx="12"/>
          </p:nvPr>
        </p:nvSpPr>
        <p:spPr>
          <a:xfrm>
            <a:off x="5229225" y="1676400"/>
            <a:ext cx="4543425" cy="609600"/>
          </a:xfrm>
        </p:spPr>
        <p:txBody>
          <a:bodyPr/>
          <a:lstStyle>
            <a:lvl1pPr>
              <a:buFontTx/>
              <a:buNone/>
              <a:defRPr>
                <a:solidFill>
                  <a:schemeClr val="tx1"/>
                </a:solidFill>
              </a:defRPr>
            </a:lvl1pPr>
          </a:lstStyle>
          <a:p>
            <a:pPr lvl="0"/>
            <a:endParaRPr lang="en-US" dirty="0"/>
          </a:p>
        </p:txBody>
      </p:sp>
      <p:sp>
        <p:nvSpPr>
          <p:cNvPr id="9" name="Content Placeholder 8"/>
          <p:cNvSpPr>
            <a:spLocks noGrp="1"/>
          </p:cNvSpPr>
          <p:nvPr>
            <p:ph sz="quarter" idx="13"/>
          </p:nvPr>
        </p:nvSpPr>
        <p:spPr>
          <a:xfrm>
            <a:off x="514350" y="2438400"/>
            <a:ext cx="4371975"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229225" y="2438400"/>
            <a:ext cx="4543425"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0" descr="alt=&quot;&quot;"/>
          <p:cNvPicPr>
            <a:picLocks noChangeAspect="1"/>
          </p:cNvPicPr>
          <p:nvPr userDrawn="1"/>
        </p:nvPicPr>
        <p:blipFill>
          <a:blip r:embed="rId2" cstate="print"/>
          <a:srcRect/>
          <a:stretch>
            <a:fillRect/>
          </a:stretch>
        </p:blipFill>
        <p:spPr bwMode="auto">
          <a:xfrm>
            <a:off x="7533085" y="5665788"/>
            <a:ext cx="2753916" cy="1192212"/>
          </a:xfrm>
          <a:prstGeom prst="rect">
            <a:avLst/>
          </a:prstGeom>
          <a:noFill/>
          <a:ln w="9525">
            <a:noFill/>
            <a:miter lim="800000"/>
            <a:headEnd/>
            <a:tailEnd/>
          </a:ln>
        </p:spPr>
      </p:pic>
    </p:spTree>
    <p:extLst>
      <p:ext uri="{BB962C8B-B14F-4D97-AF65-F5344CB8AC3E}">
        <p14:creationId xmlns:p14="http://schemas.microsoft.com/office/powerpoint/2010/main" val="40454670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514350" y="1676400"/>
            <a:ext cx="4371975" cy="609600"/>
          </a:xfrm>
        </p:spPr>
        <p:txBody>
          <a:bodyPr/>
          <a:lstStyle>
            <a:lvl1pPr>
              <a:buFontTx/>
              <a:buNone/>
              <a:defRPr>
                <a:solidFill>
                  <a:schemeClr val="tx1"/>
                </a:solidFill>
              </a:defRPr>
            </a:lvl1pPr>
          </a:lstStyle>
          <a:p>
            <a:pPr lvl="0"/>
            <a:endParaRPr lang="en-US" dirty="0"/>
          </a:p>
        </p:txBody>
      </p:sp>
      <p:sp>
        <p:nvSpPr>
          <p:cNvPr id="7" name="Content Placeholder 6"/>
          <p:cNvSpPr>
            <a:spLocks noGrp="1"/>
          </p:cNvSpPr>
          <p:nvPr>
            <p:ph sz="quarter" idx="12"/>
          </p:nvPr>
        </p:nvSpPr>
        <p:spPr>
          <a:xfrm>
            <a:off x="5229225" y="1676400"/>
            <a:ext cx="4543425" cy="609600"/>
          </a:xfrm>
        </p:spPr>
        <p:txBody>
          <a:bodyPr/>
          <a:lstStyle>
            <a:lvl1pPr>
              <a:buFontTx/>
              <a:buNone/>
              <a:defRPr>
                <a:solidFill>
                  <a:schemeClr val="tx1"/>
                </a:solidFill>
              </a:defRPr>
            </a:lvl1pPr>
          </a:lstStyle>
          <a:p>
            <a:pPr lvl="0"/>
            <a:endParaRPr lang="en-US" dirty="0"/>
          </a:p>
        </p:txBody>
      </p:sp>
      <p:sp>
        <p:nvSpPr>
          <p:cNvPr id="9" name="Content Placeholder 8"/>
          <p:cNvSpPr>
            <a:spLocks noGrp="1"/>
          </p:cNvSpPr>
          <p:nvPr>
            <p:ph sz="quarter" idx="13"/>
          </p:nvPr>
        </p:nvSpPr>
        <p:spPr>
          <a:xfrm>
            <a:off x="514350" y="2438400"/>
            <a:ext cx="4371975"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229225" y="2438400"/>
            <a:ext cx="4543425"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576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77F46FA-B1C9-4F3C-9BEA-FC60E355EEAE}"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Picture Placeholder 4"/>
          <p:cNvSpPr>
            <a:spLocks noGrp="1"/>
          </p:cNvSpPr>
          <p:nvPr>
            <p:ph type="pic" sz="quarter" idx="11"/>
          </p:nvPr>
        </p:nvSpPr>
        <p:spPr>
          <a:xfrm>
            <a:off x="514350" y="1676400"/>
            <a:ext cx="9086850" cy="3657600"/>
          </a:xfrm>
        </p:spPr>
        <p:txBody>
          <a:bodyPr/>
          <a:lstStyle/>
          <a:p>
            <a:endParaRPr lang="en-US"/>
          </a:p>
        </p:txBody>
      </p:sp>
      <p:sp>
        <p:nvSpPr>
          <p:cNvPr id="7" name="Text Placeholder 6"/>
          <p:cNvSpPr>
            <a:spLocks noGrp="1"/>
          </p:cNvSpPr>
          <p:nvPr>
            <p:ph type="body" sz="quarter" idx="12"/>
          </p:nvPr>
        </p:nvSpPr>
        <p:spPr>
          <a:xfrm>
            <a:off x="514350" y="5410200"/>
            <a:ext cx="9086850" cy="457200"/>
          </a:xfrm>
        </p:spPr>
        <p:txBody>
          <a:bodyPr/>
          <a:lstStyle>
            <a:lvl1pPr algn="ctr">
              <a:buNone/>
              <a:defRPr sz="2000">
                <a:solidFill>
                  <a:schemeClr val="tx1"/>
                </a:solidFill>
              </a:defRPr>
            </a:lvl1pPr>
          </a:lstStyle>
          <a:p>
            <a:pPr lvl="0"/>
            <a:r>
              <a:rPr lang="en-US" dirty="0" smtClean="0"/>
              <a:t>Click to edit Master text styles</a:t>
            </a:r>
          </a:p>
        </p:txBody>
      </p:sp>
      <p:pic>
        <p:nvPicPr>
          <p:cNvPr id="6" name="Picture 10" descr="alt=&quot;&quot;"/>
          <p:cNvPicPr>
            <a:picLocks noChangeAspect="1"/>
          </p:cNvPicPr>
          <p:nvPr userDrawn="1"/>
        </p:nvPicPr>
        <p:blipFill>
          <a:blip r:embed="rId2" cstate="print"/>
          <a:srcRect/>
          <a:stretch>
            <a:fillRect/>
          </a:stretch>
        </p:blipFill>
        <p:spPr bwMode="auto">
          <a:xfrm>
            <a:off x="7533085" y="5665788"/>
            <a:ext cx="2753916" cy="1192212"/>
          </a:xfrm>
          <a:prstGeom prst="rect">
            <a:avLst/>
          </a:prstGeom>
          <a:noFill/>
          <a:ln w="9525">
            <a:noFill/>
            <a:miter lim="800000"/>
            <a:headEnd/>
            <a:tailEnd/>
          </a:ln>
        </p:spPr>
      </p:pic>
    </p:spTree>
    <p:extLst>
      <p:ext uri="{BB962C8B-B14F-4D97-AF65-F5344CB8AC3E}">
        <p14:creationId xmlns:p14="http://schemas.microsoft.com/office/powerpoint/2010/main" val="35988228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with capti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Picture Placeholder 4"/>
          <p:cNvSpPr>
            <a:spLocks noGrp="1"/>
          </p:cNvSpPr>
          <p:nvPr>
            <p:ph type="pic" sz="quarter" idx="11"/>
          </p:nvPr>
        </p:nvSpPr>
        <p:spPr>
          <a:xfrm>
            <a:off x="514350" y="1676400"/>
            <a:ext cx="9086850" cy="3657600"/>
          </a:xfrm>
        </p:spPr>
        <p:txBody>
          <a:bodyPr/>
          <a:lstStyle/>
          <a:p>
            <a:endParaRPr lang="en-US"/>
          </a:p>
        </p:txBody>
      </p:sp>
      <p:sp>
        <p:nvSpPr>
          <p:cNvPr id="7" name="Text Placeholder 6"/>
          <p:cNvSpPr>
            <a:spLocks noGrp="1"/>
          </p:cNvSpPr>
          <p:nvPr>
            <p:ph type="body" sz="quarter" idx="12"/>
          </p:nvPr>
        </p:nvSpPr>
        <p:spPr>
          <a:xfrm>
            <a:off x="514350" y="5410200"/>
            <a:ext cx="9086850" cy="457200"/>
          </a:xfrm>
        </p:spPr>
        <p:txBody>
          <a:bodyPr/>
          <a:lstStyle>
            <a:lvl1pPr algn="ctr">
              <a:buNone/>
              <a:defRPr sz="20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31065844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771525" y="1676400"/>
            <a:ext cx="8658225"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p:nvPr>
        </p:nvSpPr>
        <p:spPr>
          <a:xfrm>
            <a:off x="1885950" y="5562600"/>
            <a:ext cx="5915025" cy="609600"/>
          </a:xfrm>
        </p:spPr>
        <p:txBody>
          <a:bodyPr>
            <a:normAutofit/>
          </a:bodyPr>
          <a:lstStyle>
            <a:lvl1pPr algn="ctr">
              <a:buNone/>
              <a:defRPr sz="2000">
                <a:solidFill>
                  <a:schemeClr val="tx1"/>
                </a:solidFill>
              </a:defRPr>
            </a:lvl1pPr>
          </a:lstStyle>
          <a:p>
            <a:pPr lvl="0"/>
            <a:endParaRPr lang="en-US" dirty="0"/>
          </a:p>
        </p:txBody>
      </p:sp>
      <p:pic>
        <p:nvPicPr>
          <p:cNvPr id="6" name="Picture 10" descr="alt=&quot;&quot;"/>
          <p:cNvPicPr>
            <a:picLocks noChangeAspect="1"/>
          </p:cNvPicPr>
          <p:nvPr userDrawn="1"/>
        </p:nvPicPr>
        <p:blipFill>
          <a:blip r:embed="rId2" cstate="print"/>
          <a:srcRect/>
          <a:stretch>
            <a:fillRect/>
          </a:stretch>
        </p:blipFill>
        <p:spPr bwMode="auto">
          <a:xfrm>
            <a:off x="7533085" y="5665788"/>
            <a:ext cx="2753916" cy="1192212"/>
          </a:xfrm>
          <a:prstGeom prst="rect">
            <a:avLst/>
          </a:prstGeom>
          <a:noFill/>
          <a:ln w="9525">
            <a:noFill/>
            <a:miter lim="800000"/>
            <a:headEnd/>
            <a:tailEnd/>
          </a:ln>
        </p:spPr>
      </p:pic>
    </p:spTree>
    <p:extLst>
      <p:ext uri="{BB962C8B-B14F-4D97-AF65-F5344CB8AC3E}">
        <p14:creationId xmlns:p14="http://schemas.microsoft.com/office/powerpoint/2010/main" val="14126425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with capti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685800" y="1676400"/>
            <a:ext cx="8829675"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p:nvPr>
        </p:nvSpPr>
        <p:spPr>
          <a:xfrm>
            <a:off x="1885950" y="5562600"/>
            <a:ext cx="5915025" cy="609600"/>
          </a:xfrm>
        </p:spPr>
        <p:txBody>
          <a:bodyPr>
            <a:normAutofit/>
          </a:bodyPr>
          <a:lstStyle>
            <a:lvl1pPr algn="ctr">
              <a:buNone/>
              <a:defRPr sz="2000">
                <a:solidFill>
                  <a:schemeClr val="tx1"/>
                </a:solidFill>
              </a:defRPr>
            </a:lvl1pPr>
          </a:lstStyle>
          <a:p>
            <a:pPr lvl="0"/>
            <a:endParaRPr lang="en-US" dirty="0"/>
          </a:p>
        </p:txBody>
      </p:sp>
    </p:spTree>
    <p:extLst>
      <p:ext uri="{BB962C8B-B14F-4D97-AF65-F5344CB8AC3E}">
        <p14:creationId xmlns:p14="http://schemas.microsoft.com/office/powerpoint/2010/main" val="10181815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with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514350" y="1676400"/>
            <a:ext cx="3257550" cy="609600"/>
          </a:xfrm>
        </p:spPr>
        <p:txBody>
          <a:bodyPr/>
          <a:lstStyle/>
          <a:p>
            <a:pPr lvl="0"/>
            <a:r>
              <a:rPr lang="en-US" dirty="0" smtClean="0"/>
              <a:t>Click to edit</a:t>
            </a:r>
            <a:endParaRPr lang="en-US" dirty="0"/>
          </a:p>
        </p:txBody>
      </p:sp>
      <p:sp>
        <p:nvSpPr>
          <p:cNvPr id="7" name="Content Placeholder 6"/>
          <p:cNvSpPr>
            <a:spLocks noGrp="1"/>
          </p:cNvSpPr>
          <p:nvPr>
            <p:ph sz="quarter" idx="12"/>
          </p:nvPr>
        </p:nvSpPr>
        <p:spPr>
          <a:xfrm>
            <a:off x="514350" y="2362200"/>
            <a:ext cx="325755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3"/>
          </p:nvPr>
        </p:nvSpPr>
        <p:spPr>
          <a:xfrm>
            <a:off x="3857625" y="1676400"/>
            <a:ext cx="5915025"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0" descr="alt=&quot;&quot;"/>
          <p:cNvPicPr>
            <a:picLocks noChangeAspect="1"/>
          </p:cNvPicPr>
          <p:nvPr userDrawn="1"/>
        </p:nvPicPr>
        <p:blipFill>
          <a:blip r:embed="rId2" cstate="print"/>
          <a:srcRect/>
          <a:stretch>
            <a:fillRect/>
          </a:stretch>
        </p:blipFill>
        <p:spPr bwMode="auto">
          <a:xfrm>
            <a:off x="7533085" y="5665788"/>
            <a:ext cx="2753916" cy="1192212"/>
          </a:xfrm>
          <a:prstGeom prst="rect">
            <a:avLst/>
          </a:prstGeom>
          <a:noFill/>
          <a:ln w="9525">
            <a:noFill/>
            <a:miter lim="800000"/>
            <a:headEnd/>
            <a:tailEnd/>
          </a:ln>
        </p:spPr>
      </p:pic>
    </p:spTree>
    <p:extLst>
      <p:ext uri="{BB962C8B-B14F-4D97-AF65-F5344CB8AC3E}">
        <p14:creationId xmlns:p14="http://schemas.microsoft.com/office/powerpoint/2010/main" val="14898281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with tex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514350" y="1676400"/>
            <a:ext cx="3257550" cy="609600"/>
          </a:xfrm>
        </p:spPr>
        <p:txBody>
          <a:bodyPr/>
          <a:lstStyle/>
          <a:p>
            <a:pPr lvl="0"/>
            <a:r>
              <a:rPr lang="en-US" dirty="0" smtClean="0"/>
              <a:t>Click to edit</a:t>
            </a:r>
            <a:endParaRPr lang="en-US" dirty="0"/>
          </a:p>
        </p:txBody>
      </p:sp>
      <p:sp>
        <p:nvSpPr>
          <p:cNvPr id="7" name="Content Placeholder 6"/>
          <p:cNvSpPr>
            <a:spLocks noGrp="1"/>
          </p:cNvSpPr>
          <p:nvPr>
            <p:ph sz="quarter" idx="12"/>
          </p:nvPr>
        </p:nvSpPr>
        <p:spPr>
          <a:xfrm>
            <a:off x="514350" y="2362200"/>
            <a:ext cx="325755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3"/>
          </p:nvPr>
        </p:nvSpPr>
        <p:spPr>
          <a:xfrm>
            <a:off x="3857625" y="1676400"/>
            <a:ext cx="5915025"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17334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92972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Text Placeholder 4"/>
          <p:cNvSpPr>
            <a:spLocks noGrp="1"/>
          </p:cNvSpPr>
          <p:nvPr>
            <p:ph type="body" sz="quarter" idx="11"/>
          </p:nvPr>
        </p:nvSpPr>
        <p:spPr>
          <a:xfrm>
            <a:off x="600075" y="2133600"/>
            <a:ext cx="9086850" cy="1981200"/>
          </a:xfrm>
        </p:spPr>
        <p:txBody>
          <a:bodyPr>
            <a:normAutofit/>
          </a:bodyPr>
          <a:lstStyle>
            <a:lvl1pPr algn="ctr">
              <a:buFontTx/>
              <a:buNone/>
              <a:defRPr sz="4400">
                <a:solidFill>
                  <a:schemeClr val="tx1"/>
                </a:solidFill>
              </a:defRPr>
            </a:lvl1pPr>
          </a:lstStyle>
          <a:p>
            <a:pPr lvl="0"/>
            <a:r>
              <a:rPr lang="en-US" dirty="0" smtClean="0"/>
              <a:t>Click to edit Master text styles</a:t>
            </a:r>
          </a:p>
        </p:txBody>
      </p:sp>
      <p:sp>
        <p:nvSpPr>
          <p:cNvPr id="6" name="Subtitle 2"/>
          <p:cNvSpPr>
            <a:spLocks noGrp="1"/>
          </p:cNvSpPr>
          <p:nvPr>
            <p:ph type="subTitle" idx="1"/>
          </p:nvPr>
        </p:nvSpPr>
        <p:spPr>
          <a:xfrm>
            <a:off x="1628775" y="4267200"/>
            <a:ext cx="7200900" cy="9144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10" descr="alt=&quot;&quot;"/>
          <p:cNvPicPr>
            <a:picLocks noChangeAspect="1"/>
          </p:cNvPicPr>
          <p:nvPr userDrawn="1"/>
        </p:nvPicPr>
        <p:blipFill>
          <a:blip r:embed="rId2" cstate="print"/>
          <a:srcRect/>
          <a:stretch>
            <a:fillRect/>
          </a:stretch>
        </p:blipFill>
        <p:spPr bwMode="auto">
          <a:xfrm>
            <a:off x="7533085" y="5665788"/>
            <a:ext cx="2753916" cy="1192212"/>
          </a:xfrm>
          <a:prstGeom prst="rect">
            <a:avLst/>
          </a:prstGeom>
          <a:noFill/>
          <a:ln w="9525">
            <a:noFill/>
            <a:miter lim="800000"/>
            <a:headEnd/>
            <a:tailEnd/>
          </a:ln>
        </p:spPr>
      </p:pic>
    </p:spTree>
    <p:extLst>
      <p:ext uri="{BB962C8B-B14F-4D97-AF65-F5344CB8AC3E}">
        <p14:creationId xmlns:p14="http://schemas.microsoft.com/office/powerpoint/2010/main" val="35146129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ur content areas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514350" y="1600200"/>
            <a:ext cx="4029075"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4"/>
          <p:cNvSpPr>
            <a:spLocks noGrp="1"/>
          </p:cNvSpPr>
          <p:nvPr>
            <p:ph sz="quarter" idx="12"/>
          </p:nvPr>
        </p:nvSpPr>
        <p:spPr>
          <a:xfrm>
            <a:off x="514350" y="4038600"/>
            <a:ext cx="4029075"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4"/>
          <p:cNvSpPr>
            <a:spLocks noGrp="1"/>
          </p:cNvSpPr>
          <p:nvPr>
            <p:ph sz="quarter" idx="13"/>
          </p:nvPr>
        </p:nvSpPr>
        <p:spPr>
          <a:xfrm>
            <a:off x="5314950" y="1600200"/>
            <a:ext cx="4029075"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4"/>
          <p:cNvSpPr>
            <a:spLocks noGrp="1"/>
          </p:cNvSpPr>
          <p:nvPr>
            <p:ph sz="quarter" idx="14"/>
          </p:nvPr>
        </p:nvSpPr>
        <p:spPr>
          <a:xfrm>
            <a:off x="5314950" y="4038600"/>
            <a:ext cx="4029075"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16062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our content areas">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371600"/>
          </a:xfrm>
        </p:spPr>
        <p:txBody>
          <a:bodyPr/>
          <a:lstStyle>
            <a:lvl1pPr>
              <a:defRPr>
                <a:solidFill>
                  <a:schemeClr val="bg1"/>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12" name="Content Placeholder 4"/>
          <p:cNvSpPr>
            <a:spLocks noGrp="1"/>
          </p:cNvSpPr>
          <p:nvPr>
            <p:ph sz="quarter" idx="14"/>
          </p:nvPr>
        </p:nvSpPr>
        <p:spPr>
          <a:xfrm>
            <a:off x="5486400" y="3886200"/>
            <a:ext cx="4200525"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0" descr="alt=&quot;&quot;"/>
          <p:cNvPicPr>
            <a:picLocks noChangeAspect="1"/>
          </p:cNvPicPr>
          <p:nvPr userDrawn="1"/>
        </p:nvPicPr>
        <p:blipFill>
          <a:blip r:embed="rId2" cstate="print"/>
          <a:srcRect/>
          <a:stretch>
            <a:fillRect/>
          </a:stretch>
        </p:blipFill>
        <p:spPr bwMode="auto">
          <a:xfrm>
            <a:off x="7533085" y="5665788"/>
            <a:ext cx="2753916" cy="1192212"/>
          </a:xfrm>
          <a:prstGeom prst="rect">
            <a:avLst/>
          </a:prstGeom>
          <a:noFill/>
          <a:ln w="9525">
            <a:noFill/>
            <a:miter lim="800000"/>
            <a:headEnd/>
            <a:tailEnd/>
          </a:ln>
        </p:spPr>
      </p:pic>
      <p:sp>
        <p:nvSpPr>
          <p:cNvPr id="9" name="Content Placeholder 4"/>
          <p:cNvSpPr>
            <a:spLocks noGrp="1"/>
          </p:cNvSpPr>
          <p:nvPr>
            <p:ph sz="quarter" idx="15"/>
          </p:nvPr>
        </p:nvSpPr>
        <p:spPr>
          <a:xfrm>
            <a:off x="5486400" y="1676400"/>
            <a:ext cx="4200525"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4"/>
          <p:cNvSpPr>
            <a:spLocks noGrp="1"/>
          </p:cNvSpPr>
          <p:nvPr>
            <p:ph sz="quarter" idx="16"/>
          </p:nvPr>
        </p:nvSpPr>
        <p:spPr>
          <a:xfrm>
            <a:off x="514350" y="1676400"/>
            <a:ext cx="4200525"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4"/>
          <p:cNvSpPr>
            <a:spLocks noGrp="1"/>
          </p:cNvSpPr>
          <p:nvPr>
            <p:ph sz="quarter" idx="17"/>
          </p:nvPr>
        </p:nvSpPr>
        <p:spPr>
          <a:xfrm>
            <a:off x="514350" y="3886200"/>
            <a:ext cx="4200525"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89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D467B13-973B-484C-8586-90D3F5AD03CA}"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6"/>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514350" y="6356351"/>
            <a:ext cx="2400300" cy="365125"/>
          </a:xfrm>
          <a:prstGeom prst="rect">
            <a:avLst/>
          </a:prstGeom>
        </p:spPr>
        <p:txBody>
          <a:bodyPr/>
          <a:lstStyle/>
          <a:p>
            <a:pPr eaLnBrk="1" fontAlgn="auto" hangingPunct="1">
              <a:spcBef>
                <a:spcPts val="0"/>
              </a:spcBef>
              <a:spcAft>
                <a:spcPts val="0"/>
              </a:spcAft>
            </a:pPr>
            <a:fld id="{47ED71C2-CCE3-4088-A1BF-6FF9C87FECBA}" type="datetime1">
              <a:rPr lang="en-US" sz="1800" smtClean="0">
                <a:solidFill>
                  <a:prstClr val="black"/>
                </a:solidFill>
                <a:latin typeface="Calibri"/>
              </a:rPr>
              <a:pPr eaLnBrk="1" fontAlgn="auto" hangingPunct="1">
                <a:spcBef>
                  <a:spcPts val="0"/>
                </a:spcBef>
                <a:spcAft>
                  <a:spcPts val="0"/>
                </a:spcAft>
              </a:pPr>
              <a:t>10/1/2015</a:t>
            </a:fld>
            <a:endParaRPr lang="en-US" sz="1800">
              <a:solidFill>
                <a:prstClr val="black"/>
              </a:solidFill>
              <a:latin typeface="Calibri"/>
            </a:endParaRPr>
          </a:p>
        </p:txBody>
      </p:sp>
      <p:sp>
        <p:nvSpPr>
          <p:cNvPr id="5" name="Footer Placeholder 4"/>
          <p:cNvSpPr>
            <a:spLocks noGrp="1"/>
          </p:cNvSpPr>
          <p:nvPr>
            <p:ph type="ftr" sz="quarter" idx="11"/>
          </p:nvPr>
        </p:nvSpPr>
        <p:spPr>
          <a:xfrm>
            <a:off x="3514725" y="6356351"/>
            <a:ext cx="3257550" cy="365125"/>
          </a:xfrm>
          <a:prstGeom prst="rect">
            <a:avLst/>
          </a:prstGeom>
        </p:spPr>
        <p:txBody>
          <a:bodyPr/>
          <a:lstStyle/>
          <a:p>
            <a:pPr eaLnBrk="1" fontAlgn="auto" hangingPunct="1">
              <a:spcBef>
                <a:spcPts val="0"/>
              </a:spcBef>
              <a:spcAft>
                <a:spcPts val="0"/>
              </a:spcAft>
            </a:pPr>
            <a:endParaRPr lang="en-US" sz="1800">
              <a:solidFill>
                <a:prstClr val="black"/>
              </a:solidFill>
              <a:latin typeface="Calibri"/>
            </a:endParaRPr>
          </a:p>
        </p:txBody>
      </p:sp>
      <p:sp>
        <p:nvSpPr>
          <p:cNvPr id="6" name="Slide Number Placeholder 5"/>
          <p:cNvSpPr>
            <a:spLocks noGrp="1"/>
          </p:cNvSpPr>
          <p:nvPr>
            <p:ph type="sldNum" sz="quarter" idx="12"/>
          </p:nvPr>
        </p:nvSpPr>
        <p:spPr/>
        <p:txBody>
          <a:bodyPr/>
          <a:lstStyle/>
          <a:p>
            <a:fld id="{C353DA1A-46EF-4097-BF03-82D06CC585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89384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514350" y="6356351"/>
            <a:ext cx="2400300" cy="365125"/>
          </a:xfrm>
          <a:prstGeom prst="rect">
            <a:avLst/>
          </a:prstGeom>
        </p:spPr>
        <p:txBody>
          <a:bodyPr/>
          <a:lstStyle>
            <a:lvl1pPr>
              <a:defRPr/>
            </a:lvl1pPr>
          </a:lstStyle>
          <a:p>
            <a:pPr eaLnBrk="1" fontAlgn="auto" hangingPunct="1">
              <a:spcBef>
                <a:spcPts val="0"/>
              </a:spcBef>
              <a:spcAft>
                <a:spcPts val="0"/>
              </a:spcAft>
              <a:defRPr/>
            </a:pPr>
            <a:fld id="{C7DF0FEB-FA90-4E65-AE5F-6E4CD1E36F8A}" type="datetime1">
              <a:rPr lang="en-US" sz="1800">
                <a:solidFill>
                  <a:prstClr val="black"/>
                </a:solidFill>
                <a:latin typeface="Calibri"/>
              </a:rPr>
              <a:pPr eaLnBrk="1" fontAlgn="auto" hangingPunct="1">
                <a:spcBef>
                  <a:spcPts val="0"/>
                </a:spcBef>
                <a:spcAft>
                  <a:spcPts val="0"/>
                </a:spcAft>
                <a:defRPr/>
              </a:pPr>
              <a:t>10/1/2015</a:t>
            </a:fld>
            <a:endParaRPr lang="en-US" sz="1800" dirty="0">
              <a:solidFill>
                <a:prstClr val="black"/>
              </a:solidFill>
              <a:latin typeface="Calibri"/>
            </a:endParaRPr>
          </a:p>
        </p:txBody>
      </p:sp>
      <p:sp>
        <p:nvSpPr>
          <p:cNvPr id="3" name="Footer Placeholder 4"/>
          <p:cNvSpPr>
            <a:spLocks noGrp="1"/>
          </p:cNvSpPr>
          <p:nvPr>
            <p:ph type="ftr" sz="quarter" idx="11"/>
          </p:nvPr>
        </p:nvSpPr>
        <p:spPr>
          <a:xfrm>
            <a:off x="3514725" y="6356351"/>
            <a:ext cx="3257550" cy="365125"/>
          </a:xfrm>
          <a:prstGeom prst="rect">
            <a:avLst/>
          </a:prstGeom>
        </p:spPr>
        <p:txBody>
          <a:bodyPr/>
          <a:lstStyle>
            <a:lvl1pPr>
              <a:defRPr/>
            </a:lvl1pPr>
          </a:lstStyle>
          <a:p>
            <a:pPr eaLnBrk="1" fontAlgn="auto" hangingPunct="1">
              <a:spcBef>
                <a:spcPts val="0"/>
              </a:spcBef>
              <a:spcAft>
                <a:spcPts val="0"/>
              </a:spcAft>
              <a:defRPr/>
            </a:pPr>
            <a:endParaRPr lang="en-US" sz="1800">
              <a:solidFill>
                <a:prstClr val="black"/>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7B0E4A1F-BB98-493C-820B-46AE8A5B3AB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775264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Main Layout">
    <p:spTree>
      <p:nvGrpSpPr>
        <p:cNvPr id="1" name=""/>
        <p:cNvGrpSpPr/>
        <p:nvPr/>
      </p:nvGrpSpPr>
      <p:grpSpPr>
        <a:xfrm>
          <a:off x="0" y="0"/>
          <a:ext cx="0" cy="0"/>
          <a:chOff x="0" y="0"/>
          <a:chExt cx="0" cy="0"/>
        </a:xfrm>
      </p:grpSpPr>
      <p:cxnSp>
        <p:nvCxnSpPr>
          <p:cNvPr id="4" name="Straight Connector 3"/>
          <p:cNvCxnSpPr/>
          <p:nvPr userDrawn="1"/>
        </p:nvCxnSpPr>
        <p:spPr>
          <a:xfrm>
            <a:off x="514350" y="304800"/>
            <a:ext cx="9258300" cy="0"/>
          </a:xfrm>
          <a:prstGeom prst="line">
            <a:avLst/>
          </a:prstGeom>
          <a:ln w="28575" cmpd="sng">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11" descr="Commitment-to-quality-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58225" y="5486400"/>
            <a:ext cx="1114425"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 Placeholder 6"/>
          <p:cNvSpPr>
            <a:spLocks noGrp="1"/>
          </p:cNvSpPr>
          <p:nvPr>
            <p:ph type="body" sz="quarter" idx="13"/>
          </p:nvPr>
        </p:nvSpPr>
        <p:spPr>
          <a:xfrm>
            <a:off x="514350" y="1447800"/>
            <a:ext cx="9258300" cy="4876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14"/>
          <p:cNvSpPr>
            <a:spLocks noGrp="1"/>
          </p:cNvSpPr>
          <p:nvPr>
            <p:ph type="ftr" sz="quarter" idx="14"/>
          </p:nvPr>
        </p:nvSpPr>
        <p:spPr>
          <a:xfrm>
            <a:off x="514350" y="6492876"/>
            <a:ext cx="2914650" cy="365125"/>
          </a:xfrm>
          <a:prstGeom prst="rect">
            <a:avLst/>
          </a:prstGeom>
        </p:spPr>
        <p:txBody>
          <a:bodyPr/>
          <a:lstStyle>
            <a:lvl1pPr algn="l">
              <a:defRPr sz="800">
                <a:solidFill>
                  <a:schemeClr val="accent1">
                    <a:lumMod val="50000"/>
                  </a:schemeClr>
                </a:solidFill>
                <a:latin typeface="Arial" pitchFamily="34" charset="0"/>
                <a:cs typeface="Arial" pitchFamily="34" charset="0"/>
              </a:defRPr>
            </a:lvl1pPr>
          </a:lstStyle>
          <a:p>
            <a:pPr eaLnBrk="1" fontAlgn="auto" hangingPunct="1">
              <a:spcBef>
                <a:spcPts val="0"/>
              </a:spcBef>
              <a:spcAft>
                <a:spcPts val="0"/>
              </a:spcAft>
              <a:defRPr/>
            </a:pPr>
            <a:r>
              <a:rPr lang="en-US">
                <a:solidFill>
                  <a:srgbClr val="4F81BD">
                    <a:lumMod val="50000"/>
                  </a:srgbClr>
                </a:solidFill>
              </a:rPr>
              <a:t>Insert Presentation Name - Presentation Date</a:t>
            </a:r>
          </a:p>
        </p:txBody>
      </p:sp>
      <p:sp>
        <p:nvSpPr>
          <p:cNvPr id="7" name="Slide Number Placeholder 15"/>
          <p:cNvSpPr>
            <a:spLocks noGrp="1"/>
          </p:cNvSpPr>
          <p:nvPr>
            <p:ph type="sldNum" sz="quarter" idx="15"/>
          </p:nvPr>
        </p:nvSpPr>
        <p:spPr/>
        <p:txBody>
          <a:bodyPr/>
          <a:lstStyle>
            <a:lvl1pPr algn="r">
              <a:defRPr sz="800">
                <a:solidFill>
                  <a:schemeClr val="accent1">
                    <a:lumMod val="50000"/>
                  </a:schemeClr>
                </a:solidFill>
                <a:latin typeface="Arial" pitchFamily="34" charset="0"/>
                <a:cs typeface="Arial" pitchFamily="34" charset="0"/>
              </a:defRPr>
            </a:lvl1pPr>
          </a:lstStyle>
          <a:p>
            <a:pPr>
              <a:defRPr/>
            </a:pPr>
            <a:fld id="{E40EF7FA-481F-40EE-9EEA-40CB42523749}" type="slidenum">
              <a:rPr lang="en-US">
                <a:solidFill>
                  <a:srgbClr val="4F81BD">
                    <a:lumMod val="50000"/>
                  </a:srgbClr>
                </a:solidFill>
              </a:rPr>
              <a:pPr>
                <a:defRPr/>
              </a:pPr>
              <a:t>‹#›</a:t>
            </a:fld>
            <a:endParaRPr lang="en-US" dirty="0">
              <a:solidFill>
                <a:srgbClr val="4F81BD">
                  <a:lumMod val="50000"/>
                </a:srgbClr>
              </a:solidFill>
            </a:endParaRPr>
          </a:p>
        </p:txBody>
      </p:sp>
    </p:spTree>
    <p:extLst>
      <p:ext uri="{BB962C8B-B14F-4D97-AF65-F5344CB8AC3E}">
        <p14:creationId xmlns:p14="http://schemas.microsoft.com/office/powerpoint/2010/main" val="3996225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ACD4FA0-A352-4DC1-ABB1-07E2F051517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2"/>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1" y="1435102"/>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040EDA-D8AB-4E6F-A757-B37810693B9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5ED3D8A-4314-4C1A-8CD9-1E44157CB6B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theme" Target="../theme/theme8.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theme" Target="../theme/theme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0000"/>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381000"/>
            <a:ext cx="87439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j-lt"/>
              </a:defRPr>
            </a:lvl1pPr>
          </a:lstStyle>
          <a:p>
            <a:endParaRPr lang="en-US"/>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j-lt"/>
              </a:defRPr>
            </a:lvl1pPr>
          </a:lstStyle>
          <a:p>
            <a:endParaRPr lang="en-US"/>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j-lt"/>
              </a:defRPr>
            </a:lvl1pPr>
          </a:lstStyle>
          <a:p>
            <a:fld id="{72FBC8F6-552E-456C-AD23-007A51427BD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imes New Roman" pitchFamily="18" charset="0"/>
        </a:defRPr>
      </a:lvl2pPr>
      <a:lvl3pPr algn="ctr" rtl="0" eaLnBrk="0" fontAlgn="base" hangingPunct="0">
        <a:spcBef>
          <a:spcPct val="0"/>
        </a:spcBef>
        <a:spcAft>
          <a:spcPct val="0"/>
        </a:spcAft>
        <a:defRPr sz="4000">
          <a:solidFill>
            <a:schemeClr val="tx2"/>
          </a:solidFill>
          <a:latin typeface="Times New Roman" pitchFamily="18" charset="0"/>
        </a:defRPr>
      </a:lvl3pPr>
      <a:lvl4pPr algn="ctr" rtl="0" eaLnBrk="0" fontAlgn="base" hangingPunct="0">
        <a:spcBef>
          <a:spcPct val="0"/>
        </a:spcBef>
        <a:spcAft>
          <a:spcPct val="0"/>
        </a:spcAft>
        <a:defRPr sz="4000">
          <a:solidFill>
            <a:schemeClr val="tx2"/>
          </a:solidFill>
          <a:latin typeface="Times New Roman" pitchFamily="18" charset="0"/>
        </a:defRPr>
      </a:lvl4pPr>
      <a:lvl5pPr algn="ctr" rtl="0" eaLnBrk="0" fontAlgn="base" hangingPunct="0">
        <a:spcBef>
          <a:spcPct val="0"/>
        </a:spcBef>
        <a:spcAft>
          <a:spcPct val="0"/>
        </a:spcAft>
        <a:defRPr sz="4000">
          <a:solidFill>
            <a:schemeClr val="tx2"/>
          </a:solidFill>
          <a:latin typeface="Times New Roman" pitchFamily="18" charset="0"/>
        </a:defRPr>
      </a:lvl5pPr>
      <a:lvl6pPr marL="457200" algn="ctr" rtl="0" eaLnBrk="0" fontAlgn="base" hangingPunct="0">
        <a:spcBef>
          <a:spcPct val="0"/>
        </a:spcBef>
        <a:spcAft>
          <a:spcPct val="0"/>
        </a:spcAft>
        <a:defRPr sz="4000">
          <a:solidFill>
            <a:schemeClr val="tx2"/>
          </a:solidFill>
          <a:latin typeface="Times New Roman" pitchFamily="18" charset="0"/>
        </a:defRPr>
      </a:lvl6pPr>
      <a:lvl7pPr marL="914400" algn="ctr" rtl="0" eaLnBrk="0" fontAlgn="base" hangingPunct="0">
        <a:spcBef>
          <a:spcPct val="0"/>
        </a:spcBef>
        <a:spcAft>
          <a:spcPct val="0"/>
        </a:spcAft>
        <a:defRPr sz="4000">
          <a:solidFill>
            <a:schemeClr val="tx2"/>
          </a:solidFill>
          <a:latin typeface="Times New Roman" pitchFamily="18" charset="0"/>
        </a:defRPr>
      </a:lvl7pPr>
      <a:lvl8pPr marL="1371600" algn="ctr" rtl="0" eaLnBrk="0" fontAlgn="base" hangingPunct="0">
        <a:spcBef>
          <a:spcPct val="0"/>
        </a:spcBef>
        <a:spcAft>
          <a:spcPct val="0"/>
        </a:spcAft>
        <a:defRPr sz="4000">
          <a:solidFill>
            <a:schemeClr val="tx2"/>
          </a:solidFill>
          <a:latin typeface="Times New Roman" pitchFamily="18" charset="0"/>
        </a:defRPr>
      </a:lvl8pPr>
      <a:lvl9pPr marL="1828800" algn="ctr" rtl="0" eaLnBrk="0" fontAlgn="base" hangingPunct="0">
        <a:spcBef>
          <a:spcPct val="0"/>
        </a:spcBef>
        <a:spcAft>
          <a:spcPct val="0"/>
        </a:spcAft>
        <a:defRPr sz="40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eaLnBrk="0" fontAlgn="base" hangingPunct="0">
        <a:spcBef>
          <a:spcPct val="20000"/>
        </a:spcBef>
        <a:spcAft>
          <a:spcPct val="0"/>
        </a:spcAft>
        <a:buChar char="»"/>
        <a:defRPr sz="2000">
          <a:solidFill>
            <a:schemeClr val="tx1"/>
          </a:solidFill>
          <a:latin typeface="+mj-lt"/>
        </a:defRPr>
      </a:lvl6pPr>
      <a:lvl7pPr marL="2971800" indent="-228600" algn="l" rtl="0" eaLnBrk="0" fontAlgn="base" hangingPunct="0">
        <a:spcBef>
          <a:spcPct val="20000"/>
        </a:spcBef>
        <a:spcAft>
          <a:spcPct val="0"/>
        </a:spcAft>
        <a:buChar char="»"/>
        <a:defRPr sz="2000">
          <a:solidFill>
            <a:schemeClr val="tx1"/>
          </a:solidFill>
          <a:latin typeface="+mj-lt"/>
        </a:defRPr>
      </a:lvl7pPr>
      <a:lvl8pPr marL="3429000" indent="-228600" algn="l" rtl="0" eaLnBrk="0" fontAlgn="base" hangingPunct="0">
        <a:spcBef>
          <a:spcPct val="20000"/>
        </a:spcBef>
        <a:spcAft>
          <a:spcPct val="0"/>
        </a:spcAft>
        <a:buChar char="»"/>
        <a:defRPr sz="2000">
          <a:solidFill>
            <a:schemeClr val="tx1"/>
          </a:solidFill>
          <a:latin typeface="+mj-lt"/>
        </a:defRPr>
      </a:lvl8pPr>
      <a:lvl9pPr marL="3886200" indent="-228600" algn="l" rtl="0" eaLnBrk="0" fontAlgn="base" hangingPunct="0">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0" y="274638"/>
            <a:ext cx="92583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14350" y="1600203"/>
            <a:ext cx="92583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14350" y="6356353"/>
            <a:ext cx="24003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C2E067E-31AA-46C9-8CE1-1528303EFB5E}" type="datetimeFigureOut">
              <a:rPr lang="en-US" smtClean="0">
                <a:solidFill>
                  <a:prstClr val="black">
                    <a:tint val="75000"/>
                  </a:prstClr>
                </a:solidFill>
                <a:latin typeface="Calibri"/>
              </a:rPr>
              <a:pPr eaLnBrk="1" fontAlgn="auto" hangingPunct="1">
                <a:spcBef>
                  <a:spcPts val="0"/>
                </a:spcBef>
                <a:spcAft>
                  <a:spcPts val="0"/>
                </a:spcAft>
              </a:pPr>
              <a:t>10/1/2015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514725" y="6356353"/>
            <a:ext cx="32575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372350" y="6356353"/>
            <a:ext cx="24003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4181E1E4-9E01-4F1B-A834-3F30B82DBAA0}"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16800272"/>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0000"/>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381000"/>
            <a:ext cx="87439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j-lt"/>
              </a:defRPr>
            </a:lvl1pPr>
          </a:lstStyle>
          <a:p>
            <a:endParaRPr lang="en-US">
              <a:solidFill>
                <a:srgbClr val="FFFF66"/>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j-lt"/>
              </a:defRPr>
            </a:lvl1pPr>
          </a:lstStyle>
          <a:p>
            <a:endParaRPr lang="en-US">
              <a:solidFill>
                <a:srgbClr val="FFFF66"/>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j-lt"/>
              </a:defRPr>
            </a:lvl1pPr>
          </a:lstStyle>
          <a:p>
            <a:fld id="{72FBC8F6-552E-456C-AD23-007A51427BDF}" type="slidenum">
              <a:rPr lang="en-US">
                <a:solidFill>
                  <a:srgbClr val="FFFF66"/>
                </a:solidFill>
              </a:rPr>
              <a:pPr/>
              <a:t>‹#›</a:t>
            </a:fld>
            <a:endParaRPr lang="en-US">
              <a:solidFill>
                <a:srgbClr val="FFFF66"/>
              </a:solidFill>
            </a:endParaRPr>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imes New Roman" pitchFamily="18" charset="0"/>
        </a:defRPr>
      </a:lvl2pPr>
      <a:lvl3pPr algn="ctr" rtl="0" eaLnBrk="0" fontAlgn="base" hangingPunct="0">
        <a:spcBef>
          <a:spcPct val="0"/>
        </a:spcBef>
        <a:spcAft>
          <a:spcPct val="0"/>
        </a:spcAft>
        <a:defRPr sz="4000">
          <a:solidFill>
            <a:schemeClr val="tx2"/>
          </a:solidFill>
          <a:latin typeface="Times New Roman" pitchFamily="18" charset="0"/>
        </a:defRPr>
      </a:lvl3pPr>
      <a:lvl4pPr algn="ctr" rtl="0" eaLnBrk="0" fontAlgn="base" hangingPunct="0">
        <a:spcBef>
          <a:spcPct val="0"/>
        </a:spcBef>
        <a:spcAft>
          <a:spcPct val="0"/>
        </a:spcAft>
        <a:defRPr sz="4000">
          <a:solidFill>
            <a:schemeClr val="tx2"/>
          </a:solidFill>
          <a:latin typeface="Times New Roman" pitchFamily="18" charset="0"/>
        </a:defRPr>
      </a:lvl4pPr>
      <a:lvl5pPr algn="ctr" rtl="0" eaLnBrk="0" fontAlgn="base" hangingPunct="0">
        <a:spcBef>
          <a:spcPct val="0"/>
        </a:spcBef>
        <a:spcAft>
          <a:spcPct val="0"/>
        </a:spcAft>
        <a:defRPr sz="4000">
          <a:solidFill>
            <a:schemeClr val="tx2"/>
          </a:solidFill>
          <a:latin typeface="Times New Roman" pitchFamily="18" charset="0"/>
        </a:defRPr>
      </a:lvl5pPr>
      <a:lvl6pPr marL="457200" algn="ctr" rtl="0" eaLnBrk="0" fontAlgn="base" hangingPunct="0">
        <a:spcBef>
          <a:spcPct val="0"/>
        </a:spcBef>
        <a:spcAft>
          <a:spcPct val="0"/>
        </a:spcAft>
        <a:defRPr sz="4000">
          <a:solidFill>
            <a:schemeClr val="tx2"/>
          </a:solidFill>
          <a:latin typeface="Times New Roman" pitchFamily="18" charset="0"/>
        </a:defRPr>
      </a:lvl6pPr>
      <a:lvl7pPr marL="914400" algn="ctr" rtl="0" eaLnBrk="0" fontAlgn="base" hangingPunct="0">
        <a:spcBef>
          <a:spcPct val="0"/>
        </a:spcBef>
        <a:spcAft>
          <a:spcPct val="0"/>
        </a:spcAft>
        <a:defRPr sz="4000">
          <a:solidFill>
            <a:schemeClr val="tx2"/>
          </a:solidFill>
          <a:latin typeface="Times New Roman" pitchFamily="18" charset="0"/>
        </a:defRPr>
      </a:lvl7pPr>
      <a:lvl8pPr marL="1371600" algn="ctr" rtl="0" eaLnBrk="0" fontAlgn="base" hangingPunct="0">
        <a:spcBef>
          <a:spcPct val="0"/>
        </a:spcBef>
        <a:spcAft>
          <a:spcPct val="0"/>
        </a:spcAft>
        <a:defRPr sz="4000">
          <a:solidFill>
            <a:schemeClr val="tx2"/>
          </a:solidFill>
          <a:latin typeface="Times New Roman" pitchFamily="18" charset="0"/>
        </a:defRPr>
      </a:lvl8pPr>
      <a:lvl9pPr marL="1828800" algn="ctr" rtl="0" eaLnBrk="0" fontAlgn="base" hangingPunct="0">
        <a:spcBef>
          <a:spcPct val="0"/>
        </a:spcBef>
        <a:spcAft>
          <a:spcPct val="0"/>
        </a:spcAft>
        <a:defRPr sz="40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eaLnBrk="0" fontAlgn="base" hangingPunct="0">
        <a:spcBef>
          <a:spcPct val="20000"/>
        </a:spcBef>
        <a:spcAft>
          <a:spcPct val="0"/>
        </a:spcAft>
        <a:buChar char="»"/>
        <a:defRPr sz="2000">
          <a:solidFill>
            <a:schemeClr val="tx1"/>
          </a:solidFill>
          <a:latin typeface="+mj-lt"/>
        </a:defRPr>
      </a:lvl6pPr>
      <a:lvl7pPr marL="2971800" indent="-228600" algn="l" rtl="0" eaLnBrk="0" fontAlgn="base" hangingPunct="0">
        <a:spcBef>
          <a:spcPct val="20000"/>
        </a:spcBef>
        <a:spcAft>
          <a:spcPct val="0"/>
        </a:spcAft>
        <a:buChar char="»"/>
        <a:defRPr sz="2000">
          <a:solidFill>
            <a:schemeClr val="tx1"/>
          </a:solidFill>
          <a:latin typeface="+mj-lt"/>
        </a:defRPr>
      </a:lvl7pPr>
      <a:lvl8pPr marL="3429000" indent="-228600" algn="l" rtl="0" eaLnBrk="0" fontAlgn="base" hangingPunct="0">
        <a:spcBef>
          <a:spcPct val="20000"/>
        </a:spcBef>
        <a:spcAft>
          <a:spcPct val="0"/>
        </a:spcAft>
        <a:buChar char="»"/>
        <a:defRPr sz="2000">
          <a:solidFill>
            <a:schemeClr val="tx1"/>
          </a:solidFill>
          <a:latin typeface="+mj-lt"/>
        </a:defRPr>
      </a:lvl8pPr>
      <a:lvl9pPr marL="3886200" indent="-228600" algn="l" rtl="0" eaLnBrk="0" fontAlgn="base" hangingPunct="0">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0000"/>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381000"/>
            <a:ext cx="87439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j-lt"/>
              </a:defRPr>
            </a:lvl1pPr>
          </a:lstStyle>
          <a:p>
            <a:endParaRPr lang="en-US">
              <a:solidFill>
                <a:prstClr val="white"/>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j-lt"/>
              </a:defRPr>
            </a:lvl1pPr>
          </a:lstStyle>
          <a:p>
            <a:endParaRPr lang="en-US">
              <a:solidFill>
                <a:prstClr val="white"/>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j-lt"/>
              </a:defRPr>
            </a:lvl1pPr>
          </a:lstStyle>
          <a:p>
            <a:fld id="{760F07D4-E10F-4D5E-AF6B-AA1F47B4528F}" type="slidenum">
              <a:rPr lang="en-US">
                <a:solidFill>
                  <a:prstClr val="white"/>
                </a:solidFill>
              </a:rPr>
              <a:pPr/>
              <a:t>‹#›</a:t>
            </a:fld>
            <a:endParaRPr lang="en-US">
              <a:solidFill>
                <a:prstClr val="white"/>
              </a:solidFill>
            </a:endParaRPr>
          </a:p>
        </p:txBody>
      </p:sp>
    </p:spTree>
  </p:cSld>
  <p:clrMap bg1="dk2" tx1="lt1" bg2="dk1" tx2="lt2" accent1="accent1" accent2="accent2" accent3="accent3" accent4="accent4" accent5="accent5" accent6="accent6" hlink="hlink" folHlink="folHlink"/>
  <p:sldLayoutIdLst>
    <p:sldLayoutId id="2147483676" r:id="rId1"/>
  </p:sldLayoutIdLs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imes New Roman" pitchFamily="18" charset="0"/>
        </a:defRPr>
      </a:lvl2pPr>
      <a:lvl3pPr algn="ctr" rtl="0" eaLnBrk="0" fontAlgn="base" hangingPunct="0">
        <a:spcBef>
          <a:spcPct val="0"/>
        </a:spcBef>
        <a:spcAft>
          <a:spcPct val="0"/>
        </a:spcAft>
        <a:defRPr sz="4000">
          <a:solidFill>
            <a:schemeClr val="tx2"/>
          </a:solidFill>
          <a:latin typeface="Times New Roman" pitchFamily="18" charset="0"/>
        </a:defRPr>
      </a:lvl3pPr>
      <a:lvl4pPr algn="ctr" rtl="0" eaLnBrk="0" fontAlgn="base" hangingPunct="0">
        <a:spcBef>
          <a:spcPct val="0"/>
        </a:spcBef>
        <a:spcAft>
          <a:spcPct val="0"/>
        </a:spcAft>
        <a:defRPr sz="4000">
          <a:solidFill>
            <a:schemeClr val="tx2"/>
          </a:solidFill>
          <a:latin typeface="Times New Roman" pitchFamily="18" charset="0"/>
        </a:defRPr>
      </a:lvl4pPr>
      <a:lvl5pPr algn="ctr" rtl="0" eaLnBrk="0" fontAlgn="base" hangingPunct="0">
        <a:spcBef>
          <a:spcPct val="0"/>
        </a:spcBef>
        <a:spcAft>
          <a:spcPct val="0"/>
        </a:spcAft>
        <a:defRPr sz="4000">
          <a:solidFill>
            <a:schemeClr val="tx2"/>
          </a:solidFill>
          <a:latin typeface="Times New Roman" pitchFamily="18" charset="0"/>
        </a:defRPr>
      </a:lvl5pPr>
      <a:lvl6pPr marL="457200" algn="ctr" rtl="0" eaLnBrk="0" fontAlgn="base" hangingPunct="0">
        <a:spcBef>
          <a:spcPct val="0"/>
        </a:spcBef>
        <a:spcAft>
          <a:spcPct val="0"/>
        </a:spcAft>
        <a:defRPr sz="4000">
          <a:solidFill>
            <a:schemeClr val="tx2"/>
          </a:solidFill>
          <a:latin typeface="Times New Roman" pitchFamily="18" charset="0"/>
        </a:defRPr>
      </a:lvl6pPr>
      <a:lvl7pPr marL="914400" algn="ctr" rtl="0" eaLnBrk="0" fontAlgn="base" hangingPunct="0">
        <a:spcBef>
          <a:spcPct val="0"/>
        </a:spcBef>
        <a:spcAft>
          <a:spcPct val="0"/>
        </a:spcAft>
        <a:defRPr sz="4000">
          <a:solidFill>
            <a:schemeClr val="tx2"/>
          </a:solidFill>
          <a:latin typeface="Times New Roman" pitchFamily="18" charset="0"/>
        </a:defRPr>
      </a:lvl7pPr>
      <a:lvl8pPr marL="1371600" algn="ctr" rtl="0" eaLnBrk="0" fontAlgn="base" hangingPunct="0">
        <a:spcBef>
          <a:spcPct val="0"/>
        </a:spcBef>
        <a:spcAft>
          <a:spcPct val="0"/>
        </a:spcAft>
        <a:defRPr sz="4000">
          <a:solidFill>
            <a:schemeClr val="tx2"/>
          </a:solidFill>
          <a:latin typeface="Times New Roman" pitchFamily="18" charset="0"/>
        </a:defRPr>
      </a:lvl8pPr>
      <a:lvl9pPr marL="1828800" algn="ctr" rtl="0" eaLnBrk="0" fontAlgn="base" hangingPunct="0">
        <a:spcBef>
          <a:spcPct val="0"/>
        </a:spcBef>
        <a:spcAft>
          <a:spcPct val="0"/>
        </a:spcAft>
        <a:defRPr sz="40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eaLnBrk="0" fontAlgn="base" hangingPunct="0">
        <a:spcBef>
          <a:spcPct val="20000"/>
        </a:spcBef>
        <a:spcAft>
          <a:spcPct val="0"/>
        </a:spcAft>
        <a:buChar char="»"/>
        <a:defRPr sz="2000">
          <a:solidFill>
            <a:schemeClr val="tx1"/>
          </a:solidFill>
          <a:latin typeface="+mj-lt"/>
        </a:defRPr>
      </a:lvl6pPr>
      <a:lvl7pPr marL="2971800" indent="-228600" algn="l" rtl="0" eaLnBrk="0" fontAlgn="base" hangingPunct="0">
        <a:spcBef>
          <a:spcPct val="20000"/>
        </a:spcBef>
        <a:spcAft>
          <a:spcPct val="0"/>
        </a:spcAft>
        <a:buChar char="»"/>
        <a:defRPr sz="2000">
          <a:solidFill>
            <a:schemeClr val="tx1"/>
          </a:solidFill>
          <a:latin typeface="+mj-lt"/>
        </a:defRPr>
      </a:lvl7pPr>
      <a:lvl8pPr marL="3429000" indent="-228600" algn="l" rtl="0" eaLnBrk="0" fontAlgn="base" hangingPunct="0">
        <a:spcBef>
          <a:spcPct val="20000"/>
        </a:spcBef>
        <a:spcAft>
          <a:spcPct val="0"/>
        </a:spcAft>
        <a:buChar char="»"/>
        <a:defRPr sz="2000">
          <a:solidFill>
            <a:schemeClr val="tx1"/>
          </a:solidFill>
          <a:latin typeface="+mj-lt"/>
        </a:defRPr>
      </a:lvl8pPr>
      <a:lvl9pPr marL="3886200" indent="-228600" algn="l" rtl="0" eaLnBrk="0" fontAlgn="base" hangingPunct="0">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0000"/>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381000"/>
            <a:ext cx="87439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828800"/>
            <a:ext cx="87439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j-lt"/>
              </a:defRPr>
            </a:lvl1pPr>
          </a:lstStyle>
          <a:p>
            <a:pPr>
              <a:defRPr/>
            </a:pPr>
            <a:endParaRPr lang="en-US">
              <a:solidFill>
                <a:srgbClr val="FFFF66"/>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j-lt"/>
              </a:defRPr>
            </a:lvl1pPr>
          </a:lstStyle>
          <a:p>
            <a:pPr>
              <a:defRPr/>
            </a:pPr>
            <a:endParaRPr lang="en-US">
              <a:solidFill>
                <a:srgbClr val="FFFF66"/>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j-lt"/>
              </a:defRPr>
            </a:lvl1pPr>
          </a:lstStyle>
          <a:p>
            <a:pPr>
              <a:defRPr/>
            </a:pPr>
            <a:fld id="{9F61F21F-9E06-42D5-A2D4-BD942887B5D7}" type="slidenum">
              <a:rPr lang="en-US">
                <a:solidFill>
                  <a:srgbClr val="FFFF66"/>
                </a:solidFill>
              </a:rPr>
              <a:pPr>
                <a:defRPr/>
              </a:pPr>
              <a:t>‹#›</a:t>
            </a:fld>
            <a:endParaRPr lang="en-US">
              <a:solidFill>
                <a:srgbClr val="FFFF66"/>
              </a:solidFill>
            </a:endParaRPr>
          </a:p>
        </p:txBody>
      </p:sp>
    </p:spTree>
  </p:cSld>
  <p:clrMap bg1="dk2" tx1="lt1" bg2="dk1" tx2="lt2" accent1="accent1" accent2="accent2" accent3="accent3" accent4="accent4" accent5="accent5" accent6="accent6" hlink="hlink" folHlink="folHlink"/>
  <p:sldLayoutIdLst>
    <p:sldLayoutId id="2147483682" r:id="rId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imes New Roman" pitchFamily="18" charset="0"/>
        </a:defRPr>
      </a:lvl2pPr>
      <a:lvl3pPr algn="ctr" rtl="0" eaLnBrk="0" fontAlgn="base" hangingPunct="0">
        <a:spcBef>
          <a:spcPct val="0"/>
        </a:spcBef>
        <a:spcAft>
          <a:spcPct val="0"/>
        </a:spcAft>
        <a:defRPr sz="4000">
          <a:solidFill>
            <a:schemeClr val="tx2"/>
          </a:solidFill>
          <a:latin typeface="Times New Roman" pitchFamily="18" charset="0"/>
        </a:defRPr>
      </a:lvl3pPr>
      <a:lvl4pPr algn="ctr" rtl="0" eaLnBrk="0" fontAlgn="base" hangingPunct="0">
        <a:spcBef>
          <a:spcPct val="0"/>
        </a:spcBef>
        <a:spcAft>
          <a:spcPct val="0"/>
        </a:spcAft>
        <a:defRPr sz="4000">
          <a:solidFill>
            <a:schemeClr val="tx2"/>
          </a:solidFill>
          <a:latin typeface="Times New Roman" pitchFamily="18" charset="0"/>
        </a:defRPr>
      </a:lvl4pPr>
      <a:lvl5pPr algn="ctr" rtl="0" eaLnBrk="0" fontAlgn="base" hangingPunct="0">
        <a:spcBef>
          <a:spcPct val="0"/>
        </a:spcBef>
        <a:spcAft>
          <a:spcPct val="0"/>
        </a:spcAft>
        <a:defRPr sz="4000">
          <a:solidFill>
            <a:schemeClr val="tx2"/>
          </a:solidFill>
          <a:latin typeface="Times New Roman" pitchFamily="18" charset="0"/>
        </a:defRPr>
      </a:lvl5pPr>
      <a:lvl6pPr marL="457200" algn="ctr" rtl="0" eaLnBrk="0" fontAlgn="base" hangingPunct="0">
        <a:spcBef>
          <a:spcPct val="0"/>
        </a:spcBef>
        <a:spcAft>
          <a:spcPct val="0"/>
        </a:spcAft>
        <a:defRPr sz="4000">
          <a:solidFill>
            <a:schemeClr val="tx2"/>
          </a:solidFill>
          <a:latin typeface="Times New Roman" pitchFamily="18" charset="0"/>
        </a:defRPr>
      </a:lvl6pPr>
      <a:lvl7pPr marL="914400" algn="ctr" rtl="0" eaLnBrk="0" fontAlgn="base" hangingPunct="0">
        <a:spcBef>
          <a:spcPct val="0"/>
        </a:spcBef>
        <a:spcAft>
          <a:spcPct val="0"/>
        </a:spcAft>
        <a:defRPr sz="4000">
          <a:solidFill>
            <a:schemeClr val="tx2"/>
          </a:solidFill>
          <a:latin typeface="Times New Roman" pitchFamily="18" charset="0"/>
        </a:defRPr>
      </a:lvl7pPr>
      <a:lvl8pPr marL="1371600" algn="ctr" rtl="0" eaLnBrk="0" fontAlgn="base" hangingPunct="0">
        <a:spcBef>
          <a:spcPct val="0"/>
        </a:spcBef>
        <a:spcAft>
          <a:spcPct val="0"/>
        </a:spcAft>
        <a:defRPr sz="4000">
          <a:solidFill>
            <a:schemeClr val="tx2"/>
          </a:solidFill>
          <a:latin typeface="Times New Roman" pitchFamily="18" charset="0"/>
        </a:defRPr>
      </a:lvl8pPr>
      <a:lvl9pPr marL="1828800" algn="ctr" rtl="0" eaLnBrk="0" fontAlgn="base" hangingPunct="0">
        <a:spcBef>
          <a:spcPct val="0"/>
        </a:spcBef>
        <a:spcAft>
          <a:spcPct val="0"/>
        </a:spcAft>
        <a:defRPr sz="40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eaLnBrk="0" fontAlgn="base" hangingPunct="0">
        <a:spcBef>
          <a:spcPct val="20000"/>
        </a:spcBef>
        <a:spcAft>
          <a:spcPct val="0"/>
        </a:spcAft>
        <a:buChar char="»"/>
        <a:defRPr sz="2000">
          <a:solidFill>
            <a:schemeClr val="tx1"/>
          </a:solidFill>
          <a:latin typeface="+mj-lt"/>
        </a:defRPr>
      </a:lvl6pPr>
      <a:lvl7pPr marL="2971800" indent="-228600" algn="l" rtl="0" eaLnBrk="0" fontAlgn="base" hangingPunct="0">
        <a:spcBef>
          <a:spcPct val="20000"/>
        </a:spcBef>
        <a:spcAft>
          <a:spcPct val="0"/>
        </a:spcAft>
        <a:buChar char="»"/>
        <a:defRPr sz="2000">
          <a:solidFill>
            <a:schemeClr val="tx1"/>
          </a:solidFill>
          <a:latin typeface="+mj-lt"/>
        </a:defRPr>
      </a:lvl7pPr>
      <a:lvl8pPr marL="3429000" indent="-228600" algn="l" rtl="0" eaLnBrk="0" fontAlgn="base" hangingPunct="0">
        <a:spcBef>
          <a:spcPct val="20000"/>
        </a:spcBef>
        <a:spcAft>
          <a:spcPct val="0"/>
        </a:spcAft>
        <a:buChar char="»"/>
        <a:defRPr sz="2000">
          <a:solidFill>
            <a:schemeClr val="tx1"/>
          </a:solidFill>
          <a:latin typeface="+mj-lt"/>
        </a:defRPr>
      </a:lvl8pPr>
      <a:lvl9pPr marL="3886200" indent="-228600" algn="l" rtl="0" eaLnBrk="0" fontAlgn="base" hangingPunct="0">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0000"/>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381000"/>
            <a:ext cx="87439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828800"/>
            <a:ext cx="87439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j-lt"/>
              </a:defRPr>
            </a:lvl1pPr>
          </a:lstStyle>
          <a:p>
            <a:pPr>
              <a:defRPr/>
            </a:pPr>
            <a:endParaRPr lang="en-US">
              <a:solidFill>
                <a:srgbClr val="FFFF66"/>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j-lt"/>
              </a:defRPr>
            </a:lvl1pPr>
          </a:lstStyle>
          <a:p>
            <a:pPr>
              <a:defRPr/>
            </a:pPr>
            <a:endParaRPr lang="en-US">
              <a:solidFill>
                <a:srgbClr val="FFFF66"/>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j-lt"/>
              </a:defRPr>
            </a:lvl1pPr>
          </a:lstStyle>
          <a:p>
            <a:pPr>
              <a:defRPr/>
            </a:pPr>
            <a:fld id="{9F61F21F-9E06-42D5-A2D4-BD942887B5D7}" type="slidenum">
              <a:rPr lang="en-US">
                <a:solidFill>
                  <a:srgbClr val="FFFF66"/>
                </a:solidFill>
              </a:rPr>
              <a:pPr>
                <a:defRPr/>
              </a:pPr>
              <a:t>‹#›</a:t>
            </a:fld>
            <a:endParaRPr lang="en-US">
              <a:solidFill>
                <a:srgbClr val="FFFF66"/>
              </a:solidFill>
            </a:endParaRPr>
          </a:p>
        </p:txBody>
      </p:sp>
    </p:spTree>
  </p:cSld>
  <p:clrMap bg1="dk2" tx1="lt1" bg2="dk1" tx2="lt2" accent1="accent1" accent2="accent2" accent3="accent3" accent4="accent4" accent5="accent5" accent6="accent6" hlink="hlink" folHlink="folHlink"/>
  <p:sldLayoutIdLst>
    <p:sldLayoutId id="2147483684" r:id="rId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imes New Roman" pitchFamily="18" charset="0"/>
        </a:defRPr>
      </a:lvl2pPr>
      <a:lvl3pPr algn="ctr" rtl="0" eaLnBrk="0" fontAlgn="base" hangingPunct="0">
        <a:spcBef>
          <a:spcPct val="0"/>
        </a:spcBef>
        <a:spcAft>
          <a:spcPct val="0"/>
        </a:spcAft>
        <a:defRPr sz="4000">
          <a:solidFill>
            <a:schemeClr val="tx2"/>
          </a:solidFill>
          <a:latin typeface="Times New Roman" pitchFamily="18" charset="0"/>
        </a:defRPr>
      </a:lvl3pPr>
      <a:lvl4pPr algn="ctr" rtl="0" eaLnBrk="0" fontAlgn="base" hangingPunct="0">
        <a:spcBef>
          <a:spcPct val="0"/>
        </a:spcBef>
        <a:spcAft>
          <a:spcPct val="0"/>
        </a:spcAft>
        <a:defRPr sz="4000">
          <a:solidFill>
            <a:schemeClr val="tx2"/>
          </a:solidFill>
          <a:latin typeface="Times New Roman" pitchFamily="18" charset="0"/>
        </a:defRPr>
      </a:lvl4pPr>
      <a:lvl5pPr algn="ctr" rtl="0" eaLnBrk="0" fontAlgn="base" hangingPunct="0">
        <a:spcBef>
          <a:spcPct val="0"/>
        </a:spcBef>
        <a:spcAft>
          <a:spcPct val="0"/>
        </a:spcAft>
        <a:defRPr sz="4000">
          <a:solidFill>
            <a:schemeClr val="tx2"/>
          </a:solidFill>
          <a:latin typeface="Times New Roman" pitchFamily="18" charset="0"/>
        </a:defRPr>
      </a:lvl5pPr>
      <a:lvl6pPr marL="457200" algn="ctr" rtl="0" eaLnBrk="0" fontAlgn="base" hangingPunct="0">
        <a:spcBef>
          <a:spcPct val="0"/>
        </a:spcBef>
        <a:spcAft>
          <a:spcPct val="0"/>
        </a:spcAft>
        <a:defRPr sz="4000">
          <a:solidFill>
            <a:schemeClr val="tx2"/>
          </a:solidFill>
          <a:latin typeface="Times New Roman" pitchFamily="18" charset="0"/>
        </a:defRPr>
      </a:lvl6pPr>
      <a:lvl7pPr marL="914400" algn="ctr" rtl="0" eaLnBrk="0" fontAlgn="base" hangingPunct="0">
        <a:spcBef>
          <a:spcPct val="0"/>
        </a:spcBef>
        <a:spcAft>
          <a:spcPct val="0"/>
        </a:spcAft>
        <a:defRPr sz="4000">
          <a:solidFill>
            <a:schemeClr val="tx2"/>
          </a:solidFill>
          <a:latin typeface="Times New Roman" pitchFamily="18" charset="0"/>
        </a:defRPr>
      </a:lvl7pPr>
      <a:lvl8pPr marL="1371600" algn="ctr" rtl="0" eaLnBrk="0" fontAlgn="base" hangingPunct="0">
        <a:spcBef>
          <a:spcPct val="0"/>
        </a:spcBef>
        <a:spcAft>
          <a:spcPct val="0"/>
        </a:spcAft>
        <a:defRPr sz="4000">
          <a:solidFill>
            <a:schemeClr val="tx2"/>
          </a:solidFill>
          <a:latin typeface="Times New Roman" pitchFamily="18" charset="0"/>
        </a:defRPr>
      </a:lvl8pPr>
      <a:lvl9pPr marL="1828800" algn="ctr" rtl="0" eaLnBrk="0" fontAlgn="base" hangingPunct="0">
        <a:spcBef>
          <a:spcPct val="0"/>
        </a:spcBef>
        <a:spcAft>
          <a:spcPct val="0"/>
        </a:spcAft>
        <a:defRPr sz="40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eaLnBrk="0" fontAlgn="base" hangingPunct="0">
        <a:spcBef>
          <a:spcPct val="20000"/>
        </a:spcBef>
        <a:spcAft>
          <a:spcPct val="0"/>
        </a:spcAft>
        <a:buChar char="»"/>
        <a:defRPr sz="2000">
          <a:solidFill>
            <a:schemeClr val="tx1"/>
          </a:solidFill>
          <a:latin typeface="+mj-lt"/>
        </a:defRPr>
      </a:lvl6pPr>
      <a:lvl7pPr marL="2971800" indent="-228600" algn="l" rtl="0" eaLnBrk="0" fontAlgn="base" hangingPunct="0">
        <a:spcBef>
          <a:spcPct val="20000"/>
        </a:spcBef>
        <a:spcAft>
          <a:spcPct val="0"/>
        </a:spcAft>
        <a:buChar char="»"/>
        <a:defRPr sz="2000">
          <a:solidFill>
            <a:schemeClr val="tx1"/>
          </a:solidFill>
          <a:latin typeface="+mj-lt"/>
        </a:defRPr>
      </a:lvl7pPr>
      <a:lvl8pPr marL="3429000" indent="-228600" algn="l" rtl="0" eaLnBrk="0" fontAlgn="base" hangingPunct="0">
        <a:spcBef>
          <a:spcPct val="20000"/>
        </a:spcBef>
        <a:spcAft>
          <a:spcPct val="0"/>
        </a:spcAft>
        <a:buChar char="»"/>
        <a:defRPr sz="2000">
          <a:solidFill>
            <a:schemeClr val="tx1"/>
          </a:solidFill>
          <a:latin typeface="+mj-lt"/>
        </a:defRPr>
      </a:lvl8pPr>
      <a:lvl9pPr marL="3886200" indent="-228600" algn="l" rtl="0" eaLnBrk="0" fontAlgn="base" hangingPunct="0">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0000"/>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381000"/>
            <a:ext cx="87439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828800"/>
            <a:ext cx="87439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j-lt"/>
              </a:defRPr>
            </a:lvl1pPr>
          </a:lstStyle>
          <a:p>
            <a:pPr>
              <a:defRPr/>
            </a:pPr>
            <a:endParaRPr lang="en-US">
              <a:solidFill>
                <a:srgbClr val="FFFF66"/>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j-lt"/>
              </a:defRPr>
            </a:lvl1pPr>
          </a:lstStyle>
          <a:p>
            <a:pPr>
              <a:defRPr/>
            </a:pPr>
            <a:endParaRPr lang="en-US">
              <a:solidFill>
                <a:srgbClr val="FFFF66"/>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j-lt"/>
              </a:defRPr>
            </a:lvl1pPr>
          </a:lstStyle>
          <a:p>
            <a:pPr>
              <a:defRPr/>
            </a:pPr>
            <a:fld id="{9F61F21F-9E06-42D5-A2D4-BD942887B5D7}" type="slidenum">
              <a:rPr lang="en-US">
                <a:solidFill>
                  <a:srgbClr val="FFFF66"/>
                </a:solidFill>
              </a:rPr>
              <a:pPr>
                <a:defRPr/>
              </a:pPr>
              <a:t>‹#›</a:t>
            </a:fld>
            <a:endParaRPr lang="en-US">
              <a:solidFill>
                <a:srgbClr val="FFFF66"/>
              </a:solidFill>
            </a:endParaRPr>
          </a:p>
        </p:txBody>
      </p:sp>
    </p:spTree>
  </p:cSld>
  <p:clrMap bg1="dk2" tx1="lt1" bg2="dk1" tx2="lt2" accent1="accent1" accent2="accent2" accent3="accent3" accent4="accent4" accent5="accent5" accent6="accent6" hlink="hlink" folHlink="folHlink"/>
  <p:sldLayoutIdLst>
    <p:sldLayoutId id="2147483690" r:id="rId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imes New Roman" pitchFamily="18" charset="0"/>
        </a:defRPr>
      </a:lvl2pPr>
      <a:lvl3pPr algn="ctr" rtl="0" eaLnBrk="0" fontAlgn="base" hangingPunct="0">
        <a:spcBef>
          <a:spcPct val="0"/>
        </a:spcBef>
        <a:spcAft>
          <a:spcPct val="0"/>
        </a:spcAft>
        <a:defRPr sz="4000">
          <a:solidFill>
            <a:schemeClr val="tx2"/>
          </a:solidFill>
          <a:latin typeface="Times New Roman" pitchFamily="18" charset="0"/>
        </a:defRPr>
      </a:lvl3pPr>
      <a:lvl4pPr algn="ctr" rtl="0" eaLnBrk="0" fontAlgn="base" hangingPunct="0">
        <a:spcBef>
          <a:spcPct val="0"/>
        </a:spcBef>
        <a:spcAft>
          <a:spcPct val="0"/>
        </a:spcAft>
        <a:defRPr sz="4000">
          <a:solidFill>
            <a:schemeClr val="tx2"/>
          </a:solidFill>
          <a:latin typeface="Times New Roman" pitchFamily="18" charset="0"/>
        </a:defRPr>
      </a:lvl4pPr>
      <a:lvl5pPr algn="ctr" rtl="0" eaLnBrk="0" fontAlgn="base" hangingPunct="0">
        <a:spcBef>
          <a:spcPct val="0"/>
        </a:spcBef>
        <a:spcAft>
          <a:spcPct val="0"/>
        </a:spcAft>
        <a:defRPr sz="4000">
          <a:solidFill>
            <a:schemeClr val="tx2"/>
          </a:solidFill>
          <a:latin typeface="Times New Roman" pitchFamily="18" charset="0"/>
        </a:defRPr>
      </a:lvl5pPr>
      <a:lvl6pPr marL="457200" algn="ctr" rtl="0" eaLnBrk="0" fontAlgn="base" hangingPunct="0">
        <a:spcBef>
          <a:spcPct val="0"/>
        </a:spcBef>
        <a:spcAft>
          <a:spcPct val="0"/>
        </a:spcAft>
        <a:defRPr sz="4000">
          <a:solidFill>
            <a:schemeClr val="tx2"/>
          </a:solidFill>
          <a:latin typeface="Times New Roman" pitchFamily="18" charset="0"/>
        </a:defRPr>
      </a:lvl6pPr>
      <a:lvl7pPr marL="914400" algn="ctr" rtl="0" eaLnBrk="0" fontAlgn="base" hangingPunct="0">
        <a:spcBef>
          <a:spcPct val="0"/>
        </a:spcBef>
        <a:spcAft>
          <a:spcPct val="0"/>
        </a:spcAft>
        <a:defRPr sz="4000">
          <a:solidFill>
            <a:schemeClr val="tx2"/>
          </a:solidFill>
          <a:latin typeface="Times New Roman" pitchFamily="18" charset="0"/>
        </a:defRPr>
      </a:lvl7pPr>
      <a:lvl8pPr marL="1371600" algn="ctr" rtl="0" eaLnBrk="0" fontAlgn="base" hangingPunct="0">
        <a:spcBef>
          <a:spcPct val="0"/>
        </a:spcBef>
        <a:spcAft>
          <a:spcPct val="0"/>
        </a:spcAft>
        <a:defRPr sz="4000">
          <a:solidFill>
            <a:schemeClr val="tx2"/>
          </a:solidFill>
          <a:latin typeface="Times New Roman" pitchFamily="18" charset="0"/>
        </a:defRPr>
      </a:lvl8pPr>
      <a:lvl9pPr marL="1828800" algn="ctr" rtl="0" eaLnBrk="0" fontAlgn="base" hangingPunct="0">
        <a:spcBef>
          <a:spcPct val="0"/>
        </a:spcBef>
        <a:spcAft>
          <a:spcPct val="0"/>
        </a:spcAft>
        <a:defRPr sz="40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eaLnBrk="0" fontAlgn="base" hangingPunct="0">
        <a:spcBef>
          <a:spcPct val="20000"/>
        </a:spcBef>
        <a:spcAft>
          <a:spcPct val="0"/>
        </a:spcAft>
        <a:buChar char="»"/>
        <a:defRPr sz="2000">
          <a:solidFill>
            <a:schemeClr val="tx1"/>
          </a:solidFill>
          <a:latin typeface="+mj-lt"/>
        </a:defRPr>
      </a:lvl6pPr>
      <a:lvl7pPr marL="2971800" indent="-228600" algn="l" rtl="0" eaLnBrk="0" fontAlgn="base" hangingPunct="0">
        <a:spcBef>
          <a:spcPct val="20000"/>
        </a:spcBef>
        <a:spcAft>
          <a:spcPct val="0"/>
        </a:spcAft>
        <a:buChar char="»"/>
        <a:defRPr sz="2000">
          <a:solidFill>
            <a:schemeClr val="tx1"/>
          </a:solidFill>
          <a:latin typeface="+mj-lt"/>
        </a:defRPr>
      </a:lvl7pPr>
      <a:lvl8pPr marL="3429000" indent="-228600" algn="l" rtl="0" eaLnBrk="0" fontAlgn="base" hangingPunct="0">
        <a:spcBef>
          <a:spcPct val="20000"/>
        </a:spcBef>
        <a:spcAft>
          <a:spcPct val="0"/>
        </a:spcAft>
        <a:buChar char="»"/>
        <a:defRPr sz="2000">
          <a:solidFill>
            <a:schemeClr val="tx1"/>
          </a:solidFill>
          <a:latin typeface="+mj-lt"/>
        </a:defRPr>
      </a:lvl8pPr>
      <a:lvl9pPr marL="3886200" indent="-228600" algn="l" rtl="0" eaLnBrk="0" fontAlgn="base" hangingPunct="0">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0" y="274638"/>
            <a:ext cx="92583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4350" y="1600203"/>
            <a:ext cx="92583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514350" y="6324603"/>
            <a:ext cx="24003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eaLnBrk="1" fontAlgn="auto" hangingPunct="1">
              <a:spcBef>
                <a:spcPts val="0"/>
              </a:spcBef>
              <a:spcAft>
                <a:spcPts val="0"/>
              </a:spcAft>
            </a:pPr>
            <a:fld id="{E507B00A-00F3-40B4-9FBC-773D3E654F20}" type="slidenum">
              <a:rPr lang="en-US" smtClean="0">
                <a:solidFill>
                  <a:prstClr val="black">
                    <a:tint val="75000"/>
                  </a:prstClr>
                </a:solidFill>
                <a:latin typeface="Calibri"/>
              </a:rPr>
              <a:pPr algn="l" eaLnBrk="1" fontAlgn="auto" hangingPunct="1">
                <a:spcBef>
                  <a:spcPts val="0"/>
                </a:spcBef>
                <a:spcAft>
                  <a:spcPts val="0"/>
                </a:spcAft>
              </a:pPr>
              <a:t>‹#›</a:t>
            </a:fld>
            <a:endParaRPr lang="en-US" dirty="0">
              <a:solidFill>
                <a:prstClr val="black">
                  <a:tint val="75000"/>
                </a:prstClr>
              </a:solidFill>
              <a:latin typeface="Calibri"/>
            </a:endParaRPr>
          </a:p>
        </p:txBody>
      </p:sp>
      <p:sp>
        <p:nvSpPr>
          <p:cNvPr id="7" name="Rectangle 6"/>
          <p:cNvSpPr/>
          <p:nvPr userDrawn="1"/>
        </p:nvSpPr>
        <p:spPr>
          <a:xfrm>
            <a:off x="0" y="0"/>
            <a:ext cx="10287000" cy="144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400" dirty="0">
              <a:solidFill>
                <a:prstClr val="white"/>
              </a:solidFill>
            </a:endParaRPr>
          </a:p>
        </p:txBody>
      </p:sp>
      <p:cxnSp>
        <p:nvCxnSpPr>
          <p:cNvPr id="8" name="Straight Connector 7"/>
          <p:cNvCxnSpPr/>
          <p:nvPr userDrawn="1"/>
        </p:nvCxnSpPr>
        <p:spPr>
          <a:xfrm>
            <a:off x="0" y="1447800"/>
            <a:ext cx="10287000" cy="0"/>
          </a:xfrm>
          <a:prstGeom prst="line">
            <a:avLst/>
          </a:prstGeom>
          <a:ln w="1270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userDrawn="1"/>
        </p:nvSpPr>
        <p:spPr>
          <a:xfrm>
            <a:off x="685800" y="427038"/>
            <a:ext cx="9258300" cy="1143000"/>
          </a:xfrm>
          <a:prstGeom prst="rect">
            <a:avLst/>
          </a:prstGeom>
        </p:spPr>
        <p:txBody>
          <a:bodyPr/>
          <a:lstStyle>
            <a:lvl1pPr>
              <a:defRPr>
                <a:solidFill>
                  <a:schemeClr val="bg1"/>
                </a:solidFill>
              </a:defRPr>
            </a:lvl1pPr>
          </a:lstStyle>
          <a:p>
            <a:pPr algn="ctr" eaLnBrk="1" fontAlgn="auto" hangingPunct="1">
              <a:spcAft>
                <a:spcPts val="0"/>
              </a:spcAft>
              <a:defRPr/>
            </a:pPr>
            <a:endParaRPr lang="en-US" sz="4400" dirty="0" smtClean="0">
              <a:solidFill>
                <a:prstClr val="white"/>
              </a:solidFill>
              <a:latin typeface="Calibri"/>
            </a:endParaRPr>
          </a:p>
        </p:txBody>
      </p:sp>
    </p:spTree>
    <p:extLst>
      <p:ext uri="{BB962C8B-B14F-4D97-AF65-F5344CB8AC3E}">
        <p14:creationId xmlns:p14="http://schemas.microsoft.com/office/powerpoint/2010/main" val="226434048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0" y="274638"/>
            <a:ext cx="92583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4350" y="1600201"/>
            <a:ext cx="92583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514350" y="6324601"/>
            <a:ext cx="24003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eaLnBrk="1" fontAlgn="auto" hangingPunct="1">
              <a:spcBef>
                <a:spcPts val="0"/>
              </a:spcBef>
              <a:spcAft>
                <a:spcPts val="0"/>
              </a:spcAft>
            </a:pPr>
            <a:fld id="{E507B00A-00F3-40B4-9FBC-773D3E654F20}" type="slidenum">
              <a:rPr lang="en-US" smtClean="0">
                <a:solidFill>
                  <a:prstClr val="black">
                    <a:tint val="75000"/>
                  </a:prstClr>
                </a:solidFill>
                <a:latin typeface="Calibri"/>
              </a:rPr>
              <a:pPr algn="l" eaLnBrk="1" fontAlgn="auto" hangingPunct="1">
                <a:spcBef>
                  <a:spcPts val="0"/>
                </a:spcBef>
                <a:spcAft>
                  <a:spcPts val="0"/>
                </a:spcAft>
              </a:pPr>
              <a:t>‹#›</a:t>
            </a:fld>
            <a:endParaRPr lang="en-US" dirty="0">
              <a:solidFill>
                <a:prstClr val="black">
                  <a:tint val="75000"/>
                </a:prstClr>
              </a:solidFill>
              <a:latin typeface="Calibri"/>
            </a:endParaRPr>
          </a:p>
        </p:txBody>
      </p:sp>
      <p:sp>
        <p:nvSpPr>
          <p:cNvPr id="7" name="Rectangle 6"/>
          <p:cNvSpPr/>
          <p:nvPr userDrawn="1"/>
        </p:nvSpPr>
        <p:spPr>
          <a:xfrm>
            <a:off x="0" y="0"/>
            <a:ext cx="10287000" cy="144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400" dirty="0">
              <a:solidFill>
                <a:prstClr val="white"/>
              </a:solidFill>
            </a:endParaRPr>
          </a:p>
        </p:txBody>
      </p:sp>
      <p:cxnSp>
        <p:nvCxnSpPr>
          <p:cNvPr id="8" name="Straight Connector 7"/>
          <p:cNvCxnSpPr/>
          <p:nvPr userDrawn="1"/>
        </p:nvCxnSpPr>
        <p:spPr>
          <a:xfrm>
            <a:off x="0" y="1447800"/>
            <a:ext cx="10287000" cy="0"/>
          </a:xfrm>
          <a:prstGeom prst="line">
            <a:avLst/>
          </a:prstGeom>
          <a:ln w="1270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userDrawn="1"/>
        </p:nvSpPr>
        <p:spPr>
          <a:xfrm>
            <a:off x="685800" y="427038"/>
            <a:ext cx="9258300" cy="1143000"/>
          </a:xfrm>
          <a:prstGeom prst="rect">
            <a:avLst/>
          </a:prstGeom>
        </p:spPr>
        <p:txBody>
          <a:bodyPr/>
          <a:lstStyle>
            <a:lvl1pPr>
              <a:defRPr>
                <a:solidFill>
                  <a:schemeClr val="bg1"/>
                </a:solidFill>
              </a:defRPr>
            </a:lvl1pPr>
          </a:lstStyle>
          <a:p>
            <a:pPr algn="ctr" eaLnBrk="1" fontAlgn="auto" hangingPunct="1">
              <a:spcAft>
                <a:spcPts val="0"/>
              </a:spcAft>
              <a:defRPr/>
            </a:pPr>
            <a:endParaRPr lang="en-US" sz="4400" dirty="0" smtClean="0">
              <a:solidFill>
                <a:prstClr val="white"/>
              </a:solidFill>
              <a:latin typeface="Calibri"/>
            </a:endParaRPr>
          </a:p>
        </p:txBody>
      </p:sp>
    </p:spTree>
    <p:extLst>
      <p:ext uri="{BB962C8B-B14F-4D97-AF65-F5344CB8AC3E}">
        <p14:creationId xmlns:p14="http://schemas.microsoft.com/office/powerpoint/2010/main" val="159131512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30" r:id="rId17"/>
    <p:sldLayoutId id="2147483731" r:id="rId18"/>
    <p:sldLayoutId id="2147483732" r:id="rId1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1.xml"/><Relationship Id="rId7" Type="http://schemas.openxmlformats.org/officeDocument/2006/relationships/image" Target="../media/image5.jp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tif"/><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oleObject" Target="../embeddings/oleObject1.bin"/><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4754" name="Rectangle 2"/>
          <p:cNvSpPr>
            <a:spLocks noGrp="1" noChangeArrowheads="1"/>
          </p:cNvSpPr>
          <p:nvPr>
            <p:ph type="ctrTitle"/>
          </p:nvPr>
        </p:nvSpPr>
        <p:spPr>
          <a:xfrm>
            <a:off x="0" y="0"/>
            <a:ext cx="10287000" cy="1562100"/>
          </a:xfrm>
        </p:spPr>
        <p:txBody>
          <a:bodyPr/>
          <a:lstStyle/>
          <a:p>
            <a:r>
              <a:rPr lang="en-US" sz="3600" b="1" dirty="0" smtClean="0">
                <a:solidFill>
                  <a:srgbClr val="FFFF00"/>
                </a:solidFill>
                <a:latin typeface="+mn-lt"/>
              </a:rPr>
              <a:t>Preventing CAUTI: </a:t>
            </a:r>
            <a:br>
              <a:rPr lang="en-US" sz="3600" b="1" dirty="0" smtClean="0">
                <a:solidFill>
                  <a:srgbClr val="FFFF00"/>
                </a:solidFill>
                <a:latin typeface="+mn-lt"/>
              </a:rPr>
            </a:br>
            <a:r>
              <a:rPr lang="en-US" sz="3600" b="1" dirty="0" smtClean="0">
                <a:solidFill>
                  <a:srgbClr val="FFFF00"/>
                </a:solidFill>
                <a:latin typeface="+mn-lt"/>
              </a:rPr>
              <a:t>What </a:t>
            </a:r>
            <a:r>
              <a:rPr lang="en-US" sz="3600" b="1" dirty="0">
                <a:solidFill>
                  <a:srgbClr val="FFFF00"/>
                </a:solidFill>
                <a:latin typeface="+mn-lt"/>
              </a:rPr>
              <a:t>to </a:t>
            </a:r>
            <a:r>
              <a:rPr lang="en-US" sz="3600" b="1" dirty="0" smtClean="0">
                <a:solidFill>
                  <a:srgbClr val="FFFF00"/>
                </a:solidFill>
                <a:latin typeface="+mn-lt"/>
              </a:rPr>
              <a:t>Do When </a:t>
            </a:r>
            <a:r>
              <a:rPr lang="en-US" sz="3600" b="1" dirty="0">
                <a:solidFill>
                  <a:srgbClr val="FFFF00"/>
                </a:solidFill>
                <a:latin typeface="+mn-lt"/>
              </a:rPr>
              <a:t>it’s </a:t>
            </a:r>
            <a:r>
              <a:rPr lang="en-US" sz="3600" b="1" dirty="0" smtClean="0">
                <a:solidFill>
                  <a:srgbClr val="FFFF00"/>
                </a:solidFill>
                <a:latin typeface="+mn-lt"/>
              </a:rPr>
              <a:t>Time </a:t>
            </a:r>
            <a:r>
              <a:rPr lang="en-US" sz="3600" b="1" dirty="0">
                <a:solidFill>
                  <a:srgbClr val="FFFF00"/>
                </a:solidFill>
                <a:latin typeface="+mn-lt"/>
              </a:rPr>
              <a:t>for Plan </a:t>
            </a:r>
            <a:r>
              <a:rPr lang="en-US" sz="3600" b="1" dirty="0" smtClean="0">
                <a:solidFill>
                  <a:srgbClr val="FFFF00"/>
                </a:solidFill>
                <a:latin typeface="+mn-lt"/>
              </a:rPr>
              <a:t>B</a:t>
            </a:r>
            <a:endParaRPr lang="en-US" sz="2400" b="1" dirty="0">
              <a:solidFill>
                <a:schemeClr val="tx1"/>
              </a:solidFill>
              <a:latin typeface="+mn-lt"/>
            </a:endParaRPr>
          </a:p>
        </p:txBody>
      </p:sp>
      <p:sp>
        <p:nvSpPr>
          <p:cNvPr id="1354755" name="Rectangle 3"/>
          <p:cNvSpPr>
            <a:spLocks noGrp="1" noChangeArrowheads="1"/>
          </p:cNvSpPr>
          <p:nvPr>
            <p:ph type="subTitle" idx="1"/>
          </p:nvPr>
        </p:nvSpPr>
        <p:spPr>
          <a:xfrm>
            <a:off x="247430" y="1639614"/>
            <a:ext cx="9714155" cy="4341085"/>
          </a:xfrm>
        </p:spPr>
        <p:txBody>
          <a:bodyPr/>
          <a:lstStyle/>
          <a:p>
            <a:pPr>
              <a:spcBef>
                <a:spcPts val="600"/>
              </a:spcBef>
              <a:spcAft>
                <a:spcPts val="600"/>
              </a:spcAft>
            </a:pPr>
            <a:r>
              <a:rPr lang="en-US" sz="1800" b="1" dirty="0">
                <a:solidFill>
                  <a:schemeClr val="tx2"/>
                </a:solidFill>
              </a:rPr>
              <a:t>Sanjay Saint, MD, PhD</a:t>
            </a:r>
          </a:p>
          <a:p>
            <a:pPr>
              <a:spcBef>
                <a:spcPts val="0"/>
              </a:spcBef>
            </a:pPr>
            <a:r>
              <a:rPr lang="en-US" sz="1800" dirty="0">
                <a:solidFill>
                  <a:schemeClr val="tx2"/>
                </a:solidFill>
              </a:rPr>
              <a:t>George Dock Collegiate Professor of Internal Medicine</a:t>
            </a:r>
          </a:p>
          <a:p>
            <a:pPr>
              <a:spcBef>
                <a:spcPts val="0"/>
              </a:spcBef>
            </a:pPr>
            <a:r>
              <a:rPr lang="en-US" sz="1800" dirty="0">
                <a:solidFill>
                  <a:schemeClr val="tx2"/>
                </a:solidFill>
              </a:rPr>
              <a:t>Division of General Medicine</a:t>
            </a:r>
          </a:p>
          <a:p>
            <a:pPr>
              <a:spcBef>
                <a:spcPts val="0"/>
              </a:spcBef>
            </a:pPr>
            <a:r>
              <a:rPr lang="en-US" sz="1800" dirty="0">
                <a:solidFill>
                  <a:schemeClr val="tx2"/>
                </a:solidFill>
              </a:rPr>
              <a:t>University of Michigan Health Systems</a:t>
            </a:r>
          </a:p>
          <a:p>
            <a:pPr>
              <a:spcBef>
                <a:spcPts val="0"/>
              </a:spcBef>
            </a:pPr>
            <a:r>
              <a:rPr lang="en-US" sz="1800" dirty="0">
                <a:solidFill>
                  <a:schemeClr val="tx2"/>
                </a:solidFill>
              </a:rPr>
              <a:t>Associate Chief of Medicine, Ann Arbor VA Medical Center </a:t>
            </a:r>
          </a:p>
          <a:p>
            <a:pPr>
              <a:spcBef>
                <a:spcPts val="0"/>
              </a:spcBef>
            </a:pPr>
            <a:endParaRPr lang="en-US" sz="900" b="1" dirty="0">
              <a:solidFill>
                <a:schemeClr val="tx2"/>
              </a:solidFill>
            </a:endParaRPr>
          </a:p>
          <a:p>
            <a:pPr>
              <a:spcBef>
                <a:spcPts val="600"/>
              </a:spcBef>
              <a:spcAft>
                <a:spcPts val="600"/>
              </a:spcAft>
            </a:pPr>
            <a:r>
              <a:rPr lang="en-US" sz="1800" b="1" dirty="0">
                <a:solidFill>
                  <a:schemeClr val="tx2"/>
                </a:solidFill>
              </a:rPr>
              <a:t>Sarah Krein, PhD, RN</a:t>
            </a:r>
          </a:p>
          <a:p>
            <a:pPr>
              <a:spcBef>
                <a:spcPts val="0"/>
              </a:spcBef>
            </a:pPr>
            <a:r>
              <a:rPr lang="en-US" sz="1800" dirty="0">
                <a:solidFill>
                  <a:schemeClr val="tx2"/>
                </a:solidFill>
              </a:rPr>
              <a:t>Research Associate Professor, Division of General Medicine</a:t>
            </a:r>
          </a:p>
          <a:p>
            <a:pPr>
              <a:spcBef>
                <a:spcPts val="0"/>
              </a:spcBef>
            </a:pPr>
            <a:r>
              <a:rPr lang="en-US" sz="1800" dirty="0">
                <a:solidFill>
                  <a:schemeClr val="tx2"/>
                </a:solidFill>
              </a:rPr>
              <a:t>Department of Internal Medicine</a:t>
            </a:r>
          </a:p>
          <a:p>
            <a:pPr>
              <a:spcBef>
                <a:spcPts val="0"/>
              </a:spcBef>
            </a:pPr>
            <a:r>
              <a:rPr lang="en-US" sz="1800" dirty="0">
                <a:solidFill>
                  <a:schemeClr val="tx2"/>
                </a:solidFill>
              </a:rPr>
              <a:t>University of Michigan, Ann Arbor </a:t>
            </a:r>
          </a:p>
          <a:p>
            <a:pPr>
              <a:spcBef>
                <a:spcPts val="0"/>
              </a:spcBef>
            </a:pPr>
            <a:endParaRPr lang="en-US" sz="900" dirty="0">
              <a:solidFill>
                <a:schemeClr val="tx2"/>
              </a:solidFill>
            </a:endParaRPr>
          </a:p>
          <a:p>
            <a:pPr>
              <a:spcBef>
                <a:spcPts val="600"/>
              </a:spcBef>
              <a:spcAft>
                <a:spcPts val="600"/>
              </a:spcAft>
            </a:pPr>
            <a:r>
              <a:rPr lang="en-US" sz="1800" b="1" dirty="0">
                <a:solidFill>
                  <a:schemeClr val="tx2"/>
                </a:solidFill>
              </a:rPr>
              <a:t>Kathlyn Fletcher, MD, PhD</a:t>
            </a:r>
          </a:p>
          <a:p>
            <a:pPr>
              <a:spcBef>
                <a:spcPts val="0"/>
              </a:spcBef>
            </a:pPr>
            <a:r>
              <a:rPr lang="en-US" sz="1800" dirty="0">
                <a:solidFill>
                  <a:schemeClr val="tx2"/>
                </a:solidFill>
              </a:rPr>
              <a:t>Associate Professor of Medicine</a:t>
            </a:r>
          </a:p>
          <a:p>
            <a:pPr>
              <a:spcBef>
                <a:spcPts val="0"/>
              </a:spcBef>
            </a:pPr>
            <a:r>
              <a:rPr lang="en-US" sz="1800" dirty="0">
                <a:solidFill>
                  <a:schemeClr val="tx2"/>
                </a:solidFill>
              </a:rPr>
              <a:t>Medical College of Wisconsin and the Milwaukee VAMC</a:t>
            </a:r>
          </a:p>
          <a:p>
            <a:pPr>
              <a:spcBef>
                <a:spcPts val="0"/>
              </a:spcBef>
            </a:pPr>
            <a:r>
              <a:rPr lang="en-US" sz="1800" dirty="0">
                <a:solidFill>
                  <a:schemeClr val="tx2"/>
                </a:solidFill>
              </a:rPr>
              <a:t>Associate Program Director, MCW Internal Medicine Residency</a:t>
            </a:r>
          </a:p>
          <a:p>
            <a:endParaRPr lang="en-US" sz="1800" dirty="0">
              <a:solidFill>
                <a:schemeClr val="tx2"/>
              </a:solidFill>
            </a:endParaRPr>
          </a:p>
        </p:txBody>
      </p:sp>
      <p:graphicFrame>
        <p:nvGraphicFramePr>
          <p:cNvPr id="1354756" name="Object 4" descr="university of michigan logo"/>
          <p:cNvGraphicFramePr>
            <a:graphicFrameLocks noChangeAspect="1"/>
          </p:cNvGraphicFramePr>
          <p:nvPr>
            <p:extLst>
              <p:ext uri="{D42A27DB-BD31-4B8C-83A1-F6EECF244321}">
                <p14:modId xmlns:p14="http://schemas.microsoft.com/office/powerpoint/2010/main" val="2557884203"/>
              </p:ext>
            </p:extLst>
          </p:nvPr>
        </p:nvGraphicFramePr>
        <p:xfrm>
          <a:off x="5989127" y="6049509"/>
          <a:ext cx="903053" cy="747408"/>
        </p:xfrm>
        <a:graphic>
          <a:graphicData uri="http://schemas.openxmlformats.org/presentationml/2006/ole">
            <mc:AlternateContent xmlns:mc="http://schemas.openxmlformats.org/markup-compatibility/2006">
              <mc:Choice xmlns:v="urn:schemas-microsoft-com:vml" Requires="v">
                <p:oleObj spid="_x0000_s1355787" name="Photo Editor Photo" r:id="rId4" imgW="1152381" imgH="923810" progId="">
                  <p:embed/>
                </p:oleObj>
              </mc:Choice>
              <mc:Fallback>
                <p:oleObj name="Photo Editor Photo" r:id="rId4" imgW="1152381" imgH="92381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9127" y="6049509"/>
                        <a:ext cx="903053" cy="747408"/>
                      </a:xfrm>
                      <a:prstGeom prst="rect">
                        <a:avLst/>
                      </a:prstGeom>
                      <a:noFill/>
                      <a:extLst/>
                    </p:spPr>
                  </p:pic>
                </p:oleObj>
              </mc:Fallback>
            </mc:AlternateContent>
          </a:graphicData>
        </a:graphic>
      </p:graphicFrame>
      <p:pic>
        <p:nvPicPr>
          <p:cNvPr id="3" name="Picture 2" descr="va ccmr 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5962" y="6041546"/>
            <a:ext cx="685954" cy="755371"/>
          </a:xfrm>
          <a:prstGeom prst="rect">
            <a:avLst/>
          </a:prstGeom>
        </p:spPr>
      </p:pic>
      <p:pic>
        <p:nvPicPr>
          <p:cNvPr id="4" name="Picture 3" descr="medical college of wisconsin logo"/>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22544" y="6041546"/>
            <a:ext cx="992773" cy="755371"/>
          </a:xfrm>
          <a:prstGeom prst="rect">
            <a:avLst/>
          </a:prstGeom>
        </p:spPr>
      </p:pic>
      <p:pic>
        <p:nvPicPr>
          <p:cNvPr id="8" name="Picture Placeholder 7" descr="headshot of Dr. Sain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2054" y="1816148"/>
            <a:ext cx="1327595" cy="1625507"/>
          </a:xfrm>
          <a:prstGeom prst="rect">
            <a:avLst/>
          </a:prstGeom>
        </p:spPr>
      </p:pic>
      <p:pic>
        <p:nvPicPr>
          <p:cNvPr id="9" name="Picture Placeholder 7" descr="headshot of Dr. Krei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62975" y="3126241"/>
            <a:ext cx="1311392" cy="1748523"/>
          </a:xfrm>
          <a:prstGeom prst="rect">
            <a:avLst/>
          </a:prstGeom>
        </p:spPr>
      </p:pic>
      <p:pic>
        <p:nvPicPr>
          <p:cNvPr id="11" name="Picture Placeholder 7" descr="headshot of Dr. Fletche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4977" y="4648200"/>
            <a:ext cx="1306234" cy="1752600"/>
          </a:xfrm>
          <a:prstGeom prst="rect">
            <a:avLst/>
          </a:prstGeom>
        </p:spPr>
      </p:pic>
    </p:spTree>
    <p:extLst>
      <p:ext uri="{BB962C8B-B14F-4D97-AF65-F5344CB8AC3E}">
        <p14:creationId xmlns:p14="http://schemas.microsoft.com/office/powerpoint/2010/main" val="4000885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7"/>
          <p:cNvSpPr>
            <a:spLocks noGrp="1" noChangeArrowheads="1"/>
          </p:cNvSpPr>
          <p:nvPr>
            <p:ph type="title"/>
          </p:nvPr>
        </p:nvSpPr>
        <p:spPr>
          <a:xfrm>
            <a:off x="0" y="-203200"/>
            <a:ext cx="10287000" cy="1435100"/>
          </a:xfrm>
        </p:spPr>
        <p:txBody>
          <a:bodyPr rIns="30479"/>
          <a:lstStyle/>
          <a:p>
            <a:pPr marL="39688" indent="-39688" eaLnBrk="1" hangingPunct="1">
              <a:defRPr/>
            </a:pPr>
            <a:r>
              <a:rPr lang="en-US" sz="3800" dirty="0" smtClean="0">
                <a:solidFill>
                  <a:srgbClr val="FFFF00"/>
                </a:solidFill>
                <a:latin typeface="+mn-lt"/>
                <a:cs typeface="Arial Italic" charset="0"/>
                <a:sym typeface="Arial Italic" charset="0"/>
              </a:rPr>
              <a:t>Disrupting </a:t>
            </a:r>
            <a:r>
              <a:rPr lang="en-US" sz="3800" dirty="0" smtClean="0">
                <a:solidFill>
                  <a:srgbClr val="FFFF00"/>
                </a:solidFill>
                <a:latin typeface="+mn-lt"/>
                <a:cs typeface="Arial" charset="0"/>
                <a:sym typeface="Arial" charset="0"/>
              </a:rPr>
              <a:t>the Lifecycle of the Urinary Catheter</a:t>
            </a:r>
            <a:endParaRPr lang="en-US" sz="3800" dirty="0" smtClean="0">
              <a:solidFill>
                <a:srgbClr val="FFFF00"/>
              </a:solidFill>
              <a:latin typeface="+mn-lt"/>
              <a:ea typeface="ヒラギノ角ゴ ProN W3" charset="0"/>
              <a:cs typeface="ヒラギノ角ゴ ProN W3" charset="0"/>
              <a:sym typeface="Arial" charset="0"/>
            </a:endParaRPr>
          </a:p>
        </p:txBody>
      </p:sp>
      <p:sp>
        <p:nvSpPr>
          <p:cNvPr id="5137" name="Rectangle 16"/>
          <p:cNvSpPr>
            <a:spLocks/>
          </p:cNvSpPr>
          <p:nvPr/>
        </p:nvSpPr>
        <p:spPr bwMode="auto">
          <a:xfrm>
            <a:off x="166128" y="6574596"/>
            <a:ext cx="3605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40639" bIns="0">
            <a:spAutoFit/>
          </a:bodyPr>
          <a:lstStyle/>
          <a:p>
            <a:pPr marL="39688"/>
            <a:r>
              <a:rPr lang="en-US" sz="1400" dirty="0" smtClean="0">
                <a:solidFill>
                  <a:schemeClr val="tx1"/>
                </a:solidFill>
                <a:ea typeface="MS PGothic" pitchFamily="34" charset="-128"/>
              </a:rPr>
              <a:t>(Meddings. </a:t>
            </a:r>
            <a:r>
              <a:rPr lang="en-US" sz="1400" dirty="0" err="1" smtClean="0">
                <a:solidFill>
                  <a:schemeClr val="tx1"/>
                </a:solidFill>
                <a:ea typeface="MS PGothic" pitchFamily="34" charset="-128"/>
              </a:rPr>
              <a:t>Clin</a:t>
            </a:r>
            <a:r>
              <a:rPr lang="en-US" sz="1400" dirty="0" smtClean="0">
                <a:solidFill>
                  <a:schemeClr val="tx1"/>
                </a:solidFill>
                <a:ea typeface="MS PGothic" pitchFamily="34" charset="-128"/>
              </a:rPr>
              <a:t> Infect Dis 2011)</a:t>
            </a:r>
            <a:endParaRPr lang="en-US" sz="1400" dirty="0">
              <a:solidFill>
                <a:schemeClr val="tx1"/>
              </a:solidFill>
              <a:ea typeface="MS PGothic" pitchFamily="34" charset="-128"/>
            </a:endParaRPr>
          </a:p>
        </p:txBody>
      </p:sp>
      <p:grpSp>
        <p:nvGrpSpPr>
          <p:cNvPr id="3" name="Group 2" descr="lifecycle of urinary catheter"/>
          <p:cNvGrpSpPr/>
          <p:nvPr/>
        </p:nvGrpSpPr>
        <p:grpSpPr>
          <a:xfrm>
            <a:off x="166128" y="1156156"/>
            <a:ext cx="10108172" cy="5504020"/>
            <a:chOff x="166128" y="1156156"/>
            <a:chExt cx="10108172" cy="5504020"/>
          </a:xfrm>
        </p:grpSpPr>
        <p:pic>
          <p:nvPicPr>
            <p:cNvPr id="5122" name="Picture 1" descr="alt=&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0" y="2881313"/>
              <a:ext cx="2679700"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5123" name="Oval 2"/>
            <p:cNvSpPr>
              <a:spLocks/>
            </p:cNvSpPr>
            <p:nvPr/>
          </p:nvSpPr>
          <p:spPr bwMode="auto">
            <a:xfrm>
              <a:off x="3124200" y="2032000"/>
              <a:ext cx="4114800" cy="3784600"/>
            </a:xfrm>
            <a:prstGeom prst="ellipse">
              <a:avLst/>
            </a:prstGeom>
            <a:noFill/>
            <a:ln w="889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24" name="AutoShape 3"/>
            <p:cNvSpPr>
              <a:spLocks/>
            </p:cNvSpPr>
            <p:nvPr/>
          </p:nvSpPr>
          <p:spPr bwMode="auto">
            <a:xfrm>
              <a:off x="2832100" y="3708400"/>
              <a:ext cx="596900" cy="444500"/>
            </a:xfrm>
            <a:prstGeom prst="triangle">
              <a:avLst>
                <a:gd name="adj" fmla="val 50000"/>
              </a:avLst>
            </a:prstGeom>
            <a:solidFill>
              <a:srgbClr val="FFFF66"/>
            </a:solidFill>
            <a:ln w="9525">
              <a:solidFill>
                <a:schemeClr val="tx1"/>
              </a:solidFill>
              <a:round/>
              <a:headEnd/>
              <a:tailEnd/>
            </a:ln>
          </p:spPr>
          <p:txBody>
            <a:bodyPr lIns="0" tIns="0" rIns="0" bIns="0"/>
            <a:lstStyle/>
            <a:p>
              <a:endParaRPr lang="en-US"/>
            </a:p>
          </p:txBody>
        </p:sp>
        <p:sp>
          <p:nvSpPr>
            <p:cNvPr id="5125" name="AutoShape 4"/>
            <p:cNvSpPr>
              <a:spLocks/>
            </p:cNvSpPr>
            <p:nvPr/>
          </p:nvSpPr>
          <p:spPr bwMode="auto">
            <a:xfrm rot="10800000">
              <a:off x="6934200" y="3719513"/>
              <a:ext cx="596900" cy="444500"/>
            </a:xfrm>
            <a:prstGeom prst="triangle">
              <a:avLst>
                <a:gd name="adj" fmla="val 50000"/>
              </a:avLst>
            </a:prstGeom>
            <a:solidFill>
              <a:srgbClr val="FFFF66"/>
            </a:solidFill>
            <a:ln w="9525">
              <a:solidFill>
                <a:schemeClr val="tx1"/>
              </a:solidFill>
              <a:round/>
              <a:headEnd/>
              <a:tailEnd/>
            </a:ln>
          </p:spPr>
          <p:txBody>
            <a:bodyPr lIns="0" tIns="0" rIns="0" bIns="0"/>
            <a:lstStyle/>
            <a:p>
              <a:endParaRPr lang="en-US"/>
            </a:p>
          </p:txBody>
        </p:sp>
        <p:sp>
          <p:nvSpPr>
            <p:cNvPr id="5126" name="AutoShape 5"/>
            <p:cNvSpPr>
              <a:spLocks/>
            </p:cNvSpPr>
            <p:nvPr/>
          </p:nvSpPr>
          <p:spPr bwMode="auto">
            <a:xfrm rot="-9141241">
              <a:off x="4775200" y="1890713"/>
              <a:ext cx="596900" cy="444500"/>
            </a:xfrm>
            <a:prstGeom prst="triangle">
              <a:avLst>
                <a:gd name="adj" fmla="val 50000"/>
              </a:avLst>
            </a:prstGeom>
            <a:solidFill>
              <a:srgbClr val="FFFF66"/>
            </a:solidFill>
            <a:ln w="9525">
              <a:solidFill>
                <a:schemeClr val="tx1"/>
              </a:solidFill>
              <a:round/>
              <a:headEnd/>
              <a:tailEnd/>
            </a:ln>
          </p:spPr>
          <p:txBody>
            <a:bodyPr lIns="0" tIns="0" rIns="0" bIns="0"/>
            <a:lstStyle/>
            <a:p>
              <a:endParaRPr lang="en-US"/>
            </a:p>
          </p:txBody>
        </p:sp>
        <p:sp>
          <p:nvSpPr>
            <p:cNvPr id="5127" name="AutoShape 6"/>
            <p:cNvSpPr>
              <a:spLocks/>
            </p:cNvSpPr>
            <p:nvPr/>
          </p:nvSpPr>
          <p:spPr bwMode="auto">
            <a:xfrm rot="1857825">
              <a:off x="4889500" y="5537200"/>
              <a:ext cx="596900" cy="444500"/>
            </a:xfrm>
            <a:prstGeom prst="triangle">
              <a:avLst>
                <a:gd name="adj" fmla="val 50000"/>
              </a:avLst>
            </a:prstGeom>
            <a:solidFill>
              <a:srgbClr val="FFFF66"/>
            </a:solidFill>
            <a:ln w="9525">
              <a:solidFill>
                <a:schemeClr val="tx1"/>
              </a:solidFill>
              <a:round/>
              <a:headEnd/>
              <a:tailEnd/>
            </a:ln>
          </p:spPr>
          <p:txBody>
            <a:bodyPr lIns="0" tIns="0" rIns="0" bIns="0"/>
            <a:lstStyle/>
            <a:p>
              <a:endParaRPr lang="en-US"/>
            </a:p>
          </p:txBody>
        </p:sp>
        <p:sp>
          <p:nvSpPr>
            <p:cNvPr id="5129" name="Rectangle 8"/>
            <p:cNvSpPr>
              <a:spLocks/>
            </p:cNvSpPr>
            <p:nvPr/>
          </p:nvSpPr>
          <p:spPr bwMode="auto">
            <a:xfrm>
              <a:off x="4946650" y="1841500"/>
              <a:ext cx="2529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dirty="0">
                  <a:solidFill>
                    <a:srgbClr val="000000"/>
                  </a:solidFill>
                  <a:ea typeface="MS PGothic" pitchFamily="34" charset="-128"/>
                </a:rPr>
                <a:t>1</a:t>
              </a:r>
            </a:p>
          </p:txBody>
        </p:sp>
        <p:sp>
          <p:nvSpPr>
            <p:cNvPr id="5130" name="Rectangle 9"/>
            <p:cNvSpPr>
              <a:spLocks/>
            </p:cNvSpPr>
            <p:nvPr/>
          </p:nvSpPr>
          <p:spPr bwMode="auto">
            <a:xfrm>
              <a:off x="2990850" y="3784600"/>
              <a:ext cx="2529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dirty="0">
                  <a:solidFill>
                    <a:srgbClr val="000000"/>
                  </a:solidFill>
                  <a:ea typeface="MS PGothic" pitchFamily="34" charset="-128"/>
                </a:rPr>
                <a:t>4</a:t>
              </a:r>
            </a:p>
          </p:txBody>
        </p:sp>
        <p:sp>
          <p:nvSpPr>
            <p:cNvPr id="5131" name="Rectangle 10"/>
            <p:cNvSpPr>
              <a:spLocks/>
            </p:cNvSpPr>
            <p:nvPr/>
          </p:nvSpPr>
          <p:spPr bwMode="auto">
            <a:xfrm>
              <a:off x="5016500" y="5638800"/>
              <a:ext cx="2529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dirty="0">
                  <a:solidFill>
                    <a:srgbClr val="000000"/>
                  </a:solidFill>
                  <a:ea typeface="MS PGothic" pitchFamily="34" charset="-128"/>
                </a:rPr>
                <a:t>3</a:t>
              </a:r>
            </a:p>
          </p:txBody>
        </p:sp>
        <p:sp>
          <p:nvSpPr>
            <p:cNvPr id="5132" name="Rectangle 11"/>
            <p:cNvSpPr>
              <a:spLocks/>
            </p:cNvSpPr>
            <p:nvPr/>
          </p:nvSpPr>
          <p:spPr bwMode="auto">
            <a:xfrm>
              <a:off x="7092950" y="3676650"/>
              <a:ext cx="2529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dirty="0">
                  <a:solidFill>
                    <a:srgbClr val="000000"/>
                  </a:solidFill>
                  <a:ea typeface="MS PGothic" pitchFamily="34" charset="-128"/>
                </a:rPr>
                <a:t>2</a:t>
              </a:r>
            </a:p>
          </p:txBody>
        </p:sp>
        <p:sp>
          <p:nvSpPr>
            <p:cNvPr id="5133" name="Rectangle 12"/>
            <p:cNvSpPr>
              <a:spLocks/>
            </p:cNvSpPr>
            <p:nvPr/>
          </p:nvSpPr>
          <p:spPr bwMode="auto">
            <a:xfrm>
              <a:off x="1288778" y="1156156"/>
              <a:ext cx="85388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800" dirty="0">
                  <a:solidFill>
                    <a:srgbClr val="FFFFFF"/>
                  </a:solidFill>
                  <a:ea typeface="MS PGothic" pitchFamily="34" charset="-128"/>
                </a:rPr>
                <a:t>1.  </a:t>
              </a:r>
              <a:r>
                <a:rPr lang="en-US" sz="2800" dirty="0" smtClean="0">
                  <a:solidFill>
                    <a:srgbClr val="FFFFFF"/>
                  </a:solidFill>
                  <a:ea typeface="MS PGothic" pitchFamily="34" charset="-128"/>
                </a:rPr>
                <a:t>Preventing </a:t>
              </a:r>
              <a:r>
                <a:rPr lang="en-US" sz="2800" dirty="0">
                  <a:solidFill>
                    <a:srgbClr val="FFFFFF"/>
                  </a:solidFill>
                  <a:ea typeface="MS PGothic" pitchFamily="34" charset="-128"/>
                </a:rPr>
                <a:t>Unnecessary and Improper Placement</a:t>
              </a:r>
            </a:p>
          </p:txBody>
        </p:sp>
        <p:sp>
          <p:nvSpPr>
            <p:cNvPr id="5134" name="Rectangle 13"/>
            <p:cNvSpPr>
              <a:spLocks/>
            </p:cNvSpPr>
            <p:nvPr/>
          </p:nvSpPr>
          <p:spPr bwMode="auto">
            <a:xfrm>
              <a:off x="7594600" y="3340100"/>
              <a:ext cx="26797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2800" dirty="0">
                  <a:solidFill>
                    <a:srgbClr val="FFFFFF"/>
                  </a:solidFill>
                  <a:ea typeface="MS PGothic" pitchFamily="34" charset="-128"/>
                </a:rPr>
                <a:t>2.  </a:t>
              </a:r>
              <a:r>
                <a:rPr lang="en-US" sz="2800" dirty="0" smtClean="0">
                  <a:solidFill>
                    <a:srgbClr val="FFFFFF"/>
                  </a:solidFill>
                  <a:ea typeface="MS PGothic" pitchFamily="34" charset="-128"/>
                </a:rPr>
                <a:t>Maintaining Awareness &amp; </a:t>
              </a:r>
              <a:r>
                <a:rPr lang="en-US" sz="2800" dirty="0">
                  <a:solidFill>
                    <a:srgbClr val="FFFFFF"/>
                  </a:solidFill>
                  <a:ea typeface="MS PGothic" pitchFamily="34" charset="-128"/>
                </a:rPr>
                <a:t>Proper Care of </a:t>
              </a:r>
              <a:r>
                <a:rPr lang="en-US" sz="2800" dirty="0" smtClean="0">
                  <a:solidFill>
                    <a:srgbClr val="FFFFFF"/>
                  </a:solidFill>
                  <a:ea typeface="MS PGothic" pitchFamily="34" charset="-128"/>
                </a:rPr>
                <a:t>Catheters</a:t>
              </a:r>
              <a:endParaRPr lang="en-US" sz="2800" dirty="0">
                <a:solidFill>
                  <a:srgbClr val="FFFFFF"/>
                </a:solidFill>
                <a:ea typeface="MS PGothic" pitchFamily="34" charset="-128"/>
              </a:endParaRPr>
            </a:p>
          </p:txBody>
        </p:sp>
        <p:sp>
          <p:nvSpPr>
            <p:cNvPr id="5135" name="Rectangle 14"/>
            <p:cNvSpPr>
              <a:spLocks/>
            </p:cNvSpPr>
            <p:nvPr/>
          </p:nvSpPr>
          <p:spPr bwMode="auto">
            <a:xfrm>
              <a:off x="3098800" y="6083300"/>
              <a:ext cx="5645150" cy="57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2800" dirty="0">
                  <a:solidFill>
                    <a:srgbClr val="FFFFFF"/>
                  </a:solidFill>
                  <a:ea typeface="MS PGothic" pitchFamily="34" charset="-128"/>
                </a:rPr>
                <a:t>3.  Prompting Catheter Removal </a:t>
              </a:r>
            </a:p>
          </p:txBody>
        </p:sp>
        <p:sp>
          <p:nvSpPr>
            <p:cNvPr id="5136" name="Rectangle 15"/>
            <p:cNvSpPr>
              <a:spLocks/>
            </p:cNvSpPr>
            <p:nvPr/>
          </p:nvSpPr>
          <p:spPr bwMode="auto">
            <a:xfrm>
              <a:off x="381000" y="3363913"/>
              <a:ext cx="3048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2800" dirty="0">
                  <a:solidFill>
                    <a:srgbClr val="FFFFFF"/>
                  </a:solidFill>
                  <a:ea typeface="MS PGothic" pitchFamily="34" charset="-128"/>
                </a:rPr>
                <a:t>4.  </a:t>
              </a:r>
              <a:r>
                <a:rPr lang="en-US" sz="2800" dirty="0" smtClean="0">
                  <a:solidFill>
                    <a:srgbClr val="FFFFFF"/>
                  </a:solidFill>
                  <a:ea typeface="MS PGothic" pitchFamily="34" charset="-128"/>
                </a:rPr>
                <a:t>Preventing Catheter </a:t>
              </a:r>
              <a:r>
                <a:rPr lang="en-US" sz="2800" dirty="0">
                  <a:solidFill>
                    <a:srgbClr val="FFFFFF"/>
                  </a:solidFill>
                  <a:ea typeface="MS PGothic" pitchFamily="34" charset="-128"/>
                </a:rPr>
                <a:t>Replacement</a:t>
              </a:r>
            </a:p>
          </p:txBody>
        </p:sp>
        <p:sp>
          <p:nvSpPr>
            <p:cNvPr id="2" name="Rectangle 1"/>
            <p:cNvSpPr/>
            <p:nvPr/>
          </p:nvSpPr>
          <p:spPr bwMode="auto">
            <a:xfrm>
              <a:off x="166128" y="3340099"/>
              <a:ext cx="2552359" cy="1627317"/>
            </a:xfrm>
            <a:prstGeom prst="rect">
              <a:avLst/>
            </a:prstGeom>
            <a:noFill/>
            <a:ln w="76200" cap="flat" cmpd="sng" algn="ctr">
              <a:solidFill>
                <a:srgbClr val="66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3302001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2819400"/>
            <a:ext cx="8743950" cy="1143000"/>
          </a:xfrm>
        </p:spPr>
        <p:txBody>
          <a:bodyPr/>
          <a:lstStyle/>
          <a:p>
            <a:pPr lvl="2"/>
            <a:r>
              <a:rPr lang="en-US" sz="5400" i="1" kern="1200" dirty="0">
                <a:solidFill>
                  <a:srgbClr val="FFFF00"/>
                </a:solidFill>
                <a:latin typeface="Arial" pitchFamily="34" charset="0"/>
                <a:ea typeface="+mj-ea"/>
                <a:cs typeface="Arial" pitchFamily="34" charset="0"/>
              </a:rPr>
              <a:t>What about the ICU?</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03" name="Rectangle 3"/>
          <p:cNvSpPr>
            <a:spLocks noGrp="1" noChangeArrowheads="1"/>
          </p:cNvSpPr>
          <p:nvPr>
            <p:ph type="title"/>
          </p:nvPr>
        </p:nvSpPr>
        <p:spPr>
          <a:xfrm>
            <a:off x="1198607" y="1112622"/>
            <a:ext cx="8192530" cy="1143000"/>
          </a:xfrm>
        </p:spPr>
        <p:txBody>
          <a:bodyPr/>
          <a:lstStyle/>
          <a:p>
            <a:r>
              <a:rPr lang="en-US" dirty="0" smtClean="0">
                <a:latin typeface="Arial" charset="0"/>
              </a:rPr>
              <a:t>Just because a patient is in the ICU does NOT mean that the patient needs a Foley… </a:t>
            </a:r>
            <a:br>
              <a:rPr lang="en-US" dirty="0" smtClean="0">
                <a:latin typeface="Arial" charset="0"/>
              </a:rPr>
            </a:br>
            <a:r>
              <a:rPr lang="en-US" dirty="0">
                <a:latin typeface="Arial" charset="0"/>
              </a:rPr>
              <a:t/>
            </a:r>
            <a:br>
              <a:rPr lang="en-US" dirty="0">
                <a:latin typeface="Arial" charset="0"/>
              </a:rPr>
            </a:br>
            <a:r>
              <a:rPr lang="en-US" dirty="0" smtClean="0">
                <a:latin typeface="Arial" charset="0"/>
              </a:rPr>
              <a:t>The Key Question is this:</a:t>
            </a:r>
            <a:endParaRPr lang="en-US" sz="3600" dirty="0"/>
          </a:p>
        </p:txBody>
      </p:sp>
      <p:sp>
        <p:nvSpPr>
          <p:cNvPr id="2" name="TextBox 1"/>
          <p:cNvSpPr txBox="1"/>
          <p:nvPr/>
        </p:nvSpPr>
        <p:spPr>
          <a:xfrm>
            <a:off x="630195" y="3925199"/>
            <a:ext cx="9057501" cy="1754326"/>
          </a:xfrm>
          <a:prstGeom prst="rect">
            <a:avLst/>
          </a:prstGeom>
          <a:noFill/>
        </p:spPr>
        <p:txBody>
          <a:bodyPr wrap="square" rtlCol="0">
            <a:spAutoFit/>
          </a:bodyPr>
          <a:lstStyle/>
          <a:p>
            <a:pPr algn="ctr"/>
            <a:r>
              <a:rPr lang="en-US" sz="5400" dirty="0" smtClean="0">
                <a:solidFill>
                  <a:schemeClr val="tx1">
                    <a:lumMod val="75000"/>
                  </a:schemeClr>
                </a:solidFill>
              </a:rPr>
              <a:t>Are hourly assessments of urine output required?</a:t>
            </a:r>
            <a:endParaRPr lang="en-US" sz="5400" dirty="0">
              <a:solidFill>
                <a:schemeClr val="tx1">
                  <a:lumMod val="75000"/>
                </a:schemeClr>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338998"/>
            <a:ext cx="8743950" cy="2664725"/>
          </a:xfrm>
        </p:spPr>
        <p:txBody>
          <a:bodyPr/>
          <a:lstStyle/>
          <a:p>
            <a:pPr lvl="0">
              <a:spcBef>
                <a:spcPct val="20000"/>
              </a:spcBef>
            </a:pPr>
            <a:r>
              <a:rPr lang="en-US" sz="5400" i="1" dirty="0">
                <a:solidFill>
                  <a:srgbClr val="FFFF00"/>
                </a:solidFill>
                <a:latin typeface="Arial" pitchFamily="34" charset="0"/>
                <a:cs typeface="Arial" pitchFamily="34" charset="0"/>
              </a:rPr>
              <a:t>What if you need further help in preventing CAUTI</a:t>
            </a:r>
            <a:r>
              <a:rPr lang="en-US" sz="5400" i="1" dirty="0" smtClean="0">
                <a:solidFill>
                  <a:srgbClr val="FFFF00"/>
                </a:solidFill>
                <a:latin typeface="Arial" pitchFamily="34" charset="0"/>
                <a:cs typeface="Arial" pitchFamily="34" charset="0"/>
              </a:rPr>
              <a:t>?</a:t>
            </a:r>
            <a:br>
              <a:rPr lang="en-US" sz="5400" i="1" dirty="0" smtClean="0">
                <a:solidFill>
                  <a:srgbClr val="FFFF00"/>
                </a:solidFill>
                <a:latin typeface="Arial" pitchFamily="34" charset="0"/>
                <a:cs typeface="Arial" pitchFamily="34" charset="0"/>
              </a:rPr>
            </a:br>
            <a:r>
              <a:rPr lang="en-US" sz="2800" b="1" dirty="0">
                <a:solidFill>
                  <a:srgbClr val="FFFFFF"/>
                </a:solidFill>
                <a:latin typeface="Arial"/>
                <a:ea typeface="+mn-ea"/>
                <a:cs typeface="+mn-cs"/>
              </a:rPr>
              <a:t>Sarah Krein, PhD, </a:t>
            </a:r>
            <a:r>
              <a:rPr lang="en-US" sz="2800" b="1" dirty="0" smtClean="0">
                <a:solidFill>
                  <a:srgbClr val="FFFFFF"/>
                </a:solidFill>
                <a:latin typeface="Arial"/>
                <a:ea typeface="+mn-ea"/>
                <a:cs typeface="+mn-cs"/>
              </a:rPr>
              <a:t>RN</a:t>
            </a:r>
            <a:endParaRPr lang="en-US" sz="6600" dirty="0"/>
          </a:p>
        </p:txBody>
      </p:sp>
      <p:pic>
        <p:nvPicPr>
          <p:cNvPr id="4" name="Picture Placeholder 7" descr="headshot of Dr. Krei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803" y="708010"/>
            <a:ext cx="1311392" cy="1748523"/>
          </a:xfrm>
          <a:prstGeom prst="rect">
            <a:avLst/>
          </a:prstGeom>
        </p:spPr>
      </p:pic>
    </p:spTree>
    <p:extLst>
      <p:ext uri="{BB962C8B-B14F-4D97-AF65-F5344CB8AC3E}">
        <p14:creationId xmlns:p14="http://schemas.microsoft.com/office/powerpoint/2010/main" val="216941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55" y="381000"/>
            <a:ext cx="9933271" cy="1143000"/>
          </a:xfrm>
        </p:spPr>
        <p:txBody>
          <a:bodyPr/>
          <a:lstStyle/>
          <a:p>
            <a:r>
              <a:rPr lang="en-US" sz="2800" dirty="0" smtClean="0">
                <a:solidFill>
                  <a:srgbClr val="FF0000"/>
                </a:solidFill>
                <a:latin typeface="+mn-lt"/>
              </a:rPr>
              <a:t>Polling Question</a:t>
            </a:r>
            <a:r>
              <a:rPr lang="en-US" dirty="0" smtClean="0">
                <a:solidFill>
                  <a:srgbClr val="FF0000"/>
                </a:solidFill>
                <a:latin typeface="+mn-lt"/>
              </a:rPr>
              <a:t/>
            </a:r>
            <a:br>
              <a:rPr lang="en-US" dirty="0" smtClean="0">
                <a:solidFill>
                  <a:srgbClr val="FF0000"/>
                </a:solidFill>
                <a:latin typeface="+mn-lt"/>
              </a:rPr>
            </a:br>
            <a:r>
              <a:rPr lang="en-US" sz="3200" dirty="0" smtClean="0">
                <a:solidFill>
                  <a:srgbClr val="FF0000"/>
                </a:solidFill>
                <a:latin typeface="+mn-lt"/>
              </a:rPr>
              <a:t>What strategies have you used or considered using if your CAUTI rates are not as low as you might like?</a:t>
            </a:r>
            <a:endParaRPr lang="en-US" sz="3200" dirty="0">
              <a:solidFill>
                <a:srgbClr val="FF0000"/>
              </a:solidFill>
              <a:latin typeface="+mn-lt"/>
            </a:endParaRPr>
          </a:p>
        </p:txBody>
      </p:sp>
      <p:sp>
        <p:nvSpPr>
          <p:cNvPr id="3" name="Content Placeholder 2"/>
          <p:cNvSpPr>
            <a:spLocks noGrp="1"/>
          </p:cNvSpPr>
          <p:nvPr>
            <p:ph idx="1"/>
          </p:nvPr>
        </p:nvSpPr>
        <p:spPr/>
        <p:txBody>
          <a:bodyPr/>
          <a:lstStyle/>
          <a:p>
            <a:pPr marL="514350" indent="-514350">
              <a:lnSpc>
                <a:spcPts val="3200"/>
              </a:lnSpc>
              <a:spcAft>
                <a:spcPts val="1200"/>
              </a:spcAft>
              <a:buFont typeface="+mj-lt"/>
              <a:buAutoNum type="arabicPeriod"/>
            </a:pPr>
            <a:r>
              <a:rPr lang="en-US" dirty="0" smtClean="0">
                <a:solidFill>
                  <a:srgbClr val="FFFF00"/>
                </a:solidFill>
              </a:rPr>
              <a:t>Running up and down the hallway screaming</a:t>
            </a:r>
          </a:p>
          <a:p>
            <a:pPr marL="514350" indent="-514350">
              <a:lnSpc>
                <a:spcPts val="3200"/>
              </a:lnSpc>
              <a:spcAft>
                <a:spcPts val="1200"/>
              </a:spcAft>
              <a:buFont typeface="+mj-lt"/>
              <a:buAutoNum type="arabicPeriod"/>
            </a:pPr>
            <a:r>
              <a:rPr lang="en-US" dirty="0" smtClean="0">
                <a:solidFill>
                  <a:srgbClr val="FFFF00"/>
                </a:solidFill>
              </a:rPr>
              <a:t>Conducting a focused review or “deeper dive” to identify improvement opportunities</a:t>
            </a:r>
          </a:p>
          <a:p>
            <a:pPr marL="514350" indent="-514350">
              <a:lnSpc>
                <a:spcPts val="3200"/>
              </a:lnSpc>
              <a:spcAft>
                <a:spcPts val="1200"/>
              </a:spcAft>
              <a:buFont typeface="+mj-lt"/>
              <a:buAutoNum type="arabicPeriod"/>
            </a:pPr>
            <a:r>
              <a:rPr lang="en-US" dirty="0" smtClean="0">
                <a:solidFill>
                  <a:srgbClr val="FFFF00"/>
                </a:solidFill>
              </a:rPr>
              <a:t>Ensuring competency in insertion using aseptic technique</a:t>
            </a:r>
          </a:p>
          <a:p>
            <a:pPr marL="514350" indent="-514350">
              <a:lnSpc>
                <a:spcPts val="3200"/>
              </a:lnSpc>
              <a:spcAft>
                <a:spcPts val="1200"/>
              </a:spcAft>
              <a:buFont typeface="+mj-lt"/>
              <a:buAutoNum type="arabicPeriod"/>
            </a:pPr>
            <a:r>
              <a:rPr lang="en-US" dirty="0" smtClean="0">
                <a:solidFill>
                  <a:srgbClr val="FFFF00"/>
                </a:solidFill>
              </a:rPr>
              <a:t>Assessing what indications are being used for catheter use</a:t>
            </a:r>
          </a:p>
          <a:p>
            <a:pPr marL="514350" indent="-514350">
              <a:lnSpc>
                <a:spcPts val="3200"/>
              </a:lnSpc>
              <a:spcAft>
                <a:spcPts val="1200"/>
              </a:spcAft>
              <a:buFont typeface="+mj-lt"/>
              <a:buAutoNum type="arabicPeriod"/>
            </a:pPr>
            <a:r>
              <a:rPr lang="en-US" dirty="0" smtClean="0">
                <a:solidFill>
                  <a:srgbClr val="FFFF00"/>
                </a:solidFill>
              </a:rPr>
              <a:t>Talking with staff about possible barriers to prompt removal</a:t>
            </a:r>
          </a:p>
        </p:txBody>
      </p:sp>
    </p:spTree>
    <p:extLst>
      <p:ext uri="{BB962C8B-B14F-4D97-AF65-F5344CB8AC3E}">
        <p14:creationId xmlns:p14="http://schemas.microsoft.com/office/powerpoint/2010/main" val="1119774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44646" y="172995"/>
            <a:ext cx="9909549" cy="1143000"/>
          </a:xfrm>
        </p:spPr>
        <p:txBody>
          <a:bodyPr/>
          <a:lstStyle/>
          <a:p>
            <a:r>
              <a:rPr lang="en-US" sz="4800" dirty="0" smtClean="0">
                <a:latin typeface="Arial" charset="0"/>
              </a:rPr>
              <a:t>Additional Approaches</a:t>
            </a:r>
            <a:endParaRPr lang="en-US" sz="4800" dirty="0" smtClean="0"/>
          </a:p>
        </p:txBody>
      </p:sp>
      <p:sp>
        <p:nvSpPr>
          <p:cNvPr id="35843" name="Rectangle 3"/>
          <p:cNvSpPr>
            <a:spLocks noGrp="1" noChangeArrowheads="1"/>
          </p:cNvSpPr>
          <p:nvPr>
            <p:ph type="body" idx="1"/>
          </p:nvPr>
        </p:nvSpPr>
        <p:spPr>
          <a:xfrm>
            <a:off x="236376" y="1679563"/>
            <a:ext cx="9843247" cy="4047469"/>
          </a:xfrm>
        </p:spPr>
        <p:txBody>
          <a:bodyPr/>
          <a:lstStyle/>
          <a:p>
            <a:pPr marL="742950" indent="-742950">
              <a:spcAft>
                <a:spcPts val="2400"/>
              </a:spcAft>
              <a:buFont typeface="+mj-lt"/>
              <a:buAutoNum type="arabicParenR"/>
            </a:pPr>
            <a:r>
              <a:rPr lang="en-US" sz="4000" dirty="0" smtClean="0">
                <a:solidFill>
                  <a:srgbClr val="FFFF00"/>
                </a:solidFill>
              </a:rPr>
              <a:t>Tier 1 &amp; Tier 2</a:t>
            </a:r>
          </a:p>
          <a:p>
            <a:pPr marL="742950" indent="-742950">
              <a:spcAft>
                <a:spcPts val="2400"/>
              </a:spcAft>
              <a:buFont typeface="+mj-lt"/>
              <a:buAutoNum type="arabicParenR"/>
            </a:pPr>
            <a:r>
              <a:rPr lang="en-US" sz="4000" dirty="0" smtClean="0">
                <a:solidFill>
                  <a:schemeClr val="tx2"/>
                </a:solidFill>
              </a:rPr>
              <a:t>CAUTI GPS</a:t>
            </a:r>
          </a:p>
          <a:p>
            <a:pPr marL="742950" indent="-742950">
              <a:spcAft>
                <a:spcPts val="2400"/>
              </a:spcAft>
              <a:buFont typeface="+mj-lt"/>
              <a:buAutoNum type="arabicParenR"/>
            </a:pPr>
            <a:r>
              <a:rPr lang="en-US" sz="4000" dirty="0" smtClean="0">
                <a:solidFill>
                  <a:schemeClr val="tx2"/>
                </a:solidFill>
              </a:rPr>
              <a:t>Applying Mindfulness to CAUTI</a:t>
            </a:r>
            <a:endParaRPr lang="en-US" sz="4400" dirty="0" smtClean="0">
              <a:solidFill>
                <a:schemeClr val="tx2"/>
              </a:solidFill>
            </a:endParaRPr>
          </a:p>
        </p:txBody>
      </p:sp>
    </p:spTree>
    <p:extLst>
      <p:ext uri="{BB962C8B-B14F-4D97-AF65-F5344CB8AC3E}">
        <p14:creationId xmlns:p14="http://schemas.microsoft.com/office/powerpoint/2010/main" val="3809181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Diagram 3" descr="tier 1 protocols for indwelling catheter"/>
          <p:cNvGraphicFramePr/>
          <p:nvPr>
            <p:extLst>
              <p:ext uri="{D42A27DB-BD31-4B8C-83A1-F6EECF244321}">
                <p14:modId xmlns:p14="http://schemas.microsoft.com/office/powerpoint/2010/main" val="3210178004"/>
              </p:ext>
            </p:extLst>
          </p:nvPr>
        </p:nvGraphicFramePr>
        <p:xfrm>
          <a:off x="0" y="0"/>
          <a:ext cx="102870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52" name="TextBox 4"/>
          <p:cNvSpPr txBox="1">
            <a:spLocks noChangeArrowheads="1"/>
          </p:cNvSpPr>
          <p:nvPr/>
        </p:nvSpPr>
        <p:spPr bwMode="auto">
          <a:xfrm>
            <a:off x="5915025" y="2533651"/>
            <a:ext cx="4371975" cy="1115690"/>
          </a:xfrm>
          <a:prstGeom prst="rect">
            <a:avLst/>
          </a:prstGeom>
          <a:noFill/>
          <a:ln w="9525">
            <a:noFill/>
            <a:miter lim="800000"/>
            <a:headEnd/>
            <a:tailEnd/>
          </a:ln>
        </p:spPr>
        <p:txBody>
          <a:bodyPr wrap="square">
            <a:spAutoFit/>
          </a:bodyPr>
          <a:lstStyle/>
          <a:p>
            <a:pPr indent="-182563">
              <a:spcAft>
                <a:spcPts val="100"/>
              </a:spcAft>
              <a:buFont typeface="Calibri" pitchFamily="34" charset="0"/>
              <a:buAutoNum type="arabicPeriod"/>
              <a:defRPr/>
            </a:pPr>
            <a:r>
              <a:rPr lang="en-US" sz="1600" b="1" u="sng" dirty="0">
                <a:solidFill>
                  <a:prstClr val="black"/>
                </a:solidFill>
              </a:rPr>
              <a:t>ICU</a:t>
            </a:r>
            <a:r>
              <a:rPr lang="en-US" sz="1600" dirty="0">
                <a:solidFill>
                  <a:prstClr val="black"/>
                </a:solidFill>
              </a:rPr>
              <a:t> ≥ 9 </a:t>
            </a:r>
            <a:r>
              <a:rPr lang="en-US" sz="1600" dirty="0" smtClean="0">
                <a:solidFill>
                  <a:prstClr val="black"/>
                </a:solidFill>
              </a:rPr>
              <a:t>CAUTIs/10,000 </a:t>
            </a:r>
            <a:r>
              <a:rPr lang="en-US" sz="1400" dirty="0" smtClean="0">
                <a:solidFill>
                  <a:prstClr val="black"/>
                </a:solidFill>
              </a:rPr>
              <a:t>patient days</a:t>
            </a:r>
            <a:r>
              <a:rPr lang="en-US" sz="1600" dirty="0" smtClean="0">
                <a:solidFill>
                  <a:prstClr val="black"/>
                </a:solidFill>
              </a:rPr>
              <a:t> </a:t>
            </a:r>
          </a:p>
          <a:p>
            <a:pPr>
              <a:spcAft>
                <a:spcPts val="100"/>
              </a:spcAft>
              <a:defRPr/>
            </a:pPr>
            <a:r>
              <a:rPr lang="en-US" sz="1600" dirty="0">
                <a:solidFill>
                  <a:prstClr val="black"/>
                </a:solidFill>
              </a:rPr>
              <a:t> </a:t>
            </a:r>
            <a:r>
              <a:rPr lang="en-US" sz="1600" dirty="0" smtClean="0">
                <a:solidFill>
                  <a:prstClr val="black"/>
                </a:solidFill>
              </a:rPr>
              <a:t>   2 CAUTIs/1,000 </a:t>
            </a:r>
            <a:r>
              <a:rPr lang="en-US" sz="1600" dirty="0">
                <a:solidFill>
                  <a:prstClr val="black"/>
                </a:solidFill>
              </a:rPr>
              <a:t>catheter days</a:t>
            </a:r>
          </a:p>
          <a:p>
            <a:pPr indent="-182563">
              <a:spcAft>
                <a:spcPts val="100"/>
              </a:spcAft>
              <a:buFont typeface="Calibri" pitchFamily="34" charset="0"/>
              <a:buAutoNum type="arabicPeriod" startAt="2"/>
              <a:defRPr/>
            </a:pPr>
            <a:r>
              <a:rPr lang="en-US" sz="1600" b="1" u="sng" dirty="0">
                <a:solidFill>
                  <a:prstClr val="black"/>
                </a:solidFill>
              </a:rPr>
              <a:t>Non-ICU, Acute Care </a:t>
            </a:r>
            <a:r>
              <a:rPr lang="en-US" sz="1600" dirty="0">
                <a:solidFill>
                  <a:prstClr val="black"/>
                </a:solidFill>
              </a:rPr>
              <a:t>≥ 3 </a:t>
            </a:r>
            <a:r>
              <a:rPr lang="en-US" sz="1600" dirty="0" smtClean="0">
                <a:solidFill>
                  <a:prstClr val="black"/>
                </a:solidFill>
              </a:rPr>
              <a:t>CAUTIs/10,000</a:t>
            </a:r>
            <a:endParaRPr lang="en-US" sz="1600" dirty="0">
              <a:solidFill>
                <a:prstClr val="black"/>
              </a:solidFill>
            </a:endParaRPr>
          </a:p>
          <a:p>
            <a:pPr indent="-182563">
              <a:defRPr/>
            </a:pPr>
            <a:r>
              <a:rPr lang="en-US" sz="1600" dirty="0">
                <a:solidFill>
                  <a:prstClr val="black"/>
                </a:solidFill>
              </a:rPr>
              <a:t>    </a:t>
            </a:r>
            <a:r>
              <a:rPr lang="en-US" sz="1600" dirty="0" err="1" smtClean="0">
                <a:solidFill>
                  <a:prstClr val="black"/>
                </a:solidFill>
              </a:rPr>
              <a:t>pt</a:t>
            </a:r>
            <a:r>
              <a:rPr lang="en-US" sz="1600" dirty="0" smtClean="0">
                <a:solidFill>
                  <a:prstClr val="black"/>
                </a:solidFill>
              </a:rPr>
              <a:t> days </a:t>
            </a:r>
            <a:r>
              <a:rPr lang="en-US" sz="1600" dirty="0">
                <a:solidFill>
                  <a:prstClr val="black"/>
                </a:solidFill>
              </a:rPr>
              <a:t>&amp; 2 </a:t>
            </a:r>
            <a:r>
              <a:rPr lang="en-US" sz="1600" dirty="0" smtClean="0">
                <a:solidFill>
                  <a:prstClr val="black"/>
                </a:solidFill>
              </a:rPr>
              <a:t>CAUTIs/1,000 </a:t>
            </a:r>
            <a:r>
              <a:rPr lang="en-US" sz="1600" dirty="0">
                <a:solidFill>
                  <a:prstClr val="black"/>
                </a:solidFill>
              </a:rPr>
              <a:t>catheter days</a:t>
            </a:r>
          </a:p>
        </p:txBody>
      </p:sp>
      <p:sp>
        <p:nvSpPr>
          <p:cNvPr id="2053" name="TextBox 4"/>
          <p:cNvSpPr txBox="1">
            <a:spLocks noChangeArrowheads="1"/>
          </p:cNvSpPr>
          <p:nvPr/>
        </p:nvSpPr>
        <p:spPr bwMode="auto">
          <a:xfrm>
            <a:off x="111212" y="2667000"/>
            <a:ext cx="4226010" cy="1046440"/>
          </a:xfrm>
          <a:prstGeom prst="rect">
            <a:avLst/>
          </a:prstGeom>
          <a:noFill/>
          <a:ln w="9525">
            <a:noFill/>
            <a:miter lim="800000"/>
            <a:headEnd/>
            <a:tailEnd/>
          </a:ln>
        </p:spPr>
        <p:txBody>
          <a:bodyPr wrap="square">
            <a:spAutoFit/>
          </a:bodyPr>
          <a:lstStyle/>
          <a:p>
            <a:pPr>
              <a:defRPr/>
            </a:pPr>
            <a:r>
              <a:rPr lang="en-US" sz="1600" b="1" i="1" dirty="0">
                <a:solidFill>
                  <a:prstClr val="black"/>
                </a:solidFill>
              </a:rPr>
              <a:t>M</a:t>
            </a:r>
            <a:r>
              <a:rPr lang="en-US" sz="1600" b="1" i="1" dirty="0" smtClean="0">
                <a:solidFill>
                  <a:prstClr val="black"/>
                </a:solidFill>
              </a:rPr>
              <a:t>onitor CAUTI rates closely. </a:t>
            </a:r>
            <a:r>
              <a:rPr lang="en-US" sz="1600" b="1" i="1" dirty="0">
                <a:solidFill>
                  <a:prstClr val="black"/>
                </a:solidFill>
              </a:rPr>
              <a:t>Proceed to Tier 2 if either of the following conditions are met over a period of 6 months: </a:t>
            </a:r>
          </a:p>
          <a:p>
            <a:pPr>
              <a:defRPr/>
            </a:pPr>
            <a:r>
              <a:rPr lang="en-US" sz="1400" dirty="0">
                <a:solidFill>
                  <a:prstClr val="black"/>
                </a:solidFill>
              </a:rPr>
              <a:t>  </a:t>
            </a:r>
          </a:p>
        </p:txBody>
      </p:sp>
      <p:sp>
        <p:nvSpPr>
          <p:cNvPr id="6" name="Footer Placeholder 5"/>
          <p:cNvSpPr>
            <a:spLocks noGrp="1"/>
          </p:cNvSpPr>
          <p:nvPr>
            <p:ph type="ftr" sz="quarter" idx="11"/>
          </p:nvPr>
        </p:nvSpPr>
        <p:spPr>
          <a:xfrm>
            <a:off x="1241854" y="6492877"/>
            <a:ext cx="8915400" cy="365125"/>
          </a:xfrm>
        </p:spPr>
        <p:txBody>
          <a:bodyPr/>
          <a:lstStyle/>
          <a:p>
            <a:pPr algn="r">
              <a:defRPr/>
            </a:pPr>
            <a:r>
              <a:rPr lang="en-US" b="1" smtClean="0">
                <a:solidFill>
                  <a:srgbClr val="000000"/>
                </a:solidFill>
              </a:rPr>
              <a:t>(Department of Veterans Affairs, VISN 11)</a:t>
            </a:r>
            <a:endParaRPr lang="en-US" b="1" dirty="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44646" y="172995"/>
            <a:ext cx="9909549" cy="1143000"/>
          </a:xfrm>
        </p:spPr>
        <p:txBody>
          <a:bodyPr/>
          <a:lstStyle/>
          <a:p>
            <a:r>
              <a:rPr lang="en-US" sz="4800" dirty="0" smtClean="0">
                <a:latin typeface="Arial" charset="0"/>
              </a:rPr>
              <a:t>Additional Approaches</a:t>
            </a:r>
            <a:endParaRPr lang="en-US" sz="4800" dirty="0" smtClean="0"/>
          </a:p>
        </p:txBody>
      </p:sp>
      <p:sp>
        <p:nvSpPr>
          <p:cNvPr id="35843" name="Rectangle 3"/>
          <p:cNvSpPr>
            <a:spLocks noGrp="1" noChangeArrowheads="1"/>
          </p:cNvSpPr>
          <p:nvPr>
            <p:ph type="body" idx="1"/>
          </p:nvPr>
        </p:nvSpPr>
        <p:spPr>
          <a:xfrm>
            <a:off x="236376" y="1679563"/>
            <a:ext cx="9843247" cy="4161679"/>
          </a:xfrm>
        </p:spPr>
        <p:txBody>
          <a:bodyPr/>
          <a:lstStyle/>
          <a:p>
            <a:pPr marL="742950" indent="-742950">
              <a:lnSpc>
                <a:spcPct val="95000"/>
              </a:lnSpc>
              <a:spcBef>
                <a:spcPts val="2400"/>
              </a:spcBef>
              <a:spcAft>
                <a:spcPts val="1800"/>
              </a:spcAft>
              <a:buAutoNum type="arabicParenR"/>
            </a:pPr>
            <a:r>
              <a:rPr lang="en-US" sz="4400" dirty="0" smtClean="0">
                <a:solidFill>
                  <a:schemeClr val="bg2">
                    <a:lumMod val="60000"/>
                    <a:lumOff val="40000"/>
                  </a:schemeClr>
                </a:solidFill>
              </a:rPr>
              <a:t>Tier 1 &amp; Tier 2</a:t>
            </a:r>
          </a:p>
          <a:p>
            <a:pPr marL="742950" indent="-742950">
              <a:lnSpc>
                <a:spcPct val="95000"/>
              </a:lnSpc>
              <a:spcBef>
                <a:spcPts val="2400"/>
              </a:spcBef>
              <a:spcAft>
                <a:spcPts val="1800"/>
              </a:spcAft>
              <a:buAutoNum type="arabicParenR"/>
            </a:pPr>
            <a:r>
              <a:rPr lang="en-US" sz="4400" dirty="0" smtClean="0">
                <a:solidFill>
                  <a:schemeClr val="tx1">
                    <a:lumMod val="75000"/>
                  </a:schemeClr>
                </a:solidFill>
              </a:rPr>
              <a:t>CAUTI GPS </a:t>
            </a:r>
          </a:p>
          <a:p>
            <a:pPr marL="742950" indent="-742950">
              <a:lnSpc>
                <a:spcPct val="95000"/>
              </a:lnSpc>
              <a:spcBef>
                <a:spcPts val="2400"/>
              </a:spcBef>
              <a:spcAft>
                <a:spcPts val="1800"/>
              </a:spcAft>
              <a:buAutoNum type="arabicParenR"/>
            </a:pPr>
            <a:r>
              <a:rPr lang="en-US" sz="4400" dirty="0" smtClean="0">
                <a:solidFill>
                  <a:schemeClr val="bg2">
                    <a:lumMod val="60000"/>
                    <a:lumOff val="40000"/>
                  </a:schemeClr>
                </a:solidFill>
              </a:rPr>
              <a:t>Applying Mindfulness to CAUTI </a:t>
            </a:r>
          </a:p>
        </p:txBody>
      </p:sp>
    </p:spTree>
    <p:extLst>
      <p:ext uri="{BB962C8B-B14F-4D97-AF65-F5344CB8AC3E}">
        <p14:creationId xmlns:p14="http://schemas.microsoft.com/office/powerpoint/2010/main" val="1056399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168" y="1770321"/>
            <a:ext cx="10025744" cy="4628795"/>
          </a:xfrm>
        </p:spPr>
        <p:txBody>
          <a:bodyPr>
            <a:normAutofit/>
          </a:bodyPr>
          <a:lstStyle/>
          <a:p>
            <a:pPr>
              <a:spcBef>
                <a:spcPts val="1800"/>
              </a:spcBef>
              <a:spcAft>
                <a:spcPts val="1800"/>
              </a:spcAft>
            </a:pPr>
            <a:r>
              <a:rPr lang="en-US" sz="3600" dirty="0" smtClean="0">
                <a:solidFill>
                  <a:srgbClr val="FFFF00"/>
                </a:solidFill>
              </a:rPr>
              <a:t>Brief, trouble-shooting guide</a:t>
            </a:r>
          </a:p>
          <a:p>
            <a:pPr>
              <a:spcBef>
                <a:spcPts val="1800"/>
              </a:spcBef>
              <a:spcAft>
                <a:spcPts val="1800"/>
              </a:spcAft>
            </a:pPr>
            <a:r>
              <a:rPr lang="en-US" sz="3600" dirty="0" smtClean="0">
                <a:solidFill>
                  <a:srgbClr val="FFFF00"/>
                </a:solidFill>
              </a:rPr>
              <a:t>Help identify the key reasons why hospitals may not be successful in preventing CAUTI</a:t>
            </a:r>
          </a:p>
          <a:p>
            <a:pPr>
              <a:spcBef>
                <a:spcPts val="1800"/>
              </a:spcBef>
              <a:spcAft>
                <a:spcPts val="1800"/>
              </a:spcAft>
            </a:pPr>
            <a:r>
              <a:rPr lang="en-US" sz="3600" dirty="0" smtClean="0">
                <a:solidFill>
                  <a:srgbClr val="FFFF00"/>
                </a:solidFill>
              </a:rPr>
              <a:t>Once the barriers are identified, can then help identify possible solutions</a:t>
            </a:r>
          </a:p>
          <a:p>
            <a:pPr>
              <a:spcBef>
                <a:spcPts val="1800"/>
              </a:spcBef>
              <a:spcAft>
                <a:spcPts val="1800"/>
              </a:spcAft>
            </a:pPr>
            <a:endParaRPr lang="en-US" sz="3600" dirty="0" smtClean="0">
              <a:solidFill>
                <a:srgbClr val="FFFF00"/>
              </a:solidFill>
            </a:endParaRPr>
          </a:p>
        </p:txBody>
      </p:sp>
      <p:sp>
        <p:nvSpPr>
          <p:cNvPr id="5" name="Title 3"/>
          <p:cNvSpPr>
            <a:spLocks noGrp="1"/>
          </p:cNvSpPr>
          <p:nvPr>
            <p:ph type="title"/>
          </p:nvPr>
        </p:nvSpPr>
        <p:spPr/>
        <p:txBody>
          <a:bodyPr/>
          <a:lstStyle/>
          <a:p>
            <a:r>
              <a:rPr lang="en-US" altLang="en-US" dirty="0">
                <a:solidFill>
                  <a:srgbClr val="FFFFFF"/>
                </a:solidFill>
                <a:latin typeface="Arial"/>
              </a:rPr>
              <a:t>CAUTI Guide to Patient Safety (GPS)</a:t>
            </a:r>
            <a:br>
              <a:rPr lang="en-US" altLang="en-US" dirty="0">
                <a:solidFill>
                  <a:srgbClr val="FFFFFF"/>
                </a:solidFill>
                <a:latin typeface="Arial"/>
              </a:rPr>
            </a:br>
            <a:r>
              <a:rPr lang="en-US" altLang="en-US" dirty="0" smtClean="0">
                <a:solidFill>
                  <a:srgbClr val="FFFFFF"/>
                </a:solidFill>
                <a:latin typeface="Arial"/>
              </a:rPr>
              <a:t>Purpose</a:t>
            </a:r>
            <a:endParaRPr lang="en-US" dirty="0"/>
          </a:p>
        </p:txBody>
      </p:sp>
    </p:spTree>
    <p:extLst>
      <p:ext uri="{BB962C8B-B14F-4D97-AF65-F5344CB8AC3E}">
        <p14:creationId xmlns:p14="http://schemas.microsoft.com/office/powerpoint/2010/main" val="1137559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43" name="Rectangle 3"/>
          <p:cNvSpPr>
            <a:spLocks noChangeArrowheads="1"/>
          </p:cNvSpPr>
          <p:nvPr/>
        </p:nvSpPr>
        <p:spPr bwMode="auto">
          <a:xfrm>
            <a:off x="394637" y="1626671"/>
            <a:ext cx="9423132" cy="5111015"/>
          </a:xfrm>
          <a:prstGeom prst="rect">
            <a:avLst/>
          </a:prstGeom>
          <a:noFill/>
          <a:ln w="9525">
            <a:noFill/>
            <a:miter lim="800000"/>
            <a:headEnd/>
            <a:tailEnd/>
          </a:ln>
          <a:effectLst/>
        </p:spPr>
        <p:txBody>
          <a:bodyPr/>
          <a:lstStyle/>
          <a:p>
            <a:pPr marL="342900" indent="-342900">
              <a:spcBef>
                <a:spcPts val="1200"/>
              </a:spcBef>
              <a:spcAft>
                <a:spcPts val="1800"/>
              </a:spcAft>
              <a:buFontTx/>
              <a:buChar char="•"/>
            </a:pPr>
            <a:r>
              <a:rPr lang="en-US" sz="3200" dirty="0" smtClean="0">
                <a:solidFill>
                  <a:srgbClr val="FFFF00"/>
                </a:solidFill>
              </a:rPr>
              <a:t>Understanding why some hospitals </a:t>
            </a:r>
            <a:r>
              <a:rPr lang="en-US" sz="3200" dirty="0">
                <a:solidFill>
                  <a:srgbClr val="FFFF00"/>
                </a:solidFill>
              </a:rPr>
              <a:t>are </a:t>
            </a:r>
            <a:r>
              <a:rPr lang="en-US" sz="3200" dirty="0" smtClean="0">
                <a:solidFill>
                  <a:srgbClr val="FFFF00"/>
                </a:solidFill>
              </a:rPr>
              <a:t>better </a:t>
            </a:r>
            <a:r>
              <a:rPr lang="en-US" sz="3200" dirty="0">
                <a:solidFill>
                  <a:srgbClr val="FFFF00"/>
                </a:solidFill>
              </a:rPr>
              <a:t>than </a:t>
            </a:r>
            <a:r>
              <a:rPr lang="en-US" sz="3200" dirty="0" smtClean="0">
                <a:solidFill>
                  <a:srgbClr val="FFFF00"/>
                </a:solidFill>
              </a:rPr>
              <a:t>others </a:t>
            </a:r>
            <a:r>
              <a:rPr lang="en-US" sz="3200" dirty="0">
                <a:solidFill>
                  <a:srgbClr val="FFFF00"/>
                </a:solidFill>
              </a:rPr>
              <a:t>in </a:t>
            </a:r>
            <a:r>
              <a:rPr lang="en-US" sz="3200" dirty="0" smtClean="0">
                <a:solidFill>
                  <a:srgbClr val="FFFF00"/>
                </a:solidFill>
              </a:rPr>
              <a:t>preventing </a:t>
            </a:r>
            <a:r>
              <a:rPr lang="en-US" sz="3200" dirty="0">
                <a:solidFill>
                  <a:srgbClr val="FFFF00"/>
                </a:solidFill>
              </a:rPr>
              <a:t>i</a:t>
            </a:r>
            <a:r>
              <a:rPr lang="en-US" sz="3200" dirty="0" smtClean="0">
                <a:solidFill>
                  <a:srgbClr val="FFFF00"/>
                </a:solidFill>
              </a:rPr>
              <a:t>nfection</a:t>
            </a:r>
          </a:p>
          <a:p>
            <a:pPr marL="914400" lvl="1" indent="-457200">
              <a:spcBef>
                <a:spcPts val="1200"/>
              </a:spcBef>
              <a:spcAft>
                <a:spcPts val="1800"/>
              </a:spcAft>
              <a:buFont typeface="Arial" panose="020B0604020202020204" pitchFamily="34" charset="0"/>
              <a:buChar char="−"/>
            </a:pPr>
            <a:r>
              <a:rPr lang="en-US" sz="2800" dirty="0" smtClean="0">
                <a:solidFill>
                  <a:schemeClr val="tx2"/>
                </a:solidFill>
              </a:rPr>
              <a:t>Mixed-methods national studies focusing on three device-related infections: CAUTI, CLABSI and VAP</a:t>
            </a:r>
          </a:p>
          <a:p>
            <a:pPr marL="914400" lvl="1" indent="-457200">
              <a:spcBef>
                <a:spcPts val="1200"/>
              </a:spcBef>
              <a:spcAft>
                <a:spcPts val="1800"/>
              </a:spcAft>
              <a:buFont typeface="Arial" panose="020B0604020202020204" pitchFamily="34" charset="0"/>
              <a:buChar char="−"/>
            </a:pPr>
            <a:r>
              <a:rPr lang="en-US" sz="2800" dirty="0">
                <a:solidFill>
                  <a:schemeClr val="tx2"/>
                </a:solidFill>
              </a:rPr>
              <a:t>Funded by VA, </a:t>
            </a:r>
            <a:r>
              <a:rPr lang="en-US" sz="2800" dirty="0" smtClean="0">
                <a:solidFill>
                  <a:schemeClr val="tx2"/>
                </a:solidFill>
              </a:rPr>
              <a:t>NIH </a:t>
            </a:r>
            <a:r>
              <a:rPr lang="en-US" sz="2800" dirty="0">
                <a:solidFill>
                  <a:schemeClr val="tx2"/>
                </a:solidFill>
              </a:rPr>
              <a:t>and AHRQ</a:t>
            </a:r>
          </a:p>
          <a:p>
            <a:pPr marL="914400" lvl="1" indent="-457200">
              <a:spcBef>
                <a:spcPts val="1200"/>
              </a:spcBef>
              <a:spcAft>
                <a:spcPts val="1800"/>
              </a:spcAft>
              <a:buFont typeface="Arial" panose="020B0604020202020204" pitchFamily="34" charset="0"/>
              <a:buChar char="−"/>
            </a:pPr>
            <a:r>
              <a:rPr lang="en-US" sz="2800" dirty="0" smtClean="0">
                <a:solidFill>
                  <a:schemeClr val="tx2"/>
                </a:solidFill>
              </a:rPr>
              <a:t>Phone interviews and site visits to hospitals across the United States</a:t>
            </a:r>
            <a:endParaRPr lang="en-US" sz="3200" dirty="0" smtClean="0">
              <a:solidFill>
                <a:schemeClr val="tx2"/>
              </a:solidFill>
            </a:endParaRPr>
          </a:p>
        </p:txBody>
      </p:sp>
      <p:sp>
        <p:nvSpPr>
          <p:cNvPr id="5" name="Title 3"/>
          <p:cNvSpPr>
            <a:spLocks noGrp="1"/>
          </p:cNvSpPr>
          <p:nvPr>
            <p:ph type="title"/>
          </p:nvPr>
        </p:nvSpPr>
        <p:spPr/>
        <p:txBody>
          <a:bodyPr/>
          <a:lstStyle/>
          <a:p>
            <a:r>
              <a:rPr lang="en-US" altLang="en-US" dirty="0">
                <a:solidFill>
                  <a:srgbClr val="FFFFFF"/>
                </a:solidFill>
                <a:latin typeface="Arial"/>
              </a:rPr>
              <a:t>CAUTI Guide to Patient Safety (GPS)</a:t>
            </a:r>
            <a:br>
              <a:rPr lang="en-US" altLang="en-US" dirty="0">
                <a:solidFill>
                  <a:srgbClr val="FFFFFF"/>
                </a:solidFill>
                <a:latin typeface="Arial"/>
              </a:rPr>
            </a:br>
            <a:r>
              <a:rPr lang="en-US" altLang="en-US" dirty="0" smtClean="0">
                <a:solidFill>
                  <a:srgbClr val="FFFFFF"/>
                </a:solidFill>
                <a:latin typeface="Arial"/>
              </a:rPr>
              <a:t>Development</a:t>
            </a:r>
            <a:endParaRPr lang="en-US" dirty="0"/>
          </a:p>
        </p:txBody>
      </p:sp>
    </p:spTree>
    <p:extLst>
      <p:ext uri="{BB962C8B-B14F-4D97-AF65-F5344CB8AC3E}">
        <p14:creationId xmlns:p14="http://schemas.microsoft.com/office/powerpoint/2010/main" val="770450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Learning Objectives</a:t>
            </a:r>
            <a:endParaRPr lang="en-US" dirty="0">
              <a:latin typeface="+mn-lt"/>
            </a:endParaRPr>
          </a:p>
        </p:txBody>
      </p:sp>
      <p:sp>
        <p:nvSpPr>
          <p:cNvPr id="3" name="Content Placeholder 2"/>
          <p:cNvSpPr>
            <a:spLocks noGrp="1"/>
          </p:cNvSpPr>
          <p:nvPr>
            <p:ph idx="1"/>
          </p:nvPr>
        </p:nvSpPr>
        <p:spPr/>
        <p:txBody>
          <a:bodyPr/>
          <a:lstStyle/>
          <a:p>
            <a:r>
              <a:rPr lang="en-US" dirty="0" smtClean="0"/>
              <a:t>Define basic principles of CAUTI prevention</a:t>
            </a:r>
          </a:p>
          <a:p>
            <a:r>
              <a:rPr lang="en-US" dirty="0" smtClean="0"/>
              <a:t>Describe approaches to consider if CAUTI rates are not where you want them to be</a:t>
            </a:r>
          </a:p>
          <a:p>
            <a:r>
              <a:rPr lang="en-US" dirty="0" smtClean="0"/>
              <a:t>State how the GPS can support units with ongoing CAUTI problems</a:t>
            </a:r>
          </a:p>
          <a:p>
            <a:r>
              <a:rPr lang="en-US" dirty="0" smtClean="0"/>
              <a:t>Apply mindfulness to CAUTI prevention</a:t>
            </a:r>
            <a:endParaRPr lang="en-US" dirty="0"/>
          </a:p>
        </p:txBody>
      </p:sp>
    </p:spTree>
    <p:extLst>
      <p:ext uri="{BB962C8B-B14F-4D97-AF65-F5344CB8AC3E}">
        <p14:creationId xmlns:p14="http://schemas.microsoft.com/office/powerpoint/2010/main" val="604954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alt=&quot;&quot;"/>
          <p:cNvGrpSpPr/>
          <p:nvPr/>
        </p:nvGrpSpPr>
        <p:grpSpPr>
          <a:xfrm>
            <a:off x="704850" y="177803"/>
            <a:ext cx="9188450" cy="6680199"/>
            <a:chOff x="704850" y="177801"/>
            <a:chExt cx="9188450" cy="6680199"/>
          </a:xfrm>
        </p:grpSpPr>
        <p:pic>
          <p:nvPicPr>
            <p:cNvPr id="2436102" name="Picture 6" descr="alt=&quot;&quot;"/>
            <p:cNvPicPr>
              <a:picLocks noChangeAspect="1" noChangeArrowheads="1"/>
            </p:cNvPicPr>
            <p:nvPr/>
          </p:nvPicPr>
          <p:blipFill>
            <a:blip r:embed="rId3" cstate="print"/>
            <a:srcRect/>
            <a:stretch>
              <a:fillRect/>
            </a:stretch>
          </p:blipFill>
          <p:spPr bwMode="auto">
            <a:xfrm>
              <a:off x="2590800" y="4760912"/>
              <a:ext cx="2619375" cy="1743076"/>
            </a:xfrm>
            <a:prstGeom prst="rect">
              <a:avLst/>
            </a:prstGeom>
            <a:noFill/>
          </p:spPr>
        </p:pic>
        <p:pic>
          <p:nvPicPr>
            <p:cNvPr id="2436104" name="Picture 8" descr="alt=&quot;&quot;"/>
            <p:cNvPicPr>
              <a:picLocks noChangeAspect="1" noChangeArrowheads="1"/>
            </p:cNvPicPr>
            <p:nvPr/>
          </p:nvPicPr>
          <p:blipFill>
            <a:blip r:embed="rId4" cstate="print"/>
            <a:srcRect/>
            <a:stretch>
              <a:fillRect/>
            </a:stretch>
          </p:blipFill>
          <p:spPr bwMode="auto">
            <a:xfrm>
              <a:off x="2095500" y="2741612"/>
              <a:ext cx="2533650" cy="1809751"/>
            </a:xfrm>
            <a:prstGeom prst="rect">
              <a:avLst/>
            </a:prstGeom>
            <a:noFill/>
          </p:spPr>
        </p:pic>
        <p:pic>
          <p:nvPicPr>
            <p:cNvPr id="2436106" name="Picture 10" descr="alt=&quot;&quot;"/>
            <p:cNvPicPr>
              <a:picLocks noChangeAspect="1" noChangeArrowheads="1"/>
            </p:cNvPicPr>
            <p:nvPr/>
          </p:nvPicPr>
          <p:blipFill>
            <a:blip r:embed="rId5" cstate="print"/>
            <a:srcRect/>
            <a:stretch>
              <a:fillRect/>
            </a:stretch>
          </p:blipFill>
          <p:spPr bwMode="auto">
            <a:xfrm>
              <a:off x="704850" y="4238625"/>
              <a:ext cx="1743075" cy="2619375"/>
            </a:xfrm>
            <a:prstGeom prst="rect">
              <a:avLst/>
            </a:prstGeom>
            <a:noFill/>
          </p:spPr>
        </p:pic>
        <p:pic>
          <p:nvPicPr>
            <p:cNvPr id="2436108" name="Picture 12" descr="alt=&quot;&quot;"/>
            <p:cNvPicPr>
              <a:picLocks noChangeAspect="1" noChangeArrowheads="1"/>
            </p:cNvPicPr>
            <p:nvPr/>
          </p:nvPicPr>
          <p:blipFill>
            <a:blip r:embed="rId6" cstate="print"/>
            <a:srcRect/>
            <a:stretch>
              <a:fillRect/>
            </a:stretch>
          </p:blipFill>
          <p:spPr bwMode="auto">
            <a:xfrm>
              <a:off x="5670550" y="338818"/>
              <a:ext cx="3257550" cy="3295650"/>
            </a:xfrm>
            <a:prstGeom prst="rect">
              <a:avLst/>
            </a:prstGeom>
            <a:noFill/>
          </p:spPr>
        </p:pic>
        <p:pic>
          <p:nvPicPr>
            <p:cNvPr id="2436112" name="Picture 16" descr="alt=&quot;&quot;"/>
            <p:cNvPicPr>
              <a:picLocks noChangeAspect="1" noChangeArrowheads="1"/>
            </p:cNvPicPr>
            <p:nvPr/>
          </p:nvPicPr>
          <p:blipFill>
            <a:blip r:embed="rId7" cstate="print"/>
            <a:srcRect/>
            <a:stretch>
              <a:fillRect/>
            </a:stretch>
          </p:blipFill>
          <p:spPr bwMode="auto">
            <a:xfrm>
              <a:off x="6729412" y="338818"/>
              <a:ext cx="1905000" cy="2032001"/>
            </a:xfrm>
            <a:prstGeom prst="rect">
              <a:avLst/>
            </a:prstGeom>
            <a:noFill/>
          </p:spPr>
        </p:pic>
        <p:pic>
          <p:nvPicPr>
            <p:cNvPr id="2436125" name="Picture 29" descr="alt=&quot;&quot;"/>
            <p:cNvPicPr>
              <a:picLocks noChangeAspect="1" noChangeArrowheads="1"/>
            </p:cNvPicPr>
            <p:nvPr/>
          </p:nvPicPr>
          <p:blipFill>
            <a:blip r:embed="rId8" cstate="print"/>
            <a:srcRect/>
            <a:stretch>
              <a:fillRect/>
            </a:stretch>
          </p:blipFill>
          <p:spPr bwMode="auto">
            <a:xfrm>
              <a:off x="7064375" y="3929061"/>
              <a:ext cx="2828925" cy="1619251"/>
            </a:xfrm>
            <a:prstGeom prst="rect">
              <a:avLst/>
            </a:prstGeom>
            <a:noFill/>
          </p:spPr>
        </p:pic>
        <p:sp>
          <p:nvSpPr>
            <p:cNvPr id="2" name="Multiply 1"/>
            <p:cNvSpPr/>
            <p:nvPr/>
          </p:nvSpPr>
          <p:spPr bwMode="auto">
            <a:xfrm>
              <a:off x="8251824" y="1656443"/>
              <a:ext cx="454025" cy="330200"/>
            </a:xfrm>
            <a:prstGeom prst="mathMultiply">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rgbClr val="FF0000"/>
                </a:solidFill>
                <a:effectLst/>
                <a:latin typeface="Arial" charset="0"/>
              </a:endParaRPr>
            </a:p>
          </p:txBody>
        </p:sp>
        <p:pic>
          <p:nvPicPr>
            <p:cNvPr id="1358850" name="Picture 2" descr="alt=&quot;&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9500" y="177801"/>
              <a:ext cx="3182257" cy="2545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58851" name="Picture 3" descr="alt=&quot;&quo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34075" y="5353050"/>
              <a:ext cx="3028950"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Title 3" hidden="1"/>
          <p:cNvSpPr>
            <a:spLocks noGrp="1"/>
          </p:cNvSpPr>
          <p:nvPr>
            <p:ph type="title"/>
          </p:nvPr>
        </p:nvSpPr>
        <p:spPr/>
        <p:txBody>
          <a:bodyPr/>
          <a:lstStyle/>
          <a:p>
            <a:r>
              <a:rPr lang="en-US" dirty="0" smtClean="0"/>
              <a:t>pictures</a:t>
            </a:r>
            <a:endParaRPr lang="en-US" dirty="0"/>
          </a:p>
        </p:txBody>
      </p:sp>
    </p:spTree>
    <p:extLst>
      <p:ext uri="{BB962C8B-B14F-4D97-AF65-F5344CB8AC3E}">
        <p14:creationId xmlns:p14="http://schemas.microsoft.com/office/powerpoint/2010/main" val="3428541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168" y="1770321"/>
            <a:ext cx="10025744" cy="4628795"/>
          </a:xfrm>
        </p:spPr>
        <p:txBody>
          <a:bodyPr>
            <a:normAutofit/>
          </a:bodyPr>
          <a:lstStyle/>
          <a:p>
            <a:pPr>
              <a:spcBef>
                <a:spcPts val="1800"/>
              </a:spcBef>
              <a:spcAft>
                <a:spcPts val="1800"/>
              </a:spcAft>
            </a:pPr>
            <a:r>
              <a:rPr lang="en-US" sz="3600" dirty="0">
                <a:solidFill>
                  <a:srgbClr val="FFFF00"/>
                </a:solidFill>
              </a:rPr>
              <a:t>Site visits require considerable time and resources</a:t>
            </a:r>
          </a:p>
          <a:p>
            <a:pPr>
              <a:spcBef>
                <a:spcPts val="1800"/>
              </a:spcBef>
              <a:spcAft>
                <a:spcPts val="1800"/>
              </a:spcAft>
            </a:pPr>
            <a:r>
              <a:rPr lang="en-US" sz="3600" dirty="0">
                <a:solidFill>
                  <a:srgbClr val="FFFF00"/>
                </a:solidFill>
              </a:rPr>
              <a:t>A tool that hospitals can self-administer to  identify potential challenges and receive feedback including strategies for </a:t>
            </a:r>
            <a:r>
              <a:rPr lang="en-US" sz="3600" dirty="0" smtClean="0">
                <a:solidFill>
                  <a:srgbClr val="FFFF00"/>
                </a:solidFill>
              </a:rPr>
              <a:t>improvement</a:t>
            </a:r>
          </a:p>
          <a:p>
            <a:pPr>
              <a:spcBef>
                <a:spcPts val="1800"/>
              </a:spcBef>
              <a:spcAft>
                <a:spcPts val="1800"/>
              </a:spcAft>
            </a:pPr>
            <a:r>
              <a:rPr lang="en-US" sz="3600" dirty="0">
                <a:solidFill>
                  <a:srgbClr val="FFFF00"/>
                </a:solidFill>
              </a:rPr>
              <a:t>First step is the </a:t>
            </a:r>
            <a:r>
              <a:rPr lang="en-US" sz="3600" dirty="0" smtClean="0">
                <a:solidFill>
                  <a:srgbClr val="FFFF00"/>
                </a:solidFill>
              </a:rPr>
              <a:t>CAUTI </a:t>
            </a:r>
            <a:r>
              <a:rPr lang="en-US" sz="3600" dirty="0">
                <a:solidFill>
                  <a:srgbClr val="FFFF00"/>
                </a:solidFill>
              </a:rPr>
              <a:t>GPS brief assessment </a:t>
            </a:r>
          </a:p>
          <a:p>
            <a:pPr>
              <a:spcBef>
                <a:spcPts val="1800"/>
              </a:spcBef>
              <a:spcAft>
                <a:spcPts val="1800"/>
              </a:spcAft>
            </a:pPr>
            <a:endParaRPr lang="en-US" sz="3600" dirty="0">
              <a:solidFill>
                <a:srgbClr val="FFFF00"/>
              </a:solidFill>
            </a:endParaRPr>
          </a:p>
          <a:p>
            <a:pPr>
              <a:spcBef>
                <a:spcPts val="1800"/>
              </a:spcBef>
              <a:spcAft>
                <a:spcPts val="1800"/>
              </a:spcAft>
            </a:pPr>
            <a:endParaRPr lang="en-US" sz="3600" dirty="0" smtClean="0">
              <a:solidFill>
                <a:srgbClr val="FFFF00"/>
              </a:solidFill>
            </a:endParaRPr>
          </a:p>
        </p:txBody>
      </p:sp>
      <p:sp>
        <p:nvSpPr>
          <p:cNvPr id="5" name="Title 3"/>
          <p:cNvSpPr>
            <a:spLocks noGrp="1"/>
          </p:cNvSpPr>
          <p:nvPr>
            <p:ph type="title"/>
          </p:nvPr>
        </p:nvSpPr>
        <p:spPr/>
        <p:txBody>
          <a:bodyPr/>
          <a:lstStyle/>
          <a:p>
            <a:r>
              <a:rPr lang="en-US" altLang="en-US" dirty="0">
                <a:solidFill>
                  <a:srgbClr val="FFFFFF"/>
                </a:solidFill>
                <a:latin typeface="Arial"/>
              </a:rPr>
              <a:t>CAUTI Guide to Patient Safety (GPS)</a:t>
            </a:r>
            <a:br>
              <a:rPr lang="en-US" altLang="en-US" dirty="0">
                <a:solidFill>
                  <a:srgbClr val="FFFFFF"/>
                </a:solidFill>
                <a:latin typeface="Arial"/>
              </a:rPr>
            </a:br>
            <a:r>
              <a:rPr lang="en-US" altLang="en-US" dirty="0" smtClean="0">
                <a:solidFill>
                  <a:srgbClr val="FFFFFF"/>
                </a:solidFill>
                <a:latin typeface="Arial"/>
              </a:rPr>
              <a:t>Development</a:t>
            </a:r>
            <a:endParaRPr lang="en-US" dirty="0"/>
          </a:p>
        </p:txBody>
      </p:sp>
    </p:spTree>
    <p:extLst>
      <p:ext uri="{BB962C8B-B14F-4D97-AF65-F5344CB8AC3E}">
        <p14:creationId xmlns:p14="http://schemas.microsoft.com/office/powerpoint/2010/main" val="14079486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5778" name="Picture 2" descr="cauti guide to patient safety"/>
          <p:cNvPicPr>
            <a:picLocks noChangeAspect="1" noChangeArrowheads="1"/>
          </p:cNvPicPr>
          <p:nvPr/>
        </p:nvPicPr>
        <p:blipFill rotWithShape="1">
          <a:blip r:embed="rId2">
            <a:extLst>
              <a:ext uri="{28A0092B-C50C-407E-A947-70E740481C1C}">
                <a14:useLocalDpi xmlns:a14="http://schemas.microsoft.com/office/drawing/2010/main" val="0"/>
              </a:ext>
            </a:extLst>
          </a:blip>
          <a:srcRect l="6214" t="9908" r="12251" b="3670"/>
          <a:stretch/>
        </p:blipFill>
        <p:spPr bwMode="auto">
          <a:xfrm>
            <a:off x="2" y="-2928"/>
            <a:ext cx="10286999" cy="686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hidden="1"/>
          <p:cNvSpPr>
            <a:spLocks noGrp="1"/>
          </p:cNvSpPr>
          <p:nvPr>
            <p:ph type="title"/>
          </p:nvPr>
        </p:nvSpPr>
        <p:spPr/>
        <p:txBody>
          <a:bodyPr/>
          <a:lstStyle/>
          <a:p>
            <a:r>
              <a:rPr lang="en-US" dirty="0" smtClean="0"/>
              <a:t>GPS</a:t>
            </a:r>
            <a:endParaRPr lang="en-US" dirty="0"/>
          </a:p>
        </p:txBody>
      </p:sp>
    </p:spTree>
    <p:extLst>
      <p:ext uri="{BB962C8B-B14F-4D97-AF65-F5344CB8AC3E}">
        <p14:creationId xmlns:p14="http://schemas.microsoft.com/office/powerpoint/2010/main" val="10556240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141" y="1583475"/>
            <a:ext cx="9047747" cy="5107259"/>
          </a:xfrm>
        </p:spPr>
        <p:txBody>
          <a:bodyPr>
            <a:normAutofit/>
          </a:bodyPr>
          <a:lstStyle/>
          <a:p>
            <a:pPr>
              <a:spcBef>
                <a:spcPts val="1550"/>
              </a:spcBef>
              <a:spcAft>
                <a:spcPts val="2400"/>
              </a:spcAft>
            </a:pPr>
            <a:r>
              <a:rPr lang="en-US" sz="3800" dirty="0" smtClean="0">
                <a:solidFill>
                  <a:srgbClr val="FFFF00"/>
                </a:solidFill>
              </a:rPr>
              <a:t>Online tool</a:t>
            </a:r>
          </a:p>
          <a:p>
            <a:pPr>
              <a:spcBef>
                <a:spcPts val="1550"/>
              </a:spcBef>
              <a:spcAft>
                <a:spcPts val="2400"/>
              </a:spcAft>
            </a:pPr>
            <a:r>
              <a:rPr lang="en-US" sz="3800" dirty="0" smtClean="0">
                <a:solidFill>
                  <a:srgbClr val="FFFF00"/>
                </a:solidFill>
              </a:rPr>
              <a:t>Each question linked to trouble-shooting tips</a:t>
            </a:r>
          </a:p>
          <a:p>
            <a:pPr marL="0" indent="0">
              <a:spcAft>
                <a:spcPts val="2400"/>
              </a:spcAft>
              <a:buNone/>
            </a:pPr>
            <a:endParaRPr lang="en-US" dirty="0">
              <a:solidFill>
                <a:srgbClr val="FFFF00"/>
              </a:solidFill>
            </a:endParaRPr>
          </a:p>
        </p:txBody>
      </p:sp>
      <p:sp>
        <p:nvSpPr>
          <p:cNvPr id="4" name="TextBox 3"/>
          <p:cNvSpPr txBox="1"/>
          <p:nvPr/>
        </p:nvSpPr>
        <p:spPr>
          <a:xfrm>
            <a:off x="1645508" y="4886610"/>
            <a:ext cx="8215184" cy="1107996"/>
          </a:xfrm>
          <a:prstGeom prst="rect">
            <a:avLst/>
          </a:prstGeom>
          <a:noFill/>
        </p:spPr>
        <p:txBody>
          <a:bodyPr wrap="square" rtlCol="0">
            <a:spAutoFit/>
          </a:bodyPr>
          <a:lstStyle/>
          <a:p>
            <a:pPr algn="ctr"/>
            <a:r>
              <a:rPr lang="en-US" sz="6600" dirty="0" smtClean="0">
                <a:solidFill>
                  <a:schemeClr val="tx2"/>
                </a:solidFill>
                <a:latin typeface="Arial" pitchFamily="34" charset="0"/>
                <a:cs typeface="Arial" pitchFamily="34" charset="0"/>
              </a:rPr>
              <a:t>www.catheterout.org</a:t>
            </a:r>
            <a:endParaRPr lang="en-US" sz="6600" dirty="0">
              <a:solidFill>
                <a:schemeClr val="tx2"/>
              </a:solidFill>
            </a:endParaRPr>
          </a:p>
        </p:txBody>
      </p:sp>
      <p:pic>
        <p:nvPicPr>
          <p:cNvPr id="5" name="Picture 4" descr="alt=&quot;&quot;"/>
          <p:cNvPicPr>
            <a:picLocks noChangeAspect="1"/>
          </p:cNvPicPr>
          <p:nvPr/>
        </p:nvPicPr>
        <p:blipFill>
          <a:blip r:embed="rId3" cstate="print"/>
          <a:stretch>
            <a:fillRect/>
          </a:stretch>
        </p:blipFill>
        <p:spPr>
          <a:xfrm>
            <a:off x="381000" y="4886612"/>
            <a:ext cx="1333045" cy="1149177"/>
          </a:xfrm>
          <a:prstGeom prst="rect">
            <a:avLst/>
          </a:prstGeom>
        </p:spPr>
      </p:pic>
      <p:sp>
        <p:nvSpPr>
          <p:cNvPr id="7" name="Title 3"/>
          <p:cNvSpPr>
            <a:spLocks noGrp="1"/>
          </p:cNvSpPr>
          <p:nvPr>
            <p:ph type="title"/>
          </p:nvPr>
        </p:nvSpPr>
        <p:spPr/>
        <p:txBody>
          <a:bodyPr/>
          <a:lstStyle/>
          <a:p>
            <a:r>
              <a:rPr lang="en-US" altLang="en-US" dirty="0">
                <a:solidFill>
                  <a:srgbClr val="FFFFFF"/>
                </a:solidFill>
                <a:latin typeface="Arial"/>
              </a:rPr>
              <a:t>CAUTI Guide to Patient Safety (GPS)</a:t>
            </a:r>
            <a:br>
              <a:rPr lang="en-US" altLang="en-US" dirty="0">
                <a:solidFill>
                  <a:srgbClr val="FFFFFF"/>
                </a:solidFill>
                <a:latin typeface="Arial"/>
              </a:rPr>
            </a:br>
            <a:r>
              <a:rPr lang="en-US" altLang="en-US" dirty="0" smtClean="0">
                <a:solidFill>
                  <a:srgbClr val="FFFFFF"/>
                </a:solidFill>
                <a:latin typeface="Arial"/>
              </a:rPr>
              <a:t>Development</a:t>
            </a:r>
            <a:endParaRPr lang="en-US" dirty="0"/>
          </a:p>
        </p:txBody>
      </p:sp>
    </p:spTree>
    <p:extLst>
      <p:ext uri="{BB962C8B-B14F-4D97-AF65-F5344CB8AC3E}">
        <p14:creationId xmlns:p14="http://schemas.microsoft.com/office/powerpoint/2010/main" val="3064835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6802" name="Picture 2" descr="alt=&quot;&quot;"/>
          <p:cNvPicPr>
            <a:picLocks noChangeAspect="1" noChangeArrowheads="1"/>
          </p:cNvPicPr>
          <p:nvPr/>
        </p:nvPicPr>
        <p:blipFill rotWithShape="1">
          <a:blip r:embed="rId2">
            <a:extLst>
              <a:ext uri="{28A0092B-C50C-407E-A947-70E740481C1C}">
                <a14:useLocalDpi xmlns:a14="http://schemas.microsoft.com/office/drawing/2010/main" val="0"/>
              </a:ext>
            </a:extLst>
          </a:blip>
          <a:srcRect l="6537" t="10350" r="7193" b="3889"/>
          <a:stretch/>
        </p:blipFill>
        <p:spPr bwMode="auto">
          <a:xfrm>
            <a:off x="0" y="0"/>
            <a:ext cx="10287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hidden="1"/>
          <p:cNvSpPr>
            <a:spLocks noGrp="1"/>
          </p:cNvSpPr>
          <p:nvPr>
            <p:ph type="title"/>
          </p:nvPr>
        </p:nvSpPr>
        <p:spPr/>
        <p:txBody>
          <a:bodyPr/>
          <a:lstStyle/>
          <a:p>
            <a:r>
              <a:rPr lang="en-US" dirty="0" smtClean="0"/>
              <a:t>GPS questions</a:t>
            </a:r>
            <a:endParaRPr lang="en-US" dirty="0"/>
          </a:p>
        </p:txBody>
      </p:sp>
    </p:spTree>
    <p:extLst>
      <p:ext uri="{BB962C8B-B14F-4D97-AF65-F5344CB8AC3E}">
        <p14:creationId xmlns:p14="http://schemas.microsoft.com/office/powerpoint/2010/main" val="31565343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7826" name="Picture 2" descr="alt=&quot;&quot;"/>
          <p:cNvPicPr>
            <a:picLocks noChangeAspect="1" noChangeArrowheads="1"/>
          </p:cNvPicPr>
          <p:nvPr/>
        </p:nvPicPr>
        <p:blipFill rotWithShape="1">
          <a:blip r:embed="rId2">
            <a:extLst>
              <a:ext uri="{28A0092B-C50C-407E-A947-70E740481C1C}">
                <a14:useLocalDpi xmlns:a14="http://schemas.microsoft.com/office/drawing/2010/main" val="0"/>
              </a:ext>
            </a:extLst>
          </a:blip>
          <a:srcRect l="20588" t="14201" r="21608" b="4536"/>
          <a:stretch/>
        </p:blipFill>
        <p:spPr bwMode="auto">
          <a:xfrm>
            <a:off x="1289785" y="71511"/>
            <a:ext cx="7546208" cy="6630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hidden="1"/>
          <p:cNvSpPr>
            <a:spLocks noGrp="1"/>
          </p:cNvSpPr>
          <p:nvPr>
            <p:ph type="title"/>
          </p:nvPr>
        </p:nvSpPr>
        <p:spPr/>
        <p:txBody>
          <a:bodyPr/>
          <a:lstStyle/>
          <a:p>
            <a:r>
              <a:rPr lang="en-US" dirty="0" smtClean="0"/>
              <a:t>GPS questions 5</a:t>
            </a:r>
            <a:endParaRPr lang="en-US" dirty="0"/>
          </a:p>
        </p:txBody>
      </p:sp>
    </p:spTree>
    <p:extLst>
      <p:ext uri="{BB962C8B-B14F-4D97-AF65-F5344CB8AC3E}">
        <p14:creationId xmlns:p14="http://schemas.microsoft.com/office/powerpoint/2010/main" val="35159239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650" y="348810"/>
            <a:ext cx="8743950" cy="1401162"/>
          </a:xfrm>
        </p:spPr>
        <p:txBody>
          <a:bodyPr/>
          <a:lstStyle/>
          <a:p>
            <a:pPr lvl="0">
              <a:spcBef>
                <a:spcPts val="600"/>
              </a:spcBef>
              <a:spcAft>
                <a:spcPts val="600"/>
              </a:spcAft>
            </a:pPr>
            <a:r>
              <a:rPr lang="en-US" dirty="0" smtClean="0">
                <a:latin typeface="+mn-lt"/>
              </a:rPr>
              <a:t>GPS Validation Study</a:t>
            </a:r>
            <a:r>
              <a:rPr lang="en-US" sz="1600" b="1" dirty="0">
                <a:solidFill>
                  <a:srgbClr val="FFFFFF"/>
                </a:solidFill>
                <a:latin typeface="Arial"/>
                <a:ea typeface="+mn-ea"/>
                <a:cs typeface="+mn-cs"/>
              </a:rPr>
              <a:t/>
            </a:r>
            <a:br>
              <a:rPr lang="en-US" sz="1600" b="1" dirty="0">
                <a:solidFill>
                  <a:srgbClr val="FFFFFF"/>
                </a:solidFill>
                <a:latin typeface="Arial"/>
                <a:ea typeface="+mn-ea"/>
                <a:cs typeface="+mn-cs"/>
              </a:rPr>
            </a:br>
            <a:r>
              <a:rPr lang="en-US" sz="1400" b="1" dirty="0" smtClean="0">
                <a:solidFill>
                  <a:srgbClr val="FFFFFF"/>
                </a:solidFill>
                <a:latin typeface="Arial"/>
                <a:ea typeface="+mn-ea"/>
                <a:cs typeface="+mn-cs"/>
              </a:rPr>
              <a:t/>
            </a:r>
            <a:br>
              <a:rPr lang="en-US" sz="1400" b="1" dirty="0" smtClean="0">
                <a:solidFill>
                  <a:srgbClr val="FFFFFF"/>
                </a:solidFill>
                <a:latin typeface="Arial"/>
                <a:ea typeface="+mn-ea"/>
                <a:cs typeface="+mn-cs"/>
              </a:rPr>
            </a:br>
            <a:r>
              <a:rPr lang="en-US" sz="2400" b="1" dirty="0" smtClean="0">
                <a:solidFill>
                  <a:srgbClr val="FFFFFF"/>
                </a:solidFill>
                <a:latin typeface="Arial"/>
                <a:ea typeface="+mn-ea"/>
                <a:cs typeface="+mn-cs"/>
              </a:rPr>
              <a:t>Kathlyn </a:t>
            </a:r>
            <a:r>
              <a:rPr lang="en-US" sz="2400" b="1" dirty="0">
                <a:solidFill>
                  <a:srgbClr val="FFFFFF"/>
                </a:solidFill>
                <a:latin typeface="Arial"/>
                <a:ea typeface="+mn-ea"/>
                <a:cs typeface="+mn-cs"/>
              </a:rPr>
              <a:t>Fletcher, MD, </a:t>
            </a:r>
            <a:r>
              <a:rPr lang="en-US" sz="2400" b="1" dirty="0" smtClean="0">
                <a:solidFill>
                  <a:srgbClr val="FFFFFF"/>
                </a:solidFill>
                <a:latin typeface="Arial"/>
                <a:ea typeface="+mn-ea"/>
                <a:cs typeface="+mn-cs"/>
              </a:rPr>
              <a:t>PhD</a:t>
            </a:r>
            <a:endParaRPr lang="en-US" sz="5400" dirty="0">
              <a:latin typeface="+mn-lt"/>
            </a:endParaRPr>
          </a:p>
        </p:txBody>
      </p:sp>
      <p:sp>
        <p:nvSpPr>
          <p:cNvPr id="3" name="Content Placeholder 2"/>
          <p:cNvSpPr>
            <a:spLocks noGrp="1"/>
          </p:cNvSpPr>
          <p:nvPr>
            <p:ph idx="1"/>
          </p:nvPr>
        </p:nvSpPr>
        <p:spPr>
          <a:xfrm>
            <a:off x="298387" y="1576552"/>
            <a:ext cx="9654139" cy="5129340"/>
          </a:xfrm>
        </p:spPr>
        <p:txBody>
          <a:bodyPr/>
          <a:lstStyle/>
          <a:p>
            <a:r>
              <a:rPr lang="en-US" sz="3600" dirty="0" smtClean="0">
                <a:solidFill>
                  <a:srgbClr val="FFFF00"/>
                </a:solidFill>
              </a:rPr>
              <a:t>Goals</a:t>
            </a:r>
          </a:p>
          <a:p>
            <a:pPr marL="914400" lvl="1" indent="-457200">
              <a:buAutoNum type="arabicParenR"/>
            </a:pPr>
            <a:r>
              <a:rPr lang="en-US" sz="3200" dirty="0" smtClean="0">
                <a:solidFill>
                  <a:srgbClr val="FFFF00"/>
                </a:solidFill>
              </a:rPr>
              <a:t>To </a:t>
            </a:r>
            <a:r>
              <a:rPr lang="en-US" sz="3200" dirty="0">
                <a:solidFill>
                  <a:srgbClr val="FFFF00"/>
                </a:solidFill>
              </a:rPr>
              <a:t>assess the unit-level culture surrounding the prevention of CAUTI and other hospital-acquired </a:t>
            </a:r>
            <a:r>
              <a:rPr lang="en-US" sz="3200" dirty="0" smtClean="0">
                <a:solidFill>
                  <a:srgbClr val="FFFF00"/>
                </a:solidFill>
              </a:rPr>
              <a:t>conditions</a:t>
            </a:r>
          </a:p>
          <a:p>
            <a:pPr marL="914400" lvl="1" indent="-457200">
              <a:buFontTx/>
              <a:buAutoNum type="arabicParenR"/>
            </a:pPr>
            <a:r>
              <a:rPr lang="en-US" sz="3200" dirty="0" smtClean="0">
                <a:solidFill>
                  <a:srgbClr val="FFFF00"/>
                </a:solidFill>
              </a:rPr>
              <a:t>To </a:t>
            </a:r>
            <a:r>
              <a:rPr lang="en-US" sz="3200" dirty="0">
                <a:solidFill>
                  <a:srgbClr val="FFFF00"/>
                </a:solidFill>
              </a:rPr>
              <a:t>compare the CAUTI GPS survey </a:t>
            </a:r>
            <a:r>
              <a:rPr lang="en-US" sz="3200" dirty="0" smtClean="0">
                <a:solidFill>
                  <a:srgbClr val="FFFF00"/>
                </a:solidFill>
              </a:rPr>
              <a:t>answers to </a:t>
            </a:r>
            <a:r>
              <a:rPr lang="en-US" sz="3200" dirty="0">
                <a:solidFill>
                  <a:srgbClr val="FFFF00"/>
                </a:solidFill>
              </a:rPr>
              <a:t>qualitatively derived site </a:t>
            </a:r>
            <a:r>
              <a:rPr lang="en-US" sz="3200" dirty="0" smtClean="0">
                <a:solidFill>
                  <a:srgbClr val="FFFF00"/>
                </a:solidFill>
              </a:rPr>
              <a:t>assessments</a:t>
            </a:r>
          </a:p>
          <a:p>
            <a:pPr marL="1314450" lvl="2" indent="-457200">
              <a:buFont typeface="Arial" panose="020B0604020202020204" pitchFamily="34" charset="0"/>
              <a:buChar char="‒"/>
            </a:pPr>
            <a:r>
              <a:rPr lang="en-US" sz="2800" dirty="0" smtClean="0">
                <a:solidFill>
                  <a:schemeClr val="tx2"/>
                </a:solidFill>
              </a:rPr>
              <a:t>Today’s focus</a:t>
            </a:r>
            <a:endParaRPr lang="en-US" sz="2800" dirty="0">
              <a:solidFill>
                <a:schemeClr val="tx2"/>
              </a:solidFill>
            </a:endParaRPr>
          </a:p>
        </p:txBody>
      </p:sp>
      <p:pic>
        <p:nvPicPr>
          <p:cNvPr id="4" name="Picture Placeholder 7" descr="headshot of Dr. Fletch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3336" y="421631"/>
            <a:ext cx="1306234" cy="1752600"/>
          </a:xfrm>
          <a:prstGeom prst="rect">
            <a:avLst/>
          </a:prstGeom>
        </p:spPr>
      </p:pic>
    </p:spTree>
    <p:extLst>
      <p:ext uri="{BB962C8B-B14F-4D97-AF65-F5344CB8AC3E}">
        <p14:creationId xmlns:p14="http://schemas.microsoft.com/office/powerpoint/2010/main" val="1813493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478" y="1047672"/>
            <a:ext cx="9940971" cy="5396474"/>
          </a:xfrm>
        </p:spPr>
        <p:txBody>
          <a:bodyPr/>
          <a:lstStyle/>
          <a:p>
            <a:pPr lvl="1">
              <a:buFont typeface="Arial" panose="020B0604020202020204" pitchFamily="34" charset="0"/>
              <a:buChar char="•"/>
            </a:pPr>
            <a:r>
              <a:rPr lang="en-US" sz="3200" dirty="0" smtClean="0">
                <a:solidFill>
                  <a:srgbClr val="FFFF00"/>
                </a:solidFill>
              </a:rPr>
              <a:t>Setting: Four academic institutions</a:t>
            </a:r>
          </a:p>
          <a:p>
            <a:pPr lvl="2">
              <a:spcAft>
                <a:spcPts val="600"/>
              </a:spcAft>
              <a:buFont typeface="Arial" panose="020B0604020202020204" pitchFamily="34" charset="0"/>
              <a:buChar char="‒"/>
            </a:pPr>
            <a:r>
              <a:rPr lang="en-US" sz="2800" dirty="0" smtClean="0">
                <a:solidFill>
                  <a:schemeClr val="tx2"/>
                </a:solidFill>
              </a:rPr>
              <a:t>Two </a:t>
            </a:r>
            <a:r>
              <a:rPr lang="en-US" sz="2800" dirty="0">
                <a:solidFill>
                  <a:schemeClr val="tx2"/>
                </a:solidFill>
              </a:rPr>
              <a:t>units per </a:t>
            </a:r>
            <a:r>
              <a:rPr lang="en-US" sz="2800" dirty="0" smtClean="0">
                <a:solidFill>
                  <a:schemeClr val="tx2"/>
                </a:solidFill>
              </a:rPr>
              <a:t>site (one MICU and one other unit)</a:t>
            </a:r>
            <a:endParaRPr lang="en-US" sz="2800" dirty="0">
              <a:solidFill>
                <a:schemeClr val="tx2"/>
              </a:solidFill>
            </a:endParaRPr>
          </a:p>
          <a:p>
            <a:pPr lvl="1">
              <a:buFont typeface="Arial" panose="020B0604020202020204" pitchFamily="34" charset="0"/>
              <a:buChar char="•"/>
            </a:pPr>
            <a:r>
              <a:rPr lang="en-US" sz="3200" dirty="0" smtClean="0">
                <a:solidFill>
                  <a:srgbClr val="FFFF00"/>
                </a:solidFill>
              </a:rPr>
              <a:t>Participants</a:t>
            </a:r>
          </a:p>
          <a:p>
            <a:pPr lvl="2">
              <a:spcAft>
                <a:spcPts val="600"/>
              </a:spcAft>
              <a:buFont typeface="Arial" panose="020B0604020202020204" pitchFamily="34" charset="0"/>
              <a:buChar char="‒"/>
            </a:pPr>
            <a:r>
              <a:rPr lang="en-US" sz="2800" dirty="0" smtClean="0">
                <a:solidFill>
                  <a:schemeClr val="tx2"/>
                </a:solidFill>
              </a:rPr>
              <a:t>Nurse </a:t>
            </a:r>
            <a:r>
              <a:rPr lang="en-US" sz="2800" dirty="0">
                <a:solidFill>
                  <a:schemeClr val="tx2"/>
                </a:solidFill>
              </a:rPr>
              <a:t>manager, staff nurses, physicians, hospital </a:t>
            </a:r>
            <a:r>
              <a:rPr lang="en-US" sz="2800" dirty="0" smtClean="0">
                <a:solidFill>
                  <a:schemeClr val="tx2"/>
                </a:solidFill>
              </a:rPr>
              <a:t> leadership</a:t>
            </a:r>
            <a:endParaRPr lang="en-US" sz="2800" dirty="0">
              <a:solidFill>
                <a:schemeClr val="tx2"/>
              </a:solidFill>
            </a:endParaRPr>
          </a:p>
          <a:p>
            <a:pPr lvl="1">
              <a:buFont typeface="Arial" panose="020B0604020202020204" pitchFamily="34" charset="0"/>
              <a:buChar char="•"/>
            </a:pPr>
            <a:r>
              <a:rPr lang="en-US" sz="3200" dirty="0" smtClean="0">
                <a:solidFill>
                  <a:srgbClr val="FFFF00"/>
                </a:solidFill>
              </a:rPr>
              <a:t>Data collection</a:t>
            </a:r>
          </a:p>
          <a:p>
            <a:pPr lvl="2">
              <a:spcBef>
                <a:spcPts val="0"/>
              </a:spcBef>
              <a:buFont typeface="Arial" panose="020B0604020202020204" pitchFamily="34" charset="0"/>
              <a:buChar char="‒"/>
            </a:pPr>
            <a:r>
              <a:rPr lang="en-US" sz="2800" dirty="0">
                <a:solidFill>
                  <a:schemeClr val="tx2"/>
                </a:solidFill>
              </a:rPr>
              <a:t>Nurse manager completed GPS and then was interviewed</a:t>
            </a:r>
          </a:p>
          <a:p>
            <a:pPr lvl="2">
              <a:spcBef>
                <a:spcPts val="0"/>
              </a:spcBef>
              <a:buFont typeface="Arial" panose="020B0604020202020204" pitchFamily="34" charset="0"/>
              <a:buChar char="‒"/>
            </a:pPr>
            <a:r>
              <a:rPr lang="en-US" sz="2800" dirty="0">
                <a:solidFill>
                  <a:schemeClr val="tx2"/>
                </a:solidFill>
              </a:rPr>
              <a:t>Others were interviewed using more open-ended questions</a:t>
            </a:r>
          </a:p>
          <a:p>
            <a:pPr lvl="2">
              <a:spcBef>
                <a:spcPts val="0"/>
              </a:spcBef>
              <a:buFont typeface="Arial" panose="020B0604020202020204" pitchFamily="34" charset="0"/>
              <a:buChar char="‒"/>
            </a:pPr>
            <a:r>
              <a:rPr lang="en-US" sz="2800" dirty="0">
                <a:solidFill>
                  <a:schemeClr val="tx2"/>
                </a:solidFill>
              </a:rPr>
              <a:t>Observations on the involved wards</a:t>
            </a:r>
          </a:p>
        </p:txBody>
      </p:sp>
      <p:sp>
        <p:nvSpPr>
          <p:cNvPr id="4" name="Title 3"/>
          <p:cNvSpPr>
            <a:spLocks noGrp="1"/>
          </p:cNvSpPr>
          <p:nvPr>
            <p:ph type="title"/>
          </p:nvPr>
        </p:nvSpPr>
        <p:spPr>
          <a:xfrm>
            <a:off x="771525" y="228600"/>
            <a:ext cx="8743950" cy="914400"/>
          </a:xfrm>
        </p:spPr>
        <p:txBody>
          <a:bodyPr/>
          <a:lstStyle/>
          <a:p>
            <a:r>
              <a:rPr lang="en-US" dirty="0">
                <a:solidFill>
                  <a:srgbClr val="FFFFFF"/>
                </a:solidFill>
                <a:latin typeface="Arial"/>
              </a:rPr>
              <a:t>Methods: Overview</a:t>
            </a:r>
            <a:endParaRPr lang="en-US" dirty="0"/>
          </a:p>
        </p:txBody>
      </p:sp>
    </p:spTree>
    <p:extLst>
      <p:ext uri="{BB962C8B-B14F-4D97-AF65-F5344CB8AC3E}">
        <p14:creationId xmlns:p14="http://schemas.microsoft.com/office/powerpoint/2010/main" val="28522145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533" y="1068404"/>
            <a:ext cx="10031105" cy="5441578"/>
          </a:xfrm>
        </p:spPr>
        <p:txBody>
          <a:bodyPr/>
          <a:lstStyle/>
          <a:p>
            <a:pPr>
              <a:spcAft>
                <a:spcPts val="600"/>
              </a:spcAft>
              <a:buFont typeface="Arial" panose="020B0604020202020204" pitchFamily="34" charset="0"/>
              <a:buChar char="•"/>
            </a:pPr>
            <a:r>
              <a:rPr lang="en-US" sz="3200" dirty="0" smtClean="0">
                <a:solidFill>
                  <a:srgbClr val="FFFF00"/>
                </a:solidFill>
              </a:rPr>
              <a:t>Analysis </a:t>
            </a:r>
          </a:p>
          <a:p>
            <a:pPr lvl="1">
              <a:spcAft>
                <a:spcPts val="600"/>
              </a:spcAft>
              <a:buFont typeface="Arial" panose="020B0604020202020204" pitchFamily="34" charset="0"/>
              <a:buChar char="‒"/>
            </a:pPr>
            <a:r>
              <a:rPr lang="en-US" sz="3200" dirty="0">
                <a:solidFill>
                  <a:schemeClr val="tx2"/>
                </a:solidFill>
              </a:rPr>
              <a:t>Inductive coding to define the culture </a:t>
            </a:r>
          </a:p>
          <a:p>
            <a:pPr lvl="1">
              <a:spcAft>
                <a:spcPts val="600"/>
              </a:spcAft>
              <a:buFont typeface="Arial" panose="020B0604020202020204" pitchFamily="34" charset="0"/>
              <a:buChar char="‒"/>
            </a:pPr>
            <a:r>
              <a:rPr lang="en-US" sz="3200" dirty="0">
                <a:solidFill>
                  <a:schemeClr val="tx2"/>
                </a:solidFill>
              </a:rPr>
              <a:t>Deductive coding to identify elements/answers to the GPS</a:t>
            </a:r>
          </a:p>
          <a:p>
            <a:pPr lvl="1">
              <a:spcAft>
                <a:spcPts val="600"/>
              </a:spcAft>
              <a:buFont typeface="Arial" panose="020B0604020202020204" pitchFamily="34" charset="0"/>
              <a:buChar char="‒"/>
            </a:pPr>
            <a:r>
              <a:rPr lang="en-US" sz="3200" dirty="0">
                <a:solidFill>
                  <a:schemeClr val="tx2"/>
                </a:solidFill>
              </a:rPr>
              <a:t>Comparison of nurse manager’s answers to others</a:t>
            </a:r>
          </a:p>
          <a:p>
            <a:pPr lvl="1">
              <a:spcAft>
                <a:spcPts val="600"/>
              </a:spcAft>
              <a:buFont typeface="Arial" panose="020B0604020202020204" pitchFamily="34" charset="0"/>
              <a:buChar char="‒"/>
            </a:pPr>
            <a:r>
              <a:rPr lang="en-US" sz="3200" dirty="0">
                <a:solidFill>
                  <a:schemeClr val="tx2"/>
                </a:solidFill>
              </a:rPr>
              <a:t>Other comparisons for today…</a:t>
            </a:r>
          </a:p>
          <a:p>
            <a:pPr lvl="3">
              <a:spcAft>
                <a:spcPts val="600"/>
              </a:spcAft>
              <a:buFont typeface="Arial" panose="020B0604020202020204" pitchFamily="34" charset="0"/>
              <a:buChar char="•"/>
            </a:pPr>
            <a:r>
              <a:rPr lang="en-US" sz="3200" dirty="0" smtClean="0">
                <a:solidFill>
                  <a:srgbClr val="FFFF00"/>
                </a:solidFill>
                <a:latin typeface="+mn-lt"/>
              </a:rPr>
              <a:t>Comparison of senior leadership to unit</a:t>
            </a:r>
          </a:p>
          <a:p>
            <a:pPr lvl="3">
              <a:spcAft>
                <a:spcPts val="600"/>
              </a:spcAft>
              <a:buFont typeface="Arial" panose="020B0604020202020204" pitchFamily="34" charset="0"/>
              <a:buChar char="•"/>
            </a:pPr>
            <a:r>
              <a:rPr lang="en-US" sz="3200" dirty="0">
                <a:solidFill>
                  <a:srgbClr val="FFFF00"/>
                </a:solidFill>
                <a:latin typeface="+mn-lt"/>
              </a:rPr>
              <a:t>Comparison of RNs to </a:t>
            </a:r>
            <a:r>
              <a:rPr lang="en-US" sz="3200" dirty="0" smtClean="0">
                <a:solidFill>
                  <a:srgbClr val="FFFF00"/>
                </a:solidFill>
                <a:latin typeface="+mn-lt"/>
              </a:rPr>
              <a:t>MDs</a:t>
            </a:r>
            <a:endParaRPr lang="en-US" sz="3200" dirty="0">
              <a:solidFill>
                <a:srgbClr val="FFFF00"/>
              </a:solidFill>
              <a:latin typeface="+mn-lt"/>
            </a:endParaRPr>
          </a:p>
        </p:txBody>
      </p:sp>
      <p:sp>
        <p:nvSpPr>
          <p:cNvPr id="4" name="Title 3"/>
          <p:cNvSpPr>
            <a:spLocks noGrp="1"/>
          </p:cNvSpPr>
          <p:nvPr>
            <p:ph type="title"/>
          </p:nvPr>
        </p:nvSpPr>
        <p:spPr>
          <a:xfrm>
            <a:off x="771525" y="190500"/>
            <a:ext cx="8743950" cy="952500"/>
          </a:xfrm>
        </p:spPr>
        <p:txBody>
          <a:bodyPr/>
          <a:lstStyle/>
          <a:p>
            <a:r>
              <a:rPr lang="en-US" dirty="0">
                <a:solidFill>
                  <a:srgbClr val="FFFFFF"/>
                </a:solidFill>
                <a:latin typeface="Arial"/>
              </a:rPr>
              <a:t>Methods (cont’d)</a:t>
            </a:r>
            <a:endParaRPr lang="en-US" dirty="0"/>
          </a:p>
        </p:txBody>
      </p:sp>
    </p:spTree>
    <p:extLst>
      <p:ext uri="{BB962C8B-B14F-4D97-AF65-F5344CB8AC3E}">
        <p14:creationId xmlns:p14="http://schemas.microsoft.com/office/powerpoint/2010/main" val="34268154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04952"/>
            <a:ext cx="10287000" cy="1166648"/>
          </a:xfrm>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dirty="0">
                <a:latin typeface="+mn-lt"/>
              </a:rPr>
              <a:t>Get on the Same Page:	</a:t>
            </a:r>
            <a:br>
              <a:rPr lang="en-US" dirty="0">
                <a:latin typeface="+mn-lt"/>
              </a:rPr>
            </a:br>
            <a:r>
              <a:rPr lang="en-US" dirty="0">
                <a:latin typeface="+mn-lt"/>
              </a:rPr>
              <a:t>Senior Leadership	</a:t>
            </a:r>
          </a:p>
        </p:txBody>
      </p:sp>
      <p:sp>
        <p:nvSpPr>
          <p:cNvPr id="3" name="Content Placeholder 2"/>
          <p:cNvSpPr>
            <a:spLocks noGrp="1"/>
          </p:cNvSpPr>
          <p:nvPr>
            <p:ph idx="1"/>
          </p:nvPr>
        </p:nvSpPr>
        <p:spPr>
          <a:xfrm>
            <a:off x="375386" y="1243317"/>
            <a:ext cx="9493828" cy="5417729"/>
          </a:xfrm>
        </p:spPr>
        <p:txBody>
          <a:bodyPr/>
          <a:lstStyle/>
          <a:p>
            <a:pPr marL="342900" lvl="1" indent="-342900">
              <a:buFontTx/>
              <a:buChar char="•"/>
            </a:pPr>
            <a:r>
              <a:rPr lang="en-US" sz="3200" dirty="0" smtClean="0">
                <a:solidFill>
                  <a:srgbClr val="FFFF00"/>
                </a:solidFill>
              </a:rPr>
              <a:t>Our observation</a:t>
            </a:r>
          </a:p>
          <a:p>
            <a:pPr lvl="1">
              <a:spcAft>
                <a:spcPts val="600"/>
              </a:spcAft>
              <a:buFont typeface="Arial" panose="020B0604020202020204" pitchFamily="34" charset="0"/>
              <a:buChar char="‒"/>
            </a:pPr>
            <a:r>
              <a:rPr lang="en-US" sz="2800" dirty="0">
                <a:solidFill>
                  <a:schemeClr val="tx2"/>
                </a:solidFill>
              </a:rPr>
              <a:t>Infection control/quality officers are not always on the same page with nurse managers</a:t>
            </a:r>
          </a:p>
          <a:p>
            <a:pPr marL="342900" lvl="1" indent="-342900">
              <a:buFontTx/>
              <a:buChar char="•"/>
            </a:pPr>
            <a:r>
              <a:rPr lang="en-US" sz="3200" dirty="0" smtClean="0">
                <a:solidFill>
                  <a:srgbClr val="FFFF00"/>
                </a:solidFill>
              </a:rPr>
              <a:t>Examples </a:t>
            </a:r>
            <a:endParaRPr lang="en-US" sz="3200" dirty="0">
              <a:solidFill>
                <a:srgbClr val="FFFF00"/>
              </a:solidFill>
            </a:endParaRPr>
          </a:p>
          <a:p>
            <a:pPr lvl="1">
              <a:spcAft>
                <a:spcPts val="600"/>
              </a:spcAft>
              <a:buFont typeface="Arial" panose="020B0604020202020204" pitchFamily="34" charset="0"/>
              <a:buChar char="‒"/>
            </a:pPr>
            <a:r>
              <a:rPr lang="en-US" sz="2800" dirty="0">
                <a:solidFill>
                  <a:schemeClr val="tx2"/>
                </a:solidFill>
              </a:rPr>
              <a:t>Institutional versus unit-level champions</a:t>
            </a:r>
          </a:p>
          <a:p>
            <a:pPr lvl="1">
              <a:spcAft>
                <a:spcPts val="600"/>
              </a:spcAft>
              <a:buFont typeface="Arial" panose="020B0604020202020204" pitchFamily="34" charset="0"/>
              <a:buChar char="‒"/>
            </a:pPr>
            <a:r>
              <a:rPr lang="en-US" sz="2800" dirty="0">
                <a:solidFill>
                  <a:schemeClr val="tx2"/>
                </a:solidFill>
              </a:rPr>
              <a:t>Actual preventive practices that are in place</a:t>
            </a:r>
          </a:p>
          <a:p>
            <a:pPr lvl="1">
              <a:spcAft>
                <a:spcPts val="600"/>
              </a:spcAft>
              <a:buFont typeface="Arial" panose="020B0604020202020204" pitchFamily="34" charset="0"/>
              <a:buChar char="‒"/>
            </a:pPr>
            <a:r>
              <a:rPr lang="en-US" sz="2800" dirty="0">
                <a:solidFill>
                  <a:schemeClr val="tx2"/>
                </a:solidFill>
              </a:rPr>
              <a:t>How data is given to the front lines</a:t>
            </a:r>
          </a:p>
          <a:p>
            <a:pPr marL="342900" lvl="1" indent="-342900">
              <a:buFontTx/>
              <a:buChar char="•"/>
            </a:pPr>
            <a:r>
              <a:rPr lang="en-US" sz="3200" dirty="0" smtClean="0">
                <a:solidFill>
                  <a:srgbClr val="FFFF00"/>
                </a:solidFill>
              </a:rPr>
              <a:t>Ideas</a:t>
            </a:r>
          </a:p>
          <a:p>
            <a:pPr lvl="1">
              <a:spcAft>
                <a:spcPts val="600"/>
              </a:spcAft>
              <a:buFont typeface="Arial" panose="020B0604020202020204" pitchFamily="34" charset="0"/>
              <a:buChar char="‒"/>
            </a:pPr>
            <a:r>
              <a:rPr lang="en-US" sz="2800" dirty="0">
                <a:solidFill>
                  <a:schemeClr val="tx2"/>
                </a:solidFill>
              </a:rPr>
              <a:t>Ask the infection control professional or quality officer to take the GPS with your unit in </a:t>
            </a:r>
            <a:r>
              <a:rPr lang="en-US" sz="2800" dirty="0" smtClean="0">
                <a:solidFill>
                  <a:schemeClr val="tx2"/>
                </a:solidFill>
              </a:rPr>
              <a:t>mind</a:t>
            </a:r>
            <a:endParaRPr lang="en-US" sz="2800" dirty="0">
              <a:solidFill>
                <a:schemeClr val="tx2"/>
              </a:solidFill>
            </a:endParaRPr>
          </a:p>
        </p:txBody>
      </p:sp>
    </p:spTree>
    <p:extLst>
      <p:ext uri="{BB962C8B-B14F-4D97-AF65-F5344CB8AC3E}">
        <p14:creationId xmlns:p14="http://schemas.microsoft.com/office/powerpoint/2010/main" val="1484528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 y="317843"/>
            <a:ext cx="10287001" cy="1143000"/>
          </a:xfrm>
        </p:spPr>
        <p:txBody>
          <a:bodyPr/>
          <a:lstStyle/>
          <a:p>
            <a:r>
              <a:rPr lang="en-US" dirty="0" smtClean="0">
                <a:latin typeface="Arial" charset="0"/>
              </a:rPr>
              <a:t>Catheter-Associated </a:t>
            </a:r>
            <a:br>
              <a:rPr lang="en-US" dirty="0" smtClean="0">
                <a:latin typeface="Arial" charset="0"/>
              </a:rPr>
            </a:br>
            <a:r>
              <a:rPr lang="en-US" dirty="0" smtClean="0">
                <a:latin typeface="Arial" charset="0"/>
              </a:rPr>
              <a:t>Urinary Tract Infection (CAUTI)</a:t>
            </a:r>
          </a:p>
        </p:txBody>
      </p:sp>
      <p:sp>
        <p:nvSpPr>
          <p:cNvPr id="28675" name="Rectangle 3"/>
          <p:cNvSpPr>
            <a:spLocks noGrp="1" noChangeArrowheads="1"/>
          </p:cNvSpPr>
          <p:nvPr>
            <p:ph type="body" idx="1"/>
          </p:nvPr>
        </p:nvSpPr>
        <p:spPr>
          <a:xfrm>
            <a:off x="173044" y="1722438"/>
            <a:ext cx="6894507" cy="4114800"/>
          </a:xfrm>
        </p:spPr>
        <p:txBody>
          <a:bodyPr/>
          <a:lstStyle/>
          <a:p>
            <a:pPr>
              <a:spcBef>
                <a:spcPts val="600"/>
              </a:spcBef>
              <a:spcAft>
                <a:spcPts val="1200"/>
              </a:spcAft>
            </a:pPr>
            <a:r>
              <a:rPr lang="en-US" sz="3200" dirty="0" smtClean="0">
                <a:solidFill>
                  <a:srgbClr val="FFFF00"/>
                </a:solidFill>
              </a:rPr>
              <a:t>UTI is a common cause of hospital-acquired infection</a:t>
            </a:r>
          </a:p>
          <a:p>
            <a:pPr>
              <a:spcBef>
                <a:spcPts val="600"/>
              </a:spcBef>
              <a:spcAft>
                <a:spcPts val="1200"/>
              </a:spcAft>
            </a:pPr>
            <a:r>
              <a:rPr lang="en-US" sz="3200" dirty="0" smtClean="0">
                <a:solidFill>
                  <a:srgbClr val="FFFF00"/>
                </a:solidFill>
              </a:rPr>
              <a:t>Most due to urinary catheters</a:t>
            </a:r>
          </a:p>
          <a:p>
            <a:pPr>
              <a:spcBef>
                <a:spcPts val="600"/>
              </a:spcBef>
              <a:spcAft>
                <a:spcPts val="1200"/>
              </a:spcAft>
            </a:pPr>
            <a:r>
              <a:rPr lang="en-US" sz="3200" dirty="0" smtClean="0">
                <a:solidFill>
                  <a:srgbClr val="FFFF00"/>
                </a:solidFill>
              </a:rPr>
              <a:t>Up to 20 percent of inpatients are catheterized</a:t>
            </a:r>
          </a:p>
          <a:p>
            <a:pPr>
              <a:spcBef>
                <a:spcPts val="600"/>
              </a:spcBef>
              <a:spcAft>
                <a:spcPts val="1200"/>
              </a:spcAft>
            </a:pPr>
            <a:r>
              <a:rPr lang="en-US" sz="3200" dirty="0" smtClean="0">
                <a:solidFill>
                  <a:srgbClr val="FFFF00"/>
                </a:solidFill>
              </a:rPr>
              <a:t>Leads to increased morbidity and health care costs  		</a:t>
            </a:r>
            <a:r>
              <a:rPr lang="en-US" sz="3200" dirty="0" smtClean="0"/>
              <a:t>	</a:t>
            </a:r>
            <a:r>
              <a:rPr lang="en-US" sz="3200" dirty="0" smtClean="0">
                <a:solidFill>
                  <a:srgbClr val="FFFF00"/>
                </a:solidFill>
              </a:rPr>
              <a:t>					 </a:t>
            </a:r>
            <a:r>
              <a:rPr lang="en-US" sz="2000" dirty="0" smtClean="0">
                <a:solidFill>
                  <a:schemeClr val="tx2"/>
                </a:solidFill>
              </a:rPr>
              <a:t>www.catheterout.org</a:t>
            </a:r>
          </a:p>
          <a:p>
            <a:pPr>
              <a:spcBef>
                <a:spcPts val="600"/>
              </a:spcBef>
              <a:spcAft>
                <a:spcPts val="1200"/>
              </a:spcAft>
            </a:pPr>
            <a:endParaRPr lang="en-US" sz="1000" dirty="0" smtClean="0">
              <a:solidFill>
                <a:srgbClr val="FFFF00"/>
              </a:solidFill>
            </a:endParaRPr>
          </a:p>
          <a:p>
            <a:pPr>
              <a:spcBef>
                <a:spcPts val="600"/>
              </a:spcBef>
              <a:spcAft>
                <a:spcPts val="1200"/>
              </a:spcAft>
            </a:pPr>
            <a:endParaRPr lang="en-US" dirty="0" smtClean="0"/>
          </a:p>
        </p:txBody>
      </p:sp>
      <p:pic>
        <p:nvPicPr>
          <p:cNvPr id="4" name="Picture 4" descr="mannekenpis"/>
          <p:cNvPicPr>
            <a:picLocks noChangeAspect="1" noChangeArrowheads="1"/>
          </p:cNvPicPr>
          <p:nvPr/>
        </p:nvPicPr>
        <p:blipFill>
          <a:blip r:embed="rId3" cstate="print"/>
          <a:srcRect/>
          <a:stretch>
            <a:fillRect/>
          </a:stretch>
        </p:blipFill>
        <p:spPr bwMode="auto">
          <a:xfrm>
            <a:off x="7281866" y="1738313"/>
            <a:ext cx="2838450" cy="4833937"/>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0716"/>
            <a:ext cx="10287000" cy="1150884"/>
          </a:xfrm>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dirty="0">
                <a:latin typeface="+mn-lt"/>
              </a:rPr>
              <a:t>Get on the Same Page:</a:t>
            </a:r>
            <a:br>
              <a:rPr lang="en-US" dirty="0">
                <a:latin typeface="+mn-lt"/>
              </a:rPr>
            </a:br>
            <a:r>
              <a:rPr lang="en-US" dirty="0">
                <a:latin typeface="+mn-lt"/>
              </a:rPr>
              <a:t>Nurses and Doctors</a:t>
            </a:r>
          </a:p>
        </p:txBody>
      </p:sp>
      <p:sp>
        <p:nvSpPr>
          <p:cNvPr id="3" name="Content Placeholder 2"/>
          <p:cNvSpPr>
            <a:spLocks noGrp="1"/>
          </p:cNvSpPr>
          <p:nvPr>
            <p:ph idx="1"/>
          </p:nvPr>
        </p:nvSpPr>
        <p:spPr>
          <a:xfrm>
            <a:off x="386590" y="1301854"/>
            <a:ext cx="9586762" cy="5467150"/>
          </a:xfrm>
        </p:spPr>
        <p:txBody>
          <a:bodyPr/>
          <a:lstStyle/>
          <a:p>
            <a:pPr marL="342900" lvl="1" indent="-342900">
              <a:buFontTx/>
              <a:buChar char="•"/>
            </a:pPr>
            <a:r>
              <a:rPr lang="en-US" sz="3200" dirty="0">
                <a:solidFill>
                  <a:srgbClr val="FFFF00"/>
                </a:solidFill>
              </a:rPr>
              <a:t>Our observation</a:t>
            </a:r>
          </a:p>
          <a:p>
            <a:pPr lvl="1">
              <a:spcAft>
                <a:spcPts val="600"/>
              </a:spcAft>
              <a:buFont typeface="Arial" panose="020B0604020202020204" pitchFamily="34" charset="0"/>
              <a:buChar char="‒"/>
            </a:pPr>
            <a:r>
              <a:rPr lang="en-US" sz="2800" dirty="0">
                <a:solidFill>
                  <a:schemeClr val="tx2"/>
                </a:solidFill>
              </a:rPr>
              <a:t>Doctors often have no idea about formal CAUTI prevention practices on their units</a:t>
            </a:r>
          </a:p>
          <a:p>
            <a:pPr marL="342900" lvl="1" indent="-342900">
              <a:buFontTx/>
              <a:buChar char="•"/>
            </a:pPr>
            <a:r>
              <a:rPr lang="en-US" sz="3200" dirty="0">
                <a:solidFill>
                  <a:srgbClr val="FFFF00"/>
                </a:solidFill>
              </a:rPr>
              <a:t>Examples</a:t>
            </a:r>
          </a:p>
          <a:p>
            <a:pPr lvl="1">
              <a:spcAft>
                <a:spcPts val="0"/>
              </a:spcAft>
              <a:buFont typeface="Arial" panose="020B0604020202020204" pitchFamily="34" charset="0"/>
              <a:buChar char="‒"/>
            </a:pPr>
            <a:r>
              <a:rPr lang="en-US" sz="2800" dirty="0">
                <a:solidFill>
                  <a:schemeClr val="tx2"/>
                </a:solidFill>
              </a:rPr>
              <a:t>Doctors have no idea what the nurses do with respect to CAUTI prevention</a:t>
            </a:r>
          </a:p>
          <a:p>
            <a:pPr lvl="1">
              <a:spcAft>
                <a:spcPts val="600"/>
              </a:spcAft>
              <a:buFont typeface="Arial" panose="020B0604020202020204" pitchFamily="34" charset="0"/>
              <a:buChar char="‒"/>
            </a:pPr>
            <a:r>
              <a:rPr lang="en-US" sz="2800" dirty="0">
                <a:solidFill>
                  <a:schemeClr val="tx2"/>
                </a:solidFill>
              </a:rPr>
              <a:t>MDs often aren’t aware of the existence of champions</a:t>
            </a:r>
          </a:p>
          <a:p>
            <a:pPr marL="342900" lvl="1" indent="-342900">
              <a:buFontTx/>
              <a:buChar char="•"/>
            </a:pPr>
            <a:r>
              <a:rPr lang="en-US" sz="3200" dirty="0">
                <a:solidFill>
                  <a:srgbClr val="FFFF00"/>
                </a:solidFill>
              </a:rPr>
              <a:t>Ideas</a:t>
            </a:r>
          </a:p>
          <a:p>
            <a:pPr lvl="1">
              <a:spcAft>
                <a:spcPts val="0"/>
              </a:spcAft>
              <a:buFont typeface="Arial" panose="020B0604020202020204" pitchFamily="34" charset="0"/>
              <a:buChar char="‒"/>
            </a:pPr>
            <a:r>
              <a:rPr lang="en-US" sz="2800" dirty="0">
                <a:solidFill>
                  <a:schemeClr val="tx2"/>
                </a:solidFill>
              </a:rPr>
              <a:t>Have MDs take the GPS </a:t>
            </a:r>
          </a:p>
          <a:p>
            <a:pPr lvl="1">
              <a:spcAft>
                <a:spcPts val="600"/>
              </a:spcAft>
              <a:buFont typeface="Arial" panose="020B0604020202020204" pitchFamily="34" charset="0"/>
              <a:buChar char="‒"/>
            </a:pPr>
            <a:r>
              <a:rPr lang="en-US" sz="2800" dirty="0">
                <a:solidFill>
                  <a:schemeClr val="tx2"/>
                </a:solidFill>
              </a:rPr>
              <a:t>Aggressively educate them based on gaps</a:t>
            </a:r>
          </a:p>
        </p:txBody>
      </p:sp>
    </p:spTree>
    <p:extLst>
      <p:ext uri="{BB962C8B-B14F-4D97-AF65-F5344CB8AC3E}">
        <p14:creationId xmlns:p14="http://schemas.microsoft.com/office/powerpoint/2010/main" val="40265697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151" y="0"/>
            <a:ext cx="8743950" cy="1143000"/>
          </a:xfrm>
        </p:spPr>
        <p:txBody>
          <a:bodyPr/>
          <a:lstStyle/>
          <a:p>
            <a:r>
              <a:rPr lang="en-US" dirty="0" smtClean="0">
                <a:latin typeface="+mn-lt"/>
              </a:rPr>
              <a:t>Physician Involvement</a:t>
            </a:r>
            <a:endParaRPr lang="en-US" dirty="0">
              <a:latin typeface="+mn-lt"/>
            </a:endParaRPr>
          </a:p>
        </p:txBody>
      </p:sp>
      <p:sp>
        <p:nvSpPr>
          <p:cNvPr id="3" name="Content Placeholder 2"/>
          <p:cNvSpPr>
            <a:spLocks noGrp="1"/>
          </p:cNvSpPr>
          <p:nvPr>
            <p:ph idx="1"/>
          </p:nvPr>
        </p:nvSpPr>
        <p:spPr>
          <a:xfrm>
            <a:off x="596767" y="1116533"/>
            <a:ext cx="8918709" cy="5149515"/>
          </a:xfrm>
        </p:spPr>
        <p:txBody>
          <a:bodyPr/>
          <a:lstStyle/>
          <a:p>
            <a:pPr marL="342900" lvl="1" indent="-342900">
              <a:buFontTx/>
              <a:buChar char="•"/>
            </a:pPr>
            <a:r>
              <a:rPr lang="en-US" sz="3200" dirty="0">
                <a:solidFill>
                  <a:srgbClr val="FFFF00"/>
                </a:solidFill>
              </a:rPr>
              <a:t>Our observation</a:t>
            </a:r>
          </a:p>
          <a:p>
            <a:pPr lvl="1">
              <a:spcAft>
                <a:spcPts val="600"/>
              </a:spcAft>
              <a:buFont typeface="Arial" panose="020B0604020202020204" pitchFamily="34" charset="0"/>
              <a:buChar char="‒"/>
            </a:pPr>
            <a:r>
              <a:rPr lang="en-US" sz="2800" dirty="0">
                <a:solidFill>
                  <a:schemeClr val="tx2"/>
                </a:solidFill>
              </a:rPr>
              <a:t>Often physicians are only passively involved in efforts</a:t>
            </a:r>
          </a:p>
          <a:p>
            <a:pPr marL="342900" lvl="1" indent="-342900">
              <a:spcBef>
                <a:spcPts val="1200"/>
              </a:spcBef>
              <a:buFontTx/>
              <a:buChar char="•"/>
            </a:pPr>
            <a:r>
              <a:rPr lang="en-US" sz="3200" dirty="0">
                <a:solidFill>
                  <a:srgbClr val="FFFF00"/>
                </a:solidFill>
              </a:rPr>
              <a:t>Examples</a:t>
            </a:r>
          </a:p>
          <a:p>
            <a:pPr lvl="1">
              <a:spcAft>
                <a:spcPts val="600"/>
              </a:spcAft>
              <a:buFont typeface="Arial" panose="020B0604020202020204" pitchFamily="34" charset="0"/>
              <a:buChar char="‒"/>
            </a:pPr>
            <a:r>
              <a:rPr lang="en-US" sz="2800" dirty="0">
                <a:solidFill>
                  <a:schemeClr val="tx2"/>
                </a:solidFill>
              </a:rPr>
              <a:t>Most agree that physicians aren’t totally on board</a:t>
            </a:r>
          </a:p>
          <a:p>
            <a:pPr lvl="1">
              <a:spcAft>
                <a:spcPts val="600"/>
              </a:spcAft>
              <a:buFont typeface="Arial" panose="020B0604020202020204" pitchFamily="34" charset="0"/>
              <a:buChar char="‒"/>
            </a:pPr>
            <a:r>
              <a:rPr lang="en-US" sz="2800" dirty="0">
                <a:solidFill>
                  <a:schemeClr val="tx2"/>
                </a:solidFill>
              </a:rPr>
              <a:t>Few think that they are an actual barrier</a:t>
            </a:r>
          </a:p>
          <a:p>
            <a:pPr marL="342900" lvl="1" indent="-342900">
              <a:spcBef>
                <a:spcPts val="1200"/>
              </a:spcBef>
              <a:buFontTx/>
              <a:buChar char="•"/>
            </a:pPr>
            <a:r>
              <a:rPr lang="en-US" sz="3200" dirty="0">
                <a:solidFill>
                  <a:srgbClr val="FFFF00"/>
                </a:solidFill>
              </a:rPr>
              <a:t>Ideas</a:t>
            </a:r>
          </a:p>
          <a:p>
            <a:pPr lvl="1">
              <a:spcAft>
                <a:spcPts val="600"/>
              </a:spcAft>
              <a:buFont typeface="Arial" panose="020B0604020202020204" pitchFamily="34" charset="0"/>
              <a:buChar char="‒"/>
            </a:pPr>
            <a:r>
              <a:rPr lang="en-US" sz="2800" dirty="0">
                <a:solidFill>
                  <a:schemeClr val="tx2"/>
                </a:solidFill>
              </a:rPr>
              <a:t>There is room for more active partnering with MDs to move the dial </a:t>
            </a:r>
            <a:r>
              <a:rPr lang="en-US" sz="2800" dirty="0" smtClean="0">
                <a:solidFill>
                  <a:schemeClr val="tx2"/>
                </a:solidFill>
              </a:rPr>
              <a:t>toward </a:t>
            </a:r>
            <a:r>
              <a:rPr lang="en-US" sz="2800" dirty="0">
                <a:solidFill>
                  <a:schemeClr val="tx2"/>
                </a:solidFill>
              </a:rPr>
              <a:t>“fully embrace”</a:t>
            </a:r>
          </a:p>
        </p:txBody>
      </p:sp>
    </p:spTree>
    <p:extLst>
      <p:ext uri="{BB962C8B-B14F-4D97-AF65-F5344CB8AC3E}">
        <p14:creationId xmlns:p14="http://schemas.microsoft.com/office/powerpoint/2010/main" val="21826250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00" y="39230"/>
            <a:ext cx="8743950" cy="1143000"/>
          </a:xfrm>
        </p:spPr>
        <p:txBody>
          <a:bodyPr/>
          <a:lstStyle/>
          <a:p>
            <a:r>
              <a:rPr lang="en-US" dirty="0" smtClean="0">
                <a:latin typeface="+mn-lt"/>
              </a:rPr>
              <a:t>Share the </a:t>
            </a:r>
            <a:r>
              <a:rPr lang="en-US" dirty="0">
                <a:latin typeface="+mn-lt"/>
              </a:rPr>
              <a:t>O</a:t>
            </a:r>
            <a:r>
              <a:rPr lang="en-US" dirty="0" smtClean="0">
                <a:latin typeface="+mn-lt"/>
              </a:rPr>
              <a:t>utcomes </a:t>
            </a:r>
            <a:r>
              <a:rPr lang="en-US" dirty="0">
                <a:latin typeface="+mn-lt"/>
              </a:rPr>
              <a:t>D</a:t>
            </a:r>
            <a:r>
              <a:rPr lang="en-US" dirty="0" smtClean="0">
                <a:latin typeface="+mn-lt"/>
              </a:rPr>
              <a:t>ata</a:t>
            </a:r>
            <a:endParaRPr lang="en-US" dirty="0">
              <a:latin typeface="+mn-lt"/>
            </a:endParaRPr>
          </a:p>
        </p:txBody>
      </p:sp>
      <p:sp>
        <p:nvSpPr>
          <p:cNvPr id="3" name="Content Placeholder 2"/>
          <p:cNvSpPr>
            <a:spLocks noGrp="1"/>
          </p:cNvSpPr>
          <p:nvPr>
            <p:ph idx="1"/>
          </p:nvPr>
        </p:nvSpPr>
        <p:spPr>
          <a:xfrm>
            <a:off x="771525" y="1116531"/>
            <a:ext cx="8743950" cy="5563402"/>
          </a:xfrm>
        </p:spPr>
        <p:txBody>
          <a:bodyPr/>
          <a:lstStyle/>
          <a:p>
            <a:pPr marL="342900" lvl="1" indent="-342900">
              <a:buFontTx/>
              <a:buChar char="•"/>
            </a:pPr>
            <a:r>
              <a:rPr lang="en-US" sz="3200" dirty="0">
                <a:solidFill>
                  <a:srgbClr val="FFFF00"/>
                </a:solidFill>
              </a:rPr>
              <a:t>Our observation</a:t>
            </a:r>
          </a:p>
          <a:p>
            <a:pPr lvl="1">
              <a:spcAft>
                <a:spcPts val="600"/>
              </a:spcAft>
              <a:buFont typeface="Arial" panose="020B0604020202020204" pitchFamily="34" charset="0"/>
              <a:buChar char="‒"/>
            </a:pPr>
            <a:r>
              <a:rPr lang="en-US" sz="2800" dirty="0">
                <a:solidFill>
                  <a:schemeClr val="tx2"/>
                </a:solidFill>
              </a:rPr>
              <a:t>Data is not consistently getting to the </a:t>
            </a:r>
            <a:r>
              <a:rPr lang="en-US" sz="2800" dirty="0" smtClean="0">
                <a:solidFill>
                  <a:schemeClr val="tx2"/>
                </a:solidFill>
              </a:rPr>
              <a:t>front-line </a:t>
            </a:r>
            <a:r>
              <a:rPr lang="en-US" sz="2800" dirty="0">
                <a:solidFill>
                  <a:schemeClr val="tx2"/>
                </a:solidFill>
              </a:rPr>
              <a:t>MDs or RNs</a:t>
            </a:r>
          </a:p>
          <a:p>
            <a:pPr marL="342900" lvl="1" indent="-342900">
              <a:buFontTx/>
              <a:buChar char="•"/>
            </a:pPr>
            <a:r>
              <a:rPr lang="en-US" sz="3200" dirty="0">
                <a:solidFill>
                  <a:srgbClr val="FFFF00"/>
                </a:solidFill>
              </a:rPr>
              <a:t>Examples</a:t>
            </a:r>
          </a:p>
          <a:p>
            <a:pPr lvl="1">
              <a:spcAft>
                <a:spcPts val="600"/>
              </a:spcAft>
              <a:buFont typeface="Arial" panose="020B0604020202020204" pitchFamily="34" charset="0"/>
              <a:buChar char="‒"/>
            </a:pPr>
            <a:r>
              <a:rPr lang="en-US" sz="2800" dirty="0">
                <a:solidFill>
                  <a:schemeClr val="tx2"/>
                </a:solidFill>
              </a:rPr>
              <a:t>Many know that data is collected</a:t>
            </a:r>
          </a:p>
          <a:p>
            <a:pPr lvl="1">
              <a:spcAft>
                <a:spcPts val="600"/>
              </a:spcAft>
              <a:buFont typeface="Arial" panose="020B0604020202020204" pitchFamily="34" charset="0"/>
              <a:buChar char="‒"/>
            </a:pPr>
            <a:r>
              <a:rPr lang="en-US" sz="2800" dirty="0">
                <a:solidFill>
                  <a:schemeClr val="tx2"/>
                </a:solidFill>
              </a:rPr>
              <a:t>Few know how it is used or even see the results</a:t>
            </a:r>
          </a:p>
          <a:p>
            <a:pPr marL="342900" lvl="1" indent="-342900">
              <a:buFontTx/>
              <a:buChar char="•"/>
            </a:pPr>
            <a:r>
              <a:rPr lang="en-US" sz="3200" dirty="0">
                <a:solidFill>
                  <a:srgbClr val="FFFF00"/>
                </a:solidFill>
              </a:rPr>
              <a:t>Ideas</a:t>
            </a:r>
          </a:p>
          <a:p>
            <a:pPr lvl="1">
              <a:spcAft>
                <a:spcPts val="600"/>
              </a:spcAft>
              <a:buFont typeface="Arial" panose="020B0604020202020204" pitchFamily="34" charset="0"/>
              <a:buChar char="‒"/>
            </a:pPr>
            <a:r>
              <a:rPr lang="en-US" sz="2800" dirty="0">
                <a:solidFill>
                  <a:schemeClr val="tx2"/>
                </a:solidFill>
              </a:rPr>
              <a:t>Use questions 8 and 9 with MDs and RNs</a:t>
            </a:r>
          </a:p>
          <a:p>
            <a:pPr lvl="1">
              <a:spcAft>
                <a:spcPts val="600"/>
              </a:spcAft>
              <a:buFont typeface="Arial" panose="020B0604020202020204" pitchFamily="34" charset="0"/>
              <a:buChar char="‒"/>
            </a:pPr>
            <a:r>
              <a:rPr lang="en-US" sz="2800" dirty="0">
                <a:solidFill>
                  <a:schemeClr val="tx2"/>
                </a:solidFill>
              </a:rPr>
              <a:t>If this is true for your unit, reassess feedback mechanism</a:t>
            </a:r>
          </a:p>
        </p:txBody>
      </p:sp>
    </p:spTree>
    <p:extLst>
      <p:ext uri="{BB962C8B-B14F-4D97-AF65-F5344CB8AC3E}">
        <p14:creationId xmlns:p14="http://schemas.microsoft.com/office/powerpoint/2010/main" val="22751579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662" y="130743"/>
            <a:ext cx="8743950" cy="774032"/>
          </a:xfrm>
        </p:spPr>
        <p:txBody>
          <a:bodyPr/>
          <a:lstStyle/>
          <a:p>
            <a:r>
              <a:rPr lang="en-US" dirty="0" smtClean="0">
                <a:latin typeface="+mn-lt"/>
              </a:rPr>
              <a:t>Other Resources…</a:t>
            </a:r>
            <a:endParaRPr lang="en-US" dirty="0">
              <a:latin typeface="+mn-lt"/>
            </a:endParaRPr>
          </a:p>
        </p:txBody>
      </p:sp>
      <p:pic>
        <p:nvPicPr>
          <p:cNvPr id="4" name="Picture 3" descr="alt=&quot;&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3184" y="1006781"/>
            <a:ext cx="8026909" cy="5169862"/>
          </a:xfrm>
          <a:prstGeom prst="rect">
            <a:avLst/>
          </a:prstGeom>
        </p:spPr>
      </p:pic>
    </p:spTree>
    <p:extLst>
      <p:ext uri="{BB962C8B-B14F-4D97-AF65-F5344CB8AC3E}">
        <p14:creationId xmlns:p14="http://schemas.microsoft.com/office/powerpoint/2010/main" val="8955822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44646" y="472965"/>
            <a:ext cx="9909549" cy="843029"/>
          </a:xfrm>
        </p:spPr>
        <p:txBody>
          <a:bodyPr/>
          <a:lstStyle/>
          <a:p>
            <a:pPr lvl="0">
              <a:spcBef>
                <a:spcPts val="600"/>
              </a:spcBef>
              <a:spcAft>
                <a:spcPts val="600"/>
              </a:spcAft>
            </a:pPr>
            <a:r>
              <a:rPr lang="en-US" dirty="0" smtClean="0">
                <a:latin typeface="Arial" charset="0"/>
              </a:rPr>
              <a:t>Additional Approaches</a:t>
            </a:r>
            <a:br>
              <a:rPr lang="en-US" dirty="0" smtClean="0">
                <a:latin typeface="Arial" charset="0"/>
              </a:rPr>
            </a:br>
            <a:r>
              <a:rPr lang="en-US" sz="1600" dirty="0" smtClean="0">
                <a:latin typeface="Arial" charset="0"/>
              </a:rPr>
              <a:t> </a:t>
            </a:r>
            <a:r>
              <a:rPr lang="en-US" dirty="0" smtClean="0">
                <a:latin typeface="Arial" charset="0"/>
              </a:rPr>
              <a:t/>
            </a:r>
            <a:br>
              <a:rPr lang="en-US" dirty="0" smtClean="0">
                <a:latin typeface="Arial" charset="0"/>
              </a:rPr>
            </a:br>
            <a:r>
              <a:rPr lang="en-US" sz="2400" b="1" dirty="0">
                <a:solidFill>
                  <a:srgbClr val="FFFFFF"/>
                </a:solidFill>
                <a:latin typeface="Arial"/>
                <a:ea typeface="+mn-ea"/>
                <a:cs typeface="+mn-cs"/>
              </a:rPr>
              <a:t>Sanjay Saint, MD, </a:t>
            </a:r>
            <a:r>
              <a:rPr lang="en-US" sz="2400" b="1" dirty="0" smtClean="0">
                <a:solidFill>
                  <a:srgbClr val="FFFFFF"/>
                </a:solidFill>
                <a:latin typeface="Arial"/>
                <a:ea typeface="+mn-ea"/>
                <a:cs typeface="+mn-cs"/>
              </a:rPr>
              <a:t>PhD</a:t>
            </a:r>
            <a:endParaRPr lang="en-US" sz="4800" dirty="0" smtClean="0"/>
          </a:p>
        </p:txBody>
      </p:sp>
      <p:sp>
        <p:nvSpPr>
          <p:cNvPr id="35843" name="Rectangle 3"/>
          <p:cNvSpPr>
            <a:spLocks noGrp="1" noChangeArrowheads="1"/>
          </p:cNvSpPr>
          <p:nvPr>
            <p:ph type="body" idx="1"/>
          </p:nvPr>
        </p:nvSpPr>
        <p:spPr>
          <a:xfrm>
            <a:off x="236376" y="1679563"/>
            <a:ext cx="9843247" cy="4229918"/>
          </a:xfrm>
        </p:spPr>
        <p:txBody>
          <a:bodyPr/>
          <a:lstStyle/>
          <a:p>
            <a:pPr marL="742950" indent="-742950">
              <a:lnSpc>
                <a:spcPct val="95000"/>
              </a:lnSpc>
              <a:spcBef>
                <a:spcPts val="2400"/>
              </a:spcBef>
              <a:spcAft>
                <a:spcPts val="1800"/>
              </a:spcAft>
              <a:buAutoNum type="arabicParenR"/>
            </a:pPr>
            <a:r>
              <a:rPr lang="en-US" sz="4400" dirty="0" smtClean="0">
                <a:solidFill>
                  <a:schemeClr val="bg2">
                    <a:lumMod val="60000"/>
                    <a:lumOff val="40000"/>
                  </a:schemeClr>
                </a:solidFill>
              </a:rPr>
              <a:t>Tier 1 &amp; Tier 2</a:t>
            </a:r>
          </a:p>
          <a:p>
            <a:pPr marL="742950" indent="-742950">
              <a:lnSpc>
                <a:spcPct val="95000"/>
              </a:lnSpc>
              <a:spcBef>
                <a:spcPts val="2400"/>
              </a:spcBef>
              <a:spcAft>
                <a:spcPts val="1800"/>
              </a:spcAft>
              <a:buAutoNum type="arabicParenR"/>
            </a:pPr>
            <a:r>
              <a:rPr lang="en-US" sz="4400" dirty="0" smtClean="0">
                <a:solidFill>
                  <a:schemeClr val="bg2">
                    <a:lumMod val="60000"/>
                    <a:lumOff val="40000"/>
                  </a:schemeClr>
                </a:solidFill>
              </a:rPr>
              <a:t>CAUTI GPS</a:t>
            </a:r>
          </a:p>
          <a:p>
            <a:pPr marL="742950" indent="-742950">
              <a:lnSpc>
                <a:spcPct val="95000"/>
              </a:lnSpc>
              <a:spcBef>
                <a:spcPts val="2400"/>
              </a:spcBef>
              <a:spcAft>
                <a:spcPts val="1800"/>
              </a:spcAft>
              <a:buAutoNum type="arabicParenR"/>
            </a:pPr>
            <a:r>
              <a:rPr lang="en-US" sz="4400" dirty="0" smtClean="0">
                <a:solidFill>
                  <a:schemeClr val="tx1">
                    <a:lumMod val="75000"/>
                  </a:schemeClr>
                </a:solidFill>
              </a:rPr>
              <a:t>Applying Mindfulness to CAUTI</a:t>
            </a:r>
            <a:endParaRPr lang="en-US" sz="4400" dirty="0" smtClean="0"/>
          </a:p>
        </p:txBody>
      </p:sp>
      <p:pic>
        <p:nvPicPr>
          <p:cNvPr id="4" name="Picture Placeholder 7" descr="headshot of Dr. Sain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0934" y="413019"/>
            <a:ext cx="1327595" cy="1625507"/>
          </a:xfrm>
          <a:prstGeom prst="rect">
            <a:avLst/>
          </a:prstGeom>
        </p:spPr>
      </p:pic>
    </p:spTree>
    <p:extLst>
      <p:ext uri="{BB962C8B-B14F-4D97-AF65-F5344CB8AC3E}">
        <p14:creationId xmlns:p14="http://schemas.microsoft.com/office/powerpoint/2010/main" val="41877089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9954" name="Rectangle 2"/>
          <p:cNvSpPr>
            <a:spLocks noGrp="1" noChangeArrowheads="1"/>
          </p:cNvSpPr>
          <p:nvPr>
            <p:ph type="title"/>
          </p:nvPr>
        </p:nvSpPr>
        <p:spPr>
          <a:xfrm>
            <a:off x="0" y="228600"/>
            <a:ext cx="10287000" cy="1123950"/>
          </a:xfrm>
        </p:spPr>
        <p:txBody>
          <a:bodyPr/>
          <a:lstStyle/>
          <a:p>
            <a:r>
              <a:rPr lang="en-US" dirty="0" smtClean="0">
                <a:latin typeface="+mn-lt"/>
              </a:rPr>
              <a:t>A Dilemma</a:t>
            </a:r>
            <a:endParaRPr lang="en-US" b="1" dirty="0">
              <a:solidFill>
                <a:schemeClr val="tx1"/>
              </a:solidFill>
              <a:latin typeface="+mn-lt"/>
            </a:endParaRPr>
          </a:p>
        </p:txBody>
      </p:sp>
      <p:sp>
        <p:nvSpPr>
          <p:cNvPr id="1789955" name="Rectangle 3"/>
          <p:cNvSpPr>
            <a:spLocks noGrp="1" noChangeArrowheads="1"/>
          </p:cNvSpPr>
          <p:nvPr>
            <p:ph type="body" idx="1"/>
          </p:nvPr>
        </p:nvSpPr>
        <p:spPr>
          <a:xfrm>
            <a:off x="214312" y="1409703"/>
            <a:ext cx="9920288" cy="4838698"/>
          </a:xfrm>
        </p:spPr>
        <p:txBody>
          <a:bodyPr/>
          <a:lstStyle/>
          <a:p>
            <a:pPr>
              <a:spcBef>
                <a:spcPts val="1200"/>
              </a:spcBef>
              <a:spcAft>
                <a:spcPts val="1800"/>
              </a:spcAft>
            </a:pPr>
            <a:r>
              <a:rPr lang="en-US" sz="3600" dirty="0" smtClean="0">
                <a:solidFill>
                  <a:schemeClr val="tx1">
                    <a:lumMod val="75000"/>
                  </a:schemeClr>
                </a:solidFill>
              </a:rPr>
              <a:t>Much of what </a:t>
            </a:r>
            <a:r>
              <a:rPr lang="en-US" sz="3600" dirty="0">
                <a:solidFill>
                  <a:schemeClr val="tx1">
                    <a:lumMod val="75000"/>
                  </a:schemeClr>
                </a:solidFill>
              </a:rPr>
              <a:t>we do in </a:t>
            </a:r>
            <a:r>
              <a:rPr lang="en-US" sz="3600" dirty="0" smtClean="0">
                <a:solidFill>
                  <a:schemeClr val="tx1">
                    <a:lumMod val="75000"/>
                  </a:schemeClr>
                </a:solidFill>
              </a:rPr>
              <a:t>health care – especially </a:t>
            </a:r>
            <a:r>
              <a:rPr lang="en-US" sz="3600" dirty="0">
                <a:solidFill>
                  <a:schemeClr val="tx1">
                    <a:lumMod val="75000"/>
                  </a:schemeClr>
                </a:solidFill>
              </a:rPr>
              <a:t>in </a:t>
            </a:r>
            <a:r>
              <a:rPr lang="en-US" sz="3600" dirty="0" smtClean="0">
                <a:solidFill>
                  <a:schemeClr val="tx1">
                    <a:lumMod val="75000"/>
                  </a:schemeClr>
                </a:solidFill>
              </a:rPr>
              <a:t>the hospital – is reflexive</a:t>
            </a:r>
          </a:p>
          <a:p>
            <a:pPr lvl="1">
              <a:spcBef>
                <a:spcPts val="1200"/>
              </a:spcBef>
              <a:spcAft>
                <a:spcPts val="1800"/>
              </a:spcAft>
            </a:pPr>
            <a:r>
              <a:rPr lang="en-US" sz="3200" dirty="0" smtClean="0">
                <a:solidFill>
                  <a:schemeClr val="tx2"/>
                </a:solidFill>
              </a:rPr>
              <a:t>If </a:t>
            </a:r>
            <a:r>
              <a:rPr lang="en-US" sz="3200" dirty="0">
                <a:solidFill>
                  <a:schemeClr val="tx2"/>
                </a:solidFill>
              </a:rPr>
              <a:t>a patient </a:t>
            </a:r>
            <a:r>
              <a:rPr lang="en-US" sz="3200" dirty="0" smtClean="0">
                <a:solidFill>
                  <a:schemeClr val="tx2"/>
                </a:solidFill>
              </a:rPr>
              <a:t>is hypoxemic: we give oxygen</a:t>
            </a:r>
          </a:p>
          <a:p>
            <a:pPr lvl="1">
              <a:spcBef>
                <a:spcPts val="1200"/>
              </a:spcBef>
              <a:spcAft>
                <a:spcPts val="1800"/>
              </a:spcAft>
            </a:pPr>
            <a:r>
              <a:rPr lang="en-US" sz="3200" dirty="0" smtClean="0">
                <a:solidFill>
                  <a:schemeClr val="tx2"/>
                </a:solidFill>
              </a:rPr>
              <a:t>Low BP: IV fluids</a:t>
            </a:r>
          </a:p>
          <a:p>
            <a:pPr lvl="1">
              <a:spcBef>
                <a:spcPts val="1200"/>
              </a:spcBef>
              <a:spcAft>
                <a:spcPts val="1800"/>
              </a:spcAft>
            </a:pPr>
            <a:r>
              <a:rPr lang="en-US" sz="3200" dirty="0" smtClean="0">
                <a:solidFill>
                  <a:schemeClr val="tx2"/>
                </a:solidFill>
              </a:rPr>
              <a:t>Positive blood cultures: antibiotics</a:t>
            </a:r>
          </a:p>
          <a:p>
            <a:pPr lvl="1">
              <a:spcBef>
                <a:spcPts val="1200"/>
              </a:spcBef>
              <a:spcAft>
                <a:spcPts val="1800"/>
              </a:spcAft>
            </a:pPr>
            <a:r>
              <a:rPr lang="en-US" sz="3200" dirty="0" smtClean="0">
                <a:solidFill>
                  <a:schemeClr val="tx2"/>
                </a:solidFill>
              </a:rPr>
              <a:t>Frequency, urgency, and dysuria: dx UTI</a:t>
            </a:r>
            <a:endParaRPr lang="en-US" sz="3600" dirty="0">
              <a:solidFill>
                <a:schemeClr val="tx1">
                  <a:lumMod val="75000"/>
                </a:schemeClr>
              </a:solidFill>
              <a:latin typeface="Arial" charset="0"/>
              <a:cs typeface="Times New Roman" pitchFamily="18" charset="0"/>
            </a:endParaRPr>
          </a:p>
        </p:txBody>
      </p:sp>
    </p:spTree>
    <p:extLst>
      <p:ext uri="{BB962C8B-B14F-4D97-AF65-F5344CB8AC3E}">
        <p14:creationId xmlns:p14="http://schemas.microsoft.com/office/powerpoint/2010/main" val="13388303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9955" name="Rectangle 3"/>
          <p:cNvSpPr>
            <a:spLocks noGrp="1" noChangeArrowheads="1"/>
          </p:cNvSpPr>
          <p:nvPr>
            <p:ph type="body" idx="1"/>
          </p:nvPr>
        </p:nvSpPr>
        <p:spPr>
          <a:xfrm>
            <a:off x="214312" y="1162050"/>
            <a:ext cx="9920288" cy="5479382"/>
          </a:xfrm>
        </p:spPr>
        <p:txBody>
          <a:bodyPr/>
          <a:lstStyle/>
          <a:p>
            <a:pPr>
              <a:spcBef>
                <a:spcPts val="1800"/>
              </a:spcBef>
              <a:spcAft>
                <a:spcPts val="1200"/>
              </a:spcAft>
            </a:pPr>
            <a:r>
              <a:rPr lang="en-US" sz="3600" dirty="0" smtClean="0">
                <a:solidFill>
                  <a:schemeClr val="tx1">
                    <a:lumMod val="75000"/>
                  </a:schemeClr>
                </a:solidFill>
              </a:rPr>
              <a:t>These </a:t>
            </a:r>
            <a:r>
              <a:rPr lang="en-US" sz="3600" dirty="0">
                <a:solidFill>
                  <a:schemeClr val="tx1">
                    <a:lumMod val="75000"/>
                  </a:schemeClr>
                </a:solidFill>
              </a:rPr>
              <a:t>rote responses are </a:t>
            </a:r>
            <a:r>
              <a:rPr lang="en-US" sz="3600" dirty="0" smtClean="0">
                <a:solidFill>
                  <a:schemeClr val="tx1">
                    <a:lumMod val="75000"/>
                  </a:schemeClr>
                </a:solidFill>
              </a:rPr>
              <a:t>usually helpful</a:t>
            </a:r>
          </a:p>
          <a:p>
            <a:pPr>
              <a:spcBef>
                <a:spcPts val="1800"/>
              </a:spcBef>
              <a:spcAft>
                <a:spcPts val="1200"/>
              </a:spcAft>
            </a:pPr>
            <a:r>
              <a:rPr lang="en-US" sz="3600" dirty="0" smtClean="0">
                <a:solidFill>
                  <a:schemeClr val="tx1">
                    <a:lumMod val="75000"/>
                  </a:schemeClr>
                </a:solidFill>
              </a:rPr>
              <a:t>However, this </a:t>
            </a:r>
            <a:r>
              <a:rPr lang="en-US" sz="3600" dirty="0">
                <a:solidFill>
                  <a:schemeClr val="tx1">
                    <a:lumMod val="75000"/>
                  </a:schemeClr>
                </a:solidFill>
              </a:rPr>
              <a:t>reflex-like approach </a:t>
            </a:r>
            <a:r>
              <a:rPr lang="en-US" sz="3600" dirty="0" smtClean="0">
                <a:solidFill>
                  <a:schemeClr val="tx1">
                    <a:lumMod val="75000"/>
                  </a:schemeClr>
                </a:solidFill>
              </a:rPr>
              <a:t>can lead to problems</a:t>
            </a:r>
          </a:p>
          <a:p>
            <a:pPr lvl="1">
              <a:spcBef>
                <a:spcPts val="1800"/>
              </a:spcBef>
              <a:spcAft>
                <a:spcPts val="1200"/>
              </a:spcAft>
            </a:pPr>
            <a:r>
              <a:rPr lang="en-US" sz="3200" dirty="0" smtClean="0">
                <a:solidFill>
                  <a:schemeClr val="tx2"/>
                </a:solidFill>
              </a:rPr>
              <a:t>Patient sick enough to be admitted from the ED: Foley catheter</a:t>
            </a:r>
          </a:p>
          <a:p>
            <a:pPr lvl="1">
              <a:spcBef>
                <a:spcPts val="1800"/>
              </a:spcBef>
              <a:spcAft>
                <a:spcPts val="1200"/>
              </a:spcAft>
            </a:pPr>
            <a:r>
              <a:rPr lang="en-US" sz="3200" dirty="0" smtClean="0">
                <a:solidFill>
                  <a:schemeClr val="tx2"/>
                </a:solidFill>
              </a:rPr>
              <a:t>Asymptomatic catheterized patient has a “dirty” urine: antibiotics</a:t>
            </a:r>
          </a:p>
        </p:txBody>
      </p:sp>
      <p:sp>
        <p:nvSpPr>
          <p:cNvPr id="2" name="Title 1"/>
          <p:cNvSpPr>
            <a:spLocks noGrp="1"/>
          </p:cNvSpPr>
          <p:nvPr>
            <p:ph type="title"/>
          </p:nvPr>
        </p:nvSpPr>
        <p:spPr>
          <a:xfrm>
            <a:off x="771525" y="209550"/>
            <a:ext cx="8743950" cy="1162050"/>
          </a:xfrm>
        </p:spPr>
        <p:txBody>
          <a:bodyPr/>
          <a:lstStyle/>
          <a:p>
            <a:r>
              <a:rPr lang="en-US" dirty="0">
                <a:solidFill>
                  <a:srgbClr val="FFFFFF"/>
                </a:solidFill>
                <a:latin typeface="Arial"/>
              </a:rPr>
              <a:t>A Dilemma</a:t>
            </a:r>
            <a:endParaRPr lang="en-US" dirty="0"/>
          </a:p>
        </p:txBody>
      </p:sp>
    </p:spTree>
    <p:extLst>
      <p:ext uri="{BB962C8B-B14F-4D97-AF65-F5344CB8AC3E}">
        <p14:creationId xmlns:p14="http://schemas.microsoft.com/office/powerpoint/2010/main" val="29202163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9954" name="Rectangle 2"/>
          <p:cNvSpPr>
            <a:spLocks noGrp="1" noChangeArrowheads="1"/>
          </p:cNvSpPr>
          <p:nvPr>
            <p:ph type="title"/>
          </p:nvPr>
        </p:nvSpPr>
        <p:spPr>
          <a:xfrm>
            <a:off x="0" y="232012"/>
            <a:ext cx="10287000" cy="1147530"/>
          </a:xfrm>
        </p:spPr>
        <p:txBody>
          <a:bodyPr/>
          <a:lstStyle/>
          <a:p>
            <a:r>
              <a:rPr lang="en-US" dirty="0" smtClean="0">
                <a:latin typeface="+mn-lt"/>
              </a:rPr>
              <a:t>One Possible Solution: </a:t>
            </a:r>
            <a:br>
              <a:rPr lang="en-US" dirty="0" smtClean="0">
                <a:latin typeface="+mn-lt"/>
              </a:rPr>
            </a:br>
            <a:r>
              <a:rPr lang="en-US" dirty="0" smtClean="0">
                <a:latin typeface="+mn-lt"/>
              </a:rPr>
              <a:t>“Medical Mindfulness”</a:t>
            </a:r>
            <a:endParaRPr lang="en-US" b="1" dirty="0">
              <a:solidFill>
                <a:schemeClr val="tx1"/>
              </a:solidFill>
              <a:latin typeface="+mn-lt"/>
            </a:endParaRPr>
          </a:p>
        </p:txBody>
      </p:sp>
      <p:pic>
        <p:nvPicPr>
          <p:cNvPr id="3074" name="Picture 2" descr="alt=&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778" y="1679798"/>
            <a:ext cx="6162675" cy="4579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6997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9955" name="Rectangle 3"/>
          <p:cNvSpPr>
            <a:spLocks noGrp="1" noChangeArrowheads="1"/>
          </p:cNvSpPr>
          <p:nvPr>
            <p:ph type="body" idx="1"/>
          </p:nvPr>
        </p:nvSpPr>
        <p:spPr>
          <a:xfrm>
            <a:off x="481264" y="1350850"/>
            <a:ext cx="9317256" cy="5213726"/>
          </a:xfrm>
        </p:spPr>
        <p:txBody>
          <a:bodyPr/>
          <a:lstStyle/>
          <a:p>
            <a:pPr>
              <a:spcBef>
                <a:spcPts val="1200"/>
              </a:spcBef>
              <a:spcAft>
                <a:spcPts val="600"/>
              </a:spcAft>
            </a:pPr>
            <a:r>
              <a:rPr lang="en-US" sz="3200" dirty="0" smtClean="0">
                <a:solidFill>
                  <a:schemeClr val="tx1">
                    <a:lumMod val="75000"/>
                  </a:schemeClr>
                </a:solidFill>
              </a:rPr>
              <a:t>Being </a:t>
            </a:r>
            <a:r>
              <a:rPr lang="en-US" sz="3200" dirty="0">
                <a:solidFill>
                  <a:schemeClr val="tx1">
                    <a:lumMod val="75000"/>
                  </a:schemeClr>
                </a:solidFill>
              </a:rPr>
              <a:t>in the moment and considering </a:t>
            </a:r>
            <a:r>
              <a:rPr lang="en-US" sz="3200" dirty="0" smtClean="0">
                <a:solidFill>
                  <a:schemeClr val="tx1">
                    <a:lumMod val="75000"/>
                  </a:schemeClr>
                </a:solidFill>
              </a:rPr>
              <a:t>decisions carefully </a:t>
            </a:r>
            <a:r>
              <a:rPr lang="en-US" sz="3200" dirty="0">
                <a:solidFill>
                  <a:schemeClr val="tx1">
                    <a:lumMod val="75000"/>
                  </a:schemeClr>
                </a:solidFill>
              </a:rPr>
              <a:t>before jumping to reflexive </a:t>
            </a:r>
            <a:r>
              <a:rPr lang="en-US" sz="3200" dirty="0" smtClean="0">
                <a:solidFill>
                  <a:schemeClr val="tx1">
                    <a:lumMod val="75000"/>
                  </a:schemeClr>
                </a:solidFill>
              </a:rPr>
              <a:t>action</a:t>
            </a:r>
          </a:p>
          <a:p>
            <a:pPr>
              <a:spcBef>
                <a:spcPts val="1200"/>
              </a:spcBef>
              <a:spcAft>
                <a:spcPts val="0"/>
              </a:spcAft>
            </a:pPr>
            <a:r>
              <a:rPr lang="en-US" sz="3200" dirty="0" smtClean="0">
                <a:solidFill>
                  <a:schemeClr val="tx1">
                    <a:lumMod val="75000"/>
                  </a:schemeClr>
                </a:solidFill>
              </a:rPr>
              <a:t>Daniel </a:t>
            </a:r>
            <a:r>
              <a:rPr lang="en-US" sz="3200" dirty="0" err="1" smtClean="0">
                <a:solidFill>
                  <a:schemeClr val="tx1">
                    <a:lumMod val="75000"/>
                  </a:schemeClr>
                </a:solidFill>
              </a:rPr>
              <a:t>Kahneman</a:t>
            </a:r>
            <a:r>
              <a:rPr lang="en-US" sz="3200" dirty="0" smtClean="0">
                <a:solidFill>
                  <a:schemeClr val="tx1">
                    <a:lumMod val="75000"/>
                  </a:schemeClr>
                </a:solidFill>
              </a:rPr>
              <a:t>:  </a:t>
            </a:r>
          </a:p>
          <a:p>
            <a:pPr lvl="1">
              <a:spcBef>
                <a:spcPts val="600"/>
              </a:spcBef>
              <a:spcAft>
                <a:spcPts val="600"/>
              </a:spcAft>
            </a:pPr>
            <a:r>
              <a:rPr lang="en-US" sz="2800" dirty="0" smtClean="0">
                <a:solidFill>
                  <a:schemeClr val="tx2"/>
                </a:solidFill>
              </a:rPr>
              <a:t>Intuition (System </a:t>
            </a:r>
            <a:r>
              <a:rPr lang="en-US" sz="2800" dirty="0">
                <a:solidFill>
                  <a:schemeClr val="tx2"/>
                </a:solidFill>
              </a:rPr>
              <a:t>1</a:t>
            </a:r>
            <a:r>
              <a:rPr lang="en-US" sz="2800" dirty="0" smtClean="0">
                <a:solidFill>
                  <a:schemeClr val="tx2"/>
                </a:solidFill>
              </a:rPr>
              <a:t>): fast, automatic, effortless and difficult </a:t>
            </a:r>
            <a:r>
              <a:rPr lang="en-US" sz="2800" dirty="0">
                <a:solidFill>
                  <a:schemeClr val="tx2"/>
                </a:solidFill>
              </a:rPr>
              <a:t>to </a:t>
            </a:r>
            <a:r>
              <a:rPr lang="en-US" sz="2800" dirty="0" smtClean="0">
                <a:solidFill>
                  <a:schemeClr val="tx2"/>
                </a:solidFill>
              </a:rPr>
              <a:t>alter</a:t>
            </a:r>
          </a:p>
          <a:p>
            <a:pPr lvl="1">
              <a:spcBef>
                <a:spcPts val="600"/>
              </a:spcBef>
              <a:spcAft>
                <a:spcPts val="600"/>
              </a:spcAft>
            </a:pPr>
            <a:r>
              <a:rPr lang="en-US" sz="2800" dirty="0" smtClean="0">
                <a:solidFill>
                  <a:schemeClr val="tx2"/>
                </a:solidFill>
              </a:rPr>
              <a:t>Reasoning (System </a:t>
            </a:r>
            <a:r>
              <a:rPr lang="en-US" sz="2800" dirty="0">
                <a:solidFill>
                  <a:schemeClr val="tx2"/>
                </a:solidFill>
              </a:rPr>
              <a:t>2</a:t>
            </a:r>
            <a:r>
              <a:rPr lang="en-US" sz="2800" dirty="0" smtClean="0">
                <a:solidFill>
                  <a:schemeClr val="tx2"/>
                </a:solidFill>
              </a:rPr>
              <a:t>): slower, effortful and flexible</a:t>
            </a:r>
          </a:p>
          <a:p>
            <a:pPr>
              <a:spcBef>
                <a:spcPts val="1200"/>
              </a:spcBef>
              <a:spcAft>
                <a:spcPts val="600"/>
              </a:spcAft>
            </a:pPr>
            <a:r>
              <a:rPr lang="en-US" sz="3200" dirty="0" smtClean="0">
                <a:solidFill>
                  <a:schemeClr val="tx1">
                    <a:lumMod val="75000"/>
                  </a:schemeClr>
                </a:solidFill>
              </a:rPr>
              <a:t>In medicine, we are constantly toggling </a:t>
            </a:r>
            <a:r>
              <a:rPr lang="en-US" sz="3200" dirty="0">
                <a:solidFill>
                  <a:schemeClr val="tx1">
                    <a:lumMod val="75000"/>
                  </a:schemeClr>
                </a:solidFill>
              </a:rPr>
              <a:t>back-and-forth between the reflexive and the </a:t>
            </a:r>
            <a:r>
              <a:rPr lang="en-US" sz="3200" dirty="0" smtClean="0">
                <a:solidFill>
                  <a:schemeClr val="tx1">
                    <a:lumMod val="75000"/>
                  </a:schemeClr>
                </a:solidFill>
              </a:rPr>
              <a:t>complex</a:t>
            </a:r>
          </a:p>
          <a:p>
            <a:pPr>
              <a:spcBef>
                <a:spcPts val="1200"/>
              </a:spcBef>
              <a:spcAft>
                <a:spcPts val="600"/>
              </a:spcAft>
            </a:pPr>
            <a:r>
              <a:rPr lang="en-US" sz="3200" dirty="0" smtClean="0">
                <a:solidFill>
                  <a:schemeClr val="tx1">
                    <a:lumMod val="75000"/>
                  </a:schemeClr>
                </a:solidFill>
              </a:rPr>
              <a:t>How can we apply this to everyday practice?</a:t>
            </a:r>
            <a:endParaRPr lang="en-US" sz="3200" dirty="0">
              <a:solidFill>
                <a:schemeClr val="tx1">
                  <a:lumMod val="75000"/>
                </a:schemeClr>
              </a:solidFill>
            </a:endParaRPr>
          </a:p>
        </p:txBody>
      </p:sp>
      <p:sp>
        <p:nvSpPr>
          <p:cNvPr id="5" name="Rectangle 2"/>
          <p:cNvSpPr>
            <a:spLocks noGrp="1" noChangeArrowheads="1"/>
          </p:cNvSpPr>
          <p:nvPr>
            <p:ph type="title"/>
          </p:nvPr>
        </p:nvSpPr>
        <p:spPr>
          <a:xfrm>
            <a:off x="771525" y="232012"/>
            <a:ext cx="8743950" cy="1146412"/>
          </a:xfrm>
        </p:spPr>
        <p:txBody>
          <a:bodyPr/>
          <a:lstStyle/>
          <a:p>
            <a:r>
              <a:rPr lang="en-US" dirty="0" smtClean="0">
                <a:latin typeface="+mn-lt"/>
              </a:rPr>
              <a:t>One Possible Solution: </a:t>
            </a:r>
            <a:br>
              <a:rPr lang="en-US" dirty="0" smtClean="0">
                <a:latin typeface="+mn-lt"/>
              </a:rPr>
            </a:br>
            <a:r>
              <a:rPr lang="en-US" dirty="0" smtClean="0">
                <a:latin typeface="+mn-lt"/>
              </a:rPr>
              <a:t>“Medical Mindfulness”</a:t>
            </a:r>
            <a:endParaRPr lang="en-US" b="1" dirty="0">
              <a:solidFill>
                <a:schemeClr val="tx1"/>
              </a:solidFill>
              <a:latin typeface="+mn-lt"/>
            </a:endParaRPr>
          </a:p>
        </p:txBody>
      </p:sp>
    </p:spTree>
    <p:extLst>
      <p:ext uri="{BB962C8B-B14F-4D97-AF65-F5344CB8AC3E}">
        <p14:creationId xmlns:p14="http://schemas.microsoft.com/office/powerpoint/2010/main" val="2116740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
            <a:ext cx="10287000" cy="1619250"/>
          </a:xfrm>
        </p:spPr>
        <p:txBody>
          <a:bodyPr>
            <a:normAutofit fontScale="90000"/>
          </a:bodyPr>
          <a:lstStyle/>
          <a:p>
            <a:r>
              <a:rPr lang="en-US" sz="4400" dirty="0" smtClean="0">
                <a:latin typeface="+mn-lt"/>
              </a:rPr>
              <a:t>Applying Mindfulness to Bedside Nursing: Catheter-Associated Urinary Tract Infection</a:t>
            </a:r>
            <a:r>
              <a:rPr lang="en-US" dirty="0" smtClean="0">
                <a:latin typeface="+mn-lt"/>
              </a:rPr>
              <a:t/>
            </a:r>
            <a:br>
              <a:rPr lang="en-US" dirty="0" smtClean="0">
                <a:latin typeface="+mn-lt"/>
              </a:rPr>
            </a:br>
            <a:r>
              <a:rPr lang="en-US" sz="2700" dirty="0" smtClean="0">
                <a:latin typeface="+mn-lt"/>
              </a:rPr>
              <a:t>(Kiyoshi-Teo et al. Infect </a:t>
            </a:r>
            <a:r>
              <a:rPr lang="en-US" sz="2700" dirty="0" err="1" smtClean="0">
                <a:latin typeface="+mn-lt"/>
              </a:rPr>
              <a:t>Cont</a:t>
            </a:r>
            <a:r>
              <a:rPr lang="en-US" sz="2700" dirty="0" smtClean="0">
                <a:latin typeface="+mn-lt"/>
              </a:rPr>
              <a:t> </a:t>
            </a:r>
            <a:r>
              <a:rPr lang="en-US" sz="2700" dirty="0" err="1" smtClean="0">
                <a:latin typeface="+mn-lt"/>
              </a:rPr>
              <a:t>Hosp</a:t>
            </a:r>
            <a:r>
              <a:rPr lang="en-US" sz="2700" dirty="0" smtClean="0">
                <a:latin typeface="+mn-lt"/>
              </a:rPr>
              <a:t> </a:t>
            </a:r>
            <a:r>
              <a:rPr lang="en-US" sz="2700" dirty="0" err="1" smtClean="0">
                <a:latin typeface="+mn-lt"/>
              </a:rPr>
              <a:t>Epid</a:t>
            </a:r>
            <a:r>
              <a:rPr lang="en-US" sz="2700" dirty="0" smtClean="0">
                <a:latin typeface="+mn-lt"/>
              </a:rPr>
              <a:t> 2013)</a:t>
            </a:r>
            <a:endParaRPr lang="en-US" sz="2700" dirty="0">
              <a:latin typeface="+mn-lt"/>
            </a:endParaRPr>
          </a:p>
        </p:txBody>
      </p:sp>
      <p:sp>
        <p:nvSpPr>
          <p:cNvPr id="3" name="Content Placeholder 2"/>
          <p:cNvSpPr>
            <a:spLocks noGrp="1"/>
          </p:cNvSpPr>
          <p:nvPr>
            <p:ph idx="1"/>
          </p:nvPr>
        </p:nvSpPr>
        <p:spPr>
          <a:xfrm>
            <a:off x="152401" y="1828801"/>
            <a:ext cx="10001249" cy="4914899"/>
          </a:xfrm>
        </p:spPr>
        <p:txBody>
          <a:bodyPr>
            <a:noAutofit/>
          </a:bodyPr>
          <a:lstStyle/>
          <a:p>
            <a:pPr>
              <a:lnSpc>
                <a:spcPct val="90000"/>
              </a:lnSpc>
              <a:spcBef>
                <a:spcPts val="1200"/>
              </a:spcBef>
              <a:spcAft>
                <a:spcPts val="1200"/>
              </a:spcAft>
            </a:pPr>
            <a:r>
              <a:rPr lang="en-US" sz="3200" dirty="0" smtClean="0">
                <a:solidFill>
                  <a:schemeClr val="tx1">
                    <a:lumMod val="75000"/>
                  </a:schemeClr>
                </a:solidFill>
              </a:rPr>
              <a:t>Taking a 5-second “pause” before…</a:t>
            </a:r>
          </a:p>
          <a:p>
            <a:pPr lvl="1">
              <a:lnSpc>
                <a:spcPct val="90000"/>
              </a:lnSpc>
              <a:spcBef>
                <a:spcPts val="1200"/>
              </a:spcBef>
              <a:spcAft>
                <a:spcPts val="1200"/>
              </a:spcAft>
            </a:pPr>
            <a:r>
              <a:rPr lang="en-US" sz="3000" dirty="0" smtClean="0">
                <a:solidFill>
                  <a:schemeClr val="tx2"/>
                </a:solidFill>
              </a:rPr>
              <a:t>Inserting an indwelling catheter </a:t>
            </a:r>
          </a:p>
          <a:p>
            <a:pPr lvl="1">
              <a:lnSpc>
                <a:spcPct val="90000"/>
              </a:lnSpc>
              <a:spcBef>
                <a:spcPts val="1200"/>
              </a:spcBef>
              <a:spcAft>
                <a:spcPts val="1200"/>
              </a:spcAft>
            </a:pPr>
            <a:r>
              <a:rPr lang="en-US" sz="3000" dirty="0" smtClean="0">
                <a:solidFill>
                  <a:schemeClr val="tx2"/>
                </a:solidFill>
              </a:rPr>
              <a:t>Emptying the drainage bag or transporting the patient </a:t>
            </a:r>
          </a:p>
          <a:p>
            <a:pPr>
              <a:lnSpc>
                <a:spcPct val="90000"/>
              </a:lnSpc>
              <a:spcBef>
                <a:spcPts val="1200"/>
              </a:spcBef>
              <a:spcAft>
                <a:spcPts val="1200"/>
              </a:spcAft>
            </a:pPr>
            <a:r>
              <a:rPr lang="en-US" sz="3200" dirty="0" smtClean="0">
                <a:solidFill>
                  <a:schemeClr val="tx1">
                    <a:lumMod val="75000"/>
                  </a:schemeClr>
                </a:solidFill>
              </a:rPr>
              <a:t>Asking…</a:t>
            </a:r>
          </a:p>
          <a:p>
            <a:pPr lvl="1">
              <a:lnSpc>
                <a:spcPct val="90000"/>
              </a:lnSpc>
              <a:spcBef>
                <a:spcPts val="1200"/>
              </a:spcBef>
              <a:spcAft>
                <a:spcPts val="1200"/>
              </a:spcAft>
            </a:pPr>
            <a:r>
              <a:rPr lang="en-US" sz="3000" dirty="0" smtClean="0">
                <a:solidFill>
                  <a:schemeClr val="tx2"/>
                </a:solidFill>
              </a:rPr>
              <a:t>Is it absolutely necessary to use an indwelling catheter in this patient? Can I use an alternative?</a:t>
            </a:r>
          </a:p>
          <a:p>
            <a:pPr lvl="1">
              <a:lnSpc>
                <a:spcPct val="90000"/>
              </a:lnSpc>
              <a:spcBef>
                <a:spcPts val="1200"/>
              </a:spcBef>
              <a:spcAft>
                <a:spcPts val="1200"/>
              </a:spcAft>
            </a:pPr>
            <a:r>
              <a:rPr lang="en-US" sz="3000" dirty="0" smtClean="0">
                <a:solidFill>
                  <a:schemeClr val="tx2"/>
                </a:solidFill>
              </a:rPr>
              <a:t>Am I using proper technique? Do I need to ask for help? Can the catheter be removed today?</a:t>
            </a:r>
          </a:p>
        </p:txBody>
      </p:sp>
    </p:spTree>
    <p:extLst>
      <p:ext uri="{BB962C8B-B14F-4D97-AF65-F5344CB8AC3E}">
        <p14:creationId xmlns:p14="http://schemas.microsoft.com/office/powerpoint/2010/main" val="2211854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p:cNvSpPr>
            <a:spLocks noGrp="1"/>
          </p:cNvSpPr>
          <p:nvPr>
            <p:ph type="title"/>
          </p:nvPr>
        </p:nvSpPr>
        <p:spPr/>
        <p:txBody>
          <a:bodyPr/>
          <a:lstStyle/>
          <a:p>
            <a:r>
              <a:rPr lang="en-US" dirty="0" smtClean="0"/>
              <a:t>title</a:t>
            </a:r>
            <a:endParaRPr lang="en-US" dirty="0"/>
          </a:p>
        </p:txBody>
      </p:sp>
      <p:pic>
        <p:nvPicPr>
          <p:cNvPr id="1377282" name="Picture 2" descr="determining the noninfectious complications of indwelling urethral cathete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724" y="1703323"/>
            <a:ext cx="10131552" cy="2941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7283" name="Picture 3" descr="alt=&quot;&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71122" y="76259"/>
            <a:ext cx="5944757"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182419" y="1111403"/>
            <a:ext cx="4004622" cy="646331"/>
          </a:xfrm>
          <a:prstGeom prst="rect">
            <a:avLst/>
          </a:prstGeom>
          <a:noFill/>
        </p:spPr>
        <p:txBody>
          <a:bodyPr wrap="none" rtlCol="0">
            <a:spAutoFit/>
          </a:bodyPr>
          <a:lstStyle/>
          <a:p>
            <a:r>
              <a:rPr lang="en-US" sz="2800" b="1" dirty="0" smtClean="0">
                <a:solidFill>
                  <a:srgbClr val="FFFF00"/>
                </a:solidFill>
                <a:latin typeface="Garamond" pitchFamily="18" charset="0"/>
              </a:rPr>
              <a:t>SEPTEMBER</a:t>
            </a:r>
            <a:r>
              <a:rPr lang="en-US" sz="3600" b="1" dirty="0" smtClean="0">
                <a:solidFill>
                  <a:srgbClr val="FFFF00"/>
                </a:solidFill>
                <a:latin typeface="Garamond" pitchFamily="18" charset="0"/>
              </a:rPr>
              <a:t> 17, 2013</a:t>
            </a:r>
            <a:endParaRPr lang="en-US" sz="3600" b="1" dirty="0">
              <a:solidFill>
                <a:srgbClr val="FFFF00"/>
              </a:solidFill>
              <a:latin typeface="Garamond" pitchFamily="18" charset="0"/>
            </a:endParaRPr>
          </a:p>
        </p:txBody>
      </p:sp>
      <p:sp>
        <p:nvSpPr>
          <p:cNvPr id="3" name="TextBox 2"/>
          <p:cNvSpPr txBox="1"/>
          <p:nvPr/>
        </p:nvSpPr>
        <p:spPr>
          <a:xfrm>
            <a:off x="77724" y="4795898"/>
            <a:ext cx="10131552" cy="1754326"/>
          </a:xfrm>
          <a:prstGeom prst="rect">
            <a:avLst/>
          </a:prstGeom>
          <a:noFill/>
        </p:spPr>
        <p:txBody>
          <a:bodyPr wrap="square" rtlCol="0">
            <a:spAutoFit/>
          </a:bodyPr>
          <a:lstStyle/>
          <a:p>
            <a:pPr algn="ctr"/>
            <a:r>
              <a:rPr lang="en-US" sz="3600" dirty="0" smtClean="0">
                <a:solidFill>
                  <a:srgbClr val="FFFF00"/>
                </a:solidFill>
              </a:rPr>
              <a:t>“Many </a:t>
            </a:r>
            <a:r>
              <a:rPr lang="en-US" sz="3600" dirty="0">
                <a:solidFill>
                  <a:srgbClr val="FFFF00"/>
                </a:solidFill>
              </a:rPr>
              <a:t>noninfectious </a:t>
            </a:r>
            <a:r>
              <a:rPr lang="en-US" sz="3600" dirty="0" smtClean="0">
                <a:solidFill>
                  <a:srgbClr val="FFFF00"/>
                </a:solidFill>
              </a:rPr>
              <a:t>catheter-associated complications are </a:t>
            </a:r>
            <a:r>
              <a:rPr lang="en-US" sz="3600" dirty="0">
                <a:solidFill>
                  <a:srgbClr val="FFFF00"/>
                </a:solidFill>
              </a:rPr>
              <a:t>at least as common as clinically significant urinary </a:t>
            </a:r>
            <a:r>
              <a:rPr lang="en-US" sz="3600" dirty="0" smtClean="0">
                <a:solidFill>
                  <a:srgbClr val="FFFF00"/>
                </a:solidFill>
              </a:rPr>
              <a:t>tract infections.”</a:t>
            </a:r>
            <a:endParaRPr lang="en-US" sz="3600" dirty="0">
              <a:solidFill>
                <a:srgbClr val="FFFF00"/>
              </a:solidFill>
            </a:endParaRPr>
          </a:p>
        </p:txBody>
      </p:sp>
    </p:spTree>
    <p:extLst>
      <p:ext uri="{BB962C8B-B14F-4D97-AF65-F5344CB8AC3E}">
        <p14:creationId xmlns:p14="http://schemas.microsoft.com/office/powerpoint/2010/main" val="31365917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514350" y="274638"/>
            <a:ext cx="9258300" cy="109696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a:latin typeface="+mn-lt"/>
              </a:rPr>
              <a:t>Conclusions</a:t>
            </a:r>
          </a:p>
        </p:txBody>
      </p:sp>
      <p:sp>
        <p:nvSpPr>
          <p:cNvPr id="70659" name="Rectangle 3"/>
          <p:cNvSpPr>
            <a:spLocks noGrp="1" noChangeArrowheads="1"/>
          </p:cNvSpPr>
          <p:nvPr>
            <p:ph type="body" idx="1"/>
          </p:nvPr>
        </p:nvSpPr>
        <p:spPr>
          <a:xfrm>
            <a:off x="238539" y="1586949"/>
            <a:ext cx="9811166" cy="4644887"/>
          </a:xfrm>
        </p:spPr>
        <p:txBody>
          <a:bodyPr/>
          <a:lstStyle/>
          <a:p>
            <a:pPr eaLnBrk="1" hangingPunct="1">
              <a:spcBef>
                <a:spcPct val="35000"/>
              </a:spcBef>
              <a:spcAft>
                <a:spcPct val="30000"/>
              </a:spcAft>
            </a:pPr>
            <a:r>
              <a:rPr lang="en-US" sz="3200" dirty="0" smtClean="0">
                <a:solidFill>
                  <a:schemeClr val="tx1">
                    <a:lumMod val="75000"/>
                  </a:schemeClr>
                </a:solidFill>
                <a:latin typeface="Arial" charset="0"/>
              </a:rPr>
              <a:t>CAUTI and indwelling catheter use are important patient safety issues</a:t>
            </a:r>
          </a:p>
          <a:p>
            <a:pPr eaLnBrk="1" hangingPunct="1">
              <a:spcBef>
                <a:spcPct val="35000"/>
              </a:spcBef>
              <a:spcAft>
                <a:spcPct val="30000"/>
              </a:spcAft>
            </a:pPr>
            <a:r>
              <a:rPr lang="en-US" sz="3200" dirty="0" smtClean="0">
                <a:solidFill>
                  <a:schemeClr val="tx1">
                    <a:lumMod val="75000"/>
                  </a:schemeClr>
                </a:solidFill>
                <a:latin typeface="Arial" charset="0"/>
              </a:rPr>
              <a:t>Proven approaches to reduce catheter use:  prevent CAUTI and other patient safety problems</a:t>
            </a:r>
          </a:p>
          <a:p>
            <a:pPr eaLnBrk="1" hangingPunct="1">
              <a:spcBef>
                <a:spcPct val="35000"/>
              </a:spcBef>
              <a:spcAft>
                <a:spcPct val="30000"/>
              </a:spcAft>
            </a:pPr>
            <a:r>
              <a:rPr lang="en-US" sz="3200" dirty="0" smtClean="0">
                <a:solidFill>
                  <a:schemeClr val="tx1">
                    <a:lumMod val="75000"/>
                  </a:schemeClr>
                </a:solidFill>
                <a:latin typeface="Arial" charset="0"/>
              </a:rPr>
              <a:t>Additional approaches if still unhappy with your CAUTI rates: Tiered approach, GPS, mindfulness</a:t>
            </a:r>
          </a:p>
          <a:p>
            <a:pPr eaLnBrk="1" hangingPunct="1">
              <a:spcBef>
                <a:spcPct val="35000"/>
              </a:spcBef>
              <a:spcAft>
                <a:spcPct val="30000"/>
              </a:spcAft>
            </a:pPr>
            <a:r>
              <a:rPr lang="en-US" sz="3200" dirty="0" smtClean="0">
                <a:solidFill>
                  <a:schemeClr val="tx1">
                    <a:lumMod val="75000"/>
                  </a:schemeClr>
                </a:solidFill>
                <a:latin typeface="Arial" charset="0"/>
              </a:rPr>
              <a:t>Thank you for your work on behalf of patients</a:t>
            </a:r>
            <a:endParaRPr lang="en-US" sz="3200" dirty="0">
              <a:solidFill>
                <a:schemeClr val="tx1">
                  <a:lumMod val="75000"/>
                </a:schemeClr>
              </a:solidFill>
              <a:latin typeface="Arial" charset="0"/>
            </a:endParaRPr>
          </a:p>
        </p:txBody>
      </p:sp>
    </p:spTree>
    <p:extLst>
      <p:ext uri="{BB962C8B-B14F-4D97-AF65-F5344CB8AC3E}">
        <p14:creationId xmlns:p14="http://schemas.microsoft.com/office/powerpoint/2010/main" val="14735711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6901" name="Rectangle 5"/>
          <p:cNvSpPr>
            <a:spLocks noGrp="1" noChangeArrowheads="1"/>
          </p:cNvSpPr>
          <p:nvPr>
            <p:ph type="title" sz="quarter"/>
          </p:nvPr>
        </p:nvSpPr>
        <p:spPr>
          <a:xfrm>
            <a:off x="352425" y="1203159"/>
            <a:ext cx="8743950" cy="4668252"/>
          </a:xfrm>
        </p:spPr>
        <p:txBody>
          <a:bodyPr/>
          <a:lstStyle/>
          <a:p>
            <a:r>
              <a:rPr lang="en-US" sz="7200" b="1" i="1" dirty="0">
                <a:solidFill>
                  <a:schemeClr val="tx1"/>
                </a:solidFill>
                <a:latin typeface="Arial" charset="0"/>
              </a:rPr>
              <a:t> </a:t>
            </a:r>
            <a:r>
              <a:rPr lang="en-US" sz="7200" b="1" i="1" dirty="0" smtClean="0">
                <a:solidFill>
                  <a:schemeClr val="tx1"/>
                </a:solidFill>
                <a:latin typeface="Arial" charset="0"/>
              </a:rPr>
              <a:t> </a:t>
            </a:r>
            <a:r>
              <a:rPr lang="en-US" sz="7200" b="1" i="1" dirty="0" smtClean="0">
                <a:solidFill>
                  <a:schemeClr val="tx1">
                    <a:lumMod val="75000"/>
                  </a:schemeClr>
                </a:solidFill>
                <a:latin typeface="Arial" charset="0"/>
              </a:rPr>
              <a:t>Thank </a:t>
            </a:r>
            <a:r>
              <a:rPr lang="en-US" sz="7200" b="1" i="1" dirty="0">
                <a:solidFill>
                  <a:schemeClr val="tx1">
                    <a:lumMod val="75000"/>
                  </a:schemeClr>
                </a:solidFill>
                <a:latin typeface="Arial" charset="0"/>
              </a:rPr>
              <a:t>you</a:t>
            </a:r>
            <a:r>
              <a:rPr lang="en-US" sz="7200" b="1" i="1" dirty="0" smtClean="0">
                <a:solidFill>
                  <a:schemeClr val="tx1">
                    <a:lumMod val="75000"/>
                  </a:schemeClr>
                </a:solidFill>
                <a:latin typeface="Arial" charset="0"/>
              </a:rPr>
              <a:t>!</a:t>
            </a:r>
            <a:br>
              <a:rPr lang="en-US" sz="7200" b="1" i="1" dirty="0" smtClean="0">
                <a:solidFill>
                  <a:schemeClr val="tx1">
                    <a:lumMod val="75000"/>
                  </a:schemeClr>
                </a:solidFill>
                <a:latin typeface="Arial" charset="0"/>
              </a:rPr>
            </a:br>
            <a:r>
              <a:rPr lang="en-US" sz="7200" b="1" i="1" dirty="0">
                <a:solidFill>
                  <a:schemeClr val="tx1"/>
                </a:solidFill>
                <a:latin typeface="Arial" charset="0"/>
              </a:rPr>
              <a:t/>
            </a:r>
            <a:br>
              <a:rPr lang="en-US" sz="7200" b="1" i="1" dirty="0">
                <a:solidFill>
                  <a:schemeClr val="tx1"/>
                </a:solidFill>
                <a:latin typeface="Arial" charset="0"/>
              </a:rPr>
            </a:br>
            <a:r>
              <a:rPr lang="en-US" sz="7200" b="1" i="1" dirty="0" smtClean="0">
                <a:solidFill>
                  <a:schemeClr val="tx1"/>
                </a:solidFill>
                <a:latin typeface="Arial" charset="0"/>
              </a:rPr>
              <a:t>      </a:t>
            </a:r>
            <a:r>
              <a:rPr lang="en-US" sz="5400" b="1" i="1" dirty="0" smtClean="0">
                <a:latin typeface="Arial" charset="0"/>
              </a:rPr>
              <a:t>www.catheterout.org</a:t>
            </a:r>
            <a:endParaRPr lang="en-US" sz="5400" b="1" i="1" dirty="0">
              <a:latin typeface="Arial" charset="0"/>
            </a:endParaRPr>
          </a:p>
        </p:txBody>
      </p:sp>
      <p:pic>
        <p:nvPicPr>
          <p:cNvPr id="3" name="Picture 2" descr="alt=&quot;&quot;"/>
          <p:cNvPicPr>
            <a:picLocks noChangeAspect="1"/>
          </p:cNvPicPr>
          <p:nvPr/>
        </p:nvPicPr>
        <p:blipFill>
          <a:blip r:embed="rId3" cstate="print"/>
          <a:stretch>
            <a:fillRect/>
          </a:stretch>
        </p:blipFill>
        <p:spPr>
          <a:xfrm>
            <a:off x="689009" y="4029963"/>
            <a:ext cx="1333045" cy="1149177"/>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dirty="0" smtClean="0">
                <a:latin typeface="+mn-lt"/>
              </a:rPr>
              <a:t>Funding</a:t>
            </a:r>
            <a:endParaRPr lang="en-US" dirty="0">
              <a:latin typeface="+mn-lt"/>
            </a:endParaRPr>
          </a:p>
        </p:txBody>
      </p:sp>
      <p:sp>
        <p:nvSpPr>
          <p:cNvPr id="3" name="Content Placeholder 2"/>
          <p:cNvSpPr>
            <a:spLocks noGrp="1"/>
          </p:cNvSpPr>
          <p:nvPr>
            <p:ph sz="quarter" idx="1"/>
          </p:nvPr>
        </p:nvSpPr>
        <p:spPr>
          <a:xfrm>
            <a:off x="771530" y="1828799"/>
            <a:ext cx="8340939" cy="4209393"/>
          </a:xfrm>
        </p:spPr>
        <p:txBody>
          <a:bodyPr/>
          <a:lstStyle/>
          <a:p>
            <a:pPr marL="0" indent="0">
              <a:buNone/>
            </a:pPr>
            <a:r>
              <a:rPr lang="en-US" sz="2400" dirty="0"/>
              <a:t>Prepared by the Health Research &amp; Educational Trust of the American Hospital Association with contract funding provided by the Agency for Healthcare Research and Quality through the contract,</a:t>
            </a:r>
            <a:r>
              <a:rPr lang="en-US" sz="2400" b="1" dirty="0"/>
              <a:t> </a:t>
            </a:r>
            <a:r>
              <a:rPr lang="en-US" sz="2400" dirty="0"/>
              <a:t>“National Implementation of Comprehensive Unit-based Safety Program (CUSP) to Reduce Catheter-Associated Urinary Tract Infection (CAUTI), project number HHSA290201000025I/HHSA29032001T, Task Order #1.”</a:t>
            </a:r>
          </a:p>
          <a:p>
            <a:pPr marL="0" indent="0">
              <a:buNone/>
            </a:pPr>
            <a:endParaRPr lang="en-US" dirty="0"/>
          </a:p>
        </p:txBody>
      </p:sp>
    </p:spTree>
    <p:extLst>
      <p:ext uri="{BB962C8B-B14F-4D97-AF65-F5344CB8AC3E}">
        <p14:creationId xmlns:p14="http://schemas.microsoft.com/office/powerpoint/2010/main" val="2601964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falls"/>
          <p:cNvGrpSpPr/>
          <p:nvPr/>
        </p:nvGrpSpPr>
        <p:grpSpPr>
          <a:xfrm>
            <a:off x="257177" y="4432059"/>
            <a:ext cx="1879118" cy="1257916"/>
            <a:chOff x="960396" y="3138011"/>
            <a:chExt cx="1920051" cy="1344056"/>
          </a:xfrm>
          <a:solidFill>
            <a:srgbClr val="FFFF00"/>
          </a:solidFill>
        </p:grpSpPr>
        <p:sp>
          <p:nvSpPr>
            <p:cNvPr id="9" name="Oval 8"/>
            <p:cNvSpPr/>
            <p:nvPr/>
          </p:nvSpPr>
          <p:spPr>
            <a:xfrm>
              <a:off x="960396" y="3138011"/>
              <a:ext cx="1920051" cy="1344056"/>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Oval 4"/>
            <p:cNvSpPr/>
            <p:nvPr/>
          </p:nvSpPr>
          <p:spPr>
            <a:xfrm>
              <a:off x="1241581" y="3334843"/>
              <a:ext cx="1357681" cy="9503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800" kern="1200" dirty="0" smtClean="0">
                  <a:solidFill>
                    <a:srgbClr val="000000"/>
                  </a:solidFill>
                  <a:latin typeface="Calibri"/>
                  <a:cs typeface="Calibri"/>
                </a:rPr>
                <a:t>Falls</a:t>
              </a:r>
              <a:endParaRPr lang="en-US" sz="2800" kern="1200" dirty="0">
                <a:solidFill>
                  <a:srgbClr val="000000"/>
                </a:solidFill>
                <a:latin typeface="Calibri"/>
                <a:cs typeface="Calibri"/>
              </a:endParaRPr>
            </a:p>
          </p:txBody>
        </p:sp>
      </p:grpSp>
      <p:grpSp>
        <p:nvGrpSpPr>
          <p:cNvPr id="15" name="Group 14" descr="the interaction between patient safety issues and urinary catheters"/>
          <p:cNvGrpSpPr/>
          <p:nvPr/>
        </p:nvGrpSpPr>
        <p:grpSpPr>
          <a:xfrm>
            <a:off x="241337" y="1328206"/>
            <a:ext cx="9728126" cy="5377394"/>
            <a:chOff x="214520" y="1328206"/>
            <a:chExt cx="8647223" cy="5529794"/>
          </a:xfrm>
        </p:grpSpPr>
        <p:graphicFrame>
          <p:nvGraphicFramePr>
            <p:cNvPr id="4" name="Diagram 3" descr="This graph denotes that all of the concepts shown fall under the Partnership for Patients effort currently occuring under the direction of the CDC.&#10;&#10;The graph depicts all of the different ways, besides CAUTIs, that can inflict Urinary Catheter Harm. The examples include, Pressure ulcers, increased length of stay, patient discomfort, immobility, trauma. All of these items could lead to a VTA or potentially a patient fall."/>
            <p:cNvGraphicFramePr/>
            <p:nvPr>
              <p:extLst>
                <p:ext uri="{D42A27DB-BD31-4B8C-83A1-F6EECF244321}">
                  <p14:modId xmlns:p14="http://schemas.microsoft.com/office/powerpoint/2010/main" val="62016161"/>
                </p:ext>
              </p:extLst>
            </p:nvPr>
          </p:nvGraphicFramePr>
          <p:xfrm>
            <a:off x="1371600" y="1328206"/>
            <a:ext cx="7490143" cy="5529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14520" y="1676400"/>
              <a:ext cx="2879586" cy="854548"/>
            </a:xfrm>
            <a:prstGeom prst="rect">
              <a:avLst/>
            </a:prstGeom>
            <a:noFill/>
          </p:spPr>
          <p:txBody>
            <a:bodyPr wrap="square" rtlCol="0">
              <a:spAutoFit/>
            </a:bodyPr>
            <a:lstStyle/>
            <a:p>
              <a:pPr algn="ctr"/>
              <a:r>
                <a:rPr lang="en-US" b="1" i="1" dirty="0" smtClean="0">
                  <a:solidFill>
                    <a:srgbClr val="FFFF00"/>
                  </a:solidFill>
                  <a:latin typeface="+mn-lt"/>
                </a:rPr>
                <a:t>Partnership for Patients</a:t>
              </a:r>
              <a:endParaRPr lang="en-US" b="1" i="1" dirty="0">
                <a:solidFill>
                  <a:srgbClr val="FFFF00"/>
                </a:solidFill>
                <a:latin typeface="+mn-lt"/>
              </a:endParaRPr>
            </a:p>
          </p:txBody>
        </p:sp>
      </p:grpSp>
      <p:cxnSp>
        <p:nvCxnSpPr>
          <p:cNvPr id="6" name="Straight Arrow Connector 5" descr="alt=&quot;&quot;"/>
          <p:cNvCxnSpPr/>
          <p:nvPr/>
        </p:nvCxnSpPr>
        <p:spPr>
          <a:xfrm flipH="1" flipV="1">
            <a:off x="1971675" y="3753215"/>
            <a:ext cx="1000125" cy="997691"/>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grpSp>
        <p:nvGrpSpPr>
          <p:cNvPr id="11" name="Group 10" descr="alt=&quot;&quot;"/>
          <p:cNvGrpSpPr/>
          <p:nvPr/>
        </p:nvGrpSpPr>
        <p:grpSpPr>
          <a:xfrm>
            <a:off x="239161" y="2603259"/>
            <a:ext cx="1990234" cy="1257916"/>
            <a:chOff x="960396" y="3138011"/>
            <a:chExt cx="1920051" cy="1344056"/>
          </a:xfrm>
          <a:solidFill>
            <a:srgbClr val="FFFF00"/>
          </a:solidFill>
        </p:grpSpPr>
        <p:sp>
          <p:nvSpPr>
            <p:cNvPr id="12" name="Oval 11"/>
            <p:cNvSpPr/>
            <p:nvPr/>
          </p:nvSpPr>
          <p:spPr>
            <a:xfrm>
              <a:off x="960396" y="3138011"/>
              <a:ext cx="1920051" cy="1344056"/>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Oval 4"/>
            <p:cNvSpPr/>
            <p:nvPr/>
          </p:nvSpPr>
          <p:spPr>
            <a:xfrm>
              <a:off x="1259990" y="3334843"/>
              <a:ext cx="1357681" cy="9503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kern="1200" dirty="0" smtClean="0">
                  <a:solidFill>
                    <a:srgbClr val="000000"/>
                  </a:solidFill>
                  <a:latin typeface="Calibri"/>
                  <a:cs typeface="Calibri"/>
                </a:rPr>
                <a:t>Venous </a:t>
              </a:r>
              <a:r>
                <a:rPr lang="en-US" kern="1200" dirty="0" err="1" smtClean="0">
                  <a:solidFill>
                    <a:srgbClr val="000000"/>
                  </a:solidFill>
                  <a:latin typeface="Calibri"/>
                  <a:cs typeface="Calibri"/>
                </a:rPr>
                <a:t>thrombo</a:t>
              </a:r>
              <a:r>
                <a:rPr lang="en-US" kern="1200" dirty="0" smtClean="0">
                  <a:solidFill>
                    <a:srgbClr val="000000"/>
                  </a:solidFill>
                  <a:latin typeface="Calibri"/>
                  <a:cs typeface="Calibri"/>
                </a:rPr>
                <a:t>-embolism</a:t>
              </a:r>
              <a:endParaRPr lang="en-US" kern="1200" dirty="0">
                <a:solidFill>
                  <a:srgbClr val="000000"/>
                </a:solidFill>
                <a:latin typeface="Calibri"/>
                <a:cs typeface="Calibri"/>
              </a:endParaRPr>
            </a:p>
          </p:txBody>
        </p:sp>
      </p:grpSp>
      <p:sp>
        <p:nvSpPr>
          <p:cNvPr id="2" name="Title 1"/>
          <p:cNvSpPr>
            <a:spLocks noGrp="1"/>
          </p:cNvSpPr>
          <p:nvPr>
            <p:ph type="title"/>
          </p:nvPr>
        </p:nvSpPr>
        <p:spPr>
          <a:xfrm>
            <a:off x="0" y="236482"/>
            <a:ext cx="10287000" cy="1058917"/>
          </a:xfrm>
        </p:spPr>
        <p:txBody>
          <a:bodyPr>
            <a:noAutofit/>
          </a:bodyPr>
          <a:lstStyle/>
          <a:p>
            <a:r>
              <a:rPr lang="en-US" dirty="0" smtClean="0">
                <a:solidFill>
                  <a:srgbClr val="FFFFFF"/>
                </a:solidFill>
                <a:latin typeface="Arial" pitchFamily="34" charset="0"/>
                <a:cs typeface="Arial" pitchFamily="34" charset="0"/>
              </a:rPr>
              <a:t>Addressing</a:t>
            </a:r>
            <a:r>
              <a:rPr lang="en-US" baseline="0" dirty="0" smtClean="0">
                <a:solidFill>
                  <a:srgbClr val="FFFFFF"/>
                </a:solidFill>
                <a:latin typeface="Arial" pitchFamily="34" charset="0"/>
                <a:cs typeface="Arial" pitchFamily="34" charset="0"/>
              </a:rPr>
              <a:t> CAUTI</a:t>
            </a:r>
            <a:r>
              <a:rPr lang="en-US" dirty="0" smtClean="0">
                <a:solidFill>
                  <a:srgbClr val="FFFFFF"/>
                </a:solidFill>
                <a:latin typeface="Arial" pitchFamily="34" charset="0"/>
                <a:cs typeface="Arial" pitchFamily="34" charset="0"/>
              </a:rPr>
              <a:t> Prevention with</a:t>
            </a:r>
            <a:r>
              <a:rPr lang="en-US" baseline="0" dirty="0" smtClean="0">
                <a:solidFill>
                  <a:srgbClr val="FFFFFF"/>
                </a:solidFill>
                <a:latin typeface="Arial" pitchFamily="34" charset="0"/>
                <a:cs typeface="Arial" pitchFamily="34" charset="0"/>
              </a:rPr>
              <a:t>in the </a:t>
            </a:r>
            <a:br>
              <a:rPr lang="en-US" baseline="0" dirty="0" smtClean="0">
                <a:solidFill>
                  <a:srgbClr val="FFFFFF"/>
                </a:solidFill>
                <a:latin typeface="Arial" pitchFamily="34" charset="0"/>
                <a:cs typeface="Arial" pitchFamily="34" charset="0"/>
              </a:rPr>
            </a:br>
            <a:r>
              <a:rPr lang="en-US" baseline="0" dirty="0" smtClean="0">
                <a:solidFill>
                  <a:srgbClr val="FFFFFF"/>
                </a:solidFill>
                <a:latin typeface="Arial" pitchFamily="34" charset="0"/>
                <a:cs typeface="Arial" pitchFamily="34" charset="0"/>
              </a:rPr>
              <a:t>Broader Patient Safety Context</a:t>
            </a:r>
            <a:endParaRPr lang="en-US" dirty="0">
              <a:solidFill>
                <a:srgbClr val="FFFFFF"/>
              </a:solidFill>
              <a:latin typeface="Arial" pitchFamily="34" charset="0"/>
              <a:cs typeface="Arial" pitchFamily="34" charset="0"/>
            </a:endParaRPr>
          </a:p>
        </p:txBody>
      </p:sp>
      <p:cxnSp>
        <p:nvCxnSpPr>
          <p:cNvPr id="14" name="Straight Arrow Connector 13" descr="alt=&quot;&quot;"/>
          <p:cNvCxnSpPr/>
          <p:nvPr/>
        </p:nvCxnSpPr>
        <p:spPr>
          <a:xfrm flipH="1">
            <a:off x="2078748" y="5227983"/>
            <a:ext cx="893052" cy="183102"/>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599582" y="6353050"/>
            <a:ext cx="3906078" cy="369332"/>
          </a:xfrm>
          <a:prstGeom prst="rect">
            <a:avLst/>
          </a:prstGeom>
          <a:noFill/>
        </p:spPr>
        <p:txBody>
          <a:bodyPr wrap="square" rtlCol="0">
            <a:spAutoFit/>
          </a:bodyPr>
          <a:lstStyle/>
          <a:p>
            <a:r>
              <a:rPr lang="en-US" sz="1800" dirty="0" smtClean="0"/>
              <a:t>(Slide courtesy of Mohamad Fakih)</a:t>
            </a:r>
            <a:endParaRPr lang="en-US" sz="1800" dirty="0"/>
          </a:p>
        </p:txBody>
      </p:sp>
    </p:spTree>
    <p:extLst>
      <p:ext uri="{BB962C8B-B14F-4D97-AF65-F5344CB8AC3E}">
        <p14:creationId xmlns:p14="http://schemas.microsoft.com/office/powerpoint/2010/main" val="3574223357"/>
      </p:ext>
    </p:extLst>
  </p:cSld>
  <p:clrMapOvr>
    <a:masterClrMapping/>
  </p:clrMapOvr>
  <p:transition advClick="0" advTm="1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2019300"/>
            <a:ext cx="8743950" cy="2000250"/>
          </a:xfrm>
        </p:spPr>
        <p:txBody>
          <a:bodyPr/>
          <a:lstStyle/>
          <a:p>
            <a:r>
              <a:rPr lang="en-US" sz="4800" i="1" dirty="0">
                <a:solidFill>
                  <a:srgbClr val="FFFF00"/>
                </a:solidFill>
                <a:latin typeface="Arial" pitchFamily="34" charset="0"/>
                <a:cs typeface="Arial" pitchFamily="34" charset="0"/>
              </a:rPr>
              <a:t>How can we reduce catheter use and prevent CAUTI</a:t>
            </a:r>
            <a:r>
              <a:rPr lang="en-US" sz="4800" i="1" dirty="0" smtClean="0">
                <a:solidFill>
                  <a:srgbClr val="FFFF00"/>
                </a:solidFill>
                <a:latin typeface="Arial" pitchFamily="34" charset="0"/>
                <a:cs typeface="Arial" pitchFamily="34" charset="0"/>
              </a:rPr>
              <a:t>?</a:t>
            </a:r>
            <a:endParaRPr lang="en-US" sz="4800" dirty="0"/>
          </a:p>
        </p:txBody>
      </p:sp>
    </p:spTree>
    <p:extLst>
      <p:ext uri="{BB962C8B-B14F-4D97-AF65-F5344CB8AC3E}">
        <p14:creationId xmlns:p14="http://schemas.microsoft.com/office/powerpoint/2010/main" val="3296768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7"/>
          <p:cNvSpPr>
            <a:spLocks noGrp="1" noChangeArrowheads="1"/>
          </p:cNvSpPr>
          <p:nvPr>
            <p:ph type="title"/>
          </p:nvPr>
        </p:nvSpPr>
        <p:spPr>
          <a:xfrm>
            <a:off x="0" y="-203200"/>
            <a:ext cx="10287000" cy="1435100"/>
          </a:xfrm>
        </p:spPr>
        <p:txBody>
          <a:bodyPr rIns="30479"/>
          <a:lstStyle/>
          <a:p>
            <a:pPr marL="39688" indent="-39688" eaLnBrk="1" hangingPunct="1">
              <a:defRPr/>
            </a:pPr>
            <a:r>
              <a:rPr lang="en-US" sz="3800" dirty="0" smtClean="0">
                <a:solidFill>
                  <a:srgbClr val="FFFF00"/>
                </a:solidFill>
                <a:latin typeface="+mn-lt"/>
                <a:cs typeface="Arial Italic" charset="0"/>
                <a:sym typeface="Arial Italic" charset="0"/>
              </a:rPr>
              <a:t>Disrupting </a:t>
            </a:r>
            <a:r>
              <a:rPr lang="en-US" sz="3800" dirty="0" smtClean="0">
                <a:solidFill>
                  <a:srgbClr val="FFFF00"/>
                </a:solidFill>
                <a:latin typeface="+mn-lt"/>
                <a:cs typeface="Arial" charset="0"/>
                <a:sym typeface="Arial" charset="0"/>
              </a:rPr>
              <a:t>the Lifecycle of the Urinary Catheter</a:t>
            </a:r>
            <a:endParaRPr lang="en-US" sz="3800" dirty="0" smtClean="0">
              <a:solidFill>
                <a:srgbClr val="FFFF00"/>
              </a:solidFill>
              <a:latin typeface="+mn-lt"/>
              <a:ea typeface="ヒラギノ角ゴ ProN W3" charset="0"/>
              <a:cs typeface="ヒラギノ角ゴ ProN W3" charset="0"/>
              <a:sym typeface="Arial" charset="0"/>
            </a:endParaRPr>
          </a:p>
        </p:txBody>
      </p:sp>
      <p:grpSp>
        <p:nvGrpSpPr>
          <p:cNvPr id="3" name="Group 2" descr="lifecycle of a urinary catheter"/>
          <p:cNvGrpSpPr/>
          <p:nvPr/>
        </p:nvGrpSpPr>
        <p:grpSpPr>
          <a:xfrm>
            <a:off x="166128" y="1062682"/>
            <a:ext cx="10108172" cy="5727358"/>
            <a:chOff x="166128" y="1062682"/>
            <a:chExt cx="10108172" cy="5727358"/>
          </a:xfrm>
        </p:grpSpPr>
        <p:pic>
          <p:nvPicPr>
            <p:cNvPr id="5122" name="Picture 1" descr="alt=&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0" y="2881313"/>
              <a:ext cx="2679700"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5123" name="Oval 2" descr="alt=&quot;&quot;"/>
            <p:cNvSpPr>
              <a:spLocks/>
            </p:cNvSpPr>
            <p:nvPr/>
          </p:nvSpPr>
          <p:spPr bwMode="auto">
            <a:xfrm>
              <a:off x="3124200" y="2032000"/>
              <a:ext cx="4114800" cy="3784600"/>
            </a:xfrm>
            <a:prstGeom prst="ellipse">
              <a:avLst/>
            </a:prstGeom>
            <a:noFill/>
            <a:ln w="889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24" name="AutoShape 3"/>
            <p:cNvSpPr>
              <a:spLocks/>
            </p:cNvSpPr>
            <p:nvPr/>
          </p:nvSpPr>
          <p:spPr bwMode="auto">
            <a:xfrm>
              <a:off x="2832100" y="3708400"/>
              <a:ext cx="596900" cy="444500"/>
            </a:xfrm>
            <a:prstGeom prst="triangle">
              <a:avLst>
                <a:gd name="adj" fmla="val 50000"/>
              </a:avLst>
            </a:prstGeom>
            <a:solidFill>
              <a:srgbClr val="FFFF66"/>
            </a:solidFill>
            <a:ln w="9525">
              <a:solidFill>
                <a:schemeClr val="tx1"/>
              </a:solidFill>
              <a:round/>
              <a:headEnd/>
              <a:tailEnd/>
            </a:ln>
          </p:spPr>
          <p:txBody>
            <a:bodyPr lIns="0" tIns="0" rIns="0" bIns="0"/>
            <a:lstStyle/>
            <a:p>
              <a:endParaRPr lang="en-US"/>
            </a:p>
          </p:txBody>
        </p:sp>
        <p:sp>
          <p:nvSpPr>
            <p:cNvPr id="5125" name="AutoShape 4"/>
            <p:cNvSpPr>
              <a:spLocks/>
            </p:cNvSpPr>
            <p:nvPr/>
          </p:nvSpPr>
          <p:spPr bwMode="auto">
            <a:xfrm rot="10800000">
              <a:off x="6934200" y="3719513"/>
              <a:ext cx="596900" cy="444500"/>
            </a:xfrm>
            <a:prstGeom prst="triangle">
              <a:avLst>
                <a:gd name="adj" fmla="val 50000"/>
              </a:avLst>
            </a:prstGeom>
            <a:solidFill>
              <a:srgbClr val="FFFF66"/>
            </a:solidFill>
            <a:ln w="9525">
              <a:solidFill>
                <a:schemeClr val="tx1"/>
              </a:solidFill>
              <a:round/>
              <a:headEnd/>
              <a:tailEnd/>
            </a:ln>
          </p:spPr>
          <p:txBody>
            <a:bodyPr lIns="0" tIns="0" rIns="0" bIns="0"/>
            <a:lstStyle/>
            <a:p>
              <a:endParaRPr lang="en-US"/>
            </a:p>
          </p:txBody>
        </p:sp>
        <p:sp>
          <p:nvSpPr>
            <p:cNvPr id="5126" name="AutoShape 5"/>
            <p:cNvSpPr>
              <a:spLocks/>
            </p:cNvSpPr>
            <p:nvPr/>
          </p:nvSpPr>
          <p:spPr bwMode="auto">
            <a:xfrm rot="-9141241">
              <a:off x="4775200" y="1890713"/>
              <a:ext cx="596900" cy="444500"/>
            </a:xfrm>
            <a:prstGeom prst="triangle">
              <a:avLst>
                <a:gd name="adj" fmla="val 50000"/>
              </a:avLst>
            </a:prstGeom>
            <a:solidFill>
              <a:srgbClr val="FFFF66"/>
            </a:solidFill>
            <a:ln w="9525">
              <a:solidFill>
                <a:schemeClr val="tx1"/>
              </a:solidFill>
              <a:round/>
              <a:headEnd/>
              <a:tailEnd/>
            </a:ln>
          </p:spPr>
          <p:txBody>
            <a:bodyPr lIns="0" tIns="0" rIns="0" bIns="0"/>
            <a:lstStyle/>
            <a:p>
              <a:endParaRPr lang="en-US"/>
            </a:p>
          </p:txBody>
        </p:sp>
        <p:sp>
          <p:nvSpPr>
            <p:cNvPr id="5127" name="AutoShape 6"/>
            <p:cNvSpPr>
              <a:spLocks/>
            </p:cNvSpPr>
            <p:nvPr/>
          </p:nvSpPr>
          <p:spPr bwMode="auto">
            <a:xfrm rot="1857825">
              <a:off x="4889500" y="5537200"/>
              <a:ext cx="596900" cy="444500"/>
            </a:xfrm>
            <a:prstGeom prst="triangle">
              <a:avLst>
                <a:gd name="adj" fmla="val 50000"/>
              </a:avLst>
            </a:prstGeom>
            <a:solidFill>
              <a:srgbClr val="FFFF66"/>
            </a:solidFill>
            <a:ln w="9525">
              <a:solidFill>
                <a:schemeClr val="tx1"/>
              </a:solidFill>
              <a:round/>
              <a:headEnd/>
              <a:tailEnd/>
            </a:ln>
          </p:spPr>
          <p:txBody>
            <a:bodyPr lIns="0" tIns="0" rIns="0" bIns="0"/>
            <a:lstStyle/>
            <a:p>
              <a:endParaRPr lang="en-US"/>
            </a:p>
          </p:txBody>
        </p:sp>
        <p:sp>
          <p:nvSpPr>
            <p:cNvPr id="5129" name="Rectangle 8"/>
            <p:cNvSpPr>
              <a:spLocks/>
            </p:cNvSpPr>
            <p:nvPr/>
          </p:nvSpPr>
          <p:spPr bwMode="auto">
            <a:xfrm>
              <a:off x="4946650" y="1841500"/>
              <a:ext cx="2529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dirty="0">
                  <a:solidFill>
                    <a:srgbClr val="000000"/>
                  </a:solidFill>
                  <a:ea typeface="MS PGothic" pitchFamily="34" charset="-128"/>
                </a:rPr>
                <a:t>1</a:t>
              </a:r>
            </a:p>
          </p:txBody>
        </p:sp>
        <p:sp>
          <p:nvSpPr>
            <p:cNvPr id="5130" name="Rectangle 9"/>
            <p:cNvSpPr>
              <a:spLocks/>
            </p:cNvSpPr>
            <p:nvPr/>
          </p:nvSpPr>
          <p:spPr bwMode="auto">
            <a:xfrm>
              <a:off x="2990850" y="3784600"/>
              <a:ext cx="2529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dirty="0">
                  <a:solidFill>
                    <a:srgbClr val="000000"/>
                  </a:solidFill>
                  <a:ea typeface="MS PGothic" pitchFamily="34" charset="-128"/>
                </a:rPr>
                <a:t>4</a:t>
              </a:r>
            </a:p>
          </p:txBody>
        </p:sp>
        <p:sp>
          <p:nvSpPr>
            <p:cNvPr id="5131" name="Rectangle 10"/>
            <p:cNvSpPr>
              <a:spLocks/>
            </p:cNvSpPr>
            <p:nvPr/>
          </p:nvSpPr>
          <p:spPr bwMode="auto">
            <a:xfrm>
              <a:off x="5016500" y="5638800"/>
              <a:ext cx="2529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dirty="0">
                  <a:solidFill>
                    <a:srgbClr val="000000"/>
                  </a:solidFill>
                  <a:ea typeface="MS PGothic" pitchFamily="34" charset="-128"/>
                </a:rPr>
                <a:t>3</a:t>
              </a:r>
            </a:p>
          </p:txBody>
        </p:sp>
        <p:sp>
          <p:nvSpPr>
            <p:cNvPr id="5132" name="Rectangle 11"/>
            <p:cNvSpPr>
              <a:spLocks/>
            </p:cNvSpPr>
            <p:nvPr/>
          </p:nvSpPr>
          <p:spPr bwMode="auto">
            <a:xfrm>
              <a:off x="7092950" y="3676650"/>
              <a:ext cx="2529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dirty="0">
                  <a:solidFill>
                    <a:srgbClr val="000000"/>
                  </a:solidFill>
                  <a:ea typeface="MS PGothic" pitchFamily="34" charset="-128"/>
                </a:rPr>
                <a:t>2</a:t>
              </a:r>
            </a:p>
          </p:txBody>
        </p:sp>
        <p:sp>
          <p:nvSpPr>
            <p:cNvPr id="5133" name="Rectangle 12"/>
            <p:cNvSpPr>
              <a:spLocks/>
            </p:cNvSpPr>
            <p:nvPr/>
          </p:nvSpPr>
          <p:spPr bwMode="auto">
            <a:xfrm>
              <a:off x="1288778" y="1156156"/>
              <a:ext cx="85388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800" dirty="0">
                  <a:solidFill>
                    <a:srgbClr val="FFFFFF"/>
                  </a:solidFill>
                  <a:ea typeface="MS PGothic" pitchFamily="34" charset="-128"/>
                </a:rPr>
                <a:t>1.  </a:t>
              </a:r>
              <a:r>
                <a:rPr lang="en-US" sz="2800" dirty="0" smtClean="0">
                  <a:solidFill>
                    <a:srgbClr val="FFFFFF"/>
                  </a:solidFill>
                  <a:ea typeface="MS PGothic" pitchFamily="34" charset="-128"/>
                </a:rPr>
                <a:t>Preventing </a:t>
              </a:r>
              <a:r>
                <a:rPr lang="en-US" sz="2800" dirty="0">
                  <a:solidFill>
                    <a:srgbClr val="FFFFFF"/>
                  </a:solidFill>
                  <a:ea typeface="MS PGothic" pitchFamily="34" charset="-128"/>
                </a:rPr>
                <a:t>Unnecessary and Improper Placement</a:t>
              </a:r>
            </a:p>
          </p:txBody>
        </p:sp>
        <p:sp>
          <p:nvSpPr>
            <p:cNvPr id="5134" name="Rectangle 13"/>
            <p:cNvSpPr>
              <a:spLocks/>
            </p:cNvSpPr>
            <p:nvPr/>
          </p:nvSpPr>
          <p:spPr bwMode="auto">
            <a:xfrm>
              <a:off x="7594600" y="3340100"/>
              <a:ext cx="26797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2800" dirty="0">
                  <a:solidFill>
                    <a:srgbClr val="FFFFFF"/>
                  </a:solidFill>
                  <a:ea typeface="MS PGothic" pitchFamily="34" charset="-128"/>
                </a:rPr>
                <a:t>2.  </a:t>
              </a:r>
              <a:r>
                <a:rPr lang="en-US" sz="2800" dirty="0" smtClean="0">
                  <a:solidFill>
                    <a:srgbClr val="FFFFFF"/>
                  </a:solidFill>
                  <a:ea typeface="MS PGothic" pitchFamily="34" charset="-128"/>
                </a:rPr>
                <a:t>Maintaining Awareness &amp; </a:t>
              </a:r>
              <a:r>
                <a:rPr lang="en-US" sz="2800" dirty="0">
                  <a:solidFill>
                    <a:srgbClr val="FFFFFF"/>
                  </a:solidFill>
                  <a:ea typeface="MS PGothic" pitchFamily="34" charset="-128"/>
                </a:rPr>
                <a:t>Proper Care of </a:t>
              </a:r>
              <a:r>
                <a:rPr lang="en-US" sz="2800" dirty="0" smtClean="0">
                  <a:solidFill>
                    <a:srgbClr val="FFFFFF"/>
                  </a:solidFill>
                  <a:ea typeface="MS PGothic" pitchFamily="34" charset="-128"/>
                </a:rPr>
                <a:t>Catheters</a:t>
              </a:r>
              <a:endParaRPr lang="en-US" sz="2800" dirty="0">
                <a:solidFill>
                  <a:srgbClr val="FFFFFF"/>
                </a:solidFill>
                <a:ea typeface="MS PGothic" pitchFamily="34" charset="-128"/>
              </a:endParaRPr>
            </a:p>
          </p:txBody>
        </p:sp>
        <p:sp>
          <p:nvSpPr>
            <p:cNvPr id="5135" name="Rectangle 14"/>
            <p:cNvSpPr>
              <a:spLocks/>
            </p:cNvSpPr>
            <p:nvPr/>
          </p:nvSpPr>
          <p:spPr bwMode="auto">
            <a:xfrm>
              <a:off x="3098800" y="6083300"/>
              <a:ext cx="5645150" cy="57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2800" dirty="0">
                  <a:solidFill>
                    <a:srgbClr val="FFFFFF"/>
                  </a:solidFill>
                  <a:ea typeface="MS PGothic" pitchFamily="34" charset="-128"/>
                </a:rPr>
                <a:t>3.  Prompting Catheter Removal </a:t>
              </a:r>
            </a:p>
          </p:txBody>
        </p:sp>
        <p:sp>
          <p:nvSpPr>
            <p:cNvPr id="5136" name="Rectangle 15"/>
            <p:cNvSpPr>
              <a:spLocks/>
            </p:cNvSpPr>
            <p:nvPr/>
          </p:nvSpPr>
          <p:spPr bwMode="auto">
            <a:xfrm>
              <a:off x="381000" y="3363913"/>
              <a:ext cx="3048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2800" dirty="0">
                  <a:solidFill>
                    <a:srgbClr val="FFFFFF"/>
                  </a:solidFill>
                  <a:ea typeface="MS PGothic" pitchFamily="34" charset="-128"/>
                </a:rPr>
                <a:t>4.  </a:t>
              </a:r>
              <a:r>
                <a:rPr lang="en-US" sz="2800" dirty="0" smtClean="0">
                  <a:solidFill>
                    <a:srgbClr val="FFFFFF"/>
                  </a:solidFill>
                  <a:ea typeface="MS PGothic" pitchFamily="34" charset="-128"/>
                </a:rPr>
                <a:t>Preventing Catheter </a:t>
              </a:r>
              <a:r>
                <a:rPr lang="en-US" sz="2800" dirty="0">
                  <a:solidFill>
                    <a:srgbClr val="FFFFFF"/>
                  </a:solidFill>
                  <a:ea typeface="MS PGothic" pitchFamily="34" charset="-128"/>
                </a:rPr>
                <a:t>Replacement</a:t>
              </a:r>
            </a:p>
          </p:txBody>
        </p:sp>
        <p:sp>
          <p:nvSpPr>
            <p:cNvPr id="5137" name="Rectangle 16"/>
            <p:cNvSpPr>
              <a:spLocks/>
            </p:cNvSpPr>
            <p:nvPr/>
          </p:nvSpPr>
          <p:spPr bwMode="auto">
            <a:xfrm>
              <a:off x="166128" y="6574596"/>
              <a:ext cx="3605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40639" bIns="0">
              <a:spAutoFit/>
            </a:bodyPr>
            <a:lstStyle/>
            <a:p>
              <a:pPr marL="39688"/>
              <a:r>
                <a:rPr lang="en-US" sz="1400" dirty="0" smtClean="0">
                  <a:solidFill>
                    <a:schemeClr val="tx1"/>
                  </a:solidFill>
                  <a:ea typeface="MS PGothic" pitchFamily="34" charset="-128"/>
                </a:rPr>
                <a:t>(Meddings. </a:t>
              </a:r>
              <a:r>
                <a:rPr lang="en-US" sz="1400" dirty="0" err="1" smtClean="0">
                  <a:solidFill>
                    <a:schemeClr val="tx1"/>
                  </a:solidFill>
                  <a:ea typeface="MS PGothic" pitchFamily="34" charset="-128"/>
                </a:rPr>
                <a:t>Clin</a:t>
              </a:r>
              <a:r>
                <a:rPr lang="en-US" sz="1400" dirty="0" smtClean="0">
                  <a:solidFill>
                    <a:schemeClr val="tx1"/>
                  </a:solidFill>
                  <a:ea typeface="MS PGothic" pitchFamily="34" charset="-128"/>
                </a:rPr>
                <a:t> Infect Dis 2011)</a:t>
              </a:r>
              <a:endParaRPr lang="en-US" sz="1400" dirty="0">
                <a:solidFill>
                  <a:schemeClr val="tx1"/>
                </a:solidFill>
                <a:ea typeface="MS PGothic" pitchFamily="34" charset="-128"/>
              </a:endParaRPr>
            </a:p>
          </p:txBody>
        </p:sp>
        <p:sp>
          <p:nvSpPr>
            <p:cNvPr id="2" name="Rectangle 1"/>
            <p:cNvSpPr/>
            <p:nvPr/>
          </p:nvSpPr>
          <p:spPr bwMode="auto">
            <a:xfrm>
              <a:off x="1078384" y="1062682"/>
              <a:ext cx="8749269" cy="714922"/>
            </a:xfrm>
            <a:prstGeom prst="rect">
              <a:avLst/>
            </a:prstGeom>
            <a:noFill/>
            <a:ln w="76200" cap="flat" cmpd="sng" algn="ctr">
              <a:solidFill>
                <a:srgbClr val="66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1902012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7"/>
          <p:cNvSpPr>
            <a:spLocks noGrp="1" noChangeArrowheads="1"/>
          </p:cNvSpPr>
          <p:nvPr>
            <p:ph type="title"/>
          </p:nvPr>
        </p:nvSpPr>
        <p:spPr>
          <a:xfrm>
            <a:off x="0" y="-203200"/>
            <a:ext cx="10287000" cy="1435100"/>
          </a:xfrm>
        </p:spPr>
        <p:txBody>
          <a:bodyPr rIns="30479"/>
          <a:lstStyle/>
          <a:p>
            <a:pPr marL="39688" indent="-39688" eaLnBrk="1" hangingPunct="1">
              <a:defRPr/>
            </a:pPr>
            <a:r>
              <a:rPr lang="en-US" sz="3800" dirty="0" smtClean="0">
                <a:solidFill>
                  <a:srgbClr val="FFFF00"/>
                </a:solidFill>
                <a:latin typeface="+mn-lt"/>
                <a:cs typeface="Arial Italic" charset="0"/>
                <a:sym typeface="Arial Italic" charset="0"/>
              </a:rPr>
              <a:t>Disrupting </a:t>
            </a:r>
            <a:r>
              <a:rPr lang="en-US" sz="3800" dirty="0" smtClean="0">
                <a:solidFill>
                  <a:srgbClr val="FFFF00"/>
                </a:solidFill>
                <a:latin typeface="+mn-lt"/>
                <a:cs typeface="Arial" charset="0"/>
                <a:sym typeface="Arial" charset="0"/>
              </a:rPr>
              <a:t>the Lifecycle of the Urinary Catheter</a:t>
            </a:r>
            <a:endParaRPr lang="en-US" sz="3800" dirty="0" smtClean="0">
              <a:solidFill>
                <a:srgbClr val="FFFF00"/>
              </a:solidFill>
              <a:latin typeface="+mn-lt"/>
              <a:ea typeface="ヒラギノ角ゴ ProN W3" charset="0"/>
              <a:cs typeface="ヒラギノ角ゴ ProN W3" charset="0"/>
              <a:sym typeface="Arial" charset="0"/>
            </a:endParaRPr>
          </a:p>
        </p:txBody>
      </p:sp>
      <p:sp>
        <p:nvSpPr>
          <p:cNvPr id="5137" name="Rectangle 16"/>
          <p:cNvSpPr>
            <a:spLocks/>
          </p:cNvSpPr>
          <p:nvPr/>
        </p:nvSpPr>
        <p:spPr bwMode="auto">
          <a:xfrm>
            <a:off x="166128" y="6574596"/>
            <a:ext cx="3605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40639" bIns="0">
            <a:spAutoFit/>
          </a:bodyPr>
          <a:lstStyle/>
          <a:p>
            <a:pPr marL="39688"/>
            <a:r>
              <a:rPr lang="en-US" sz="1400" dirty="0" smtClean="0">
                <a:solidFill>
                  <a:schemeClr val="tx1"/>
                </a:solidFill>
                <a:ea typeface="MS PGothic" pitchFamily="34" charset="-128"/>
              </a:rPr>
              <a:t>(Meddings. </a:t>
            </a:r>
            <a:r>
              <a:rPr lang="en-US" sz="1400" dirty="0" err="1" smtClean="0">
                <a:solidFill>
                  <a:schemeClr val="tx1"/>
                </a:solidFill>
                <a:ea typeface="MS PGothic" pitchFamily="34" charset="-128"/>
              </a:rPr>
              <a:t>Clin</a:t>
            </a:r>
            <a:r>
              <a:rPr lang="en-US" sz="1400" dirty="0" smtClean="0">
                <a:solidFill>
                  <a:schemeClr val="tx1"/>
                </a:solidFill>
                <a:ea typeface="MS PGothic" pitchFamily="34" charset="-128"/>
              </a:rPr>
              <a:t> Infect Dis 2011)</a:t>
            </a:r>
            <a:endParaRPr lang="en-US" sz="1400" dirty="0">
              <a:solidFill>
                <a:schemeClr val="tx1"/>
              </a:solidFill>
              <a:ea typeface="MS PGothic" pitchFamily="34" charset="-128"/>
            </a:endParaRPr>
          </a:p>
        </p:txBody>
      </p:sp>
      <p:grpSp>
        <p:nvGrpSpPr>
          <p:cNvPr id="3" name="Group 2" descr="lifecycle of urinary catheter"/>
          <p:cNvGrpSpPr/>
          <p:nvPr/>
        </p:nvGrpSpPr>
        <p:grpSpPr>
          <a:xfrm>
            <a:off x="381001" y="1156156"/>
            <a:ext cx="9893300" cy="5504020"/>
            <a:chOff x="381000" y="1156156"/>
            <a:chExt cx="9893300" cy="5504020"/>
          </a:xfrm>
        </p:grpSpPr>
        <p:pic>
          <p:nvPicPr>
            <p:cNvPr id="5122" name="Picture 1" descr="alt=&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0" y="2881313"/>
              <a:ext cx="2679700"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5123" name="Oval 2" descr="alt=&quot;&quot;"/>
            <p:cNvSpPr>
              <a:spLocks/>
            </p:cNvSpPr>
            <p:nvPr/>
          </p:nvSpPr>
          <p:spPr bwMode="auto">
            <a:xfrm>
              <a:off x="3124200" y="2032000"/>
              <a:ext cx="4114800" cy="3784600"/>
            </a:xfrm>
            <a:prstGeom prst="ellipse">
              <a:avLst/>
            </a:prstGeom>
            <a:noFill/>
            <a:ln w="889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24" name="AutoShape 3" descr="alt=&quot;&quot;"/>
            <p:cNvSpPr>
              <a:spLocks/>
            </p:cNvSpPr>
            <p:nvPr/>
          </p:nvSpPr>
          <p:spPr bwMode="auto">
            <a:xfrm>
              <a:off x="2832100" y="3708400"/>
              <a:ext cx="596900" cy="444500"/>
            </a:xfrm>
            <a:prstGeom prst="triangle">
              <a:avLst>
                <a:gd name="adj" fmla="val 50000"/>
              </a:avLst>
            </a:prstGeom>
            <a:solidFill>
              <a:srgbClr val="FFFF66"/>
            </a:solidFill>
            <a:ln w="9525">
              <a:solidFill>
                <a:schemeClr val="tx1"/>
              </a:solidFill>
              <a:round/>
              <a:headEnd/>
              <a:tailEnd/>
            </a:ln>
          </p:spPr>
          <p:txBody>
            <a:bodyPr lIns="0" tIns="0" rIns="0" bIns="0"/>
            <a:lstStyle/>
            <a:p>
              <a:endParaRPr lang="en-US"/>
            </a:p>
          </p:txBody>
        </p:sp>
        <p:sp>
          <p:nvSpPr>
            <p:cNvPr id="5125" name="AutoShape 4" descr="alt=&quot;&quot;"/>
            <p:cNvSpPr>
              <a:spLocks/>
            </p:cNvSpPr>
            <p:nvPr/>
          </p:nvSpPr>
          <p:spPr bwMode="auto">
            <a:xfrm rot="10800000">
              <a:off x="6934200" y="3719513"/>
              <a:ext cx="596900" cy="444500"/>
            </a:xfrm>
            <a:prstGeom prst="triangle">
              <a:avLst>
                <a:gd name="adj" fmla="val 50000"/>
              </a:avLst>
            </a:prstGeom>
            <a:solidFill>
              <a:srgbClr val="FFFF66"/>
            </a:solidFill>
            <a:ln w="9525">
              <a:solidFill>
                <a:schemeClr val="tx1"/>
              </a:solidFill>
              <a:round/>
              <a:headEnd/>
              <a:tailEnd/>
            </a:ln>
          </p:spPr>
          <p:txBody>
            <a:bodyPr lIns="0" tIns="0" rIns="0" bIns="0"/>
            <a:lstStyle/>
            <a:p>
              <a:endParaRPr lang="en-US"/>
            </a:p>
          </p:txBody>
        </p:sp>
        <p:sp>
          <p:nvSpPr>
            <p:cNvPr id="5126" name="AutoShape 5" descr="alt=&quot;&quot;"/>
            <p:cNvSpPr>
              <a:spLocks/>
            </p:cNvSpPr>
            <p:nvPr/>
          </p:nvSpPr>
          <p:spPr bwMode="auto">
            <a:xfrm rot="-9141241">
              <a:off x="4775200" y="1890713"/>
              <a:ext cx="596900" cy="444500"/>
            </a:xfrm>
            <a:prstGeom prst="triangle">
              <a:avLst>
                <a:gd name="adj" fmla="val 50000"/>
              </a:avLst>
            </a:prstGeom>
            <a:solidFill>
              <a:srgbClr val="FFFF66"/>
            </a:solidFill>
            <a:ln w="9525">
              <a:solidFill>
                <a:schemeClr val="tx1"/>
              </a:solidFill>
              <a:round/>
              <a:headEnd/>
              <a:tailEnd/>
            </a:ln>
          </p:spPr>
          <p:txBody>
            <a:bodyPr lIns="0" tIns="0" rIns="0" bIns="0"/>
            <a:lstStyle/>
            <a:p>
              <a:endParaRPr lang="en-US"/>
            </a:p>
          </p:txBody>
        </p:sp>
        <p:sp>
          <p:nvSpPr>
            <p:cNvPr id="5127" name="AutoShape 6" descr="alt=&quot;&quot;"/>
            <p:cNvSpPr>
              <a:spLocks/>
            </p:cNvSpPr>
            <p:nvPr/>
          </p:nvSpPr>
          <p:spPr bwMode="auto">
            <a:xfrm rot="1857825">
              <a:off x="4889500" y="5537200"/>
              <a:ext cx="596900" cy="444500"/>
            </a:xfrm>
            <a:prstGeom prst="triangle">
              <a:avLst>
                <a:gd name="adj" fmla="val 50000"/>
              </a:avLst>
            </a:prstGeom>
            <a:solidFill>
              <a:srgbClr val="FFFF66"/>
            </a:solidFill>
            <a:ln w="9525">
              <a:solidFill>
                <a:schemeClr val="tx1"/>
              </a:solidFill>
              <a:round/>
              <a:headEnd/>
              <a:tailEnd/>
            </a:ln>
          </p:spPr>
          <p:txBody>
            <a:bodyPr lIns="0" tIns="0" rIns="0" bIns="0"/>
            <a:lstStyle/>
            <a:p>
              <a:endParaRPr lang="en-US"/>
            </a:p>
          </p:txBody>
        </p:sp>
        <p:sp>
          <p:nvSpPr>
            <p:cNvPr id="5129" name="Rectangle 8"/>
            <p:cNvSpPr>
              <a:spLocks/>
            </p:cNvSpPr>
            <p:nvPr/>
          </p:nvSpPr>
          <p:spPr bwMode="auto">
            <a:xfrm>
              <a:off x="4946650" y="1841500"/>
              <a:ext cx="2529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dirty="0">
                  <a:solidFill>
                    <a:srgbClr val="000000"/>
                  </a:solidFill>
                  <a:ea typeface="MS PGothic" pitchFamily="34" charset="-128"/>
                </a:rPr>
                <a:t>1</a:t>
              </a:r>
            </a:p>
          </p:txBody>
        </p:sp>
        <p:sp>
          <p:nvSpPr>
            <p:cNvPr id="5130" name="Rectangle 9"/>
            <p:cNvSpPr>
              <a:spLocks/>
            </p:cNvSpPr>
            <p:nvPr/>
          </p:nvSpPr>
          <p:spPr bwMode="auto">
            <a:xfrm>
              <a:off x="2990851" y="3784600"/>
              <a:ext cx="2529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dirty="0">
                  <a:solidFill>
                    <a:srgbClr val="000000"/>
                  </a:solidFill>
                  <a:ea typeface="MS PGothic" pitchFamily="34" charset="-128"/>
                </a:rPr>
                <a:t>4</a:t>
              </a:r>
            </a:p>
          </p:txBody>
        </p:sp>
        <p:sp>
          <p:nvSpPr>
            <p:cNvPr id="5131" name="Rectangle 10"/>
            <p:cNvSpPr>
              <a:spLocks/>
            </p:cNvSpPr>
            <p:nvPr/>
          </p:nvSpPr>
          <p:spPr bwMode="auto">
            <a:xfrm>
              <a:off x="5016500" y="5638800"/>
              <a:ext cx="2529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dirty="0">
                  <a:solidFill>
                    <a:srgbClr val="000000"/>
                  </a:solidFill>
                  <a:ea typeface="MS PGothic" pitchFamily="34" charset="-128"/>
                </a:rPr>
                <a:t>3</a:t>
              </a:r>
            </a:p>
          </p:txBody>
        </p:sp>
        <p:sp>
          <p:nvSpPr>
            <p:cNvPr id="5132" name="Rectangle 11"/>
            <p:cNvSpPr>
              <a:spLocks/>
            </p:cNvSpPr>
            <p:nvPr/>
          </p:nvSpPr>
          <p:spPr bwMode="auto">
            <a:xfrm>
              <a:off x="7092949" y="3676650"/>
              <a:ext cx="2529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dirty="0">
                  <a:solidFill>
                    <a:srgbClr val="000000"/>
                  </a:solidFill>
                  <a:ea typeface="MS PGothic" pitchFamily="34" charset="-128"/>
                </a:rPr>
                <a:t>2</a:t>
              </a:r>
            </a:p>
          </p:txBody>
        </p:sp>
        <p:sp>
          <p:nvSpPr>
            <p:cNvPr id="5133" name="Rectangle 12"/>
            <p:cNvSpPr>
              <a:spLocks/>
            </p:cNvSpPr>
            <p:nvPr/>
          </p:nvSpPr>
          <p:spPr bwMode="auto">
            <a:xfrm>
              <a:off x="1288778" y="1156156"/>
              <a:ext cx="85388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800" dirty="0">
                  <a:solidFill>
                    <a:srgbClr val="FFFFFF"/>
                  </a:solidFill>
                  <a:ea typeface="MS PGothic" pitchFamily="34" charset="-128"/>
                </a:rPr>
                <a:t>1.  </a:t>
              </a:r>
              <a:r>
                <a:rPr lang="en-US" sz="2800" dirty="0" smtClean="0">
                  <a:solidFill>
                    <a:srgbClr val="FFFFFF"/>
                  </a:solidFill>
                  <a:ea typeface="MS PGothic" pitchFamily="34" charset="-128"/>
                </a:rPr>
                <a:t>Preventing </a:t>
              </a:r>
              <a:r>
                <a:rPr lang="en-US" sz="2800" dirty="0">
                  <a:solidFill>
                    <a:srgbClr val="FFFFFF"/>
                  </a:solidFill>
                  <a:ea typeface="MS PGothic" pitchFamily="34" charset="-128"/>
                </a:rPr>
                <a:t>Unnecessary and Improper Placement</a:t>
              </a:r>
            </a:p>
          </p:txBody>
        </p:sp>
        <p:sp>
          <p:nvSpPr>
            <p:cNvPr id="5134" name="Rectangle 13"/>
            <p:cNvSpPr>
              <a:spLocks/>
            </p:cNvSpPr>
            <p:nvPr/>
          </p:nvSpPr>
          <p:spPr bwMode="auto">
            <a:xfrm>
              <a:off x="7594600" y="3340100"/>
              <a:ext cx="26797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2800" dirty="0">
                  <a:solidFill>
                    <a:srgbClr val="FFFFFF"/>
                  </a:solidFill>
                  <a:ea typeface="MS PGothic" pitchFamily="34" charset="-128"/>
                </a:rPr>
                <a:t>2.  </a:t>
              </a:r>
              <a:r>
                <a:rPr lang="en-US" sz="2800" dirty="0" smtClean="0">
                  <a:solidFill>
                    <a:srgbClr val="FFFFFF"/>
                  </a:solidFill>
                  <a:ea typeface="MS PGothic" pitchFamily="34" charset="-128"/>
                </a:rPr>
                <a:t>Maintaining Awareness &amp; </a:t>
              </a:r>
              <a:r>
                <a:rPr lang="en-US" sz="2800" dirty="0">
                  <a:solidFill>
                    <a:srgbClr val="FFFFFF"/>
                  </a:solidFill>
                  <a:ea typeface="MS PGothic" pitchFamily="34" charset="-128"/>
                </a:rPr>
                <a:t>Proper Care of </a:t>
              </a:r>
              <a:r>
                <a:rPr lang="en-US" sz="2800" dirty="0" smtClean="0">
                  <a:solidFill>
                    <a:srgbClr val="FFFFFF"/>
                  </a:solidFill>
                  <a:ea typeface="MS PGothic" pitchFamily="34" charset="-128"/>
                </a:rPr>
                <a:t>Catheters</a:t>
              </a:r>
              <a:endParaRPr lang="en-US" sz="2800" dirty="0">
                <a:solidFill>
                  <a:srgbClr val="FFFFFF"/>
                </a:solidFill>
                <a:ea typeface="MS PGothic" pitchFamily="34" charset="-128"/>
              </a:endParaRPr>
            </a:p>
          </p:txBody>
        </p:sp>
        <p:sp>
          <p:nvSpPr>
            <p:cNvPr id="5135" name="Rectangle 14"/>
            <p:cNvSpPr>
              <a:spLocks/>
            </p:cNvSpPr>
            <p:nvPr/>
          </p:nvSpPr>
          <p:spPr bwMode="auto">
            <a:xfrm>
              <a:off x="3098800" y="6083300"/>
              <a:ext cx="5645150" cy="57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2800" dirty="0">
                  <a:solidFill>
                    <a:srgbClr val="FFFFFF"/>
                  </a:solidFill>
                  <a:ea typeface="MS PGothic" pitchFamily="34" charset="-128"/>
                </a:rPr>
                <a:t>3.  Prompting Catheter Removal </a:t>
              </a:r>
            </a:p>
          </p:txBody>
        </p:sp>
        <p:sp>
          <p:nvSpPr>
            <p:cNvPr id="5136" name="Rectangle 15"/>
            <p:cNvSpPr>
              <a:spLocks/>
            </p:cNvSpPr>
            <p:nvPr/>
          </p:nvSpPr>
          <p:spPr bwMode="auto">
            <a:xfrm>
              <a:off x="381000" y="3363913"/>
              <a:ext cx="3048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2800" dirty="0">
                  <a:solidFill>
                    <a:srgbClr val="FFFFFF"/>
                  </a:solidFill>
                  <a:ea typeface="MS PGothic" pitchFamily="34" charset="-128"/>
                </a:rPr>
                <a:t>4.  </a:t>
              </a:r>
              <a:r>
                <a:rPr lang="en-US" sz="2800" dirty="0" smtClean="0">
                  <a:solidFill>
                    <a:srgbClr val="FFFFFF"/>
                  </a:solidFill>
                  <a:ea typeface="MS PGothic" pitchFamily="34" charset="-128"/>
                </a:rPr>
                <a:t>Preventing Catheter </a:t>
              </a:r>
              <a:r>
                <a:rPr lang="en-US" sz="2800" dirty="0">
                  <a:solidFill>
                    <a:srgbClr val="FFFFFF"/>
                  </a:solidFill>
                  <a:ea typeface="MS PGothic" pitchFamily="34" charset="-128"/>
                </a:rPr>
                <a:t>Replacement</a:t>
              </a:r>
            </a:p>
          </p:txBody>
        </p:sp>
        <p:sp>
          <p:nvSpPr>
            <p:cNvPr id="2" name="Rectangle 1" descr="alt=&quot;&quot;"/>
            <p:cNvSpPr/>
            <p:nvPr/>
          </p:nvSpPr>
          <p:spPr bwMode="auto">
            <a:xfrm>
              <a:off x="7531100" y="3350742"/>
              <a:ext cx="2579300" cy="1695190"/>
            </a:xfrm>
            <a:prstGeom prst="rect">
              <a:avLst/>
            </a:prstGeom>
            <a:noFill/>
            <a:ln w="76200" cap="flat" cmpd="sng" algn="ctr">
              <a:solidFill>
                <a:srgbClr val="66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612907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7"/>
          <p:cNvSpPr>
            <a:spLocks noGrp="1" noChangeArrowheads="1"/>
          </p:cNvSpPr>
          <p:nvPr>
            <p:ph type="title"/>
          </p:nvPr>
        </p:nvSpPr>
        <p:spPr>
          <a:xfrm>
            <a:off x="0" y="-203200"/>
            <a:ext cx="10287000" cy="1435100"/>
          </a:xfrm>
        </p:spPr>
        <p:txBody>
          <a:bodyPr rIns="30479"/>
          <a:lstStyle/>
          <a:p>
            <a:pPr marL="39688" indent="-39688" eaLnBrk="1" hangingPunct="1">
              <a:defRPr/>
            </a:pPr>
            <a:r>
              <a:rPr lang="en-US" sz="3800" dirty="0" smtClean="0">
                <a:solidFill>
                  <a:srgbClr val="FFFF00"/>
                </a:solidFill>
                <a:latin typeface="+mn-lt"/>
                <a:cs typeface="Arial Italic" charset="0"/>
                <a:sym typeface="Arial Italic" charset="0"/>
              </a:rPr>
              <a:t>Disrupting </a:t>
            </a:r>
            <a:r>
              <a:rPr lang="en-US" sz="3800" dirty="0" smtClean="0">
                <a:solidFill>
                  <a:srgbClr val="FFFF00"/>
                </a:solidFill>
                <a:latin typeface="+mn-lt"/>
                <a:cs typeface="Arial" charset="0"/>
                <a:sym typeface="Arial" charset="0"/>
              </a:rPr>
              <a:t>the Lifecycle of the Urinary Catheter</a:t>
            </a:r>
            <a:endParaRPr lang="en-US" sz="3800" dirty="0" smtClean="0">
              <a:solidFill>
                <a:srgbClr val="FFFF00"/>
              </a:solidFill>
              <a:latin typeface="+mn-lt"/>
              <a:ea typeface="ヒラギノ角ゴ ProN W3" charset="0"/>
              <a:cs typeface="ヒラギノ角ゴ ProN W3" charset="0"/>
              <a:sym typeface="Arial" charset="0"/>
            </a:endParaRPr>
          </a:p>
        </p:txBody>
      </p:sp>
      <p:sp>
        <p:nvSpPr>
          <p:cNvPr id="5137" name="Rectangle 16"/>
          <p:cNvSpPr>
            <a:spLocks/>
          </p:cNvSpPr>
          <p:nvPr/>
        </p:nvSpPr>
        <p:spPr bwMode="auto">
          <a:xfrm>
            <a:off x="166128" y="6574596"/>
            <a:ext cx="3605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40639" bIns="0">
            <a:spAutoFit/>
          </a:bodyPr>
          <a:lstStyle/>
          <a:p>
            <a:pPr marL="39688"/>
            <a:r>
              <a:rPr lang="en-US" sz="1400" dirty="0" smtClean="0">
                <a:solidFill>
                  <a:schemeClr val="tx1"/>
                </a:solidFill>
                <a:ea typeface="MS PGothic" pitchFamily="34" charset="-128"/>
              </a:rPr>
              <a:t>(Meddings. </a:t>
            </a:r>
            <a:r>
              <a:rPr lang="en-US" sz="1400" dirty="0" err="1" smtClean="0">
                <a:solidFill>
                  <a:schemeClr val="tx1"/>
                </a:solidFill>
                <a:ea typeface="MS PGothic" pitchFamily="34" charset="-128"/>
              </a:rPr>
              <a:t>Clin</a:t>
            </a:r>
            <a:r>
              <a:rPr lang="en-US" sz="1400" dirty="0" smtClean="0">
                <a:solidFill>
                  <a:schemeClr val="tx1"/>
                </a:solidFill>
                <a:ea typeface="MS PGothic" pitchFamily="34" charset="-128"/>
              </a:rPr>
              <a:t> Infect Dis 2011)</a:t>
            </a:r>
            <a:endParaRPr lang="en-US" sz="1400" dirty="0">
              <a:solidFill>
                <a:schemeClr val="tx1"/>
              </a:solidFill>
              <a:ea typeface="MS PGothic" pitchFamily="34" charset="-128"/>
            </a:endParaRPr>
          </a:p>
        </p:txBody>
      </p:sp>
      <p:grpSp>
        <p:nvGrpSpPr>
          <p:cNvPr id="3" name="Group 2" descr="lifecycle of urinary catheter"/>
          <p:cNvGrpSpPr/>
          <p:nvPr/>
        </p:nvGrpSpPr>
        <p:grpSpPr>
          <a:xfrm>
            <a:off x="381001" y="1156156"/>
            <a:ext cx="9893300" cy="5504020"/>
            <a:chOff x="381000" y="1156156"/>
            <a:chExt cx="9893300" cy="5504020"/>
          </a:xfrm>
        </p:grpSpPr>
        <p:pic>
          <p:nvPicPr>
            <p:cNvPr id="5122" name="Picture 1" descr="alt=&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0" y="2881313"/>
              <a:ext cx="2679700"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5123" name="Oval 2" descr="alt=&quot;&quot;"/>
            <p:cNvSpPr>
              <a:spLocks/>
            </p:cNvSpPr>
            <p:nvPr/>
          </p:nvSpPr>
          <p:spPr bwMode="auto">
            <a:xfrm>
              <a:off x="3124200" y="2032000"/>
              <a:ext cx="4114800" cy="3784600"/>
            </a:xfrm>
            <a:prstGeom prst="ellipse">
              <a:avLst/>
            </a:prstGeom>
            <a:noFill/>
            <a:ln w="889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24" name="AutoShape 3"/>
            <p:cNvSpPr>
              <a:spLocks/>
            </p:cNvSpPr>
            <p:nvPr/>
          </p:nvSpPr>
          <p:spPr bwMode="auto">
            <a:xfrm>
              <a:off x="2832100" y="3708400"/>
              <a:ext cx="596900" cy="444500"/>
            </a:xfrm>
            <a:prstGeom prst="triangle">
              <a:avLst>
                <a:gd name="adj" fmla="val 50000"/>
              </a:avLst>
            </a:prstGeom>
            <a:solidFill>
              <a:srgbClr val="FFFF66"/>
            </a:solidFill>
            <a:ln w="9525">
              <a:solidFill>
                <a:schemeClr val="tx1"/>
              </a:solidFill>
              <a:round/>
              <a:headEnd/>
              <a:tailEnd/>
            </a:ln>
          </p:spPr>
          <p:txBody>
            <a:bodyPr lIns="0" tIns="0" rIns="0" bIns="0"/>
            <a:lstStyle/>
            <a:p>
              <a:endParaRPr lang="en-US"/>
            </a:p>
          </p:txBody>
        </p:sp>
        <p:sp>
          <p:nvSpPr>
            <p:cNvPr id="5125" name="AutoShape 4"/>
            <p:cNvSpPr>
              <a:spLocks/>
            </p:cNvSpPr>
            <p:nvPr/>
          </p:nvSpPr>
          <p:spPr bwMode="auto">
            <a:xfrm rot="10800000">
              <a:off x="6934200" y="3719513"/>
              <a:ext cx="596900" cy="444500"/>
            </a:xfrm>
            <a:prstGeom prst="triangle">
              <a:avLst>
                <a:gd name="adj" fmla="val 50000"/>
              </a:avLst>
            </a:prstGeom>
            <a:solidFill>
              <a:srgbClr val="FFFF66"/>
            </a:solidFill>
            <a:ln w="9525">
              <a:solidFill>
                <a:schemeClr val="tx1"/>
              </a:solidFill>
              <a:round/>
              <a:headEnd/>
              <a:tailEnd/>
            </a:ln>
          </p:spPr>
          <p:txBody>
            <a:bodyPr lIns="0" tIns="0" rIns="0" bIns="0"/>
            <a:lstStyle/>
            <a:p>
              <a:endParaRPr lang="en-US"/>
            </a:p>
          </p:txBody>
        </p:sp>
        <p:sp>
          <p:nvSpPr>
            <p:cNvPr id="5126" name="AutoShape 5"/>
            <p:cNvSpPr>
              <a:spLocks/>
            </p:cNvSpPr>
            <p:nvPr/>
          </p:nvSpPr>
          <p:spPr bwMode="auto">
            <a:xfrm rot="-9141241">
              <a:off x="4775200" y="1890713"/>
              <a:ext cx="596900" cy="444500"/>
            </a:xfrm>
            <a:prstGeom prst="triangle">
              <a:avLst>
                <a:gd name="adj" fmla="val 50000"/>
              </a:avLst>
            </a:prstGeom>
            <a:solidFill>
              <a:srgbClr val="FFFF66"/>
            </a:solidFill>
            <a:ln w="9525">
              <a:solidFill>
                <a:schemeClr val="tx1"/>
              </a:solidFill>
              <a:round/>
              <a:headEnd/>
              <a:tailEnd/>
            </a:ln>
          </p:spPr>
          <p:txBody>
            <a:bodyPr lIns="0" tIns="0" rIns="0" bIns="0"/>
            <a:lstStyle/>
            <a:p>
              <a:endParaRPr lang="en-US"/>
            </a:p>
          </p:txBody>
        </p:sp>
        <p:sp>
          <p:nvSpPr>
            <p:cNvPr id="5127" name="AutoShape 6"/>
            <p:cNvSpPr>
              <a:spLocks/>
            </p:cNvSpPr>
            <p:nvPr/>
          </p:nvSpPr>
          <p:spPr bwMode="auto">
            <a:xfrm rot="1857825">
              <a:off x="4889500" y="5537200"/>
              <a:ext cx="596900" cy="444500"/>
            </a:xfrm>
            <a:prstGeom prst="triangle">
              <a:avLst>
                <a:gd name="adj" fmla="val 50000"/>
              </a:avLst>
            </a:prstGeom>
            <a:solidFill>
              <a:srgbClr val="FFFF66"/>
            </a:solidFill>
            <a:ln w="9525">
              <a:solidFill>
                <a:schemeClr val="tx1"/>
              </a:solidFill>
              <a:round/>
              <a:headEnd/>
              <a:tailEnd/>
            </a:ln>
          </p:spPr>
          <p:txBody>
            <a:bodyPr lIns="0" tIns="0" rIns="0" bIns="0"/>
            <a:lstStyle/>
            <a:p>
              <a:endParaRPr lang="en-US"/>
            </a:p>
          </p:txBody>
        </p:sp>
        <p:sp>
          <p:nvSpPr>
            <p:cNvPr id="5129" name="Rectangle 8"/>
            <p:cNvSpPr>
              <a:spLocks/>
            </p:cNvSpPr>
            <p:nvPr/>
          </p:nvSpPr>
          <p:spPr bwMode="auto">
            <a:xfrm>
              <a:off x="4946650" y="1841500"/>
              <a:ext cx="2529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dirty="0">
                  <a:solidFill>
                    <a:srgbClr val="000000"/>
                  </a:solidFill>
                  <a:ea typeface="MS PGothic" pitchFamily="34" charset="-128"/>
                </a:rPr>
                <a:t>1</a:t>
              </a:r>
            </a:p>
          </p:txBody>
        </p:sp>
        <p:sp>
          <p:nvSpPr>
            <p:cNvPr id="5130" name="Rectangle 9"/>
            <p:cNvSpPr>
              <a:spLocks/>
            </p:cNvSpPr>
            <p:nvPr/>
          </p:nvSpPr>
          <p:spPr bwMode="auto">
            <a:xfrm>
              <a:off x="2990851" y="3784600"/>
              <a:ext cx="2529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dirty="0">
                  <a:solidFill>
                    <a:srgbClr val="000000"/>
                  </a:solidFill>
                  <a:ea typeface="MS PGothic" pitchFamily="34" charset="-128"/>
                </a:rPr>
                <a:t>4</a:t>
              </a:r>
            </a:p>
          </p:txBody>
        </p:sp>
        <p:sp>
          <p:nvSpPr>
            <p:cNvPr id="5131" name="Rectangle 10"/>
            <p:cNvSpPr>
              <a:spLocks/>
            </p:cNvSpPr>
            <p:nvPr/>
          </p:nvSpPr>
          <p:spPr bwMode="auto">
            <a:xfrm>
              <a:off x="5016500" y="5638800"/>
              <a:ext cx="2529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dirty="0">
                  <a:solidFill>
                    <a:srgbClr val="000000"/>
                  </a:solidFill>
                  <a:ea typeface="MS PGothic" pitchFamily="34" charset="-128"/>
                </a:rPr>
                <a:t>3</a:t>
              </a:r>
            </a:p>
          </p:txBody>
        </p:sp>
        <p:sp>
          <p:nvSpPr>
            <p:cNvPr id="5132" name="Rectangle 11"/>
            <p:cNvSpPr>
              <a:spLocks/>
            </p:cNvSpPr>
            <p:nvPr/>
          </p:nvSpPr>
          <p:spPr bwMode="auto">
            <a:xfrm>
              <a:off x="7092949" y="3676650"/>
              <a:ext cx="2529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dirty="0">
                  <a:solidFill>
                    <a:srgbClr val="000000"/>
                  </a:solidFill>
                  <a:ea typeface="MS PGothic" pitchFamily="34" charset="-128"/>
                </a:rPr>
                <a:t>2</a:t>
              </a:r>
            </a:p>
          </p:txBody>
        </p:sp>
        <p:sp>
          <p:nvSpPr>
            <p:cNvPr id="5133" name="Rectangle 12"/>
            <p:cNvSpPr>
              <a:spLocks/>
            </p:cNvSpPr>
            <p:nvPr/>
          </p:nvSpPr>
          <p:spPr bwMode="auto">
            <a:xfrm>
              <a:off x="1288778" y="1156156"/>
              <a:ext cx="85388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800" dirty="0">
                  <a:solidFill>
                    <a:srgbClr val="FFFFFF"/>
                  </a:solidFill>
                  <a:ea typeface="MS PGothic" pitchFamily="34" charset="-128"/>
                </a:rPr>
                <a:t>1.  </a:t>
              </a:r>
              <a:r>
                <a:rPr lang="en-US" sz="2800" dirty="0" smtClean="0">
                  <a:solidFill>
                    <a:srgbClr val="FFFFFF"/>
                  </a:solidFill>
                  <a:ea typeface="MS PGothic" pitchFamily="34" charset="-128"/>
                </a:rPr>
                <a:t>Preventing </a:t>
              </a:r>
              <a:r>
                <a:rPr lang="en-US" sz="2800" dirty="0">
                  <a:solidFill>
                    <a:srgbClr val="FFFFFF"/>
                  </a:solidFill>
                  <a:ea typeface="MS PGothic" pitchFamily="34" charset="-128"/>
                </a:rPr>
                <a:t>Unnecessary and Improper Placement</a:t>
              </a:r>
            </a:p>
          </p:txBody>
        </p:sp>
        <p:sp>
          <p:nvSpPr>
            <p:cNvPr id="5134" name="Rectangle 13"/>
            <p:cNvSpPr>
              <a:spLocks/>
            </p:cNvSpPr>
            <p:nvPr/>
          </p:nvSpPr>
          <p:spPr bwMode="auto">
            <a:xfrm>
              <a:off x="7594600" y="3340100"/>
              <a:ext cx="26797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2800" dirty="0">
                  <a:solidFill>
                    <a:srgbClr val="FFFFFF"/>
                  </a:solidFill>
                  <a:ea typeface="MS PGothic" pitchFamily="34" charset="-128"/>
                </a:rPr>
                <a:t>2.  </a:t>
              </a:r>
              <a:r>
                <a:rPr lang="en-US" sz="2800" dirty="0" smtClean="0">
                  <a:solidFill>
                    <a:srgbClr val="FFFFFF"/>
                  </a:solidFill>
                  <a:ea typeface="MS PGothic" pitchFamily="34" charset="-128"/>
                </a:rPr>
                <a:t>Maintaining Awareness &amp; </a:t>
              </a:r>
              <a:r>
                <a:rPr lang="en-US" sz="2800" dirty="0">
                  <a:solidFill>
                    <a:srgbClr val="FFFFFF"/>
                  </a:solidFill>
                  <a:ea typeface="MS PGothic" pitchFamily="34" charset="-128"/>
                </a:rPr>
                <a:t>Proper Care of </a:t>
              </a:r>
              <a:r>
                <a:rPr lang="en-US" sz="2800" dirty="0" smtClean="0">
                  <a:solidFill>
                    <a:srgbClr val="FFFFFF"/>
                  </a:solidFill>
                  <a:ea typeface="MS PGothic" pitchFamily="34" charset="-128"/>
                </a:rPr>
                <a:t>Catheters</a:t>
              </a:r>
              <a:endParaRPr lang="en-US" sz="2800" dirty="0">
                <a:solidFill>
                  <a:srgbClr val="FFFFFF"/>
                </a:solidFill>
                <a:ea typeface="MS PGothic" pitchFamily="34" charset="-128"/>
              </a:endParaRPr>
            </a:p>
          </p:txBody>
        </p:sp>
        <p:sp>
          <p:nvSpPr>
            <p:cNvPr id="5135" name="Rectangle 14"/>
            <p:cNvSpPr>
              <a:spLocks/>
            </p:cNvSpPr>
            <p:nvPr/>
          </p:nvSpPr>
          <p:spPr bwMode="auto">
            <a:xfrm>
              <a:off x="3098800" y="6083300"/>
              <a:ext cx="5645150" cy="57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2800" dirty="0">
                  <a:solidFill>
                    <a:srgbClr val="FFFFFF"/>
                  </a:solidFill>
                  <a:ea typeface="MS PGothic" pitchFamily="34" charset="-128"/>
                </a:rPr>
                <a:t>3.  Prompting Catheter Removal </a:t>
              </a:r>
            </a:p>
          </p:txBody>
        </p:sp>
        <p:sp>
          <p:nvSpPr>
            <p:cNvPr id="5136" name="Rectangle 15"/>
            <p:cNvSpPr>
              <a:spLocks/>
            </p:cNvSpPr>
            <p:nvPr/>
          </p:nvSpPr>
          <p:spPr bwMode="auto">
            <a:xfrm>
              <a:off x="381000" y="3363913"/>
              <a:ext cx="3048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2800" dirty="0">
                  <a:solidFill>
                    <a:srgbClr val="FFFFFF"/>
                  </a:solidFill>
                  <a:ea typeface="MS PGothic" pitchFamily="34" charset="-128"/>
                </a:rPr>
                <a:t>4.  </a:t>
              </a:r>
              <a:r>
                <a:rPr lang="en-US" sz="2800" dirty="0" smtClean="0">
                  <a:solidFill>
                    <a:srgbClr val="FFFFFF"/>
                  </a:solidFill>
                  <a:ea typeface="MS PGothic" pitchFamily="34" charset="-128"/>
                </a:rPr>
                <a:t>Preventing Catheter </a:t>
              </a:r>
              <a:r>
                <a:rPr lang="en-US" sz="2800" dirty="0">
                  <a:solidFill>
                    <a:srgbClr val="FFFFFF"/>
                  </a:solidFill>
                  <a:ea typeface="MS PGothic" pitchFamily="34" charset="-128"/>
                </a:rPr>
                <a:t>Replacement</a:t>
              </a:r>
            </a:p>
          </p:txBody>
        </p:sp>
        <p:sp>
          <p:nvSpPr>
            <p:cNvPr id="2" name="Rectangle 1"/>
            <p:cNvSpPr/>
            <p:nvPr/>
          </p:nvSpPr>
          <p:spPr bwMode="auto">
            <a:xfrm>
              <a:off x="2990850" y="6083300"/>
              <a:ext cx="5387031" cy="453765"/>
            </a:xfrm>
            <a:prstGeom prst="rect">
              <a:avLst/>
            </a:prstGeom>
            <a:noFill/>
            <a:ln w="76200" cap="flat" cmpd="sng" algn="ctr">
              <a:solidFill>
                <a:srgbClr val="66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1457479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808080"/>
      </a:dk1>
      <a:lt1>
        <a:srgbClr val="FFFF66"/>
      </a:lt1>
      <a:dk2>
        <a:srgbClr val="333399"/>
      </a:dk2>
      <a:lt2>
        <a:srgbClr val="FFFFFF"/>
      </a:lt2>
      <a:accent1>
        <a:srgbClr val="33CCCC"/>
      </a:accent1>
      <a:accent2>
        <a:srgbClr val="3333CC"/>
      </a:accent2>
      <a:accent3>
        <a:srgbClr val="ADADCA"/>
      </a:accent3>
      <a:accent4>
        <a:srgbClr val="DADA56"/>
      </a:accent4>
      <a:accent5>
        <a:srgbClr val="ADE2E2"/>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66"/>
        </a:lt1>
        <a:dk2>
          <a:srgbClr val="333399"/>
        </a:dk2>
        <a:lt2>
          <a:srgbClr val="FFFFFF"/>
        </a:lt2>
        <a:accent1>
          <a:srgbClr val="33CCCC"/>
        </a:accent1>
        <a:accent2>
          <a:srgbClr val="3333CC"/>
        </a:accent2>
        <a:accent3>
          <a:srgbClr val="ADADCA"/>
        </a:accent3>
        <a:accent4>
          <a:srgbClr val="DADA56"/>
        </a:accent4>
        <a:accent5>
          <a:srgbClr val="ADE2E2"/>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Design">
  <a:themeElements>
    <a:clrScheme name="Default Design 8">
      <a:dk1>
        <a:srgbClr val="808080"/>
      </a:dk1>
      <a:lt1>
        <a:srgbClr val="FFFF66"/>
      </a:lt1>
      <a:dk2>
        <a:srgbClr val="333399"/>
      </a:dk2>
      <a:lt2>
        <a:srgbClr val="FFFFFF"/>
      </a:lt2>
      <a:accent1>
        <a:srgbClr val="33CCCC"/>
      </a:accent1>
      <a:accent2>
        <a:srgbClr val="3333CC"/>
      </a:accent2>
      <a:accent3>
        <a:srgbClr val="ADADCA"/>
      </a:accent3>
      <a:accent4>
        <a:srgbClr val="DADA56"/>
      </a:accent4>
      <a:accent5>
        <a:srgbClr val="ADE2E2"/>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66"/>
        </a:lt1>
        <a:dk2>
          <a:srgbClr val="333399"/>
        </a:dk2>
        <a:lt2>
          <a:srgbClr val="FFFFFF"/>
        </a:lt2>
        <a:accent1>
          <a:srgbClr val="33CCCC"/>
        </a:accent1>
        <a:accent2>
          <a:srgbClr val="3333CC"/>
        </a:accent2>
        <a:accent3>
          <a:srgbClr val="ADADCA"/>
        </a:accent3>
        <a:accent4>
          <a:srgbClr val="DADA56"/>
        </a:accent4>
        <a:accent5>
          <a:srgbClr val="ADE2E2"/>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66"/>
        </a:lt1>
        <a:dk2>
          <a:srgbClr val="333399"/>
        </a:dk2>
        <a:lt2>
          <a:srgbClr val="FFFFFF"/>
        </a:lt2>
        <a:accent1>
          <a:srgbClr val="33CCCC"/>
        </a:accent1>
        <a:accent2>
          <a:srgbClr val="3333CC"/>
        </a:accent2>
        <a:accent3>
          <a:srgbClr val="ADADCA"/>
        </a:accent3>
        <a:accent4>
          <a:srgbClr val="DADA56"/>
        </a:accent4>
        <a:accent5>
          <a:srgbClr val="ADE2E2"/>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8">
      <a:dk1>
        <a:srgbClr val="808080"/>
      </a:dk1>
      <a:lt1>
        <a:srgbClr val="FFFF66"/>
      </a:lt1>
      <a:dk2>
        <a:srgbClr val="333399"/>
      </a:dk2>
      <a:lt2>
        <a:srgbClr val="FFFFFF"/>
      </a:lt2>
      <a:accent1>
        <a:srgbClr val="33CCCC"/>
      </a:accent1>
      <a:accent2>
        <a:srgbClr val="3333CC"/>
      </a:accent2>
      <a:accent3>
        <a:srgbClr val="ADADCA"/>
      </a:accent3>
      <a:accent4>
        <a:srgbClr val="DADA56"/>
      </a:accent4>
      <a:accent5>
        <a:srgbClr val="ADE2E2"/>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66"/>
        </a:lt1>
        <a:dk2>
          <a:srgbClr val="333399"/>
        </a:dk2>
        <a:lt2>
          <a:srgbClr val="FFFFFF"/>
        </a:lt2>
        <a:accent1>
          <a:srgbClr val="33CCCC"/>
        </a:accent1>
        <a:accent2>
          <a:srgbClr val="3333CC"/>
        </a:accent2>
        <a:accent3>
          <a:srgbClr val="ADADCA"/>
        </a:accent3>
        <a:accent4>
          <a:srgbClr val="DADA56"/>
        </a:accent4>
        <a:accent5>
          <a:srgbClr val="ADE2E2"/>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8">
      <a:dk1>
        <a:srgbClr val="808080"/>
      </a:dk1>
      <a:lt1>
        <a:srgbClr val="FFFF66"/>
      </a:lt1>
      <a:dk2>
        <a:srgbClr val="333399"/>
      </a:dk2>
      <a:lt2>
        <a:srgbClr val="FFFFFF"/>
      </a:lt2>
      <a:accent1>
        <a:srgbClr val="33CCCC"/>
      </a:accent1>
      <a:accent2>
        <a:srgbClr val="3333CC"/>
      </a:accent2>
      <a:accent3>
        <a:srgbClr val="ADADCA"/>
      </a:accent3>
      <a:accent4>
        <a:srgbClr val="DADA56"/>
      </a:accent4>
      <a:accent5>
        <a:srgbClr val="ADE2E2"/>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66"/>
        </a:lt1>
        <a:dk2>
          <a:srgbClr val="333399"/>
        </a:dk2>
        <a:lt2>
          <a:srgbClr val="FFFFFF"/>
        </a:lt2>
        <a:accent1>
          <a:srgbClr val="33CCCC"/>
        </a:accent1>
        <a:accent2>
          <a:srgbClr val="3333CC"/>
        </a:accent2>
        <a:accent3>
          <a:srgbClr val="ADADCA"/>
        </a:accent3>
        <a:accent4>
          <a:srgbClr val="DADA56"/>
        </a:accent4>
        <a:accent5>
          <a:srgbClr val="ADE2E2"/>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Default Design">
  <a:themeElements>
    <a:clrScheme name="Default Design 8">
      <a:dk1>
        <a:srgbClr val="808080"/>
      </a:dk1>
      <a:lt1>
        <a:srgbClr val="FFFF66"/>
      </a:lt1>
      <a:dk2>
        <a:srgbClr val="333399"/>
      </a:dk2>
      <a:lt2>
        <a:srgbClr val="FFFFFF"/>
      </a:lt2>
      <a:accent1>
        <a:srgbClr val="33CCCC"/>
      </a:accent1>
      <a:accent2>
        <a:srgbClr val="3333CC"/>
      </a:accent2>
      <a:accent3>
        <a:srgbClr val="ADADCA"/>
      </a:accent3>
      <a:accent4>
        <a:srgbClr val="DADA56"/>
      </a:accent4>
      <a:accent5>
        <a:srgbClr val="ADE2E2"/>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66"/>
        </a:lt1>
        <a:dk2>
          <a:srgbClr val="333399"/>
        </a:dk2>
        <a:lt2>
          <a:srgbClr val="FFFFFF"/>
        </a:lt2>
        <a:accent1>
          <a:srgbClr val="33CCCC"/>
        </a:accent1>
        <a:accent2>
          <a:srgbClr val="3333CC"/>
        </a:accent2>
        <a:accent3>
          <a:srgbClr val="ADADCA"/>
        </a:accent3>
        <a:accent4>
          <a:srgbClr val="DADA56"/>
        </a:accent4>
        <a:accent5>
          <a:srgbClr val="ADE2E2"/>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84733</TotalTime>
  <Words>1938</Words>
  <Application>Microsoft Office PowerPoint</Application>
  <PresentationFormat>35mm Slides</PresentationFormat>
  <Paragraphs>286</Paragraphs>
  <Slides>42</Slides>
  <Notes>22</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42</vt:i4>
      </vt:variant>
    </vt:vector>
  </HeadingPairs>
  <TitlesOfParts>
    <vt:vector size="52" baseType="lpstr">
      <vt:lpstr>Default Design</vt:lpstr>
      <vt:lpstr>Custom Design</vt:lpstr>
      <vt:lpstr>2_Default Design</vt:lpstr>
      <vt:lpstr>6_Default Design</vt:lpstr>
      <vt:lpstr>1_Default Design</vt:lpstr>
      <vt:lpstr>3_Default Design</vt:lpstr>
      <vt:lpstr>7_Default Design</vt:lpstr>
      <vt:lpstr>Office Theme</vt:lpstr>
      <vt:lpstr>1_Office Theme</vt:lpstr>
      <vt:lpstr>Photo Editor Photo</vt:lpstr>
      <vt:lpstr>Preventing CAUTI:  What to Do When it’s Time for Plan B</vt:lpstr>
      <vt:lpstr>Learning Objectives</vt:lpstr>
      <vt:lpstr>Catheter-Associated  Urinary Tract Infection (CAUTI)</vt:lpstr>
      <vt:lpstr>title</vt:lpstr>
      <vt:lpstr>Addressing CAUTI Prevention within the  Broader Patient Safety Context</vt:lpstr>
      <vt:lpstr>How can we reduce catheter use and prevent CAUTI?</vt:lpstr>
      <vt:lpstr>Disrupting the Lifecycle of the Urinary Catheter</vt:lpstr>
      <vt:lpstr>Disrupting the Lifecycle of the Urinary Catheter</vt:lpstr>
      <vt:lpstr>Disrupting the Lifecycle of the Urinary Catheter</vt:lpstr>
      <vt:lpstr>Disrupting the Lifecycle of the Urinary Catheter</vt:lpstr>
      <vt:lpstr>What about the ICU?</vt:lpstr>
      <vt:lpstr>Just because a patient is in the ICU does NOT mean that the patient needs a Foley…   The Key Question is this:</vt:lpstr>
      <vt:lpstr>What if you need further help in preventing CAUTI? Sarah Krein, PhD, RN</vt:lpstr>
      <vt:lpstr>Polling Question What strategies have you used or considered using if your CAUTI rates are not as low as you might like?</vt:lpstr>
      <vt:lpstr>Additional Approaches</vt:lpstr>
      <vt:lpstr>PowerPoint Presentation</vt:lpstr>
      <vt:lpstr>Additional Approaches</vt:lpstr>
      <vt:lpstr>CAUTI Guide to Patient Safety (GPS) Purpose</vt:lpstr>
      <vt:lpstr>CAUTI Guide to Patient Safety (GPS) Development</vt:lpstr>
      <vt:lpstr>pictures</vt:lpstr>
      <vt:lpstr>CAUTI Guide to Patient Safety (GPS) Development</vt:lpstr>
      <vt:lpstr>GPS</vt:lpstr>
      <vt:lpstr>CAUTI Guide to Patient Safety (GPS) Development</vt:lpstr>
      <vt:lpstr>GPS questions</vt:lpstr>
      <vt:lpstr>GPS questions 5</vt:lpstr>
      <vt:lpstr>GPS Validation Study  Kathlyn Fletcher, MD, PhD</vt:lpstr>
      <vt:lpstr>Methods: Overview</vt:lpstr>
      <vt:lpstr>Methods (cont’d)</vt:lpstr>
      <vt:lpstr>Get on the Same Page:  Senior Leadership </vt:lpstr>
      <vt:lpstr>Get on the Same Page: Nurses and Doctors</vt:lpstr>
      <vt:lpstr>Physician Involvement</vt:lpstr>
      <vt:lpstr>Share the Outcomes Data</vt:lpstr>
      <vt:lpstr>Other Resources…</vt:lpstr>
      <vt:lpstr>Additional Approaches   Sanjay Saint, MD, PhD</vt:lpstr>
      <vt:lpstr>A Dilemma</vt:lpstr>
      <vt:lpstr>A Dilemma</vt:lpstr>
      <vt:lpstr>One Possible Solution:  “Medical Mindfulness”</vt:lpstr>
      <vt:lpstr>One Possible Solution:  “Medical Mindfulness”</vt:lpstr>
      <vt:lpstr>Applying Mindfulness to Bedside Nursing: Catheter-Associated Urinary Tract Infection (Kiyoshi-Teo et al. Infect Cont Hosp Epid 2013)</vt:lpstr>
      <vt:lpstr>Conclusions</vt:lpstr>
      <vt:lpstr>  Thank you!        www.catheterout.org</vt:lpstr>
      <vt:lpstr>Funding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Antiseptic-impregnated catheters: Is the Juice Worth the Squeeze?</dc:title>
  <dc:creator>David L. Veenstra</dc:creator>
  <cp:lastModifiedBy>Chris Heidenrich</cp:lastModifiedBy>
  <cp:revision>1142</cp:revision>
  <cp:lastPrinted>2001-03-20T22:46:08Z</cp:lastPrinted>
  <dcterms:created xsi:type="dcterms:W3CDTF">1998-12-25T07:44:10Z</dcterms:created>
  <dcterms:modified xsi:type="dcterms:W3CDTF">2015-10-01T14:40:45Z</dcterms:modified>
</cp:coreProperties>
</file>