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353" r:id="rId2"/>
    <p:sldId id="354" r:id="rId3"/>
    <p:sldId id="359" r:id="rId4"/>
    <p:sldId id="355" r:id="rId5"/>
    <p:sldId id="356" r:id="rId6"/>
    <p:sldId id="357" r:id="rId7"/>
    <p:sldId id="358" r:id="rId8"/>
    <p:sldId id="360" r:id="rId9"/>
    <p:sldId id="388" r:id="rId10"/>
    <p:sldId id="362" r:id="rId11"/>
    <p:sldId id="363" r:id="rId12"/>
    <p:sldId id="364" r:id="rId13"/>
    <p:sldId id="365" r:id="rId14"/>
    <p:sldId id="366" r:id="rId15"/>
    <p:sldId id="367" r:id="rId16"/>
    <p:sldId id="390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89" r:id="rId26"/>
    <p:sldId id="378" r:id="rId27"/>
    <p:sldId id="379" r:id="rId28"/>
    <p:sldId id="380" r:id="rId29"/>
    <p:sldId id="381" r:id="rId30"/>
    <p:sldId id="382" r:id="rId31"/>
    <p:sldId id="394" r:id="rId32"/>
    <p:sldId id="385" r:id="rId33"/>
    <p:sldId id="386" r:id="rId34"/>
    <p:sldId id="391" r:id="rId35"/>
    <p:sldId id="387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23" clrIdx="0"/>
  <p:cmAuthor id="1" name="Valerie Hartman" initials="VH" lastIdx="1" clrIdx="1"/>
  <p:cmAuthor id="2" name="Chris Heidenrich" initials="CH" lastIdx="26" clrIdx="2"/>
  <p:cmAuthor id="3" name="Anna Adler-Kirkley" initials="AA" lastIdx="10" clrIdx="3">
    <p:extLst/>
  </p:cmAuthor>
  <p:cmAuthor id="4" name="Chris Heidenrich OCKT" initials="CH" lastIdx="19" clrIdx="4"/>
  <p:cmAuthor id="5" name="Melissa A Miller" initials="MAM" lastIdx="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FBD703"/>
    <a:srgbClr val="FBD84B"/>
    <a:srgbClr val="00A1C4"/>
    <a:srgbClr val="009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5" autoAdjust="0"/>
    <p:restoredTop sz="90409" autoAdjust="0"/>
  </p:normalViewPr>
  <p:slideViewPr>
    <p:cSldViewPr>
      <p:cViewPr varScale="1">
        <p:scale>
          <a:sx n="66" d="100"/>
          <a:sy n="66" d="100"/>
        </p:scale>
        <p:origin x="-14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239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7" d="100"/>
        <a:sy n="137" d="100"/>
      </p:scale>
      <p:origin x="0" y="6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9E651F-7780-5440-8F3B-3962F7540DD9}" type="doc">
      <dgm:prSet loTypeId="urn:microsoft.com/office/officeart/2009/layout/CircleArrowProcess" loCatId="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AD560BB2-E191-8E4C-A5B6-ADCAFDAFBBE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latin typeface="+mn-lt"/>
              <a:cs typeface="Gill Sans MT"/>
            </a:rPr>
            <a:t>Standardize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latin typeface="+mn-lt"/>
              <a:cs typeface="Gill Sans MT"/>
            </a:rPr>
            <a:t>Care</a:t>
          </a:r>
          <a:endParaRPr lang="en-US" sz="2000" b="1" dirty="0">
            <a:latin typeface="+mn-lt"/>
            <a:cs typeface="Gill Sans MT"/>
          </a:endParaRPr>
        </a:p>
      </dgm:t>
    </dgm:pt>
    <dgm:pt modelId="{BE67B121-28DB-804B-BC73-7B09424A7D70}" type="parTrans" cxnId="{F329F74E-AD66-6A4F-83DF-916F1100E45B}">
      <dgm:prSet/>
      <dgm:spPr/>
      <dgm:t>
        <a:bodyPr/>
        <a:lstStyle/>
        <a:p>
          <a:endParaRPr lang="en-US"/>
        </a:p>
      </dgm:t>
    </dgm:pt>
    <dgm:pt modelId="{C2AE7436-E79A-814E-AD55-5546EA6DA323}" type="sibTrans" cxnId="{F329F74E-AD66-6A4F-83DF-916F1100E45B}">
      <dgm:prSet/>
      <dgm:spPr/>
      <dgm:t>
        <a:bodyPr/>
        <a:lstStyle/>
        <a:p>
          <a:endParaRPr lang="en-US"/>
        </a:p>
      </dgm:t>
    </dgm:pt>
    <dgm:pt modelId="{8AD5D83F-9A84-B344-9B12-8C9BA5800AA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latin typeface="+mn-lt"/>
              <a:cs typeface="Gill Sans MT"/>
            </a:rPr>
            <a:t>Create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latin typeface="+mn-lt"/>
              <a:cs typeface="Gill Sans MT"/>
            </a:rPr>
            <a:t>Independent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latin typeface="+mn-lt"/>
              <a:cs typeface="Gill Sans MT"/>
            </a:rPr>
            <a:t>Checks</a:t>
          </a:r>
          <a:endParaRPr lang="en-US" sz="1800" b="1" dirty="0">
            <a:latin typeface="+mn-lt"/>
            <a:cs typeface="Gill Sans MT"/>
          </a:endParaRPr>
        </a:p>
      </dgm:t>
    </dgm:pt>
    <dgm:pt modelId="{B302E2C5-3886-AF41-A8B9-39EF28A20D14}" type="parTrans" cxnId="{FCF496C1-CE6B-BD4D-A63A-C9FF8345DA0A}">
      <dgm:prSet/>
      <dgm:spPr/>
      <dgm:t>
        <a:bodyPr/>
        <a:lstStyle/>
        <a:p>
          <a:endParaRPr lang="en-US"/>
        </a:p>
      </dgm:t>
    </dgm:pt>
    <dgm:pt modelId="{089C5BBB-8832-784B-9A27-E5B82FB37BAC}" type="sibTrans" cxnId="{FCF496C1-CE6B-BD4D-A63A-C9FF8345DA0A}">
      <dgm:prSet/>
      <dgm:spPr/>
      <dgm:t>
        <a:bodyPr/>
        <a:lstStyle/>
        <a:p>
          <a:endParaRPr lang="en-US"/>
        </a:p>
      </dgm:t>
    </dgm:pt>
    <dgm:pt modelId="{5082CC29-1952-4741-9F07-6BE15B7CFC5B}">
      <dgm:prSet phldrT="[Text]" custT="1"/>
      <dgm:spPr/>
      <dgm:t>
        <a:bodyPr/>
        <a:lstStyle/>
        <a:p>
          <a:r>
            <a:rPr lang="en-US" sz="2000" b="1" dirty="0" smtClean="0">
              <a:latin typeface="+mn-lt"/>
              <a:cs typeface="Gill Sans MT"/>
            </a:rPr>
            <a:t>Learn From Defects</a:t>
          </a:r>
          <a:endParaRPr lang="en-US" sz="2000" b="1" dirty="0">
            <a:latin typeface="+mn-lt"/>
            <a:cs typeface="Gill Sans MT"/>
          </a:endParaRPr>
        </a:p>
      </dgm:t>
    </dgm:pt>
    <dgm:pt modelId="{AB16E9BC-2167-A048-8444-68986713BC6A}" type="parTrans" cxnId="{94455155-01B5-E846-9D4E-8B947D638FCA}">
      <dgm:prSet/>
      <dgm:spPr/>
      <dgm:t>
        <a:bodyPr/>
        <a:lstStyle/>
        <a:p>
          <a:endParaRPr lang="en-US"/>
        </a:p>
      </dgm:t>
    </dgm:pt>
    <dgm:pt modelId="{2C121514-2626-CA44-9BC8-68C367564AC0}" type="sibTrans" cxnId="{94455155-01B5-E846-9D4E-8B947D638FCA}">
      <dgm:prSet/>
      <dgm:spPr/>
      <dgm:t>
        <a:bodyPr/>
        <a:lstStyle/>
        <a:p>
          <a:endParaRPr lang="en-US"/>
        </a:p>
      </dgm:t>
    </dgm:pt>
    <dgm:pt modelId="{B2A84586-623F-3742-B90A-763764B4DE43}" type="pres">
      <dgm:prSet presAssocID="{239E651F-7780-5440-8F3B-3962F7540DD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E3884BD-1B2F-E74C-886A-118183929F9B}" type="pres">
      <dgm:prSet presAssocID="{AD560BB2-E191-8E4C-A5B6-ADCAFDAFBBE1}" presName="Accent1" presStyleCnt="0"/>
      <dgm:spPr/>
      <dgm:t>
        <a:bodyPr/>
        <a:lstStyle/>
        <a:p>
          <a:endParaRPr lang="en-US"/>
        </a:p>
      </dgm:t>
    </dgm:pt>
    <dgm:pt modelId="{6E371C2F-FA6F-6F48-BE9B-138A436D1148}" type="pres">
      <dgm:prSet presAssocID="{AD560BB2-E191-8E4C-A5B6-ADCAFDAFBBE1}" presName="Accent" presStyleLbl="node1" presStyleIdx="0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D7BDA772-099B-F14D-8D47-1D44F495C15F}" type="pres">
      <dgm:prSet presAssocID="{AD560BB2-E191-8E4C-A5B6-ADCAFDAFBBE1}" presName="Parent1" presStyleLbl="revTx" presStyleIdx="0" presStyleCnt="3" custScaleX="159524" custScaleY="73642" custLinFactNeighborY="-10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84530-FEFA-2F4D-BA6D-276264EAFE75}" type="pres">
      <dgm:prSet presAssocID="{8AD5D83F-9A84-B344-9B12-8C9BA5800AA1}" presName="Accent2" presStyleCnt="0"/>
      <dgm:spPr/>
      <dgm:t>
        <a:bodyPr/>
        <a:lstStyle/>
        <a:p>
          <a:endParaRPr lang="en-US"/>
        </a:p>
      </dgm:t>
    </dgm:pt>
    <dgm:pt modelId="{69F83C35-3E31-694B-97FE-0951D62B8A4F}" type="pres">
      <dgm:prSet presAssocID="{8AD5D83F-9A84-B344-9B12-8C9BA5800AA1}" presName="Accent" presStyleLbl="node1" presStyleIdx="1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7FAE0EB7-39F0-C846-8213-6E9EE35C7775}" type="pres">
      <dgm:prSet presAssocID="{8AD5D83F-9A84-B344-9B12-8C9BA5800AA1}" presName="Parent2" presStyleLbl="revTx" presStyleIdx="1" presStyleCnt="3" custScaleX="147650" custScaleY="141615" custLinFactNeighborX="-1423" custLinFactNeighborY="-149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C4204-4CE5-7C45-8DF4-AC264AB8361E}" type="pres">
      <dgm:prSet presAssocID="{5082CC29-1952-4741-9F07-6BE15B7CFC5B}" presName="Accent3" presStyleCnt="0"/>
      <dgm:spPr/>
      <dgm:t>
        <a:bodyPr/>
        <a:lstStyle/>
        <a:p>
          <a:endParaRPr lang="en-US"/>
        </a:p>
      </dgm:t>
    </dgm:pt>
    <dgm:pt modelId="{A2F584C6-342D-B346-80B5-69DCAD416CFA}" type="pres">
      <dgm:prSet presAssocID="{5082CC29-1952-4741-9F07-6BE15B7CFC5B}" presName="Accent" presStyleLbl="node1" presStyleIdx="2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448F0C28-4A9E-AA4E-8E64-61609C012444}" type="pres">
      <dgm:prSet presAssocID="{5082CC29-1952-4741-9F07-6BE15B7CFC5B}" presName="Parent3" presStyleLbl="revTx" presStyleIdx="2" presStyleCnt="3" custScaleX="129101" custLinFactNeighborX="2313" custLinFactNeighborY="119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B59F2B-CDBE-46FB-8728-EC18D853794E}" type="presOf" srcId="{AD560BB2-E191-8E4C-A5B6-ADCAFDAFBBE1}" destId="{D7BDA772-099B-F14D-8D47-1D44F495C15F}" srcOrd="0" destOrd="0" presId="urn:microsoft.com/office/officeart/2009/layout/CircleArrowProcess"/>
    <dgm:cxn modelId="{94455155-01B5-E846-9D4E-8B947D638FCA}" srcId="{239E651F-7780-5440-8F3B-3962F7540DD9}" destId="{5082CC29-1952-4741-9F07-6BE15B7CFC5B}" srcOrd="2" destOrd="0" parTransId="{AB16E9BC-2167-A048-8444-68986713BC6A}" sibTransId="{2C121514-2626-CA44-9BC8-68C367564AC0}"/>
    <dgm:cxn modelId="{36A75CD2-5AE0-4F38-A108-53A55385F721}" type="presOf" srcId="{239E651F-7780-5440-8F3B-3962F7540DD9}" destId="{B2A84586-623F-3742-B90A-763764B4DE43}" srcOrd="0" destOrd="0" presId="urn:microsoft.com/office/officeart/2009/layout/CircleArrowProcess"/>
    <dgm:cxn modelId="{FCF496C1-CE6B-BD4D-A63A-C9FF8345DA0A}" srcId="{239E651F-7780-5440-8F3B-3962F7540DD9}" destId="{8AD5D83F-9A84-B344-9B12-8C9BA5800AA1}" srcOrd="1" destOrd="0" parTransId="{B302E2C5-3886-AF41-A8B9-39EF28A20D14}" sibTransId="{089C5BBB-8832-784B-9A27-E5B82FB37BAC}"/>
    <dgm:cxn modelId="{6D8EFA5D-6303-4C8A-B719-821AF9F919C2}" type="presOf" srcId="{8AD5D83F-9A84-B344-9B12-8C9BA5800AA1}" destId="{7FAE0EB7-39F0-C846-8213-6E9EE35C7775}" srcOrd="0" destOrd="0" presId="urn:microsoft.com/office/officeart/2009/layout/CircleArrowProcess"/>
    <dgm:cxn modelId="{FAA59500-4528-45EA-8F57-10617A575E52}" type="presOf" srcId="{5082CC29-1952-4741-9F07-6BE15B7CFC5B}" destId="{448F0C28-4A9E-AA4E-8E64-61609C012444}" srcOrd="0" destOrd="0" presId="urn:microsoft.com/office/officeart/2009/layout/CircleArrowProcess"/>
    <dgm:cxn modelId="{F329F74E-AD66-6A4F-83DF-916F1100E45B}" srcId="{239E651F-7780-5440-8F3B-3962F7540DD9}" destId="{AD560BB2-E191-8E4C-A5B6-ADCAFDAFBBE1}" srcOrd="0" destOrd="0" parTransId="{BE67B121-28DB-804B-BC73-7B09424A7D70}" sibTransId="{C2AE7436-E79A-814E-AD55-5546EA6DA323}"/>
    <dgm:cxn modelId="{719EBFDB-8E69-4104-A2DA-95F7FBBE8660}" type="presParOf" srcId="{B2A84586-623F-3742-B90A-763764B4DE43}" destId="{1E3884BD-1B2F-E74C-886A-118183929F9B}" srcOrd="0" destOrd="0" presId="urn:microsoft.com/office/officeart/2009/layout/CircleArrowProcess"/>
    <dgm:cxn modelId="{73CECF52-9C80-4694-849B-7D57AF2F9A21}" type="presParOf" srcId="{1E3884BD-1B2F-E74C-886A-118183929F9B}" destId="{6E371C2F-FA6F-6F48-BE9B-138A436D1148}" srcOrd="0" destOrd="0" presId="urn:microsoft.com/office/officeart/2009/layout/CircleArrowProcess"/>
    <dgm:cxn modelId="{4DFC7B67-5C03-4171-8890-D541A5394934}" type="presParOf" srcId="{B2A84586-623F-3742-B90A-763764B4DE43}" destId="{D7BDA772-099B-F14D-8D47-1D44F495C15F}" srcOrd="1" destOrd="0" presId="urn:microsoft.com/office/officeart/2009/layout/CircleArrowProcess"/>
    <dgm:cxn modelId="{D21ECEE0-E60C-4C32-AA40-4FE9692A06F8}" type="presParOf" srcId="{B2A84586-623F-3742-B90A-763764B4DE43}" destId="{5BB84530-FEFA-2F4D-BA6D-276264EAFE75}" srcOrd="2" destOrd="0" presId="urn:microsoft.com/office/officeart/2009/layout/CircleArrowProcess"/>
    <dgm:cxn modelId="{FC3A641E-5825-475E-9F22-736FEAA5F45A}" type="presParOf" srcId="{5BB84530-FEFA-2F4D-BA6D-276264EAFE75}" destId="{69F83C35-3E31-694B-97FE-0951D62B8A4F}" srcOrd="0" destOrd="0" presId="urn:microsoft.com/office/officeart/2009/layout/CircleArrowProcess"/>
    <dgm:cxn modelId="{EB37C5F6-7782-48DC-A1E9-788C686C2CDF}" type="presParOf" srcId="{B2A84586-623F-3742-B90A-763764B4DE43}" destId="{7FAE0EB7-39F0-C846-8213-6E9EE35C7775}" srcOrd="3" destOrd="0" presId="urn:microsoft.com/office/officeart/2009/layout/CircleArrowProcess"/>
    <dgm:cxn modelId="{2615DC06-13ED-4EBB-94A6-E20DA42B9D9D}" type="presParOf" srcId="{B2A84586-623F-3742-B90A-763764B4DE43}" destId="{64BC4204-4CE5-7C45-8DF4-AC264AB8361E}" srcOrd="4" destOrd="0" presId="urn:microsoft.com/office/officeart/2009/layout/CircleArrowProcess"/>
    <dgm:cxn modelId="{0AF6EAC1-5E27-4F3A-BBB0-B7602B6E5EF4}" type="presParOf" srcId="{64BC4204-4CE5-7C45-8DF4-AC264AB8361E}" destId="{A2F584C6-342D-B346-80B5-69DCAD416CFA}" srcOrd="0" destOrd="0" presId="urn:microsoft.com/office/officeart/2009/layout/CircleArrowProcess"/>
    <dgm:cxn modelId="{A5FD0EBB-592D-43EA-B011-D4DC1A5DAADA}" type="presParOf" srcId="{B2A84586-623F-3742-B90A-763764B4DE43}" destId="{448F0C28-4A9E-AA4E-8E64-61609C01244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949DD9-0DC6-8E4E-AC4E-45CBB62CF13A}" type="doc">
      <dgm:prSet loTypeId="urn:microsoft.com/office/officeart/2005/8/layout/arrow3" loCatId="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FEA04D7-A181-7845-8247-60EBD9465AD2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A1C4"/>
              </a:solidFill>
              <a:latin typeface="+mn-lt"/>
              <a:cs typeface="Gill Sans"/>
            </a:rPr>
            <a:t>First-order problem solving </a:t>
          </a:r>
          <a:r>
            <a:rPr lang="en-US" sz="2000" dirty="0" smtClean="0">
              <a:latin typeface="+mn-lt"/>
              <a:cs typeface="Gill Sans"/>
            </a:rPr>
            <a:t>addresses immediate need, but does not improve patient safety culture</a:t>
          </a:r>
          <a:endParaRPr lang="en-US" sz="2000" dirty="0">
            <a:latin typeface="+mn-lt"/>
            <a:cs typeface="Gill Sans"/>
          </a:endParaRPr>
        </a:p>
      </dgm:t>
    </dgm:pt>
    <dgm:pt modelId="{F0A114DC-4BEB-5749-A5E8-407214B1F920}" type="parTrans" cxnId="{1B6446BD-04EF-EF44-B6FD-8C41D2145940}">
      <dgm:prSet/>
      <dgm:spPr/>
      <dgm:t>
        <a:bodyPr/>
        <a:lstStyle/>
        <a:p>
          <a:endParaRPr lang="en-US"/>
        </a:p>
      </dgm:t>
    </dgm:pt>
    <dgm:pt modelId="{31830846-B39D-ED4D-BAA5-72CBB05C86C2}" type="sibTrans" cxnId="{1B6446BD-04EF-EF44-B6FD-8C41D2145940}">
      <dgm:prSet/>
      <dgm:spPr/>
      <dgm:t>
        <a:bodyPr/>
        <a:lstStyle/>
        <a:p>
          <a:endParaRPr lang="en-US"/>
        </a:p>
      </dgm:t>
    </dgm:pt>
    <dgm:pt modelId="{D54C411A-CCF9-FF47-8E97-48818C1BD285}">
      <dgm:prSet phldrT="[Text]"/>
      <dgm:spPr/>
      <dgm:t>
        <a:bodyPr/>
        <a:lstStyle/>
        <a:p>
          <a:endParaRPr lang="en-US"/>
        </a:p>
      </dgm:t>
    </dgm:pt>
    <dgm:pt modelId="{18FF37BE-6818-9D4A-8A46-DD0F16F7105B}" type="sibTrans" cxnId="{EF68E7F3-F957-9C4E-9476-71B192802171}">
      <dgm:prSet/>
      <dgm:spPr/>
      <dgm:t>
        <a:bodyPr/>
        <a:lstStyle/>
        <a:p>
          <a:endParaRPr lang="en-US"/>
        </a:p>
      </dgm:t>
    </dgm:pt>
    <dgm:pt modelId="{77D23DCB-FD46-C64D-91D3-687D5F0061B9}" type="parTrans" cxnId="{EF68E7F3-F957-9C4E-9476-71B192802171}">
      <dgm:prSet/>
      <dgm:spPr/>
      <dgm:t>
        <a:bodyPr/>
        <a:lstStyle/>
        <a:p>
          <a:endParaRPr lang="en-US"/>
        </a:p>
      </dgm:t>
    </dgm:pt>
    <dgm:pt modelId="{4E2799C8-9316-A24C-9705-2C3E6EF3A46B}">
      <dgm:prSet phldrT="[Text]" custT="1"/>
      <dgm:spPr/>
      <dgm:t>
        <a:bodyPr/>
        <a:lstStyle/>
        <a:p>
          <a:r>
            <a:rPr lang="en-US" sz="2000" b="0" dirty="0" smtClean="0">
              <a:solidFill>
                <a:srgbClr val="00A1C4"/>
              </a:solidFill>
              <a:latin typeface="+mn-lt"/>
              <a:cs typeface="Gill Sans"/>
            </a:rPr>
            <a:t>Second-order problem solving </a:t>
          </a:r>
          <a:r>
            <a:rPr lang="en-US" sz="2000" dirty="0" smtClean="0">
              <a:latin typeface="+mn-lt"/>
              <a:cs typeface="Gill Sans"/>
            </a:rPr>
            <a:t>addresses future needs and improves overall patient safety culture</a:t>
          </a:r>
          <a:endParaRPr lang="en-US" sz="2000" dirty="0">
            <a:latin typeface="+mn-lt"/>
            <a:cs typeface="Gill Sans"/>
          </a:endParaRPr>
        </a:p>
      </dgm:t>
    </dgm:pt>
    <dgm:pt modelId="{71B1D635-D9BC-CE4B-80E6-9D5647352509}" type="parTrans" cxnId="{BF265786-916C-BC47-B62A-5B6056D94C89}">
      <dgm:prSet/>
      <dgm:spPr/>
      <dgm:t>
        <a:bodyPr/>
        <a:lstStyle/>
        <a:p>
          <a:endParaRPr lang="en-US"/>
        </a:p>
      </dgm:t>
    </dgm:pt>
    <dgm:pt modelId="{906D2E6A-EB34-344B-8236-06FB4099D0C3}" type="sibTrans" cxnId="{BF265786-916C-BC47-B62A-5B6056D94C89}">
      <dgm:prSet/>
      <dgm:spPr/>
      <dgm:t>
        <a:bodyPr/>
        <a:lstStyle/>
        <a:p>
          <a:endParaRPr lang="en-US"/>
        </a:p>
      </dgm:t>
    </dgm:pt>
    <dgm:pt modelId="{4E8023A0-9C95-A24C-8171-ABDAAA9FAD99}" type="pres">
      <dgm:prSet presAssocID="{7D949DD9-0DC6-8E4E-AC4E-45CBB62CF13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A07EFA-7866-3F41-B7BA-B8956FE301A8}" type="pres">
      <dgm:prSet presAssocID="{7D949DD9-0DC6-8E4E-AC4E-45CBB62CF13A}" presName="divider" presStyleLbl="fgShp" presStyleIdx="0" presStyleCnt="1" custAng="21057377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1DCD280A-7F3D-134F-97A0-F54BE4828D38}" type="pres">
      <dgm:prSet presAssocID="{1FEA04D7-A181-7845-8247-60EBD9465AD2}" presName="downArrow" presStyleLbl="node1" presStyleIdx="0" presStyleCnt="2" custLinFactNeighborY="1286"/>
      <dgm:spPr>
        <a:solidFill>
          <a:srgbClr val="00A1C4"/>
        </a:solidFill>
      </dgm:spPr>
      <dgm:t>
        <a:bodyPr/>
        <a:lstStyle/>
        <a:p>
          <a:endParaRPr lang="en-US"/>
        </a:p>
      </dgm:t>
    </dgm:pt>
    <dgm:pt modelId="{98436091-ED2B-AB45-9C69-34699B3D0749}" type="pres">
      <dgm:prSet presAssocID="{1FEA04D7-A181-7845-8247-60EBD9465AD2}" presName="downArrowText" presStyleLbl="revTx" presStyleIdx="0" presStyleCnt="2" custScaleX="167864" custLinFactNeighborY="-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8518F-526A-6A4B-8992-94D964D9DA0B}" type="pres">
      <dgm:prSet presAssocID="{4E2799C8-9316-A24C-9705-2C3E6EF3A46B}" presName="upArrow" presStyleLbl="node1" presStyleIdx="1" presStyleCnt="2" custLinFactNeighborY="-2935"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CA61358C-01F4-AB46-A767-62C659BBF29D}" type="pres">
      <dgm:prSet presAssocID="{4E2799C8-9316-A24C-9705-2C3E6EF3A46B}" presName="upArrowText" presStyleLbl="revTx" presStyleIdx="1" presStyleCnt="2" custScaleX="170677" custScaleY="92916" custLinFactNeighborY="3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8E7F3-F957-9C4E-9476-71B192802171}" srcId="{7D949DD9-0DC6-8E4E-AC4E-45CBB62CF13A}" destId="{D54C411A-CCF9-FF47-8E97-48818C1BD285}" srcOrd="2" destOrd="0" parTransId="{77D23DCB-FD46-C64D-91D3-687D5F0061B9}" sibTransId="{18FF37BE-6818-9D4A-8A46-DD0F16F7105B}"/>
    <dgm:cxn modelId="{BF265786-916C-BC47-B62A-5B6056D94C89}" srcId="{7D949DD9-0DC6-8E4E-AC4E-45CBB62CF13A}" destId="{4E2799C8-9316-A24C-9705-2C3E6EF3A46B}" srcOrd="1" destOrd="0" parTransId="{71B1D635-D9BC-CE4B-80E6-9D5647352509}" sibTransId="{906D2E6A-EB34-344B-8236-06FB4099D0C3}"/>
    <dgm:cxn modelId="{74606383-B340-4E6B-9CB7-BF9A817B8E43}" type="presOf" srcId="{7D949DD9-0DC6-8E4E-AC4E-45CBB62CF13A}" destId="{4E8023A0-9C95-A24C-8171-ABDAAA9FAD99}" srcOrd="0" destOrd="0" presId="urn:microsoft.com/office/officeart/2005/8/layout/arrow3"/>
    <dgm:cxn modelId="{1B6446BD-04EF-EF44-B6FD-8C41D2145940}" srcId="{7D949DD9-0DC6-8E4E-AC4E-45CBB62CF13A}" destId="{1FEA04D7-A181-7845-8247-60EBD9465AD2}" srcOrd="0" destOrd="0" parTransId="{F0A114DC-4BEB-5749-A5E8-407214B1F920}" sibTransId="{31830846-B39D-ED4D-BAA5-72CBB05C86C2}"/>
    <dgm:cxn modelId="{4066FA09-1536-4AE0-9AFB-3CB4066A7FF6}" type="presOf" srcId="{1FEA04D7-A181-7845-8247-60EBD9465AD2}" destId="{98436091-ED2B-AB45-9C69-34699B3D0749}" srcOrd="0" destOrd="0" presId="urn:microsoft.com/office/officeart/2005/8/layout/arrow3"/>
    <dgm:cxn modelId="{712317F0-AF2C-4C89-AC62-E5C381520C85}" type="presOf" srcId="{4E2799C8-9316-A24C-9705-2C3E6EF3A46B}" destId="{CA61358C-01F4-AB46-A767-62C659BBF29D}" srcOrd="0" destOrd="0" presId="urn:microsoft.com/office/officeart/2005/8/layout/arrow3"/>
    <dgm:cxn modelId="{7E46D3DF-6869-4284-ACAE-EF485BDE2D2D}" type="presParOf" srcId="{4E8023A0-9C95-A24C-8171-ABDAAA9FAD99}" destId="{78A07EFA-7866-3F41-B7BA-B8956FE301A8}" srcOrd="0" destOrd="0" presId="urn:microsoft.com/office/officeart/2005/8/layout/arrow3"/>
    <dgm:cxn modelId="{6CEC2BFD-F2F9-4E50-ABBD-A5291B2C5176}" type="presParOf" srcId="{4E8023A0-9C95-A24C-8171-ABDAAA9FAD99}" destId="{1DCD280A-7F3D-134F-97A0-F54BE4828D38}" srcOrd="1" destOrd="0" presId="urn:microsoft.com/office/officeart/2005/8/layout/arrow3"/>
    <dgm:cxn modelId="{CE45CFA1-A826-4E4F-BFB5-AAC20D8F8575}" type="presParOf" srcId="{4E8023A0-9C95-A24C-8171-ABDAAA9FAD99}" destId="{98436091-ED2B-AB45-9C69-34699B3D0749}" srcOrd="2" destOrd="0" presId="urn:microsoft.com/office/officeart/2005/8/layout/arrow3"/>
    <dgm:cxn modelId="{EEF1FA46-8BFC-4FED-BBFB-E320DEC081AA}" type="presParOf" srcId="{4E8023A0-9C95-A24C-8171-ABDAAA9FAD99}" destId="{59E8518F-526A-6A4B-8992-94D964D9DA0B}" srcOrd="3" destOrd="0" presId="urn:microsoft.com/office/officeart/2005/8/layout/arrow3"/>
    <dgm:cxn modelId="{16D8D9C2-E1CB-4B97-99D7-10F8151351EC}" type="presParOf" srcId="{4E8023A0-9C95-A24C-8171-ABDAAA9FAD99}" destId="{CA61358C-01F4-AB46-A767-62C659BBF29D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CF2F23-98CF-4145-9773-8024A08A73A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C621DD-5BA6-412A-A6FC-B6296F939BAC}">
      <dgm:prSet phldrT="[Text]" custT="1"/>
      <dgm:spPr>
        <a:solidFill>
          <a:srgbClr val="FBD703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400" dirty="0" smtClean="0">
              <a:solidFill>
                <a:schemeClr val="tx1"/>
              </a:solidFill>
            </a:rPr>
            <a:t>What happened?</a:t>
          </a:r>
        </a:p>
        <a:p>
          <a:pPr>
            <a:spcAft>
              <a:spcPts val="0"/>
            </a:spcAft>
          </a:pPr>
          <a:r>
            <a:rPr lang="en-US" sz="1600" i="1" dirty="0" smtClean="0">
              <a:solidFill>
                <a:schemeClr val="tx1"/>
              </a:solidFill>
            </a:rPr>
            <a:t>From the view of the person involved</a:t>
          </a:r>
          <a:r>
            <a:rPr lang="en-US" sz="1600" dirty="0" smtClean="0">
              <a:solidFill>
                <a:schemeClr val="tx1"/>
              </a:solidFill>
            </a:rPr>
            <a:t> </a:t>
          </a:r>
        </a:p>
      </dgm:t>
    </dgm:pt>
    <dgm:pt modelId="{3E5106C9-54F1-4C43-BC2D-75AD68D77F90}" type="parTrans" cxnId="{3A298524-5429-4E43-A61E-7630D3EF85C2}">
      <dgm:prSet/>
      <dgm:spPr/>
      <dgm:t>
        <a:bodyPr/>
        <a:lstStyle/>
        <a:p>
          <a:endParaRPr lang="en-US"/>
        </a:p>
      </dgm:t>
    </dgm:pt>
    <dgm:pt modelId="{4E897D74-E04E-444D-AAC5-3D83488A8786}" type="sibTrans" cxnId="{3A298524-5429-4E43-A61E-7630D3EF85C2}">
      <dgm:prSet/>
      <dgm:spPr>
        <a:solidFill>
          <a:srgbClr val="00A1C4"/>
        </a:solidFill>
      </dgm:spPr>
      <dgm:t>
        <a:bodyPr/>
        <a:lstStyle/>
        <a:p>
          <a:endParaRPr lang="en-US"/>
        </a:p>
      </dgm:t>
    </dgm:pt>
    <dgm:pt modelId="{C93F81B4-92BA-4041-8945-402DE46C13AC}">
      <dgm:prSet phldrT="[Text]" custT="1"/>
      <dgm:spPr>
        <a:solidFill>
          <a:srgbClr val="FBD703"/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Why did it happen?</a:t>
          </a:r>
          <a:endParaRPr lang="en-US" sz="2400" dirty="0">
            <a:solidFill>
              <a:schemeClr val="tx1"/>
            </a:solidFill>
          </a:endParaRPr>
        </a:p>
      </dgm:t>
    </dgm:pt>
    <dgm:pt modelId="{AFF60428-92B5-46F8-8BBF-A12CEB788285}" type="parTrans" cxnId="{22CECE51-D861-4F07-9DB5-359C9E5A813B}">
      <dgm:prSet/>
      <dgm:spPr/>
      <dgm:t>
        <a:bodyPr/>
        <a:lstStyle/>
        <a:p>
          <a:endParaRPr lang="en-US"/>
        </a:p>
      </dgm:t>
    </dgm:pt>
    <dgm:pt modelId="{008D542E-8391-44D2-8C64-E128F2F6E6D6}" type="sibTrans" cxnId="{22CECE51-D861-4F07-9DB5-359C9E5A813B}">
      <dgm:prSet/>
      <dgm:spPr/>
      <dgm:t>
        <a:bodyPr/>
        <a:lstStyle/>
        <a:p>
          <a:endParaRPr lang="en-US"/>
        </a:p>
      </dgm:t>
    </dgm:pt>
    <dgm:pt modelId="{686D1F28-24B6-48A8-9A78-9CC218B27905}">
      <dgm:prSet phldrT="[Text]" custT="1"/>
      <dgm:spPr>
        <a:solidFill>
          <a:srgbClr val="FBD703"/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How will you reduce the risk of it happening again?</a:t>
          </a:r>
          <a:endParaRPr lang="en-US" sz="2400" dirty="0">
            <a:solidFill>
              <a:schemeClr val="tx1"/>
            </a:solidFill>
          </a:endParaRPr>
        </a:p>
      </dgm:t>
    </dgm:pt>
    <dgm:pt modelId="{FDCB1E56-AABB-41A1-AB74-21B0C37A0834}" type="parTrans" cxnId="{5F862D19-1F90-42C8-88CC-D85698027E9C}">
      <dgm:prSet/>
      <dgm:spPr/>
      <dgm:t>
        <a:bodyPr/>
        <a:lstStyle/>
        <a:p>
          <a:endParaRPr lang="en-US"/>
        </a:p>
      </dgm:t>
    </dgm:pt>
    <dgm:pt modelId="{C8EB1F3A-6508-464F-B18D-9D06CDF0ACFB}" type="sibTrans" cxnId="{5F862D19-1F90-42C8-88CC-D85698027E9C}">
      <dgm:prSet/>
      <dgm:spPr/>
      <dgm:t>
        <a:bodyPr/>
        <a:lstStyle/>
        <a:p>
          <a:endParaRPr lang="en-US"/>
        </a:p>
      </dgm:t>
    </dgm:pt>
    <dgm:pt modelId="{96478EA2-56CE-4875-BDFD-42DE363961D4}">
      <dgm:prSet custT="1"/>
      <dgm:spPr>
        <a:solidFill>
          <a:srgbClr val="FBD703"/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How will you know the risk was reduced?</a:t>
          </a:r>
          <a:endParaRPr lang="en-US" sz="2400" dirty="0">
            <a:solidFill>
              <a:schemeClr val="tx1"/>
            </a:solidFill>
          </a:endParaRPr>
        </a:p>
      </dgm:t>
    </dgm:pt>
    <dgm:pt modelId="{8FA93476-4463-4458-98E9-2ACC94D5F99C}" type="parTrans" cxnId="{54179DC2-0FB5-4BE7-94CB-6477FE64EAC8}">
      <dgm:prSet/>
      <dgm:spPr/>
      <dgm:t>
        <a:bodyPr/>
        <a:lstStyle/>
        <a:p>
          <a:endParaRPr lang="en-US"/>
        </a:p>
      </dgm:t>
    </dgm:pt>
    <dgm:pt modelId="{EFE586C8-1B92-4024-84CB-C50EEB5294B8}" type="sibTrans" cxnId="{54179DC2-0FB5-4BE7-94CB-6477FE64EAC8}">
      <dgm:prSet/>
      <dgm:spPr/>
      <dgm:t>
        <a:bodyPr/>
        <a:lstStyle/>
        <a:p>
          <a:endParaRPr lang="en-US"/>
        </a:p>
      </dgm:t>
    </dgm:pt>
    <dgm:pt modelId="{64F82409-DE5C-4D19-BA1A-4030C1950653}" type="pres">
      <dgm:prSet presAssocID="{38CF2F23-98CF-4145-9773-8024A08A73A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B56274B-F949-4E0F-ABC8-F94E6B11B556}" type="pres">
      <dgm:prSet presAssocID="{38CF2F23-98CF-4145-9773-8024A08A73AA}" presName="Name1" presStyleCnt="0"/>
      <dgm:spPr/>
    </dgm:pt>
    <dgm:pt modelId="{CACC7377-96A1-421C-A51C-32EB5A6467FC}" type="pres">
      <dgm:prSet presAssocID="{38CF2F23-98CF-4145-9773-8024A08A73AA}" presName="cycle" presStyleCnt="0"/>
      <dgm:spPr/>
    </dgm:pt>
    <dgm:pt modelId="{6CE7F2C9-B9F1-444C-88CE-9DED47887886}" type="pres">
      <dgm:prSet presAssocID="{38CF2F23-98CF-4145-9773-8024A08A73AA}" presName="srcNode" presStyleLbl="node1" presStyleIdx="0" presStyleCnt="4"/>
      <dgm:spPr/>
    </dgm:pt>
    <dgm:pt modelId="{B7D017D8-9269-4F20-B9CE-0149413766C2}" type="pres">
      <dgm:prSet presAssocID="{38CF2F23-98CF-4145-9773-8024A08A73AA}" presName="conn" presStyleLbl="parChTrans1D2" presStyleIdx="0" presStyleCnt="1"/>
      <dgm:spPr/>
      <dgm:t>
        <a:bodyPr/>
        <a:lstStyle/>
        <a:p>
          <a:endParaRPr lang="en-US"/>
        </a:p>
      </dgm:t>
    </dgm:pt>
    <dgm:pt modelId="{1494ED49-2995-4717-9E89-E31F9855AA46}" type="pres">
      <dgm:prSet presAssocID="{38CF2F23-98CF-4145-9773-8024A08A73AA}" presName="extraNode" presStyleLbl="node1" presStyleIdx="0" presStyleCnt="4"/>
      <dgm:spPr/>
    </dgm:pt>
    <dgm:pt modelId="{72F233D1-725A-4B19-91C9-0AC97285B492}" type="pres">
      <dgm:prSet presAssocID="{38CF2F23-98CF-4145-9773-8024A08A73AA}" presName="dstNode" presStyleLbl="node1" presStyleIdx="0" presStyleCnt="4"/>
      <dgm:spPr/>
    </dgm:pt>
    <dgm:pt modelId="{8039EE14-F0BE-4729-9ED0-45D831B3B883}" type="pres">
      <dgm:prSet presAssocID="{11C621DD-5BA6-412A-A6FC-B6296F939BA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0F3EA-CC68-4108-B8CB-2BE3B18AB775}" type="pres">
      <dgm:prSet presAssocID="{11C621DD-5BA6-412A-A6FC-B6296F939BAC}" presName="accent_1" presStyleCnt="0"/>
      <dgm:spPr/>
    </dgm:pt>
    <dgm:pt modelId="{181F064E-C8E1-401C-8A97-38CCA6F14886}" type="pres">
      <dgm:prSet presAssocID="{11C621DD-5BA6-412A-A6FC-B6296F939BAC}" presName="accentRepeatNode" presStyleLbl="solidFgAcc1" presStyleIdx="0" presStyleCnt="4"/>
      <dgm:spPr/>
    </dgm:pt>
    <dgm:pt modelId="{8B6BED69-3A3A-48CE-82E7-D27CA2BE789E}" type="pres">
      <dgm:prSet presAssocID="{C93F81B4-92BA-4041-8945-402DE46C13A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05BFC-5060-42FC-80B9-08E25DB68BAE}" type="pres">
      <dgm:prSet presAssocID="{C93F81B4-92BA-4041-8945-402DE46C13AC}" presName="accent_2" presStyleCnt="0"/>
      <dgm:spPr/>
    </dgm:pt>
    <dgm:pt modelId="{575B1138-1EA6-45DD-831D-1B0275403604}" type="pres">
      <dgm:prSet presAssocID="{C93F81B4-92BA-4041-8945-402DE46C13AC}" presName="accentRepeatNode" presStyleLbl="solidFgAcc1" presStyleIdx="1" presStyleCnt="4"/>
      <dgm:spPr/>
    </dgm:pt>
    <dgm:pt modelId="{C87F6CC2-48A1-4574-BC6E-2BE5E207352C}" type="pres">
      <dgm:prSet presAssocID="{686D1F28-24B6-48A8-9A78-9CC218B2790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4517B-D72C-4740-9C5F-49322EDB5A65}" type="pres">
      <dgm:prSet presAssocID="{686D1F28-24B6-48A8-9A78-9CC218B27905}" presName="accent_3" presStyleCnt="0"/>
      <dgm:spPr/>
    </dgm:pt>
    <dgm:pt modelId="{9C3FE3C6-AB26-4C57-B6BF-7E34581A6E3E}" type="pres">
      <dgm:prSet presAssocID="{686D1F28-24B6-48A8-9A78-9CC218B27905}" presName="accentRepeatNode" presStyleLbl="solidFgAcc1" presStyleIdx="2" presStyleCnt="4"/>
      <dgm:spPr/>
    </dgm:pt>
    <dgm:pt modelId="{7D0DEB86-79A3-4969-B602-46FC7695C977}" type="pres">
      <dgm:prSet presAssocID="{96478EA2-56CE-4875-BDFD-42DE363961D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A709E-2E18-4286-A4A1-795F379CA9BD}" type="pres">
      <dgm:prSet presAssocID="{96478EA2-56CE-4875-BDFD-42DE363961D4}" presName="accent_4" presStyleCnt="0"/>
      <dgm:spPr/>
    </dgm:pt>
    <dgm:pt modelId="{1BCC9C88-2C7F-4DCA-A564-5CFD6E0F75B0}" type="pres">
      <dgm:prSet presAssocID="{96478EA2-56CE-4875-BDFD-42DE363961D4}" presName="accentRepeatNode" presStyleLbl="solidFgAcc1" presStyleIdx="3" presStyleCnt="4"/>
      <dgm:spPr/>
    </dgm:pt>
  </dgm:ptLst>
  <dgm:cxnLst>
    <dgm:cxn modelId="{22CECE51-D861-4F07-9DB5-359C9E5A813B}" srcId="{38CF2F23-98CF-4145-9773-8024A08A73AA}" destId="{C93F81B4-92BA-4041-8945-402DE46C13AC}" srcOrd="1" destOrd="0" parTransId="{AFF60428-92B5-46F8-8BBF-A12CEB788285}" sibTransId="{008D542E-8391-44D2-8C64-E128F2F6E6D6}"/>
    <dgm:cxn modelId="{35772196-C8C9-4CEF-B6A0-46B95CA0743B}" type="presOf" srcId="{11C621DD-5BA6-412A-A6FC-B6296F939BAC}" destId="{8039EE14-F0BE-4729-9ED0-45D831B3B883}" srcOrd="0" destOrd="0" presId="urn:microsoft.com/office/officeart/2008/layout/VerticalCurvedList"/>
    <dgm:cxn modelId="{B4BE0765-D21E-404B-8B32-1B4681AA06D3}" type="presOf" srcId="{4E897D74-E04E-444D-AAC5-3D83488A8786}" destId="{B7D017D8-9269-4F20-B9CE-0149413766C2}" srcOrd="0" destOrd="0" presId="urn:microsoft.com/office/officeart/2008/layout/VerticalCurvedList"/>
    <dgm:cxn modelId="{5F862D19-1F90-42C8-88CC-D85698027E9C}" srcId="{38CF2F23-98CF-4145-9773-8024A08A73AA}" destId="{686D1F28-24B6-48A8-9A78-9CC218B27905}" srcOrd="2" destOrd="0" parTransId="{FDCB1E56-AABB-41A1-AB74-21B0C37A0834}" sibTransId="{C8EB1F3A-6508-464F-B18D-9D06CDF0ACFB}"/>
    <dgm:cxn modelId="{35149F9F-CE74-4C36-90AD-6F8FC5B2C416}" type="presOf" srcId="{38CF2F23-98CF-4145-9773-8024A08A73AA}" destId="{64F82409-DE5C-4D19-BA1A-4030C1950653}" srcOrd="0" destOrd="0" presId="urn:microsoft.com/office/officeart/2008/layout/VerticalCurvedList"/>
    <dgm:cxn modelId="{F2342ACD-8A66-450F-A52B-4494D9A92C29}" type="presOf" srcId="{C93F81B4-92BA-4041-8945-402DE46C13AC}" destId="{8B6BED69-3A3A-48CE-82E7-D27CA2BE789E}" srcOrd="0" destOrd="0" presId="urn:microsoft.com/office/officeart/2008/layout/VerticalCurvedList"/>
    <dgm:cxn modelId="{3A298524-5429-4E43-A61E-7630D3EF85C2}" srcId="{38CF2F23-98CF-4145-9773-8024A08A73AA}" destId="{11C621DD-5BA6-412A-A6FC-B6296F939BAC}" srcOrd="0" destOrd="0" parTransId="{3E5106C9-54F1-4C43-BC2D-75AD68D77F90}" sibTransId="{4E897D74-E04E-444D-AAC5-3D83488A8786}"/>
    <dgm:cxn modelId="{26770930-33BA-4487-B3B3-8FAD71BAE15D}" type="presOf" srcId="{96478EA2-56CE-4875-BDFD-42DE363961D4}" destId="{7D0DEB86-79A3-4969-B602-46FC7695C977}" srcOrd="0" destOrd="0" presId="urn:microsoft.com/office/officeart/2008/layout/VerticalCurvedList"/>
    <dgm:cxn modelId="{54179DC2-0FB5-4BE7-94CB-6477FE64EAC8}" srcId="{38CF2F23-98CF-4145-9773-8024A08A73AA}" destId="{96478EA2-56CE-4875-BDFD-42DE363961D4}" srcOrd="3" destOrd="0" parTransId="{8FA93476-4463-4458-98E9-2ACC94D5F99C}" sibTransId="{EFE586C8-1B92-4024-84CB-C50EEB5294B8}"/>
    <dgm:cxn modelId="{A0CC80F4-C9D4-423A-8F6A-35E84BDAA85E}" type="presOf" srcId="{686D1F28-24B6-48A8-9A78-9CC218B27905}" destId="{C87F6CC2-48A1-4574-BC6E-2BE5E207352C}" srcOrd="0" destOrd="0" presId="urn:microsoft.com/office/officeart/2008/layout/VerticalCurvedList"/>
    <dgm:cxn modelId="{EF006150-B177-4839-9CDD-7739A8F63C83}" type="presParOf" srcId="{64F82409-DE5C-4D19-BA1A-4030C1950653}" destId="{7B56274B-F949-4E0F-ABC8-F94E6B11B556}" srcOrd="0" destOrd="0" presId="urn:microsoft.com/office/officeart/2008/layout/VerticalCurvedList"/>
    <dgm:cxn modelId="{4A09CB57-4D55-464C-BAF8-2D4794FB4F87}" type="presParOf" srcId="{7B56274B-F949-4E0F-ABC8-F94E6B11B556}" destId="{CACC7377-96A1-421C-A51C-32EB5A6467FC}" srcOrd="0" destOrd="0" presId="urn:microsoft.com/office/officeart/2008/layout/VerticalCurvedList"/>
    <dgm:cxn modelId="{5AC2A383-68B4-4EE4-AC29-AA4A9F72862A}" type="presParOf" srcId="{CACC7377-96A1-421C-A51C-32EB5A6467FC}" destId="{6CE7F2C9-B9F1-444C-88CE-9DED47887886}" srcOrd="0" destOrd="0" presId="urn:microsoft.com/office/officeart/2008/layout/VerticalCurvedList"/>
    <dgm:cxn modelId="{05221A6D-6B39-4C2C-8678-BBE88D9DDD09}" type="presParOf" srcId="{CACC7377-96A1-421C-A51C-32EB5A6467FC}" destId="{B7D017D8-9269-4F20-B9CE-0149413766C2}" srcOrd="1" destOrd="0" presId="urn:microsoft.com/office/officeart/2008/layout/VerticalCurvedList"/>
    <dgm:cxn modelId="{724202E6-359E-479E-B7C9-3FA418DAC818}" type="presParOf" srcId="{CACC7377-96A1-421C-A51C-32EB5A6467FC}" destId="{1494ED49-2995-4717-9E89-E31F9855AA46}" srcOrd="2" destOrd="0" presId="urn:microsoft.com/office/officeart/2008/layout/VerticalCurvedList"/>
    <dgm:cxn modelId="{64ECB1F2-46A5-4DA2-A431-37542E1AD805}" type="presParOf" srcId="{CACC7377-96A1-421C-A51C-32EB5A6467FC}" destId="{72F233D1-725A-4B19-91C9-0AC97285B492}" srcOrd="3" destOrd="0" presId="urn:microsoft.com/office/officeart/2008/layout/VerticalCurvedList"/>
    <dgm:cxn modelId="{5B527CD3-47CD-4956-91D3-449C14376A51}" type="presParOf" srcId="{7B56274B-F949-4E0F-ABC8-F94E6B11B556}" destId="{8039EE14-F0BE-4729-9ED0-45D831B3B883}" srcOrd="1" destOrd="0" presId="urn:microsoft.com/office/officeart/2008/layout/VerticalCurvedList"/>
    <dgm:cxn modelId="{9C1AA55A-2EA7-436C-A7EB-803CBD9D8B5A}" type="presParOf" srcId="{7B56274B-F949-4E0F-ABC8-F94E6B11B556}" destId="{A630F3EA-CC68-4108-B8CB-2BE3B18AB775}" srcOrd="2" destOrd="0" presId="urn:microsoft.com/office/officeart/2008/layout/VerticalCurvedList"/>
    <dgm:cxn modelId="{45675619-CC41-42DE-8ABD-6C09000269E1}" type="presParOf" srcId="{A630F3EA-CC68-4108-B8CB-2BE3B18AB775}" destId="{181F064E-C8E1-401C-8A97-38CCA6F14886}" srcOrd="0" destOrd="0" presId="urn:microsoft.com/office/officeart/2008/layout/VerticalCurvedList"/>
    <dgm:cxn modelId="{862F3F85-BBF0-4D24-834A-F7B98D8472C5}" type="presParOf" srcId="{7B56274B-F949-4E0F-ABC8-F94E6B11B556}" destId="{8B6BED69-3A3A-48CE-82E7-D27CA2BE789E}" srcOrd="3" destOrd="0" presId="urn:microsoft.com/office/officeart/2008/layout/VerticalCurvedList"/>
    <dgm:cxn modelId="{887FA014-E3A0-4061-A5D4-E7801CD9572F}" type="presParOf" srcId="{7B56274B-F949-4E0F-ABC8-F94E6B11B556}" destId="{39205BFC-5060-42FC-80B9-08E25DB68BAE}" srcOrd="4" destOrd="0" presId="urn:microsoft.com/office/officeart/2008/layout/VerticalCurvedList"/>
    <dgm:cxn modelId="{0B9E50AB-4C35-48F6-AEEA-9060E7B96089}" type="presParOf" srcId="{39205BFC-5060-42FC-80B9-08E25DB68BAE}" destId="{575B1138-1EA6-45DD-831D-1B0275403604}" srcOrd="0" destOrd="0" presId="urn:microsoft.com/office/officeart/2008/layout/VerticalCurvedList"/>
    <dgm:cxn modelId="{8DD9417C-7C9C-4109-96A9-CCD83B4E9504}" type="presParOf" srcId="{7B56274B-F949-4E0F-ABC8-F94E6B11B556}" destId="{C87F6CC2-48A1-4574-BC6E-2BE5E207352C}" srcOrd="5" destOrd="0" presId="urn:microsoft.com/office/officeart/2008/layout/VerticalCurvedList"/>
    <dgm:cxn modelId="{2EC0C903-AA93-43A3-8642-62BF421CEAB1}" type="presParOf" srcId="{7B56274B-F949-4E0F-ABC8-F94E6B11B556}" destId="{84A4517B-D72C-4740-9C5F-49322EDB5A65}" srcOrd="6" destOrd="0" presId="urn:microsoft.com/office/officeart/2008/layout/VerticalCurvedList"/>
    <dgm:cxn modelId="{390BCA33-AD64-4FF7-8E7F-0093E6EE81D6}" type="presParOf" srcId="{84A4517B-D72C-4740-9C5F-49322EDB5A65}" destId="{9C3FE3C6-AB26-4C57-B6BF-7E34581A6E3E}" srcOrd="0" destOrd="0" presId="urn:microsoft.com/office/officeart/2008/layout/VerticalCurvedList"/>
    <dgm:cxn modelId="{4F595106-5958-48A1-AAB9-09C5C62D120A}" type="presParOf" srcId="{7B56274B-F949-4E0F-ABC8-F94E6B11B556}" destId="{7D0DEB86-79A3-4969-B602-46FC7695C977}" srcOrd="7" destOrd="0" presId="urn:microsoft.com/office/officeart/2008/layout/VerticalCurvedList"/>
    <dgm:cxn modelId="{2E34EDE3-1006-40D7-953E-955C56A7C155}" type="presParOf" srcId="{7B56274B-F949-4E0F-ABC8-F94E6B11B556}" destId="{65CA709E-2E18-4286-A4A1-795F379CA9BD}" srcOrd="8" destOrd="0" presId="urn:microsoft.com/office/officeart/2008/layout/VerticalCurvedList"/>
    <dgm:cxn modelId="{ADA44553-C6E6-4417-86B2-C8F1E41E39C3}" type="presParOf" srcId="{65CA709E-2E18-4286-A4A1-795F379CA9BD}" destId="{1BCC9C88-2C7F-4DCA-A564-5CFD6E0F75B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79FC14-5469-B64A-9FD0-BAEA349F5746}" type="doc">
      <dgm:prSet loTypeId="urn:microsoft.com/office/officeart/2005/8/layout/radial4" loCatId="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047DE80-408D-4D4C-AC6C-4A9CC063CBB8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0000"/>
              </a:solidFill>
              <a:latin typeface="Gill Sans"/>
              <a:cs typeface="Gill Sans"/>
            </a:rPr>
            <a:t>What Happened?</a:t>
          </a:r>
          <a:endParaRPr lang="en-US" sz="2400" dirty="0">
            <a:solidFill>
              <a:srgbClr val="000000"/>
            </a:solidFill>
            <a:latin typeface="Gill Sans"/>
            <a:cs typeface="Gill Sans"/>
          </a:endParaRPr>
        </a:p>
      </dgm:t>
    </dgm:pt>
    <dgm:pt modelId="{FE09DA13-F1AE-0E4F-ABBF-3B5DA0501E50}" type="parTrans" cxnId="{8476F0F6-BF21-EE41-8B8B-DFE690C7F784}">
      <dgm:prSet/>
      <dgm:spPr/>
      <dgm:t>
        <a:bodyPr/>
        <a:lstStyle/>
        <a:p>
          <a:endParaRPr lang="en-US" sz="2400">
            <a:latin typeface="Gill Sans"/>
            <a:cs typeface="Gill Sans"/>
          </a:endParaRPr>
        </a:p>
      </dgm:t>
    </dgm:pt>
    <dgm:pt modelId="{0FBB28FD-5D8C-7B4E-A8B2-977BBBA0AC4B}" type="sibTrans" cxnId="{8476F0F6-BF21-EE41-8B8B-DFE690C7F784}">
      <dgm:prSet/>
      <dgm:spPr/>
      <dgm:t>
        <a:bodyPr/>
        <a:lstStyle/>
        <a:p>
          <a:endParaRPr lang="en-US" sz="2400">
            <a:latin typeface="Gill Sans"/>
            <a:cs typeface="Gill Sans"/>
          </a:endParaRPr>
        </a:p>
      </dgm:t>
    </dgm:pt>
    <dgm:pt modelId="{167786A0-F8E6-B24B-8D9A-164AFC5717FC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  <a:latin typeface="Gill Sans"/>
              <a:cs typeface="Gill Sans"/>
            </a:rPr>
            <a:t>Who was involved?</a:t>
          </a:r>
          <a:endParaRPr lang="en-US" sz="1800" dirty="0">
            <a:solidFill>
              <a:srgbClr val="000000"/>
            </a:solidFill>
            <a:latin typeface="Gill Sans"/>
            <a:cs typeface="Gill Sans"/>
          </a:endParaRPr>
        </a:p>
      </dgm:t>
    </dgm:pt>
    <dgm:pt modelId="{8721A6E3-9785-A44B-98F8-E476B8B6648B}" type="parTrans" cxnId="{23E47715-506C-C84D-992B-A7D96B4E5F31}">
      <dgm:prSet/>
      <dgm:spPr/>
      <dgm:t>
        <a:bodyPr/>
        <a:lstStyle/>
        <a:p>
          <a:endParaRPr lang="en-US" sz="2400">
            <a:latin typeface="Gill Sans"/>
            <a:cs typeface="Gill Sans"/>
          </a:endParaRPr>
        </a:p>
      </dgm:t>
    </dgm:pt>
    <dgm:pt modelId="{AB1F69C1-39C7-AF4D-82D2-4DBD7DED6910}" type="sibTrans" cxnId="{23E47715-506C-C84D-992B-A7D96B4E5F31}">
      <dgm:prSet/>
      <dgm:spPr/>
      <dgm:t>
        <a:bodyPr/>
        <a:lstStyle/>
        <a:p>
          <a:endParaRPr lang="en-US" sz="2400">
            <a:latin typeface="Gill Sans"/>
            <a:cs typeface="Gill Sans"/>
          </a:endParaRPr>
        </a:p>
      </dgm:t>
    </dgm:pt>
    <dgm:pt modelId="{1DA22795-D880-6048-9111-DFA188979524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  <a:latin typeface="Gill Sans"/>
              <a:cs typeface="Gill Sans"/>
            </a:rPr>
            <a:t>What actions occurred?</a:t>
          </a:r>
          <a:endParaRPr lang="en-US" sz="1800" dirty="0">
            <a:solidFill>
              <a:srgbClr val="000000"/>
            </a:solidFill>
            <a:latin typeface="Gill Sans"/>
            <a:cs typeface="Gill Sans"/>
          </a:endParaRPr>
        </a:p>
      </dgm:t>
    </dgm:pt>
    <dgm:pt modelId="{39169604-BF14-174E-9AAE-C96856C4B7D5}" type="parTrans" cxnId="{D490A964-7241-024D-AA2F-1338F18ABE5A}">
      <dgm:prSet/>
      <dgm:spPr/>
      <dgm:t>
        <a:bodyPr/>
        <a:lstStyle/>
        <a:p>
          <a:endParaRPr lang="en-US" sz="2400">
            <a:latin typeface="Gill Sans"/>
            <a:cs typeface="Gill Sans"/>
          </a:endParaRPr>
        </a:p>
      </dgm:t>
    </dgm:pt>
    <dgm:pt modelId="{75921AF4-6F1C-6648-9DCD-3EEC79C9D106}" type="sibTrans" cxnId="{D490A964-7241-024D-AA2F-1338F18ABE5A}">
      <dgm:prSet/>
      <dgm:spPr/>
      <dgm:t>
        <a:bodyPr/>
        <a:lstStyle/>
        <a:p>
          <a:endParaRPr lang="en-US" sz="2400">
            <a:latin typeface="Gill Sans"/>
            <a:cs typeface="Gill Sans"/>
          </a:endParaRPr>
        </a:p>
      </dgm:t>
    </dgm:pt>
    <dgm:pt modelId="{ED80D79C-5CD9-4141-9F47-6B2766F826B7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  <a:latin typeface="Gill Sans"/>
              <a:cs typeface="Gill Sans"/>
            </a:rPr>
            <a:t>What were care team members thinking and feeling?</a:t>
          </a:r>
          <a:endParaRPr lang="en-US" sz="1800" dirty="0">
            <a:solidFill>
              <a:srgbClr val="000000"/>
            </a:solidFill>
            <a:latin typeface="Gill Sans"/>
            <a:cs typeface="Gill Sans"/>
          </a:endParaRPr>
        </a:p>
      </dgm:t>
    </dgm:pt>
    <dgm:pt modelId="{01DAF144-ABE3-4148-B5A8-B4C7C856F145}" type="parTrans" cxnId="{EE027DDF-64BB-7441-93F3-7C489ED4F339}">
      <dgm:prSet/>
      <dgm:spPr/>
      <dgm:t>
        <a:bodyPr/>
        <a:lstStyle/>
        <a:p>
          <a:endParaRPr lang="en-US" sz="2400">
            <a:latin typeface="Gill Sans"/>
            <a:cs typeface="Gill Sans"/>
          </a:endParaRPr>
        </a:p>
      </dgm:t>
    </dgm:pt>
    <dgm:pt modelId="{F9400CD7-E860-D94D-84CC-FD20FE628734}" type="sibTrans" cxnId="{EE027DDF-64BB-7441-93F3-7C489ED4F339}">
      <dgm:prSet/>
      <dgm:spPr/>
      <dgm:t>
        <a:bodyPr/>
        <a:lstStyle/>
        <a:p>
          <a:endParaRPr lang="en-US" sz="2400">
            <a:latin typeface="Gill Sans"/>
            <a:cs typeface="Gill Sans"/>
          </a:endParaRPr>
        </a:p>
      </dgm:t>
    </dgm:pt>
    <dgm:pt modelId="{91354DE5-3160-534D-ADE4-211DE3416D78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  <a:latin typeface="Gill Sans"/>
              <a:cs typeface="Gill Sans"/>
            </a:rPr>
            <a:t>What were patients thinking and feeling?</a:t>
          </a:r>
          <a:endParaRPr lang="en-US" sz="1800" dirty="0">
            <a:solidFill>
              <a:srgbClr val="000000"/>
            </a:solidFill>
            <a:latin typeface="Gill Sans"/>
            <a:cs typeface="Gill Sans"/>
          </a:endParaRPr>
        </a:p>
      </dgm:t>
    </dgm:pt>
    <dgm:pt modelId="{55000B16-1600-E648-8AB3-929B6B455B1E}" type="parTrans" cxnId="{DB66B16E-EC2E-9A4A-9447-F94832E81C27}">
      <dgm:prSet/>
      <dgm:spPr/>
      <dgm:t>
        <a:bodyPr/>
        <a:lstStyle/>
        <a:p>
          <a:endParaRPr lang="en-US" sz="2400">
            <a:latin typeface="Gill Sans"/>
            <a:cs typeface="Gill Sans"/>
          </a:endParaRPr>
        </a:p>
      </dgm:t>
    </dgm:pt>
    <dgm:pt modelId="{5F95B84A-EFA8-6A40-8F34-A68B8342CDF9}" type="sibTrans" cxnId="{DB66B16E-EC2E-9A4A-9447-F94832E81C27}">
      <dgm:prSet/>
      <dgm:spPr/>
      <dgm:t>
        <a:bodyPr/>
        <a:lstStyle/>
        <a:p>
          <a:endParaRPr lang="en-US" sz="2400">
            <a:latin typeface="Gill Sans"/>
            <a:cs typeface="Gill Sans"/>
          </a:endParaRPr>
        </a:p>
      </dgm:t>
    </dgm:pt>
    <dgm:pt modelId="{E330C2FF-EA97-B34F-B24E-92A7A1F2F12C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  <a:latin typeface="Gill Sans"/>
              <a:cs typeface="Gill Sans"/>
            </a:rPr>
            <a:t>What was happening at the same time?</a:t>
          </a:r>
          <a:endParaRPr lang="en-US" sz="1800" dirty="0">
            <a:solidFill>
              <a:srgbClr val="000000"/>
            </a:solidFill>
            <a:latin typeface="Gill Sans"/>
            <a:cs typeface="Gill Sans"/>
          </a:endParaRPr>
        </a:p>
      </dgm:t>
    </dgm:pt>
    <dgm:pt modelId="{35AE3CA6-B434-184F-9FED-1F2A24CDBEA8}" type="parTrans" cxnId="{2095D99B-F60B-3E4D-B403-1D37647DAF8F}">
      <dgm:prSet/>
      <dgm:spPr/>
      <dgm:t>
        <a:bodyPr/>
        <a:lstStyle/>
        <a:p>
          <a:endParaRPr lang="en-US" sz="2400">
            <a:latin typeface="Gill Sans"/>
            <a:cs typeface="Gill Sans"/>
          </a:endParaRPr>
        </a:p>
      </dgm:t>
    </dgm:pt>
    <dgm:pt modelId="{B47F3F49-960D-B34F-A32B-58CEEDE37CF4}" type="sibTrans" cxnId="{2095D99B-F60B-3E4D-B403-1D37647DAF8F}">
      <dgm:prSet/>
      <dgm:spPr/>
      <dgm:t>
        <a:bodyPr/>
        <a:lstStyle/>
        <a:p>
          <a:endParaRPr lang="en-US" sz="2400">
            <a:latin typeface="Gill Sans"/>
            <a:cs typeface="Gill Sans"/>
          </a:endParaRPr>
        </a:p>
      </dgm:t>
    </dgm:pt>
    <dgm:pt modelId="{CE861A82-16E7-2E42-B8FF-955779C53181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  <a:latin typeface="Gill Sans"/>
              <a:cs typeface="Gill Sans"/>
            </a:rPr>
            <a:t>What happened that had a good outcome?</a:t>
          </a:r>
          <a:endParaRPr lang="en-US" sz="1800" dirty="0">
            <a:solidFill>
              <a:srgbClr val="000000"/>
            </a:solidFill>
            <a:latin typeface="Gill Sans"/>
            <a:cs typeface="Gill Sans"/>
          </a:endParaRPr>
        </a:p>
      </dgm:t>
    </dgm:pt>
    <dgm:pt modelId="{6A3DED2E-61F0-5E46-8149-E63155C6A883}" type="parTrans" cxnId="{8229B042-514C-284F-91F0-6D888E9FCBC7}">
      <dgm:prSet/>
      <dgm:spPr/>
      <dgm:t>
        <a:bodyPr/>
        <a:lstStyle/>
        <a:p>
          <a:endParaRPr lang="en-US" sz="2400">
            <a:latin typeface="Gill Sans"/>
            <a:cs typeface="Gill Sans"/>
          </a:endParaRPr>
        </a:p>
      </dgm:t>
    </dgm:pt>
    <dgm:pt modelId="{46946566-847B-BE4A-8AB7-E490E58E2155}" type="sibTrans" cxnId="{8229B042-514C-284F-91F0-6D888E9FCBC7}">
      <dgm:prSet/>
      <dgm:spPr/>
      <dgm:t>
        <a:bodyPr/>
        <a:lstStyle/>
        <a:p>
          <a:endParaRPr lang="en-US" sz="2400">
            <a:latin typeface="Gill Sans"/>
            <a:cs typeface="Gill Sans"/>
          </a:endParaRPr>
        </a:p>
      </dgm:t>
    </dgm:pt>
    <dgm:pt modelId="{418EB523-C0D2-A947-AD81-CDC1FCFC724C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  <a:latin typeface="Gill Sans"/>
              <a:cs typeface="Gill Sans"/>
            </a:rPr>
            <a:t>What tools or technologies were being used and how?</a:t>
          </a:r>
          <a:endParaRPr lang="en-US" sz="1800" dirty="0">
            <a:solidFill>
              <a:srgbClr val="000000"/>
            </a:solidFill>
            <a:latin typeface="Gill Sans"/>
            <a:cs typeface="Gill Sans"/>
          </a:endParaRPr>
        </a:p>
      </dgm:t>
    </dgm:pt>
    <dgm:pt modelId="{1E440D88-ACAD-B54D-B9CB-5528E38B1756}" type="parTrans" cxnId="{275C98B7-05F7-0942-812E-F45FE267E7A8}">
      <dgm:prSet/>
      <dgm:spPr/>
      <dgm:t>
        <a:bodyPr/>
        <a:lstStyle/>
        <a:p>
          <a:endParaRPr lang="en-US" sz="2400">
            <a:latin typeface="Gill Sans"/>
            <a:cs typeface="Gill Sans"/>
          </a:endParaRPr>
        </a:p>
      </dgm:t>
    </dgm:pt>
    <dgm:pt modelId="{F27D96C8-4316-FB47-B87A-DEF93D4B2087}" type="sibTrans" cxnId="{275C98B7-05F7-0942-812E-F45FE267E7A8}">
      <dgm:prSet/>
      <dgm:spPr/>
      <dgm:t>
        <a:bodyPr/>
        <a:lstStyle/>
        <a:p>
          <a:endParaRPr lang="en-US" sz="2400">
            <a:latin typeface="Gill Sans"/>
            <a:cs typeface="Gill Sans"/>
          </a:endParaRPr>
        </a:p>
      </dgm:t>
    </dgm:pt>
    <dgm:pt modelId="{56726972-DB0C-8D48-8671-3EF8C6CE7E33}" type="pres">
      <dgm:prSet presAssocID="{0279FC14-5469-B64A-9FD0-BAEA349F574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159A52-FA6D-924C-93BC-99F40E35E839}" type="pres">
      <dgm:prSet presAssocID="{3047DE80-408D-4D4C-AC6C-4A9CC063CBB8}" presName="centerShape" presStyleLbl="node0" presStyleIdx="0" presStyleCnt="1" custScaleX="122243"/>
      <dgm:spPr/>
      <dgm:t>
        <a:bodyPr/>
        <a:lstStyle/>
        <a:p>
          <a:endParaRPr lang="en-US"/>
        </a:p>
      </dgm:t>
    </dgm:pt>
    <dgm:pt modelId="{839B398E-1C23-C041-A6E5-0F0A8543EBBE}" type="pres">
      <dgm:prSet presAssocID="{8721A6E3-9785-A44B-98F8-E476B8B6648B}" presName="parTrans" presStyleLbl="bgSibTrans2D1" presStyleIdx="0" presStyleCnt="7" custAng="10800000" custScaleX="46943" custLinFactNeighborX="20466"/>
      <dgm:spPr/>
      <dgm:t>
        <a:bodyPr/>
        <a:lstStyle/>
        <a:p>
          <a:endParaRPr lang="en-US"/>
        </a:p>
      </dgm:t>
    </dgm:pt>
    <dgm:pt modelId="{4249D231-7206-954C-BDE5-09AD3FDC8870}" type="pres">
      <dgm:prSet presAssocID="{167786A0-F8E6-B24B-8D9A-164AFC5717FC}" presName="node" presStyleLbl="node1" presStyleIdx="0" presStyleCnt="7" custScaleX="116979" custScaleY="115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3FF89-23FB-4D4C-A862-D2BFA426F1D1}" type="pres">
      <dgm:prSet presAssocID="{39169604-BF14-174E-9AAE-C96856C4B7D5}" presName="parTrans" presStyleLbl="bgSibTrans2D1" presStyleIdx="1" presStyleCnt="7" custAng="10782827" custScaleX="43080" custLinFactNeighborX="22315" custLinFactNeighborY="23650"/>
      <dgm:spPr/>
      <dgm:t>
        <a:bodyPr/>
        <a:lstStyle/>
        <a:p>
          <a:endParaRPr lang="en-US"/>
        </a:p>
      </dgm:t>
    </dgm:pt>
    <dgm:pt modelId="{F4BFCB47-EA85-7E46-BD34-AD2B089BB156}" type="pres">
      <dgm:prSet presAssocID="{1DA22795-D880-6048-9111-DFA188979524}" presName="node" presStyleLbl="node1" presStyleIdx="1" presStyleCnt="7" custScaleX="116979" custScaleY="115448" custRadScaleRad="98298" custRadScaleInc="-14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014505-FDCA-8742-B0A4-7B94D584A550}" type="pres">
      <dgm:prSet presAssocID="{01DAF144-ABE3-4148-B5A8-B4C7C856F145}" presName="parTrans" presStyleLbl="bgSibTrans2D1" presStyleIdx="2" presStyleCnt="7" custAng="10961290" custScaleX="48052" custLinFactNeighborX="13033" custLinFactNeighborY="58980"/>
      <dgm:spPr/>
      <dgm:t>
        <a:bodyPr/>
        <a:lstStyle/>
        <a:p>
          <a:endParaRPr lang="en-US"/>
        </a:p>
      </dgm:t>
    </dgm:pt>
    <dgm:pt modelId="{75C06A56-5086-5442-8E1C-D19014BC3645}" type="pres">
      <dgm:prSet presAssocID="{ED80D79C-5CD9-4141-9F47-6B2766F826B7}" presName="node" presStyleLbl="node1" presStyleIdx="2" presStyleCnt="7" custScaleX="116979" custScaleY="115448" custRadScaleRad="103522" custRadScaleInc="-104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76910-B056-5743-8974-60829F6EEC83}" type="pres">
      <dgm:prSet presAssocID="{55000B16-1600-E648-8AB3-929B6B455B1E}" presName="parTrans" presStyleLbl="bgSibTrans2D1" presStyleIdx="3" presStyleCnt="7" custAng="10753807" custScaleX="50406" custLinFactNeighborY="57253"/>
      <dgm:spPr/>
      <dgm:t>
        <a:bodyPr/>
        <a:lstStyle/>
        <a:p>
          <a:endParaRPr lang="en-US"/>
        </a:p>
      </dgm:t>
    </dgm:pt>
    <dgm:pt modelId="{55B9E34D-404F-4641-8045-5CFCE51F30C0}" type="pres">
      <dgm:prSet presAssocID="{91354DE5-3160-534D-ADE4-211DE3416D78}" presName="node" presStyleLbl="node1" presStyleIdx="3" presStyleCnt="7" custScaleX="116979" custScaleY="115448" custRadScaleRad="97698" custRadScaleInc="2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753CC-2BB7-D845-83E9-0C697CF75B8F}" type="pres">
      <dgm:prSet presAssocID="{35AE3CA6-B434-184F-9FED-1F2A24CDBEA8}" presName="parTrans" presStyleLbl="bgSibTrans2D1" presStyleIdx="4" presStyleCnt="7" custAng="10555550" custScaleX="40946" custLinFactNeighborX="-12516" custLinFactNeighborY="54522"/>
      <dgm:spPr/>
      <dgm:t>
        <a:bodyPr/>
        <a:lstStyle/>
        <a:p>
          <a:endParaRPr lang="en-US"/>
        </a:p>
      </dgm:t>
    </dgm:pt>
    <dgm:pt modelId="{89E66C66-F712-CE46-A268-6CD0C91ECE99}" type="pres">
      <dgm:prSet presAssocID="{E330C2FF-EA97-B34F-B24E-92A7A1F2F12C}" presName="node" presStyleLbl="node1" presStyleIdx="4" presStyleCnt="7" custScaleX="116979" custScaleY="115448" custRadScaleRad="105182" custRadScaleInc="15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A6C26-9A68-F24E-A84E-CA855B6B8FA0}" type="pres">
      <dgm:prSet presAssocID="{6A3DED2E-61F0-5E46-8149-E63155C6A883}" presName="parTrans" presStyleLbl="bgSibTrans2D1" presStyleIdx="5" presStyleCnt="7" custAng="10610630" custScaleX="38535" custLinFactNeighborX="-18100" custLinFactNeighborY="25958"/>
      <dgm:spPr/>
      <dgm:t>
        <a:bodyPr/>
        <a:lstStyle/>
        <a:p>
          <a:endParaRPr lang="en-US"/>
        </a:p>
      </dgm:t>
    </dgm:pt>
    <dgm:pt modelId="{4AFC0813-64AC-7C4D-85E2-8FF1D3DC8BF6}" type="pres">
      <dgm:prSet presAssocID="{CE861A82-16E7-2E42-B8FF-955779C53181}" presName="node" presStyleLbl="node1" presStyleIdx="5" presStyleCnt="7" custScaleX="116979" custScaleY="115448" custRadScaleRad="97945" custRadScaleInc="12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3FD41C-634B-F146-86DB-0FED9954D174}" type="pres">
      <dgm:prSet presAssocID="{1E440D88-ACAD-B54D-B9CB-5528E38B1756}" presName="parTrans" presStyleLbl="bgSibTrans2D1" presStyleIdx="6" presStyleCnt="7" custAng="10800000" custScaleX="48919" custLinFactNeighborX="-20267"/>
      <dgm:spPr/>
      <dgm:t>
        <a:bodyPr/>
        <a:lstStyle/>
        <a:p>
          <a:endParaRPr lang="en-US"/>
        </a:p>
      </dgm:t>
    </dgm:pt>
    <dgm:pt modelId="{E6F758D6-8D35-1C43-BE0E-AC5F43876890}" type="pres">
      <dgm:prSet presAssocID="{418EB523-C0D2-A947-AD81-CDC1FCFC724C}" presName="node" presStyleLbl="node1" presStyleIdx="6" presStyleCnt="7" custScaleX="116979" custScaleY="115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C7670F-CEE8-41F4-9759-2410EA9EADA0}" type="presOf" srcId="{35AE3CA6-B434-184F-9FED-1F2A24CDBEA8}" destId="{CFE753CC-2BB7-D845-83E9-0C697CF75B8F}" srcOrd="0" destOrd="0" presId="urn:microsoft.com/office/officeart/2005/8/layout/radial4"/>
    <dgm:cxn modelId="{DB66B16E-EC2E-9A4A-9447-F94832E81C27}" srcId="{3047DE80-408D-4D4C-AC6C-4A9CC063CBB8}" destId="{91354DE5-3160-534D-ADE4-211DE3416D78}" srcOrd="3" destOrd="0" parTransId="{55000B16-1600-E648-8AB3-929B6B455B1E}" sibTransId="{5F95B84A-EFA8-6A40-8F34-A68B8342CDF9}"/>
    <dgm:cxn modelId="{84A27A0C-C15B-4799-8140-7AE33A211762}" type="presOf" srcId="{8721A6E3-9785-A44B-98F8-E476B8B6648B}" destId="{839B398E-1C23-C041-A6E5-0F0A8543EBBE}" srcOrd="0" destOrd="0" presId="urn:microsoft.com/office/officeart/2005/8/layout/radial4"/>
    <dgm:cxn modelId="{0DC7132D-AD82-4B39-8DA6-BC8C02B966A7}" type="presOf" srcId="{3047DE80-408D-4D4C-AC6C-4A9CC063CBB8}" destId="{2A159A52-FA6D-924C-93BC-99F40E35E839}" srcOrd="0" destOrd="0" presId="urn:microsoft.com/office/officeart/2005/8/layout/radial4"/>
    <dgm:cxn modelId="{EE027DDF-64BB-7441-93F3-7C489ED4F339}" srcId="{3047DE80-408D-4D4C-AC6C-4A9CC063CBB8}" destId="{ED80D79C-5CD9-4141-9F47-6B2766F826B7}" srcOrd="2" destOrd="0" parTransId="{01DAF144-ABE3-4148-B5A8-B4C7C856F145}" sibTransId="{F9400CD7-E860-D94D-84CC-FD20FE628734}"/>
    <dgm:cxn modelId="{947D7A52-5D4E-453B-A172-6F00D6FBD317}" type="presOf" srcId="{1E440D88-ACAD-B54D-B9CB-5528E38B1756}" destId="{113FD41C-634B-F146-86DB-0FED9954D174}" srcOrd="0" destOrd="0" presId="urn:microsoft.com/office/officeart/2005/8/layout/radial4"/>
    <dgm:cxn modelId="{1A7E82EE-27DD-4135-8CC8-D8A834A6BBA5}" type="presOf" srcId="{0279FC14-5469-B64A-9FD0-BAEA349F5746}" destId="{56726972-DB0C-8D48-8671-3EF8C6CE7E33}" srcOrd="0" destOrd="0" presId="urn:microsoft.com/office/officeart/2005/8/layout/radial4"/>
    <dgm:cxn modelId="{2095D99B-F60B-3E4D-B403-1D37647DAF8F}" srcId="{3047DE80-408D-4D4C-AC6C-4A9CC063CBB8}" destId="{E330C2FF-EA97-B34F-B24E-92A7A1F2F12C}" srcOrd="4" destOrd="0" parTransId="{35AE3CA6-B434-184F-9FED-1F2A24CDBEA8}" sibTransId="{B47F3F49-960D-B34F-A32B-58CEEDE37CF4}"/>
    <dgm:cxn modelId="{D490A964-7241-024D-AA2F-1338F18ABE5A}" srcId="{3047DE80-408D-4D4C-AC6C-4A9CC063CBB8}" destId="{1DA22795-D880-6048-9111-DFA188979524}" srcOrd="1" destOrd="0" parTransId="{39169604-BF14-174E-9AAE-C96856C4B7D5}" sibTransId="{75921AF4-6F1C-6648-9DCD-3EEC79C9D106}"/>
    <dgm:cxn modelId="{55A158BC-BDAF-4BF4-8566-E72E699F728A}" type="presOf" srcId="{418EB523-C0D2-A947-AD81-CDC1FCFC724C}" destId="{E6F758D6-8D35-1C43-BE0E-AC5F43876890}" srcOrd="0" destOrd="0" presId="urn:microsoft.com/office/officeart/2005/8/layout/radial4"/>
    <dgm:cxn modelId="{F62D02B2-6ADB-4BF5-AC1B-6D5433025247}" type="presOf" srcId="{39169604-BF14-174E-9AAE-C96856C4B7D5}" destId="{FF23FF89-23FB-4D4C-A862-D2BFA426F1D1}" srcOrd="0" destOrd="0" presId="urn:microsoft.com/office/officeart/2005/8/layout/radial4"/>
    <dgm:cxn modelId="{275C98B7-05F7-0942-812E-F45FE267E7A8}" srcId="{3047DE80-408D-4D4C-AC6C-4A9CC063CBB8}" destId="{418EB523-C0D2-A947-AD81-CDC1FCFC724C}" srcOrd="6" destOrd="0" parTransId="{1E440D88-ACAD-B54D-B9CB-5528E38B1756}" sibTransId="{F27D96C8-4316-FB47-B87A-DEF93D4B2087}"/>
    <dgm:cxn modelId="{F4662A65-76E8-4A58-AE58-E14E28F4B419}" type="presOf" srcId="{CE861A82-16E7-2E42-B8FF-955779C53181}" destId="{4AFC0813-64AC-7C4D-85E2-8FF1D3DC8BF6}" srcOrd="0" destOrd="0" presId="urn:microsoft.com/office/officeart/2005/8/layout/radial4"/>
    <dgm:cxn modelId="{9E397C12-3708-4E1D-A157-DF005C17227C}" type="presOf" srcId="{E330C2FF-EA97-B34F-B24E-92A7A1F2F12C}" destId="{89E66C66-F712-CE46-A268-6CD0C91ECE99}" srcOrd="0" destOrd="0" presId="urn:microsoft.com/office/officeart/2005/8/layout/radial4"/>
    <dgm:cxn modelId="{DC7BBDFB-F15A-4813-BFA1-1CEA6CE092AA}" type="presOf" srcId="{ED80D79C-5CD9-4141-9F47-6B2766F826B7}" destId="{75C06A56-5086-5442-8E1C-D19014BC3645}" srcOrd="0" destOrd="0" presId="urn:microsoft.com/office/officeart/2005/8/layout/radial4"/>
    <dgm:cxn modelId="{23E47715-506C-C84D-992B-A7D96B4E5F31}" srcId="{3047DE80-408D-4D4C-AC6C-4A9CC063CBB8}" destId="{167786A0-F8E6-B24B-8D9A-164AFC5717FC}" srcOrd="0" destOrd="0" parTransId="{8721A6E3-9785-A44B-98F8-E476B8B6648B}" sibTransId="{AB1F69C1-39C7-AF4D-82D2-4DBD7DED6910}"/>
    <dgm:cxn modelId="{16355D07-8600-43EE-BF6C-BDE575835619}" type="presOf" srcId="{1DA22795-D880-6048-9111-DFA188979524}" destId="{F4BFCB47-EA85-7E46-BD34-AD2B089BB156}" srcOrd="0" destOrd="0" presId="urn:microsoft.com/office/officeart/2005/8/layout/radial4"/>
    <dgm:cxn modelId="{8D1DA5D5-0C1E-44F3-A1C8-DA497F13B9A8}" type="presOf" srcId="{167786A0-F8E6-B24B-8D9A-164AFC5717FC}" destId="{4249D231-7206-954C-BDE5-09AD3FDC8870}" srcOrd="0" destOrd="0" presId="urn:microsoft.com/office/officeart/2005/8/layout/radial4"/>
    <dgm:cxn modelId="{81D4B6F0-A1CA-4EEC-ADEA-D27852A87168}" type="presOf" srcId="{01DAF144-ABE3-4148-B5A8-B4C7C856F145}" destId="{95014505-FDCA-8742-B0A4-7B94D584A550}" srcOrd="0" destOrd="0" presId="urn:microsoft.com/office/officeart/2005/8/layout/radial4"/>
    <dgm:cxn modelId="{36408D19-F43A-40B6-A166-F1C87E415E7F}" type="presOf" srcId="{91354DE5-3160-534D-ADE4-211DE3416D78}" destId="{55B9E34D-404F-4641-8045-5CFCE51F30C0}" srcOrd="0" destOrd="0" presId="urn:microsoft.com/office/officeart/2005/8/layout/radial4"/>
    <dgm:cxn modelId="{71B6AB00-E7F3-4699-A21B-55FA9417EA49}" type="presOf" srcId="{55000B16-1600-E648-8AB3-929B6B455B1E}" destId="{5E676910-B056-5743-8974-60829F6EEC83}" srcOrd="0" destOrd="0" presId="urn:microsoft.com/office/officeart/2005/8/layout/radial4"/>
    <dgm:cxn modelId="{4F2BA6BC-119F-41AA-A782-EE1049984D49}" type="presOf" srcId="{6A3DED2E-61F0-5E46-8149-E63155C6A883}" destId="{2B9A6C26-9A68-F24E-A84E-CA855B6B8FA0}" srcOrd="0" destOrd="0" presId="urn:microsoft.com/office/officeart/2005/8/layout/radial4"/>
    <dgm:cxn modelId="{8476F0F6-BF21-EE41-8B8B-DFE690C7F784}" srcId="{0279FC14-5469-B64A-9FD0-BAEA349F5746}" destId="{3047DE80-408D-4D4C-AC6C-4A9CC063CBB8}" srcOrd="0" destOrd="0" parTransId="{FE09DA13-F1AE-0E4F-ABBF-3B5DA0501E50}" sibTransId="{0FBB28FD-5D8C-7B4E-A8B2-977BBBA0AC4B}"/>
    <dgm:cxn modelId="{8229B042-514C-284F-91F0-6D888E9FCBC7}" srcId="{3047DE80-408D-4D4C-AC6C-4A9CC063CBB8}" destId="{CE861A82-16E7-2E42-B8FF-955779C53181}" srcOrd="5" destOrd="0" parTransId="{6A3DED2E-61F0-5E46-8149-E63155C6A883}" sibTransId="{46946566-847B-BE4A-8AB7-E490E58E2155}"/>
    <dgm:cxn modelId="{BA022F66-CB06-4755-89BF-FBD49561F3F2}" type="presParOf" srcId="{56726972-DB0C-8D48-8671-3EF8C6CE7E33}" destId="{2A159A52-FA6D-924C-93BC-99F40E35E839}" srcOrd="0" destOrd="0" presId="urn:microsoft.com/office/officeart/2005/8/layout/radial4"/>
    <dgm:cxn modelId="{8024CDB8-2A3D-48C6-A56A-82784CFB8F35}" type="presParOf" srcId="{56726972-DB0C-8D48-8671-3EF8C6CE7E33}" destId="{839B398E-1C23-C041-A6E5-0F0A8543EBBE}" srcOrd="1" destOrd="0" presId="urn:microsoft.com/office/officeart/2005/8/layout/radial4"/>
    <dgm:cxn modelId="{0D245FBD-F953-409F-8230-BEB698D8E2D6}" type="presParOf" srcId="{56726972-DB0C-8D48-8671-3EF8C6CE7E33}" destId="{4249D231-7206-954C-BDE5-09AD3FDC8870}" srcOrd="2" destOrd="0" presId="urn:microsoft.com/office/officeart/2005/8/layout/radial4"/>
    <dgm:cxn modelId="{F5385E4D-94BF-4639-A8BA-4C80001FEBF2}" type="presParOf" srcId="{56726972-DB0C-8D48-8671-3EF8C6CE7E33}" destId="{FF23FF89-23FB-4D4C-A862-D2BFA426F1D1}" srcOrd="3" destOrd="0" presId="urn:microsoft.com/office/officeart/2005/8/layout/radial4"/>
    <dgm:cxn modelId="{F72CED75-52F0-4E82-8420-85A4C3B72A52}" type="presParOf" srcId="{56726972-DB0C-8D48-8671-3EF8C6CE7E33}" destId="{F4BFCB47-EA85-7E46-BD34-AD2B089BB156}" srcOrd="4" destOrd="0" presId="urn:microsoft.com/office/officeart/2005/8/layout/radial4"/>
    <dgm:cxn modelId="{5396C142-49ED-4F50-A432-E8ED1B92B645}" type="presParOf" srcId="{56726972-DB0C-8D48-8671-3EF8C6CE7E33}" destId="{95014505-FDCA-8742-B0A4-7B94D584A550}" srcOrd="5" destOrd="0" presId="urn:microsoft.com/office/officeart/2005/8/layout/radial4"/>
    <dgm:cxn modelId="{55D35C71-77D3-4DB4-B951-6297CE0C9654}" type="presParOf" srcId="{56726972-DB0C-8D48-8671-3EF8C6CE7E33}" destId="{75C06A56-5086-5442-8E1C-D19014BC3645}" srcOrd="6" destOrd="0" presId="urn:microsoft.com/office/officeart/2005/8/layout/radial4"/>
    <dgm:cxn modelId="{3680C98A-CF4A-414A-8355-CD1D8DD37850}" type="presParOf" srcId="{56726972-DB0C-8D48-8671-3EF8C6CE7E33}" destId="{5E676910-B056-5743-8974-60829F6EEC83}" srcOrd="7" destOrd="0" presId="urn:microsoft.com/office/officeart/2005/8/layout/radial4"/>
    <dgm:cxn modelId="{88385899-2ACD-4B2A-8774-FD3D400D777B}" type="presParOf" srcId="{56726972-DB0C-8D48-8671-3EF8C6CE7E33}" destId="{55B9E34D-404F-4641-8045-5CFCE51F30C0}" srcOrd="8" destOrd="0" presId="urn:microsoft.com/office/officeart/2005/8/layout/radial4"/>
    <dgm:cxn modelId="{24F529AB-2D4E-4354-84C5-E4DD8F9933BB}" type="presParOf" srcId="{56726972-DB0C-8D48-8671-3EF8C6CE7E33}" destId="{CFE753CC-2BB7-D845-83E9-0C697CF75B8F}" srcOrd="9" destOrd="0" presId="urn:microsoft.com/office/officeart/2005/8/layout/radial4"/>
    <dgm:cxn modelId="{11E2F4E3-1804-4386-B36B-A3629713BBA0}" type="presParOf" srcId="{56726972-DB0C-8D48-8671-3EF8C6CE7E33}" destId="{89E66C66-F712-CE46-A268-6CD0C91ECE99}" srcOrd="10" destOrd="0" presId="urn:microsoft.com/office/officeart/2005/8/layout/radial4"/>
    <dgm:cxn modelId="{1B5EC3A6-A830-40CF-8FCA-32F677467B8A}" type="presParOf" srcId="{56726972-DB0C-8D48-8671-3EF8C6CE7E33}" destId="{2B9A6C26-9A68-F24E-A84E-CA855B6B8FA0}" srcOrd="11" destOrd="0" presId="urn:microsoft.com/office/officeart/2005/8/layout/radial4"/>
    <dgm:cxn modelId="{11556ECC-6BD8-4FED-B0B1-1926D9D7966D}" type="presParOf" srcId="{56726972-DB0C-8D48-8671-3EF8C6CE7E33}" destId="{4AFC0813-64AC-7C4D-85E2-8FF1D3DC8BF6}" srcOrd="12" destOrd="0" presId="urn:microsoft.com/office/officeart/2005/8/layout/radial4"/>
    <dgm:cxn modelId="{9C4AF938-0C7F-479E-B12A-212A147CBAC0}" type="presParOf" srcId="{56726972-DB0C-8D48-8671-3EF8C6CE7E33}" destId="{113FD41C-634B-F146-86DB-0FED9954D174}" srcOrd="13" destOrd="0" presId="urn:microsoft.com/office/officeart/2005/8/layout/radial4"/>
    <dgm:cxn modelId="{06040437-FFE6-417D-89D3-B28640F74726}" type="presParOf" srcId="{56726972-DB0C-8D48-8671-3EF8C6CE7E33}" destId="{E6F758D6-8D35-1C43-BE0E-AC5F43876890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D247F7-7601-4259-8215-360AA480E283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924889-BC38-477F-85E1-45D68CE8E767}">
      <dgm:prSet phldrT="[Text]"/>
      <dgm:spPr>
        <a:solidFill>
          <a:srgbClr val="FBD703"/>
        </a:solidFill>
      </dgm:spPr>
      <dgm:t>
        <a:bodyPr/>
        <a:lstStyle/>
        <a:p>
          <a:r>
            <a:rPr lang="en-US" dirty="0" smtClean="0"/>
            <a:t>Safety</a:t>
          </a:r>
          <a:endParaRPr lang="en-US" dirty="0"/>
        </a:p>
      </dgm:t>
    </dgm:pt>
    <dgm:pt modelId="{E8BFAE50-607A-4BA7-951A-8632451CE659}" type="parTrans" cxnId="{7E27206E-C3AE-4182-8082-6E4D29FC57DD}">
      <dgm:prSet/>
      <dgm:spPr/>
      <dgm:t>
        <a:bodyPr/>
        <a:lstStyle/>
        <a:p>
          <a:endParaRPr lang="en-US"/>
        </a:p>
      </dgm:t>
    </dgm:pt>
    <dgm:pt modelId="{EF82E4D3-BAD5-4F5C-B70B-C545A859510F}" type="sibTrans" cxnId="{7E27206E-C3AE-4182-8082-6E4D29FC57DD}">
      <dgm:prSet/>
      <dgm:spPr/>
      <dgm:t>
        <a:bodyPr/>
        <a:lstStyle/>
        <a:p>
          <a:endParaRPr lang="en-US"/>
        </a:p>
      </dgm:t>
    </dgm:pt>
    <dgm:pt modelId="{E7BF3767-84D6-4EE0-A2BD-B82B39267DD0}">
      <dgm:prSet phldrT="[Text]" custT="1"/>
      <dgm:spPr>
        <a:solidFill>
          <a:srgbClr val="00A1C4">
            <a:alpha val="50000"/>
          </a:srgbClr>
        </a:solidFill>
      </dgm:spPr>
      <dgm:t>
        <a:bodyPr/>
        <a:lstStyle/>
        <a:p>
          <a:r>
            <a:rPr lang="en-US" sz="1600" dirty="0" smtClean="0"/>
            <a:t>Institutional</a:t>
          </a:r>
          <a:endParaRPr lang="en-US" sz="1600" dirty="0"/>
        </a:p>
      </dgm:t>
    </dgm:pt>
    <dgm:pt modelId="{5B9EE37C-B386-4C09-ABFB-8BA8B441BA07}" type="parTrans" cxnId="{10329114-7193-4CBC-862F-ACF34C4CA709}">
      <dgm:prSet/>
      <dgm:spPr/>
      <dgm:t>
        <a:bodyPr/>
        <a:lstStyle/>
        <a:p>
          <a:endParaRPr lang="en-US"/>
        </a:p>
      </dgm:t>
    </dgm:pt>
    <dgm:pt modelId="{8B3420D6-63DB-43A3-A206-8B17A79F5E85}" type="sibTrans" cxnId="{10329114-7193-4CBC-862F-ACF34C4CA709}">
      <dgm:prSet/>
      <dgm:spPr/>
      <dgm:t>
        <a:bodyPr/>
        <a:lstStyle/>
        <a:p>
          <a:endParaRPr lang="en-US"/>
        </a:p>
      </dgm:t>
    </dgm:pt>
    <dgm:pt modelId="{BA165977-5ED6-47E7-B9B1-D7B144839875}">
      <dgm:prSet phldrT="[Text]" custT="1"/>
      <dgm:spPr>
        <a:solidFill>
          <a:srgbClr val="00A1C4">
            <a:alpha val="50000"/>
          </a:srgbClr>
        </a:solidFill>
      </dgm:spPr>
      <dgm:t>
        <a:bodyPr/>
        <a:lstStyle/>
        <a:p>
          <a:r>
            <a:rPr lang="en-US" sz="1600" dirty="0" smtClean="0"/>
            <a:t>Hospital</a:t>
          </a:r>
          <a:endParaRPr lang="en-US" sz="1600" dirty="0"/>
        </a:p>
      </dgm:t>
    </dgm:pt>
    <dgm:pt modelId="{6C182722-ED8E-4EB5-8851-CDEC7ACF295B}" type="parTrans" cxnId="{67DC9E52-B715-4A98-8937-B36D754B9ADF}">
      <dgm:prSet/>
      <dgm:spPr/>
      <dgm:t>
        <a:bodyPr/>
        <a:lstStyle/>
        <a:p>
          <a:endParaRPr lang="en-US"/>
        </a:p>
      </dgm:t>
    </dgm:pt>
    <dgm:pt modelId="{4658A708-75EF-48A2-8264-9944C3CA2F4E}" type="sibTrans" cxnId="{67DC9E52-B715-4A98-8937-B36D754B9ADF}">
      <dgm:prSet/>
      <dgm:spPr/>
      <dgm:t>
        <a:bodyPr/>
        <a:lstStyle/>
        <a:p>
          <a:endParaRPr lang="en-US"/>
        </a:p>
      </dgm:t>
    </dgm:pt>
    <dgm:pt modelId="{2A1E8CA7-A9F1-4933-B30C-514008E6625F}">
      <dgm:prSet phldrT="[Text]" custT="1"/>
      <dgm:spPr>
        <a:solidFill>
          <a:srgbClr val="00A1C4">
            <a:alpha val="50000"/>
          </a:srgbClr>
        </a:solidFill>
      </dgm:spPr>
      <dgm:t>
        <a:bodyPr/>
        <a:lstStyle/>
        <a:p>
          <a:r>
            <a:rPr lang="en-US" sz="1400" dirty="0" smtClean="0"/>
            <a:t>Departmental Factors</a:t>
          </a:r>
          <a:endParaRPr lang="en-US" sz="1400" dirty="0"/>
        </a:p>
      </dgm:t>
    </dgm:pt>
    <dgm:pt modelId="{447F70C6-1042-4EEF-8D72-9CF1F96EBE8F}" type="parTrans" cxnId="{4C72D7EC-77E3-4F58-B6AA-66F8C4F00529}">
      <dgm:prSet/>
      <dgm:spPr/>
      <dgm:t>
        <a:bodyPr/>
        <a:lstStyle/>
        <a:p>
          <a:endParaRPr lang="en-US"/>
        </a:p>
      </dgm:t>
    </dgm:pt>
    <dgm:pt modelId="{F1F35678-EA71-40D8-BD22-0908026E3EAC}" type="sibTrans" cxnId="{4C72D7EC-77E3-4F58-B6AA-66F8C4F00529}">
      <dgm:prSet/>
      <dgm:spPr/>
      <dgm:t>
        <a:bodyPr/>
        <a:lstStyle/>
        <a:p>
          <a:endParaRPr lang="en-US"/>
        </a:p>
      </dgm:t>
    </dgm:pt>
    <dgm:pt modelId="{87A984F6-FE20-4D4A-89A5-13137C19C62E}">
      <dgm:prSet phldrT="[Text]" custT="1"/>
      <dgm:spPr>
        <a:solidFill>
          <a:srgbClr val="00A1C4">
            <a:alpha val="50000"/>
          </a:srgbClr>
        </a:solidFill>
      </dgm:spPr>
      <dgm:t>
        <a:bodyPr/>
        <a:lstStyle/>
        <a:p>
          <a:r>
            <a:rPr lang="en-US" sz="1400" dirty="0" smtClean="0"/>
            <a:t>Work Environment</a:t>
          </a:r>
          <a:endParaRPr lang="en-US" sz="1400" dirty="0"/>
        </a:p>
      </dgm:t>
    </dgm:pt>
    <dgm:pt modelId="{B758EEFB-0949-4ADB-A74B-05A626F593E1}" type="parTrans" cxnId="{B88EE1B3-F656-421F-8180-4CC805E88D5D}">
      <dgm:prSet/>
      <dgm:spPr/>
      <dgm:t>
        <a:bodyPr/>
        <a:lstStyle/>
        <a:p>
          <a:endParaRPr lang="en-US"/>
        </a:p>
      </dgm:t>
    </dgm:pt>
    <dgm:pt modelId="{E14F0A68-0855-4481-9996-F338107B9C05}" type="sibTrans" cxnId="{B88EE1B3-F656-421F-8180-4CC805E88D5D}">
      <dgm:prSet/>
      <dgm:spPr/>
      <dgm:t>
        <a:bodyPr/>
        <a:lstStyle/>
        <a:p>
          <a:endParaRPr lang="en-US"/>
        </a:p>
      </dgm:t>
    </dgm:pt>
    <dgm:pt modelId="{84A16B74-7D96-4C71-8684-E7538EE18187}">
      <dgm:prSet custT="1"/>
      <dgm:spPr>
        <a:solidFill>
          <a:srgbClr val="00A1C4">
            <a:alpha val="50000"/>
          </a:srgbClr>
        </a:solidFill>
      </dgm:spPr>
      <dgm:t>
        <a:bodyPr/>
        <a:lstStyle/>
        <a:p>
          <a:r>
            <a:rPr lang="en-US" sz="1600" dirty="0" smtClean="0"/>
            <a:t>Team Factors</a:t>
          </a:r>
          <a:endParaRPr lang="en-US" sz="1600" dirty="0"/>
        </a:p>
      </dgm:t>
    </dgm:pt>
    <dgm:pt modelId="{07C9CE55-293B-4756-BB9D-234B22EA9988}" type="parTrans" cxnId="{6F9DA378-2720-46A8-8762-1D638078E967}">
      <dgm:prSet/>
      <dgm:spPr/>
      <dgm:t>
        <a:bodyPr/>
        <a:lstStyle/>
        <a:p>
          <a:endParaRPr lang="en-US"/>
        </a:p>
      </dgm:t>
    </dgm:pt>
    <dgm:pt modelId="{4FB4A244-E77E-408C-993F-483F3536E750}" type="sibTrans" cxnId="{6F9DA378-2720-46A8-8762-1D638078E967}">
      <dgm:prSet/>
      <dgm:spPr/>
      <dgm:t>
        <a:bodyPr/>
        <a:lstStyle/>
        <a:p>
          <a:endParaRPr lang="en-US"/>
        </a:p>
      </dgm:t>
    </dgm:pt>
    <dgm:pt modelId="{414BD84F-E1ED-4EA9-8584-D6110A09F4BE}">
      <dgm:prSet custT="1"/>
      <dgm:spPr>
        <a:solidFill>
          <a:srgbClr val="00A1C4">
            <a:alpha val="50000"/>
          </a:srgbClr>
        </a:solidFill>
      </dgm:spPr>
      <dgm:t>
        <a:bodyPr/>
        <a:lstStyle/>
        <a:p>
          <a:r>
            <a:rPr lang="en-US" sz="1600" dirty="0" smtClean="0"/>
            <a:t>Individual Provider</a:t>
          </a:r>
          <a:endParaRPr lang="en-US" sz="1600" dirty="0"/>
        </a:p>
      </dgm:t>
    </dgm:pt>
    <dgm:pt modelId="{22C93B1B-8A9E-4134-8C8C-E8BCC28261D7}" type="parTrans" cxnId="{99E1A478-29EA-4326-98A4-4362A710987C}">
      <dgm:prSet/>
      <dgm:spPr/>
      <dgm:t>
        <a:bodyPr/>
        <a:lstStyle/>
        <a:p>
          <a:endParaRPr lang="en-US"/>
        </a:p>
      </dgm:t>
    </dgm:pt>
    <dgm:pt modelId="{8F22E102-1461-4CD7-AD61-C265AE8371B4}" type="sibTrans" cxnId="{99E1A478-29EA-4326-98A4-4362A710987C}">
      <dgm:prSet/>
      <dgm:spPr/>
      <dgm:t>
        <a:bodyPr/>
        <a:lstStyle/>
        <a:p>
          <a:endParaRPr lang="en-US"/>
        </a:p>
      </dgm:t>
    </dgm:pt>
    <dgm:pt modelId="{F959DDB1-0FED-4DED-BCCA-8A6AD0DAEB5C}">
      <dgm:prSet custT="1"/>
      <dgm:spPr>
        <a:solidFill>
          <a:srgbClr val="00A1C4">
            <a:alpha val="50000"/>
          </a:srgbClr>
        </a:solidFill>
      </dgm:spPr>
      <dgm:t>
        <a:bodyPr/>
        <a:lstStyle/>
        <a:p>
          <a:r>
            <a:rPr lang="en-US" sz="1600" dirty="0" smtClean="0"/>
            <a:t>Task Factors</a:t>
          </a:r>
          <a:endParaRPr lang="en-US" sz="1600" dirty="0"/>
        </a:p>
      </dgm:t>
    </dgm:pt>
    <dgm:pt modelId="{EBAFBEF3-F0EA-4709-91A0-D2F67434476E}" type="parTrans" cxnId="{882324DC-D620-4C8F-BDCE-B9818E55BADF}">
      <dgm:prSet/>
      <dgm:spPr/>
      <dgm:t>
        <a:bodyPr/>
        <a:lstStyle/>
        <a:p>
          <a:endParaRPr lang="en-US"/>
        </a:p>
      </dgm:t>
    </dgm:pt>
    <dgm:pt modelId="{87140BAF-489B-42DF-AFF3-4494670F5130}" type="sibTrans" cxnId="{882324DC-D620-4C8F-BDCE-B9818E55BADF}">
      <dgm:prSet/>
      <dgm:spPr/>
      <dgm:t>
        <a:bodyPr/>
        <a:lstStyle/>
        <a:p>
          <a:endParaRPr lang="en-US"/>
        </a:p>
      </dgm:t>
    </dgm:pt>
    <dgm:pt modelId="{A7A61469-0832-4B7D-84FD-F338F1F81FF8}">
      <dgm:prSet custT="1"/>
      <dgm:spPr>
        <a:solidFill>
          <a:srgbClr val="00A1C4">
            <a:alpha val="50000"/>
          </a:srgbClr>
        </a:solidFill>
      </dgm:spPr>
      <dgm:t>
        <a:bodyPr/>
        <a:lstStyle/>
        <a:p>
          <a:r>
            <a:rPr lang="en-US" sz="1300" dirty="0" smtClean="0"/>
            <a:t>Patient Characteristics</a:t>
          </a:r>
          <a:endParaRPr lang="en-US" sz="1300" dirty="0"/>
        </a:p>
      </dgm:t>
    </dgm:pt>
    <dgm:pt modelId="{133EB391-2543-4E3D-BCE0-36C8BE7A8F50}" type="parTrans" cxnId="{596022BE-1961-4703-AEBA-903502D244CF}">
      <dgm:prSet/>
      <dgm:spPr/>
      <dgm:t>
        <a:bodyPr/>
        <a:lstStyle/>
        <a:p>
          <a:endParaRPr lang="en-US"/>
        </a:p>
      </dgm:t>
    </dgm:pt>
    <dgm:pt modelId="{1BD8DCFC-D0B5-47A6-8554-FE796EF9797C}" type="sibTrans" cxnId="{596022BE-1961-4703-AEBA-903502D244CF}">
      <dgm:prSet/>
      <dgm:spPr/>
      <dgm:t>
        <a:bodyPr/>
        <a:lstStyle/>
        <a:p>
          <a:endParaRPr lang="en-US"/>
        </a:p>
      </dgm:t>
    </dgm:pt>
    <dgm:pt modelId="{55C68855-3EF4-4D85-B3D0-39EA6C09E900}" type="pres">
      <dgm:prSet presAssocID="{03D247F7-7601-4259-8215-360AA480E2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CF4888-46D8-42CD-BA44-1449F11B7810}" type="pres">
      <dgm:prSet presAssocID="{03D247F7-7601-4259-8215-360AA480E283}" presName="radial" presStyleCnt="0">
        <dgm:presLayoutVars>
          <dgm:animLvl val="ctr"/>
        </dgm:presLayoutVars>
      </dgm:prSet>
      <dgm:spPr/>
    </dgm:pt>
    <dgm:pt modelId="{7888368E-4D99-427F-8257-DBE94066879B}" type="pres">
      <dgm:prSet presAssocID="{B2924889-BC38-477F-85E1-45D68CE8E767}" presName="centerShape" presStyleLbl="vennNode1" presStyleIdx="0" presStyleCnt="9"/>
      <dgm:spPr/>
      <dgm:t>
        <a:bodyPr/>
        <a:lstStyle/>
        <a:p>
          <a:endParaRPr lang="en-US"/>
        </a:p>
      </dgm:t>
    </dgm:pt>
    <dgm:pt modelId="{D1B99CBD-F2DC-4A87-9092-C627DA048CAD}" type="pres">
      <dgm:prSet presAssocID="{E7BF3767-84D6-4EE0-A2BD-B82B39267DD0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9B061-C602-401C-A2F6-037760136DF5}" type="pres">
      <dgm:prSet presAssocID="{BA165977-5ED6-47E7-B9B1-D7B144839875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CDEF0-2C43-40EA-B1BA-782ACC1CDBEB}" type="pres">
      <dgm:prSet presAssocID="{2A1E8CA7-A9F1-4933-B30C-514008E6625F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CA080-C4BA-4A79-8F67-7A24CE97A6F8}" type="pres">
      <dgm:prSet presAssocID="{87A984F6-FE20-4D4A-89A5-13137C19C62E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F8312-19D0-404E-8320-2E5F02041BA8}" type="pres">
      <dgm:prSet presAssocID="{84A16B74-7D96-4C71-8684-E7538EE18187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ACA8E-8D16-46AC-B855-E0E1CA40767B}" type="pres">
      <dgm:prSet presAssocID="{414BD84F-E1ED-4EA9-8584-D6110A09F4BE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631EA-95C4-450A-8B20-C1E4073CD57A}" type="pres">
      <dgm:prSet presAssocID="{F959DDB1-0FED-4DED-BCCA-8A6AD0DAEB5C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A56D7-6F91-41BB-B772-3650867689B5}" type="pres">
      <dgm:prSet presAssocID="{A7A61469-0832-4B7D-84FD-F338F1F81FF8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481C7B-C770-46E3-A4C1-39E4558C630D}" type="presOf" srcId="{84A16B74-7D96-4C71-8684-E7538EE18187}" destId="{5C8F8312-19D0-404E-8320-2E5F02041BA8}" srcOrd="0" destOrd="0" presId="urn:microsoft.com/office/officeart/2005/8/layout/radial3"/>
    <dgm:cxn modelId="{10329114-7193-4CBC-862F-ACF34C4CA709}" srcId="{B2924889-BC38-477F-85E1-45D68CE8E767}" destId="{E7BF3767-84D6-4EE0-A2BD-B82B39267DD0}" srcOrd="0" destOrd="0" parTransId="{5B9EE37C-B386-4C09-ABFB-8BA8B441BA07}" sibTransId="{8B3420D6-63DB-43A3-A206-8B17A79F5E85}"/>
    <dgm:cxn modelId="{0C9A391C-2381-4CE1-B826-8DB6AA918D72}" type="presOf" srcId="{A7A61469-0832-4B7D-84FD-F338F1F81FF8}" destId="{F6DA56D7-6F91-41BB-B772-3650867689B5}" srcOrd="0" destOrd="0" presId="urn:microsoft.com/office/officeart/2005/8/layout/radial3"/>
    <dgm:cxn modelId="{7E27206E-C3AE-4182-8082-6E4D29FC57DD}" srcId="{03D247F7-7601-4259-8215-360AA480E283}" destId="{B2924889-BC38-477F-85E1-45D68CE8E767}" srcOrd="0" destOrd="0" parTransId="{E8BFAE50-607A-4BA7-951A-8632451CE659}" sibTransId="{EF82E4D3-BAD5-4F5C-B70B-C545A859510F}"/>
    <dgm:cxn modelId="{67DC9E52-B715-4A98-8937-B36D754B9ADF}" srcId="{B2924889-BC38-477F-85E1-45D68CE8E767}" destId="{BA165977-5ED6-47E7-B9B1-D7B144839875}" srcOrd="1" destOrd="0" parTransId="{6C182722-ED8E-4EB5-8851-CDEC7ACF295B}" sibTransId="{4658A708-75EF-48A2-8264-9944C3CA2F4E}"/>
    <dgm:cxn modelId="{B22A513F-1418-483C-9C1D-80100F01E9E9}" type="presOf" srcId="{F959DDB1-0FED-4DED-BCCA-8A6AD0DAEB5C}" destId="{466631EA-95C4-450A-8B20-C1E4073CD57A}" srcOrd="0" destOrd="0" presId="urn:microsoft.com/office/officeart/2005/8/layout/radial3"/>
    <dgm:cxn modelId="{B88EE1B3-F656-421F-8180-4CC805E88D5D}" srcId="{B2924889-BC38-477F-85E1-45D68CE8E767}" destId="{87A984F6-FE20-4D4A-89A5-13137C19C62E}" srcOrd="3" destOrd="0" parTransId="{B758EEFB-0949-4ADB-A74B-05A626F593E1}" sibTransId="{E14F0A68-0855-4481-9996-F338107B9C05}"/>
    <dgm:cxn modelId="{6E5D7254-A75D-422E-9249-4A23E3B42522}" type="presOf" srcId="{03D247F7-7601-4259-8215-360AA480E283}" destId="{55C68855-3EF4-4D85-B3D0-39EA6C09E900}" srcOrd="0" destOrd="0" presId="urn:microsoft.com/office/officeart/2005/8/layout/radial3"/>
    <dgm:cxn modelId="{596022BE-1961-4703-AEBA-903502D244CF}" srcId="{B2924889-BC38-477F-85E1-45D68CE8E767}" destId="{A7A61469-0832-4B7D-84FD-F338F1F81FF8}" srcOrd="7" destOrd="0" parTransId="{133EB391-2543-4E3D-BCE0-36C8BE7A8F50}" sibTransId="{1BD8DCFC-D0B5-47A6-8554-FE796EF9797C}"/>
    <dgm:cxn modelId="{0E49A233-5306-4B5E-AA9F-4C37C935B9D9}" type="presOf" srcId="{87A984F6-FE20-4D4A-89A5-13137C19C62E}" destId="{ADDCA080-C4BA-4A79-8F67-7A24CE97A6F8}" srcOrd="0" destOrd="0" presId="urn:microsoft.com/office/officeart/2005/8/layout/radial3"/>
    <dgm:cxn modelId="{5F1B7C34-15B0-4381-AE08-B1AA4991B913}" type="presOf" srcId="{414BD84F-E1ED-4EA9-8584-D6110A09F4BE}" destId="{43FACA8E-8D16-46AC-B855-E0E1CA40767B}" srcOrd="0" destOrd="0" presId="urn:microsoft.com/office/officeart/2005/8/layout/radial3"/>
    <dgm:cxn modelId="{F8DA4BAF-AF20-4BAC-9ED2-16B021FC1E0B}" type="presOf" srcId="{2A1E8CA7-A9F1-4933-B30C-514008E6625F}" destId="{1C0CDEF0-2C43-40EA-B1BA-782ACC1CDBEB}" srcOrd="0" destOrd="0" presId="urn:microsoft.com/office/officeart/2005/8/layout/radial3"/>
    <dgm:cxn modelId="{0114F581-321B-481D-93A6-293FD10B4589}" type="presOf" srcId="{BA165977-5ED6-47E7-B9B1-D7B144839875}" destId="{0529B061-C602-401C-A2F6-037760136DF5}" srcOrd="0" destOrd="0" presId="urn:microsoft.com/office/officeart/2005/8/layout/radial3"/>
    <dgm:cxn modelId="{6F9DA378-2720-46A8-8762-1D638078E967}" srcId="{B2924889-BC38-477F-85E1-45D68CE8E767}" destId="{84A16B74-7D96-4C71-8684-E7538EE18187}" srcOrd="4" destOrd="0" parTransId="{07C9CE55-293B-4756-BB9D-234B22EA9988}" sibTransId="{4FB4A244-E77E-408C-993F-483F3536E750}"/>
    <dgm:cxn modelId="{E400D7B2-1616-4DAF-BE28-7112B33BA6A7}" type="presOf" srcId="{B2924889-BC38-477F-85E1-45D68CE8E767}" destId="{7888368E-4D99-427F-8257-DBE94066879B}" srcOrd="0" destOrd="0" presId="urn:microsoft.com/office/officeart/2005/8/layout/radial3"/>
    <dgm:cxn modelId="{99E1A478-29EA-4326-98A4-4362A710987C}" srcId="{B2924889-BC38-477F-85E1-45D68CE8E767}" destId="{414BD84F-E1ED-4EA9-8584-D6110A09F4BE}" srcOrd="5" destOrd="0" parTransId="{22C93B1B-8A9E-4134-8C8C-E8BCC28261D7}" sibTransId="{8F22E102-1461-4CD7-AD61-C265AE8371B4}"/>
    <dgm:cxn modelId="{4C72D7EC-77E3-4F58-B6AA-66F8C4F00529}" srcId="{B2924889-BC38-477F-85E1-45D68CE8E767}" destId="{2A1E8CA7-A9F1-4933-B30C-514008E6625F}" srcOrd="2" destOrd="0" parTransId="{447F70C6-1042-4EEF-8D72-9CF1F96EBE8F}" sibTransId="{F1F35678-EA71-40D8-BD22-0908026E3EAC}"/>
    <dgm:cxn modelId="{882324DC-D620-4C8F-BDCE-B9818E55BADF}" srcId="{B2924889-BC38-477F-85E1-45D68CE8E767}" destId="{F959DDB1-0FED-4DED-BCCA-8A6AD0DAEB5C}" srcOrd="6" destOrd="0" parTransId="{EBAFBEF3-F0EA-4709-91A0-D2F67434476E}" sibTransId="{87140BAF-489B-42DF-AFF3-4494670F5130}"/>
    <dgm:cxn modelId="{1B38A1A4-F8E2-4B72-8980-44F8CAD469F9}" type="presOf" srcId="{E7BF3767-84D6-4EE0-A2BD-B82B39267DD0}" destId="{D1B99CBD-F2DC-4A87-9092-C627DA048CAD}" srcOrd="0" destOrd="0" presId="urn:microsoft.com/office/officeart/2005/8/layout/radial3"/>
    <dgm:cxn modelId="{CFDB0BA7-4FAB-4B3D-8471-696FD7846816}" type="presParOf" srcId="{55C68855-3EF4-4D85-B3D0-39EA6C09E900}" destId="{9BCF4888-46D8-42CD-BA44-1449F11B7810}" srcOrd="0" destOrd="0" presId="urn:microsoft.com/office/officeart/2005/8/layout/radial3"/>
    <dgm:cxn modelId="{6606BAD5-AF23-4BF4-859A-722B0327FC47}" type="presParOf" srcId="{9BCF4888-46D8-42CD-BA44-1449F11B7810}" destId="{7888368E-4D99-427F-8257-DBE94066879B}" srcOrd="0" destOrd="0" presId="urn:microsoft.com/office/officeart/2005/8/layout/radial3"/>
    <dgm:cxn modelId="{584DE226-C104-402A-9BFC-35EDAA465C70}" type="presParOf" srcId="{9BCF4888-46D8-42CD-BA44-1449F11B7810}" destId="{D1B99CBD-F2DC-4A87-9092-C627DA048CAD}" srcOrd="1" destOrd="0" presId="urn:microsoft.com/office/officeart/2005/8/layout/radial3"/>
    <dgm:cxn modelId="{DB0FB7B1-90C9-48D1-B45C-3AC0631D4E60}" type="presParOf" srcId="{9BCF4888-46D8-42CD-BA44-1449F11B7810}" destId="{0529B061-C602-401C-A2F6-037760136DF5}" srcOrd="2" destOrd="0" presId="urn:microsoft.com/office/officeart/2005/8/layout/radial3"/>
    <dgm:cxn modelId="{0258022C-FCB0-4989-BCE4-D301A65356A8}" type="presParOf" srcId="{9BCF4888-46D8-42CD-BA44-1449F11B7810}" destId="{1C0CDEF0-2C43-40EA-B1BA-782ACC1CDBEB}" srcOrd="3" destOrd="0" presId="urn:microsoft.com/office/officeart/2005/8/layout/radial3"/>
    <dgm:cxn modelId="{3A8AF0E8-9854-4861-A6C8-37F0EEF7C5A3}" type="presParOf" srcId="{9BCF4888-46D8-42CD-BA44-1449F11B7810}" destId="{ADDCA080-C4BA-4A79-8F67-7A24CE97A6F8}" srcOrd="4" destOrd="0" presId="urn:microsoft.com/office/officeart/2005/8/layout/radial3"/>
    <dgm:cxn modelId="{58A2A3B1-309B-4C68-827E-0B953232329D}" type="presParOf" srcId="{9BCF4888-46D8-42CD-BA44-1449F11B7810}" destId="{5C8F8312-19D0-404E-8320-2E5F02041BA8}" srcOrd="5" destOrd="0" presId="urn:microsoft.com/office/officeart/2005/8/layout/radial3"/>
    <dgm:cxn modelId="{6A041E7E-275A-4C83-BE28-673B32B616E3}" type="presParOf" srcId="{9BCF4888-46D8-42CD-BA44-1449F11B7810}" destId="{43FACA8E-8D16-46AC-B855-E0E1CA40767B}" srcOrd="6" destOrd="0" presId="urn:microsoft.com/office/officeart/2005/8/layout/radial3"/>
    <dgm:cxn modelId="{F30C17E9-5353-4F6F-BF2E-EDC32FDAB77B}" type="presParOf" srcId="{9BCF4888-46D8-42CD-BA44-1449F11B7810}" destId="{466631EA-95C4-450A-8B20-C1E4073CD57A}" srcOrd="7" destOrd="0" presId="urn:microsoft.com/office/officeart/2005/8/layout/radial3"/>
    <dgm:cxn modelId="{D08DED91-3AE9-4F0C-A138-27CC10B77ED1}" type="presParOf" srcId="{9BCF4888-46D8-42CD-BA44-1449F11B7810}" destId="{F6DA56D7-6F91-41BB-B772-3650867689B5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62B5A0-6DAA-4121-8944-3AF4BEFE1291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769933-3B82-440C-8ABD-24D8E2A92FFF}">
      <dgm:prSet phldrT="[Text]" custT="1"/>
      <dgm:spPr>
        <a:solidFill>
          <a:srgbClr val="00A1C4"/>
        </a:solidFill>
      </dgm:spPr>
      <dgm:t>
        <a:bodyPr/>
        <a:lstStyle/>
        <a:p>
          <a:r>
            <a:rPr lang="en-US" sz="2000" dirty="0" smtClean="0"/>
            <a:t>Weaker</a:t>
          </a:r>
          <a:endParaRPr lang="en-US" sz="2000" dirty="0"/>
        </a:p>
      </dgm:t>
    </dgm:pt>
    <dgm:pt modelId="{0FDBA031-C268-4EBB-BBF0-059905DCBE8E}" type="parTrans" cxnId="{E3E96FEA-D4AA-4CA0-A2D3-3D1D941B5013}">
      <dgm:prSet/>
      <dgm:spPr/>
      <dgm:t>
        <a:bodyPr/>
        <a:lstStyle/>
        <a:p>
          <a:endParaRPr lang="en-US"/>
        </a:p>
      </dgm:t>
    </dgm:pt>
    <dgm:pt modelId="{FF5841BB-83E1-4057-BCD7-11FBEE880B7E}" type="sibTrans" cxnId="{E3E96FEA-D4AA-4CA0-A2D3-3D1D941B5013}">
      <dgm:prSet/>
      <dgm:spPr/>
      <dgm:t>
        <a:bodyPr/>
        <a:lstStyle/>
        <a:p>
          <a:endParaRPr lang="en-US"/>
        </a:p>
      </dgm:t>
    </dgm:pt>
    <dgm:pt modelId="{6BB8CA80-667C-48BC-B951-BBBC49A26EB8}">
      <dgm:prSet phldrT="[Text]"/>
      <dgm:spPr>
        <a:solidFill>
          <a:srgbClr val="FBD703"/>
        </a:solidFill>
      </dgm:spPr>
      <dgm:t>
        <a:bodyPr/>
        <a:lstStyle/>
        <a:p>
          <a:pPr algn="l"/>
          <a:endParaRPr lang="en-US" dirty="0" smtClean="0"/>
        </a:p>
        <a:p>
          <a:pPr algn="l"/>
          <a:r>
            <a:rPr lang="en-US" dirty="0" smtClean="0"/>
            <a:t>Telling someone to “be more careful”</a:t>
          </a:r>
          <a:endParaRPr lang="en-US" dirty="0"/>
        </a:p>
      </dgm:t>
    </dgm:pt>
    <dgm:pt modelId="{CD18F76A-BD20-4115-8E07-E16591C4C648}" type="parTrans" cxnId="{110A6A9A-3A69-4400-93F0-AE575F3CDE5C}">
      <dgm:prSet/>
      <dgm:spPr/>
      <dgm:t>
        <a:bodyPr/>
        <a:lstStyle/>
        <a:p>
          <a:endParaRPr lang="en-US"/>
        </a:p>
      </dgm:t>
    </dgm:pt>
    <dgm:pt modelId="{04F93230-54FF-4B0B-9F89-4AC47EAE72E6}" type="sibTrans" cxnId="{110A6A9A-3A69-4400-93F0-AE575F3CDE5C}">
      <dgm:prSet/>
      <dgm:spPr/>
      <dgm:t>
        <a:bodyPr/>
        <a:lstStyle/>
        <a:p>
          <a:endParaRPr lang="en-US"/>
        </a:p>
      </dgm:t>
    </dgm:pt>
    <dgm:pt modelId="{A9AB4A48-B587-4209-8B73-1F5AC09134CD}">
      <dgm:prSet phldrT="[Text]" custT="1"/>
      <dgm:spPr>
        <a:solidFill>
          <a:srgbClr val="00A1C4"/>
        </a:solidFill>
      </dgm:spPr>
      <dgm:t>
        <a:bodyPr/>
        <a:lstStyle/>
        <a:p>
          <a:r>
            <a:rPr lang="en-US" sz="2200" dirty="0" smtClean="0"/>
            <a:t>Intermediate</a:t>
          </a:r>
          <a:endParaRPr lang="en-US" sz="2200" dirty="0"/>
        </a:p>
      </dgm:t>
    </dgm:pt>
    <dgm:pt modelId="{066840D0-718C-42F6-86AD-F20682DB92D1}" type="parTrans" cxnId="{097009BD-2855-491F-ACCC-19274044F895}">
      <dgm:prSet/>
      <dgm:spPr/>
      <dgm:t>
        <a:bodyPr/>
        <a:lstStyle/>
        <a:p>
          <a:endParaRPr lang="en-US"/>
        </a:p>
      </dgm:t>
    </dgm:pt>
    <dgm:pt modelId="{AA39BE57-5A58-49C6-9634-A6A05CF63EA9}" type="sibTrans" cxnId="{097009BD-2855-491F-ACCC-19274044F895}">
      <dgm:prSet/>
      <dgm:spPr/>
      <dgm:t>
        <a:bodyPr/>
        <a:lstStyle/>
        <a:p>
          <a:endParaRPr lang="en-US"/>
        </a:p>
      </dgm:t>
    </dgm:pt>
    <dgm:pt modelId="{7F1F07ED-B37D-4C51-B867-0E4B1F05A8FF}">
      <dgm:prSet phldrT="[Text]"/>
      <dgm:spPr>
        <a:solidFill>
          <a:srgbClr val="FBD703"/>
        </a:solidFill>
      </dgm:spPr>
      <dgm:t>
        <a:bodyPr/>
        <a:lstStyle/>
        <a:p>
          <a:pPr algn="l"/>
          <a:endParaRPr lang="en-US" dirty="0" smtClean="0"/>
        </a:p>
        <a:p>
          <a:pPr algn="l"/>
          <a:r>
            <a:rPr lang="en-US" dirty="0" smtClean="0"/>
            <a:t>Eliminating or reducing distractions	</a:t>
          </a:r>
          <a:endParaRPr lang="en-US" dirty="0"/>
        </a:p>
      </dgm:t>
    </dgm:pt>
    <dgm:pt modelId="{A281B87B-DAFD-4B3A-8BD5-932D1F43CB96}" type="parTrans" cxnId="{5DBEBB80-8249-4E99-8D25-A1B0B541976B}">
      <dgm:prSet/>
      <dgm:spPr/>
      <dgm:t>
        <a:bodyPr/>
        <a:lstStyle/>
        <a:p>
          <a:endParaRPr lang="en-US"/>
        </a:p>
      </dgm:t>
    </dgm:pt>
    <dgm:pt modelId="{EB3CA499-AA27-4317-B6A9-1E862192929B}" type="sibTrans" cxnId="{5DBEBB80-8249-4E99-8D25-A1B0B541976B}">
      <dgm:prSet/>
      <dgm:spPr/>
      <dgm:t>
        <a:bodyPr/>
        <a:lstStyle/>
        <a:p>
          <a:endParaRPr lang="en-US"/>
        </a:p>
      </dgm:t>
    </dgm:pt>
    <dgm:pt modelId="{1731D09A-276A-4FC0-9F02-577978DC6AD3}">
      <dgm:prSet phldrT="[Text]" custT="1"/>
      <dgm:spPr>
        <a:solidFill>
          <a:srgbClr val="00A1C4"/>
        </a:solidFill>
      </dgm:spPr>
      <dgm:t>
        <a:bodyPr/>
        <a:lstStyle/>
        <a:p>
          <a:r>
            <a:rPr lang="en-US" sz="2800" dirty="0" smtClean="0"/>
            <a:t>Stronger</a:t>
          </a:r>
          <a:endParaRPr lang="en-US" sz="2800" dirty="0"/>
        </a:p>
      </dgm:t>
    </dgm:pt>
    <dgm:pt modelId="{9C099E8D-1658-4D79-8255-88268CC940F5}" type="parTrans" cxnId="{D33B457F-EC14-4518-BC14-4750864ED57E}">
      <dgm:prSet/>
      <dgm:spPr/>
      <dgm:t>
        <a:bodyPr/>
        <a:lstStyle/>
        <a:p>
          <a:endParaRPr lang="en-US"/>
        </a:p>
      </dgm:t>
    </dgm:pt>
    <dgm:pt modelId="{FE01F8BE-23B5-4145-A4B0-8725C4DB4A9D}" type="sibTrans" cxnId="{D33B457F-EC14-4518-BC14-4750864ED57E}">
      <dgm:prSet/>
      <dgm:spPr/>
      <dgm:t>
        <a:bodyPr/>
        <a:lstStyle/>
        <a:p>
          <a:endParaRPr lang="en-US"/>
        </a:p>
      </dgm:t>
    </dgm:pt>
    <dgm:pt modelId="{65B5924F-4A9E-4AF2-A335-DCF2D84F3BCC}">
      <dgm:prSet phldrT="[Text]"/>
      <dgm:spPr>
        <a:solidFill>
          <a:srgbClr val="FBD703"/>
        </a:solidFill>
      </dgm:spPr>
      <dgm:t>
        <a:bodyPr/>
        <a:lstStyle/>
        <a:p>
          <a:pPr algn="l"/>
          <a:endParaRPr lang="en-US" dirty="0" smtClean="0"/>
        </a:p>
        <a:p>
          <a:pPr algn="l"/>
          <a:r>
            <a:rPr lang="en-US" dirty="0" smtClean="0"/>
            <a:t>Making a process or device “mistake proof” </a:t>
          </a:r>
          <a:endParaRPr lang="en-US" dirty="0"/>
        </a:p>
      </dgm:t>
    </dgm:pt>
    <dgm:pt modelId="{2F411C8F-CF15-45DE-AB4A-189067501353}" type="parTrans" cxnId="{2C8D002F-43D0-4DB2-912F-4AC8EE2787A0}">
      <dgm:prSet/>
      <dgm:spPr/>
      <dgm:t>
        <a:bodyPr/>
        <a:lstStyle/>
        <a:p>
          <a:endParaRPr lang="en-US"/>
        </a:p>
      </dgm:t>
    </dgm:pt>
    <dgm:pt modelId="{C7B6CC02-E582-45F3-944A-711DBB3A228F}" type="sibTrans" cxnId="{2C8D002F-43D0-4DB2-912F-4AC8EE2787A0}">
      <dgm:prSet/>
      <dgm:spPr/>
      <dgm:t>
        <a:bodyPr/>
        <a:lstStyle/>
        <a:p>
          <a:endParaRPr lang="en-US"/>
        </a:p>
      </dgm:t>
    </dgm:pt>
    <dgm:pt modelId="{6D0C7BA4-0061-494E-B80C-19925807B7B6}" type="pres">
      <dgm:prSet presAssocID="{E962B5A0-6DAA-4121-8944-3AF4BEFE1291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1CFA945-A064-42F1-842C-46E34C186ACC}" type="pres">
      <dgm:prSet presAssocID="{1731D09A-276A-4FC0-9F02-577978DC6AD3}" presName="ChildAccent3" presStyleCnt="0"/>
      <dgm:spPr/>
    </dgm:pt>
    <dgm:pt modelId="{A85633C9-24AE-4300-814C-B48737741113}" type="pres">
      <dgm:prSet presAssocID="{1731D09A-276A-4FC0-9F02-577978DC6AD3}" presName="ChildAccent" presStyleLbl="alignImgPlace1" presStyleIdx="0" presStyleCnt="3" custScaleY="68008" custLinFactNeighborX="823" custLinFactNeighborY="-16193"/>
      <dgm:spPr/>
      <dgm:t>
        <a:bodyPr/>
        <a:lstStyle/>
        <a:p>
          <a:endParaRPr lang="en-US"/>
        </a:p>
      </dgm:t>
    </dgm:pt>
    <dgm:pt modelId="{DC55E36F-1E37-4373-93C6-DC11686EA4FE}" type="pres">
      <dgm:prSet presAssocID="{1731D09A-276A-4FC0-9F02-577978DC6AD3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3060F-91A7-4860-94C0-096FAF8FD789}" type="pres">
      <dgm:prSet presAssocID="{1731D09A-276A-4FC0-9F02-577978DC6AD3}" presName="Parent3" presStyleLbl="node1" presStyleIdx="0" presStyleCnt="3" custLinFactNeighborX="82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F1BCA-D19E-4E63-B729-21D68AB084C9}" type="pres">
      <dgm:prSet presAssocID="{A9AB4A48-B587-4209-8B73-1F5AC09134CD}" presName="ChildAccent2" presStyleCnt="0"/>
      <dgm:spPr/>
    </dgm:pt>
    <dgm:pt modelId="{D91AA62A-D932-44E6-8392-A952884DD381}" type="pres">
      <dgm:prSet presAssocID="{A9AB4A48-B587-4209-8B73-1F5AC09134CD}" presName="ChildAccent" presStyleLbl="alignImgPlace1" presStyleIdx="1" presStyleCnt="3" custScaleY="68008" custLinFactNeighborX="534" custLinFactNeighborY="-20204"/>
      <dgm:spPr/>
      <dgm:t>
        <a:bodyPr/>
        <a:lstStyle/>
        <a:p>
          <a:endParaRPr lang="en-US"/>
        </a:p>
      </dgm:t>
    </dgm:pt>
    <dgm:pt modelId="{E4FFC77F-1110-4024-96F5-4743AC7944E0}" type="pres">
      <dgm:prSet presAssocID="{A9AB4A48-B587-4209-8B73-1F5AC09134CD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A1DA8-AD3F-46A3-8F11-8D101890DBE2}" type="pres">
      <dgm:prSet presAssocID="{A9AB4A48-B587-4209-8B73-1F5AC09134CD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EE355-49FB-4480-80A8-5569DE04B18B}" type="pres">
      <dgm:prSet presAssocID="{2F769933-3B82-440C-8ABD-24D8E2A92FFF}" presName="ChildAccent1" presStyleCnt="0"/>
      <dgm:spPr/>
    </dgm:pt>
    <dgm:pt modelId="{55FB589C-2358-4164-BE32-85306BF82C4D}" type="pres">
      <dgm:prSet presAssocID="{2F769933-3B82-440C-8ABD-24D8E2A92FFF}" presName="ChildAccent" presStyleLbl="alignImgPlace1" presStyleIdx="2" presStyleCnt="3" custScaleY="68008" custLinFactNeighborX="-822" custLinFactNeighborY="-21887"/>
      <dgm:spPr/>
      <dgm:t>
        <a:bodyPr/>
        <a:lstStyle/>
        <a:p>
          <a:endParaRPr lang="en-US"/>
        </a:p>
      </dgm:t>
    </dgm:pt>
    <dgm:pt modelId="{E6DD67A3-2790-46DF-BBA3-825017BB1927}" type="pres">
      <dgm:prSet presAssocID="{2F769933-3B82-440C-8ABD-24D8E2A92FFF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C6CE8-CB8F-4D6C-9E2C-1C139C0A6D4B}" type="pres">
      <dgm:prSet presAssocID="{2F769933-3B82-440C-8ABD-24D8E2A92FFF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8D002F-43D0-4DB2-912F-4AC8EE2787A0}" srcId="{1731D09A-276A-4FC0-9F02-577978DC6AD3}" destId="{65B5924F-4A9E-4AF2-A335-DCF2D84F3BCC}" srcOrd="0" destOrd="0" parTransId="{2F411C8F-CF15-45DE-AB4A-189067501353}" sibTransId="{C7B6CC02-E582-45F3-944A-711DBB3A228F}"/>
    <dgm:cxn modelId="{B99ADBE7-BB8D-493C-AF78-8AEE63DD0F57}" type="presOf" srcId="{6BB8CA80-667C-48BC-B951-BBBC49A26EB8}" destId="{55FB589C-2358-4164-BE32-85306BF82C4D}" srcOrd="0" destOrd="0" presId="urn:microsoft.com/office/officeart/2011/layout/InterconnectedBlockProcess"/>
    <dgm:cxn modelId="{CF730FA0-D99A-4D5F-BCCE-2E96BBC38741}" type="presOf" srcId="{E962B5A0-6DAA-4121-8944-3AF4BEFE1291}" destId="{6D0C7BA4-0061-494E-B80C-19925807B7B6}" srcOrd="0" destOrd="0" presId="urn:microsoft.com/office/officeart/2011/layout/InterconnectedBlockProcess"/>
    <dgm:cxn modelId="{D6AC8BEE-467D-4525-BB11-65DF4C2049AC}" type="presOf" srcId="{6BB8CA80-667C-48BC-B951-BBBC49A26EB8}" destId="{E6DD67A3-2790-46DF-BBA3-825017BB1927}" srcOrd="1" destOrd="0" presId="urn:microsoft.com/office/officeart/2011/layout/InterconnectedBlockProcess"/>
    <dgm:cxn modelId="{455C8099-9C3E-47DD-B3D5-8E63F10A0CF2}" type="presOf" srcId="{65B5924F-4A9E-4AF2-A335-DCF2D84F3BCC}" destId="{DC55E36F-1E37-4373-93C6-DC11686EA4FE}" srcOrd="1" destOrd="0" presId="urn:microsoft.com/office/officeart/2011/layout/InterconnectedBlockProcess"/>
    <dgm:cxn modelId="{1647964E-5684-4BE9-A6D7-A5DC77065CAD}" type="presOf" srcId="{7F1F07ED-B37D-4C51-B867-0E4B1F05A8FF}" destId="{E4FFC77F-1110-4024-96F5-4743AC7944E0}" srcOrd="1" destOrd="0" presId="urn:microsoft.com/office/officeart/2011/layout/InterconnectedBlockProcess"/>
    <dgm:cxn modelId="{7A2A1DEE-189B-409E-9328-2148ACBA60D4}" type="presOf" srcId="{7F1F07ED-B37D-4C51-B867-0E4B1F05A8FF}" destId="{D91AA62A-D932-44E6-8392-A952884DD381}" srcOrd="0" destOrd="0" presId="urn:microsoft.com/office/officeart/2011/layout/InterconnectedBlockProcess"/>
    <dgm:cxn modelId="{110A6A9A-3A69-4400-93F0-AE575F3CDE5C}" srcId="{2F769933-3B82-440C-8ABD-24D8E2A92FFF}" destId="{6BB8CA80-667C-48BC-B951-BBBC49A26EB8}" srcOrd="0" destOrd="0" parTransId="{CD18F76A-BD20-4115-8E07-E16591C4C648}" sibTransId="{04F93230-54FF-4B0B-9F89-4AC47EAE72E6}"/>
    <dgm:cxn modelId="{F73E6D1E-198A-4649-BD7E-BD16C4DAD750}" type="presOf" srcId="{65B5924F-4A9E-4AF2-A335-DCF2D84F3BCC}" destId="{A85633C9-24AE-4300-814C-B48737741113}" srcOrd="0" destOrd="0" presId="urn:microsoft.com/office/officeart/2011/layout/InterconnectedBlockProcess"/>
    <dgm:cxn modelId="{C249BB15-013A-4014-B6E5-CDEA215ED109}" type="presOf" srcId="{A9AB4A48-B587-4209-8B73-1F5AC09134CD}" destId="{469A1DA8-AD3F-46A3-8F11-8D101890DBE2}" srcOrd="0" destOrd="0" presId="urn:microsoft.com/office/officeart/2011/layout/InterconnectedBlockProcess"/>
    <dgm:cxn modelId="{8FE5EA79-F73C-4BB5-B0D3-FCCE0905187F}" type="presOf" srcId="{1731D09A-276A-4FC0-9F02-577978DC6AD3}" destId="{CC03060F-91A7-4860-94C0-096FAF8FD789}" srcOrd="0" destOrd="0" presId="urn:microsoft.com/office/officeart/2011/layout/InterconnectedBlockProcess"/>
    <dgm:cxn modelId="{5DBEBB80-8249-4E99-8D25-A1B0B541976B}" srcId="{A9AB4A48-B587-4209-8B73-1F5AC09134CD}" destId="{7F1F07ED-B37D-4C51-B867-0E4B1F05A8FF}" srcOrd="0" destOrd="0" parTransId="{A281B87B-DAFD-4B3A-8BD5-932D1F43CB96}" sibTransId="{EB3CA499-AA27-4317-B6A9-1E862192929B}"/>
    <dgm:cxn modelId="{E3E96FEA-D4AA-4CA0-A2D3-3D1D941B5013}" srcId="{E962B5A0-6DAA-4121-8944-3AF4BEFE1291}" destId="{2F769933-3B82-440C-8ABD-24D8E2A92FFF}" srcOrd="0" destOrd="0" parTransId="{0FDBA031-C268-4EBB-BBF0-059905DCBE8E}" sibTransId="{FF5841BB-83E1-4057-BCD7-11FBEE880B7E}"/>
    <dgm:cxn modelId="{097009BD-2855-491F-ACCC-19274044F895}" srcId="{E962B5A0-6DAA-4121-8944-3AF4BEFE1291}" destId="{A9AB4A48-B587-4209-8B73-1F5AC09134CD}" srcOrd="1" destOrd="0" parTransId="{066840D0-718C-42F6-86AD-F20682DB92D1}" sibTransId="{AA39BE57-5A58-49C6-9634-A6A05CF63EA9}"/>
    <dgm:cxn modelId="{DA584A6E-B106-4270-A310-00CC1D36A677}" type="presOf" srcId="{2F769933-3B82-440C-8ABD-24D8E2A92FFF}" destId="{5E1C6CE8-CB8F-4D6C-9E2C-1C139C0A6D4B}" srcOrd="0" destOrd="0" presId="urn:microsoft.com/office/officeart/2011/layout/InterconnectedBlockProcess"/>
    <dgm:cxn modelId="{D33B457F-EC14-4518-BC14-4750864ED57E}" srcId="{E962B5A0-6DAA-4121-8944-3AF4BEFE1291}" destId="{1731D09A-276A-4FC0-9F02-577978DC6AD3}" srcOrd="2" destOrd="0" parTransId="{9C099E8D-1658-4D79-8255-88268CC940F5}" sibTransId="{FE01F8BE-23B5-4145-A4B0-8725C4DB4A9D}"/>
    <dgm:cxn modelId="{7337ECF4-9D0F-4125-97F5-95D145F86FE4}" type="presParOf" srcId="{6D0C7BA4-0061-494E-B80C-19925807B7B6}" destId="{41CFA945-A064-42F1-842C-46E34C186ACC}" srcOrd="0" destOrd="0" presId="urn:microsoft.com/office/officeart/2011/layout/InterconnectedBlockProcess"/>
    <dgm:cxn modelId="{82CDD8F5-4AC7-4751-B7DF-1033519E4467}" type="presParOf" srcId="{41CFA945-A064-42F1-842C-46E34C186ACC}" destId="{A85633C9-24AE-4300-814C-B48737741113}" srcOrd="0" destOrd="0" presId="urn:microsoft.com/office/officeart/2011/layout/InterconnectedBlockProcess"/>
    <dgm:cxn modelId="{B9CC47A2-9C38-4695-9C34-9C4093EFADD3}" type="presParOf" srcId="{6D0C7BA4-0061-494E-B80C-19925807B7B6}" destId="{DC55E36F-1E37-4373-93C6-DC11686EA4FE}" srcOrd="1" destOrd="0" presId="urn:microsoft.com/office/officeart/2011/layout/InterconnectedBlockProcess"/>
    <dgm:cxn modelId="{94A27732-9B1C-49F3-8E33-395F12B6116E}" type="presParOf" srcId="{6D0C7BA4-0061-494E-B80C-19925807B7B6}" destId="{CC03060F-91A7-4860-94C0-096FAF8FD789}" srcOrd="2" destOrd="0" presId="urn:microsoft.com/office/officeart/2011/layout/InterconnectedBlockProcess"/>
    <dgm:cxn modelId="{46371178-471B-4783-8FDA-D7861B54036F}" type="presParOf" srcId="{6D0C7BA4-0061-494E-B80C-19925807B7B6}" destId="{EA5F1BCA-D19E-4E63-B729-21D68AB084C9}" srcOrd="3" destOrd="0" presId="urn:microsoft.com/office/officeart/2011/layout/InterconnectedBlockProcess"/>
    <dgm:cxn modelId="{335811A1-4CD1-452E-B18C-6F3F8A6C6AAC}" type="presParOf" srcId="{EA5F1BCA-D19E-4E63-B729-21D68AB084C9}" destId="{D91AA62A-D932-44E6-8392-A952884DD381}" srcOrd="0" destOrd="0" presId="urn:microsoft.com/office/officeart/2011/layout/InterconnectedBlockProcess"/>
    <dgm:cxn modelId="{133961BF-EA28-4BEF-94E1-F5746CE26266}" type="presParOf" srcId="{6D0C7BA4-0061-494E-B80C-19925807B7B6}" destId="{E4FFC77F-1110-4024-96F5-4743AC7944E0}" srcOrd="4" destOrd="0" presId="urn:microsoft.com/office/officeart/2011/layout/InterconnectedBlockProcess"/>
    <dgm:cxn modelId="{CF070E00-2F79-4BBA-BA13-7CF2CAC994AA}" type="presParOf" srcId="{6D0C7BA4-0061-494E-B80C-19925807B7B6}" destId="{469A1DA8-AD3F-46A3-8F11-8D101890DBE2}" srcOrd="5" destOrd="0" presId="urn:microsoft.com/office/officeart/2011/layout/InterconnectedBlockProcess"/>
    <dgm:cxn modelId="{AA3AAB2E-7F32-4C9C-97D7-6F75191135F8}" type="presParOf" srcId="{6D0C7BA4-0061-494E-B80C-19925807B7B6}" destId="{BDFEE355-49FB-4480-80A8-5569DE04B18B}" srcOrd="6" destOrd="0" presId="urn:microsoft.com/office/officeart/2011/layout/InterconnectedBlockProcess"/>
    <dgm:cxn modelId="{18CF22E1-7E10-4832-944D-C4A68213E174}" type="presParOf" srcId="{BDFEE355-49FB-4480-80A8-5569DE04B18B}" destId="{55FB589C-2358-4164-BE32-85306BF82C4D}" srcOrd="0" destOrd="0" presId="urn:microsoft.com/office/officeart/2011/layout/InterconnectedBlockProcess"/>
    <dgm:cxn modelId="{9AD963D6-5D8D-4FEB-8E6C-9A5A3F597D85}" type="presParOf" srcId="{6D0C7BA4-0061-494E-B80C-19925807B7B6}" destId="{E6DD67A3-2790-46DF-BBA3-825017BB1927}" srcOrd="7" destOrd="0" presId="urn:microsoft.com/office/officeart/2011/layout/InterconnectedBlockProcess"/>
    <dgm:cxn modelId="{884C73D7-2D4E-49A3-BDB3-342C84DC11A9}" type="presParOf" srcId="{6D0C7BA4-0061-494E-B80C-19925807B7B6}" destId="{5E1C6CE8-CB8F-4D6C-9E2C-1C139C0A6D4B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0BFF7A-3A86-604B-97C6-A83F8B2250F1}" type="doc">
      <dgm:prSet loTypeId="urn:microsoft.com/office/officeart/2005/8/layout/pyramid2" loCatId="" qsTypeId="urn:microsoft.com/office/officeart/2005/8/quickstyle/simple4" qsCatId="simple" csTypeId="urn:microsoft.com/office/officeart/2005/8/colors/accent6_1" csCatId="accent6" phldr="1"/>
      <dgm:spPr/>
    </dgm:pt>
    <dgm:pt modelId="{ED8C5123-4252-E443-9F6E-FBB7307E4F91}">
      <dgm:prSet phldrT="[Text]" custT="1"/>
      <dgm:spPr>
        <a:solidFill>
          <a:srgbClr val="FBD703">
            <a:alpha val="90000"/>
          </a:srgbClr>
        </a:solidFill>
      </dgm:spPr>
      <dgm:t>
        <a:bodyPr/>
        <a:lstStyle/>
        <a:p>
          <a:r>
            <a:rPr lang="en-US" sz="2000" dirty="0" smtClean="0">
              <a:latin typeface="+mn-lt"/>
              <a:cs typeface="Gill Sans"/>
            </a:rPr>
            <a:t>Forcing Functions and Constraints</a:t>
          </a:r>
          <a:endParaRPr lang="en-US" sz="2000" dirty="0">
            <a:latin typeface="+mn-lt"/>
            <a:cs typeface="Gill Sans"/>
          </a:endParaRPr>
        </a:p>
      </dgm:t>
    </dgm:pt>
    <dgm:pt modelId="{35F2AECA-6491-C64C-ACC6-C8A60157B756}" type="parTrans" cxnId="{C80C143E-6493-F845-A208-46FE63E59AEA}">
      <dgm:prSet/>
      <dgm:spPr/>
      <dgm:t>
        <a:bodyPr/>
        <a:lstStyle/>
        <a:p>
          <a:endParaRPr lang="en-US"/>
        </a:p>
      </dgm:t>
    </dgm:pt>
    <dgm:pt modelId="{E34AD1FB-DC05-4C47-8516-A8038241325F}" type="sibTrans" cxnId="{C80C143E-6493-F845-A208-46FE63E59AEA}">
      <dgm:prSet/>
      <dgm:spPr/>
      <dgm:t>
        <a:bodyPr/>
        <a:lstStyle/>
        <a:p>
          <a:endParaRPr lang="en-US"/>
        </a:p>
      </dgm:t>
    </dgm:pt>
    <dgm:pt modelId="{EA3E486D-3160-8040-9B90-DB587E22D6AB}">
      <dgm:prSet phldrT="[Text]" custT="1"/>
      <dgm:spPr>
        <a:solidFill>
          <a:srgbClr val="FBD703">
            <a:alpha val="90000"/>
          </a:srgbClr>
        </a:solidFill>
      </dgm:spPr>
      <dgm:t>
        <a:bodyPr/>
        <a:lstStyle/>
        <a:p>
          <a:r>
            <a:rPr lang="en-US" sz="2000" dirty="0" smtClean="0">
              <a:latin typeface="+mn-lt"/>
              <a:cs typeface="Gill Sans"/>
            </a:rPr>
            <a:t>Automation and Computerization</a:t>
          </a:r>
          <a:endParaRPr lang="en-US" sz="2000" dirty="0">
            <a:latin typeface="+mn-lt"/>
            <a:cs typeface="Gill Sans"/>
          </a:endParaRPr>
        </a:p>
      </dgm:t>
    </dgm:pt>
    <dgm:pt modelId="{975F0A9D-6587-5C4B-ACA8-3F0CF8B06B5C}" type="parTrans" cxnId="{A0F26113-3EF5-8747-A1D5-78260C0F6C18}">
      <dgm:prSet/>
      <dgm:spPr/>
      <dgm:t>
        <a:bodyPr/>
        <a:lstStyle/>
        <a:p>
          <a:endParaRPr lang="en-US"/>
        </a:p>
      </dgm:t>
    </dgm:pt>
    <dgm:pt modelId="{57CFCD1A-FD6D-364E-BA47-2FCEE05CAEBB}" type="sibTrans" cxnId="{A0F26113-3EF5-8747-A1D5-78260C0F6C18}">
      <dgm:prSet/>
      <dgm:spPr/>
      <dgm:t>
        <a:bodyPr/>
        <a:lstStyle/>
        <a:p>
          <a:endParaRPr lang="en-US"/>
        </a:p>
      </dgm:t>
    </dgm:pt>
    <dgm:pt modelId="{A93C117C-27C4-B04D-AA38-A86C32E3388E}">
      <dgm:prSet phldrT="[Text]" custT="1"/>
      <dgm:spPr>
        <a:solidFill>
          <a:srgbClr val="FBD703">
            <a:alpha val="90000"/>
          </a:srgbClr>
        </a:solidFill>
      </dgm:spPr>
      <dgm:t>
        <a:bodyPr/>
        <a:lstStyle/>
        <a:p>
          <a:r>
            <a:rPr lang="en-US" sz="2000" dirty="0" smtClean="0">
              <a:latin typeface="+mn-lt"/>
              <a:cs typeface="Gill Sans"/>
            </a:rPr>
            <a:t>Standardization and Protocols</a:t>
          </a:r>
          <a:endParaRPr lang="en-US" sz="2000" dirty="0">
            <a:latin typeface="+mn-lt"/>
            <a:cs typeface="Gill Sans"/>
          </a:endParaRPr>
        </a:p>
      </dgm:t>
    </dgm:pt>
    <dgm:pt modelId="{9CD55828-484A-3D47-A2E2-CB2D615CAE5B}" type="parTrans" cxnId="{95789EAB-8176-0542-AA68-5315B1B03290}">
      <dgm:prSet/>
      <dgm:spPr/>
      <dgm:t>
        <a:bodyPr/>
        <a:lstStyle/>
        <a:p>
          <a:endParaRPr lang="en-US"/>
        </a:p>
      </dgm:t>
    </dgm:pt>
    <dgm:pt modelId="{675A1D7F-4899-2245-BEFB-AED4295DB01E}" type="sibTrans" cxnId="{95789EAB-8176-0542-AA68-5315B1B03290}">
      <dgm:prSet/>
      <dgm:spPr/>
      <dgm:t>
        <a:bodyPr/>
        <a:lstStyle/>
        <a:p>
          <a:endParaRPr lang="en-US"/>
        </a:p>
      </dgm:t>
    </dgm:pt>
    <dgm:pt modelId="{E07DFDFE-D300-5A4F-B48A-923E83E53CF2}">
      <dgm:prSet phldrT="[Text]" custT="1"/>
      <dgm:spPr>
        <a:solidFill>
          <a:srgbClr val="FBD703">
            <a:alpha val="90000"/>
          </a:srgbClr>
        </a:solidFill>
      </dgm:spPr>
      <dgm:t>
        <a:bodyPr/>
        <a:lstStyle/>
        <a:p>
          <a:r>
            <a:rPr lang="en-US" sz="2000" dirty="0" smtClean="0">
              <a:latin typeface="+mn-lt"/>
              <a:cs typeface="Gill Sans"/>
            </a:rPr>
            <a:t>Checklists and Independent Check Systems</a:t>
          </a:r>
          <a:endParaRPr lang="en-US" sz="2000" dirty="0">
            <a:latin typeface="+mn-lt"/>
            <a:cs typeface="Gill Sans"/>
          </a:endParaRPr>
        </a:p>
      </dgm:t>
    </dgm:pt>
    <dgm:pt modelId="{A3D70E1D-63BB-9548-9D01-E275DE5376AD}" type="parTrans" cxnId="{8DB267C3-4460-F04D-8B56-79301CE9F66D}">
      <dgm:prSet/>
      <dgm:spPr/>
      <dgm:t>
        <a:bodyPr/>
        <a:lstStyle/>
        <a:p>
          <a:endParaRPr lang="en-US"/>
        </a:p>
      </dgm:t>
    </dgm:pt>
    <dgm:pt modelId="{BC17524A-2103-5142-932B-C5E643044E86}" type="sibTrans" cxnId="{8DB267C3-4460-F04D-8B56-79301CE9F66D}">
      <dgm:prSet/>
      <dgm:spPr/>
      <dgm:t>
        <a:bodyPr/>
        <a:lstStyle/>
        <a:p>
          <a:endParaRPr lang="en-US"/>
        </a:p>
      </dgm:t>
    </dgm:pt>
    <dgm:pt modelId="{D2418E03-1749-1D4B-8218-560061E66B47}">
      <dgm:prSet phldrT="[Text]" custT="1"/>
      <dgm:spPr>
        <a:solidFill>
          <a:srgbClr val="FBD703">
            <a:alpha val="90000"/>
          </a:srgbClr>
        </a:solidFill>
      </dgm:spPr>
      <dgm:t>
        <a:bodyPr/>
        <a:lstStyle/>
        <a:p>
          <a:r>
            <a:rPr lang="en-US" sz="2000" dirty="0" smtClean="0">
              <a:latin typeface="+mn-lt"/>
              <a:cs typeface="Gill Sans"/>
            </a:rPr>
            <a:t>Rules and Policies</a:t>
          </a:r>
          <a:endParaRPr lang="en-US" sz="2000" dirty="0">
            <a:latin typeface="+mn-lt"/>
            <a:cs typeface="Gill Sans"/>
          </a:endParaRPr>
        </a:p>
      </dgm:t>
    </dgm:pt>
    <dgm:pt modelId="{7ECD6656-BCA5-B849-81E0-B2F63F2592FE}" type="parTrans" cxnId="{B1D3CBAC-0A59-2444-81E4-24AFCEBDC4A5}">
      <dgm:prSet/>
      <dgm:spPr/>
      <dgm:t>
        <a:bodyPr/>
        <a:lstStyle/>
        <a:p>
          <a:endParaRPr lang="en-US"/>
        </a:p>
      </dgm:t>
    </dgm:pt>
    <dgm:pt modelId="{0D79473E-C2AF-4448-A371-D5546FAF5374}" type="sibTrans" cxnId="{B1D3CBAC-0A59-2444-81E4-24AFCEBDC4A5}">
      <dgm:prSet/>
      <dgm:spPr/>
      <dgm:t>
        <a:bodyPr/>
        <a:lstStyle/>
        <a:p>
          <a:endParaRPr lang="en-US"/>
        </a:p>
      </dgm:t>
    </dgm:pt>
    <dgm:pt modelId="{1E071952-64EF-1C43-9DB7-CA1FBFEF05C9}">
      <dgm:prSet phldrT="[Text]" custT="1"/>
      <dgm:spPr>
        <a:solidFill>
          <a:srgbClr val="FBD703">
            <a:alpha val="90000"/>
          </a:srgbClr>
        </a:solidFill>
      </dgm:spPr>
      <dgm:t>
        <a:bodyPr/>
        <a:lstStyle/>
        <a:p>
          <a:r>
            <a:rPr lang="en-US" sz="2000" dirty="0" smtClean="0">
              <a:latin typeface="+mn-lt"/>
              <a:cs typeface="Gill Sans"/>
            </a:rPr>
            <a:t>Education and Information</a:t>
          </a:r>
          <a:endParaRPr lang="en-US" sz="2000" dirty="0">
            <a:latin typeface="+mn-lt"/>
            <a:cs typeface="Gill Sans"/>
          </a:endParaRPr>
        </a:p>
      </dgm:t>
    </dgm:pt>
    <dgm:pt modelId="{DF307A56-F066-0942-B04E-0C052AF31571}" type="parTrans" cxnId="{7C645B26-D2A9-584D-9A66-C76293BA56FC}">
      <dgm:prSet/>
      <dgm:spPr/>
      <dgm:t>
        <a:bodyPr/>
        <a:lstStyle/>
        <a:p>
          <a:endParaRPr lang="en-US"/>
        </a:p>
      </dgm:t>
    </dgm:pt>
    <dgm:pt modelId="{D47B76B1-A022-5746-98AC-AB7AEFEDDD5C}" type="sibTrans" cxnId="{7C645B26-D2A9-584D-9A66-C76293BA56FC}">
      <dgm:prSet/>
      <dgm:spPr/>
      <dgm:t>
        <a:bodyPr/>
        <a:lstStyle/>
        <a:p>
          <a:endParaRPr lang="en-US"/>
        </a:p>
      </dgm:t>
    </dgm:pt>
    <dgm:pt modelId="{B9985299-2039-834E-AD54-3046A0141D24}">
      <dgm:prSet phldrT="[Text]" custT="1"/>
      <dgm:spPr>
        <a:solidFill>
          <a:srgbClr val="FBD703">
            <a:alpha val="90000"/>
          </a:srgbClr>
        </a:solidFill>
      </dgm:spPr>
      <dgm:t>
        <a:bodyPr/>
        <a:lstStyle/>
        <a:p>
          <a:r>
            <a:rPr lang="en-US" sz="2000" dirty="0" smtClean="0">
              <a:latin typeface="+mn-lt"/>
              <a:cs typeface="Gill Sans"/>
            </a:rPr>
            <a:t>Vague Warnings – “Be more careful!”</a:t>
          </a:r>
          <a:endParaRPr lang="en-US" sz="2000" dirty="0">
            <a:latin typeface="+mn-lt"/>
            <a:cs typeface="Gill Sans"/>
          </a:endParaRPr>
        </a:p>
      </dgm:t>
    </dgm:pt>
    <dgm:pt modelId="{BAFBAA45-E77B-8949-B83A-02A8B3AC4510}" type="parTrans" cxnId="{C31D892C-A8BF-2D4B-8713-13F507C3CC69}">
      <dgm:prSet/>
      <dgm:spPr/>
      <dgm:t>
        <a:bodyPr/>
        <a:lstStyle/>
        <a:p>
          <a:endParaRPr lang="en-US"/>
        </a:p>
      </dgm:t>
    </dgm:pt>
    <dgm:pt modelId="{9E57491A-E5BF-0447-95B7-93E1409A6140}" type="sibTrans" cxnId="{C31D892C-A8BF-2D4B-8713-13F507C3CC69}">
      <dgm:prSet/>
      <dgm:spPr/>
      <dgm:t>
        <a:bodyPr/>
        <a:lstStyle/>
        <a:p>
          <a:endParaRPr lang="en-US"/>
        </a:p>
      </dgm:t>
    </dgm:pt>
    <dgm:pt modelId="{3119180D-F313-C74E-B6A4-03796EEB243D}" type="pres">
      <dgm:prSet presAssocID="{500BFF7A-3A86-604B-97C6-A83F8B2250F1}" presName="compositeShape" presStyleCnt="0">
        <dgm:presLayoutVars>
          <dgm:dir val="rev"/>
          <dgm:resizeHandles/>
        </dgm:presLayoutVars>
      </dgm:prSet>
      <dgm:spPr/>
    </dgm:pt>
    <dgm:pt modelId="{6D5FE1A3-490B-2141-8AF0-9D6EB16D5745}" type="pres">
      <dgm:prSet presAssocID="{500BFF7A-3A86-604B-97C6-A83F8B2250F1}" presName="pyramid" presStyleLbl="node1" presStyleIdx="0" presStyleCnt="1" custFlipVert="1" custScaleX="989" custScaleY="1645" custLinFactNeighborX="11614" custLinFactNeighborY="-28163"/>
      <dgm:spPr>
        <a:solidFill>
          <a:srgbClr val="FBD703"/>
        </a:solidFill>
        <a:scene3d>
          <a:camera prst="orthographicFront">
            <a:rot lat="10800000" lon="0" rev="0"/>
          </a:camera>
          <a:lightRig rig="threePt" dir="t"/>
        </a:scene3d>
      </dgm:spPr>
    </dgm:pt>
    <dgm:pt modelId="{F74726EE-6AC5-BF48-8EB0-355882FAEBC0}" type="pres">
      <dgm:prSet presAssocID="{500BFF7A-3A86-604B-97C6-A83F8B2250F1}" presName="theList" presStyleCnt="0"/>
      <dgm:spPr/>
    </dgm:pt>
    <dgm:pt modelId="{D7765BE0-B0A2-464B-B035-D3A325603F09}" type="pres">
      <dgm:prSet presAssocID="{ED8C5123-4252-E443-9F6E-FBB7307E4F91}" presName="aNode" presStyleLbl="fgAcc1" presStyleIdx="0" presStyleCnt="7" custScaleX="185791" custLinFactY="-434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E7D24-DE7B-4E4D-81F7-37D0101280AE}" type="pres">
      <dgm:prSet presAssocID="{ED8C5123-4252-E443-9F6E-FBB7307E4F91}" presName="aSpace" presStyleCnt="0"/>
      <dgm:spPr/>
    </dgm:pt>
    <dgm:pt modelId="{28F1617E-2C41-1B42-87A5-C63A416881BA}" type="pres">
      <dgm:prSet presAssocID="{EA3E486D-3160-8040-9B90-DB587E22D6AB}" presName="aNode" presStyleLbl="fgAcc1" presStyleIdx="1" presStyleCnt="7" custScaleX="185791" custLinFactY="-2987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D393C-DF76-F245-BD5C-EE78E7E10176}" type="pres">
      <dgm:prSet presAssocID="{EA3E486D-3160-8040-9B90-DB587E22D6AB}" presName="aSpace" presStyleCnt="0"/>
      <dgm:spPr/>
    </dgm:pt>
    <dgm:pt modelId="{3DD33CA8-1414-9C42-B4F4-EBCF7FE8591A}" type="pres">
      <dgm:prSet presAssocID="{A93C117C-27C4-B04D-AA38-A86C32E3388E}" presName="aNode" presStyleLbl="fgAcc1" presStyleIdx="2" presStyleCnt="7" custScaleX="185791" custLinFactY="-1635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10026-873B-EB41-924B-C6CE5820B43B}" type="pres">
      <dgm:prSet presAssocID="{A93C117C-27C4-B04D-AA38-A86C32E3388E}" presName="aSpace" presStyleCnt="0"/>
      <dgm:spPr/>
    </dgm:pt>
    <dgm:pt modelId="{9BEA9E13-F0E0-CC45-A32E-FC21C9CC6ABA}" type="pres">
      <dgm:prSet presAssocID="{E07DFDFE-D300-5A4F-B48A-923E83E53CF2}" presName="aNode" presStyleLbl="fgAcc1" presStyleIdx="3" presStyleCnt="7" custScaleX="185791" custLinFactY="-282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F965F-DEA3-6C43-A38D-392494EACFE4}" type="pres">
      <dgm:prSet presAssocID="{E07DFDFE-D300-5A4F-B48A-923E83E53CF2}" presName="aSpace" presStyleCnt="0"/>
      <dgm:spPr/>
    </dgm:pt>
    <dgm:pt modelId="{83FE6372-CE57-4744-9E0B-0954C8DEA59C}" type="pres">
      <dgm:prSet presAssocID="{D2418E03-1749-1D4B-8218-560061E66B47}" presName="aNode" presStyleLbl="fgAcc1" presStyleIdx="4" presStyleCnt="7" custScaleX="185791" custLinFactNeighborY="-14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98963-03CE-D340-99DC-386EE7B99B79}" type="pres">
      <dgm:prSet presAssocID="{D2418E03-1749-1D4B-8218-560061E66B47}" presName="aSpace" presStyleCnt="0"/>
      <dgm:spPr/>
    </dgm:pt>
    <dgm:pt modelId="{E2C49C5C-5845-EE4D-9AB9-CBDE5A78BFDC}" type="pres">
      <dgm:prSet presAssocID="{1E071952-64EF-1C43-9DB7-CA1FBFEF05C9}" presName="aNode" presStyleLbl="fgAcc1" presStyleIdx="5" presStyleCnt="7" custScaleX="185791" custLinFactNeighborY="93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065C6-8E17-F949-BD4A-4603E81BC6CB}" type="pres">
      <dgm:prSet presAssocID="{1E071952-64EF-1C43-9DB7-CA1FBFEF05C9}" presName="aSpace" presStyleCnt="0"/>
      <dgm:spPr/>
    </dgm:pt>
    <dgm:pt modelId="{66DD4745-CFC0-DE4A-A402-07F0F0E84659}" type="pres">
      <dgm:prSet presAssocID="{B9985299-2039-834E-AD54-3046A0141D24}" presName="aNode" presStyleLbl="fgAcc1" presStyleIdx="6" presStyleCnt="7" custScaleX="185791" custLinFactY="1275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E64CD-940B-8C41-8EFB-8E13EDC7C883}" type="pres">
      <dgm:prSet presAssocID="{B9985299-2039-834E-AD54-3046A0141D24}" presName="aSpace" presStyleCnt="0"/>
      <dgm:spPr/>
    </dgm:pt>
  </dgm:ptLst>
  <dgm:cxnLst>
    <dgm:cxn modelId="{C31D892C-A8BF-2D4B-8713-13F507C3CC69}" srcId="{500BFF7A-3A86-604B-97C6-A83F8B2250F1}" destId="{B9985299-2039-834E-AD54-3046A0141D24}" srcOrd="6" destOrd="0" parTransId="{BAFBAA45-E77B-8949-B83A-02A8B3AC4510}" sibTransId="{9E57491A-E5BF-0447-95B7-93E1409A6140}"/>
    <dgm:cxn modelId="{95789EAB-8176-0542-AA68-5315B1B03290}" srcId="{500BFF7A-3A86-604B-97C6-A83F8B2250F1}" destId="{A93C117C-27C4-B04D-AA38-A86C32E3388E}" srcOrd="2" destOrd="0" parTransId="{9CD55828-484A-3D47-A2E2-CB2D615CAE5B}" sibTransId="{675A1D7F-4899-2245-BEFB-AED4295DB01E}"/>
    <dgm:cxn modelId="{8DB267C3-4460-F04D-8B56-79301CE9F66D}" srcId="{500BFF7A-3A86-604B-97C6-A83F8B2250F1}" destId="{E07DFDFE-D300-5A4F-B48A-923E83E53CF2}" srcOrd="3" destOrd="0" parTransId="{A3D70E1D-63BB-9548-9D01-E275DE5376AD}" sibTransId="{BC17524A-2103-5142-932B-C5E643044E86}"/>
    <dgm:cxn modelId="{ADB0613F-4274-4005-BE65-AD7B33EE1551}" type="presOf" srcId="{EA3E486D-3160-8040-9B90-DB587E22D6AB}" destId="{28F1617E-2C41-1B42-87A5-C63A416881BA}" srcOrd="0" destOrd="0" presId="urn:microsoft.com/office/officeart/2005/8/layout/pyramid2"/>
    <dgm:cxn modelId="{B1D3CBAC-0A59-2444-81E4-24AFCEBDC4A5}" srcId="{500BFF7A-3A86-604B-97C6-A83F8B2250F1}" destId="{D2418E03-1749-1D4B-8218-560061E66B47}" srcOrd="4" destOrd="0" parTransId="{7ECD6656-BCA5-B849-81E0-B2F63F2592FE}" sibTransId="{0D79473E-C2AF-4448-A371-D5546FAF5374}"/>
    <dgm:cxn modelId="{C80C143E-6493-F845-A208-46FE63E59AEA}" srcId="{500BFF7A-3A86-604B-97C6-A83F8B2250F1}" destId="{ED8C5123-4252-E443-9F6E-FBB7307E4F91}" srcOrd="0" destOrd="0" parTransId="{35F2AECA-6491-C64C-ACC6-C8A60157B756}" sibTransId="{E34AD1FB-DC05-4C47-8516-A8038241325F}"/>
    <dgm:cxn modelId="{150F0181-2D24-4D75-9F76-0BF6F01E42C2}" type="presOf" srcId="{1E071952-64EF-1C43-9DB7-CA1FBFEF05C9}" destId="{E2C49C5C-5845-EE4D-9AB9-CBDE5A78BFDC}" srcOrd="0" destOrd="0" presId="urn:microsoft.com/office/officeart/2005/8/layout/pyramid2"/>
    <dgm:cxn modelId="{B5690CD4-204D-492C-848E-9327029AD533}" type="presOf" srcId="{ED8C5123-4252-E443-9F6E-FBB7307E4F91}" destId="{D7765BE0-B0A2-464B-B035-D3A325603F09}" srcOrd="0" destOrd="0" presId="urn:microsoft.com/office/officeart/2005/8/layout/pyramid2"/>
    <dgm:cxn modelId="{EFE5EC45-10B7-4EAD-8DBA-ED71EA60A265}" type="presOf" srcId="{E07DFDFE-D300-5A4F-B48A-923E83E53CF2}" destId="{9BEA9E13-F0E0-CC45-A32E-FC21C9CC6ABA}" srcOrd="0" destOrd="0" presId="urn:microsoft.com/office/officeart/2005/8/layout/pyramid2"/>
    <dgm:cxn modelId="{807BD627-B077-4349-925E-FE419F990563}" type="presOf" srcId="{B9985299-2039-834E-AD54-3046A0141D24}" destId="{66DD4745-CFC0-DE4A-A402-07F0F0E84659}" srcOrd="0" destOrd="0" presId="urn:microsoft.com/office/officeart/2005/8/layout/pyramid2"/>
    <dgm:cxn modelId="{D0E0CF04-6FBA-4627-A268-32D4CA773DA7}" type="presOf" srcId="{D2418E03-1749-1D4B-8218-560061E66B47}" destId="{83FE6372-CE57-4744-9E0B-0954C8DEA59C}" srcOrd="0" destOrd="0" presId="urn:microsoft.com/office/officeart/2005/8/layout/pyramid2"/>
    <dgm:cxn modelId="{1EF61769-8D9A-4EED-BB07-A624FA618D0D}" type="presOf" srcId="{500BFF7A-3A86-604B-97C6-A83F8B2250F1}" destId="{3119180D-F313-C74E-B6A4-03796EEB243D}" srcOrd="0" destOrd="0" presId="urn:microsoft.com/office/officeart/2005/8/layout/pyramid2"/>
    <dgm:cxn modelId="{A0F26113-3EF5-8747-A1D5-78260C0F6C18}" srcId="{500BFF7A-3A86-604B-97C6-A83F8B2250F1}" destId="{EA3E486D-3160-8040-9B90-DB587E22D6AB}" srcOrd="1" destOrd="0" parTransId="{975F0A9D-6587-5C4B-ACA8-3F0CF8B06B5C}" sibTransId="{57CFCD1A-FD6D-364E-BA47-2FCEE05CAEBB}"/>
    <dgm:cxn modelId="{7C645B26-D2A9-584D-9A66-C76293BA56FC}" srcId="{500BFF7A-3A86-604B-97C6-A83F8B2250F1}" destId="{1E071952-64EF-1C43-9DB7-CA1FBFEF05C9}" srcOrd="5" destOrd="0" parTransId="{DF307A56-F066-0942-B04E-0C052AF31571}" sibTransId="{D47B76B1-A022-5746-98AC-AB7AEFEDDD5C}"/>
    <dgm:cxn modelId="{C982F113-6E3C-402D-8E95-F31DB4B2CBB8}" type="presOf" srcId="{A93C117C-27C4-B04D-AA38-A86C32E3388E}" destId="{3DD33CA8-1414-9C42-B4F4-EBCF7FE8591A}" srcOrd="0" destOrd="0" presId="urn:microsoft.com/office/officeart/2005/8/layout/pyramid2"/>
    <dgm:cxn modelId="{207DF8C4-2B77-4E98-93B2-742C19F8AF29}" type="presParOf" srcId="{3119180D-F313-C74E-B6A4-03796EEB243D}" destId="{6D5FE1A3-490B-2141-8AF0-9D6EB16D5745}" srcOrd="0" destOrd="0" presId="urn:microsoft.com/office/officeart/2005/8/layout/pyramid2"/>
    <dgm:cxn modelId="{EFED7992-EA4E-4F29-9CA7-EB5C2A542B80}" type="presParOf" srcId="{3119180D-F313-C74E-B6A4-03796EEB243D}" destId="{F74726EE-6AC5-BF48-8EB0-355882FAEBC0}" srcOrd="1" destOrd="0" presId="urn:microsoft.com/office/officeart/2005/8/layout/pyramid2"/>
    <dgm:cxn modelId="{995258DB-270E-418F-96AA-1F3EC078BE0F}" type="presParOf" srcId="{F74726EE-6AC5-BF48-8EB0-355882FAEBC0}" destId="{D7765BE0-B0A2-464B-B035-D3A325603F09}" srcOrd="0" destOrd="0" presId="urn:microsoft.com/office/officeart/2005/8/layout/pyramid2"/>
    <dgm:cxn modelId="{738BFFFF-1534-45DF-B069-C6E3A3968242}" type="presParOf" srcId="{F74726EE-6AC5-BF48-8EB0-355882FAEBC0}" destId="{29DE7D24-DE7B-4E4D-81F7-37D0101280AE}" srcOrd="1" destOrd="0" presId="urn:microsoft.com/office/officeart/2005/8/layout/pyramid2"/>
    <dgm:cxn modelId="{CAFB5EA4-4E71-4BBC-96A1-1036621CE8D3}" type="presParOf" srcId="{F74726EE-6AC5-BF48-8EB0-355882FAEBC0}" destId="{28F1617E-2C41-1B42-87A5-C63A416881BA}" srcOrd="2" destOrd="0" presId="urn:microsoft.com/office/officeart/2005/8/layout/pyramid2"/>
    <dgm:cxn modelId="{8566DC87-E5AA-4EF3-9EF8-600C513F4F40}" type="presParOf" srcId="{F74726EE-6AC5-BF48-8EB0-355882FAEBC0}" destId="{664D393C-DF76-F245-BD5C-EE78E7E10176}" srcOrd="3" destOrd="0" presId="urn:microsoft.com/office/officeart/2005/8/layout/pyramid2"/>
    <dgm:cxn modelId="{EFF8C680-A2D0-40D5-A47A-2C6020B7EEF9}" type="presParOf" srcId="{F74726EE-6AC5-BF48-8EB0-355882FAEBC0}" destId="{3DD33CA8-1414-9C42-B4F4-EBCF7FE8591A}" srcOrd="4" destOrd="0" presId="urn:microsoft.com/office/officeart/2005/8/layout/pyramid2"/>
    <dgm:cxn modelId="{EE0D2F8B-7B48-45BE-8459-54F26B605405}" type="presParOf" srcId="{F74726EE-6AC5-BF48-8EB0-355882FAEBC0}" destId="{5A510026-873B-EB41-924B-C6CE5820B43B}" srcOrd="5" destOrd="0" presId="urn:microsoft.com/office/officeart/2005/8/layout/pyramid2"/>
    <dgm:cxn modelId="{5060DE0C-17D0-425D-965F-AD6034C6EDEB}" type="presParOf" srcId="{F74726EE-6AC5-BF48-8EB0-355882FAEBC0}" destId="{9BEA9E13-F0E0-CC45-A32E-FC21C9CC6ABA}" srcOrd="6" destOrd="0" presId="urn:microsoft.com/office/officeart/2005/8/layout/pyramid2"/>
    <dgm:cxn modelId="{6C89CD07-BB98-4BCE-A4B2-1C064C04CE12}" type="presParOf" srcId="{F74726EE-6AC5-BF48-8EB0-355882FAEBC0}" destId="{0AFF965F-DEA3-6C43-A38D-392494EACFE4}" srcOrd="7" destOrd="0" presId="urn:microsoft.com/office/officeart/2005/8/layout/pyramid2"/>
    <dgm:cxn modelId="{8ED3144A-14D6-43D0-A117-D0578CEB5822}" type="presParOf" srcId="{F74726EE-6AC5-BF48-8EB0-355882FAEBC0}" destId="{83FE6372-CE57-4744-9E0B-0954C8DEA59C}" srcOrd="8" destOrd="0" presId="urn:microsoft.com/office/officeart/2005/8/layout/pyramid2"/>
    <dgm:cxn modelId="{44D8C56B-5BC8-4E2A-BE2A-4DC3080B970F}" type="presParOf" srcId="{F74726EE-6AC5-BF48-8EB0-355882FAEBC0}" destId="{46598963-03CE-D340-99DC-386EE7B99B79}" srcOrd="9" destOrd="0" presId="urn:microsoft.com/office/officeart/2005/8/layout/pyramid2"/>
    <dgm:cxn modelId="{2EAFF3AA-CD9D-4532-B481-AF6F52581BE0}" type="presParOf" srcId="{F74726EE-6AC5-BF48-8EB0-355882FAEBC0}" destId="{E2C49C5C-5845-EE4D-9AB9-CBDE5A78BFDC}" srcOrd="10" destOrd="0" presId="urn:microsoft.com/office/officeart/2005/8/layout/pyramid2"/>
    <dgm:cxn modelId="{5516DE37-2FCB-4486-B5DA-9FD78DD0FFD2}" type="presParOf" srcId="{F74726EE-6AC5-BF48-8EB0-355882FAEBC0}" destId="{302065C6-8E17-F949-BD4A-4603E81BC6CB}" srcOrd="11" destOrd="0" presId="urn:microsoft.com/office/officeart/2005/8/layout/pyramid2"/>
    <dgm:cxn modelId="{30A325B0-1276-4486-B6EC-4E61BD890C1D}" type="presParOf" srcId="{F74726EE-6AC5-BF48-8EB0-355882FAEBC0}" destId="{66DD4745-CFC0-DE4A-A402-07F0F0E84659}" srcOrd="12" destOrd="0" presId="urn:microsoft.com/office/officeart/2005/8/layout/pyramid2"/>
    <dgm:cxn modelId="{33FDDC0C-A9FB-4014-819D-4E4FEA406742}" type="presParOf" srcId="{F74726EE-6AC5-BF48-8EB0-355882FAEBC0}" destId="{447E64CD-940B-8C41-8EFB-8E13EDC7C883}" srcOrd="13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2AE792-033A-3541-B109-60F155D7088E}" type="doc">
      <dgm:prSet loTypeId="urn:microsoft.com/office/officeart/2005/8/layout/matrix3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988266D-930B-5949-84ED-7F2657D0B6B8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Gill Sans"/>
              <a:cs typeface="Gill Sans"/>
            </a:rPr>
            <a:t>Email Blast</a:t>
          </a:r>
          <a:endParaRPr lang="en-US" dirty="0">
            <a:latin typeface="Gill Sans"/>
            <a:cs typeface="Gill Sans"/>
          </a:endParaRPr>
        </a:p>
      </dgm:t>
    </dgm:pt>
    <dgm:pt modelId="{2EF96073-EB01-BC43-BD1D-836745FA27DD}" type="parTrans" cxnId="{98DE36E6-E3F8-4F4A-8605-828880E3330D}">
      <dgm:prSet/>
      <dgm:spPr/>
      <dgm:t>
        <a:bodyPr/>
        <a:lstStyle/>
        <a:p>
          <a:endParaRPr lang="en-US">
            <a:latin typeface="Gill Sans"/>
            <a:cs typeface="Gill Sans"/>
          </a:endParaRPr>
        </a:p>
      </dgm:t>
    </dgm:pt>
    <dgm:pt modelId="{334B4EA9-4EE2-0D4A-BDAE-320DC5331CE8}" type="sibTrans" cxnId="{98DE36E6-E3F8-4F4A-8605-828880E3330D}">
      <dgm:prSet/>
      <dgm:spPr/>
      <dgm:t>
        <a:bodyPr/>
        <a:lstStyle/>
        <a:p>
          <a:endParaRPr lang="en-US">
            <a:latin typeface="Gill Sans"/>
            <a:cs typeface="Gill Sans"/>
          </a:endParaRPr>
        </a:p>
      </dgm:t>
    </dgm:pt>
    <dgm:pt modelId="{D76A951D-120A-1042-9F69-780F14420776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Gill Sans"/>
              <a:cs typeface="Gill Sans"/>
            </a:rPr>
            <a:t>Lecture</a:t>
          </a:r>
          <a:endParaRPr lang="en-US" dirty="0">
            <a:latin typeface="Gill Sans"/>
            <a:cs typeface="Gill Sans"/>
          </a:endParaRPr>
        </a:p>
      </dgm:t>
    </dgm:pt>
    <dgm:pt modelId="{5FB890D6-4B8E-EB40-A499-2B811E842258}" type="parTrans" cxnId="{081B96C0-9781-FD41-839F-18DAF350BA62}">
      <dgm:prSet/>
      <dgm:spPr/>
      <dgm:t>
        <a:bodyPr/>
        <a:lstStyle/>
        <a:p>
          <a:endParaRPr lang="en-US">
            <a:latin typeface="Gill Sans"/>
            <a:cs typeface="Gill Sans"/>
          </a:endParaRPr>
        </a:p>
      </dgm:t>
    </dgm:pt>
    <dgm:pt modelId="{0C3BB8C8-7CAA-7E45-89D8-B8EDE55FB7CD}" type="sibTrans" cxnId="{081B96C0-9781-FD41-839F-18DAF350BA62}">
      <dgm:prSet/>
      <dgm:spPr/>
      <dgm:t>
        <a:bodyPr/>
        <a:lstStyle/>
        <a:p>
          <a:endParaRPr lang="en-US">
            <a:latin typeface="Gill Sans"/>
            <a:cs typeface="Gill Sans"/>
          </a:endParaRPr>
        </a:p>
      </dgm:t>
    </dgm:pt>
    <dgm:pt modelId="{37E297EA-53AD-354E-B1E4-179496E5E270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900" dirty="0" smtClean="0">
            <a:latin typeface="Gill Sans"/>
            <a:cs typeface="Gill Sans"/>
          </a:endParaRPr>
        </a:p>
        <a:p>
          <a:r>
            <a:rPr lang="en-US" sz="1900" dirty="0" smtClean="0">
              <a:latin typeface="Gill Sans"/>
              <a:cs typeface="Gill Sans"/>
            </a:rPr>
            <a:t>Hands-On Training</a:t>
          </a:r>
        </a:p>
        <a:p>
          <a:endParaRPr lang="en-US" sz="1900" dirty="0">
            <a:latin typeface="Gill Sans"/>
            <a:cs typeface="Gill Sans"/>
          </a:endParaRPr>
        </a:p>
      </dgm:t>
    </dgm:pt>
    <dgm:pt modelId="{6899AA96-A311-8146-8CD2-971E52F08ED2}" type="parTrans" cxnId="{A9D40281-5A55-5F44-8E05-485CABF60A7C}">
      <dgm:prSet/>
      <dgm:spPr/>
      <dgm:t>
        <a:bodyPr/>
        <a:lstStyle/>
        <a:p>
          <a:endParaRPr lang="en-US">
            <a:latin typeface="Gill Sans"/>
            <a:cs typeface="Gill Sans"/>
          </a:endParaRPr>
        </a:p>
      </dgm:t>
    </dgm:pt>
    <dgm:pt modelId="{F57C427C-0668-4341-B666-5F51898F4307}" type="sibTrans" cxnId="{A9D40281-5A55-5F44-8E05-485CABF60A7C}">
      <dgm:prSet/>
      <dgm:spPr/>
      <dgm:t>
        <a:bodyPr/>
        <a:lstStyle/>
        <a:p>
          <a:endParaRPr lang="en-US">
            <a:latin typeface="Gill Sans"/>
            <a:cs typeface="Gill Sans"/>
          </a:endParaRPr>
        </a:p>
      </dgm:t>
    </dgm:pt>
    <dgm:pt modelId="{3537970D-2B47-BF4F-BD01-91F88FE97913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Gill Sans"/>
              <a:cs typeface="Gill Sans"/>
            </a:rPr>
            <a:t>Team Meetings</a:t>
          </a:r>
          <a:endParaRPr lang="en-US" dirty="0">
            <a:latin typeface="Gill Sans"/>
            <a:cs typeface="Gill Sans"/>
          </a:endParaRPr>
        </a:p>
      </dgm:t>
    </dgm:pt>
    <dgm:pt modelId="{AD2EF6C8-02EA-914D-BA2F-428C48FD3378}" type="parTrans" cxnId="{1DB00473-B23E-4547-9CF3-F74EAAF4709D}">
      <dgm:prSet/>
      <dgm:spPr/>
      <dgm:t>
        <a:bodyPr/>
        <a:lstStyle/>
        <a:p>
          <a:endParaRPr lang="en-US">
            <a:latin typeface="Gill Sans"/>
            <a:cs typeface="Gill Sans"/>
          </a:endParaRPr>
        </a:p>
      </dgm:t>
    </dgm:pt>
    <dgm:pt modelId="{48656C51-A1E8-644A-BCB9-14EEDF12028D}" type="sibTrans" cxnId="{1DB00473-B23E-4547-9CF3-F74EAAF4709D}">
      <dgm:prSet/>
      <dgm:spPr/>
      <dgm:t>
        <a:bodyPr/>
        <a:lstStyle/>
        <a:p>
          <a:endParaRPr lang="en-US">
            <a:latin typeface="Gill Sans"/>
            <a:cs typeface="Gill Sans"/>
          </a:endParaRPr>
        </a:p>
      </dgm:t>
    </dgm:pt>
    <dgm:pt modelId="{3D19DC47-A9FE-0445-B0EC-CE5F18E9564E}" type="pres">
      <dgm:prSet presAssocID="{7F2AE792-033A-3541-B109-60F155D7088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D2F488-C2DF-FB45-9DC5-05299C75B1E6}" type="pres">
      <dgm:prSet presAssocID="{7F2AE792-033A-3541-B109-60F155D7088E}" presName="diamond" presStyleLbl="bgShp" presStyleIdx="0" presStyleCn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BDC0A2EE-B013-5E41-959A-55E33E81F468}" type="pres">
      <dgm:prSet presAssocID="{7F2AE792-033A-3541-B109-60F155D7088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F7C2D-F841-594C-AD7E-73CD54F79CA1}" type="pres">
      <dgm:prSet presAssocID="{7F2AE792-033A-3541-B109-60F155D7088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8AA6CC-8645-E447-8D8F-470BF0757B52}" type="pres">
      <dgm:prSet presAssocID="{7F2AE792-033A-3541-B109-60F155D7088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48FA2-33A0-D443-809C-F3F2F8FED9D3}" type="pres">
      <dgm:prSet presAssocID="{7F2AE792-033A-3541-B109-60F155D7088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B00473-B23E-4547-9CF3-F74EAAF4709D}" srcId="{7F2AE792-033A-3541-B109-60F155D7088E}" destId="{3537970D-2B47-BF4F-BD01-91F88FE97913}" srcOrd="3" destOrd="0" parTransId="{AD2EF6C8-02EA-914D-BA2F-428C48FD3378}" sibTransId="{48656C51-A1E8-644A-BCB9-14EEDF12028D}"/>
    <dgm:cxn modelId="{90D565C3-7173-48DD-8C8A-E264E86ABD34}" type="presOf" srcId="{7F2AE792-033A-3541-B109-60F155D7088E}" destId="{3D19DC47-A9FE-0445-B0EC-CE5F18E9564E}" srcOrd="0" destOrd="0" presId="urn:microsoft.com/office/officeart/2005/8/layout/matrix3"/>
    <dgm:cxn modelId="{A9D40281-5A55-5F44-8E05-485CABF60A7C}" srcId="{7F2AE792-033A-3541-B109-60F155D7088E}" destId="{37E297EA-53AD-354E-B1E4-179496E5E270}" srcOrd="2" destOrd="0" parTransId="{6899AA96-A311-8146-8CD2-971E52F08ED2}" sibTransId="{F57C427C-0668-4341-B666-5F51898F4307}"/>
    <dgm:cxn modelId="{081B96C0-9781-FD41-839F-18DAF350BA62}" srcId="{7F2AE792-033A-3541-B109-60F155D7088E}" destId="{D76A951D-120A-1042-9F69-780F14420776}" srcOrd="1" destOrd="0" parTransId="{5FB890D6-4B8E-EB40-A499-2B811E842258}" sibTransId="{0C3BB8C8-7CAA-7E45-89D8-B8EDE55FB7CD}"/>
    <dgm:cxn modelId="{01A9B153-6139-42F4-B12B-6E8E7608B0AC}" type="presOf" srcId="{8988266D-930B-5949-84ED-7F2657D0B6B8}" destId="{BDC0A2EE-B013-5E41-959A-55E33E81F468}" srcOrd="0" destOrd="0" presId="urn:microsoft.com/office/officeart/2005/8/layout/matrix3"/>
    <dgm:cxn modelId="{A440F449-7077-4627-ADF4-EE7511D2C6D4}" type="presOf" srcId="{D76A951D-120A-1042-9F69-780F14420776}" destId="{D6CF7C2D-F841-594C-AD7E-73CD54F79CA1}" srcOrd="0" destOrd="0" presId="urn:microsoft.com/office/officeart/2005/8/layout/matrix3"/>
    <dgm:cxn modelId="{98DE36E6-E3F8-4F4A-8605-828880E3330D}" srcId="{7F2AE792-033A-3541-B109-60F155D7088E}" destId="{8988266D-930B-5949-84ED-7F2657D0B6B8}" srcOrd="0" destOrd="0" parTransId="{2EF96073-EB01-BC43-BD1D-836745FA27DD}" sibTransId="{334B4EA9-4EE2-0D4A-BDAE-320DC5331CE8}"/>
    <dgm:cxn modelId="{CE85D451-FF90-46CD-9797-EA57E1792470}" type="presOf" srcId="{37E297EA-53AD-354E-B1E4-179496E5E270}" destId="{228AA6CC-8645-E447-8D8F-470BF0757B52}" srcOrd="0" destOrd="0" presId="urn:microsoft.com/office/officeart/2005/8/layout/matrix3"/>
    <dgm:cxn modelId="{8FF0F73B-17AA-4F08-81F9-5A6A2E9905A0}" type="presOf" srcId="{3537970D-2B47-BF4F-BD01-91F88FE97913}" destId="{2CD48FA2-33A0-D443-809C-F3F2F8FED9D3}" srcOrd="0" destOrd="0" presId="urn:microsoft.com/office/officeart/2005/8/layout/matrix3"/>
    <dgm:cxn modelId="{00ADFB73-2DCF-4517-8951-5E8409D1F084}" type="presParOf" srcId="{3D19DC47-A9FE-0445-B0EC-CE5F18E9564E}" destId="{E8D2F488-C2DF-FB45-9DC5-05299C75B1E6}" srcOrd="0" destOrd="0" presId="urn:microsoft.com/office/officeart/2005/8/layout/matrix3"/>
    <dgm:cxn modelId="{A2132FAC-4F64-498A-89B1-4D37C6AB101C}" type="presParOf" srcId="{3D19DC47-A9FE-0445-B0EC-CE5F18E9564E}" destId="{BDC0A2EE-B013-5E41-959A-55E33E81F468}" srcOrd="1" destOrd="0" presId="urn:microsoft.com/office/officeart/2005/8/layout/matrix3"/>
    <dgm:cxn modelId="{76BFA1F8-6DDF-46B2-B2C4-3B9671C417B7}" type="presParOf" srcId="{3D19DC47-A9FE-0445-B0EC-CE5F18E9564E}" destId="{D6CF7C2D-F841-594C-AD7E-73CD54F79CA1}" srcOrd="2" destOrd="0" presId="urn:microsoft.com/office/officeart/2005/8/layout/matrix3"/>
    <dgm:cxn modelId="{5D30CECA-AED5-4F28-A0A3-B0FDE17BC204}" type="presParOf" srcId="{3D19DC47-A9FE-0445-B0EC-CE5F18E9564E}" destId="{228AA6CC-8645-E447-8D8F-470BF0757B52}" srcOrd="3" destOrd="0" presId="urn:microsoft.com/office/officeart/2005/8/layout/matrix3"/>
    <dgm:cxn modelId="{3EAF3D51-7EC4-4D06-A4E3-ACF619445CDF}" type="presParOf" srcId="{3D19DC47-A9FE-0445-B0EC-CE5F18E9564E}" destId="{2CD48FA2-33A0-D443-809C-F3F2F8FED9D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71C2F-FA6F-6F48-BE9B-138A436D1148}">
      <dsp:nvSpPr>
        <dsp:cNvPr id="0" name=""/>
        <dsp:cNvSpPr/>
      </dsp:nvSpPr>
      <dsp:spPr>
        <a:xfrm>
          <a:off x="1383357" y="313459"/>
          <a:ext cx="2394013" cy="239437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D7BDA772-099B-F14D-8D47-1D44F495C15F}">
      <dsp:nvSpPr>
        <dsp:cNvPr id="0" name=""/>
        <dsp:cNvSpPr/>
      </dsp:nvSpPr>
      <dsp:spPr>
        <a:xfrm>
          <a:off x="1516587" y="1258373"/>
          <a:ext cx="2122159" cy="489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latin typeface="+mn-lt"/>
              <a:cs typeface="Gill Sans MT"/>
            </a:rPr>
            <a:t>Standardize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latin typeface="+mn-lt"/>
              <a:cs typeface="Gill Sans MT"/>
            </a:rPr>
            <a:t>Care</a:t>
          </a:r>
          <a:endParaRPr lang="en-US" sz="2000" b="1" kern="1200" dirty="0">
            <a:latin typeface="+mn-lt"/>
            <a:cs typeface="Gill Sans MT"/>
          </a:endParaRPr>
        </a:p>
      </dsp:txBody>
      <dsp:txXfrm>
        <a:off x="1516587" y="1258373"/>
        <a:ext cx="2122159" cy="489715"/>
      </dsp:txXfrm>
    </dsp:sp>
    <dsp:sp modelId="{69F83C35-3E31-694B-97FE-0951D62B8A4F}">
      <dsp:nvSpPr>
        <dsp:cNvPr id="0" name=""/>
        <dsp:cNvSpPr/>
      </dsp:nvSpPr>
      <dsp:spPr>
        <a:xfrm>
          <a:off x="718428" y="1689207"/>
          <a:ext cx="2394013" cy="239437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7FAE0EB7-39F0-C846-8213-6E9EE35C7775}">
      <dsp:nvSpPr>
        <dsp:cNvPr id="0" name=""/>
        <dsp:cNvSpPr/>
      </dsp:nvSpPr>
      <dsp:spPr>
        <a:xfrm>
          <a:off x="914406" y="2324102"/>
          <a:ext cx="1964198" cy="941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latin typeface="+mn-lt"/>
              <a:cs typeface="Gill Sans MT"/>
            </a:rPr>
            <a:t>Create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latin typeface="+mn-lt"/>
              <a:cs typeface="Gill Sans MT"/>
            </a:rPr>
            <a:t>Independent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latin typeface="+mn-lt"/>
              <a:cs typeface="Gill Sans MT"/>
            </a:rPr>
            <a:t>Checks</a:t>
          </a:r>
          <a:endParaRPr lang="en-US" sz="1800" b="1" kern="1200" dirty="0">
            <a:latin typeface="+mn-lt"/>
            <a:cs typeface="Gill Sans MT"/>
          </a:endParaRPr>
        </a:p>
      </dsp:txBody>
      <dsp:txXfrm>
        <a:off x="914406" y="2324102"/>
        <a:ext cx="1964198" cy="941731"/>
      </dsp:txXfrm>
    </dsp:sp>
    <dsp:sp modelId="{A2F584C6-342D-B346-80B5-69DCAD416CFA}">
      <dsp:nvSpPr>
        <dsp:cNvPr id="0" name=""/>
        <dsp:cNvSpPr/>
      </dsp:nvSpPr>
      <dsp:spPr>
        <a:xfrm>
          <a:off x="1553748" y="3229587"/>
          <a:ext cx="2056828" cy="205765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448F0C28-4A9E-AA4E-8E64-61609C012444}">
      <dsp:nvSpPr>
        <dsp:cNvPr id="0" name=""/>
        <dsp:cNvSpPr/>
      </dsp:nvSpPr>
      <dsp:spPr>
        <a:xfrm>
          <a:off x="1752864" y="4026803"/>
          <a:ext cx="1717439" cy="664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  <a:cs typeface="Gill Sans MT"/>
            </a:rPr>
            <a:t>Learn From Defects</a:t>
          </a:r>
          <a:endParaRPr lang="en-US" sz="2000" b="1" kern="1200" dirty="0">
            <a:latin typeface="+mn-lt"/>
            <a:cs typeface="Gill Sans MT"/>
          </a:endParaRPr>
        </a:p>
      </dsp:txBody>
      <dsp:txXfrm>
        <a:off x="1752864" y="4026803"/>
        <a:ext cx="1717439" cy="664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017D8-9269-4F20-B9CE-0149413766C2}">
      <dsp:nvSpPr>
        <dsp:cNvPr id="0" name=""/>
        <dsp:cNvSpPr/>
      </dsp:nvSpPr>
      <dsp:spPr>
        <a:xfrm>
          <a:off x="-5600134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solidFill>
          <a:srgbClr val="00A1C4"/>
        </a:solidFill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9EE14-F0BE-4729-9ED0-45D831B3B883}">
      <dsp:nvSpPr>
        <dsp:cNvPr id="0" name=""/>
        <dsp:cNvSpPr/>
      </dsp:nvSpPr>
      <dsp:spPr>
        <a:xfrm>
          <a:off x="558813" y="380786"/>
          <a:ext cx="7601559" cy="761969"/>
        </a:xfrm>
        <a:prstGeom prst="rect">
          <a:avLst/>
        </a:prstGeom>
        <a:solidFill>
          <a:srgbClr val="FBD70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8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>
              <a:solidFill>
                <a:schemeClr val="tx1"/>
              </a:solidFill>
            </a:rPr>
            <a:t>What happened?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i="1" kern="1200" dirty="0" smtClean="0">
              <a:solidFill>
                <a:schemeClr val="tx1"/>
              </a:solidFill>
            </a:rPr>
            <a:t>From the view of the person involved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</a:p>
      </dsp:txBody>
      <dsp:txXfrm>
        <a:off x="558813" y="380786"/>
        <a:ext cx="7601559" cy="761969"/>
      </dsp:txXfrm>
    </dsp:sp>
    <dsp:sp modelId="{181F064E-C8E1-401C-8A97-38CCA6F14886}">
      <dsp:nvSpPr>
        <dsp:cNvPr id="0" name=""/>
        <dsp:cNvSpPr/>
      </dsp:nvSpPr>
      <dsp:spPr>
        <a:xfrm>
          <a:off x="82582" y="285540"/>
          <a:ext cx="952461" cy="952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BED69-3A3A-48CE-82E7-D27CA2BE789E}">
      <dsp:nvSpPr>
        <dsp:cNvPr id="0" name=""/>
        <dsp:cNvSpPr/>
      </dsp:nvSpPr>
      <dsp:spPr>
        <a:xfrm>
          <a:off x="995667" y="1523939"/>
          <a:ext cx="7164705" cy="761969"/>
        </a:xfrm>
        <a:prstGeom prst="rect">
          <a:avLst/>
        </a:prstGeom>
        <a:solidFill>
          <a:srgbClr val="FBD70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8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Why did it happen?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995667" y="1523939"/>
        <a:ext cx="7164705" cy="761969"/>
      </dsp:txXfrm>
    </dsp:sp>
    <dsp:sp modelId="{575B1138-1EA6-45DD-831D-1B0275403604}">
      <dsp:nvSpPr>
        <dsp:cNvPr id="0" name=""/>
        <dsp:cNvSpPr/>
      </dsp:nvSpPr>
      <dsp:spPr>
        <a:xfrm>
          <a:off x="519436" y="1428692"/>
          <a:ext cx="952461" cy="952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F6CC2-48A1-4574-BC6E-2BE5E207352C}">
      <dsp:nvSpPr>
        <dsp:cNvPr id="0" name=""/>
        <dsp:cNvSpPr/>
      </dsp:nvSpPr>
      <dsp:spPr>
        <a:xfrm>
          <a:off x="995667" y="2667091"/>
          <a:ext cx="7164705" cy="761969"/>
        </a:xfrm>
        <a:prstGeom prst="rect">
          <a:avLst/>
        </a:prstGeom>
        <a:solidFill>
          <a:srgbClr val="FBD70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8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How will you reduce the risk of it happening again?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995667" y="2667091"/>
        <a:ext cx="7164705" cy="761969"/>
      </dsp:txXfrm>
    </dsp:sp>
    <dsp:sp modelId="{9C3FE3C6-AB26-4C57-B6BF-7E34581A6E3E}">
      <dsp:nvSpPr>
        <dsp:cNvPr id="0" name=""/>
        <dsp:cNvSpPr/>
      </dsp:nvSpPr>
      <dsp:spPr>
        <a:xfrm>
          <a:off x="519436" y="2571845"/>
          <a:ext cx="952461" cy="952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DEB86-79A3-4969-B602-46FC7695C977}">
      <dsp:nvSpPr>
        <dsp:cNvPr id="0" name=""/>
        <dsp:cNvSpPr/>
      </dsp:nvSpPr>
      <dsp:spPr>
        <a:xfrm>
          <a:off x="558813" y="3810243"/>
          <a:ext cx="7601559" cy="761969"/>
        </a:xfrm>
        <a:prstGeom prst="rect">
          <a:avLst/>
        </a:prstGeom>
        <a:solidFill>
          <a:srgbClr val="FBD70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8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How will you know the risk was reduced?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58813" y="3810243"/>
        <a:ext cx="7601559" cy="761969"/>
      </dsp:txXfrm>
    </dsp:sp>
    <dsp:sp modelId="{1BCC9C88-2C7F-4DCA-A564-5CFD6E0F75B0}">
      <dsp:nvSpPr>
        <dsp:cNvPr id="0" name=""/>
        <dsp:cNvSpPr/>
      </dsp:nvSpPr>
      <dsp:spPr>
        <a:xfrm>
          <a:off x="82582" y="3714997"/>
          <a:ext cx="952461" cy="952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576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SUSP Sustainability</a:t>
            </a:r>
          </a:p>
          <a:p>
            <a:r>
              <a:rPr lang="en-US" dirty="0" smtClean="0"/>
              <a:t>Sustaining and Spreading Surgical Improvements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E8AB7-4BB2-3843-902B-BF7035B6BC67}" type="datetimeFigureOut">
              <a:rPr lang="en-US" smtClean="0"/>
              <a:t>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4B440-B77B-8E4A-8AE6-FF58812BC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0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07F787-E60A-46F2-B2F5-7A906D6EA7FE}" type="datetimeFigureOut">
              <a:rPr lang="en-US" smtClean="0"/>
              <a:t>1/15/2017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7FCA27-E248-4CFC-A3DF-B919334293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9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57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51440-A777-1A47-8CA7-B560DE521EF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40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DE34FC-4DB3-204C-BC55-61AF6D9419A7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 dirty="0">
              <a:latin typeface="Calibri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523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51440-A777-1A47-8CA7-B560DE521EF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05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DE34FC-4DB3-204C-BC55-61AF6D9419A7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 dirty="0">
              <a:latin typeface="Calibri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10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37DDBC-1261-714A-BCDD-0E5C90D3C8D3}" type="slidenum">
              <a:rPr lang="en-US" sz="1200">
                <a:latin typeface="Calibri" charset="0"/>
              </a:rPr>
              <a:pPr eaLnBrk="1" hangingPunct="1"/>
              <a:t>15</a:t>
            </a:fld>
            <a:endParaRPr lang="en-US" sz="1200" dirty="0">
              <a:latin typeface="Calibri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45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32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14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51440-A777-1A47-8CA7-B560DE521EF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35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51440-A777-1A47-8CA7-B560DE521EF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35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51440-A777-1A47-8CA7-B560DE521EF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3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0CCF03-A17C-F240-8757-B9FB099F05C5}" type="slidenum">
              <a:rPr lang="en-US" sz="1200">
                <a:latin typeface="Calibri" charset="0"/>
              </a:rPr>
              <a:pPr eaLnBrk="1" hangingPunct="1"/>
              <a:t>2</a:t>
            </a:fld>
            <a:endParaRPr lang="en-US" sz="1200" dirty="0">
              <a:latin typeface="Calibri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2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211B48-8617-9E4E-8545-C94A24C5B053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23</a:t>
            </a:fld>
            <a:endParaRPr lang="en-US" sz="12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64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211B48-8617-9E4E-8545-C94A24C5B053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24</a:t>
            </a:fld>
            <a:endParaRPr lang="en-US" sz="12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343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211B48-8617-9E4E-8545-C94A24C5B053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25</a:t>
            </a:fld>
            <a:endParaRPr lang="en-US" sz="12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578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ACB319-22E4-384C-940B-3C012DA134EE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28</a:t>
            </a:fld>
            <a:endParaRPr lang="en-US" sz="12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7009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ACB319-22E4-384C-940B-3C012DA134EE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29</a:t>
            </a:fld>
            <a:endParaRPr lang="en-US" sz="12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06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7584C2-AAE0-0741-B3D1-B0E83A48DB69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31</a:t>
            </a:fld>
            <a:endParaRPr lang="en-US" sz="12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9315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077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2440A8-C755-3B4E-B820-447A0EE60026}" type="slidenum">
              <a:rPr lang="en-US" sz="1200">
                <a:latin typeface="Calibri" charset="0"/>
              </a:rPr>
              <a:pPr eaLnBrk="1" hangingPunct="1"/>
              <a:t>33</a:t>
            </a:fld>
            <a:endParaRPr lang="en-US" sz="1200" dirty="0">
              <a:latin typeface="Calibri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223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952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B656291-4707-1E4B-A21D-BD7FB5D97B4F}" type="slidenum">
              <a:rPr lang="en-US" sz="1200">
                <a:latin typeface="Calibri" charset="0"/>
              </a:rPr>
              <a:pPr eaLnBrk="1" hangingPunct="1"/>
              <a:t>35</a:t>
            </a:fld>
            <a:endParaRPr lang="en-US" sz="1200" dirty="0">
              <a:latin typeface="Calibri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780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6B9FA9-29F9-844D-8D09-D28B8B3C5311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 dirty="0">
              <a:latin typeface="Calibri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99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42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58BA41-18BB-6D42-8771-8C5E899F5606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 dirty="0">
              <a:latin typeface="Calibri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5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58BA41-18BB-6D42-8771-8C5E899F5606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 dirty="0">
              <a:latin typeface="Calibri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495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51440-A777-1A47-8CA7-B560DE521EF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80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DBBD9B-A839-ED4D-9919-04C2F4DA819A}" type="slidenum">
              <a:rPr lang="en-US" sz="1200">
                <a:latin typeface="Calibri" charset="0"/>
              </a:rPr>
              <a:pPr eaLnBrk="1" hangingPunct="1"/>
              <a:t>9</a:t>
            </a:fld>
            <a:endParaRPr lang="en-US" sz="1200" dirty="0">
              <a:latin typeface="Calibri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85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51440-A777-1A47-8CA7-B560DE521EF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4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564"/>
            <a:ext cx="7772400" cy="12728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1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2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2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7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6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0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12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0" y="6356350"/>
            <a:ext cx="9144000" cy="5016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73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3"/>
          <a:stretch/>
        </p:blipFill>
        <p:spPr>
          <a:xfrm>
            <a:off x="0" y="0"/>
            <a:ext cx="9144000" cy="8906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678"/>
            <a:ext cx="8229600" cy="80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934200" y="6465500"/>
            <a:ext cx="1828800" cy="355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tabLst>
                <a:tab pos="1139825" algn="r"/>
              </a:tabLst>
              <a:defRPr sz="11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>
                <a:tab pos="1425575" algn="r"/>
              </a:tabLst>
            </a:pPr>
            <a:r>
              <a:rPr lang="en-US" sz="1100" dirty="0" smtClean="0"/>
              <a:t>Learn</a:t>
            </a:r>
            <a:r>
              <a:rPr lang="en-US" sz="1100" baseline="0" dirty="0" smtClean="0"/>
              <a:t> From Defects</a:t>
            </a:r>
            <a:r>
              <a:rPr lang="en-US" sz="1100" dirty="0" smtClean="0"/>
              <a:t>   </a:t>
            </a:r>
            <a:fld id="{3E80E6E2-A2C9-4C22-9509-24FA37342BF8}" type="slidenum">
              <a:rPr lang="en-US" sz="1100" smtClean="0"/>
              <a:pPr algn="r">
                <a:tabLst>
                  <a:tab pos="1425575" algn="r"/>
                </a:tabLst>
              </a:pPr>
              <a:t>‹#›</a:t>
            </a:fld>
            <a:endParaRPr lang="en-US" sz="11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352401"/>
            <a:ext cx="3821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AHRQ Safety Program for Mechanically Ventilated Patients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professionals/education/curriculum-tools/cusptoolkit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564"/>
            <a:ext cx="7772400" cy="25492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Learn </a:t>
            </a:r>
            <a:r>
              <a:rPr lang="en-US" dirty="0" smtClean="0">
                <a:solidFill>
                  <a:schemeClr val="tx1"/>
                </a:solidFill>
              </a:rPr>
              <a:t>From Defects in Care of Mechanically Ventilated Patients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952500" y="0"/>
            <a:ext cx="7239000" cy="175260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dirty="0">
                <a:solidFill>
                  <a:schemeClr val="bg1"/>
                </a:solidFill>
              </a:rPr>
              <a:t>AHRQ Safety Program for </a:t>
            </a:r>
            <a:r>
              <a:rPr lang="en-US" sz="4000" dirty="0" smtClean="0">
                <a:solidFill>
                  <a:schemeClr val="bg1"/>
                </a:solidFill>
              </a:rPr>
              <a:t>Mechanically Ventilated Patients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200" y="6300144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AHRQ Pub. No. 16(17)-0018-34-EF</a:t>
            </a:r>
          </a:p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January 2017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Who Should 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Be </a:t>
            </a: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Using the LFD Tool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Core CUSP team guides the use of this tool</a:t>
            </a:r>
          </a:p>
          <a:p>
            <a:pPr lvl="1"/>
            <a:r>
              <a:rPr lang="en-US" sz="2400" dirty="0" smtClean="0"/>
              <a:t>CUSP facilitator</a:t>
            </a:r>
          </a:p>
          <a:p>
            <a:pPr lvl="1"/>
            <a:r>
              <a:rPr lang="en-US" sz="2400" dirty="0" smtClean="0"/>
              <a:t>CUSP champion</a:t>
            </a:r>
          </a:p>
          <a:p>
            <a:pPr lvl="1"/>
            <a:r>
              <a:rPr lang="en-US" sz="2400" dirty="0" smtClean="0"/>
              <a:t>Unit manager</a:t>
            </a:r>
          </a:p>
          <a:p>
            <a:pPr lvl="1"/>
            <a:r>
              <a:rPr lang="en-US" sz="2400" dirty="0" smtClean="0"/>
              <a:t>Provider champion</a:t>
            </a:r>
          </a:p>
          <a:p>
            <a:pPr lvl="1"/>
            <a:r>
              <a:rPr lang="en-US" sz="2400" dirty="0" smtClean="0"/>
              <a:t>Senior executive</a:t>
            </a:r>
          </a:p>
          <a:p>
            <a:r>
              <a:rPr lang="en-US" sz="2400" dirty="0" smtClean="0"/>
              <a:t>But </a:t>
            </a:r>
            <a:r>
              <a:rPr lang="en-US" sz="2400" dirty="0"/>
              <a:t>everyone on the unit can and should participate in the process of </a:t>
            </a:r>
            <a:r>
              <a:rPr lang="en-US" sz="2400" dirty="0" smtClean="0"/>
              <a:t>learning from defects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2971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Checking Your 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Assumptions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Bring </a:t>
            </a:r>
            <a:r>
              <a:rPr lang="en-US" sz="2400" dirty="0"/>
              <a:t>a diverse group of team </a:t>
            </a:r>
            <a:r>
              <a:rPr lang="en-US" sz="2400" dirty="0" smtClean="0"/>
              <a:t>members together</a:t>
            </a:r>
          </a:p>
          <a:p>
            <a:r>
              <a:rPr lang="en-US" sz="2400" dirty="0" smtClean="0"/>
              <a:t>Do not </a:t>
            </a:r>
            <a:r>
              <a:rPr lang="en-US" sz="2400" dirty="0"/>
              <a:t>assume that everyone at the table is as familiar with the details of a defect as you </a:t>
            </a:r>
            <a:r>
              <a:rPr lang="en-US" sz="2400" dirty="0" smtClean="0"/>
              <a:t>are</a:t>
            </a:r>
            <a:endParaRPr lang="en-US" sz="2400" dirty="0"/>
          </a:p>
          <a:p>
            <a:pPr lvl="1"/>
            <a:r>
              <a:rPr lang="en-US" sz="2400" dirty="0" smtClean="0"/>
              <a:t>Not </a:t>
            </a:r>
            <a:r>
              <a:rPr lang="en-US" sz="2400" dirty="0"/>
              <a:t>familiar with the context of a defect being </a:t>
            </a:r>
            <a:r>
              <a:rPr lang="en-US" sz="2400" dirty="0" smtClean="0"/>
              <a:t>discussed? Do not </a:t>
            </a:r>
            <a:r>
              <a:rPr lang="en-US" sz="2400" dirty="0"/>
              <a:t>hesitate to ask basic questions</a:t>
            </a:r>
            <a:r>
              <a:rPr lang="en-US" sz="2400" dirty="0" smtClean="0"/>
              <a:t>!</a:t>
            </a:r>
          </a:p>
          <a:p>
            <a:pPr lvl="1"/>
            <a:r>
              <a:rPr lang="en-US" sz="2400" dirty="0" smtClean="0"/>
              <a:t>Well</a:t>
            </a:r>
            <a:r>
              <a:rPr lang="en-US" sz="2400" dirty="0"/>
              <a:t>-versed? Take the time to describe a defect so everyone can help you see aspects of a defect you </a:t>
            </a:r>
            <a:r>
              <a:rPr lang="en-US" sz="2400" dirty="0" smtClean="0"/>
              <a:t>may not </a:t>
            </a:r>
            <a:r>
              <a:rPr lang="en-US" sz="2400" dirty="0"/>
              <a:t>have appreciated </a:t>
            </a:r>
            <a:r>
              <a:rPr lang="en-US" sz="2400" dirty="0" smtClean="0"/>
              <a:t>before</a:t>
            </a:r>
            <a:endParaRPr lang="en-US" sz="2400" dirty="0"/>
          </a:p>
          <a:p>
            <a:r>
              <a:rPr lang="en-US" sz="2400" dirty="0" smtClean="0"/>
              <a:t>Walk the process with the </a:t>
            </a:r>
            <a:r>
              <a:rPr lang="en-US" sz="2400" dirty="0"/>
              <a:t>frontline </a:t>
            </a:r>
            <a:r>
              <a:rPr lang="en-US" sz="2400" dirty="0" smtClean="0"/>
              <a:t>staff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404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What Happened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?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Select a defect to learn </a:t>
            </a:r>
            <a:r>
              <a:rPr lang="en-US" sz="2400" dirty="0" smtClean="0"/>
              <a:t>from</a:t>
            </a:r>
          </a:p>
          <a:p>
            <a:r>
              <a:rPr lang="en-US" sz="2400" dirty="0" smtClean="0">
                <a:ea typeface="ＭＳ Ｐゴシック" charset="0"/>
              </a:rPr>
              <a:t>Put yourself in the place of those involved, in the middle of the event as it was unfolding</a:t>
            </a:r>
          </a:p>
          <a:p>
            <a:r>
              <a:rPr lang="en-US" sz="2400" dirty="0" smtClean="0"/>
              <a:t>Take time to listen</a:t>
            </a:r>
          </a:p>
          <a:p>
            <a:r>
              <a:rPr lang="en-US" sz="2400" dirty="0" smtClean="0"/>
              <a:t>Seek to understand rather than to judge</a:t>
            </a:r>
          </a:p>
          <a:p>
            <a:r>
              <a:rPr lang="en-US" sz="2400" dirty="0" smtClean="0"/>
              <a:t>Ask clarifying questions and followup questions</a:t>
            </a:r>
          </a:p>
          <a:p>
            <a:r>
              <a:rPr lang="en-US" sz="2400" dirty="0" smtClean="0">
                <a:ea typeface="ＭＳ Ｐゴシック" charset="0"/>
              </a:rPr>
              <a:t>Dig down to the reasoning and emotions behind actions and decisions</a:t>
            </a:r>
            <a:endParaRPr lang="en-US" sz="2400" dirty="0"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 descr="Image depicting questions to ask to determine what happened" title="What Happened?"/>
          <p:cNvGraphicFramePr/>
          <p:nvPr>
            <p:extLst>
              <p:ext uri="{D42A27DB-BD31-4B8C-83A1-F6EECF244321}">
                <p14:modId xmlns:p14="http://schemas.microsoft.com/office/powerpoint/2010/main" val="1130918330"/>
              </p:ext>
            </p:extLst>
          </p:nvPr>
        </p:nvGraphicFramePr>
        <p:xfrm>
          <a:off x="457200" y="1143000"/>
          <a:ext cx="8023103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+mn-lt"/>
              </a:rPr>
              <a:t>What Happened?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100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ea typeface="ＭＳ Ｐゴシック" charset="0"/>
              </a:rPr>
              <a:t>Reconstruct </a:t>
            </a:r>
            <a:r>
              <a:rPr lang="en-US" sz="2400" dirty="0">
                <a:ea typeface="ＭＳ Ｐゴシック" charset="0"/>
              </a:rPr>
              <a:t>the timeline and </a:t>
            </a:r>
            <a:r>
              <a:rPr lang="en-US" sz="2400" dirty="0" smtClean="0">
                <a:ea typeface="ＭＳ Ｐゴシック" charset="0"/>
              </a:rPr>
              <a:t>explain </a:t>
            </a:r>
            <a:r>
              <a:rPr lang="en-US" sz="2400" dirty="0">
                <a:ea typeface="ＭＳ Ｐゴシック" charset="0"/>
              </a:rPr>
              <a:t>what </a:t>
            </a:r>
            <a:r>
              <a:rPr lang="en-US" sz="2400" dirty="0" smtClean="0">
                <a:ea typeface="ＭＳ Ｐゴシック" charset="0"/>
              </a:rPr>
              <a:t>happened</a:t>
            </a:r>
          </a:p>
          <a:p>
            <a:r>
              <a:rPr lang="en-US" sz="2400" dirty="0" smtClean="0"/>
              <a:t>Consider recreating to make defect real</a:t>
            </a:r>
          </a:p>
          <a:p>
            <a:pPr lvl="1"/>
            <a:r>
              <a:rPr lang="en-US" sz="2400" dirty="0" smtClean="0"/>
              <a:t>Visualization tools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rocess mapping</a:t>
            </a:r>
          </a:p>
          <a:p>
            <a:pPr lvl="1"/>
            <a:r>
              <a:rPr lang="en-US" sz="2400" dirty="0"/>
              <a:t>Diagrams or </a:t>
            </a:r>
            <a:r>
              <a:rPr lang="en-US" sz="2400" dirty="0" smtClean="0"/>
              <a:t>sketches</a:t>
            </a:r>
          </a:p>
          <a:p>
            <a:pPr lvl="1"/>
            <a:r>
              <a:rPr lang="en-US" sz="2400" dirty="0" smtClean="0"/>
              <a:t>Role playing</a:t>
            </a:r>
          </a:p>
          <a:p>
            <a:r>
              <a:rPr lang="en-US" sz="2400" dirty="0" smtClean="0"/>
              <a:t>Remember the </a:t>
            </a:r>
            <a:r>
              <a:rPr lang="en-US" sz="2400" dirty="0"/>
              <a:t>“people side” of a </a:t>
            </a:r>
            <a:r>
              <a:rPr lang="en-US" sz="2400" dirty="0" smtClean="0"/>
              <a:t>defect—including the values, attitudes, and beliefs—in order to </a:t>
            </a:r>
            <a:r>
              <a:rPr lang="en-US" sz="2400" dirty="0"/>
              <a:t>create a lasting </a:t>
            </a:r>
            <a:r>
              <a:rPr lang="en-US" sz="2400" dirty="0" smtClean="0"/>
              <a:t>change</a:t>
            </a:r>
            <a:endParaRPr lang="en-US" sz="2400" dirty="0"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What Happened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48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Why Did It Happen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81896"/>
          </a:xfrm>
        </p:spPr>
        <p:txBody>
          <a:bodyPr>
            <a:no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ontributing factors from all levels of your health care system impact care delivery and, ultimately, patient outcomes</a:t>
            </a:r>
          </a:p>
          <a:p>
            <a:r>
              <a:rPr lang="en-US" sz="2400" dirty="0"/>
              <a:t>Develop a “system perspective” to see the hidden factors that led to the event</a:t>
            </a:r>
          </a:p>
          <a:p>
            <a:r>
              <a:rPr lang="en-US" sz="2400" dirty="0" smtClean="0"/>
              <a:t>List all contributing factors and identify whether they harmed or protected the patient</a:t>
            </a:r>
          </a:p>
          <a:p>
            <a:r>
              <a:rPr lang="en-US" sz="2400" dirty="0" smtClean="0"/>
              <a:t>Isolate how the providers were put into the position to make the mistake in the first place</a:t>
            </a:r>
          </a:p>
          <a:p>
            <a:r>
              <a:rPr lang="en-US" sz="2400" dirty="0" smtClean="0"/>
              <a:t>Avoid assigning personal blame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5410200"/>
            <a:ext cx="7620000" cy="707886"/>
          </a:xfrm>
          <a:prstGeom prst="rect">
            <a:avLst/>
          </a:prstGeom>
          <a:solidFill>
            <a:srgbClr val="FBD8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This process is instrumental in building </a:t>
            </a:r>
            <a:r>
              <a:rPr lang="en-US" sz="2000" b="1" dirty="0"/>
              <a:t>second-order problem solving </a:t>
            </a:r>
            <a:r>
              <a:rPr lang="en-US" sz="2000" dirty="0">
                <a:solidFill>
                  <a:srgbClr val="000000"/>
                </a:solidFill>
              </a:rPr>
              <a:t>skills</a:t>
            </a:r>
            <a:r>
              <a:rPr lang="en-US" sz="2000" dirty="0">
                <a:solidFill>
                  <a:srgbClr val="0098AA"/>
                </a:solidFill>
              </a:rPr>
              <a:t> </a:t>
            </a:r>
            <a:r>
              <a:rPr lang="en-US" sz="2000" dirty="0"/>
              <a:t>necessary to learn from </a:t>
            </a:r>
            <a:r>
              <a:rPr lang="en-US" sz="2000" dirty="0" smtClean="0"/>
              <a:t>defects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810000" y="1371600"/>
            <a:ext cx="16002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Century Gothic" charset="0"/>
                <a:cs typeface="ＭＳ Ｐゴシック" charset="0"/>
              </a:rPr>
              <a:t>Institutional</a:t>
            </a:r>
          </a:p>
        </p:txBody>
      </p:sp>
      <p:graphicFrame>
        <p:nvGraphicFramePr>
          <p:cNvPr id="22" name="Diagram 21" descr="Many system factors impact safety. The slide has &quot;safety&quot; in a circle in the center, with smaller circles around it listing these factors: institutional, hospital, departmental factors, work environment, team factors, individual provider, task factors, and patient characteristics." title="System Factors Impact Safety"/>
          <p:cNvGraphicFramePr/>
          <p:nvPr>
            <p:extLst>
              <p:ext uri="{D42A27DB-BD31-4B8C-83A1-F6EECF244321}">
                <p14:modId xmlns:p14="http://schemas.microsoft.com/office/powerpoint/2010/main" val="2669635233"/>
              </p:ext>
            </p:extLst>
          </p:nvPr>
        </p:nvGraphicFramePr>
        <p:xfrm>
          <a:off x="487363" y="914400"/>
          <a:ext cx="8068373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System Factors Impact 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Safety</a:t>
            </a:r>
            <a:r>
              <a:rPr lang="en-US" baseline="30000" dirty="0" smtClean="0">
                <a:solidFill>
                  <a:schemeClr val="bg1"/>
                </a:solidFill>
                <a:ea typeface="ＭＳ Ｐゴシック" charset="0"/>
              </a:rPr>
              <a:t>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35232" y="5823196"/>
            <a:ext cx="2895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ea typeface="ＭＳ Ｐゴシック" charset="0"/>
                <a:cs typeface="ＭＳ Ｐゴシック" charset="0"/>
              </a:rPr>
              <a:t>2. Vincent </a:t>
            </a:r>
            <a:r>
              <a:rPr lang="en-US" sz="900" dirty="0">
                <a:ea typeface="ＭＳ Ｐゴシック" charset="0"/>
                <a:cs typeface="ＭＳ Ｐゴシック" charset="0"/>
              </a:rPr>
              <a:t>C, Taylor-Adams S, Stanhope N. </a:t>
            </a:r>
            <a:r>
              <a:rPr lang="en-US" sz="900" dirty="0"/>
              <a:t>Framework for analyzing risk and safety in clinical </a:t>
            </a:r>
            <a:r>
              <a:rPr lang="en-US" sz="900" dirty="0" smtClean="0"/>
              <a:t>medicine. BMJ</a:t>
            </a:r>
            <a:r>
              <a:rPr lang="en-US" sz="900" dirty="0"/>
              <a:t>.</a:t>
            </a:r>
            <a:r>
              <a:rPr lang="en-US" sz="900" i="1" dirty="0"/>
              <a:t> </a:t>
            </a:r>
            <a:r>
              <a:rPr lang="en-US" sz="900" dirty="0"/>
              <a:t>1998 </a:t>
            </a:r>
            <a:r>
              <a:rPr lang="en-US" sz="900" dirty="0" smtClean="0"/>
              <a:t>Apr 11;316(7138</a:t>
            </a:r>
            <a:r>
              <a:rPr lang="en-US" sz="900" dirty="0"/>
              <a:t>):1154-7. PMID: </a:t>
            </a:r>
            <a:r>
              <a:rPr lang="en-US" sz="900" dirty="0" smtClean="0"/>
              <a:t>9552960.</a:t>
            </a:r>
            <a:endParaRPr lang="en-US" sz="14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536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apture of LFD tool highlighting patient and/or family characteristics as contributing factors" title="LFD Tool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12" y="2124676"/>
            <a:ext cx="8703007" cy="3813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LFD Tool Contributing 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27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apture of LFD tool highlighting team factors" title="LFD Tool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19" y="2047853"/>
            <a:ext cx="8686800" cy="3810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LFD Tool Contributing 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05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apture of LFD tool highlighting the local environment as contributing factors" title="LFD Tool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75561"/>
            <a:ext cx="8857259" cy="3810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LFD Tool Contributing 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09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Learning 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Objectives</a:t>
            </a:r>
            <a:endParaRPr lang="en-US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4BACC6"/>
                </a:solidFill>
              </a:rPr>
              <a:t>After this session, you will be able </a:t>
            </a:r>
            <a:r>
              <a:rPr lang="en-US" sz="2400" dirty="0" smtClean="0">
                <a:solidFill>
                  <a:srgbClr val="4BACC6"/>
                </a:solidFill>
              </a:rPr>
              <a:t>to—</a:t>
            </a:r>
            <a:endParaRPr lang="en-US" sz="2400" dirty="0">
              <a:solidFill>
                <a:srgbClr val="4BACC6"/>
              </a:solidFill>
              <a:ea typeface="ＭＳ Ｐゴシック" charset="0"/>
            </a:endParaRPr>
          </a:p>
          <a:p>
            <a:r>
              <a:rPr lang="en-US" sz="2400" dirty="0" smtClean="0"/>
              <a:t>Describe difference between first-order and second-order problem solving</a:t>
            </a:r>
          </a:p>
          <a:p>
            <a:r>
              <a:rPr lang="en-US" sz="2400" dirty="0" smtClean="0"/>
              <a:t>List contributing factors that make defects in care more likely to occur</a:t>
            </a:r>
            <a:endParaRPr lang="en-US" sz="2400" dirty="0"/>
          </a:p>
          <a:p>
            <a:r>
              <a:rPr lang="en-US" sz="2400" dirty="0" smtClean="0"/>
              <a:t>Use </a:t>
            </a:r>
            <a:r>
              <a:rPr lang="en-US" sz="2400" dirty="0"/>
              <a:t>the </a:t>
            </a:r>
            <a:r>
              <a:rPr lang="en-US" sz="2400" dirty="0" smtClean="0"/>
              <a:t>Learning from Defects (LFD) </a:t>
            </a:r>
            <a:r>
              <a:rPr lang="en-US" sz="2400" dirty="0"/>
              <a:t>tool to perform second-order problem </a:t>
            </a:r>
            <a:r>
              <a:rPr lang="en-US" sz="2400" dirty="0" smtClean="0"/>
              <a:t>solving</a:t>
            </a:r>
          </a:p>
          <a:p>
            <a:r>
              <a:rPr lang="en-US" sz="2400" dirty="0"/>
              <a:t>Evaluate the effectiveness of your intervention by measuring baseline and post-intervention performance</a:t>
            </a:r>
          </a:p>
          <a:p>
            <a:r>
              <a:rPr lang="en-US" sz="2400" dirty="0"/>
              <a:t>Present your findings to </a:t>
            </a:r>
            <a:r>
              <a:rPr lang="en-US" sz="2400" dirty="0" smtClean="0"/>
              <a:t>department </a:t>
            </a:r>
            <a:r>
              <a:rPr lang="en-US" sz="2400" dirty="0"/>
              <a:t>leadership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Why Did It Happen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Try to go </a:t>
            </a:r>
            <a:r>
              <a:rPr lang="en-US" sz="2400" dirty="0"/>
              <a:t>deeper </a:t>
            </a:r>
            <a:r>
              <a:rPr lang="en-US" sz="2400" dirty="0" smtClean="0"/>
              <a:t>as </a:t>
            </a:r>
            <a:r>
              <a:rPr lang="en-US" sz="2400" dirty="0"/>
              <a:t>you identify contributing factors</a:t>
            </a:r>
            <a:endParaRPr lang="en-US" sz="2400" dirty="0" smtClean="0"/>
          </a:p>
          <a:p>
            <a:r>
              <a:rPr lang="en-US" sz="2400" dirty="0" smtClean="0"/>
              <a:t>Use the “5 Whys” technique</a:t>
            </a:r>
          </a:p>
          <a:p>
            <a:pPr lvl="1"/>
            <a:r>
              <a:rPr lang="en-US" sz="2400" dirty="0" smtClean="0"/>
              <a:t>Why 1—Why did this contributing factor occur?</a:t>
            </a:r>
          </a:p>
          <a:p>
            <a:pPr lvl="1"/>
            <a:r>
              <a:rPr lang="en-US" sz="2400" dirty="0" smtClean="0"/>
              <a:t>Why </a:t>
            </a:r>
            <a:r>
              <a:rPr lang="en-US" sz="2400" dirty="0"/>
              <a:t>2—Why </a:t>
            </a:r>
            <a:r>
              <a:rPr lang="en-US" sz="2400" dirty="0" smtClean="0"/>
              <a:t>did “Why 1” occur?</a:t>
            </a:r>
          </a:p>
          <a:p>
            <a:pPr lvl="1"/>
            <a:r>
              <a:rPr lang="en-US" sz="2400" dirty="0" smtClean="0"/>
              <a:t>Why </a:t>
            </a:r>
            <a:r>
              <a:rPr lang="en-US" sz="2400" dirty="0"/>
              <a:t>3—Why did “Why </a:t>
            </a:r>
            <a:r>
              <a:rPr lang="en-US" sz="2400" dirty="0" smtClean="0"/>
              <a:t>2” </a:t>
            </a:r>
            <a:r>
              <a:rPr lang="en-US" sz="2400" dirty="0"/>
              <a:t>occur?</a:t>
            </a:r>
          </a:p>
          <a:p>
            <a:pPr lvl="1"/>
            <a:r>
              <a:rPr lang="en-US" sz="2400" dirty="0"/>
              <a:t>Why 4—Why did “Why </a:t>
            </a:r>
            <a:r>
              <a:rPr lang="en-US" sz="2400" dirty="0" smtClean="0"/>
              <a:t>3” </a:t>
            </a:r>
            <a:r>
              <a:rPr lang="en-US" sz="2400" dirty="0"/>
              <a:t>occur?</a:t>
            </a:r>
          </a:p>
          <a:p>
            <a:pPr lvl="1"/>
            <a:r>
              <a:rPr lang="en-US" sz="2400" dirty="0"/>
              <a:t>Why 5—Why did “Why </a:t>
            </a:r>
            <a:r>
              <a:rPr lang="en-US" sz="2400" dirty="0" smtClean="0"/>
              <a:t>4” </a:t>
            </a:r>
            <a:r>
              <a:rPr lang="en-US" sz="2400" dirty="0"/>
              <a:t>occur</a:t>
            </a:r>
            <a:r>
              <a:rPr lang="en-US" sz="2400" dirty="0" smtClean="0"/>
              <a:t>?</a:t>
            </a:r>
            <a:endParaRPr lang="en-US" sz="2400" dirty="0"/>
          </a:p>
          <a:p>
            <a:r>
              <a:rPr lang="en-US" sz="2400" dirty="0" smtClean="0"/>
              <a:t>Consider having more than one meeting or additional fact-finding effort to find all contributing factors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3770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Refer back </a:t>
            </a:r>
            <a:r>
              <a:rPr lang="en-US" sz="2400" dirty="0"/>
              <a:t>to </a:t>
            </a:r>
            <a:r>
              <a:rPr lang="en-US" sz="2400" dirty="0" smtClean="0"/>
              <a:t>any drawings your </a:t>
            </a:r>
            <a:r>
              <a:rPr lang="en-US" sz="2400" dirty="0"/>
              <a:t>team used</a:t>
            </a:r>
            <a:r>
              <a:rPr lang="en-US" sz="2400" dirty="0" smtClean="0"/>
              <a:t> </a:t>
            </a:r>
            <a:r>
              <a:rPr lang="en-US" sz="2400" dirty="0"/>
              <a:t>to illustrate what </a:t>
            </a:r>
            <a:r>
              <a:rPr lang="en-US" sz="2400" dirty="0" smtClean="0"/>
              <a:t>happened </a:t>
            </a:r>
          </a:p>
          <a:p>
            <a:r>
              <a:rPr lang="en-US" sz="2400" dirty="0" smtClean="0"/>
              <a:t>Look </a:t>
            </a:r>
            <a:r>
              <a:rPr lang="en-US" sz="2400" dirty="0"/>
              <a:t>for weaknesses </a:t>
            </a:r>
            <a:r>
              <a:rPr lang="en-US" sz="2400" dirty="0" smtClean="0"/>
              <a:t>in the processes</a:t>
            </a:r>
          </a:p>
          <a:p>
            <a:pPr lvl="1"/>
            <a:r>
              <a:rPr lang="en-US" sz="2400" dirty="0"/>
              <a:t>Are there redundant steps</a:t>
            </a:r>
            <a:r>
              <a:rPr lang="en-US" sz="2400" dirty="0" smtClean="0"/>
              <a:t>?</a:t>
            </a:r>
          </a:p>
          <a:p>
            <a:pPr lvl="1"/>
            <a:r>
              <a:rPr lang="en-US" sz="2400" dirty="0" smtClean="0"/>
              <a:t>Are there variables that make care inconsistent among providers?</a:t>
            </a:r>
          </a:p>
          <a:p>
            <a:r>
              <a:rPr lang="en-US" sz="2400" dirty="0" smtClean="0"/>
              <a:t>Evaluate the way </a:t>
            </a:r>
            <a:r>
              <a:rPr lang="en-US" sz="2400" dirty="0"/>
              <a:t>your workspaces are </a:t>
            </a:r>
            <a:r>
              <a:rPr lang="en-US" sz="2400" dirty="0" smtClean="0"/>
              <a:t>designed</a:t>
            </a:r>
          </a:p>
          <a:p>
            <a:pPr lvl="1"/>
            <a:r>
              <a:rPr lang="en-US" sz="2400" dirty="0" smtClean="0"/>
              <a:t>Is the workflow reasonable?</a:t>
            </a:r>
          </a:p>
          <a:p>
            <a:pPr lvl="1"/>
            <a:r>
              <a:rPr lang="en-US" sz="2400" dirty="0" smtClean="0"/>
              <a:t>Is the workflow efficient?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Why Did It Happen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00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</a:t>
            </a:r>
            <a:r>
              <a:rPr lang="en-US" sz="2800" dirty="0"/>
              <a:t>about the people side </a:t>
            </a:r>
            <a:r>
              <a:rPr lang="en-US" sz="2800" dirty="0" smtClean="0"/>
              <a:t>of the </a:t>
            </a:r>
            <a:r>
              <a:rPr lang="en-US" sz="2800" dirty="0"/>
              <a:t>defect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Can </a:t>
            </a:r>
            <a:r>
              <a:rPr lang="en-US" sz="2800" dirty="0"/>
              <a:t>you identify where the </a:t>
            </a:r>
            <a:r>
              <a:rPr lang="en-US" sz="2800" dirty="0" smtClean="0"/>
              <a:t>main </a:t>
            </a:r>
            <a:r>
              <a:rPr lang="en-US" sz="2800" dirty="0"/>
              <a:t>points are</a:t>
            </a:r>
            <a:r>
              <a:rPr lang="en-US" sz="2800" dirty="0" smtClean="0"/>
              <a:t>?</a:t>
            </a:r>
          </a:p>
          <a:p>
            <a:r>
              <a:rPr lang="en-US" sz="2800" dirty="0"/>
              <a:t>Are there aspects of your patient safety culture that promote doing the wrong thing or engaging in a </a:t>
            </a:r>
            <a:r>
              <a:rPr lang="en-US" sz="2800" dirty="0" smtClean="0"/>
              <a:t>risky workaround?</a:t>
            </a:r>
          </a:p>
          <a:p>
            <a:r>
              <a:rPr lang="en-US" sz="2800" dirty="0" smtClean="0"/>
              <a:t>What </a:t>
            </a:r>
            <a:r>
              <a:rPr lang="en-US" sz="2800" dirty="0"/>
              <a:t>might your team do to build a stronger safety culture?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Why Did It Happen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44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ood target for an intervention is a defect that occurs often and has a major reason for occuring" title="Good Target for an Intervention"/>
          <p:cNvPicPr>
            <a:picLocks noGrp="1"/>
          </p:cNvPicPr>
          <p:nvPr>
            <p:ph sz="quarter" idx="4294967295"/>
          </p:nvPr>
        </p:nvPicPr>
        <p:blipFill>
          <a:blip r:embed="rId3"/>
          <a:srcRect l="-16627" r="-16627"/>
          <a:stretch>
            <a:fillRect/>
          </a:stretch>
        </p:blipFill>
        <p:spPr>
          <a:xfrm>
            <a:off x="685800" y="2590800"/>
            <a:ext cx="7688263" cy="358140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2800" y="13208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10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>
                <a:srgbClr val="00A1C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+mn-lt"/>
                <a:ea typeface="ＭＳ Ｐゴシック" charset="0"/>
              </a:rPr>
              <a:t>What is its impact on causing the defect?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A1C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+mn-lt"/>
                <a:ea typeface="ＭＳ Ｐゴシック" charset="0"/>
              </a:rPr>
              <a:t>Does it occur rarely or have a high likelihood of reoccurring?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How Will You Reduce Risk Reoccurring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8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How Will You Reduce Risk Reoccurring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?</a:t>
            </a:r>
            <a:endParaRPr lang="en-US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solidFill>
                  <a:srgbClr val="00A1C4"/>
                </a:solidFill>
              </a:rPr>
              <a:t>Create choices by brainstorming possible interventions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ea typeface="ＭＳ Ｐゴシック" charset="0"/>
              </a:rPr>
              <a:t>Involve the entire team with flipcharts and Post-it notes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ea typeface="ＭＳ Ｐゴシック" charset="0"/>
              </a:rPr>
              <a:t>Prioritize most </a:t>
            </a:r>
            <a:r>
              <a:rPr lang="en-US" sz="2400" dirty="0">
                <a:ea typeface="ＭＳ Ｐゴシック" charset="0"/>
              </a:rPr>
              <a:t>important contributing factors and </a:t>
            </a:r>
            <a:r>
              <a:rPr lang="en-US" sz="2400" dirty="0" smtClean="0">
                <a:ea typeface="ＭＳ Ｐゴシック" charset="0"/>
              </a:rPr>
              <a:t>most </a:t>
            </a:r>
            <a:r>
              <a:rPr lang="en-US" sz="2400" dirty="0">
                <a:ea typeface="ＭＳ Ｐゴシック" charset="0"/>
              </a:rPr>
              <a:t>beneficial </a:t>
            </a:r>
            <a:r>
              <a:rPr lang="en-US" sz="2400" dirty="0" smtClean="0">
                <a:ea typeface="ＭＳ Ｐゴシック" charset="0"/>
              </a:rPr>
              <a:t>interventions</a:t>
            </a:r>
          </a:p>
          <a:p>
            <a:r>
              <a:rPr lang="en-US" sz="2400" dirty="0"/>
              <a:t>Take advantage of your diverse team</a:t>
            </a:r>
            <a:r>
              <a:rPr lang="en-US" sz="2400" dirty="0" smtClean="0"/>
              <a:t>!</a:t>
            </a:r>
          </a:p>
          <a:p>
            <a:pPr lvl="1"/>
            <a:r>
              <a:rPr lang="en-US" sz="2400" dirty="0" smtClean="0"/>
              <a:t>Senior </a:t>
            </a:r>
            <a:r>
              <a:rPr lang="en-US" sz="2400" dirty="0"/>
              <a:t>e</a:t>
            </a:r>
            <a:r>
              <a:rPr lang="en-US" sz="2400" dirty="0" smtClean="0"/>
              <a:t>xecutive’s big-picture </a:t>
            </a:r>
            <a:r>
              <a:rPr lang="en-US" sz="2400" dirty="0"/>
              <a:t>view of the organization and knowledge of </a:t>
            </a:r>
            <a:r>
              <a:rPr lang="en-US" sz="2400" dirty="0" smtClean="0"/>
              <a:t>resources</a:t>
            </a:r>
          </a:p>
          <a:p>
            <a:pPr lvl="1"/>
            <a:r>
              <a:rPr lang="en-US" sz="2400" dirty="0" smtClean="0"/>
              <a:t>Team </a:t>
            </a:r>
            <a:r>
              <a:rPr lang="en-US" sz="2400" dirty="0"/>
              <a:t>members’ connections throughout </a:t>
            </a:r>
            <a:r>
              <a:rPr lang="en-US" sz="2400" dirty="0" smtClean="0"/>
              <a:t>organization</a:t>
            </a:r>
          </a:p>
          <a:p>
            <a:pPr lvl="1"/>
            <a:r>
              <a:rPr lang="en-US" sz="2400" dirty="0" smtClean="0"/>
              <a:t>Frontline </a:t>
            </a:r>
            <a:r>
              <a:rPr lang="en-US" sz="2400" dirty="0"/>
              <a:t>staff with particular insight into the </a:t>
            </a:r>
            <a:r>
              <a:rPr lang="en-US" sz="2400" dirty="0" smtClean="0"/>
              <a:t>defect</a:t>
            </a:r>
            <a:endParaRPr lang="en-US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01140"/>
            <a:ext cx="8585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rgbClr val="0098AA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endParaRPr lang="en-US" sz="3000" dirty="0">
              <a:solidFill>
                <a:schemeClr val="tx1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5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How Will You Reduce Risk of </a:t>
            </a:r>
            <a:r>
              <a:rPr lang="en-US" dirty="0" smtClean="0">
                <a:ea typeface="ＭＳ Ｐゴシック" charset="0"/>
              </a:rPr>
              <a:t>Reoccurrence?</a:t>
            </a:r>
            <a:endParaRPr lang="en-US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600200"/>
            <a:ext cx="3575050" cy="441960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/>
              <a:t>Make choices and select your </a:t>
            </a:r>
            <a:r>
              <a:rPr lang="en-US" sz="2400" dirty="0" smtClean="0"/>
              <a:t>intervention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Have your team vote on its favorite solutions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Consider rating solutions based on direct and feasible way to address the defect</a:t>
            </a:r>
          </a:p>
        </p:txBody>
      </p:sp>
      <p:graphicFrame>
        <p:nvGraphicFramePr>
          <p:cNvPr id="2" name="Diagram 1" descr="Rate solutions based on frequency and expected impact from weaker to intermedate to stronger" title="Rating Solutions"/>
          <p:cNvGraphicFramePr/>
          <p:nvPr>
            <p:extLst>
              <p:ext uri="{D42A27DB-BD31-4B8C-83A1-F6EECF244321}">
                <p14:modId xmlns:p14="http://schemas.microsoft.com/office/powerpoint/2010/main" val="2000852288"/>
              </p:ext>
            </p:extLst>
          </p:nvPr>
        </p:nvGraphicFramePr>
        <p:xfrm>
          <a:off x="3200400" y="1447800"/>
          <a:ext cx="64008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596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How Will You Reduce Risk of 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Reoccurrence?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4BACC6"/>
                </a:solidFill>
              </a:rPr>
              <a:t>Remember the “people side” of the intervention</a:t>
            </a:r>
            <a:endParaRPr lang="en-US" sz="2400" dirty="0" smtClean="0"/>
          </a:p>
          <a:p>
            <a:r>
              <a:rPr lang="en-US" sz="2400" dirty="0" smtClean="0"/>
              <a:t>Consider who influences and impacts your intervention</a:t>
            </a:r>
          </a:p>
          <a:p>
            <a:r>
              <a:rPr lang="en-US" sz="2400" dirty="0" smtClean="0"/>
              <a:t>Ask, “Are they likely to support or resist your intervention?”</a:t>
            </a:r>
          </a:p>
          <a:p>
            <a:r>
              <a:rPr lang="en-US" sz="2400" dirty="0" smtClean="0"/>
              <a:t>Create an action plan like this hypothetical example to get them on board</a:t>
            </a:r>
            <a:endParaRPr lang="en-US" sz="2400" dirty="0"/>
          </a:p>
        </p:txBody>
      </p:sp>
      <p:graphicFrame>
        <p:nvGraphicFramePr>
          <p:cNvPr id="6" name="Table 5" descr="Sample action plan to get buy-in for an intervention" title="Sample Action Plan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188633"/>
              </p:ext>
            </p:extLst>
          </p:nvPr>
        </p:nvGraphicFramePr>
        <p:xfrm>
          <a:off x="914400" y="3733800"/>
          <a:ext cx="7229336" cy="2286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07334"/>
                <a:gridCol w="1807334"/>
                <a:gridCol w="1807334"/>
                <a:gridCol w="1807334"/>
              </a:tblGrid>
              <a:tr h="825023">
                <a:tc>
                  <a:txBody>
                    <a:bodyPr/>
                    <a:lstStyle/>
                    <a:p>
                      <a:r>
                        <a:rPr lang="en-US" dirty="0" smtClean="0"/>
                        <a:t>Stakeholder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 Plan To Engage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Lead</a:t>
                      </a:r>
                      <a:r>
                        <a:rPr lang="en-US" baseline="0" dirty="0" smtClean="0"/>
                        <a:t> Point on Action Plan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Followup Date for Lead To Report</a:t>
                      </a:r>
                      <a:r>
                        <a:rPr lang="en-US" baseline="0" dirty="0" smtClean="0"/>
                        <a:t> to Group</a:t>
                      </a:r>
                      <a:endParaRPr lang="en-US" dirty="0"/>
                    </a:p>
                  </a:txBody>
                  <a:tcPr anchor="b"/>
                </a:tc>
              </a:tr>
              <a:tr h="33459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Respiratory</a:t>
                      </a:r>
                      <a:r>
                        <a:rPr lang="en-US" sz="1800" baseline="0" dirty="0" smtClean="0">
                          <a:latin typeface="+mn-lt"/>
                        </a:rPr>
                        <a:t> therapist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Weekly meetings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Karen Smith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5-8-2016</a:t>
                      </a:r>
                      <a:endParaRPr lang="en-US" dirty="0"/>
                    </a:p>
                  </a:txBody>
                  <a:tcPr/>
                </a:tc>
              </a:tr>
              <a:tr h="334592">
                <a:tc>
                  <a:txBody>
                    <a:bodyPr/>
                    <a:lstStyle/>
                    <a:p>
                      <a:r>
                        <a:rPr lang="en-US" dirty="0" smtClean="0"/>
                        <a:t>Nurse managers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Invite to rounds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 Johnson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6-1-2016</a:t>
                      </a:r>
                      <a:endParaRPr lang="en-US" dirty="0"/>
                    </a:p>
                  </a:txBody>
                  <a:tcPr/>
                </a:tc>
              </a:tr>
              <a:tr h="334592">
                <a:tc>
                  <a:txBody>
                    <a:bodyPr/>
                    <a:lstStyle/>
                    <a:p>
                      <a:r>
                        <a:rPr lang="en-US" dirty="0" smtClean="0"/>
                        <a:t>Dr. Tom Richards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 VAE rates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Dr. Chris Miller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6-13-2016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509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How Will You Reduce Risk of 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Reoccurrence?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Remember that engagement </a:t>
            </a:r>
            <a:r>
              <a:rPr lang="en-US" sz="2800" dirty="0"/>
              <a:t>is hard</a:t>
            </a:r>
            <a:r>
              <a:rPr lang="en-US" sz="2800" dirty="0" smtClean="0"/>
              <a:t>!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Use the wisdom of your diverse team to overcome barriers and solve problems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Make sure the intervention details are spelled out and understood by everyone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Ensure the intervention is carried out consistently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01271" y="16658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i="1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65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How Will You Know Risks Were Reduced?</a:t>
            </a:r>
            <a:endParaRPr lang="en-US" dirty="0"/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ea typeface="ＭＳ Ｐゴシック" charset="0"/>
              </a:rPr>
              <a:t>Ask:</a:t>
            </a:r>
          </a:p>
          <a:p>
            <a:pPr lvl="1"/>
            <a:r>
              <a:rPr lang="en-US" sz="2400" dirty="0" smtClean="0">
                <a:ea typeface="ＭＳ Ｐゴシック" charset="0"/>
              </a:rPr>
              <a:t>Do </a:t>
            </a:r>
            <a:r>
              <a:rPr lang="en-US" sz="2400" dirty="0">
                <a:ea typeface="ＭＳ Ｐゴシック" charset="0"/>
              </a:rPr>
              <a:t>staff know about the interventions?</a:t>
            </a:r>
          </a:p>
          <a:p>
            <a:pPr lvl="1"/>
            <a:r>
              <a:rPr lang="en-US" sz="2400" dirty="0" smtClean="0">
                <a:ea typeface="ＭＳ Ｐゴシック" charset="0"/>
              </a:rPr>
              <a:t>Are </a:t>
            </a:r>
            <a:r>
              <a:rPr lang="en-US" sz="2400" dirty="0">
                <a:ea typeface="ＭＳ Ｐゴシック" charset="0"/>
              </a:rPr>
              <a:t>staff using the interventions as intended?</a:t>
            </a:r>
          </a:p>
          <a:p>
            <a:pPr lvl="1"/>
            <a:r>
              <a:rPr lang="en-US" sz="2400" dirty="0" smtClean="0">
                <a:ea typeface="ＭＳ Ｐゴシック" charset="0"/>
              </a:rPr>
              <a:t>Do </a:t>
            </a:r>
            <a:r>
              <a:rPr lang="en-US" sz="2400" dirty="0">
                <a:ea typeface="ＭＳ Ｐゴシック" charset="0"/>
              </a:rPr>
              <a:t>staff believe risks were reduced</a:t>
            </a:r>
            <a:r>
              <a:rPr lang="en-US" sz="2400" dirty="0" smtClean="0">
                <a:ea typeface="ＭＳ Ｐゴシック" charset="0"/>
              </a:rPr>
              <a:t>?</a:t>
            </a:r>
          </a:p>
          <a:p>
            <a:r>
              <a:rPr lang="en-US" sz="2800" dirty="0" smtClean="0">
                <a:ea typeface="ＭＳ Ｐゴシック" charset="0"/>
              </a:rPr>
              <a:t>Make data-driven </a:t>
            </a:r>
            <a:r>
              <a:rPr lang="en-US" sz="2800" dirty="0">
                <a:ea typeface="ＭＳ Ｐゴシック" charset="0"/>
              </a:rPr>
              <a:t>metrics </a:t>
            </a:r>
            <a:r>
              <a:rPr lang="en-US" sz="2800" dirty="0" smtClean="0">
                <a:ea typeface="ＭＳ Ｐゴシック" charset="0"/>
              </a:rPr>
              <a:t>the </a:t>
            </a:r>
            <a:r>
              <a:rPr lang="en-US" sz="2800" dirty="0">
                <a:ea typeface="ＭＳ Ｐゴシック" charset="0"/>
              </a:rPr>
              <a:t>goal whenever </a:t>
            </a:r>
            <a:r>
              <a:rPr lang="en-US" sz="2800" dirty="0" smtClean="0">
                <a:ea typeface="ＭＳ Ｐゴシック" charset="0"/>
              </a:rPr>
              <a:t>possible</a:t>
            </a:r>
            <a:endParaRPr lang="en-US" sz="2800" dirty="0">
              <a:ea typeface="ＭＳ Ｐゴシック" charset="0"/>
            </a:endParaRPr>
          </a:p>
          <a:p>
            <a:pPr eaLnBrk="1" hangingPunct="1"/>
            <a:r>
              <a:rPr lang="en-US" sz="2800" dirty="0" smtClean="0">
                <a:ea typeface="ＭＳ Ｐゴシック" charset="0"/>
              </a:rPr>
              <a:t>Incorporate subjective evaluations for valuable supplementary information</a:t>
            </a:r>
          </a:p>
          <a:p>
            <a:pPr lvl="1" eaLnBrk="1" hangingPunct="1"/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92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</a:rPr>
              <a:t>How Will You Know </a:t>
            </a:r>
            <a:r>
              <a:rPr lang="en-US" dirty="0" smtClean="0">
                <a:ea typeface="ＭＳ Ｐゴシック" charset="0"/>
              </a:rPr>
              <a:t>Risks </a:t>
            </a:r>
            <a:r>
              <a:rPr lang="en-US" dirty="0">
                <a:ea typeface="ＭＳ Ｐゴシック" charset="0"/>
              </a:rPr>
              <a:t>Were Reduced</a:t>
            </a:r>
            <a:r>
              <a:rPr lang="en-US" dirty="0" smtClean="0">
                <a:ea typeface="ＭＳ Ｐゴシック" charset="0"/>
              </a:rPr>
              <a:t>?</a:t>
            </a:r>
            <a:endParaRPr lang="en-US" dirty="0"/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ea typeface="ＭＳ Ｐゴシック" charset="0"/>
              </a:rPr>
              <a:t>Identify how you will measure success</a:t>
            </a:r>
          </a:p>
          <a:p>
            <a:pPr eaLnBrk="1" hangingPunct="1"/>
            <a:r>
              <a:rPr lang="en-US" sz="2400" dirty="0" smtClean="0">
                <a:ea typeface="ＭＳ Ｐゴシック" charset="0"/>
              </a:rPr>
              <a:t>Put an audit plan in place to track that measure</a:t>
            </a:r>
          </a:p>
          <a:p>
            <a:pPr eaLnBrk="1" hangingPunct="1"/>
            <a:r>
              <a:rPr lang="en-US" sz="2400" dirty="0" smtClean="0">
                <a:ea typeface="ＭＳ Ｐゴシック" charset="0"/>
              </a:rPr>
              <a:t>Include a way to feed data back to your group</a:t>
            </a:r>
          </a:p>
          <a:p>
            <a:pPr eaLnBrk="1" hangingPunct="1"/>
            <a:r>
              <a:rPr lang="en-US" sz="2400" dirty="0" smtClean="0">
                <a:ea typeface="ＭＳ Ｐゴシック" charset="0"/>
              </a:rPr>
              <a:t>Review your audits and adjust your intervention as needed</a:t>
            </a:r>
          </a:p>
          <a:p>
            <a:pPr eaLnBrk="1" hangingPunct="1"/>
            <a:r>
              <a:rPr lang="en-US" sz="2400" dirty="0" smtClean="0">
                <a:ea typeface="ＭＳ Ｐゴシック" charset="0"/>
              </a:rPr>
              <a:t>Revisit learning from defects process</a:t>
            </a:r>
          </a:p>
          <a:p>
            <a:pPr lvl="1" eaLnBrk="1" hangingPunct="1"/>
            <a:endParaRPr lang="en-US" sz="2400" dirty="0"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95400" y="4343400"/>
            <a:ext cx="6324600" cy="838200"/>
          </a:xfrm>
          <a:prstGeom prst="rect">
            <a:avLst/>
          </a:prstGeom>
          <a:solidFill>
            <a:srgbClr val="FBD84B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400"/>
              </a:spcBef>
              <a:spcAft>
                <a:spcPts val="400"/>
              </a:spcAft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Tip: 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Learning from d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efects 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is a continuous process as is the need to engage frontline staff.</a:t>
            </a:r>
          </a:p>
        </p:txBody>
      </p:sp>
    </p:spTree>
    <p:extLst>
      <p:ext uri="{BB962C8B-B14F-4D97-AF65-F5344CB8AC3E}">
        <p14:creationId xmlns:p14="http://schemas.microsoft.com/office/powerpoint/2010/main" val="388992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What 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Is </a:t>
            </a: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a Defect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?</a:t>
            </a:r>
            <a:endParaRPr lang="en-US" dirty="0"/>
          </a:p>
        </p:txBody>
      </p:sp>
      <p:sp>
        <p:nvSpPr>
          <p:cNvPr id="20482" name="Rectangle 5"/>
          <p:cNvSpPr>
            <a:spLocks noGrp="1" noChangeArrowheads="1"/>
          </p:cNvSpPr>
          <p:nvPr>
            <p:ph sz="quarter" idx="4294967295"/>
          </p:nvPr>
        </p:nvSpPr>
        <p:spPr>
          <a:xfrm>
            <a:off x="5410200" y="1295401"/>
            <a:ext cx="37338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 </a:t>
            </a:r>
            <a:r>
              <a:rPr lang="en-US" sz="2400" dirty="0"/>
              <a:t>defect is any clinical or operational event or situation that you would not want to happen again.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These </a:t>
            </a:r>
            <a:r>
              <a:rPr lang="en-US" sz="2400" dirty="0"/>
              <a:t>could include incidents that you believe caused patient harm or put patients at risk for significant </a:t>
            </a:r>
            <a:r>
              <a:rPr lang="en-US" sz="2400" dirty="0" smtClean="0"/>
              <a:t>harm.</a:t>
            </a:r>
            <a:r>
              <a:rPr lang="en-US" sz="2400" baseline="30000" dirty="0" smtClean="0"/>
              <a:t>1</a:t>
            </a:r>
            <a:endParaRPr lang="en-US" sz="2400" baseline="30000" dirty="0">
              <a:solidFill>
                <a:schemeClr val="tx1"/>
              </a:solidFill>
              <a:ea typeface="ＭＳ Ｐゴシック" charset="0"/>
            </a:endParaRPr>
          </a:p>
        </p:txBody>
      </p:sp>
      <p:pic>
        <p:nvPicPr>
          <p:cNvPr id="5" name="Picture 4" descr="Man wearing jeans and orange/black striped t-shirt sitting with hands raised to chin height with fingers outstretched in a questioning manner." title="Man with hands rais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" y="1580529"/>
            <a:ext cx="6161507" cy="40591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54617" y="5638801"/>
            <a:ext cx="32004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en-US" sz="1050" dirty="0" smtClean="0">
                <a:ea typeface="ＭＳ Ｐゴシック" charset="0"/>
              </a:rPr>
              <a:t> Pronovost </a:t>
            </a:r>
            <a:r>
              <a:rPr lang="en-US" sz="1050" dirty="0">
                <a:ea typeface="ＭＳ Ｐゴシック" charset="0"/>
              </a:rPr>
              <a:t>PJ, Holzmueller CG, et al. A practical tool to learn from defects in patient care. Jt Comm J Qual Patient Saf. 2006 Feb;32(2):102-8. PMID: 16568924.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</a:rPr>
              <a:t>How Will You </a:t>
            </a:r>
            <a:r>
              <a:rPr lang="en-US" dirty="0" smtClean="0">
                <a:ea typeface="ＭＳ Ｐゴシック" charset="0"/>
              </a:rPr>
              <a:t>Know Risks </a:t>
            </a:r>
            <a:r>
              <a:rPr lang="en-US" dirty="0">
                <a:ea typeface="ＭＳ Ｐゴシック" charset="0"/>
              </a:rPr>
              <a:t>Were Reduced</a:t>
            </a:r>
            <a:r>
              <a:rPr lang="en-US" dirty="0" smtClean="0">
                <a:ea typeface="ＭＳ Ｐゴシック" charset="0"/>
              </a:rPr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Evaluate the effectiveness of your intervention by measuring baseline and post-intervention performance</a:t>
            </a:r>
          </a:p>
          <a:p>
            <a:r>
              <a:rPr lang="en-US" dirty="0"/>
              <a:t>Present your findings to </a:t>
            </a:r>
            <a:r>
              <a:rPr lang="en-US" dirty="0" smtClean="0"/>
              <a:t>leadership and your frontline providers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102108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rgbClr val="0098AA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endParaRPr lang="en-US" sz="3200" dirty="0">
              <a:solidFill>
                <a:schemeClr val="tx1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4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 Arrow 5" descr="Up arrow with the word &quot;stronger&quot; in the up direction" title="Up arrow"/>
          <p:cNvSpPr/>
          <p:nvPr/>
        </p:nvSpPr>
        <p:spPr>
          <a:xfrm>
            <a:off x="4800600" y="1577320"/>
            <a:ext cx="4191000" cy="4658380"/>
          </a:xfrm>
          <a:prstGeom prst="upArrow">
            <a:avLst>
              <a:gd name="adj1" fmla="val 50000"/>
              <a:gd name="adj2" fmla="val 51518"/>
            </a:avLst>
          </a:prstGeom>
          <a:gradFill flip="none" rotWithShape="1">
            <a:gsLst>
              <a:gs pos="0">
                <a:srgbClr val="4BACC6">
                  <a:shade val="30000"/>
                  <a:satMod val="115000"/>
                </a:srgbClr>
              </a:gs>
              <a:gs pos="50000">
                <a:srgbClr val="4BACC6">
                  <a:shade val="67500"/>
                  <a:satMod val="115000"/>
                </a:srgbClr>
              </a:gs>
              <a:gs pos="100000">
                <a:srgbClr val="4BACC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4187" y="52436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rgbClr val="0098AA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endParaRPr lang="en-US" sz="3200" dirty="0">
              <a:solidFill>
                <a:schemeClr val="bg1"/>
              </a:solidFill>
              <a:latin typeface="+mn-lt"/>
              <a:ea typeface="ＭＳ Ｐゴシック" charset="0"/>
            </a:endParaRPr>
          </a:p>
        </p:txBody>
      </p:sp>
      <p:graphicFrame>
        <p:nvGraphicFramePr>
          <p:cNvPr id="4" name="Diagram 3" descr="List of interventions from weaker, such as vague warnings, to stronger, such as forcing functions and constraints" title="Interventions"/>
          <p:cNvGraphicFramePr/>
          <p:nvPr>
            <p:extLst>
              <p:ext uri="{D42A27DB-BD31-4B8C-83A1-F6EECF244321}">
                <p14:modId xmlns:p14="http://schemas.microsoft.com/office/powerpoint/2010/main" val="42245854"/>
              </p:ext>
            </p:extLst>
          </p:nvPr>
        </p:nvGraphicFramePr>
        <p:xfrm>
          <a:off x="-482495" y="1695539"/>
          <a:ext cx="8209713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9024" y="990600"/>
            <a:ext cx="8294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Not all interventions are created equal</a:t>
            </a: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Evaluating the 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Intervention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4572001" y="300618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STRONGER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Not All Education Is Created 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Equal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4665"/>
            <a:ext cx="5105400" cy="4653631"/>
          </a:xfrm>
        </p:spPr>
        <p:txBody>
          <a:bodyPr>
            <a:noAutofit/>
          </a:bodyPr>
          <a:lstStyle/>
          <a:p>
            <a:r>
              <a:rPr lang="en-US" sz="2400" dirty="0" smtClean="0"/>
              <a:t>Avoid information </a:t>
            </a:r>
            <a:r>
              <a:rPr lang="en-US" sz="2400" dirty="0"/>
              <a:t>o</a:t>
            </a:r>
            <a:r>
              <a:rPr lang="en-US" sz="2400" dirty="0" smtClean="0"/>
              <a:t>verload in all manners of disseminating information</a:t>
            </a:r>
          </a:p>
          <a:p>
            <a:r>
              <a:rPr lang="en-US" sz="2400" dirty="0" smtClean="0"/>
              <a:t>Share a concise message with a clear focus relevant to specific audience needs</a:t>
            </a:r>
          </a:p>
          <a:p>
            <a:r>
              <a:rPr lang="en-US" sz="2400" dirty="0" smtClean="0"/>
              <a:t>Experiential learning with hands-on approach will be far more effective at motivating change than an automated email dense with data</a:t>
            </a:r>
          </a:p>
        </p:txBody>
      </p:sp>
      <p:graphicFrame>
        <p:nvGraphicFramePr>
          <p:cNvPr id="8" name="Diagram 7" descr="Some ways to convey message are through email blast, lecture, hands-on training and team meetings" title="Ways to Convey Message"/>
          <p:cNvGraphicFramePr/>
          <p:nvPr>
            <p:extLst>
              <p:ext uri="{D42A27DB-BD31-4B8C-83A1-F6EECF244321}">
                <p14:modId xmlns:p14="http://schemas.microsoft.com/office/powerpoint/2010/main" val="1824208830"/>
              </p:ext>
            </p:extLst>
          </p:nvPr>
        </p:nvGraphicFramePr>
        <p:xfrm>
          <a:off x="5105400" y="1873023"/>
          <a:ext cx="4396339" cy="331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1142999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BACC6"/>
                </a:solidFill>
              </a:rPr>
              <a:t>Strive for </a:t>
            </a:r>
            <a:r>
              <a:rPr lang="en-US" sz="2400" dirty="0" smtClean="0">
                <a:solidFill>
                  <a:srgbClr val="4BACC6"/>
                </a:solidFill>
              </a:rPr>
              <a:t>concise</a:t>
            </a:r>
            <a:r>
              <a:rPr lang="en-US" sz="2400" dirty="0">
                <a:solidFill>
                  <a:srgbClr val="4BACC6"/>
                </a:solidFill>
              </a:rPr>
              <a:t>, </a:t>
            </a:r>
            <a:r>
              <a:rPr lang="en-US" sz="2400" dirty="0" smtClean="0">
                <a:solidFill>
                  <a:srgbClr val="4BACC6"/>
                </a:solidFill>
              </a:rPr>
              <a:t>clear, </a:t>
            </a:r>
            <a:r>
              <a:rPr lang="en-US" sz="2400" dirty="0">
                <a:solidFill>
                  <a:srgbClr val="4BACC6"/>
                </a:solidFill>
              </a:rPr>
              <a:t>and </a:t>
            </a:r>
            <a:r>
              <a:rPr lang="en-US" sz="2400" dirty="0" smtClean="0">
                <a:solidFill>
                  <a:srgbClr val="4BACC6"/>
                </a:solidFill>
              </a:rPr>
              <a:t>relevant messages</a:t>
            </a:r>
            <a:endParaRPr lang="en-US" sz="240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59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Action 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Review the </a:t>
            </a:r>
            <a:r>
              <a:rPr lang="en-US" sz="2800" dirty="0" smtClean="0"/>
              <a:t>Learn </a:t>
            </a:r>
            <a:r>
              <a:rPr lang="en-US" sz="2800" dirty="0"/>
              <a:t>F</a:t>
            </a:r>
            <a:r>
              <a:rPr lang="en-US" sz="2800" dirty="0" smtClean="0"/>
              <a:t>rom Defects </a:t>
            </a:r>
            <a:r>
              <a:rPr lang="en-US" sz="2800" dirty="0"/>
              <a:t>tool with your team</a:t>
            </a:r>
          </a:p>
          <a:p>
            <a:r>
              <a:rPr lang="en-US" sz="2800" dirty="0"/>
              <a:t>Review a defect in </a:t>
            </a:r>
            <a:r>
              <a:rPr lang="en-US" sz="2800" dirty="0" smtClean="0"/>
              <a:t>your intensive care unit</a:t>
            </a:r>
            <a:endParaRPr lang="en-US" sz="2800" dirty="0"/>
          </a:p>
          <a:p>
            <a:r>
              <a:rPr lang="en-US" sz="2800" dirty="0"/>
              <a:t>Select </a:t>
            </a:r>
            <a:r>
              <a:rPr lang="en-US" sz="2800" dirty="0" smtClean="0"/>
              <a:t>one defect per month</a:t>
            </a:r>
          </a:p>
          <a:p>
            <a:r>
              <a:rPr lang="en-US" sz="2800" dirty="0" smtClean="0"/>
              <a:t>Identify the top three contributing factors</a:t>
            </a:r>
          </a:p>
          <a:p>
            <a:r>
              <a:rPr lang="en-US" sz="2800" dirty="0" smtClean="0"/>
              <a:t>Post stories of reduced risk—with data</a:t>
            </a:r>
          </a:p>
          <a:p>
            <a:r>
              <a:rPr lang="en-US" sz="2800" dirty="0" smtClean="0"/>
              <a:t>Share with others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22454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rgbClr val="0098AA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endParaRPr lang="en-US" sz="3200" dirty="0">
              <a:solidFill>
                <a:schemeClr val="bg1"/>
              </a:solidFill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9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4" descr="Picture of question marks" title="Questions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" y="852668"/>
            <a:ext cx="9144000" cy="50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References</a:t>
            </a:r>
            <a:endParaRPr lang="en-US" dirty="0"/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en-US" sz="2000" dirty="0" smtClean="0">
                <a:ea typeface="ＭＳ Ｐゴシック" charset="0"/>
              </a:rPr>
              <a:t>Pronovost </a:t>
            </a:r>
            <a:r>
              <a:rPr lang="en-US" sz="2000" dirty="0">
                <a:ea typeface="ＭＳ Ｐゴシック" charset="0"/>
              </a:rPr>
              <a:t>PJ, Holzmueller CG, et al. A practical tool to learn from defects in patient care. </a:t>
            </a:r>
            <a:r>
              <a:rPr lang="en-US" sz="2000" dirty="0" smtClean="0">
                <a:ea typeface="ＭＳ Ｐゴシック" charset="0"/>
              </a:rPr>
              <a:t>Jt </a:t>
            </a:r>
            <a:r>
              <a:rPr lang="en-US" sz="2000" dirty="0">
                <a:ea typeface="ＭＳ Ｐゴシック" charset="0"/>
              </a:rPr>
              <a:t>Comm J Qual Patient </a:t>
            </a:r>
            <a:r>
              <a:rPr lang="en-US" sz="2000" dirty="0" smtClean="0">
                <a:ea typeface="ＭＳ Ｐゴシック" charset="0"/>
              </a:rPr>
              <a:t>Saf. 2006 Feb;32(2</a:t>
            </a:r>
            <a:r>
              <a:rPr lang="en-US" sz="2000" dirty="0">
                <a:ea typeface="ＭＳ Ｐゴシック" charset="0"/>
              </a:rPr>
              <a:t>):</a:t>
            </a:r>
            <a:r>
              <a:rPr lang="en-US" sz="2000" dirty="0" smtClean="0">
                <a:ea typeface="ＭＳ Ｐゴシック" charset="0"/>
              </a:rPr>
              <a:t>102-8</a:t>
            </a:r>
            <a:r>
              <a:rPr lang="en-US" sz="2000" dirty="0">
                <a:ea typeface="ＭＳ Ｐゴシック" charset="0"/>
              </a:rPr>
              <a:t>. PMID: </a:t>
            </a:r>
            <a:r>
              <a:rPr lang="en-US" sz="2000" dirty="0" smtClean="0">
                <a:ea typeface="ＭＳ Ｐゴシック" charset="0"/>
              </a:rPr>
              <a:t>16568924.</a:t>
            </a:r>
          </a:p>
          <a:p>
            <a:pPr>
              <a:buFont typeface="Arial"/>
              <a:buAutoNum type="arabicPeriod"/>
            </a:pPr>
            <a:r>
              <a:rPr lang="en-US" sz="2000" dirty="0">
                <a:ea typeface="ＭＳ Ｐゴシック" charset="0"/>
                <a:cs typeface="ＭＳ Ｐゴシック" charset="0"/>
              </a:rPr>
              <a:t>Vincent C, Taylor-Adams S, Stanhope N. </a:t>
            </a:r>
            <a:r>
              <a:rPr lang="en-US" sz="2000" dirty="0"/>
              <a:t>Framework for </a:t>
            </a:r>
            <a:r>
              <a:rPr lang="en-US" sz="2000" dirty="0" smtClean="0"/>
              <a:t>analyzing risk </a:t>
            </a:r>
            <a:r>
              <a:rPr lang="en-US" sz="2000" dirty="0"/>
              <a:t>and </a:t>
            </a:r>
            <a:r>
              <a:rPr lang="en-US" sz="2000" dirty="0" smtClean="0"/>
              <a:t>safety </a:t>
            </a:r>
            <a:r>
              <a:rPr lang="en-US" sz="2000" dirty="0"/>
              <a:t>in </a:t>
            </a:r>
            <a:r>
              <a:rPr lang="en-US" sz="2000" dirty="0" smtClean="0"/>
              <a:t>clinical medicine</a:t>
            </a:r>
            <a:r>
              <a:rPr lang="en-US" sz="2000" dirty="0"/>
              <a:t>. </a:t>
            </a:r>
            <a:r>
              <a:rPr lang="en-US" sz="2000" dirty="0" smtClean="0"/>
              <a:t>BMJ.</a:t>
            </a:r>
            <a:r>
              <a:rPr lang="en-US" sz="2000" i="1" dirty="0"/>
              <a:t> </a:t>
            </a:r>
            <a:r>
              <a:rPr lang="en-US" sz="2000" dirty="0" smtClean="0"/>
              <a:t>1998 Apr 11;316(7138):1154-7. PMID</a:t>
            </a:r>
            <a:r>
              <a:rPr lang="en-US" sz="2000" dirty="0"/>
              <a:t>: 9552960</a:t>
            </a:r>
            <a:r>
              <a:rPr lang="en-US" sz="2000" dirty="0" smtClean="0"/>
              <a:t>.</a:t>
            </a:r>
            <a:endParaRPr lang="en-US" sz="2000" dirty="0">
              <a:ea typeface="ＭＳ Ｐゴシック" charset="0"/>
            </a:endParaRPr>
          </a:p>
          <a:p>
            <a:pPr eaLnBrk="1" hangingPunct="1"/>
            <a:endParaRPr lang="en-US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7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Content Placeholder 3" descr="Chart showing CUSP Steps&#10;1. Educate staff on the science of safety&#10;2. Identify defects&#10;3. Partner with a senior executive&#10;4. Learn from defects&#10;5. Improve teamwork and communication&#10;&#10;There is an arrow pointing at Learn from defects.&#10;" title="CUSP Steps"/>
          <p:cNvGrpSpPr>
            <a:grpSpLocks noGrp="1"/>
          </p:cNvGrpSpPr>
          <p:nvPr/>
        </p:nvGrpSpPr>
        <p:grpSpPr bwMode="auto">
          <a:xfrm>
            <a:off x="685800" y="1676400"/>
            <a:ext cx="7696200" cy="3505200"/>
            <a:chOff x="9359347" y="1921419"/>
            <a:chExt cx="3935895" cy="4482297"/>
          </a:xfrm>
        </p:grpSpPr>
        <p:sp>
          <p:nvSpPr>
            <p:cNvPr id="13" name="Rectangle 12"/>
            <p:cNvSpPr/>
            <p:nvPr/>
          </p:nvSpPr>
          <p:spPr>
            <a:xfrm>
              <a:off x="9359347" y="1921419"/>
              <a:ext cx="3935895" cy="75312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spc="600" dirty="0" smtClean="0">
                  <a:solidFill>
                    <a:schemeClr val="bg1"/>
                  </a:solidFill>
                </a:rPr>
                <a:t>CUSP STEPS</a:t>
              </a:r>
              <a:endParaRPr lang="en-US" altLang="zh-CN" sz="2000" b="1" spc="6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4" name="Rectangle 13" descr="Blue box for visual interest. Red arrow indicates Step 1: Educate staff on the science of safety."/>
            <p:cNvSpPr/>
            <p:nvPr/>
          </p:nvSpPr>
          <p:spPr>
            <a:xfrm>
              <a:off x="9359347" y="2674546"/>
              <a:ext cx="3935895" cy="372917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457200" indent="-457200" fontAlgn="auto">
                <a:spcAft>
                  <a:spcPts val="1200"/>
                </a:spcAft>
                <a:buFont typeface="+mj-lt"/>
                <a:buAutoNum type="arabicPeriod"/>
                <a:defRPr/>
              </a:pPr>
              <a:r>
                <a:rPr lang="en-US" sz="2400" dirty="0" smtClean="0">
                  <a:solidFill>
                    <a:schemeClr val="tx1">
                      <a:lumMod val="75000"/>
                    </a:schemeClr>
                  </a:solidFill>
                </a:rPr>
                <a:t>Educate </a:t>
              </a:r>
              <a:r>
                <a:rPr lang="en-US" sz="2400" dirty="0">
                  <a:solidFill>
                    <a:schemeClr val="tx1">
                      <a:lumMod val="75000"/>
                    </a:schemeClr>
                  </a:solidFill>
                </a:rPr>
                <a:t>staff on </a:t>
              </a:r>
              <a:r>
                <a:rPr lang="en-US" sz="2400" dirty="0" smtClean="0">
                  <a:solidFill>
                    <a:schemeClr val="tx1">
                      <a:lumMod val="75000"/>
                    </a:schemeClr>
                  </a:solidFill>
                </a:rPr>
                <a:t>the science </a:t>
              </a:r>
              <a:r>
                <a:rPr lang="en-US" sz="2400" dirty="0">
                  <a:solidFill>
                    <a:schemeClr val="tx1">
                      <a:lumMod val="75000"/>
                    </a:schemeClr>
                  </a:solidFill>
                </a:rPr>
                <a:t>of </a:t>
              </a:r>
              <a:r>
                <a:rPr lang="en-US" sz="2400" dirty="0" smtClean="0">
                  <a:solidFill>
                    <a:schemeClr val="tx1">
                      <a:lumMod val="75000"/>
                    </a:schemeClr>
                  </a:solidFill>
                </a:rPr>
                <a:t>safety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marL="460375" indent="-460375" fontAlgn="auto">
                <a:spcAft>
                  <a:spcPts val="1200"/>
                </a:spcAft>
                <a:buFont typeface="+mj-lt"/>
                <a:buAutoNum type="arabicPeriod"/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Identify </a:t>
              </a:r>
              <a:r>
                <a:rPr lang="en-US" sz="2400" dirty="0" smtClean="0">
                  <a:solidFill>
                    <a:schemeClr val="tx1"/>
                  </a:solidFill>
                </a:rPr>
                <a:t>defects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marL="460375" indent="-460375" fontAlgn="auto">
                <a:spcAft>
                  <a:spcPts val="1200"/>
                </a:spcAft>
                <a:buFont typeface="+mj-lt"/>
                <a:buAutoNum type="arabicPeriod"/>
                <a:defRPr/>
              </a:pPr>
              <a:r>
                <a:rPr lang="en-US" sz="2400" dirty="0" smtClean="0">
                  <a:solidFill>
                    <a:schemeClr val="tx1"/>
                  </a:solidFill>
                </a:rPr>
                <a:t>Partner with a senior </a:t>
              </a:r>
              <a:r>
                <a:rPr lang="en-US" sz="2400" dirty="0">
                  <a:solidFill>
                    <a:schemeClr val="tx1"/>
                  </a:solidFill>
                </a:rPr>
                <a:t>e</a:t>
              </a:r>
              <a:r>
                <a:rPr lang="en-US" sz="2400" dirty="0" smtClean="0">
                  <a:solidFill>
                    <a:schemeClr val="tx1"/>
                  </a:solidFill>
                </a:rPr>
                <a:t>xecutive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marL="460375" indent="-460375" fontAlgn="auto">
                <a:spcAft>
                  <a:spcPts val="1200"/>
                </a:spcAft>
                <a:buFont typeface="+mj-lt"/>
                <a:buAutoNum type="arabicPeriod"/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Learn from </a:t>
              </a:r>
              <a:r>
                <a:rPr lang="en-US" sz="2400" dirty="0" smtClean="0">
                  <a:solidFill>
                    <a:schemeClr val="tx1"/>
                  </a:solidFill>
                </a:rPr>
                <a:t>defects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marL="460375" indent="-460375" fontAlgn="auto">
                <a:spcAft>
                  <a:spcPts val="1200"/>
                </a:spcAft>
                <a:buFont typeface="+mj-lt"/>
                <a:buAutoNum type="arabicPeriod"/>
                <a:defRPr/>
              </a:pPr>
              <a:r>
                <a:rPr lang="en-US" sz="2400" dirty="0" smtClean="0">
                  <a:solidFill>
                    <a:schemeClr val="tx1"/>
                  </a:solidFill>
                </a:rPr>
                <a:t>Improve </a:t>
              </a:r>
              <a:r>
                <a:rPr lang="en-US" sz="2400" dirty="0">
                  <a:solidFill>
                    <a:schemeClr val="tx1"/>
                  </a:solidFill>
                </a:rPr>
                <a:t>teamwork </a:t>
              </a:r>
              <a:r>
                <a:rPr lang="en-US" sz="2400" dirty="0" smtClean="0">
                  <a:solidFill>
                    <a:schemeClr val="tx1"/>
                  </a:solidFill>
                </a:rPr>
                <a:t>and communication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 bwMode="auto">
          <a:xfrm>
            <a:off x="685800" y="4876800"/>
            <a:ext cx="7696200" cy="457200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spc="600" dirty="0" smtClean="0">
                <a:solidFill>
                  <a:schemeClr val="bg1"/>
                </a:solidFill>
              </a:rPr>
              <a:t>ADAPTIVE COMPONENTS OF CUSP</a:t>
            </a:r>
            <a:endParaRPr lang="en-US" altLang="zh-CN" sz="2000" b="1" spc="600" dirty="0">
              <a:solidFill>
                <a:schemeClr val="bg1"/>
              </a:solidFill>
            </a:endParaRPr>
          </a:p>
        </p:txBody>
      </p:sp>
      <p:sp>
        <p:nvSpPr>
          <p:cNvPr id="11" name="Left Arrow 10" descr="Arrow pointing at CUSP Step 4--Learn from defects." title="Arrow"/>
          <p:cNvSpPr/>
          <p:nvPr/>
        </p:nvSpPr>
        <p:spPr bwMode="auto">
          <a:xfrm>
            <a:off x="3962400" y="3810000"/>
            <a:ext cx="2743200" cy="467524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rgbClr val="0098AA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  <a:ea typeface="ＭＳ Ｐゴシック" charset="0"/>
              </a:rPr>
              <a:t>Comprehensive Unit-based Safety Program (CUSP)</a:t>
            </a:r>
            <a:endParaRPr lang="en-US" sz="3200" dirty="0">
              <a:solidFill>
                <a:schemeClr val="bg1"/>
              </a:solidFill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11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+mn-lt"/>
                <a:ea typeface="ＭＳ Ｐゴシック" charset="0"/>
              </a:rPr>
              <a:t>Principles of Safe </a:t>
            </a:r>
            <a:r>
              <a:rPr lang="en-US" dirty="0" smtClean="0">
                <a:solidFill>
                  <a:srgbClr val="FFFFFF"/>
                </a:solidFill>
                <a:latin typeface="+mn-lt"/>
                <a:ea typeface="ＭＳ Ｐゴシック" charset="0"/>
              </a:rPr>
              <a:t>Design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30772"/>
            <a:ext cx="4038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Patient safety is a property of systems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</a:t>
            </a:r>
            <a:r>
              <a:rPr lang="en-US" dirty="0" smtClean="0"/>
              <a:t>rinciples are applied to </a:t>
            </a:r>
            <a:r>
              <a:rPr lang="en-US" dirty="0"/>
              <a:t>both technical </a:t>
            </a:r>
            <a:r>
              <a:rPr lang="en-US" dirty="0" smtClean="0"/>
              <a:t>tasks and adaptive teamwork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Teams make wise decisions when input is diverse, </a:t>
            </a:r>
            <a:r>
              <a:rPr lang="en-US" dirty="0" smtClean="0"/>
              <a:t>independent, </a:t>
            </a:r>
            <a:r>
              <a:rPr lang="en-US" dirty="0"/>
              <a:t>and </a:t>
            </a:r>
            <a:r>
              <a:rPr lang="en-US" dirty="0" smtClean="0"/>
              <a:t>encouraged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667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rgbClr val="0098AA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endParaRPr lang="en-US" sz="3200" dirty="0">
              <a:solidFill>
                <a:srgbClr val="FFFFFF"/>
              </a:solidFill>
              <a:ea typeface="ＭＳ Ｐゴシック" charset="0"/>
            </a:endParaRPr>
          </a:p>
        </p:txBody>
      </p:sp>
      <p:graphicFrame>
        <p:nvGraphicFramePr>
          <p:cNvPr id="7" name="Diagram 6" descr="Elements of the Science of Safety:&#10;1. Standardize care&#10;2. Create independent checks&#10;3. Learn from defects" title="Science of Safety"/>
          <p:cNvGraphicFramePr/>
          <p:nvPr>
            <p:extLst>
              <p:ext uri="{D42A27DB-BD31-4B8C-83A1-F6EECF244321}">
                <p14:modId xmlns:p14="http://schemas.microsoft.com/office/powerpoint/2010/main" val="141477416"/>
              </p:ext>
            </p:extLst>
          </p:nvPr>
        </p:nvGraphicFramePr>
        <p:xfrm>
          <a:off x="4038600" y="793403"/>
          <a:ext cx="4495800" cy="560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1110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Problem-Solving Hierarchy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-12700" y="1447800"/>
            <a:ext cx="4468813" cy="984250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dirty="0" smtClean="0">
                <a:solidFill>
                  <a:srgbClr val="009EC2"/>
                </a:solidFill>
              </a:rPr>
              <a:t>First-</a:t>
            </a:r>
            <a:r>
              <a:rPr lang="en-US" dirty="0">
                <a:solidFill>
                  <a:srgbClr val="009EC2"/>
                </a:solidFill>
              </a:rPr>
              <a:t>O</a:t>
            </a:r>
            <a:r>
              <a:rPr lang="en-US" dirty="0" smtClean="0">
                <a:solidFill>
                  <a:srgbClr val="009EC2"/>
                </a:solidFill>
              </a:rPr>
              <a:t>rder</a:t>
            </a:r>
            <a:endParaRPr lang="en-US" dirty="0">
              <a:solidFill>
                <a:srgbClr val="009EC2"/>
              </a:solidFill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dirty="0" smtClean="0">
                <a:solidFill>
                  <a:srgbClr val="009EC2"/>
                </a:solidFill>
              </a:rPr>
              <a:t>Problem Solving</a:t>
            </a:r>
            <a:endParaRPr lang="en-US" dirty="0">
              <a:solidFill>
                <a:srgbClr val="009EC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841875" y="1447800"/>
            <a:ext cx="4302125" cy="952500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dirty="0" smtClean="0">
                <a:solidFill>
                  <a:srgbClr val="009EC2"/>
                </a:solidFill>
              </a:rPr>
              <a:t>Second-Order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dirty="0" smtClean="0">
                <a:solidFill>
                  <a:srgbClr val="009EC2"/>
                </a:solidFill>
              </a:rPr>
              <a:t>Problem Solving</a:t>
            </a:r>
            <a:endParaRPr lang="en-US" dirty="0">
              <a:solidFill>
                <a:srgbClr val="009EC2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292100" y="2630487"/>
            <a:ext cx="3886200" cy="3733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Recovers for one patient, but does not reduce risks for future patients</a:t>
            </a:r>
          </a:p>
          <a:p>
            <a:r>
              <a:rPr lang="en-US" sz="2400" dirty="0" smtClean="0"/>
              <a:t>Example: You get the supply from another area or you manage without it</a:t>
            </a: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5081587" y="2590800"/>
            <a:ext cx="4038600" cy="2100263"/>
          </a:xfrm>
        </p:spPr>
        <p:txBody>
          <a:bodyPr>
            <a:noAutofit/>
          </a:bodyPr>
          <a:lstStyle/>
          <a:p>
            <a:r>
              <a:rPr lang="en-US" sz="2400" dirty="0" smtClean="0"/>
              <a:t>Reduces risks for future patients by improving work processes and increasing compliance</a:t>
            </a:r>
          </a:p>
          <a:p>
            <a:r>
              <a:rPr lang="en-US" sz="2400" dirty="0" smtClean="0"/>
              <a:t>Example: You create a process to make sure line cart is stocked with necessary equipment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Problem-Solving Goal</a:t>
            </a:r>
            <a:endParaRPr lang="en-US" i="1" dirty="0">
              <a:ea typeface="ＭＳ Ｐゴシック" charset="0"/>
            </a:endParaRPr>
          </a:p>
        </p:txBody>
      </p:sp>
      <p:graphicFrame>
        <p:nvGraphicFramePr>
          <p:cNvPr id="9" name="Diagram 8" descr="Counter balanced arrows illustrate first-order problem solving versus second-order problem solving" title="Problem Solving Goal"/>
          <p:cNvGraphicFramePr/>
          <p:nvPr>
            <p:extLst>
              <p:ext uri="{D42A27DB-BD31-4B8C-83A1-F6EECF244321}">
                <p14:modId xmlns:p14="http://schemas.microsoft.com/office/powerpoint/2010/main" val="3964205215"/>
              </p:ext>
            </p:extLst>
          </p:nvPr>
        </p:nvGraphicFramePr>
        <p:xfrm>
          <a:off x="152400" y="1143000"/>
          <a:ext cx="8839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35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Where </a:t>
            </a:r>
            <a:r>
              <a:rPr lang="en-US" dirty="0" smtClean="0">
                <a:solidFill>
                  <a:schemeClr val="bg1"/>
                </a:solidFill>
              </a:rPr>
              <a:t>To </a:t>
            </a:r>
            <a:r>
              <a:rPr lang="en-US" dirty="0">
                <a:solidFill>
                  <a:schemeClr val="bg1"/>
                </a:solidFill>
              </a:rPr>
              <a:t>Find </a:t>
            </a:r>
            <a:r>
              <a:rPr lang="en-US" dirty="0" smtClean="0">
                <a:solidFill>
                  <a:schemeClr val="bg1"/>
                </a:solidFill>
              </a:rPr>
              <a:t>Defects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34296"/>
          </a:xfrm>
        </p:spPr>
        <p:txBody>
          <a:bodyPr>
            <a:normAutofit/>
          </a:bodyPr>
          <a:lstStyle/>
          <a:p>
            <a:r>
              <a:rPr lang="en-US" sz="2800" dirty="0">
                <a:ea typeface="ＭＳ Ｐゴシック" charset="0"/>
              </a:rPr>
              <a:t>Adverse event reporting systems</a:t>
            </a:r>
          </a:p>
          <a:p>
            <a:r>
              <a:rPr lang="en-US" sz="2800" dirty="0">
                <a:ea typeface="ＭＳ Ｐゴシック" charset="0"/>
              </a:rPr>
              <a:t>Sentinel events</a:t>
            </a:r>
          </a:p>
          <a:p>
            <a:r>
              <a:rPr lang="en-US" sz="2800" dirty="0">
                <a:ea typeface="ＭＳ Ｐゴシック" charset="0"/>
              </a:rPr>
              <a:t>Claims data</a:t>
            </a:r>
          </a:p>
          <a:p>
            <a:r>
              <a:rPr lang="en-US" sz="2800" dirty="0">
                <a:ea typeface="ＭＳ Ｐゴシック" charset="0"/>
              </a:rPr>
              <a:t>Infection rates</a:t>
            </a:r>
          </a:p>
          <a:p>
            <a:r>
              <a:rPr lang="en-US" sz="2800" dirty="0" smtClean="0">
                <a:ea typeface="ＭＳ Ｐゴシック" charset="0"/>
              </a:rPr>
              <a:t>Complications</a:t>
            </a:r>
            <a:endParaRPr lang="en-US" sz="2800" strike="sngStrike" dirty="0">
              <a:ea typeface="ＭＳ Ｐゴシック" charset="0"/>
            </a:endParaRPr>
          </a:p>
          <a:p>
            <a:r>
              <a:rPr lang="en-US" sz="2800" dirty="0" smtClean="0">
                <a:ea typeface="ＭＳ Ｐゴシック" charset="0"/>
              </a:rPr>
              <a:t>Staff Safety Assessments (SSA)</a:t>
            </a:r>
          </a:p>
          <a:p>
            <a:pPr lvl="1"/>
            <a:r>
              <a:rPr lang="en-US" sz="2400" dirty="0" smtClean="0">
                <a:ea typeface="ＭＳ Ｐゴシック" charset="0"/>
              </a:rPr>
              <a:t>How will the next patient be harmed?</a:t>
            </a:r>
          </a:p>
          <a:p>
            <a:pPr lvl="1"/>
            <a:r>
              <a:rPr lang="en-US" sz="2400" dirty="0" smtClean="0">
                <a:ea typeface="ＭＳ Ｐゴシック" charset="0"/>
              </a:rPr>
              <a:t>What can you do to prevent or minimize this harm?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09600" y="5257800"/>
            <a:ext cx="7924800" cy="800100"/>
          </a:xfrm>
          <a:prstGeom prst="rect">
            <a:avLst/>
          </a:prstGeom>
          <a:solidFill>
            <a:srgbClr val="FBD84B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Tip</a:t>
            </a:r>
            <a:r>
              <a:rPr lang="en-US" sz="1600" dirty="0" smtClean="0">
                <a:solidFill>
                  <a:schemeClr val="tx1"/>
                </a:solidFill>
              </a:rPr>
              <a:t>: The SSA, the LFD tool, and other CUSP tools can be found at 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www.ahrq.gov/professionals/education/curriculum-tools/cusptoolkit/index.html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262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Four questions that comprise the learning from defects process:&#10;1. What happened?&#10;2. Why did it happen?&#10;3. How will you reduce the risk of it happening again?&#10;4. How will you know the risk was reduced?" title="Learning From Defects"/>
          <p:cNvGrpSpPr/>
          <p:nvPr/>
        </p:nvGrpSpPr>
        <p:grpSpPr>
          <a:xfrm>
            <a:off x="381000" y="909720"/>
            <a:ext cx="8229600" cy="5038283"/>
            <a:chOff x="653142" y="1044218"/>
            <a:chExt cx="6270171" cy="3647625"/>
          </a:xfrm>
        </p:grpSpPr>
        <p:graphicFrame>
          <p:nvGraphicFramePr>
            <p:cNvPr id="11" name="Diagram 10" descr="1. What happened?&#10;2. Why did it happen?&#10;3. How will you reduce the risk of it happening again?&#10;4. How will you know the risk was reduced?" title="Learning from Defects Steps"/>
            <p:cNvGraphicFramePr/>
            <p:nvPr>
              <p:extLst>
                <p:ext uri="{D42A27DB-BD31-4B8C-83A1-F6EECF244321}">
                  <p14:modId xmlns:p14="http://schemas.microsoft.com/office/powerpoint/2010/main" val="2472606153"/>
                </p:ext>
              </p:extLst>
            </p:nvPr>
          </p:nvGraphicFramePr>
          <p:xfrm>
            <a:off x="653142" y="1044218"/>
            <a:ext cx="6270171" cy="358588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885371" y="1213108"/>
              <a:ext cx="5357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00A1C4"/>
                  </a:solidFill>
                </a:rPr>
                <a:t>1</a:t>
              </a:r>
              <a:endParaRPr lang="en-US" sz="5400" dirty="0">
                <a:solidFill>
                  <a:srgbClr val="00A1C4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30689" y="2107083"/>
              <a:ext cx="5357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00A1C4"/>
                  </a:solidFill>
                </a:rPr>
                <a:t>2</a:t>
              </a:r>
              <a:endParaRPr lang="en-US" sz="5400" dirty="0">
                <a:solidFill>
                  <a:srgbClr val="00A1C4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30689" y="2906926"/>
              <a:ext cx="5357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A1C4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85371" y="3768513"/>
              <a:ext cx="5357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00A1C4"/>
                  </a:solidFill>
                </a:rPr>
                <a:t>4</a:t>
              </a:r>
              <a:endParaRPr lang="en-US" sz="5400" dirty="0">
                <a:solidFill>
                  <a:srgbClr val="00A1C4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</a:rPr>
              <a:t>Learning </a:t>
            </a:r>
            <a:r>
              <a:rPr lang="en-US" dirty="0" smtClean="0">
                <a:ea typeface="ＭＳ Ｐゴシック" charset="0"/>
              </a:rPr>
              <a:t>From Defects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9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I Cusp Slide templat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BD84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46359</TotalTime>
  <Words>1721</Words>
  <Application>Microsoft Office PowerPoint</Application>
  <PresentationFormat>On-screen Show (4:3)</PresentationFormat>
  <Paragraphs>275</Paragraphs>
  <Slides>35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HAI Cusp Slide template</vt:lpstr>
      <vt:lpstr>Learn From Defects in Care of Mechanically Ventilated Patients </vt:lpstr>
      <vt:lpstr>Learning Objectives</vt:lpstr>
      <vt:lpstr>What Is a Defect?</vt:lpstr>
      <vt:lpstr>Comprehensive Unit-based Safety Program (CUSP)</vt:lpstr>
      <vt:lpstr>Principles of Safe Design</vt:lpstr>
      <vt:lpstr>Problem-Solving Hierarchy</vt:lpstr>
      <vt:lpstr>Problem-Solving Goal</vt:lpstr>
      <vt:lpstr>Where To Find Defects</vt:lpstr>
      <vt:lpstr>Learning From Defects</vt:lpstr>
      <vt:lpstr>Who Should Be Using the LFD Tool?</vt:lpstr>
      <vt:lpstr>Checking Your Assumptions</vt:lpstr>
      <vt:lpstr>What Happened?</vt:lpstr>
      <vt:lpstr>What Happened?</vt:lpstr>
      <vt:lpstr>What Happened?</vt:lpstr>
      <vt:lpstr>Why Did It Happen?</vt:lpstr>
      <vt:lpstr>System Factors Impact Safety2</vt:lpstr>
      <vt:lpstr>LFD Tool Contributing Factors</vt:lpstr>
      <vt:lpstr>LFD Tool Contributing Factors</vt:lpstr>
      <vt:lpstr>LFD Tool Contributing Factors</vt:lpstr>
      <vt:lpstr>Why Did It Happen?</vt:lpstr>
      <vt:lpstr>Why Did It Happen?</vt:lpstr>
      <vt:lpstr>Why Did It Happen?</vt:lpstr>
      <vt:lpstr>How Will You Reduce Risk Reoccurring?</vt:lpstr>
      <vt:lpstr>How Will You Reduce Risk Reoccurring?</vt:lpstr>
      <vt:lpstr>How Will You Reduce Risk of Reoccurrence?</vt:lpstr>
      <vt:lpstr>How Will You Reduce Risk of Reoccurrence?</vt:lpstr>
      <vt:lpstr>How Will You Reduce Risk of Reoccurrence?</vt:lpstr>
      <vt:lpstr>How Will You Know Risks Were Reduced?</vt:lpstr>
      <vt:lpstr>How Will You Know Risks Were Reduced?</vt:lpstr>
      <vt:lpstr>How Will You Know Risks Were Reduced?</vt:lpstr>
      <vt:lpstr>Evaluating the Intervention</vt:lpstr>
      <vt:lpstr>Not All Education Is Created Equal</vt:lpstr>
      <vt:lpstr>Action Plan</vt:lpstr>
      <vt:lpstr>Questions?</vt:lpstr>
      <vt:lpstr>References</vt:lpstr>
    </vt:vector>
  </TitlesOfParts>
  <Manager>Johns Hopkins Medicine | Armstrong Institute for Patient Safety and Quality</Manager>
  <Company>AHRQ | Agency for Healthcare Research and Quality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Presentation: Program Overview</dc:title>
  <dc:subject>AHRQ Safety Program for Surgery</dc:subject>
  <dc:creator>SUSP/L&amp;D</dc:creator>
  <cp:keywords>SSI, premortem, safety culture, science of safety</cp:keywords>
  <cp:lastModifiedBy>Chris Heidenrich OCKT</cp:lastModifiedBy>
  <cp:revision>321</cp:revision>
  <cp:lastPrinted>2015-02-02T16:57:38Z</cp:lastPrinted>
  <dcterms:created xsi:type="dcterms:W3CDTF">2014-05-21T20:05:58Z</dcterms:created>
  <dcterms:modified xsi:type="dcterms:W3CDTF">2017-01-15T15:31:07Z</dcterms:modified>
  <cp:category>safety program for surgery, patient safety, CUSP, science of safety, surgical site infections, SUSP, healthcare associated infections</cp:category>
</cp:coreProperties>
</file>