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8"/>
  </p:notesMasterIdLst>
  <p:handoutMasterIdLst>
    <p:handoutMasterId r:id="rId9"/>
  </p:handoutMasterIdLst>
  <p:sldIdLst>
    <p:sldId id="259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9" autoAdjust="0"/>
    <p:restoredTop sz="86396" autoAdjust="0"/>
  </p:normalViewPr>
  <p:slideViewPr>
    <p:cSldViewPr>
      <p:cViewPr varScale="1">
        <p:scale>
          <a:sx n="57" d="100"/>
          <a:sy n="57" d="100"/>
        </p:scale>
        <p:origin x="102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40ABE-DCA6-4B7A-B1BC-961182C98C1E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E9D1-BBA0-4F2C-9FA0-7B37DDC69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5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06A1E-4DC8-4B97-9735-D05403F9CA2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BA40C-25F7-4A81-B7B0-365A5351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4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352800"/>
            <a:ext cx="10363200" cy="12954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76800"/>
            <a:ext cx="85344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and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81326"/>
            <a:ext cx="103632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343401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5386917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7801"/>
            <a:ext cx="5389033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Author and Date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8839200" cy="61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6238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5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8138" algn="l" defTabSz="914400" rtl="0" eaLnBrk="1" latinLnBrk="0" hangingPunct="1">
        <a:spcBef>
          <a:spcPct val="20000"/>
        </a:spcBef>
        <a:buClr>
          <a:srgbClr val="1F497D"/>
        </a:buClr>
        <a:buSzPct val="8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2841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of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953001"/>
            <a:ext cx="10972800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Author and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2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190B3F-09AD-446D-90A5-53239E497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Presentation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92621A-FC67-4F0E-8249-32C43C4AD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1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37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C468EA908FC459FF48D4BCDEC4D78" ma:contentTypeVersion="7" ma:contentTypeDescription="Create a new document." ma:contentTypeScope="" ma:versionID="47dc113ef89e564917cca6bb88572f34">
  <xsd:schema xmlns:xsd="http://www.w3.org/2001/XMLSchema" xmlns:xs="http://www.w3.org/2001/XMLSchema" xmlns:p="http://schemas.microsoft.com/office/2006/metadata/properties" xmlns:ns1="http://schemas.microsoft.com/sharepoint/v3" xmlns:ns2="a0cb785d-7160-4b74-9d38-f0a6b70d7cb5" xmlns:ns3="a8f12d5d-e9b2-448e-8eb7-60c9384bbf01" targetNamespace="http://schemas.microsoft.com/office/2006/metadata/properties" ma:root="true" ma:fieldsID="2516ad67db374758ffceb4eb052ee279" ns1:_="" ns2:_="" ns3:_="">
    <xsd:import namespace="http://schemas.microsoft.com/sharepoint/v3"/>
    <xsd:import namespace="a0cb785d-7160-4b74-9d38-f0a6b70d7cb5"/>
    <xsd:import namespace="a8f12d5d-e9b2-448e-8eb7-60c9384bbf01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Code" minOccurs="0"/>
                <xsd:element ref="ns2:Category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7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8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b785d-7160-4b74-9d38-f0a6b70d7cb5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  <xsd:element name="Code" ma:index="3" nillable="true" ma:displayName="Form Number" ma:internalName="Code" ma:readOnly="false">
      <xsd:simpleType>
        <xsd:restriction base="dms:Text">
          <xsd:maxLength value="255"/>
        </xsd:restriction>
      </xsd:simpleType>
    </xsd:element>
    <xsd:element name="Category" ma:index="4" nillable="true" ma:displayName="Category" ma:default="General" ma:format="Dropdown" ma:internalName="Category" ma:readOnly="false">
      <xsd:simpleType>
        <xsd:restriction base="dms:Choice">
          <xsd:enumeration value="Administrative"/>
          <xsd:enumeration value="Awards"/>
          <xsd:enumeration value="Budget"/>
          <xsd:enumeration value="Conferences"/>
          <xsd:enumeration value="Contracts"/>
          <xsd:enumeration value="Ethics"/>
          <xsd:enumeration value="General"/>
          <xsd:enumeration value="HR"/>
          <xsd:enumeration value="Tax"/>
          <xsd:enumeration value="Trave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12d5d-e9b2-448e-8eb7-60c9384bbf0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0cb785d-7160-4b74-9d38-f0a6b70d7cb5">General</Category>
    <Description0 xmlns="a0cb785d-7160-4b74-9d38-f0a6b70d7cb5">Latest AHRQ slide template (2019)</Description0>
    <Code xmlns="a0cb785d-7160-4b74-9d38-f0a6b70d7cb5" xsi:nil="true"/>
    <PublishingStartDate xmlns="http://schemas.microsoft.com/sharepoint/v3" xsi:nil="true"/>
    <PublishingExpirationDate xmlns="http://schemas.microsoft.com/sharepoint/v3" xsi:nil="true"/>
    <SharedWithUsers xmlns="a8f12d5d-e9b2-448e-8eb7-60c9384bbf01">
      <UserInfo>
        <DisplayName>McNellis, Robert (AHRQ/CEPI)</DisplayName>
        <AccountId>292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21FD6FA-03BA-4177-A609-6A2CEC181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cb785d-7160-4b74-9d38-f0a6b70d7cb5"/>
    <ds:schemaRef ds:uri="a8f12d5d-e9b2-448e-8eb7-60c9384bbf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FD5E93-1318-4E91-9213-8A6D4DA09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42A41A-D2EC-4387-A3D7-1BDDEC0CF04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a8f12d5d-e9b2-448e-8eb7-60c9384bbf01"/>
    <ds:schemaRef ds:uri="http://purl.org/dc/terms/"/>
    <ds:schemaRef ds:uri="a0cb785d-7160-4b74-9d38-f0a6b70d7cb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Office Theme</vt:lpstr>
      <vt:lpstr>Custom Design</vt:lpstr>
      <vt:lpstr>Title of Presentation</vt:lpstr>
      <vt:lpstr>PowerPoint Presentation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AHRQ Slide Template</dc:title>
  <dc:creator>DHHS; "Agency for Healthcare Research and Quality (AHRQ)"</dc:creator>
  <cp:keywords>Template</cp:keywords>
  <cp:lastModifiedBy>Ramage, Kathryn (AHRQ/OC) (CTR)</cp:lastModifiedBy>
  <cp:revision>40</cp:revision>
  <dcterms:created xsi:type="dcterms:W3CDTF">2013-09-03T18:05:51Z</dcterms:created>
  <dcterms:modified xsi:type="dcterms:W3CDTF">2022-07-01T12:09:05Z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0x010100656C468EA908FC459FF48D4BCDEC4D78</vt:lpwstr>
  </property>
</Properties>
</file>