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3"/>
  </p:notesMasterIdLst>
  <p:handoutMasterIdLst>
    <p:handoutMasterId r:id="rId44"/>
  </p:handoutMasterIdLst>
  <p:sldIdLst>
    <p:sldId id="283" r:id="rId5"/>
    <p:sldId id="284" r:id="rId6"/>
    <p:sldId id="285" r:id="rId7"/>
    <p:sldId id="286" r:id="rId8"/>
    <p:sldId id="321" r:id="rId9"/>
    <p:sldId id="288" r:id="rId10"/>
    <p:sldId id="289" r:id="rId11"/>
    <p:sldId id="290" r:id="rId12"/>
    <p:sldId id="291" r:id="rId13"/>
    <p:sldId id="292" r:id="rId14"/>
    <p:sldId id="293" r:id="rId15"/>
    <p:sldId id="294" r:id="rId16"/>
    <p:sldId id="295" r:id="rId17"/>
    <p:sldId id="296" r:id="rId18"/>
    <p:sldId id="297" r:id="rId19"/>
    <p:sldId id="298" r:id="rId20"/>
    <p:sldId id="299" r:id="rId21"/>
    <p:sldId id="300" r:id="rId22"/>
    <p:sldId id="301" r:id="rId23"/>
    <p:sldId id="302" r:id="rId24"/>
    <p:sldId id="303" r:id="rId25"/>
    <p:sldId id="304" r:id="rId26"/>
    <p:sldId id="305" r:id="rId27"/>
    <p:sldId id="306" r:id="rId28"/>
    <p:sldId id="307" r:id="rId29"/>
    <p:sldId id="308" r:id="rId30"/>
    <p:sldId id="322" r:id="rId31"/>
    <p:sldId id="310" r:id="rId32"/>
    <p:sldId id="311" r:id="rId33"/>
    <p:sldId id="312" r:id="rId34"/>
    <p:sldId id="323" r:id="rId35"/>
    <p:sldId id="324" r:id="rId36"/>
    <p:sldId id="315" r:id="rId37"/>
    <p:sldId id="316" r:id="rId38"/>
    <p:sldId id="317" r:id="rId39"/>
    <p:sldId id="318" r:id="rId40"/>
    <p:sldId id="319" r:id="rId41"/>
    <p:sldId id="320" r:id="rId42"/>
  </p:sldIdLst>
  <p:sldSz cx="12192000" cy="6858000"/>
  <p:notesSz cx="7315200" cy="9601200"/>
  <p:custDataLst>
    <p:tags r:id="rId4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405CE35-8A1A-7E63-8CE7-F052112C4B9E}" name="Stephen Hines" initials="SH" userId="S::stephen_hines@abtassoc.com::3e2db5ec-13f0-4645-864a-2ce08f7e7988" providerId="AD"/>
  <p188:author id="{45400F3E-C0C2-3A39-8BA7-219DF1554BDE}" name="Keya Jacoby" initials="KJ" userId="S::Keya_Jacoby@abtassoc.com::3b882274-e2fc-45d7-a5f0-944cad65d42e" providerId="AD"/>
  <p188:author id="{A42C7D41-43A0-BA8F-4298-BE58043B970A}" name="Bonnett, Doreen (AHRQ/OC)" initials="BD(" userId="S::Doreen.Bonnett@AHRQ.hhs.gov::77f17307-ce04-411b-a4b0-6ba2fde30653" providerId="AD"/>
  <p188:author id="{E132EA7A-A28C-D0F3-B57C-5A0F89134C0B}" name="Stephen Hines" initials="SH" userId="S::Stephen_Hines@abtassoc.com::3e2db5ec-13f0-4645-864a-2ce08f7e798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F277E"/>
    <a:srgbClr val="008EAA"/>
    <a:srgbClr val="C5F5FF"/>
    <a:srgbClr val="FFCE34"/>
    <a:srgbClr val="E6D3F1"/>
    <a:srgbClr val="E2E2E2"/>
    <a:srgbClr val="C9F5FF"/>
    <a:srgbClr val="DBBFEB"/>
    <a:srgbClr val="595959"/>
    <a:srgbClr val="009FC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2" d="100"/>
          <a:sy n="72" d="100"/>
        </p:scale>
        <p:origin x="816" y="60"/>
      </p:cViewPr>
      <p:guideLst>
        <p:guide orient="horz" pos="2160"/>
        <p:guide pos="3840"/>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62" d="100"/>
          <a:sy n="62" d="100"/>
        </p:scale>
        <p:origin x="3139" y="6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50"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ags" Target="tags/tag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4DF6E2F-F8B1-5B31-90AD-162A21948CAA}"/>
              </a:ext>
            </a:extLst>
          </p:cNvPr>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7722F1F3-0617-3490-FFE4-4637517ECE81}"/>
              </a:ext>
            </a:extLst>
          </p:cNvPr>
          <p:cNvSpPr>
            <a:spLocks noGrp="1"/>
          </p:cNvSpPr>
          <p:nvPr>
            <p:ph type="dt" sz="quarter" idx="1"/>
          </p:nvPr>
        </p:nvSpPr>
        <p:spPr>
          <a:xfrm>
            <a:off x="4143375" y="0"/>
            <a:ext cx="3170238" cy="481013"/>
          </a:xfrm>
          <a:prstGeom prst="rect">
            <a:avLst/>
          </a:prstGeom>
        </p:spPr>
        <p:txBody>
          <a:bodyPr vert="horz" lIns="91440" tIns="45720" rIns="91440" bIns="45720" rtlCol="0"/>
          <a:lstStyle>
            <a:lvl1pPr algn="r">
              <a:defRPr sz="1200"/>
            </a:lvl1pPr>
          </a:lstStyle>
          <a:p>
            <a:fld id="{34B854B9-B73B-4C2F-B5F2-804460708027}" type="datetimeFigureOut">
              <a:rPr lang="en-US" smtClean="0"/>
              <a:t>2/14/2024</a:t>
            </a:fld>
            <a:endParaRPr lang="en-US" dirty="0"/>
          </a:p>
        </p:txBody>
      </p:sp>
      <p:sp>
        <p:nvSpPr>
          <p:cNvPr id="4" name="Footer Placeholder 3">
            <a:extLst>
              <a:ext uri="{FF2B5EF4-FFF2-40B4-BE49-F238E27FC236}">
                <a16:creationId xmlns:a16="http://schemas.microsoft.com/office/drawing/2014/main" id="{03ABBAEE-EA66-AB20-14F3-10BE9CEA63AA}"/>
              </a:ext>
            </a:extLst>
          </p:cNvPr>
          <p:cNvSpPr>
            <a:spLocks noGrp="1"/>
          </p:cNvSpPr>
          <p:nvPr>
            <p:ph type="ftr" sz="quarter" idx="2"/>
          </p:nvPr>
        </p:nvSpPr>
        <p:spPr>
          <a:xfrm>
            <a:off x="0" y="9120188"/>
            <a:ext cx="3170238" cy="481012"/>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687C19DF-94F3-C0A0-F24A-5080CB160800}"/>
              </a:ext>
            </a:extLst>
          </p:cNvPr>
          <p:cNvSpPr>
            <a:spLocks noGrp="1"/>
          </p:cNvSpPr>
          <p:nvPr>
            <p:ph type="sldNum" sz="quarter" idx="3"/>
          </p:nvPr>
        </p:nvSpPr>
        <p:spPr>
          <a:xfrm>
            <a:off x="4143375" y="9120188"/>
            <a:ext cx="3170238" cy="481012"/>
          </a:xfrm>
          <a:prstGeom prst="rect">
            <a:avLst/>
          </a:prstGeom>
        </p:spPr>
        <p:txBody>
          <a:bodyPr vert="horz" lIns="91440" tIns="45720" rIns="91440" bIns="45720" rtlCol="0" anchor="b"/>
          <a:lstStyle>
            <a:lvl1pPr algn="r">
              <a:defRPr sz="1200"/>
            </a:lvl1pPr>
          </a:lstStyle>
          <a:p>
            <a:fld id="{94456459-6E92-4446-A5DA-EE5AD4893CAE}" type="slidenum">
              <a:rPr lang="en-US" smtClean="0"/>
              <a:t>‹#›</a:t>
            </a:fld>
            <a:endParaRPr lang="en-US" dirty="0"/>
          </a:p>
        </p:txBody>
      </p:sp>
    </p:spTree>
    <p:extLst>
      <p:ext uri="{BB962C8B-B14F-4D97-AF65-F5344CB8AC3E}">
        <p14:creationId xmlns:p14="http://schemas.microsoft.com/office/powerpoint/2010/main" val="23714110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4143375" y="0"/>
            <a:ext cx="3170238" cy="481013"/>
          </a:xfrm>
          <a:prstGeom prst="rect">
            <a:avLst/>
          </a:prstGeom>
        </p:spPr>
        <p:txBody>
          <a:bodyPr vert="horz" lIns="91440" tIns="45720" rIns="91440" bIns="45720" rtlCol="0"/>
          <a:lstStyle>
            <a:lvl1pPr algn="r">
              <a:defRPr sz="1200"/>
            </a:lvl1pPr>
          </a:lstStyle>
          <a:p>
            <a:fld id="{4874AFE0-712E-4A5B-8D0E-429CC7282D2E}" type="datetimeFigureOut">
              <a:rPr lang="en-US" smtClean="0"/>
              <a:t>2/14/2024</a:t>
            </a:fld>
            <a:endParaRPr lang="en-US" dirty="0"/>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31838" y="4621213"/>
            <a:ext cx="5851525" cy="37798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20188"/>
            <a:ext cx="3170238" cy="481012"/>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4143375" y="9120188"/>
            <a:ext cx="3170238" cy="481012"/>
          </a:xfrm>
          <a:prstGeom prst="rect">
            <a:avLst/>
          </a:prstGeom>
        </p:spPr>
        <p:txBody>
          <a:bodyPr vert="horz" lIns="91440" tIns="45720" rIns="91440" bIns="45720" rtlCol="0" anchor="b"/>
          <a:lstStyle>
            <a:lvl1pPr algn="r">
              <a:defRPr sz="1200"/>
            </a:lvl1pPr>
          </a:lstStyle>
          <a:p>
            <a:fld id="{3E2FAEFB-A42F-4CE9-8897-ECED6EEE8F97}" type="slidenum">
              <a:rPr lang="en-US" smtClean="0"/>
              <a:t>‹#›</a:t>
            </a:fld>
            <a:endParaRPr lang="en-US" dirty="0"/>
          </a:p>
        </p:txBody>
      </p:sp>
    </p:spTree>
    <p:extLst>
      <p:ext uri="{BB962C8B-B14F-4D97-AF65-F5344CB8AC3E}">
        <p14:creationId xmlns:p14="http://schemas.microsoft.com/office/powerpoint/2010/main" val="2216231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4294967295"/>
          </p:nvPr>
        </p:nvSpPr>
        <p:spPr bwMode="auto">
          <a:xfrm>
            <a:off x="4143375" y="9120188"/>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90000"/>
              </a:lnSpc>
              <a:spcBef>
                <a:spcPct val="40000"/>
              </a:spcBef>
              <a:defRPr sz="1400" b="1">
                <a:solidFill>
                  <a:schemeClr val="tx1"/>
                </a:solidFill>
                <a:latin typeface="Arial" pitchFamily="34" charset="0"/>
                <a:ea typeface="ヒラギノ角ゴ Pro W3" pitchFamily="127" charset="-128"/>
              </a:defRPr>
            </a:lvl1pPr>
            <a:lvl2pPr marL="742950" indent="-285750" eaLnBrk="0" hangingPunct="0">
              <a:lnSpc>
                <a:spcPct val="90000"/>
              </a:lnSpc>
              <a:spcBef>
                <a:spcPct val="40000"/>
              </a:spcBef>
              <a:defRPr sz="1400" b="1">
                <a:solidFill>
                  <a:schemeClr val="tx1"/>
                </a:solidFill>
                <a:latin typeface="Arial" pitchFamily="34" charset="0"/>
                <a:ea typeface="ヒラギノ角ゴ Pro W3" pitchFamily="127" charset="-128"/>
              </a:defRPr>
            </a:lvl2pPr>
            <a:lvl3pPr marL="1143000" indent="-228600" eaLnBrk="0" hangingPunct="0">
              <a:lnSpc>
                <a:spcPct val="90000"/>
              </a:lnSpc>
              <a:spcBef>
                <a:spcPct val="40000"/>
              </a:spcBef>
              <a:defRPr sz="1400" b="1">
                <a:solidFill>
                  <a:schemeClr val="tx1"/>
                </a:solidFill>
                <a:latin typeface="Arial" pitchFamily="34" charset="0"/>
                <a:ea typeface="ヒラギノ角ゴ Pro W3" pitchFamily="127" charset="-128"/>
              </a:defRPr>
            </a:lvl3pPr>
            <a:lvl4pPr marL="1600200" indent="-228600" eaLnBrk="0" hangingPunct="0">
              <a:lnSpc>
                <a:spcPct val="90000"/>
              </a:lnSpc>
              <a:spcBef>
                <a:spcPct val="40000"/>
              </a:spcBef>
              <a:defRPr sz="1400" b="1">
                <a:solidFill>
                  <a:schemeClr val="tx1"/>
                </a:solidFill>
                <a:latin typeface="Arial" pitchFamily="34" charset="0"/>
                <a:ea typeface="ヒラギノ角ゴ Pro W3" pitchFamily="127" charset="-128"/>
              </a:defRPr>
            </a:lvl4pPr>
            <a:lvl5pPr marL="2057400" indent="-228600" eaLnBrk="0" hangingPunct="0">
              <a:lnSpc>
                <a:spcPct val="90000"/>
              </a:lnSpc>
              <a:spcBef>
                <a:spcPct val="40000"/>
              </a:spcBef>
              <a:defRPr sz="1400" b="1">
                <a:solidFill>
                  <a:schemeClr val="tx1"/>
                </a:solidFill>
                <a:latin typeface="Arial" pitchFamily="34" charset="0"/>
                <a:ea typeface="ヒラギノ角ゴ Pro W3" pitchFamily="127" charset="-128"/>
              </a:defRPr>
            </a:lvl5pPr>
            <a:lvl6pPr marL="2514600" indent="-2286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6pPr>
            <a:lvl7pPr marL="2971800" indent="-2286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7pPr>
            <a:lvl8pPr marL="3429000" indent="-2286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8pPr>
            <a:lvl9pPr marL="3886200" indent="-2286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9pPr>
          </a:lstStyle>
          <a:p>
            <a:pPr eaLnBrk="1" hangingPunct="1">
              <a:lnSpc>
                <a:spcPct val="100000"/>
              </a:lnSpc>
              <a:spcBef>
                <a:spcPct val="0"/>
              </a:spcBef>
            </a:pPr>
            <a:fld id="{E81CDC0A-CBCC-4BEC-99CF-C8FE8AF016EC}" type="slidenum">
              <a:rPr lang="en-US" altLang="en-US" sz="1800" b="0"/>
              <a:pPr eaLnBrk="1" hangingPunct="1">
                <a:lnSpc>
                  <a:spcPct val="100000"/>
                </a:lnSpc>
                <a:spcBef>
                  <a:spcPct val="0"/>
                </a:spcBef>
              </a:pPr>
              <a:t>3</a:t>
            </a:fld>
            <a:endParaRPr lang="en-US" altLang="en-US" sz="1800" b="0" dirty="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eaLnBrk="1" hangingPunct="1"/>
            <a:endParaRPr lang="en-US" altLang="en-US" sz="1000" dirty="0">
              <a:latin typeface="Arial" pitchFamily="34" charset="0"/>
              <a:ea typeface="ヒラギノ角ゴ Pro W3" pitchFamily="127" charset="-128"/>
            </a:endParaRPr>
          </a:p>
          <a:p>
            <a:pPr eaLnBrk="1" hangingPunct="1"/>
            <a:endParaRPr lang="en-US" altLang="en-US" sz="1000" dirty="0">
              <a:latin typeface="Arial" pitchFamily="34" charset="0"/>
              <a:ea typeface="ヒラギノ角ゴ Pro W3" pitchFamily="127"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4294967295"/>
          </p:nvPr>
        </p:nvSpPr>
        <p:spPr bwMode="auto">
          <a:xfrm>
            <a:off x="4143375" y="9120188"/>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90000"/>
              </a:lnSpc>
              <a:spcBef>
                <a:spcPct val="40000"/>
              </a:spcBef>
              <a:defRPr sz="1400" b="1">
                <a:solidFill>
                  <a:schemeClr val="tx1"/>
                </a:solidFill>
                <a:latin typeface="Arial" pitchFamily="34" charset="0"/>
                <a:ea typeface="ヒラギノ角ゴ Pro W3" pitchFamily="127" charset="-128"/>
              </a:defRPr>
            </a:lvl1pPr>
            <a:lvl2pPr marL="742950" indent="-285750" eaLnBrk="0" hangingPunct="0">
              <a:lnSpc>
                <a:spcPct val="90000"/>
              </a:lnSpc>
              <a:spcBef>
                <a:spcPct val="40000"/>
              </a:spcBef>
              <a:defRPr sz="1400" b="1">
                <a:solidFill>
                  <a:schemeClr val="tx1"/>
                </a:solidFill>
                <a:latin typeface="Arial" pitchFamily="34" charset="0"/>
                <a:ea typeface="ヒラギノ角ゴ Pro W3" pitchFamily="127" charset="-128"/>
              </a:defRPr>
            </a:lvl2pPr>
            <a:lvl3pPr marL="1143000" indent="-228600" eaLnBrk="0" hangingPunct="0">
              <a:lnSpc>
                <a:spcPct val="90000"/>
              </a:lnSpc>
              <a:spcBef>
                <a:spcPct val="40000"/>
              </a:spcBef>
              <a:defRPr sz="1400" b="1">
                <a:solidFill>
                  <a:schemeClr val="tx1"/>
                </a:solidFill>
                <a:latin typeface="Arial" pitchFamily="34" charset="0"/>
                <a:ea typeface="ヒラギノ角ゴ Pro W3" pitchFamily="127" charset="-128"/>
              </a:defRPr>
            </a:lvl3pPr>
            <a:lvl4pPr marL="1600200" indent="-228600" eaLnBrk="0" hangingPunct="0">
              <a:lnSpc>
                <a:spcPct val="90000"/>
              </a:lnSpc>
              <a:spcBef>
                <a:spcPct val="40000"/>
              </a:spcBef>
              <a:defRPr sz="1400" b="1">
                <a:solidFill>
                  <a:schemeClr val="tx1"/>
                </a:solidFill>
                <a:latin typeface="Arial" pitchFamily="34" charset="0"/>
                <a:ea typeface="ヒラギノ角ゴ Pro W3" pitchFamily="127" charset="-128"/>
              </a:defRPr>
            </a:lvl4pPr>
            <a:lvl5pPr marL="2057400" indent="-228600" eaLnBrk="0" hangingPunct="0">
              <a:lnSpc>
                <a:spcPct val="90000"/>
              </a:lnSpc>
              <a:spcBef>
                <a:spcPct val="40000"/>
              </a:spcBef>
              <a:defRPr sz="1400" b="1">
                <a:solidFill>
                  <a:schemeClr val="tx1"/>
                </a:solidFill>
                <a:latin typeface="Arial" pitchFamily="34" charset="0"/>
                <a:ea typeface="ヒラギノ角ゴ Pro W3" pitchFamily="127" charset="-128"/>
              </a:defRPr>
            </a:lvl5pPr>
            <a:lvl6pPr marL="2514600" indent="-2286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6pPr>
            <a:lvl7pPr marL="2971800" indent="-2286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7pPr>
            <a:lvl8pPr marL="3429000" indent="-2286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8pPr>
            <a:lvl9pPr marL="3886200" indent="-2286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9pPr>
          </a:lstStyle>
          <a:p>
            <a:pPr eaLnBrk="1" hangingPunct="1">
              <a:lnSpc>
                <a:spcPct val="100000"/>
              </a:lnSpc>
              <a:spcBef>
                <a:spcPct val="0"/>
              </a:spcBef>
            </a:pPr>
            <a:fld id="{10087701-63EF-4E8F-8830-CE9F2110A31D}" type="slidenum">
              <a:rPr lang="en-US" altLang="en-US" sz="1800" b="0"/>
              <a:pPr eaLnBrk="1" hangingPunct="1">
                <a:lnSpc>
                  <a:spcPct val="100000"/>
                </a:lnSpc>
                <a:spcBef>
                  <a:spcPct val="0"/>
                </a:spcBef>
              </a:pPr>
              <a:t>13</a:t>
            </a:fld>
            <a:endParaRPr lang="en-US" altLang="en-US" sz="1800" b="0" dirty="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eaLnBrk="1" hangingPunct="1"/>
            <a:endParaRPr lang="en-US" altLang="en-US" dirty="0">
              <a:latin typeface="Arial" pitchFamily="34" charset="0"/>
              <a:ea typeface="ヒラギノ角ゴ Pro W3" pitchFamily="127"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4294967295"/>
          </p:nvPr>
        </p:nvSpPr>
        <p:spPr bwMode="auto">
          <a:xfrm>
            <a:off x="4143375" y="9120188"/>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90000"/>
              </a:lnSpc>
              <a:spcBef>
                <a:spcPct val="40000"/>
              </a:spcBef>
              <a:defRPr sz="1400" b="1">
                <a:solidFill>
                  <a:schemeClr val="tx1"/>
                </a:solidFill>
                <a:latin typeface="Arial" pitchFamily="34" charset="0"/>
                <a:ea typeface="ヒラギノ角ゴ Pro W3" pitchFamily="127" charset="-128"/>
              </a:defRPr>
            </a:lvl1pPr>
            <a:lvl2pPr marL="742950" indent="-285750" eaLnBrk="0" hangingPunct="0">
              <a:lnSpc>
                <a:spcPct val="90000"/>
              </a:lnSpc>
              <a:spcBef>
                <a:spcPct val="40000"/>
              </a:spcBef>
              <a:defRPr sz="1400" b="1">
                <a:solidFill>
                  <a:schemeClr val="tx1"/>
                </a:solidFill>
                <a:latin typeface="Arial" pitchFamily="34" charset="0"/>
                <a:ea typeface="ヒラギノ角ゴ Pro W3" pitchFamily="127" charset="-128"/>
              </a:defRPr>
            </a:lvl2pPr>
            <a:lvl3pPr marL="1143000" indent="-228600" eaLnBrk="0" hangingPunct="0">
              <a:lnSpc>
                <a:spcPct val="90000"/>
              </a:lnSpc>
              <a:spcBef>
                <a:spcPct val="40000"/>
              </a:spcBef>
              <a:defRPr sz="1400" b="1">
                <a:solidFill>
                  <a:schemeClr val="tx1"/>
                </a:solidFill>
                <a:latin typeface="Arial" pitchFamily="34" charset="0"/>
                <a:ea typeface="ヒラギノ角ゴ Pro W3" pitchFamily="127" charset="-128"/>
              </a:defRPr>
            </a:lvl3pPr>
            <a:lvl4pPr marL="1600200" indent="-228600" eaLnBrk="0" hangingPunct="0">
              <a:lnSpc>
                <a:spcPct val="90000"/>
              </a:lnSpc>
              <a:spcBef>
                <a:spcPct val="40000"/>
              </a:spcBef>
              <a:defRPr sz="1400" b="1">
                <a:solidFill>
                  <a:schemeClr val="tx1"/>
                </a:solidFill>
                <a:latin typeface="Arial" pitchFamily="34" charset="0"/>
                <a:ea typeface="ヒラギノ角ゴ Pro W3" pitchFamily="127" charset="-128"/>
              </a:defRPr>
            </a:lvl4pPr>
            <a:lvl5pPr marL="2057400" indent="-228600" eaLnBrk="0" hangingPunct="0">
              <a:lnSpc>
                <a:spcPct val="90000"/>
              </a:lnSpc>
              <a:spcBef>
                <a:spcPct val="40000"/>
              </a:spcBef>
              <a:defRPr sz="1400" b="1">
                <a:solidFill>
                  <a:schemeClr val="tx1"/>
                </a:solidFill>
                <a:latin typeface="Arial" pitchFamily="34" charset="0"/>
                <a:ea typeface="ヒラギノ角ゴ Pro W3" pitchFamily="127" charset="-128"/>
              </a:defRPr>
            </a:lvl5pPr>
            <a:lvl6pPr marL="2514600" indent="-2286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6pPr>
            <a:lvl7pPr marL="2971800" indent="-2286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7pPr>
            <a:lvl8pPr marL="3429000" indent="-2286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8pPr>
            <a:lvl9pPr marL="3886200" indent="-2286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9pPr>
          </a:lstStyle>
          <a:p>
            <a:pPr eaLnBrk="1" hangingPunct="1">
              <a:lnSpc>
                <a:spcPct val="100000"/>
              </a:lnSpc>
              <a:spcBef>
                <a:spcPct val="0"/>
              </a:spcBef>
            </a:pPr>
            <a:fld id="{90650208-D7CD-49A1-9C1D-4AD7C3FB1A98}" type="slidenum">
              <a:rPr lang="en-US" altLang="en-US" sz="1800" b="0"/>
              <a:pPr eaLnBrk="1" hangingPunct="1">
                <a:lnSpc>
                  <a:spcPct val="100000"/>
                </a:lnSpc>
                <a:spcBef>
                  <a:spcPct val="0"/>
                </a:spcBef>
              </a:pPr>
              <a:t>14</a:t>
            </a:fld>
            <a:endParaRPr lang="en-US" altLang="en-US" sz="1800" b="0" dirty="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eaLnBrk="1" hangingPunct="1"/>
            <a:endParaRPr lang="en-US" altLang="en-US" dirty="0">
              <a:latin typeface="Arial" pitchFamily="34" charset="0"/>
              <a:ea typeface="ヒラギノ角ゴ Pro W3" pitchFamily="127"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4294967295"/>
          </p:nvPr>
        </p:nvSpPr>
        <p:spPr bwMode="auto">
          <a:xfrm>
            <a:off x="4143375" y="9120188"/>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90000"/>
              </a:lnSpc>
              <a:spcBef>
                <a:spcPct val="40000"/>
              </a:spcBef>
              <a:defRPr sz="1400" b="1">
                <a:solidFill>
                  <a:schemeClr val="tx1"/>
                </a:solidFill>
                <a:latin typeface="Arial" pitchFamily="34" charset="0"/>
                <a:ea typeface="ヒラギノ角ゴ Pro W3" pitchFamily="127" charset="-128"/>
              </a:defRPr>
            </a:lvl1pPr>
            <a:lvl2pPr marL="742950" indent="-285750" eaLnBrk="0" hangingPunct="0">
              <a:lnSpc>
                <a:spcPct val="90000"/>
              </a:lnSpc>
              <a:spcBef>
                <a:spcPct val="40000"/>
              </a:spcBef>
              <a:defRPr sz="1400" b="1">
                <a:solidFill>
                  <a:schemeClr val="tx1"/>
                </a:solidFill>
                <a:latin typeface="Arial" pitchFamily="34" charset="0"/>
                <a:ea typeface="ヒラギノ角ゴ Pro W3" pitchFamily="127" charset="-128"/>
              </a:defRPr>
            </a:lvl2pPr>
            <a:lvl3pPr marL="1143000" indent="-228600" eaLnBrk="0" hangingPunct="0">
              <a:lnSpc>
                <a:spcPct val="90000"/>
              </a:lnSpc>
              <a:spcBef>
                <a:spcPct val="40000"/>
              </a:spcBef>
              <a:defRPr sz="1400" b="1">
                <a:solidFill>
                  <a:schemeClr val="tx1"/>
                </a:solidFill>
                <a:latin typeface="Arial" pitchFamily="34" charset="0"/>
                <a:ea typeface="ヒラギノ角ゴ Pro W3" pitchFamily="127" charset="-128"/>
              </a:defRPr>
            </a:lvl3pPr>
            <a:lvl4pPr marL="1600200" indent="-228600" eaLnBrk="0" hangingPunct="0">
              <a:lnSpc>
                <a:spcPct val="90000"/>
              </a:lnSpc>
              <a:spcBef>
                <a:spcPct val="40000"/>
              </a:spcBef>
              <a:defRPr sz="1400" b="1">
                <a:solidFill>
                  <a:schemeClr val="tx1"/>
                </a:solidFill>
                <a:latin typeface="Arial" pitchFamily="34" charset="0"/>
                <a:ea typeface="ヒラギノ角ゴ Pro W3" pitchFamily="127" charset="-128"/>
              </a:defRPr>
            </a:lvl4pPr>
            <a:lvl5pPr marL="2057400" indent="-228600" eaLnBrk="0" hangingPunct="0">
              <a:lnSpc>
                <a:spcPct val="90000"/>
              </a:lnSpc>
              <a:spcBef>
                <a:spcPct val="40000"/>
              </a:spcBef>
              <a:defRPr sz="1400" b="1">
                <a:solidFill>
                  <a:schemeClr val="tx1"/>
                </a:solidFill>
                <a:latin typeface="Arial" pitchFamily="34" charset="0"/>
                <a:ea typeface="ヒラギノ角ゴ Pro W3" pitchFamily="127" charset="-128"/>
              </a:defRPr>
            </a:lvl5pPr>
            <a:lvl6pPr marL="2514600" indent="-2286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6pPr>
            <a:lvl7pPr marL="2971800" indent="-2286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7pPr>
            <a:lvl8pPr marL="3429000" indent="-2286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8pPr>
            <a:lvl9pPr marL="3886200" indent="-2286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9pPr>
          </a:lstStyle>
          <a:p>
            <a:pPr eaLnBrk="1" hangingPunct="1">
              <a:lnSpc>
                <a:spcPct val="100000"/>
              </a:lnSpc>
              <a:spcBef>
                <a:spcPct val="0"/>
              </a:spcBef>
            </a:pPr>
            <a:fld id="{49E5CC64-7311-40F5-B39C-202FEDC2E628}" type="slidenum">
              <a:rPr lang="en-US" altLang="en-US" sz="1800" b="0"/>
              <a:pPr eaLnBrk="1" hangingPunct="1">
                <a:lnSpc>
                  <a:spcPct val="100000"/>
                </a:lnSpc>
                <a:spcBef>
                  <a:spcPct val="0"/>
                </a:spcBef>
              </a:pPr>
              <a:t>15</a:t>
            </a:fld>
            <a:endParaRPr lang="en-US" altLang="en-US" sz="1800" b="0" dirty="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eaLnBrk="1" hangingPunct="1"/>
            <a:endParaRPr lang="en-US" altLang="en-US" dirty="0">
              <a:latin typeface="Arial" pitchFamily="34" charset="0"/>
              <a:ea typeface="ヒラギノ角ゴ Pro W3" pitchFamily="127"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4294967295"/>
          </p:nvPr>
        </p:nvSpPr>
        <p:spPr bwMode="auto">
          <a:xfrm>
            <a:off x="4143375" y="9120188"/>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90000"/>
              </a:lnSpc>
              <a:spcBef>
                <a:spcPct val="40000"/>
              </a:spcBef>
              <a:defRPr sz="1400" b="1">
                <a:solidFill>
                  <a:schemeClr val="tx1"/>
                </a:solidFill>
                <a:latin typeface="Arial" pitchFamily="34" charset="0"/>
                <a:ea typeface="ヒラギノ角ゴ Pro W3" pitchFamily="127" charset="-128"/>
              </a:defRPr>
            </a:lvl1pPr>
            <a:lvl2pPr marL="742950" indent="-285750" eaLnBrk="0" hangingPunct="0">
              <a:lnSpc>
                <a:spcPct val="90000"/>
              </a:lnSpc>
              <a:spcBef>
                <a:spcPct val="40000"/>
              </a:spcBef>
              <a:defRPr sz="1400" b="1">
                <a:solidFill>
                  <a:schemeClr val="tx1"/>
                </a:solidFill>
                <a:latin typeface="Arial" pitchFamily="34" charset="0"/>
                <a:ea typeface="ヒラギノ角ゴ Pro W3" pitchFamily="127" charset="-128"/>
              </a:defRPr>
            </a:lvl2pPr>
            <a:lvl3pPr marL="1143000" indent="-228600" eaLnBrk="0" hangingPunct="0">
              <a:lnSpc>
                <a:spcPct val="90000"/>
              </a:lnSpc>
              <a:spcBef>
                <a:spcPct val="40000"/>
              </a:spcBef>
              <a:defRPr sz="1400" b="1">
                <a:solidFill>
                  <a:schemeClr val="tx1"/>
                </a:solidFill>
                <a:latin typeface="Arial" pitchFamily="34" charset="0"/>
                <a:ea typeface="ヒラギノ角ゴ Pro W3" pitchFamily="127" charset="-128"/>
              </a:defRPr>
            </a:lvl3pPr>
            <a:lvl4pPr marL="1600200" indent="-228600" eaLnBrk="0" hangingPunct="0">
              <a:lnSpc>
                <a:spcPct val="90000"/>
              </a:lnSpc>
              <a:spcBef>
                <a:spcPct val="40000"/>
              </a:spcBef>
              <a:defRPr sz="1400" b="1">
                <a:solidFill>
                  <a:schemeClr val="tx1"/>
                </a:solidFill>
                <a:latin typeface="Arial" pitchFamily="34" charset="0"/>
                <a:ea typeface="ヒラギノ角ゴ Pro W3" pitchFamily="127" charset="-128"/>
              </a:defRPr>
            </a:lvl4pPr>
            <a:lvl5pPr marL="2057400" indent="-228600" eaLnBrk="0" hangingPunct="0">
              <a:lnSpc>
                <a:spcPct val="90000"/>
              </a:lnSpc>
              <a:spcBef>
                <a:spcPct val="40000"/>
              </a:spcBef>
              <a:defRPr sz="1400" b="1">
                <a:solidFill>
                  <a:schemeClr val="tx1"/>
                </a:solidFill>
                <a:latin typeface="Arial" pitchFamily="34" charset="0"/>
                <a:ea typeface="ヒラギノ角ゴ Pro W3" pitchFamily="127" charset="-128"/>
              </a:defRPr>
            </a:lvl5pPr>
            <a:lvl6pPr marL="2514600" indent="-2286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6pPr>
            <a:lvl7pPr marL="2971800" indent="-2286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7pPr>
            <a:lvl8pPr marL="3429000" indent="-2286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8pPr>
            <a:lvl9pPr marL="3886200" indent="-2286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9pPr>
          </a:lstStyle>
          <a:p>
            <a:pPr eaLnBrk="1" hangingPunct="1">
              <a:lnSpc>
                <a:spcPct val="100000"/>
              </a:lnSpc>
              <a:spcBef>
                <a:spcPct val="0"/>
              </a:spcBef>
            </a:pPr>
            <a:fld id="{957A5B13-C8AC-44E2-8A1A-BF6D4F16F562}" type="slidenum">
              <a:rPr lang="en-US" altLang="en-US" sz="1800" b="0"/>
              <a:pPr eaLnBrk="1" hangingPunct="1">
                <a:lnSpc>
                  <a:spcPct val="100000"/>
                </a:lnSpc>
                <a:spcBef>
                  <a:spcPct val="0"/>
                </a:spcBef>
              </a:pPr>
              <a:t>16</a:t>
            </a:fld>
            <a:endParaRPr lang="en-US" altLang="en-US" sz="1800" b="0" dirty="0"/>
          </a:p>
        </p:txBody>
      </p:sp>
      <p:sp>
        <p:nvSpPr>
          <p:cNvPr id="35843" name="Rectangle 2"/>
          <p:cNvSpPr>
            <a:spLocks noGrp="1" noRot="1" noChangeAspect="1" noChangeArrowheads="1" noTextEdit="1"/>
          </p:cNvSpPr>
          <p:nvPr>
            <p:ph type="sldImg"/>
          </p:nvPr>
        </p:nvSpPr>
        <p:spPr>
          <a:xfrm>
            <a:off x="458788" y="719138"/>
            <a:ext cx="6400800" cy="3600450"/>
          </a:xfrm>
          <a:ln/>
        </p:spPr>
      </p:sp>
      <p:sp>
        <p:nvSpPr>
          <p:cNvPr id="35844" name="Rectangle 3"/>
          <p:cNvSpPr>
            <a:spLocks noGrp="1" noChangeArrowheads="1"/>
          </p:cNvSpPr>
          <p:nvPr>
            <p:ph type="body" idx="1"/>
          </p:nvPr>
        </p:nvSpPr>
        <p:spPr>
          <a:xfrm>
            <a:off x="976313" y="4562475"/>
            <a:ext cx="5362575" cy="4319588"/>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eaLnBrk="1" hangingPunct="1"/>
            <a:endParaRPr lang="en-US" altLang="en-US" sz="1000" dirty="0">
              <a:latin typeface="Arial" pitchFamily="34" charset="0"/>
              <a:ea typeface="ヒラギノ角ゴ Pro W3" pitchFamily="127"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4294967295"/>
          </p:nvPr>
        </p:nvSpPr>
        <p:spPr bwMode="auto">
          <a:xfrm>
            <a:off x="4143375" y="9120188"/>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90000"/>
              </a:lnSpc>
              <a:spcBef>
                <a:spcPct val="40000"/>
              </a:spcBef>
              <a:defRPr sz="1400" b="1">
                <a:solidFill>
                  <a:schemeClr val="tx1"/>
                </a:solidFill>
                <a:latin typeface="Arial" pitchFamily="34" charset="0"/>
                <a:ea typeface="ヒラギノ角ゴ Pro W3" pitchFamily="127" charset="-128"/>
              </a:defRPr>
            </a:lvl1pPr>
            <a:lvl2pPr marL="742950" indent="-285750" eaLnBrk="0" hangingPunct="0">
              <a:lnSpc>
                <a:spcPct val="90000"/>
              </a:lnSpc>
              <a:spcBef>
                <a:spcPct val="40000"/>
              </a:spcBef>
              <a:defRPr sz="1400" b="1">
                <a:solidFill>
                  <a:schemeClr val="tx1"/>
                </a:solidFill>
                <a:latin typeface="Arial" pitchFamily="34" charset="0"/>
                <a:ea typeface="ヒラギノ角ゴ Pro W3" pitchFamily="127" charset="-128"/>
              </a:defRPr>
            </a:lvl2pPr>
            <a:lvl3pPr marL="1143000" indent="-228600" eaLnBrk="0" hangingPunct="0">
              <a:lnSpc>
                <a:spcPct val="90000"/>
              </a:lnSpc>
              <a:spcBef>
                <a:spcPct val="40000"/>
              </a:spcBef>
              <a:defRPr sz="1400" b="1">
                <a:solidFill>
                  <a:schemeClr val="tx1"/>
                </a:solidFill>
                <a:latin typeface="Arial" pitchFamily="34" charset="0"/>
                <a:ea typeface="ヒラギノ角ゴ Pro W3" pitchFamily="127" charset="-128"/>
              </a:defRPr>
            </a:lvl3pPr>
            <a:lvl4pPr marL="1600200" indent="-228600" eaLnBrk="0" hangingPunct="0">
              <a:lnSpc>
                <a:spcPct val="90000"/>
              </a:lnSpc>
              <a:spcBef>
                <a:spcPct val="40000"/>
              </a:spcBef>
              <a:defRPr sz="1400" b="1">
                <a:solidFill>
                  <a:schemeClr val="tx1"/>
                </a:solidFill>
                <a:latin typeface="Arial" pitchFamily="34" charset="0"/>
                <a:ea typeface="ヒラギノ角ゴ Pro W3" pitchFamily="127" charset="-128"/>
              </a:defRPr>
            </a:lvl4pPr>
            <a:lvl5pPr marL="2057400" indent="-228600" eaLnBrk="0" hangingPunct="0">
              <a:lnSpc>
                <a:spcPct val="90000"/>
              </a:lnSpc>
              <a:spcBef>
                <a:spcPct val="40000"/>
              </a:spcBef>
              <a:defRPr sz="1400" b="1">
                <a:solidFill>
                  <a:schemeClr val="tx1"/>
                </a:solidFill>
                <a:latin typeface="Arial" pitchFamily="34" charset="0"/>
                <a:ea typeface="ヒラギノ角ゴ Pro W3" pitchFamily="127" charset="-128"/>
              </a:defRPr>
            </a:lvl5pPr>
            <a:lvl6pPr marL="2514600" indent="-2286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6pPr>
            <a:lvl7pPr marL="2971800" indent="-2286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7pPr>
            <a:lvl8pPr marL="3429000" indent="-2286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8pPr>
            <a:lvl9pPr marL="3886200" indent="-2286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9pPr>
          </a:lstStyle>
          <a:p>
            <a:pPr eaLnBrk="1" hangingPunct="1">
              <a:lnSpc>
                <a:spcPct val="100000"/>
              </a:lnSpc>
              <a:spcBef>
                <a:spcPct val="0"/>
              </a:spcBef>
            </a:pPr>
            <a:fld id="{25111A9B-7857-402A-B598-3A5E6A165BFF}" type="slidenum">
              <a:rPr lang="en-US" altLang="en-US" sz="1800" b="0"/>
              <a:pPr eaLnBrk="1" hangingPunct="1">
                <a:lnSpc>
                  <a:spcPct val="100000"/>
                </a:lnSpc>
                <a:spcBef>
                  <a:spcPct val="0"/>
                </a:spcBef>
              </a:pPr>
              <a:t>17</a:t>
            </a:fld>
            <a:endParaRPr lang="en-US" altLang="en-US" sz="1800" b="0" dirty="0"/>
          </a:p>
        </p:txBody>
      </p:sp>
      <p:sp>
        <p:nvSpPr>
          <p:cNvPr id="36867" name="Rectangle 2"/>
          <p:cNvSpPr>
            <a:spLocks noGrp="1" noRot="1" noChangeAspect="1" noChangeArrowheads="1" noTextEdit="1"/>
          </p:cNvSpPr>
          <p:nvPr>
            <p:ph type="sldImg"/>
          </p:nvPr>
        </p:nvSpPr>
        <p:spPr>
          <a:xfrm>
            <a:off x="458788" y="719138"/>
            <a:ext cx="6400800" cy="3600450"/>
          </a:xfrm>
          <a:ln/>
        </p:spPr>
      </p:sp>
      <p:sp>
        <p:nvSpPr>
          <p:cNvPr id="36868" name="Rectangle 3"/>
          <p:cNvSpPr>
            <a:spLocks noGrp="1" noChangeArrowheads="1"/>
          </p:cNvSpPr>
          <p:nvPr>
            <p:ph type="body" idx="1"/>
          </p:nvPr>
        </p:nvSpPr>
        <p:spPr>
          <a:xfrm>
            <a:off x="536575" y="4562475"/>
            <a:ext cx="6315075" cy="4319588"/>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eaLnBrk="1" hangingPunct="1"/>
            <a:endParaRPr lang="en-US" altLang="en-US" sz="1000" dirty="0">
              <a:latin typeface="Arial" pitchFamily="34" charset="0"/>
              <a:ea typeface="ヒラギノ角ゴ Pro W3" pitchFamily="127"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4294967295"/>
          </p:nvPr>
        </p:nvSpPr>
        <p:spPr bwMode="auto">
          <a:xfrm>
            <a:off x="4143375" y="9120188"/>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90000"/>
              </a:lnSpc>
              <a:spcBef>
                <a:spcPct val="40000"/>
              </a:spcBef>
              <a:defRPr sz="1400" b="1">
                <a:solidFill>
                  <a:schemeClr val="tx1"/>
                </a:solidFill>
                <a:latin typeface="Arial" pitchFamily="34" charset="0"/>
                <a:ea typeface="ヒラギノ角ゴ Pro W3" pitchFamily="127" charset="-128"/>
              </a:defRPr>
            </a:lvl1pPr>
            <a:lvl2pPr marL="742950" indent="-285750" eaLnBrk="0" hangingPunct="0">
              <a:lnSpc>
                <a:spcPct val="90000"/>
              </a:lnSpc>
              <a:spcBef>
                <a:spcPct val="40000"/>
              </a:spcBef>
              <a:defRPr sz="1400" b="1">
                <a:solidFill>
                  <a:schemeClr val="tx1"/>
                </a:solidFill>
                <a:latin typeface="Arial" pitchFamily="34" charset="0"/>
                <a:ea typeface="ヒラギノ角ゴ Pro W3" pitchFamily="127" charset="-128"/>
              </a:defRPr>
            </a:lvl2pPr>
            <a:lvl3pPr marL="1143000" indent="-228600" eaLnBrk="0" hangingPunct="0">
              <a:lnSpc>
                <a:spcPct val="90000"/>
              </a:lnSpc>
              <a:spcBef>
                <a:spcPct val="40000"/>
              </a:spcBef>
              <a:defRPr sz="1400" b="1">
                <a:solidFill>
                  <a:schemeClr val="tx1"/>
                </a:solidFill>
                <a:latin typeface="Arial" pitchFamily="34" charset="0"/>
                <a:ea typeface="ヒラギノ角ゴ Pro W3" pitchFamily="127" charset="-128"/>
              </a:defRPr>
            </a:lvl3pPr>
            <a:lvl4pPr marL="1600200" indent="-228600" eaLnBrk="0" hangingPunct="0">
              <a:lnSpc>
                <a:spcPct val="90000"/>
              </a:lnSpc>
              <a:spcBef>
                <a:spcPct val="40000"/>
              </a:spcBef>
              <a:defRPr sz="1400" b="1">
                <a:solidFill>
                  <a:schemeClr val="tx1"/>
                </a:solidFill>
                <a:latin typeface="Arial" pitchFamily="34" charset="0"/>
                <a:ea typeface="ヒラギノ角ゴ Pro W3" pitchFamily="127" charset="-128"/>
              </a:defRPr>
            </a:lvl4pPr>
            <a:lvl5pPr marL="2057400" indent="-228600" eaLnBrk="0" hangingPunct="0">
              <a:lnSpc>
                <a:spcPct val="90000"/>
              </a:lnSpc>
              <a:spcBef>
                <a:spcPct val="40000"/>
              </a:spcBef>
              <a:defRPr sz="1400" b="1">
                <a:solidFill>
                  <a:schemeClr val="tx1"/>
                </a:solidFill>
                <a:latin typeface="Arial" pitchFamily="34" charset="0"/>
                <a:ea typeface="ヒラギノ角ゴ Pro W3" pitchFamily="127" charset="-128"/>
              </a:defRPr>
            </a:lvl5pPr>
            <a:lvl6pPr marL="2514600" indent="-2286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6pPr>
            <a:lvl7pPr marL="2971800" indent="-2286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7pPr>
            <a:lvl8pPr marL="3429000" indent="-2286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8pPr>
            <a:lvl9pPr marL="3886200" indent="-2286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9pPr>
          </a:lstStyle>
          <a:p>
            <a:pPr eaLnBrk="1" hangingPunct="1">
              <a:lnSpc>
                <a:spcPct val="100000"/>
              </a:lnSpc>
              <a:spcBef>
                <a:spcPct val="0"/>
              </a:spcBef>
            </a:pPr>
            <a:fld id="{D0755C6B-13EA-4967-B38D-4E368425ADBB}" type="slidenum">
              <a:rPr lang="en-US" altLang="en-US" sz="1800" b="0"/>
              <a:pPr eaLnBrk="1" hangingPunct="1">
                <a:lnSpc>
                  <a:spcPct val="100000"/>
                </a:lnSpc>
                <a:spcBef>
                  <a:spcPct val="0"/>
                </a:spcBef>
              </a:pPr>
              <a:t>18</a:t>
            </a:fld>
            <a:endParaRPr lang="en-US" altLang="en-US" sz="1800" b="0" dirty="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eaLnBrk="1" hangingPunct="1"/>
            <a:endParaRPr lang="en-US" altLang="en-US" sz="1000" dirty="0">
              <a:latin typeface="Arial" pitchFamily="34" charset="0"/>
              <a:ea typeface="ヒラギノ角ゴ Pro W3" pitchFamily="127"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4294967295"/>
          </p:nvPr>
        </p:nvSpPr>
        <p:spPr bwMode="auto">
          <a:xfrm>
            <a:off x="4143375" y="9120188"/>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90000"/>
              </a:lnSpc>
              <a:spcBef>
                <a:spcPct val="40000"/>
              </a:spcBef>
              <a:defRPr sz="1400" b="1">
                <a:solidFill>
                  <a:schemeClr val="tx1"/>
                </a:solidFill>
                <a:latin typeface="Arial" pitchFamily="34" charset="0"/>
                <a:ea typeface="ヒラギノ角ゴ Pro W3" pitchFamily="127" charset="-128"/>
              </a:defRPr>
            </a:lvl1pPr>
            <a:lvl2pPr marL="742950" indent="-285750" eaLnBrk="0" hangingPunct="0">
              <a:lnSpc>
                <a:spcPct val="90000"/>
              </a:lnSpc>
              <a:spcBef>
                <a:spcPct val="40000"/>
              </a:spcBef>
              <a:defRPr sz="1400" b="1">
                <a:solidFill>
                  <a:schemeClr val="tx1"/>
                </a:solidFill>
                <a:latin typeface="Arial" pitchFamily="34" charset="0"/>
                <a:ea typeface="ヒラギノ角ゴ Pro W3" pitchFamily="127" charset="-128"/>
              </a:defRPr>
            </a:lvl2pPr>
            <a:lvl3pPr marL="1143000" indent="-228600" eaLnBrk="0" hangingPunct="0">
              <a:lnSpc>
                <a:spcPct val="90000"/>
              </a:lnSpc>
              <a:spcBef>
                <a:spcPct val="40000"/>
              </a:spcBef>
              <a:defRPr sz="1400" b="1">
                <a:solidFill>
                  <a:schemeClr val="tx1"/>
                </a:solidFill>
                <a:latin typeface="Arial" pitchFamily="34" charset="0"/>
                <a:ea typeface="ヒラギノ角ゴ Pro W3" pitchFamily="127" charset="-128"/>
              </a:defRPr>
            </a:lvl3pPr>
            <a:lvl4pPr marL="1600200" indent="-228600" eaLnBrk="0" hangingPunct="0">
              <a:lnSpc>
                <a:spcPct val="90000"/>
              </a:lnSpc>
              <a:spcBef>
                <a:spcPct val="40000"/>
              </a:spcBef>
              <a:defRPr sz="1400" b="1">
                <a:solidFill>
                  <a:schemeClr val="tx1"/>
                </a:solidFill>
                <a:latin typeface="Arial" pitchFamily="34" charset="0"/>
                <a:ea typeface="ヒラギノ角ゴ Pro W3" pitchFamily="127" charset="-128"/>
              </a:defRPr>
            </a:lvl4pPr>
            <a:lvl5pPr marL="2057400" indent="-228600" eaLnBrk="0" hangingPunct="0">
              <a:lnSpc>
                <a:spcPct val="90000"/>
              </a:lnSpc>
              <a:spcBef>
                <a:spcPct val="40000"/>
              </a:spcBef>
              <a:defRPr sz="1400" b="1">
                <a:solidFill>
                  <a:schemeClr val="tx1"/>
                </a:solidFill>
                <a:latin typeface="Arial" pitchFamily="34" charset="0"/>
                <a:ea typeface="ヒラギノ角ゴ Pro W3" pitchFamily="127" charset="-128"/>
              </a:defRPr>
            </a:lvl5pPr>
            <a:lvl6pPr marL="2514600" indent="-2286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6pPr>
            <a:lvl7pPr marL="2971800" indent="-2286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7pPr>
            <a:lvl8pPr marL="3429000" indent="-2286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8pPr>
            <a:lvl9pPr marL="3886200" indent="-2286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9pPr>
          </a:lstStyle>
          <a:p>
            <a:pPr eaLnBrk="1" hangingPunct="1">
              <a:lnSpc>
                <a:spcPct val="100000"/>
              </a:lnSpc>
              <a:spcBef>
                <a:spcPct val="0"/>
              </a:spcBef>
            </a:pPr>
            <a:fld id="{9B9E0D53-C2CD-4AD5-B3DC-035E7888F531}" type="slidenum">
              <a:rPr lang="en-US" altLang="en-US" sz="1800" b="0"/>
              <a:pPr eaLnBrk="1" hangingPunct="1">
                <a:lnSpc>
                  <a:spcPct val="100000"/>
                </a:lnSpc>
                <a:spcBef>
                  <a:spcPct val="0"/>
                </a:spcBef>
              </a:pPr>
              <a:t>22</a:t>
            </a:fld>
            <a:endParaRPr lang="en-US" altLang="en-US" sz="1800" b="0" dirty="0"/>
          </a:p>
        </p:txBody>
      </p:sp>
      <p:sp>
        <p:nvSpPr>
          <p:cNvPr id="26627" name="Rectangle 2"/>
          <p:cNvSpPr>
            <a:spLocks noGrp="1" noRot="1" noChangeAspect="1" noChangeArrowheads="1" noTextEdit="1"/>
          </p:cNvSpPr>
          <p:nvPr>
            <p:ph type="sldImg"/>
          </p:nvPr>
        </p:nvSpPr>
        <p:spPr>
          <a:xfrm>
            <a:off x="457200" y="717550"/>
            <a:ext cx="6402388" cy="3602038"/>
          </a:xfrm>
          <a:ln/>
        </p:spPr>
      </p:sp>
      <p:sp>
        <p:nvSpPr>
          <p:cNvPr id="26628" name="Rectangle 3"/>
          <p:cNvSpPr>
            <a:spLocks noGrp="1" noChangeArrowheads="1"/>
          </p:cNvSpPr>
          <p:nvPr>
            <p:ph type="body" idx="1"/>
          </p:nvPr>
        </p:nvSpPr>
        <p:spPr>
          <a:xfrm>
            <a:off x="977900" y="4562475"/>
            <a:ext cx="5359400" cy="432117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eaLnBrk="1" hangingPunct="1"/>
            <a:endParaRPr lang="en-US" altLang="en-US" dirty="0">
              <a:latin typeface="Arial" pitchFamily="34" charset="0"/>
              <a:ea typeface="ヒラギノ角ゴ Pro W3" pitchFamily="127"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4294967295"/>
          </p:nvPr>
        </p:nvSpPr>
        <p:spPr bwMode="auto">
          <a:xfrm>
            <a:off x="4143375" y="9120188"/>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90000"/>
              </a:lnSpc>
              <a:spcBef>
                <a:spcPct val="40000"/>
              </a:spcBef>
              <a:defRPr sz="1400" b="1">
                <a:solidFill>
                  <a:schemeClr val="tx1"/>
                </a:solidFill>
                <a:latin typeface="Arial" pitchFamily="34" charset="0"/>
                <a:ea typeface="ヒラギノ角ゴ Pro W3" pitchFamily="127" charset="-128"/>
              </a:defRPr>
            </a:lvl1pPr>
            <a:lvl2pPr marL="742950" indent="-285750" eaLnBrk="0" hangingPunct="0">
              <a:lnSpc>
                <a:spcPct val="90000"/>
              </a:lnSpc>
              <a:spcBef>
                <a:spcPct val="40000"/>
              </a:spcBef>
              <a:defRPr sz="1400" b="1">
                <a:solidFill>
                  <a:schemeClr val="tx1"/>
                </a:solidFill>
                <a:latin typeface="Arial" pitchFamily="34" charset="0"/>
                <a:ea typeface="ヒラギノ角ゴ Pro W3" pitchFamily="127" charset="-128"/>
              </a:defRPr>
            </a:lvl2pPr>
            <a:lvl3pPr marL="1143000" indent="-228600" eaLnBrk="0" hangingPunct="0">
              <a:lnSpc>
                <a:spcPct val="90000"/>
              </a:lnSpc>
              <a:spcBef>
                <a:spcPct val="40000"/>
              </a:spcBef>
              <a:defRPr sz="1400" b="1">
                <a:solidFill>
                  <a:schemeClr val="tx1"/>
                </a:solidFill>
                <a:latin typeface="Arial" pitchFamily="34" charset="0"/>
                <a:ea typeface="ヒラギノ角ゴ Pro W3" pitchFamily="127" charset="-128"/>
              </a:defRPr>
            </a:lvl3pPr>
            <a:lvl4pPr marL="1600200" indent="-228600" eaLnBrk="0" hangingPunct="0">
              <a:lnSpc>
                <a:spcPct val="90000"/>
              </a:lnSpc>
              <a:spcBef>
                <a:spcPct val="40000"/>
              </a:spcBef>
              <a:defRPr sz="1400" b="1">
                <a:solidFill>
                  <a:schemeClr val="tx1"/>
                </a:solidFill>
                <a:latin typeface="Arial" pitchFamily="34" charset="0"/>
                <a:ea typeface="ヒラギノ角ゴ Pro W3" pitchFamily="127" charset="-128"/>
              </a:defRPr>
            </a:lvl4pPr>
            <a:lvl5pPr marL="2057400" indent="-228600" eaLnBrk="0" hangingPunct="0">
              <a:lnSpc>
                <a:spcPct val="90000"/>
              </a:lnSpc>
              <a:spcBef>
                <a:spcPct val="40000"/>
              </a:spcBef>
              <a:defRPr sz="1400" b="1">
                <a:solidFill>
                  <a:schemeClr val="tx1"/>
                </a:solidFill>
                <a:latin typeface="Arial" pitchFamily="34" charset="0"/>
                <a:ea typeface="ヒラギノ角ゴ Pro W3" pitchFamily="127" charset="-128"/>
              </a:defRPr>
            </a:lvl5pPr>
            <a:lvl6pPr marL="2514600" indent="-2286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6pPr>
            <a:lvl7pPr marL="2971800" indent="-2286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7pPr>
            <a:lvl8pPr marL="3429000" indent="-2286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8pPr>
            <a:lvl9pPr marL="3886200" indent="-2286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9pPr>
          </a:lstStyle>
          <a:p>
            <a:pPr eaLnBrk="1" hangingPunct="1">
              <a:lnSpc>
                <a:spcPct val="100000"/>
              </a:lnSpc>
              <a:spcBef>
                <a:spcPct val="0"/>
              </a:spcBef>
            </a:pPr>
            <a:fld id="{B503CB9B-9CF8-4A47-AAD8-1E9255B4E7EC}" type="slidenum">
              <a:rPr lang="en-US" altLang="en-US" sz="1800" b="0"/>
              <a:pPr eaLnBrk="1" hangingPunct="1">
                <a:lnSpc>
                  <a:spcPct val="100000"/>
                </a:lnSpc>
                <a:spcBef>
                  <a:spcPct val="0"/>
                </a:spcBef>
              </a:pPr>
              <a:t>27</a:t>
            </a:fld>
            <a:endParaRPr lang="en-US" altLang="en-US" sz="1800" b="0" dirty="0"/>
          </a:p>
        </p:txBody>
      </p:sp>
      <p:sp>
        <p:nvSpPr>
          <p:cNvPr id="27651" name="Rectangle 2"/>
          <p:cNvSpPr>
            <a:spLocks noGrp="1" noRot="1" noChangeAspect="1" noChangeArrowheads="1" noTextEdit="1"/>
          </p:cNvSpPr>
          <p:nvPr>
            <p:ph type="sldImg"/>
          </p:nvPr>
        </p:nvSpPr>
        <p:spPr>
          <a:xfrm>
            <a:off x="457200" y="717550"/>
            <a:ext cx="6402388" cy="3602038"/>
          </a:xfrm>
          <a:ln/>
        </p:spPr>
      </p:sp>
      <p:sp>
        <p:nvSpPr>
          <p:cNvPr id="27652" name="Rectangle 3"/>
          <p:cNvSpPr>
            <a:spLocks noGrp="1" noChangeArrowheads="1"/>
          </p:cNvSpPr>
          <p:nvPr>
            <p:ph type="body" idx="1"/>
          </p:nvPr>
        </p:nvSpPr>
        <p:spPr>
          <a:xfrm>
            <a:off x="977900" y="4562475"/>
            <a:ext cx="5359400" cy="432117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eaLnBrk="1" hangingPunct="1"/>
            <a:endParaRPr lang="en-US" altLang="en-US" dirty="0">
              <a:latin typeface="Arial" pitchFamily="34" charset="0"/>
              <a:ea typeface="ヒラギノ角ゴ Pro W3" pitchFamily="127"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4294967295"/>
          </p:nvPr>
        </p:nvSpPr>
        <p:spPr bwMode="auto">
          <a:xfrm>
            <a:off x="4143375" y="9120188"/>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90000"/>
              </a:lnSpc>
              <a:spcBef>
                <a:spcPct val="40000"/>
              </a:spcBef>
              <a:defRPr sz="1400" b="1">
                <a:solidFill>
                  <a:schemeClr val="tx1"/>
                </a:solidFill>
                <a:latin typeface="Arial" pitchFamily="34" charset="0"/>
                <a:ea typeface="ヒラギノ角ゴ Pro W3" pitchFamily="127" charset="-128"/>
              </a:defRPr>
            </a:lvl1pPr>
            <a:lvl2pPr marL="742950" indent="-285750" eaLnBrk="0" hangingPunct="0">
              <a:lnSpc>
                <a:spcPct val="90000"/>
              </a:lnSpc>
              <a:spcBef>
                <a:spcPct val="40000"/>
              </a:spcBef>
              <a:defRPr sz="1400" b="1">
                <a:solidFill>
                  <a:schemeClr val="tx1"/>
                </a:solidFill>
                <a:latin typeface="Arial" pitchFamily="34" charset="0"/>
                <a:ea typeface="ヒラギノ角ゴ Pro W3" pitchFamily="127" charset="-128"/>
              </a:defRPr>
            </a:lvl2pPr>
            <a:lvl3pPr marL="1143000" indent="-228600" eaLnBrk="0" hangingPunct="0">
              <a:lnSpc>
                <a:spcPct val="90000"/>
              </a:lnSpc>
              <a:spcBef>
                <a:spcPct val="40000"/>
              </a:spcBef>
              <a:defRPr sz="1400" b="1">
                <a:solidFill>
                  <a:schemeClr val="tx1"/>
                </a:solidFill>
                <a:latin typeface="Arial" pitchFamily="34" charset="0"/>
                <a:ea typeface="ヒラギノ角ゴ Pro W3" pitchFamily="127" charset="-128"/>
              </a:defRPr>
            </a:lvl3pPr>
            <a:lvl4pPr marL="1600200" indent="-228600" eaLnBrk="0" hangingPunct="0">
              <a:lnSpc>
                <a:spcPct val="90000"/>
              </a:lnSpc>
              <a:spcBef>
                <a:spcPct val="40000"/>
              </a:spcBef>
              <a:defRPr sz="1400" b="1">
                <a:solidFill>
                  <a:schemeClr val="tx1"/>
                </a:solidFill>
                <a:latin typeface="Arial" pitchFamily="34" charset="0"/>
                <a:ea typeface="ヒラギノ角ゴ Pro W3" pitchFamily="127" charset="-128"/>
              </a:defRPr>
            </a:lvl4pPr>
            <a:lvl5pPr marL="2057400" indent="-228600" eaLnBrk="0" hangingPunct="0">
              <a:lnSpc>
                <a:spcPct val="90000"/>
              </a:lnSpc>
              <a:spcBef>
                <a:spcPct val="40000"/>
              </a:spcBef>
              <a:defRPr sz="1400" b="1">
                <a:solidFill>
                  <a:schemeClr val="tx1"/>
                </a:solidFill>
                <a:latin typeface="Arial" pitchFamily="34" charset="0"/>
                <a:ea typeface="ヒラギノ角ゴ Pro W3" pitchFamily="127" charset="-128"/>
              </a:defRPr>
            </a:lvl5pPr>
            <a:lvl6pPr marL="2514600" indent="-2286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6pPr>
            <a:lvl7pPr marL="2971800" indent="-2286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7pPr>
            <a:lvl8pPr marL="3429000" indent="-2286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8pPr>
            <a:lvl9pPr marL="3886200" indent="-2286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9pPr>
          </a:lstStyle>
          <a:p>
            <a:pPr eaLnBrk="1" hangingPunct="1">
              <a:lnSpc>
                <a:spcPct val="100000"/>
              </a:lnSpc>
              <a:spcBef>
                <a:spcPct val="0"/>
              </a:spcBef>
            </a:pPr>
            <a:fld id="{B503CB9B-9CF8-4A47-AAD8-1E9255B4E7EC}" type="slidenum">
              <a:rPr lang="en-US" altLang="en-US" sz="1800" b="0"/>
              <a:pPr eaLnBrk="1" hangingPunct="1">
                <a:lnSpc>
                  <a:spcPct val="100000"/>
                </a:lnSpc>
                <a:spcBef>
                  <a:spcPct val="0"/>
                </a:spcBef>
              </a:pPr>
              <a:t>28</a:t>
            </a:fld>
            <a:endParaRPr lang="en-US" altLang="en-US" sz="1800" b="0" dirty="0"/>
          </a:p>
        </p:txBody>
      </p:sp>
      <p:sp>
        <p:nvSpPr>
          <p:cNvPr id="27651" name="Rectangle 2"/>
          <p:cNvSpPr>
            <a:spLocks noGrp="1" noRot="1" noChangeAspect="1" noChangeArrowheads="1" noTextEdit="1"/>
          </p:cNvSpPr>
          <p:nvPr>
            <p:ph type="sldImg"/>
          </p:nvPr>
        </p:nvSpPr>
        <p:spPr>
          <a:xfrm>
            <a:off x="457200" y="717550"/>
            <a:ext cx="6402388" cy="3602038"/>
          </a:xfrm>
          <a:ln/>
        </p:spPr>
      </p:sp>
      <p:sp>
        <p:nvSpPr>
          <p:cNvPr id="27652" name="Rectangle 3"/>
          <p:cNvSpPr>
            <a:spLocks noGrp="1" noChangeArrowheads="1"/>
          </p:cNvSpPr>
          <p:nvPr>
            <p:ph type="body" idx="1"/>
          </p:nvPr>
        </p:nvSpPr>
        <p:spPr>
          <a:xfrm>
            <a:off x="977900" y="4562475"/>
            <a:ext cx="5359400" cy="432117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eaLnBrk="1" hangingPunct="1"/>
            <a:endParaRPr lang="en-US" altLang="en-US" dirty="0">
              <a:latin typeface="Arial" pitchFamily="34" charset="0"/>
              <a:ea typeface="ヒラギノ角ゴ Pro W3" pitchFamily="127" charset="-128"/>
            </a:endParaRPr>
          </a:p>
        </p:txBody>
      </p:sp>
    </p:spTree>
    <p:extLst>
      <p:ext uri="{BB962C8B-B14F-4D97-AF65-F5344CB8AC3E}">
        <p14:creationId xmlns:p14="http://schemas.microsoft.com/office/powerpoint/2010/main" val="8286269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2FAEFB-A42F-4CE9-8897-ECED6EEE8F97}" type="slidenum">
              <a:rPr lang="en-US" smtClean="0"/>
              <a:t>31</a:t>
            </a:fld>
            <a:endParaRPr lang="en-US" dirty="0"/>
          </a:p>
        </p:txBody>
      </p:sp>
    </p:spTree>
    <p:extLst>
      <p:ext uri="{BB962C8B-B14F-4D97-AF65-F5344CB8AC3E}">
        <p14:creationId xmlns:p14="http://schemas.microsoft.com/office/powerpoint/2010/main" val="41371009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4294967295"/>
          </p:nvPr>
        </p:nvSpPr>
        <p:spPr bwMode="auto">
          <a:xfrm>
            <a:off x="4143375" y="9120188"/>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90000"/>
              </a:lnSpc>
              <a:spcBef>
                <a:spcPct val="40000"/>
              </a:spcBef>
              <a:defRPr sz="1400" b="1">
                <a:solidFill>
                  <a:schemeClr val="tx1"/>
                </a:solidFill>
                <a:latin typeface="Arial" pitchFamily="34" charset="0"/>
                <a:ea typeface="ヒラギノ角ゴ Pro W3" pitchFamily="127" charset="-128"/>
              </a:defRPr>
            </a:lvl1pPr>
            <a:lvl2pPr marL="742950" indent="-285750" eaLnBrk="0" hangingPunct="0">
              <a:lnSpc>
                <a:spcPct val="90000"/>
              </a:lnSpc>
              <a:spcBef>
                <a:spcPct val="40000"/>
              </a:spcBef>
              <a:defRPr sz="1400" b="1">
                <a:solidFill>
                  <a:schemeClr val="tx1"/>
                </a:solidFill>
                <a:latin typeface="Arial" pitchFamily="34" charset="0"/>
                <a:ea typeface="ヒラギノ角ゴ Pro W3" pitchFamily="127" charset="-128"/>
              </a:defRPr>
            </a:lvl2pPr>
            <a:lvl3pPr marL="1143000" indent="-228600" eaLnBrk="0" hangingPunct="0">
              <a:lnSpc>
                <a:spcPct val="90000"/>
              </a:lnSpc>
              <a:spcBef>
                <a:spcPct val="40000"/>
              </a:spcBef>
              <a:defRPr sz="1400" b="1">
                <a:solidFill>
                  <a:schemeClr val="tx1"/>
                </a:solidFill>
                <a:latin typeface="Arial" pitchFamily="34" charset="0"/>
                <a:ea typeface="ヒラギノ角ゴ Pro W3" pitchFamily="127" charset="-128"/>
              </a:defRPr>
            </a:lvl3pPr>
            <a:lvl4pPr marL="1600200" indent="-228600" eaLnBrk="0" hangingPunct="0">
              <a:lnSpc>
                <a:spcPct val="90000"/>
              </a:lnSpc>
              <a:spcBef>
                <a:spcPct val="40000"/>
              </a:spcBef>
              <a:defRPr sz="1400" b="1">
                <a:solidFill>
                  <a:schemeClr val="tx1"/>
                </a:solidFill>
                <a:latin typeface="Arial" pitchFamily="34" charset="0"/>
                <a:ea typeface="ヒラギノ角ゴ Pro W3" pitchFamily="127" charset="-128"/>
              </a:defRPr>
            </a:lvl4pPr>
            <a:lvl5pPr marL="2057400" indent="-228600" eaLnBrk="0" hangingPunct="0">
              <a:lnSpc>
                <a:spcPct val="90000"/>
              </a:lnSpc>
              <a:spcBef>
                <a:spcPct val="40000"/>
              </a:spcBef>
              <a:defRPr sz="1400" b="1">
                <a:solidFill>
                  <a:schemeClr val="tx1"/>
                </a:solidFill>
                <a:latin typeface="Arial" pitchFamily="34" charset="0"/>
                <a:ea typeface="ヒラギノ角ゴ Pro W3" pitchFamily="127" charset="-128"/>
              </a:defRPr>
            </a:lvl5pPr>
            <a:lvl6pPr marL="2514600" indent="-2286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6pPr>
            <a:lvl7pPr marL="2971800" indent="-2286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7pPr>
            <a:lvl8pPr marL="3429000" indent="-2286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8pPr>
            <a:lvl9pPr marL="3886200" indent="-2286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9pPr>
          </a:lstStyle>
          <a:p>
            <a:pPr eaLnBrk="1" hangingPunct="1">
              <a:lnSpc>
                <a:spcPct val="100000"/>
              </a:lnSpc>
              <a:spcBef>
                <a:spcPct val="0"/>
              </a:spcBef>
            </a:pPr>
            <a:fld id="{CAE53776-F18F-4162-B7E1-3608A0B313E9}" type="slidenum">
              <a:rPr lang="en-US" altLang="en-US" sz="1800" b="0"/>
              <a:pPr eaLnBrk="1" hangingPunct="1">
                <a:lnSpc>
                  <a:spcPct val="100000"/>
                </a:lnSpc>
                <a:spcBef>
                  <a:spcPct val="0"/>
                </a:spcBef>
              </a:pPr>
              <a:t>4</a:t>
            </a:fld>
            <a:endParaRPr lang="en-US" altLang="en-US" sz="1800" b="0" dirty="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xfrm>
            <a:off x="350838" y="4560888"/>
            <a:ext cx="6521450" cy="4319587"/>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eaLnBrk="1" hangingPunct="1"/>
            <a:endParaRPr lang="en-US" altLang="en-US" sz="1000" dirty="0">
              <a:latin typeface="Arial" pitchFamily="34" charset="0"/>
              <a:ea typeface="ヒラギノ角ゴ Pro W3" pitchFamily="127" charset="-128"/>
            </a:endParaRPr>
          </a:p>
          <a:p>
            <a:pPr eaLnBrk="1" hangingPunct="1"/>
            <a:endParaRPr lang="en-US" altLang="en-US" sz="1000" dirty="0">
              <a:latin typeface="Arial" pitchFamily="34" charset="0"/>
              <a:ea typeface="ヒラギノ角ゴ Pro W3" pitchFamily="127" charset="-128"/>
            </a:endParaRPr>
          </a:p>
          <a:p>
            <a:pPr eaLnBrk="1" hangingPunct="1"/>
            <a:endParaRPr lang="en-US" altLang="en-US" sz="1000" dirty="0">
              <a:latin typeface="Arial" pitchFamily="34" charset="0"/>
              <a:ea typeface="ヒラギノ角ゴ Pro W3" pitchFamily="127" charset="-128"/>
            </a:endParaRPr>
          </a:p>
          <a:p>
            <a:pPr eaLnBrk="1" hangingPunct="1"/>
            <a:endParaRPr lang="en-US" altLang="en-US" sz="1000" dirty="0">
              <a:latin typeface="Arial" pitchFamily="34" charset="0"/>
              <a:ea typeface="ヒラギノ角ゴ Pro W3" pitchFamily="127"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4294967295"/>
          </p:nvPr>
        </p:nvSpPr>
        <p:spPr bwMode="auto">
          <a:xfrm>
            <a:off x="4143375" y="9120188"/>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90000"/>
              </a:lnSpc>
              <a:spcBef>
                <a:spcPct val="40000"/>
              </a:spcBef>
              <a:defRPr sz="1400" b="1">
                <a:solidFill>
                  <a:schemeClr val="tx1"/>
                </a:solidFill>
                <a:latin typeface="Arial" pitchFamily="34" charset="0"/>
                <a:ea typeface="ヒラギノ角ゴ Pro W3" pitchFamily="127" charset="-128"/>
              </a:defRPr>
            </a:lvl1pPr>
            <a:lvl2pPr marL="742950" indent="-285750" eaLnBrk="0" hangingPunct="0">
              <a:lnSpc>
                <a:spcPct val="90000"/>
              </a:lnSpc>
              <a:spcBef>
                <a:spcPct val="40000"/>
              </a:spcBef>
              <a:defRPr sz="1400" b="1">
                <a:solidFill>
                  <a:schemeClr val="tx1"/>
                </a:solidFill>
                <a:latin typeface="Arial" pitchFamily="34" charset="0"/>
                <a:ea typeface="ヒラギノ角ゴ Pro W3" pitchFamily="127" charset="-128"/>
              </a:defRPr>
            </a:lvl2pPr>
            <a:lvl3pPr marL="1143000" indent="-228600" eaLnBrk="0" hangingPunct="0">
              <a:lnSpc>
                <a:spcPct val="90000"/>
              </a:lnSpc>
              <a:spcBef>
                <a:spcPct val="40000"/>
              </a:spcBef>
              <a:defRPr sz="1400" b="1">
                <a:solidFill>
                  <a:schemeClr val="tx1"/>
                </a:solidFill>
                <a:latin typeface="Arial" pitchFamily="34" charset="0"/>
                <a:ea typeface="ヒラギノ角ゴ Pro W3" pitchFamily="127" charset="-128"/>
              </a:defRPr>
            </a:lvl3pPr>
            <a:lvl4pPr marL="1600200" indent="-228600" eaLnBrk="0" hangingPunct="0">
              <a:lnSpc>
                <a:spcPct val="90000"/>
              </a:lnSpc>
              <a:spcBef>
                <a:spcPct val="40000"/>
              </a:spcBef>
              <a:defRPr sz="1400" b="1">
                <a:solidFill>
                  <a:schemeClr val="tx1"/>
                </a:solidFill>
                <a:latin typeface="Arial" pitchFamily="34" charset="0"/>
                <a:ea typeface="ヒラギノ角ゴ Pro W3" pitchFamily="127" charset="-128"/>
              </a:defRPr>
            </a:lvl4pPr>
            <a:lvl5pPr marL="2057400" indent="-228600" eaLnBrk="0" hangingPunct="0">
              <a:lnSpc>
                <a:spcPct val="90000"/>
              </a:lnSpc>
              <a:spcBef>
                <a:spcPct val="40000"/>
              </a:spcBef>
              <a:defRPr sz="1400" b="1">
                <a:solidFill>
                  <a:schemeClr val="tx1"/>
                </a:solidFill>
                <a:latin typeface="Arial" pitchFamily="34" charset="0"/>
                <a:ea typeface="ヒラギノ角ゴ Pro W3" pitchFamily="127" charset="-128"/>
              </a:defRPr>
            </a:lvl5pPr>
            <a:lvl6pPr marL="2514600" indent="-2286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6pPr>
            <a:lvl7pPr marL="2971800" indent="-2286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7pPr>
            <a:lvl8pPr marL="3429000" indent="-2286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8pPr>
            <a:lvl9pPr marL="3886200" indent="-2286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9pPr>
          </a:lstStyle>
          <a:p>
            <a:pPr eaLnBrk="1" hangingPunct="1">
              <a:lnSpc>
                <a:spcPct val="100000"/>
              </a:lnSpc>
              <a:spcBef>
                <a:spcPct val="0"/>
              </a:spcBef>
            </a:pPr>
            <a:fld id="{8E9ED3E9-3EB4-400F-9A28-E951F1248A2B}" type="slidenum">
              <a:rPr lang="en-US" altLang="en-US" sz="1800" b="0"/>
              <a:pPr eaLnBrk="1" hangingPunct="1">
                <a:lnSpc>
                  <a:spcPct val="100000"/>
                </a:lnSpc>
                <a:spcBef>
                  <a:spcPct val="0"/>
                </a:spcBef>
              </a:pPr>
              <a:t>33</a:t>
            </a:fld>
            <a:endParaRPr lang="en-US" altLang="en-US" sz="1800" b="0" dirty="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eaLnBrk="1" hangingPunct="1"/>
            <a:endParaRPr lang="en-US" altLang="en-US" dirty="0">
              <a:latin typeface="Arial" pitchFamily="34" charset="0"/>
              <a:ea typeface="ヒラギノ角ゴ Pro W3" pitchFamily="127"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eaLnBrk="1" hangingPunct="1"/>
            <a:endParaRPr lang="en-US" altLang="en-US" sz="1000" dirty="0">
              <a:latin typeface="Arial" pitchFamily="34" charset="0"/>
              <a:ea typeface="ヒラギノ角ゴ Pro W3" pitchFamily="127"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4294967295"/>
          </p:nvPr>
        </p:nvSpPr>
        <p:spPr bwMode="auto">
          <a:xfrm>
            <a:off x="4143375" y="9120188"/>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90000"/>
              </a:lnSpc>
              <a:spcBef>
                <a:spcPct val="40000"/>
              </a:spcBef>
              <a:defRPr sz="1400" b="1">
                <a:solidFill>
                  <a:schemeClr val="tx1"/>
                </a:solidFill>
                <a:latin typeface="Arial" pitchFamily="34" charset="0"/>
                <a:ea typeface="ヒラギノ角ゴ Pro W3" pitchFamily="127" charset="-128"/>
              </a:defRPr>
            </a:lvl1pPr>
            <a:lvl2pPr marL="742950" indent="-285750" eaLnBrk="0" hangingPunct="0">
              <a:lnSpc>
                <a:spcPct val="90000"/>
              </a:lnSpc>
              <a:spcBef>
                <a:spcPct val="40000"/>
              </a:spcBef>
              <a:defRPr sz="1400" b="1">
                <a:solidFill>
                  <a:schemeClr val="tx1"/>
                </a:solidFill>
                <a:latin typeface="Arial" pitchFamily="34" charset="0"/>
                <a:ea typeface="ヒラギノ角ゴ Pro W3" pitchFamily="127" charset="-128"/>
              </a:defRPr>
            </a:lvl2pPr>
            <a:lvl3pPr marL="1143000" indent="-228600" eaLnBrk="0" hangingPunct="0">
              <a:lnSpc>
                <a:spcPct val="90000"/>
              </a:lnSpc>
              <a:spcBef>
                <a:spcPct val="40000"/>
              </a:spcBef>
              <a:defRPr sz="1400" b="1">
                <a:solidFill>
                  <a:schemeClr val="tx1"/>
                </a:solidFill>
                <a:latin typeface="Arial" pitchFamily="34" charset="0"/>
                <a:ea typeface="ヒラギノ角ゴ Pro W3" pitchFamily="127" charset="-128"/>
              </a:defRPr>
            </a:lvl3pPr>
            <a:lvl4pPr marL="1600200" indent="-228600" eaLnBrk="0" hangingPunct="0">
              <a:lnSpc>
                <a:spcPct val="90000"/>
              </a:lnSpc>
              <a:spcBef>
                <a:spcPct val="40000"/>
              </a:spcBef>
              <a:defRPr sz="1400" b="1">
                <a:solidFill>
                  <a:schemeClr val="tx1"/>
                </a:solidFill>
                <a:latin typeface="Arial" pitchFamily="34" charset="0"/>
                <a:ea typeface="ヒラギノ角ゴ Pro W3" pitchFamily="127" charset="-128"/>
              </a:defRPr>
            </a:lvl4pPr>
            <a:lvl5pPr marL="2057400" indent="-228600" eaLnBrk="0" hangingPunct="0">
              <a:lnSpc>
                <a:spcPct val="90000"/>
              </a:lnSpc>
              <a:spcBef>
                <a:spcPct val="40000"/>
              </a:spcBef>
              <a:defRPr sz="1400" b="1">
                <a:solidFill>
                  <a:schemeClr val="tx1"/>
                </a:solidFill>
                <a:latin typeface="Arial" pitchFamily="34" charset="0"/>
                <a:ea typeface="ヒラギノ角ゴ Pro W3" pitchFamily="127" charset="-128"/>
              </a:defRPr>
            </a:lvl5pPr>
            <a:lvl6pPr marL="2514600" indent="-2286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6pPr>
            <a:lvl7pPr marL="2971800" indent="-2286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7pPr>
            <a:lvl8pPr marL="3429000" indent="-2286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8pPr>
            <a:lvl9pPr marL="3886200" indent="-2286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9pPr>
          </a:lstStyle>
          <a:p>
            <a:pPr eaLnBrk="1" hangingPunct="1">
              <a:lnSpc>
                <a:spcPct val="100000"/>
              </a:lnSpc>
              <a:spcBef>
                <a:spcPct val="0"/>
              </a:spcBef>
            </a:pPr>
            <a:fld id="{24A621F5-2B9B-4D3A-A1B8-FFD5277455F4}" type="slidenum">
              <a:rPr lang="en-US" altLang="en-US" sz="1800" b="0"/>
              <a:pPr eaLnBrk="1" hangingPunct="1">
                <a:lnSpc>
                  <a:spcPct val="100000"/>
                </a:lnSpc>
                <a:spcBef>
                  <a:spcPct val="0"/>
                </a:spcBef>
              </a:pPr>
              <a:t>5</a:t>
            </a:fld>
            <a:endParaRPr lang="en-US" altLang="en-US" sz="1800" b="0" dirty="0"/>
          </a:p>
        </p:txBody>
      </p:sp>
      <p:sp>
        <p:nvSpPr>
          <p:cNvPr id="25603" name="Rectangle 2"/>
          <p:cNvSpPr>
            <a:spLocks noGrp="1" noRot="1" noChangeAspect="1" noChangeArrowheads="1" noTextEdit="1"/>
          </p:cNvSpPr>
          <p:nvPr>
            <p:ph type="sldImg"/>
          </p:nvPr>
        </p:nvSpPr>
        <p:spPr>
          <a:xfrm>
            <a:off x="458788" y="719138"/>
            <a:ext cx="6400800" cy="3600450"/>
          </a:xfrm>
          <a:ln/>
        </p:spPr>
      </p:sp>
      <p:sp>
        <p:nvSpPr>
          <p:cNvPr id="25604" name="Rectangle 3"/>
          <p:cNvSpPr>
            <a:spLocks noGrp="1" noChangeArrowheads="1"/>
          </p:cNvSpPr>
          <p:nvPr>
            <p:ph type="body" idx="1"/>
          </p:nvPr>
        </p:nvSpPr>
        <p:spPr>
          <a:xfrm>
            <a:off x="646113" y="4562475"/>
            <a:ext cx="5692775" cy="4319588"/>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eaLnBrk="1" hangingPunct="1"/>
            <a:endParaRPr lang="en-US" altLang="en-US" sz="1000" dirty="0">
              <a:latin typeface="Arial" pitchFamily="34" charset="0"/>
              <a:ea typeface="ヒラギノ角ゴ Pro W3" pitchFamily="127"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4294967295"/>
          </p:nvPr>
        </p:nvSpPr>
        <p:spPr bwMode="auto">
          <a:xfrm>
            <a:off x="4143375" y="9120188"/>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90000"/>
              </a:lnSpc>
              <a:spcBef>
                <a:spcPct val="40000"/>
              </a:spcBef>
              <a:defRPr sz="1400" b="1">
                <a:solidFill>
                  <a:schemeClr val="tx1"/>
                </a:solidFill>
                <a:latin typeface="Arial" pitchFamily="34" charset="0"/>
                <a:ea typeface="ヒラギノ角ゴ Pro W3" pitchFamily="127" charset="-128"/>
              </a:defRPr>
            </a:lvl1pPr>
            <a:lvl2pPr marL="742950" indent="-285750" eaLnBrk="0" hangingPunct="0">
              <a:lnSpc>
                <a:spcPct val="90000"/>
              </a:lnSpc>
              <a:spcBef>
                <a:spcPct val="40000"/>
              </a:spcBef>
              <a:defRPr sz="1400" b="1">
                <a:solidFill>
                  <a:schemeClr val="tx1"/>
                </a:solidFill>
                <a:latin typeface="Arial" pitchFamily="34" charset="0"/>
                <a:ea typeface="ヒラギノ角ゴ Pro W3" pitchFamily="127" charset="-128"/>
              </a:defRPr>
            </a:lvl2pPr>
            <a:lvl3pPr marL="1143000" indent="-228600" eaLnBrk="0" hangingPunct="0">
              <a:lnSpc>
                <a:spcPct val="90000"/>
              </a:lnSpc>
              <a:spcBef>
                <a:spcPct val="40000"/>
              </a:spcBef>
              <a:defRPr sz="1400" b="1">
                <a:solidFill>
                  <a:schemeClr val="tx1"/>
                </a:solidFill>
                <a:latin typeface="Arial" pitchFamily="34" charset="0"/>
                <a:ea typeface="ヒラギノ角ゴ Pro W3" pitchFamily="127" charset="-128"/>
              </a:defRPr>
            </a:lvl3pPr>
            <a:lvl4pPr marL="1600200" indent="-228600" eaLnBrk="0" hangingPunct="0">
              <a:lnSpc>
                <a:spcPct val="90000"/>
              </a:lnSpc>
              <a:spcBef>
                <a:spcPct val="40000"/>
              </a:spcBef>
              <a:defRPr sz="1400" b="1">
                <a:solidFill>
                  <a:schemeClr val="tx1"/>
                </a:solidFill>
                <a:latin typeface="Arial" pitchFamily="34" charset="0"/>
                <a:ea typeface="ヒラギノ角ゴ Pro W3" pitchFamily="127" charset="-128"/>
              </a:defRPr>
            </a:lvl4pPr>
            <a:lvl5pPr marL="2057400" indent="-228600" eaLnBrk="0" hangingPunct="0">
              <a:lnSpc>
                <a:spcPct val="90000"/>
              </a:lnSpc>
              <a:spcBef>
                <a:spcPct val="40000"/>
              </a:spcBef>
              <a:defRPr sz="1400" b="1">
                <a:solidFill>
                  <a:schemeClr val="tx1"/>
                </a:solidFill>
                <a:latin typeface="Arial" pitchFamily="34" charset="0"/>
                <a:ea typeface="ヒラギノ角ゴ Pro W3" pitchFamily="127" charset="-128"/>
              </a:defRPr>
            </a:lvl5pPr>
            <a:lvl6pPr marL="2514600" indent="-2286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6pPr>
            <a:lvl7pPr marL="2971800" indent="-2286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7pPr>
            <a:lvl8pPr marL="3429000" indent="-2286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8pPr>
            <a:lvl9pPr marL="3886200" indent="-2286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9pPr>
          </a:lstStyle>
          <a:p>
            <a:pPr eaLnBrk="1" hangingPunct="1">
              <a:lnSpc>
                <a:spcPct val="100000"/>
              </a:lnSpc>
              <a:spcBef>
                <a:spcPct val="0"/>
              </a:spcBef>
            </a:pPr>
            <a:fld id="{24A621F5-2B9B-4D3A-A1B8-FFD5277455F4}" type="slidenum">
              <a:rPr lang="en-US" altLang="en-US" sz="1800" b="0"/>
              <a:pPr eaLnBrk="1" hangingPunct="1">
                <a:lnSpc>
                  <a:spcPct val="100000"/>
                </a:lnSpc>
                <a:spcBef>
                  <a:spcPct val="0"/>
                </a:spcBef>
              </a:pPr>
              <a:t>6</a:t>
            </a:fld>
            <a:endParaRPr lang="en-US" altLang="en-US" sz="1800" b="0" dirty="0"/>
          </a:p>
        </p:txBody>
      </p:sp>
      <p:sp>
        <p:nvSpPr>
          <p:cNvPr id="25603" name="Rectangle 2"/>
          <p:cNvSpPr>
            <a:spLocks noGrp="1" noRot="1" noChangeAspect="1" noChangeArrowheads="1" noTextEdit="1"/>
          </p:cNvSpPr>
          <p:nvPr>
            <p:ph type="sldImg"/>
          </p:nvPr>
        </p:nvSpPr>
        <p:spPr>
          <a:xfrm>
            <a:off x="458788" y="719138"/>
            <a:ext cx="6400800" cy="3600450"/>
          </a:xfrm>
          <a:ln/>
        </p:spPr>
      </p:sp>
      <p:sp>
        <p:nvSpPr>
          <p:cNvPr id="25604" name="Rectangle 3"/>
          <p:cNvSpPr>
            <a:spLocks noGrp="1" noChangeArrowheads="1"/>
          </p:cNvSpPr>
          <p:nvPr>
            <p:ph type="body" idx="1"/>
          </p:nvPr>
        </p:nvSpPr>
        <p:spPr>
          <a:xfrm>
            <a:off x="646113" y="4562475"/>
            <a:ext cx="5692775" cy="4319588"/>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eaLnBrk="1" hangingPunct="1"/>
            <a:endParaRPr lang="en-US" altLang="en-US" sz="1000" dirty="0">
              <a:latin typeface="Arial" pitchFamily="34" charset="0"/>
              <a:ea typeface="ヒラギノ角ゴ Pro W3" pitchFamily="127" charset="-128"/>
            </a:endParaRPr>
          </a:p>
        </p:txBody>
      </p:sp>
    </p:spTree>
    <p:extLst>
      <p:ext uri="{BB962C8B-B14F-4D97-AF65-F5344CB8AC3E}">
        <p14:creationId xmlns:p14="http://schemas.microsoft.com/office/powerpoint/2010/main" val="15491464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4294967295"/>
          </p:nvPr>
        </p:nvSpPr>
        <p:spPr bwMode="auto">
          <a:xfrm>
            <a:off x="4143375" y="9120188"/>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90000"/>
              </a:lnSpc>
              <a:spcBef>
                <a:spcPct val="40000"/>
              </a:spcBef>
              <a:defRPr sz="1400" b="1">
                <a:solidFill>
                  <a:schemeClr val="tx1"/>
                </a:solidFill>
                <a:latin typeface="Arial" pitchFamily="34" charset="0"/>
                <a:ea typeface="ヒラギノ角ゴ Pro W3" pitchFamily="127" charset="-128"/>
              </a:defRPr>
            </a:lvl1pPr>
            <a:lvl2pPr marL="742950" indent="-285750" eaLnBrk="0" hangingPunct="0">
              <a:lnSpc>
                <a:spcPct val="90000"/>
              </a:lnSpc>
              <a:spcBef>
                <a:spcPct val="40000"/>
              </a:spcBef>
              <a:defRPr sz="1400" b="1">
                <a:solidFill>
                  <a:schemeClr val="tx1"/>
                </a:solidFill>
                <a:latin typeface="Arial" pitchFamily="34" charset="0"/>
                <a:ea typeface="ヒラギノ角ゴ Pro W3" pitchFamily="127" charset="-128"/>
              </a:defRPr>
            </a:lvl2pPr>
            <a:lvl3pPr marL="1143000" indent="-228600" eaLnBrk="0" hangingPunct="0">
              <a:lnSpc>
                <a:spcPct val="90000"/>
              </a:lnSpc>
              <a:spcBef>
                <a:spcPct val="40000"/>
              </a:spcBef>
              <a:defRPr sz="1400" b="1">
                <a:solidFill>
                  <a:schemeClr val="tx1"/>
                </a:solidFill>
                <a:latin typeface="Arial" pitchFamily="34" charset="0"/>
                <a:ea typeface="ヒラギノ角ゴ Pro W3" pitchFamily="127" charset="-128"/>
              </a:defRPr>
            </a:lvl3pPr>
            <a:lvl4pPr marL="1600200" indent="-228600" eaLnBrk="0" hangingPunct="0">
              <a:lnSpc>
                <a:spcPct val="90000"/>
              </a:lnSpc>
              <a:spcBef>
                <a:spcPct val="40000"/>
              </a:spcBef>
              <a:defRPr sz="1400" b="1">
                <a:solidFill>
                  <a:schemeClr val="tx1"/>
                </a:solidFill>
                <a:latin typeface="Arial" pitchFamily="34" charset="0"/>
                <a:ea typeface="ヒラギノ角ゴ Pro W3" pitchFamily="127" charset="-128"/>
              </a:defRPr>
            </a:lvl4pPr>
            <a:lvl5pPr marL="2057400" indent="-228600" eaLnBrk="0" hangingPunct="0">
              <a:lnSpc>
                <a:spcPct val="90000"/>
              </a:lnSpc>
              <a:spcBef>
                <a:spcPct val="40000"/>
              </a:spcBef>
              <a:defRPr sz="1400" b="1">
                <a:solidFill>
                  <a:schemeClr val="tx1"/>
                </a:solidFill>
                <a:latin typeface="Arial" pitchFamily="34" charset="0"/>
                <a:ea typeface="ヒラギノ角ゴ Pro W3" pitchFamily="127" charset="-128"/>
              </a:defRPr>
            </a:lvl5pPr>
            <a:lvl6pPr marL="2514600" indent="-2286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6pPr>
            <a:lvl7pPr marL="2971800" indent="-2286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7pPr>
            <a:lvl8pPr marL="3429000" indent="-2286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8pPr>
            <a:lvl9pPr marL="3886200" indent="-2286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9pPr>
          </a:lstStyle>
          <a:p>
            <a:pPr eaLnBrk="1" hangingPunct="1">
              <a:lnSpc>
                <a:spcPct val="100000"/>
              </a:lnSpc>
              <a:spcBef>
                <a:spcPct val="0"/>
              </a:spcBef>
            </a:pPr>
            <a:fld id="{B1C8855C-4561-4F04-92EF-B44FAF4BBE71}" type="slidenum">
              <a:rPr lang="en-US" altLang="en-US" sz="1800" b="0"/>
              <a:pPr eaLnBrk="1" hangingPunct="1">
                <a:lnSpc>
                  <a:spcPct val="100000"/>
                </a:lnSpc>
                <a:spcBef>
                  <a:spcPct val="0"/>
                </a:spcBef>
              </a:pPr>
              <a:t>7</a:t>
            </a:fld>
            <a:endParaRPr lang="en-US" altLang="en-US" sz="1800" b="0" dirty="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xfrm>
            <a:off x="333375" y="4560888"/>
            <a:ext cx="6684963" cy="4319587"/>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eaLnBrk="1" hangingPunct="1"/>
            <a:endParaRPr lang="en-US" altLang="en-US" sz="900" dirty="0">
              <a:latin typeface="Arial" pitchFamily="34" charset="0"/>
              <a:ea typeface="ヒラギノ角ゴ Pro W3" pitchFamily="127"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4294967295"/>
          </p:nvPr>
        </p:nvSpPr>
        <p:spPr bwMode="auto">
          <a:xfrm>
            <a:off x="4143375" y="9120188"/>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90000"/>
              </a:lnSpc>
              <a:spcBef>
                <a:spcPct val="40000"/>
              </a:spcBef>
              <a:defRPr sz="1400" b="1">
                <a:solidFill>
                  <a:schemeClr val="tx1"/>
                </a:solidFill>
                <a:latin typeface="Arial" pitchFamily="34" charset="0"/>
                <a:ea typeface="ヒラギノ角ゴ Pro W3" pitchFamily="127" charset="-128"/>
              </a:defRPr>
            </a:lvl1pPr>
            <a:lvl2pPr marL="742950" indent="-285750" eaLnBrk="0" hangingPunct="0">
              <a:lnSpc>
                <a:spcPct val="90000"/>
              </a:lnSpc>
              <a:spcBef>
                <a:spcPct val="40000"/>
              </a:spcBef>
              <a:defRPr sz="1400" b="1">
                <a:solidFill>
                  <a:schemeClr val="tx1"/>
                </a:solidFill>
                <a:latin typeface="Arial" pitchFamily="34" charset="0"/>
                <a:ea typeface="ヒラギノ角ゴ Pro W3" pitchFamily="127" charset="-128"/>
              </a:defRPr>
            </a:lvl2pPr>
            <a:lvl3pPr marL="1143000" indent="-228600" eaLnBrk="0" hangingPunct="0">
              <a:lnSpc>
                <a:spcPct val="90000"/>
              </a:lnSpc>
              <a:spcBef>
                <a:spcPct val="40000"/>
              </a:spcBef>
              <a:defRPr sz="1400" b="1">
                <a:solidFill>
                  <a:schemeClr val="tx1"/>
                </a:solidFill>
                <a:latin typeface="Arial" pitchFamily="34" charset="0"/>
                <a:ea typeface="ヒラギノ角ゴ Pro W3" pitchFamily="127" charset="-128"/>
              </a:defRPr>
            </a:lvl3pPr>
            <a:lvl4pPr marL="1600200" indent="-228600" eaLnBrk="0" hangingPunct="0">
              <a:lnSpc>
                <a:spcPct val="90000"/>
              </a:lnSpc>
              <a:spcBef>
                <a:spcPct val="40000"/>
              </a:spcBef>
              <a:defRPr sz="1400" b="1">
                <a:solidFill>
                  <a:schemeClr val="tx1"/>
                </a:solidFill>
                <a:latin typeface="Arial" pitchFamily="34" charset="0"/>
                <a:ea typeface="ヒラギノ角ゴ Pro W3" pitchFamily="127" charset="-128"/>
              </a:defRPr>
            </a:lvl4pPr>
            <a:lvl5pPr marL="2057400" indent="-228600" eaLnBrk="0" hangingPunct="0">
              <a:lnSpc>
                <a:spcPct val="90000"/>
              </a:lnSpc>
              <a:spcBef>
                <a:spcPct val="40000"/>
              </a:spcBef>
              <a:defRPr sz="1400" b="1">
                <a:solidFill>
                  <a:schemeClr val="tx1"/>
                </a:solidFill>
                <a:latin typeface="Arial" pitchFamily="34" charset="0"/>
                <a:ea typeface="ヒラギノ角ゴ Pro W3" pitchFamily="127" charset="-128"/>
              </a:defRPr>
            </a:lvl5pPr>
            <a:lvl6pPr marL="2514600" indent="-2286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6pPr>
            <a:lvl7pPr marL="2971800" indent="-2286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7pPr>
            <a:lvl8pPr marL="3429000" indent="-2286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8pPr>
            <a:lvl9pPr marL="3886200" indent="-2286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9pPr>
          </a:lstStyle>
          <a:p>
            <a:pPr eaLnBrk="1" hangingPunct="1">
              <a:lnSpc>
                <a:spcPct val="100000"/>
              </a:lnSpc>
              <a:spcBef>
                <a:spcPct val="0"/>
              </a:spcBef>
            </a:pPr>
            <a:fld id="{529AB531-7E17-49AC-A4ED-39A1114B60B3}" type="slidenum">
              <a:rPr lang="en-US" altLang="en-US" sz="1800" b="0"/>
              <a:pPr eaLnBrk="1" hangingPunct="1">
                <a:lnSpc>
                  <a:spcPct val="100000"/>
                </a:lnSpc>
                <a:spcBef>
                  <a:spcPct val="0"/>
                </a:spcBef>
              </a:pPr>
              <a:t>8</a:t>
            </a:fld>
            <a:endParaRPr lang="en-US" altLang="en-US" sz="1800" b="0" dirty="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xfrm>
            <a:off x="333375" y="4560888"/>
            <a:ext cx="6684963" cy="4319587"/>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eaLnBrk="1" hangingPunct="1"/>
            <a:endParaRPr lang="en-US" altLang="en-US" sz="900" dirty="0">
              <a:latin typeface="Arial" pitchFamily="34" charset="0"/>
              <a:ea typeface="ヒラギノ角ゴ Pro W3" pitchFamily="127"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4294967295"/>
          </p:nvPr>
        </p:nvSpPr>
        <p:spPr bwMode="auto">
          <a:xfrm>
            <a:off x="4143375" y="9120188"/>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90000"/>
              </a:lnSpc>
              <a:spcBef>
                <a:spcPct val="40000"/>
              </a:spcBef>
              <a:defRPr sz="1400" b="1">
                <a:solidFill>
                  <a:schemeClr val="tx1"/>
                </a:solidFill>
                <a:latin typeface="Arial" pitchFamily="34" charset="0"/>
                <a:ea typeface="ヒラギノ角ゴ Pro W3" pitchFamily="127" charset="-128"/>
              </a:defRPr>
            </a:lvl1pPr>
            <a:lvl2pPr marL="742950" indent="-285750" eaLnBrk="0" hangingPunct="0">
              <a:lnSpc>
                <a:spcPct val="90000"/>
              </a:lnSpc>
              <a:spcBef>
                <a:spcPct val="40000"/>
              </a:spcBef>
              <a:defRPr sz="1400" b="1">
                <a:solidFill>
                  <a:schemeClr val="tx1"/>
                </a:solidFill>
                <a:latin typeface="Arial" pitchFamily="34" charset="0"/>
                <a:ea typeface="ヒラギノ角ゴ Pro W3" pitchFamily="127" charset="-128"/>
              </a:defRPr>
            </a:lvl2pPr>
            <a:lvl3pPr marL="1143000" indent="-228600" eaLnBrk="0" hangingPunct="0">
              <a:lnSpc>
                <a:spcPct val="90000"/>
              </a:lnSpc>
              <a:spcBef>
                <a:spcPct val="40000"/>
              </a:spcBef>
              <a:defRPr sz="1400" b="1">
                <a:solidFill>
                  <a:schemeClr val="tx1"/>
                </a:solidFill>
                <a:latin typeface="Arial" pitchFamily="34" charset="0"/>
                <a:ea typeface="ヒラギノ角ゴ Pro W3" pitchFamily="127" charset="-128"/>
              </a:defRPr>
            </a:lvl3pPr>
            <a:lvl4pPr marL="1600200" indent="-228600" eaLnBrk="0" hangingPunct="0">
              <a:lnSpc>
                <a:spcPct val="90000"/>
              </a:lnSpc>
              <a:spcBef>
                <a:spcPct val="40000"/>
              </a:spcBef>
              <a:defRPr sz="1400" b="1">
                <a:solidFill>
                  <a:schemeClr val="tx1"/>
                </a:solidFill>
                <a:latin typeface="Arial" pitchFamily="34" charset="0"/>
                <a:ea typeface="ヒラギノ角ゴ Pro W3" pitchFamily="127" charset="-128"/>
              </a:defRPr>
            </a:lvl4pPr>
            <a:lvl5pPr marL="2057400" indent="-228600" eaLnBrk="0" hangingPunct="0">
              <a:lnSpc>
                <a:spcPct val="90000"/>
              </a:lnSpc>
              <a:spcBef>
                <a:spcPct val="40000"/>
              </a:spcBef>
              <a:defRPr sz="1400" b="1">
                <a:solidFill>
                  <a:schemeClr val="tx1"/>
                </a:solidFill>
                <a:latin typeface="Arial" pitchFamily="34" charset="0"/>
                <a:ea typeface="ヒラギノ角ゴ Pro W3" pitchFamily="127" charset="-128"/>
              </a:defRPr>
            </a:lvl5pPr>
            <a:lvl6pPr marL="2514600" indent="-2286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6pPr>
            <a:lvl7pPr marL="2971800" indent="-2286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7pPr>
            <a:lvl8pPr marL="3429000" indent="-2286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8pPr>
            <a:lvl9pPr marL="3886200" indent="-2286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9pPr>
          </a:lstStyle>
          <a:p>
            <a:pPr eaLnBrk="1" hangingPunct="1">
              <a:lnSpc>
                <a:spcPct val="100000"/>
              </a:lnSpc>
              <a:spcBef>
                <a:spcPct val="0"/>
              </a:spcBef>
            </a:pPr>
            <a:fld id="{6DE76ED1-FED3-46A0-AD0B-DA9B4983B683}" type="slidenum">
              <a:rPr lang="en-US" altLang="en-US" sz="1800" b="0"/>
              <a:pPr eaLnBrk="1" hangingPunct="1">
                <a:lnSpc>
                  <a:spcPct val="100000"/>
                </a:lnSpc>
                <a:spcBef>
                  <a:spcPct val="0"/>
                </a:spcBef>
              </a:pPr>
              <a:t>10</a:t>
            </a:fld>
            <a:endParaRPr lang="en-US" altLang="en-US" sz="1800" b="0" dirty="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eaLnBrk="1" hangingPunct="1"/>
            <a:endParaRPr lang="en-US" altLang="en-US" dirty="0">
              <a:latin typeface="Arial" pitchFamily="34" charset="0"/>
              <a:ea typeface="ヒラギノ角ゴ Pro W3" pitchFamily="127"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4294967295"/>
          </p:nvPr>
        </p:nvSpPr>
        <p:spPr bwMode="auto">
          <a:xfrm>
            <a:off x="4143375" y="9120188"/>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90000"/>
              </a:lnSpc>
              <a:spcBef>
                <a:spcPct val="40000"/>
              </a:spcBef>
              <a:defRPr sz="1400" b="1">
                <a:solidFill>
                  <a:schemeClr val="tx1"/>
                </a:solidFill>
                <a:latin typeface="Arial" pitchFamily="34" charset="0"/>
                <a:ea typeface="ヒラギノ角ゴ Pro W3" pitchFamily="127" charset="-128"/>
              </a:defRPr>
            </a:lvl1pPr>
            <a:lvl2pPr marL="742950" indent="-285750" eaLnBrk="0" hangingPunct="0">
              <a:lnSpc>
                <a:spcPct val="90000"/>
              </a:lnSpc>
              <a:spcBef>
                <a:spcPct val="40000"/>
              </a:spcBef>
              <a:defRPr sz="1400" b="1">
                <a:solidFill>
                  <a:schemeClr val="tx1"/>
                </a:solidFill>
                <a:latin typeface="Arial" pitchFamily="34" charset="0"/>
                <a:ea typeface="ヒラギノ角ゴ Pro W3" pitchFamily="127" charset="-128"/>
              </a:defRPr>
            </a:lvl2pPr>
            <a:lvl3pPr marL="1143000" indent="-228600" eaLnBrk="0" hangingPunct="0">
              <a:lnSpc>
                <a:spcPct val="90000"/>
              </a:lnSpc>
              <a:spcBef>
                <a:spcPct val="40000"/>
              </a:spcBef>
              <a:defRPr sz="1400" b="1">
                <a:solidFill>
                  <a:schemeClr val="tx1"/>
                </a:solidFill>
                <a:latin typeface="Arial" pitchFamily="34" charset="0"/>
                <a:ea typeface="ヒラギノ角ゴ Pro W3" pitchFamily="127" charset="-128"/>
              </a:defRPr>
            </a:lvl3pPr>
            <a:lvl4pPr marL="1600200" indent="-228600" eaLnBrk="0" hangingPunct="0">
              <a:lnSpc>
                <a:spcPct val="90000"/>
              </a:lnSpc>
              <a:spcBef>
                <a:spcPct val="40000"/>
              </a:spcBef>
              <a:defRPr sz="1400" b="1">
                <a:solidFill>
                  <a:schemeClr val="tx1"/>
                </a:solidFill>
                <a:latin typeface="Arial" pitchFamily="34" charset="0"/>
                <a:ea typeface="ヒラギノ角ゴ Pro W3" pitchFamily="127" charset="-128"/>
              </a:defRPr>
            </a:lvl4pPr>
            <a:lvl5pPr marL="2057400" indent="-228600" eaLnBrk="0" hangingPunct="0">
              <a:lnSpc>
                <a:spcPct val="90000"/>
              </a:lnSpc>
              <a:spcBef>
                <a:spcPct val="40000"/>
              </a:spcBef>
              <a:defRPr sz="1400" b="1">
                <a:solidFill>
                  <a:schemeClr val="tx1"/>
                </a:solidFill>
                <a:latin typeface="Arial" pitchFamily="34" charset="0"/>
                <a:ea typeface="ヒラギノ角ゴ Pro W3" pitchFamily="127" charset="-128"/>
              </a:defRPr>
            </a:lvl5pPr>
            <a:lvl6pPr marL="2514600" indent="-2286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6pPr>
            <a:lvl7pPr marL="2971800" indent="-2286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7pPr>
            <a:lvl8pPr marL="3429000" indent="-2286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8pPr>
            <a:lvl9pPr marL="3886200" indent="-2286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9pPr>
          </a:lstStyle>
          <a:p>
            <a:pPr eaLnBrk="1" hangingPunct="1">
              <a:lnSpc>
                <a:spcPct val="100000"/>
              </a:lnSpc>
              <a:spcBef>
                <a:spcPct val="0"/>
              </a:spcBef>
            </a:pPr>
            <a:fld id="{7EC5E68F-4474-499C-B697-5ACC3D960517}" type="slidenum">
              <a:rPr lang="en-US" altLang="en-US" sz="1800" b="0"/>
              <a:pPr eaLnBrk="1" hangingPunct="1">
                <a:lnSpc>
                  <a:spcPct val="100000"/>
                </a:lnSpc>
                <a:spcBef>
                  <a:spcPct val="0"/>
                </a:spcBef>
              </a:pPr>
              <a:t>11</a:t>
            </a:fld>
            <a:endParaRPr lang="en-US" altLang="en-US" sz="1800" b="0" dirty="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eaLnBrk="1" hangingPunct="1"/>
            <a:endParaRPr lang="en-US" altLang="en-US" dirty="0">
              <a:latin typeface="Arial" pitchFamily="34" charset="0"/>
              <a:ea typeface="ヒラギノ角ゴ Pro W3" pitchFamily="127"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4294967295"/>
          </p:nvPr>
        </p:nvSpPr>
        <p:spPr bwMode="auto">
          <a:xfrm>
            <a:off x="4143375" y="9120188"/>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90000"/>
              </a:lnSpc>
              <a:spcBef>
                <a:spcPct val="40000"/>
              </a:spcBef>
              <a:defRPr sz="1400" b="1">
                <a:solidFill>
                  <a:schemeClr val="tx1"/>
                </a:solidFill>
                <a:latin typeface="Arial" pitchFamily="34" charset="0"/>
                <a:ea typeface="ヒラギノ角ゴ Pro W3" pitchFamily="127" charset="-128"/>
              </a:defRPr>
            </a:lvl1pPr>
            <a:lvl2pPr marL="742950" indent="-285750" eaLnBrk="0" hangingPunct="0">
              <a:lnSpc>
                <a:spcPct val="90000"/>
              </a:lnSpc>
              <a:spcBef>
                <a:spcPct val="40000"/>
              </a:spcBef>
              <a:defRPr sz="1400" b="1">
                <a:solidFill>
                  <a:schemeClr val="tx1"/>
                </a:solidFill>
                <a:latin typeface="Arial" pitchFamily="34" charset="0"/>
                <a:ea typeface="ヒラギノ角ゴ Pro W3" pitchFamily="127" charset="-128"/>
              </a:defRPr>
            </a:lvl2pPr>
            <a:lvl3pPr marL="1143000" indent="-228600" eaLnBrk="0" hangingPunct="0">
              <a:lnSpc>
                <a:spcPct val="90000"/>
              </a:lnSpc>
              <a:spcBef>
                <a:spcPct val="40000"/>
              </a:spcBef>
              <a:defRPr sz="1400" b="1">
                <a:solidFill>
                  <a:schemeClr val="tx1"/>
                </a:solidFill>
                <a:latin typeface="Arial" pitchFamily="34" charset="0"/>
                <a:ea typeface="ヒラギノ角ゴ Pro W3" pitchFamily="127" charset="-128"/>
              </a:defRPr>
            </a:lvl3pPr>
            <a:lvl4pPr marL="1600200" indent="-228600" eaLnBrk="0" hangingPunct="0">
              <a:lnSpc>
                <a:spcPct val="90000"/>
              </a:lnSpc>
              <a:spcBef>
                <a:spcPct val="40000"/>
              </a:spcBef>
              <a:defRPr sz="1400" b="1">
                <a:solidFill>
                  <a:schemeClr val="tx1"/>
                </a:solidFill>
                <a:latin typeface="Arial" pitchFamily="34" charset="0"/>
                <a:ea typeface="ヒラギノ角ゴ Pro W3" pitchFamily="127" charset="-128"/>
              </a:defRPr>
            </a:lvl4pPr>
            <a:lvl5pPr marL="2057400" indent="-228600" eaLnBrk="0" hangingPunct="0">
              <a:lnSpc>
                <a:spcPct val="90000"/>
              </a:lnSpc>
              <a:spcBef>
                <a:spcPct val="40000"/>
              </a:spcBef>
              <a:defRPr sz="1400" b="1">
                <a:solidFill>
                  <a:schemeClr val="tx1"/>
                </a:solidFill>
                <a:latin typeface="Arial" pitchFamily="34" charset="0"/>
                <a:ea typeface="ヒラギノ角ゴ Pro W3" pitchFamily="127" charset="-128"/>
              </a:defRPr>
            </a:lvl5pPr>
            <a:lvl6pPr marL="2514600" indent="-2286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6pPr>
            <a:lvl7pPr marL="2971800" indent="-2286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7pPr>
            <a:lvl8pPr marL="3429000" indent="-2286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8pPr>
            <a:lvl9pPr marL="3886200" indent="-2286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9pPr>
          </a:lstStyle>
          <a:p>
            <a:pPr eaLnBrk="1" hangingPunct="1">
              <a:lnSpc>
                <a:spcPct val="100000"/>
              </a:lnSpc>
              <a:spcBef>
                <a:spcPct val="0"/>
              </a:spcBef>
            </a:pPr>
            <a:fld id="{93E992E8-2344-44E1-A19D-10E9A4C231E7}" type="slidenum">
              <a:rPr lang="en-US" altLang="en-US" sz="1800" b="0"/>
              <a:pPr eaLnBrk="1" hangingPunct="1">
                <a:lnSpc>
                  <a:spcPct val="100000"/>
                </a:lnSpc>
                <a:spcBef>
                  <a:spcPct val="0"/>
                </a:spcBef>
              </a:pPr>
              <a:t>12</a:t>
            </a:fld>
            <a:endParaRPr lang="en-US" altLang="en-US" sz="1800" b="0" dirty="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eaLnBrk="1" hangingPunct="1"/>
            <a:endParaRPr lang="en-US" altLang="en-US" dirty="0">
              <a:latin typeface="Arial" pitchFamily="34" charset="0"/>
              <a:ea typeface="ヒラギノ角ゴ Pro W3" pitchFamily="127"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jpe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angle: Top Corners Rounded 6">
            <a:extLst>
              <a:ext uri="{FF2B5EF4-FFF2-40B4-BE49-F238E27FC236}">
                <a16:creationId xmlns:a16="http://schemas.microsoft.com/office/drawing/2014/main" id="{54B38D18-E0CC-F652-85BA-51D284AD5240}"/>
              </a:ext>
            </a:extLst>
          </p:cNvPr>
          <p:cNvSpPr/>
          <p:nvPr userDrawn="1"/>
        </p:nvSpPr>
        <p:spPr>
          <a:xfrm rot="5400000">
            <a:off x="4979591" y="-4892972"/>
            <a:ext cx="1492248" cy="11451433"/>
          </a:xfrm>
          <a:prstGeom prst="round2SameRect">
            <a:avLst>
              <a:gd name="adj1" fmla="val 50000"/>
              <a:gd name="adj2" fmla="val 0"/>
            </a:avLst>
          </a:prstGeom>
          <a:solidFill>
            <a:srgbClr val="5F27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Background pattern&#10;&#10;Description automatically generated">
            <a:extLst>
              <a:ext uri="{FF2B5EF4-FFF2-40B4-BE49-F238E27FC236}">
                <a16:creationId xmlns:a16="http://schemas.microsoft.com/office/drawing/2014/main" id="{D6565B79-1944-6D06-E402-400DC7E5084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31082"/>
          <a:stretch/>
        </p:blipFill>
        <p:spPr>
          <a:xfrm>
            <a:off x="9562342" y="91382"/>
            <a:ext cx="2629658" cy="1325563"/>
          </a:xfrm>
          <a:prstGeom prst="rect">
            <a:avLst/>
          </a:prstGeom>
        </p:spPr>
      </p:pic>
      <p:sp>
        <p:nvSpPr>
          <p:cNvPr id="9" name="Rectangle 8">
            <a:extLst>
              <a:ext uri="{FF2B5EF4-FFF2-40B4-BE49-F238E27FC236}">
                <a16:creationId xmlns:a16="http://schemas.microsoft.com/office/drawing/2014/main" id="{429CFCEB-F3A3-A9EC-B682-0F4C55AE898E}"/>
              </a:ext>
            </a:extLst>
          </p:cNvPr>
          <p:cNvSpPr/>
          <p:nvPr userDrawn="1"/>
        </p:nvSpPr>
        <p:spPr>
          <a:xfrm>
            <a:off x="-2" y="1623219"/>
            <a:ext cx="12192002" cy="134937"/>
          </a:xfrm>
          <a:prstGeom prst="rect">
            <a:avLst/>
          </a:prstGeom>
          <a:solidFill>
            <a:srgbClr val="C2C1C1"/>
          </a:solidFill>
          <a:ln>
            <a:solidFill>
              <a:srgbClr val="C2C1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A606A48E-3137-4C6A-9239-C7FC384E06AB}"/>
              </a:ext>
            </a:extLst>
          </p:cNvPr>
          <p:cNvSpPr/>
          <p:nvPr userDrawn="1"/>
        </p:nvSpPr>
        <p:spPr>
          <a:xfrm>
            <a:off x="-2" y="6315077"/>
            <a:ext cx="12192002" cy="54292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A picture containing text, clipart, tableware&#10;&#10;Description automatically generated">
            <a:extLst>
              <a:ext uri="{FF2B5EF4-FFF2-40B4-BE49-F238E27FC236}">
                <a16:creationId xmlns:a16="http://schemas.microsoft.com/office/drawing/2014/main" id="{B601A9FD-CC76-D038-7037-819805354217}"/>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29507"/>
          <a:stretch/>
        </p:blipFill>
        <p:spPr>
          <a:xfrm>
            <a:off x="10174218" y="6492124"/>
            <a:ext cx="1905918" cy="319823"/>
          </a:xfrm>
          <a:prstGeom prst="rect">
            <a:avLst/>
          </a:prstGeom>
        </p:spPr>
      </p:pic>
      <p:sp>
        <p:nvSpPr>
          <p:cNvPr id="2" name="Title 1"/>
          <p:cNvSpPr>
            <a:spLocks noGrp="1"/>
          </p:cNvSpPr>
          <p:nvPr>
            <p:ph type="title"/>
          </p:nvPr>
        </p:nvSpPr>
        <p:spPr>
          <a:xfrm>
            <a:off x="381400" y="258589"/>
            <a:ext cx="10532563" cy="1325563"/>
          </a:xfrm>
        </p:spPr>
        <p:txBody>
          <a:bodyPr/>
          <a:lstStyle>
            <a:lvl1pPr>
              <a:defRPr>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en-US"/>
              <a:t>Click to edit Master title style</a:t>
            </a:r>
          </a:p>
        </p:txBody>
      </p:sp>
      <p:sp>
        <p:nvSpPr>
          <p:cNvPr id="3" name="Content Placeholder 2"/>
          <p:cNvSpPr>
            <a:spLocks noGrp="1"/>
          </p:cNvSpPr>
          <p:nvPr>
            <p:ph idx="1"/>
          </p:nvPr>
        </p:nvSpPr>
        <p:spPr>
          <a:xfrm>
            <a:off x="398362" y="1890711"/>
            <a:ext cx="11412233" cy="4602164"/>
          </a:xfrm>
        </p:spPr>
        <p:txBody>
          <a:bodyPr>
            <a:normAutofit/>
          </a:bodyPr>
          <a:lstStyle>
            <a:lvl1pPr>
              <a:lnSpc>
                <a:spcPct val="95000"/>
              </a:lnSpc>
              <a:defRPr>
                <a:solidFill>
                  <a:srgbClr val="5F277E"/>
                </a:solidFill>
                <a:latin typeface="Open Sans" panose="020B0606030504020204" pitchFamily="34" charset="0"/>
                <a:ea typeface="Open Sans" panose="020B0606030504020204" pitchFamily="34" charset="0"/>
                <a:cs typeface="Open Sans" panose="020B0606030504020204" pitchFamily="34" charset="0"/>
              </a:defRPr>
            </a:lvl1pPr>
            <a:lvl2pPr>
              <a:defRPr>
                <a:latin typeface="Open Sans" panose="020B0606030504020204" pitchFamily="34" charset="0"/>
                <a:ea typeface="Open Sans" panose="020B0606030504020204" pitchFamily="34" charset="0"/>
                <a:cs typeface="Open Sans" panose="020B0606030504020204" pitchFamily="34" charset="0"/>
              </a:defRPr>
            </a:lvl2pPr>
            <a:lvl3pPr>
              <a:defRPr>
                <a:latin typeface="Open Sans" panose="020B0606030504020204" pitchFamily="34" charset="0"/>
                <a:ea typeface="Open Sans" panose="020B0606030504020204" pitchFamily="34" charset="0"/>
                <a:cs typeface="Open Sans" panose="020B0606030504020204" pitchFamily="34" charset="0"/>
              </a:defRPr>
            </a:lvl3pPr>
            <a:lvl4pPr>
              <a:defRPr>
                <a:latin typeface="Open Sans" panose="020B0606030504020204" pitchFamily="34" charset="0"/>
                <a:ea typeface="Open Sans" panose="020B0606030504020204" pitchFamily="34" charset="0"/>
                <a:cs typeface="Open Sans" panose="020B0606030504020204" pitchFamily="34" charset="0"/>
              </a:defRPr>
            </a:lvl4pPr>
            <a:lvl5pP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Rectangle 12">
            <a:extLst>
              <a:ext uri="{FF2B5EF4-FFF2-40B4-BE49-F238E27FC236}">
                <a16:creationId xmlns:a16="http://schemas.microsoft.com/office/drawing/2014/main" id="{FE8C5D8C-4CCD-03B6-FED9-F1CC7F9D065C}"/>
              </a:ext>
            </a:extLst>
          </p:cNvPr>
          <p:cNvSpPr/>
          <p:nvPr userDrawn="1"/>
        </p:nvSpPr>
        <p:spPr>
          <a:xfrm>
            <a:off x="9724229" y="3820372"/>
            <a:ext cx="1231171" cy="542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descr="Logo&#10;&#10;Description automatically generated">
            <a:extLst>
              <a:ext uri="{FF2B5EF4-FFF2-40B4-BE49-F238E27FC236}">
                <a16:creationId xmlns:a16="http://schemas.microsoft.com/office/drawing/2014/main" id="{30365E7F-DCED-ECFE-F110-B14CC19F4D3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73836" y="6315078"/>
            <a:ext cx="1486404" cy="514524"/>
          </a:xfrm>
          <a:prstGeom prst="rect">
            <a:avLst/>
          </a:prstGeom>
        </p:spPr>
      </p:pic>
      <p:sp>
        <p:nvSpPr>
          <p:cNvPr id="26" name="Slide Number Placeholder 25">
            <a:extLst>
              <a:ext uri="{FF2B5EF4-FFF2-40B4-BE49-F238E27FC236}">
                <a16:creationId xmlns:a16="http://schemas.microsoft.com/office/drawing/2014/main" id="{4115D01B-ACBD-9B87-9BC9-D7663D6C98DF}"/>
              </a:ext>
            </a:extLst>
          </p:cNvPr>
          <p:cNvSpPr>
            <a:spLocks noGrp="1"/>
          </p:cNvSpPr>
          <p:nvPr>
            <p:ph type="sldNum" sz="quarter" idx="12"/>
          </p:nvPr>
        </p:nvSpPr>
        <p:spPr>
          <a:xfrm>
            <a:off x="5213551" y="6469474"/>
            <a:ext cx="1764899" cy="365125"/>
          </a:xfrm>
        </p:spPr>
        <p:txBody>
          <a:bodyPr/>
          <a:lstStyle>
            <a:lvl1pPr algn="ctr">
              <a:defRPr>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fld id="{BD86DBAA-8A94-4408-9D41-1BFB53B4CF7F}" type="slidenum">
              <a:rPr lang="en-US" smtClean="0"/>
              <a:pPr/>
              <a:t>‹#›</a:t>
            </a:fld>
            <a:endParaRPr lang="en-US" dirty="0"/>
          </a:p>
        </p:txBody>
      </p:sp>
    </p:spTree>
    <p:extLst>
      <p:ext uri="{BB962C8B-B14F-4D97-AF65-F5344CB8AC3E}">
        <p14:creationId xmlns:p14="http://schemas.microsoft.com/office/powerpoint/2010/main" val="3752979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D86DBAA-8A94-4408-9D41-1BFB53B4CF7F}" type="slidenum">
              <a:rPr lang="en-US" smtClean="0"/>
              <a:t>‹#›</a:t>
            </a:fld>
            <a:endParaRPr lang="en-US" dirty="0"/>
          </a:p>
        </p:txBody>
      </p:sp>
    </p:spTree>
    <p:extLst>
      <p:ext uri="{BB962C8B-B14F-4D97-AF65-F5344CB8AC3E}">
        <p14:creationId xmlns:p14="http://schemas.microsoft.com/office/powerpoint/2010/main" val="10006296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D86DBAA-8A94-4408-9D41-1BFB53B4CF7F}" type="slidenum">
              <a:rPr lang="en-US" smtClean="0"/>
              <a:t>‹#›</a:t>
            </a:fld>
            <a:endParaRPr lang="en-US" dirty="0"/>
          </a:p>
        </p:txBody>
      </p:sp>
    </p:spTree>
    <p:extLst>
      <p:ext uri="{BB962C8B-B14F-4D97-AF65-F5344CB8AC3E}">
        <p14:creationId xmlns:p14="http://schemas.microsoft.com/office/powerpoint/2010/main" val="18410771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D86DBAA-8A94-4408-9D41-1BFB53B4CF7F}" type="slidenum">
              <a:rPr lang="en-US" smtClean="0"/>
              <a:t>‹#›</a:t>
            </a:fld>
            <a:endParaRPr lang="en-US" dirty="0"/>
          </a:p>
        </p:txBody>
      </p:sp>
    </p:spTree>
    <p:extLst>
      <p:ext uri="{BB962C8B-B14F-4D97-AF65-F5344CB8AC3E}">
        <p14:creationId xmlns:p14="http://schemas.microsoft.com/office/powerpoint/2010/main" val="16462424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D86DBAA-8A94-4408-9D41-1BFB53B4CF7F}" type="slidenum">
              <a:rPr lang="en-US" smtClean="0"/>
              <a:t>‹#›</a:t>
            </a:fld>
            <a:endParaRPr lang="en-US" dirty="0"/>
          </a:p>
        </p:txBody>
      </p:sp>
    </p:spTree>
    <p:extLst>
      <p:ext uri="{BB962C8B-B14F-4D97-AF65-F5344CB8AC3E}">
        <p14:creationId xmlns:p14="http://schemas.microsoft.com/office/powerpoint/2010/main" val="19483689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74751" y="876300"/>
            <a:ext cx="10318749" cy="914400"/>
          </a:xfrm>
        </p:spPr>
        <p:txBody>
          <a:bodyPr/>
          <a:lstStyle/>
          <a:p>
            <a:r>
              <a:rPr lang="en-US"/>
              <a:t>Click to edit Master title style</a:t>
            </a:r>
          </a:p>
        </p:txBody>
      </p:sp>
      <p:sp>
        <p:nvSpPr>
          <p:cNvPr id="3" name="Table Placeholder 2"/>
          <p:cNvSpPr>
            <a:spLocks noGrp="1"/>
          </p:cNvSpPr>
          <p:nvPr>
            <p:ph type="tbl" idx="1"/>
          </p:nvPr>
        </p:nvSpPr>
        <p:spPr>
          <a:xfrm>
            <a:off x="1219200" y="2020888"/>
            <a:ext cx="10363200" cy="3543300"/>
          </a:xfrm>
        </p:spPr>
        <p:txBody>
          <a:bodyPr/>
          <a:lstStyle/>
          <a:p>
            <a:pPr lvl="0"/>
            <a:endParaRPr lang="en-US" noProof="0" dirty="0"/>
          </a:p>
        </p:txBody>
      </p:sp>
      <p:sp>
        <p:nvSpPr>
          <p:cNvPr id="4" name="Rectangle 5">
            <a:extLst>
              <a:ext uri="{FF2B5EF4-FFF2-40B4-BE49-F238E27FC236}">
                <a16:creationId xmlns:a16="http://schemas.microsoft.com/office/drawing/2014/main" id="{BCD5579B-E989-33CF-9A0A-EC8E89428254}"/>
              </a:ext>
            </a:extLst>
          </p:cNvPr>
          <p:cNvSpPr>
            <a:spLocks noGrp="1" noChangeArrowheads="1"/>
          </p:cNvSpPr>
          <p:nvPr>
            <p:ph type="sldNum" sz="quarter" idx="10"/>
          </p:nvPr>
        </p:nvSpPr>
        <p:spPr>
          <a:ln/>
        </p:spPr>
        <p:txBody>
          <a:bodyPr/>
          <a:lstStyle>
            <a:lvl1pPr>
              <a:defRPr/>
            </a:lvl1pPr>
          </a:lstStyle>
          <a:p>
            <a:pPr>
              <a:defRPr/>
            </a:pPr>
            <a:r>
              <a:rPr lang="en-US" altLang="en-US" dirty="0"/>
              <a:t> </a:t>
            </a:r>
            <a:fld id="{E065F695-DC79-4B73-A292-C4292CADF84F}" type="slidenum">
              <a:rPr lang="en-US" altLang="en-US" smtClean="0"/>
              <a:pPr>
                <a:defRPr/>
              </a:pPr>
              <a:t>‹#›</a:t>
            </a:fld>
            <a:r>
              <a:rPr lang="en-US" altLang="en-US" dirty="0"/>
              <a:t>  </a:t>
            </a:r>
          </a:p>
        </p:txBody>
      </p:sp>
    </p:spTree>
    <p:extLst>
      <p:ext uri="{BB962C8B-B14F-4D97-AF65-F5344CB8AC3E}">
        <p14:creationId xmlns:p14="http://schemas.microsoft.com/office/powerpoint/2010/main" val="12426880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74751" y="876300"/>
            <a:ext cx="10318749" cy="914400"/>
          </a:xfrm>
        </p:spPr>
        <p:txBody>
          <a:bodyPr/>
          <a:lstStyle/>
          <a:p>
            <a:r>
              <a:rPr lang="en-US"/>
              <a:t>Click to edit Master title style</a:t>
            </a:r>
          </a:p>
        </p:txBody>
      </p:sp>
      <p:sp>
        <p:nvSpPr>
          <p:cNvPr id="3" name="Text Placeholder 2"/>
          <p:cNvSpPr>
            <a:spLocks noGrp="1"/>
          </p:cNvSpPr>
          <p:nvPr>
            <p:ph type="body" sz="half" idx="1"/>
          </p:nvPr>
        </p:nvSpPr>
        <p:spPr>
          <a:xfrm>
            <a:off x="1219200" y="2020888"/>
            <a:ext cx="5080000" cy="3543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02400" y="2020888"/>
            <a:ext cx="5080000" cy="3543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a:extLst>
              <a:ext uri="{FF2B5EF4-FFF2-40B4-BE49-F238E27FC236}">
                <a16:creationId xmlns:a16="http://schemas.microsoft.com/office/drawing/2014/main" id="{8E90A847-6364-83F7-A0D4-5FA48D117846}"/>
              </a:ext>
            </a:extLst>
          </p:cNvPr>
          <p:cNvSpPr>
            <a:spLocks noGrp="1" noChangeArrowheads="1"/>
          </p:cNvSpPr>
          <p:nvPr>
            <p:ph type="sldNum" sz="quarter" idx="10"/>
          </p:nvPr>
        </p:nvSpPr>
        <p:spPr>
          <a:ln/>
        </p:spPr>
        <p:txBody>
          <a:bodyPr/>
          <a:lstStyle>
            <a:lvl1pPr>
              <a:defRPr/>
            </a:lvl1pPr>
          </a:lstStyle>
          <a:p>
            <a:pPr>
              <a:defRPr/>
            </a:pPr>
            <a:r>
              <a:rPr lang="en-US" altLang="en-US" dirty="0"/>
              <a:t> </a:t>
            </a:r>
            <a:fld id="{7CBD63DA-205D-404C-AE96-9086F2AA774D}" type="slidenum">
              <a:rPr lang="en-US" altLang="en-US" smtClean="0"/>
              <a:pPr>
                <a:defRPr/>
              </a:pPr>
              <a:t>‹#›</a:t>
            </a:fld>
            <a:r>
              <a:rPr lang="en-US" altLang="en-US" dirty="0"/>
              <a:t>  </a:t>
            </a:r>
          </a:p>
        </p:txBody>
      </p:sp>
    </p:spTree>
    <p:extLst>
      <p:ext uri="{BB962C8B-B14F-4D97-AF65-F5344CB8AC3E}">
        <p14:creationId xmlns:p14="http://schemas.microsoft.com/office/powerpoint/2010/main" val="40162621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1174751" y="876300"/>
            <a:ext cx="10318749" cy="914400"/>
          </a:xfrm>
        </p:spPr>
        <p:txBody>
          <a:bodyPr/>
          <a:lstStyle/>
          <a:p>
            <a:r>
              <a:rPr lang="en-US"/>
              <a:t>Click to edit Master title style</a:t>
            </a:r>
          </a:p>
        </p:txBody>
      </p:sp>
      <p:sp>
        <p:nvSpPr>
          <p:cNvPr id="3" name="SmartArt Placeholder 2"/>
          <p:cNvSpPr>
            <a:spLocks noGrp="1"/>
          </p:cNvSpPr>
          <p:nvPr>
            <p:ph type="dgm" idx="1"/>
          </p:nvPr>
        </p:nvSpPr>
        <p:spPr>
          <a:xfrm>
            <a:off x="1219200" y="2020888"/>
            <a:ext cx="10363200" cy="3543300"/>
          </a:xfrm>
        </p:spPr>
        <p:txBody>
          <a:bodyPr/>
          <a:lstStyle/>
          <a:p>
            <a:pPr lvl="0"/>
            <a:endParaRPr lang="en-US" noProof="0" dirty="0"/>
          </a:p>
        </p:txBody>
      </p:sp>
      <p:sp>
        <p:nvSpPr>
          <p:cNvPr id="4" name="Rectangle 5">
            <a:extLst>
              <a:ext uri="{FF2B5EF4-FFF2-40B4-BE49-F238E27FC236}">
                <a16:creationId xmlns:a16="http://schemas.microsoft.com/office/drawing/2014/main" id="{E17E1577-7DDA-FF7F-8CC6-3FB971FF7222}"/>
              </a:ext>
            </a:extLst>
          </p:cNvPr>
          <p:cNvSpPr>
            <a:spLocks noGrp="1" noChangeArrowheads="1"/>
          </p:cNvSpPr>
          <p:nvPr>
            <p:ph type="sldNum" sz="quarter" idx="10"/>
          </p:nvPr>
        </p:nvSpPr>
        <p:spPr>
          <a:ln/>
        </p:spPr>
        <p:txBody>
          <a:bodyPr/>
          <a:lstStyle>
            <a:lvl1pPr>
              <a:defRPr/>
            </a:lvl1pPr>
          </a:lstStyle>
          <a:p>
            <a:pPr>
              <a:defRPr/>
            </a:pPr>
            <a:r>
              <a:rPr lang="en-US" altLang="en-US" dirty="0"/>
              <a:t> </a:t>
            </a:r>
            <a:fld id="{721682C8-2D6B-4531-9798-EA7736C3B11A}" type="slidenum">
              <a:rPr lang="en-US" altLang="en-US" smtClean="0"/>
              <a:pPr>
                <a:defRPr/>
              </a:pPr>
              <a:t>‹#›</a:t>
            </a:fld>
            <a:r>
              <a:rPr lang="en-US" altLang="en-US" dirty="0"/>
              <a:t>  </a:t>
            </a:r>
          </a:p>
        </p:txBody>
      </p:sp>
    </p:spTree>
    <p:extLst>
      <p:ext uri="{BB962C8B-B14F-4D97-AF65-F5344CB8AC3E}">
        <p14:creationId xmlns:p14="http://schemas.microsoft.com/office/powerpoint/2010/main" val="1614457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Shape&#10;&#10;Description automatically generated">
            <a:extLst>
              <a:ext uri="{FF2B5EF4-FFF2-40B4-BE49-F238E27FC236}">
                <a16:creationId xmlns:a16="http://schemas.microsoft.com/office/drawing/2014/main" id="{29E433F4-87B5-B6D0-6D5D-7992ECA95C9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150" y="879202"/>
            <a:ext cx="9394750" cy="5005250"/>
          </a:xfrm>
          <a:prstGeom prst="rect">
            <a:avLst/>
          </a:prstGeom>
        </p:spPr>
      </p:pic>
      <p:sp>
        <p:nvSpPr>
          <p:cNvPr id="8" name="Rectangle: Top Corners Rounded 7">
            <a:extLst>
              <a:ext uri="{FF2B5EF4-FFF2-40B4-BE49-F238E27FC236}">
                <a16:creationId xmlns:a16="http://schemas.microsoft.com/office/drawing/2014/main" id="{92E523EA-6417-B76C-371F-D2F3519BB1F5}"/>
              </a:ext>
            </a:extLst>
          </p:cNvPr>
          <p:cNvSpPr/>
          <p:nvPr userDrawn="1"/>
        </p:nvSpPr>
        <p:spPr>
          <a:xfrm rot="16200000">
            <a:off x="4571802" y="-3078638"/>
            <a:ext cx="3629423" cy="11610977"/>
          </a:xfrm>
          <a:prstGeom prst="round2SameRect">
            <a:avLst>
              <a:gd name="adj1" fmla="val 50000"/>
              <a:gd name="adj2" fmla="val 0"/>
            </a:avLst>
          </a:prstGeom>
          <a:solidFill>
            <a:srgbClr val="5F27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4E04C2F6-9839-AFF3-A6BA-E81C72E15A20}"/>
              </a:ext>
            </a:extLst>
          </p:cNvPr>
          <p:cNvSpPr/>
          <p:nvPr userDrawn="1"/>
        </p:nvSpPr>
        <p:spPr>
          <a:xfrm>
            <a:off x="0" y="179113"/>
            <a:ext cx="12192002" cy="661989"/>
          </a:xfrm>
          <a:prstGeom prst="rect">
            <a:avLst/>
          </a:prstGeom>
          <a:solidFill>
            <a:srgbClr val="C2C1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BE0D9149-CEBA-09F2-6506-18711ACD9708}"/>
              </a:ext>
            </a:extLst>
          </p:cNvPr>
          <p:cNvSpPr/>
          <p:nvPr userDrawn="1"/>
        </p:nvSpPr>
        <p:spPr>
          <a:xfrm>
            <a:off x="-2" y="5913560"/>
            <a:ext cx="12192002" cy="733027"/>
          </a:xfrm>
          <a:prstGeom prst="rect">
            <a:avLst/>
          </a:prstGeom>
          <a:solidFill>
            <a:srgbClr val="C2C1C1"/>
          </a:solidFill>
          <a:ln>
            <a:solidFill>
              <a:srgbClr val="C2C1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0BCB9136-E017-EA59-523E-C054EEE36B77}"/>
              </a:ext>
            </a:extLst>
          </p:cNvPr>
          <p:cNvPicPr>
            <a:picLocks noChangeAspect="1"/>
          </p:cNvPicPr>
          <p:nvPr userDrawn="1"/>
        </p:nvPicPr>
        <p:blipFill>
          <a:blip r:embed="rId3"/>
          <a:stretch>
            <a:fillRect/>
          </a:stretch>
        </p:blipFill>
        <p:spPr>
          <a:xfrm>
            <a:off x="9077325" y="4794902"/>
            <a:ext cx="3010402" cy="1042062"/>
          </a:xfrm>
          <a:prstGeom prst="rect">
            <a:avLst/>
          </a:prstGeom>
        </p:spPr>
      </p:pic>
      <p:sp>
        <p:nvSpPr>
          <p:cNvPr id="14" name="Oval 13">
            <a:extLst>
              <a:ext uri="{FF2B5EF4-FFF2-40B4-BE49-F238E27FC236}">
                <a16:creationId xmlns:a16="http://schemas.microsoft.com/office/drawing/2014/main" id="{69FA3889-E6ED-AB4A-2761-29DABE07F696}"/>
              </a:ext>
            </a:extLst>
          </p:cNvPr>
          <p:cNvSpPr/>
          <p:nvPr userDrawn="1"/>
        </p:nvSpPr>
        <p:spPr>
          <a:xfrm>
            <a:off x="765174" y="1056800"/>
            <a:ext cx="3340100" cy="33401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descr="A picture containing text, clipart&#10;&#10;Description automatically generated">
            <a:extLst>
              <a:ext uri="{FF2B5EF4-FFF2-40B4-BE49-F238E27FC236}">
                <a16:creationId xmlns:a16="http://schemas.microsoft.com/office/drawing/2014/main" id="{C1C77163-63F4-792E-303A-1D6F5A9ED1C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424681" y="961740"/>
            <a:ext cx="3767319" cy="1002530"/>
          </a:xfrm>
          <a:prstGeom prst="rect">
            <a:avLst/>
          </a:prstGeom>
        </p:spPr>
      </p:pic>
      <p:sp>
        <p:nvSpPr>
          <p:cNvPr id="2" name="Title 1"/>
          <p:cNvSpPr>
            <a:spLocks noGrp="1"/>
          </p:cNvSpPr>
          <p:nvPr>
            <p:ph type="ctrTitle"/>
          </p:nvPr>
        </p:nvSpPr>
        <p:spPr>
          <a:xfrm>
            <a:off x="4438648" y="1301476"/>
            <a:ext cx="7335430" cy="2387600"/>
          </a:xfrm>
        </p:spPr>
        <p:txBody>
          <a:bodyPr anchor="b">
            <a:normAutofit/>
          </a:bodyPr>
          <a:lstStyle>
            <a:lvl1pPr algn="ctr">
              <a:defRPr sz="40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p>
        </p:txBody>
      </p:sp>
      <p:sp>
        <p:nvSpPr>
          <p:cNvPr id="3" name="Subtitle 2"/>
          <p:cNvSpPr>
            <a:spLocks noGrp="1"/>
          </p:cNvSpPr>
          <p:nvPr>
            <p:ph type="subTitle" idx="1"/>
          </p:nvPr>
        </p:nvSpPr>
        <p:spPr>
          <a:xfrm>
            <a:off x="4438647" y="3781151"/>
            <a:ext cx="7335429" cy="759750"/>
          </a:xfrm>
        </p:spPr>
        <p:txBody>
          <a:bodyPr>
            <a:normAutofit/>
          </a:bodyPr>
          <a:lstStyle>
            <a:lvl1pPr marL="0" indent="0" algn="ctr">
              <a:buNone/>
              <a:defRPr sz="28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Slide Number Placeholder 25">
            <a:extLst>
              <a:ext uri="{FF2B5EF4-FFF2-40B4-BE49-F238E27FC236}">
                <a16:creationId xmlns:a16="http://schemas.microsoft.com/office/drawing/2014/main" id="{CE9C973D-094C-5799-542E-D835926FAE17}"/>
              </a:ext>
            </a:extLst>
          </p:cNvPr>
          <p:cNvSpPr>
            <a:spLocks noGrp="1"/>
          </p:cNvSpPr>
          <p:nvPr>
            <p:ph type="sldNum" sz="quarter" idx="12"/>
          </p:nvPr>
        </p:nvSpPr>
        <p:spPr>
          <a:xfrm>
            <a:off x="5213551" y="6371816"/>
            <a:ext cx="1764899" cy="365125"/>
          </a:xfrm>
        </p:spPr>
        <p:txBody>
          <a:bodyPr/>
          <a:lstStyle>
            <a:lvl1pPr algn="ctr">
              <a:defRPr>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fld id="{BD86DBAA-8A94-4408-9D41-1BFB53B4CF7F}" type="slidenum">
              <a:rPr lang="en-US" smtClean="0"/>
              <a:pPr/>
              <a:t>‹#›</a:t>
            </a:fld>
            <a:endParaRPr lang="en-US" dirty="0"/>
          </a:p>
        </p:txBody>
      </p:sp>
    </p:spTree>
    <p:extLst>
      <p:ext uri="{BB962C8B-B14F-4D97-AF65-F5344CB8AC3E}">
        <p14:creationId xmlns:p14="http://schemas.microsoft.com/office/powerpoint/2010/main" val="15172589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A0DEED5-4D0B-93B0-1530-E2F68255B4A6}"/>
              </a:ext>
            </a:extLst>
          </p:cNvPr>
          <p:cNvSpPr/>
          <p:nvPr userDrawn="1"/>
        </p:nvSpPr>
        <p:spPr>
          <a:xfrm>
            <a:off x="-2" y="6315077"/>
            <a:ext cx="12192002" cy="54292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A picture containing text, clipart, tableware&#10;&#10;Description automatically generated">
            <a:extLst>
              <a:ext uri="{FF2B5EF4-FFF2-40B4-BE49-F238E27FC236}">
                <a16:creationId xmlns:a16="http://schemas.microsoft.com/office/drawing/2014/main" id="{185F88C6-5D7D-EEFD-2EEF-DDB69E2C890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29507"/>
          <a:stretch/>
        </p:blipFill>
        <p:spPr>
          <a:xfrm>
            <a:off x="10174218" y="6492124"/>
            <a:ext cx="1905918" cy="319823"/>
          </a:xfrm>
          <a:prstGeom prst="rect">
            <a:avLst/>
          </a:prstGeom>
        </p:spPr>
      </p:pic>
      <p:pic>
        <p:nvPicPr>
          <p:cNvPr id="8" name="Picture 7" descr="Logo&#10;&#10;Description automatically generated">
            <a:extLst>
              <a:ext uri="{FF2B5EF4-FFF2-40B4-BE49-F238E27FC236}">
                <a16:creationId xmlns:a16="http://schemas.microsoft.com/office/drawing/2014/main" id="{D8C6ECAC-4297-3C49-30E5-5A6F7D2521F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73836" y="6315078"/>
            <a:ext cx="1486404" cy="514524"/>
          </a:xfrm>
          <a:prstGeom prst="rect">
            <a:avLst/>
          </a:prstGeom>
        </p:spPr>
      </p:pic>
      <p:sp>
        <p:nvSpPr>
          <p:cNvPr id="9" name="Rectangle: Top Corners Rounded 8">
            <a:extLst>
              <a:ext uri="{FF2B5EF4-FFF2-40B4-BE49-F238E27FC236}">
                <a16:creationId xmlns:a16="http://schemas.microsoft.com/office/drawing/2014/main" id="{CC3388B0-9393-4D78-5394-A3C6570FF8EF}"/>
              </a:ext>
            </a:extLst>
          </p:cNvPr>
          <p:cNvSpPr/>
          <p:nvPr userDrawn="1"/>
        </p:nvSpPr>
        <p:spPr>
          <a:xfrm rot="5400000">
            <a:off x="4979591" y="-4466828"/>
            <a:ext cx="1492248" cy="11451433"/>
          </a:xfrm>
          <a:prstGeom prst="round2SameRect">
            <a:avLst>
              <a:gd name="adj1" fmla="val 50000"/>
              <a:gd name="adj2" fmla="val 0"/>
            </a:avLst>
          </a:prstGeom>
          <a:solidFill>
            <a:srgbClr val="5F27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5B360927-CBB2-64CE-2F53-873F660D94A2}"/>
              </a:ext>
            </a:extLst>
          </p:cNvPr>
          <p:cNvSpPr/>
          <p:nvPr userDrawn="1"/>
        </p:nvSpPr>
        <p:spPr>
          <a:xfrm>
            <a:off x="-2" y="2043113"/>
            <a:ext cx="12192002" cy="134937"/>
          </a:xfrm>
          <a:prstGeom prst="rect">
            <a:avLst/>
          </a:prstGeom>
          <a:solidFill>
            <a:srgbClr val="C2C1C1"/>
          </a:solidFill>
          <a:ln>
            <a:solidFill>
              <a:srgbClr val="C2C1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6C09113B-6CCA-B8D1-F37B-A346950BFCA3}"/>
              </a:ext>
            </a:extLst>
          </p:cNvPr>
          <p:cNvSpPr/>
          <p:nvPr userDrawn="1"/>
        </p:nvSpPr>
        <p:spPr>
          <a:xfrm>
            <a:off x="-2" y="103186"/>
            <a:ext cx="12192002" cy="134937"/>
          </a:xfrm>
          <a:prstGeom prst="rect">
            <a:avLst/>
          </a:prstGeom>
          <a:solidFill>
            <a:srgbClr val="C2C1C1"/>
          </a:solidFill>
          <a:ln>
            <a:solidFill>
              <a:srgbClr val="C2C1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5" name="Picture 24" descr="Background pattern&#10;&#10;Description automatically generated">
            <a:extLst>
              <a:ext uri="{FF2B5EF4-FFF2-40B4-BE49-F238E27FC236}">
                <a16:creationId xmlns:a16="http://schemas.microsoft.com/office/drawing/2014/main" id="{C8772DE3-19CC-F0EC-3192-C691F4272C6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503320" y="277812"/>
            <a:ext cx="4693930" cy="1630683"/>
          </a:xfrm>
          <a:prstGeom prst="rect">
            <a:avLst/>
          </a:prstGeom>
        </p:spPr>
      </p:pic>
      <p:sp>
        <p:nvSpPr>
          <p:cNvPr id="2" name="Title 1"/>
          <p:cNvSpPr>
            <a:spLocks noGrp="1"/>
          </p:cNvSpPr>
          <p:nvPr>
            <p:ph type="title" hasCustomPrompt="1"/>
          </p:nvPr>
        </p:nvSpPr>
        <p:spPr>
          <a:xfrm>
            <a:off x="7485927" y="581025"/>
            <a:ext cx="3942144" cy="1325563"/>
          </a:xfrm>
        </p:spPr>
        <p:txBody>
          <a:bodyPr>
            <a:normAutofit/>
          </a:bodyPr>
          <a:lstStyle>
            <a:lvl1pPr algn="ctr">
              <a:defRPr sz="3600" b="1">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en-US"/>
              <a:t>CONTENTS</a:t>
            </a:r>
          </a:p>
        </p:txBody>
      </p:sp>
      <p:sp>
        <p:nvSpPr>
          <p:cNvPr id="3" name="Content Placeholder 2"/>
          <p:cNvSpPr>
            <a:spLocks noGrp="1"/>
          </p:cNvSpPr>
          <p:nvPr>
            <p:ph idx="1" hasCustomPrompt="1"/>
          </p:nvPr>
        </p:nvSpPr>
        <p:spPr>
          <a:xfrm>
            <a:off x="2181367" y="2357061"/>
            <a:ext cx="3545195" cy="964240"/>
          </a:xfrm>
        </p:spPr>
        <p:txBody>
          <a:bodyPr>
            <a:normAutofit/>
          </a:bodyPr>
          <a:lstStyle>
            <a:lvl1pPr marL="0" indent="0">
              <a:buFontTx/>
              <a:buNone/>
              <a:defRPr sz="2600">
                <a:latin typeface="Open Sans" panose="020B0606030504020204" pitchFamily="34" charset="0"/>
                <a:ea typeface="Open Sans" panose="020B0606030504020204" pitchFamily="34" charset="0"/>
                <a:cs typeface="Open Sans" panose="020B0606030504020204" pitchFamily="34" charset="0"/>
              </a:defRPr>
            </a:lvl1pPr>
          </a:lstStyle>
          <a:p>
            <a:pPr lvl="0"/>
            <a:r>
              <a:rPr lang="en-US"/>
              <a:t>Insert text here</a:t>
            </a:r>
          </a:p>
        </p:txBody>
      </p:sp>
      <p:sp>
        <p:nvSpPr>
          <p:cNvPr id="7" name="Content Placeholder 2">
            <a:extLst>
              <a:ext uri="{FF2B5EF4-FFF2-40B4-BE49-F238E27FC236}">
                <a16:creationId xmlns:a16="http://schemas.microsoft.com/office/drawing/2014/main" id="{0E24A222-18A9-A5F1-3F7F-DABDB2935729}"/>
              </a:ext>
            </a:extLst>
          </p:cNvPr>
          <p:cNvSpPr>
            <a:spLocks noGrp="1"/>
          </p:cNvSpPr>
          <p:nvPr>
            <p:ph idx="13" hasCustomPrompt="1"/>
          </p:nvPr>
        </p:nvSpPr>
        <p:spPr>
          <a:xfrm>
            <a:off x="2181366" y="3578107"/>
            <a:ext cx="3545195" cy="1248055"/>
          </a:xfrm>
        </p:spPr>
        <p:txBody>
          <a:bodyPr>
            <a:normAutofit/>
          </a:bodyPr>
          <a:lstStyle>
            <a:lvl1pPr marL="0" indent="0">
              <a:buFontTx/>
              <a:buNone/>
              <a:defRPr sz="2600">
                <a:latin typeface="Open Sans" panose="020B0606030504020204" pitchFamily="34" charset="0"/>
                <a:ea typeface="Open Sans" panose="020B0606030504020204" pitchFamily="34" charset="0"/>
                <a:cs typeface="Open Sans" panose="020B0606030504020204" pitchFamily="34" charset="0"/>
              </a:defRPr>
            </a:lvl1pPr>
          </a:lstStyle>
          <a:p>
            <a:pPr lvl="0"/>
            <a:r>
              <a:rPr lang="en-US"/>
              <a:t>Insert text here</a:t>
            </a:r>
          </a:p>
        </p:txBody>
      </p:sp>
      <p:sp>
        <p:nvSpPr>
          <p:cNvPr id="27" name="Content Placeholder 2">
            <a:extLst>
              <a:ext uri="{FF2B5EF4-FFF2-40B4-BE49-F238E27FC236}">
                <a16:creationId xmlns:a16="http://schemas.microsoft.com/office/drawing/2014/main" id="{07C09895-32C1-F6B6-F2FA-5296B4C78453}"/>
              </a:ext>
            </a:extLst>
          </p:cNvPr>
          <p:cNvSpPr>
            <a:spLocks noGrp="1"/>
          </p:cNvSpPr>
          <p:nvPr>
            <p:ph idx="14" hasCustomPrompt="1"/>
          </p:nvPr>
        </p:nvSpPr>
        <p:spPr>
          <a:xfrm>
            <a:off x="2181367" y="5022467"/>
            <a:ext cx="3545194" cy="1248055"/>
          </a:xfrm>
        </p:spPr>
        <p:txBody>
          <a:bodyPr>
            <a:normAutofit/>
          </a:bodyPr>
          <a:lstStyle>
            <a:lvl1pPr marL="0" indent="0">
              <a:buFontTx/>
              <a:buNone/>
              <a:defRPr sz="2600">
                <a:latin typeface="Open Sans" panose="020B0606030504020204" pitchFamily="34" charset="0"/>
                <a:ea typeface="Open Sans" panose="020B0606030504020204" pitchFamily="34" charset="0"/>
                <a:cs typeface="Open Sans" panose="020B0606030504020204" pitchFamily="34" charset="0"/>
              </a:defRPr>
            </a:lvl1pPr>
          </a:lstStyle>
          <a:p>
            <a:pPr lvl="0"/>
            <a:r>
              <a:rPr lang="en-US"/>
              <a:t>Insert text here</a:t>
            </a:r>
          </a:p>
        </p:txBody>
      </p:sp>
      <p:sp>
        <p:nvSpPr>
          <p:cNvPr id="29" name="Content Placeholder 28">
            <a:extLst>
              <a:ext uri="{FF2B5EF4-FFF2-40B4-BE49-F238E27FC236}">
                <a16:creationId xmlns:a16="http://schemas.microsoft.com/office/drawing/2014/main" id="{E7AAF8E7-D5D7-527A-A7A8-981865E6ACA6}"/>
              </a:ext>
            </a:extLst>
          </p:cNvPr>
          <p:cNvSpPr>
            <a:spLocks noGrp="1"/>
          </p:cNvSpPr>
          <p:nvPr>
            <p:ph sz="quarter" idx="15" hasCustomPrompt="1"/>
          </p:nvPr>
        </p:nvSpPr>
        <p:spPr>
          <a:xfrm>
            <a:off x="355000" y="2349540"/>
            <a:ext cx="1619250" cy="483813"/>
          </a:xfrm>
          <a:prstGeom prst="roundRect">
            <a:avLst>
              <a:gd name="adj" fmla="val 50000"/>
            </a:avLst>
          </a:prstGeom>
          <a:solidFill>
            <a:srgbClr val="595959"/>
          </a:solidFill>
        </p:spPr>
        <p:txBody>
          <a:bodyPr anchor="ctr"/>
          <a:lstStyle>
            <a:lvl1pPr marL="0" indent="0" algn="ctr">
              <a:lnSpc>
                <a:spcPct val="100000"/>
              </a:lnSpc>
              <a:spcBef>
                <a:spcPts val="0"/>
              </a:spcBef>
              <a:buFontTx/>
              <a:buNone/>
              <a:defRPr>
                <a:solidFill>
                  <a:schemeClr val="bg1"/>
                </a:solidFill>
                <a:latin typeface="Open Sans bold" panose="020B0806030504020204" pitchFamily="34" charset="0"/>
                <a:ea typeface="Open Sans bold" panose="020B0806030504020204" pitchFamily="34" charset="0"/>
                <a:cs typeface="Open Sans bold" panose="020B0806030504020204" pitchFamily="34" charset="0"/>
              </a:defRPr>
            </a:lvl1pPr>
          </a:lstStyle>
          <a:p>
            <a:pPr lvl="0"/>
            <a:r>
              <a:rPr lang="en-US">
                <a:latin typeface="Open Sans Semibold" panose="020B0706030804020204" pitchFamily="34" charset="0"/>
                <a:ea typeface="Open Sans Semibold" panose="020B0706030804020204" pitchFamily="34" charset="0"/>
                <a:cs typeface="Open Sans Semibold" panose="020B0706030804020204" pitchFamily="34" charset="0"/>
              </a:rPr>
              <a:t>1</a:t>
            </a:r>
            <a:endParaRPr lang="en-US"/>
          </a:p>
        </p:txBody>
      </p:sp>
      <p:sp>
        <p:nvSpPr>
          <p:cNvPr id="31" name="Content Placeholder 28">
            <a:extLst>
              <a:ext uri="{FF2B5EF4-FFF2-40B4-BE49-F238E27FC236}">
                <a16:creationId xmlns:a16="http://schemas.microsoft.com/office/drawing/2014/main" id="{415010B9-AF86-2069-DBE0-4B92DCA577BD}"/>
              </a:ext>
            </a:extLst>
          </p:cNvPr>
          <p:cNvSpPr>
            <a:spLocks noGrp="1"/>
          </p:cNvSpPr>
          <p:nvPr>
            <p:ph sz="quarter" idx="16" hasCustomPrompt="1"/>
          </p:nvPr>
        </p:nvSpPr>
        <p:spPr>
          <a:xfrm>
            <a:off x="355000" y="3542067"/>
            <a:ext cx="1619250" cy="483813"/>
          </a:xfrm>
          <a:prstGeom prst="roundRect">
            <a:avLst>
              <a:gd name="adj" fmla="val 50000"/>
            </a:avLst>
          </a:prstGeom>
          <a:solidFill>
            <a:srgbClr val="595959"/>
          </a:solidFill>
        </p:spPr>
        <p:txBody>
          <a:bodyPr anchor="ctr"/>
          <a:lstStyle>
            <a:lvl1pPr marL="0" indent="0" algn="ctr">
              <a:lnSpc>
                <a:spcPct val="100000"/>
              </a:lnSpc>
              <a:spcBef>
                <a:spcPts val="0"/>
              </a:spcBef>
              <a:buFontTx/>
              <a:buNone/>
              <a:defRPr>
                <a:solidFill>
                  <a:schemeClr val="bg1"/>
                </a:solidFill>
                <a:latin typeface="Open Sans bold" panose="020B0806030504020204" pitchFamily="34" charset="0"/>
                <a:ea typeface="Open Sans bold" panose="020B0806030504020204" pitchFamily="34" charset="0"/>
                <a:cs typeface="Open Sans bold" panose="020B0806030504020204" pitchFamily="34" charset="0"/>
              </a:defRPr>
            </a:lvl1pPr>
          </a:lstStyle>
          <a:p>
            <a:pPr lvl="0"/>
            <a:r>
              <a:rPr lang="en-US">
                <a:latin typeface="Open Sans Semibold" panose="020B0706030804020204" pitchFamily="34" charset="0"/>
                <a:ea typeface="Open Sans Semibold" panose="020B0706030804020204" pitchFamily="34" charset="0"/>
                <a:cs typeface="Open Sans Semibold" panose="020B0706030804020204" pitchFamily="34" charset="0"/>
              </a:rPr>
              <a:t>2</a:t>
            </a:r>
            <a:endParaRPr lang="en-US"/>
          </a:p>
        </p:txBody>
      </p:sp>
      <p:sp>
        <p:nvSpPr>
          <p:cNvPr id="32" name="Content Placeholder 28">
            <a:extLst>
              <a:ext uri="{FF2B5EF4-FFF2-40B4-BE49-F238E27FC236}">
                <a16:creationId xmlns:a16="http://schemas.microsoft.com/office/drawing/2014/main" id="{9626A0C6-13DE-74B4-993D-8E509C55AF14}"/>
              </a:ext>
            </a:extLst>
          </p:cNvPr>
          <p:cNvSpPr>
            <a:spLocks noGrp="1"/>
          </p:cNvSpPr>
          <p:nvPr>
            <p:ph sz="quarter" idx="17" hasCustomPrompt="1"/>
          </p:nvPr>
        </p:nvSpPr>
        <p:spPr>
          <a:xfrm>
            <a:off x="355000" y="4985598"/>
            <a:ext cx="1619250" cy="483813"/>
          </a:xfrm>
          <a:prstGeom prst="roundRect">
            <a:avLst>
              <a:gd name="adj" fmla="val 50000"/>
            </a:avLst>
          </a:prstGeom>
          <a:solidFill>
            <a:srgbClr val="595959"/>
          </a:solidFill>
        </p:spPr>
        <p:txBody>
          <a:bodyPr anchor="ctr"/>
          <a:lstStyle>
            <a:lvl1pPr marL="0" indent="0" algn="ctr">
              <a:lnSpc>
                <a:spcPct val="100000"/>
              </a:lnSpc>
              <a:spcBef>
                <a:spcPts val="0"/>
              </a:spcBef>
              <a:buFontTx/>
              <a:buNone/>
              <a:defRPr>
                <a:solidFill>
                  <a:schemeClr val="bg1"/>
                </a:solidFill>
                <a:latin typeface="Open Sans bold" panose="020B0806030504020204" pitchFamily="34" charset="0"/>
                <a:ea typeface="Open Sans bold" panose="020B0806030504020204" pitchFamily="34" charset="0"/>
                <a:cs typeface="Open Sans bold" panose="020B0806030504020204" pitchFamily="34" charset="0"/>
              </a:defRPr>
            </a:lvl1pPr>
          </a:lstStyle>
          <a:p>
            <a:pPr lvl="0"/>
            <a:r>
              <a:rPr lang="en-US">
                <a:latin typeface="Open Sans Semibold" panose="020B0706030804020204" pitchFamily="34" charset="0"/>
                <a:ea typeface="Open Sans Semibold" panose="020B0706030804020204" pitchFamily="34" charset="0"/>
                <a:cs typeface="Open Sans Semibold" panose="020B0706030804020204" pitchFamily="34" charset="0"/>
              </a:rPr>
              <a:t>3</a:t>
            </a:r>
            <a:endParaRPr lang="en-US"/>
          </a:p>
        </p:txBody>
      </p:sp>
      <p:sp>
        <p:nvSpPr>
          <p:cNvPr id="33" name="Content Placeholder 2">
            <a:extLst>
              <a:ext uri="{FF2B5EF4-FFF2-40B4-BE49-F238E27FC236}">
                <a16:creationId xmlns:a16="http://schemas.microsoft.com/office/drawing/2014/main" id="{26FB897A-013F-7225-8858-3288AFB035EF}"/>
              </a:ext>
            </a:extLst>
          </p:cNvPr>
          <p:cNvSpPr>
            <a:spLocks noGrp="1"/>
          </p:cNvSpPr>
          <p:nvPr>
            <p:ph idx="18" hasCustomPrompt="1"/>
          </p:nvPr>
        </p:nvSpPr>
        <p:spPr>
          <a:xfrm>
            <a:off x="7964424" y="2357061"/>
            <a:ext cx="3545195" cy="964240"/>
          </a:xfrm>
        </p:spPr>
        <p:txBody>
          <a:bodyPr>
            <a:normAutofit/>
          </a:bodyPr>
          <a:lstStyle>
            <a:lvl1pPr marL="0" indent="0">
              <a:buFontTx/>
              <a:buNone/>
              <a:defRPr sz="2600">
                <a:latin typeface="Open Sans" panose="020B0606030504020204" pitchFamily="34" charset="0"/>
                <a:ea typeface="Open Sans" panose="020B0606030504020204" pitchFamily="34" charset="0"/>
                <a:cs typeface="Open Sans" panose="020B0606030504020204" pitchFamily="34" charset="0"/>
              </a:defRPr>
            </a:lvl1pPr>
          </a:lstStyle>
          <a:p>
            <a:pPr lvl="0"/>
            <a:r>
              <a:rPr lang="en-US"/>
              <a:t>Insert text here</a:t>
            </a:r>
          </a:p>
        </p:txBody>
      </p:sp>
      <p:sp>
        <p:nvSpPr>
          <p:cNvPr id="34" name="Content Placeholder 2">
            <a:extLst>
              <a:ext uri="{FF2B5EF4-FFF2-40B4-BE49-F238E27FC236}">
                <a16:creationId xmlns:a16="http://schemas.microsoft.com/office/drawing/2014/main" id="{150C8299-C5E7-E26A-CFD9-DC3A0243C858}"/>
              </a:ext>
            </a:extLst>
          </p:cNvPr>
          <p:cNvSpPr>
            <a:spLocks noGrp="1"/>
          </p:cNvSpPr>
          <p:nvPr>
            <p:ph idx="19" hasCustomPrompt="1"/>
          </p:nvPr>
        </p:nvSpPr>
        <p:spPr>
          <a:xfrm>
            <a:off x="7964423" y="3578107"/>
            <a:ext cx="3545195" cy="1248055"/>
          </a:xfrm>
        </p:spPr>
        <p:txBody>
          <a:bodyPr>
            <a:normAutofit/>
          </a:bodyPr>
          <a:lstStyle>
            <a:lvl1pPr marL="0" indent="0">
              <a:buFontTx/>
              <a:buNone/>
              <a:defRPr sz="2600">
                <a:latin typeface="Open Sans" panose="020B0606030504020204" pitchFamily="34" charset="0"/>
                <a:ea typeface="Open Sans" panose="020B0606030504020204" pitchFamily="34" charset="0"/>
                <a:cs typeface="Open Sans" panose="020B0606030504020204" pitchFamily="34" charset="0"/>
              </a:defRPr>
            </a:lvl1pPr>
          </a:lstStyle>
          <a:p>
            <a:pPr lvl="0"/>
            <a:r>
              <a:rPr lang="en-US"/>
              <a:t>Insert text here</a:t>
            </a:r>
          </a:p>
        </p:txBody>
      </p:sp>
      <p:sp>
        <p:nvSpPr>
          <p:cNvPr id="35" name="Content Placeholder 2">
            <a:extLst>
              <a:ext uri="{FF2B5EF4-FFF2-40B4-BE49-F238E27FC236}">
                <a16:creationId xmlns:a16="http://schemas.microsoft.com/office/drawing/2014/main" id="{0727BEA1-F7BB-12CF-9B41-7098F5419FEA}"/>
              </a:ext>
            </a:extLst>
          </p:cNvPr>
          <p:cNvSpPr>
            <a:spLocks noGrp="1"/>
          </p:cNvSpPr>
          <p:nvPr>
            <p:ph idx="20" hasCustomPrompt="1"/>
          </p:nvPr>
        </p:nvSpPr>
        <p:spPr>
          <a:xfrm>
            <a:off x="7964424" y="5022467"/>
            <a:ext cx="3545194" cy="1248055"/>
          </a:xfrm>
        </p:spPr>
        <p:txBody>
          <a:bodyPr>
            <a:normAutofit/>
          </a:bodyPr>
          <a:lstStyle>
            <a:lvl1pPr marL="0" indent="0">
              <a:buFontTx/>
              <a:buNone/>
              <a:defRPr sz="2600">
                <a:latin typeface="Open Sans" panose="020B0606030504020204" pitchFamily="34" charset="0"/>
                <a:ea typeface="Open Sans" panose="020B0606030504020204" pitchFamily="34" charset="0"/>
                <a:cs typeface="Open Sans" panose="020B0606030504020204" pitchFamily="34" charset="0"/>
              </a:defRPr>
            </a:lvl1pPr>
          </a:lstStyle>
          <a:p>
            <a:pPr lvl="0"/>
            <a:r>
              <a:rPr lang="en-US"/>
              <a:t>Insert text here</a:t>
            </a:r>
          </a:p>
        </p:txBody>
      </p:sp>
      <p:sp>
        <p:nvSpPr>
          <p:cNvPr id="36" name="Content Placeholder 28">
            <a:extLst>
              <a:ext uri="{FF2B5EF4-FFF2-40B4-BE49-F238E27FC236}">
                <a16:creationId xmlns:a16="http://schemas.microsoft.com/office/drawing/2014/main" id="{D13D3A49-CCE6-942B-B43C-99E68345333B}"/>
              </a:ext>
            </a:extLst>
          </p:cNvPr>
          <p:cNvSpPr>
            <a:spLocks noGrp="1"/>
          </p:cNvSpPr>
          <p:nvPr>
            <p:ph sz="quarter" idx="21" hasCustomPrompt="1"/>
          </p:nvPr>
        </p:nvSpPr>
        <p:spPr>
          <a:xfrm>
            <a:off x="6138057" y="2349540"/>
            <a:ext cx="1619250" cy="483813"/>
          </a:xfrm>
          <a:prstGeom prst="roundRect">
            <a:avLst>
              <a:gd name="adj" fmla="val 50000"/>
            </a:avLst>
          </a:prstGeom>
          <a:solidFill>
            <a:srgbClr val="595959"/>
          </a:solidFill>
        </p:spPr>
        <p:txBody>
          <a:bodyPr anchor="ctr"/>
          <a:lstStyle>
            <a:lvl1pPr marL="0" indent="0" algn="ctr">
              <a:lnSpc>
                <a:spcPct val="100000"/>
              </a:lnSpc>
              <a:spcBef>
                <a:spcPts val="0"/>
              </a:spcBef>
              <a:buFontTx/>
              <a:buNone/>
              <a:defRPr>
                <a:solidFill>
                  <a:schemeClr val="bg1"/>
                </a:solidFill>
                <a:latin typeface="Open Sans bold" panose="020B0806030504020204" pitchFamily="34" charset="0"/>
                <a:ea typeface="Open Sans bold" panose="020B0806030504020204" pitchFamily="34" charset="0"/>
                <a:cs typeface="Open Sans bold" panose="020B0806030504020204" pitchFamily="34" charset="0"/>
              </a:defRPr>
            </a:lvl1pPr>
          </a:lstStyle>
          <a:p>
            <a:pPr lvl="0"/>
            <a:r>
              <a:rPr lang="en-US">
                <a:latin typeface="Open Sans Semibold" panose="020B0706030804020204" pitchFamily="34" charset="0"/>
                <a:ea typeface="Open Sans Semibold" panose="020B0706030804020204" pitchFamily="34" charset="0"/>
                <a:cs typeface="Open Sans Semibold" panose="020B0706030804020204" pitchFamily="34" charset="0"/>
              </a:rPr>
              <a:t>1</a:t>
            </a:r>
            <a:endParaRPr lang="en-US"/>
          </a:p>
        </p:txBody>
      </p:sp>
      <p:sp>
        <p:nvSpPr>
          <p:cNvPr id="37" name="Content Placeholder 28">
            <a:extLst>
              <a:ext uri="{FF2B5EF4-FFF2-40B4-BE49-F238E27FC236}">
                <a16:creationId xmlns:a16="http://schemas.microsoft.com/office/drawing/2014/main" id="{EDC56E04-5003-96FA-9C2B-61D50C58529B}"/>
              </a:ext>
            </a:extLst>
          </p:cNvPr>
          <p:cNvSpPr>
            <a:spLocks noGrp="1"/>
          </p:cNvSpPr>
          <p:nvPr>
            <p:ph sz="quarter" idx="22" hasCustomPrompt="1"/>
          </p:nvPr>
        </p:nvSpPr>
        <p:spPr>
          <a:xfrm>
            <a:off x="6138057" y="3542067"/>
            <a:ext cx="1619250" cy="483813"/>
          </a:xfrm>
          <a:prstGeom prst="roundRect">
            <a:avLst>
              <a:gd name="adj" fmla="val 50000"/>
            </a:avLst>
          </a:prstGeom>
          <a:solidFill>
            <a:srgbClr val="595959"/>
          </a:solidFill>
        </p:spPr>
        <p:txBody>
          <a:bodyPr anchor="ctr"/>
          <a:lstStyle>
            <a:lvl1pPr marL="0" indent="0" algn="ctr">
              <a:lnSpc>
                <a:spcPct val="100000"/>
              </a:lnSpc>
              <a:spcBef>
                <a:spcPts val="0"/>
              </a:spcBef>
              <a:buFontTx/>
              <a:buNone/>
              <a:defRPr>
                <a:solidFill>
                  <a:schemeClr val="bg1"/>
                </a:solidFill>
                <a:latin typeface="Open Sans bold" panose="020B0806030504020204" pitchFamily="34" charset="0"/>
                <a:ea typeface="Open Sans bold" panose="020B0806030504020204" pitchFamily="34" charset="0"/>
                <a:cs typeface="Open Sans bold" panose="020B0806030504020204" pitchFamily="34" charset="0"/>
              </a:defRPr>
            </a:lvl1pPr>
          </a:lstStyle>
          <a:p>
            <a:pPr lvl="0"/>
            <a:r>
              <a:rPr lang="en-US">
                <a:latin typeface="Open Sans Semibold" panose="020B0706030804020204" pitchFamily="34" charset="0"/>
                <a:ea typeface="Open Sans Semibold" panose="020B0706030804020204" pitchFamily="34" charset="0"/>
                <a:cs typeface="Open Sans Semibold" panose="020B0706030804020204" pitchFamily="34" charset="0"/>
              </a:rPr>
              <a:t>2</a:t>
            </a:r>
            <a:endParaRPr lang="en-US"/>
          </a:p>
        </p:txBody>
      </p:sp>
      <p:sp>
        <p:nvSpPr>
          <p:cNvPr id="38" name="Content Placeholder 28">
            <a:extLst>
              <a:ext uri="{FF2B5EF4-FFF2-40B4-BE49-F238E27FC236}">
                <a16:creationId xmlns:a16="http://schemas.microsoft.com/office/drawing/2014/main" id="{37584C5F-2611-9D19-F45A-01BD32581568}"/>
              </a:ext>
            </a:extLst>
          </p:cNvPr>
          <p:cNvSpPr>
            <a:spLocks noGrp="1"/>
          </p:cNvSpPr>
          <p:nvPr>
            <p:ph sz="quarter" idx="23" hasCustomPrompt="1"/>
          </p:nvPr>
        </p:nvSpPr>
        <p:spPr>
          <a:xfrm>
            <a:off x="6138057" y="4985598"/>
            <a:ext cx="1619250" cy="483813"/>
          </a:xfrm>
          <a:prstGeom prst="roundRect">
            <a:avLst>
              <a:gd name="adj" fmla="val 50000"/>
            </a:avLst>
          </a:prstGeom>
          <a:solidFill>
            <a:srgbClr val="595959"/>
          </a:solidFill>
        </p:spPr>
        <p:txBody>
          <a:bodyPr anchor="ctr"/>
          <a:lstStyle>
            <a:lvl1pPr marL="0" indent="0" algn="ctr">
              <a:lnSpc>
                <a:spcPct val="100000"/>
              </a:lnSpc>
              <a:spcBef>
                <a:spcPts val="0"/>
              </a:spcBef>
              <a:buFontTx/>
              <a:buNone/>
              <a:defRPr>
                <a:solidFill>
                  <a:schemeClr val="bg1"/>
                </a:solidFill>
                <a:latin typeface="Open Sans bold" panose="020B0806030504020204" pitchFamily="34" charset="0"/>
                <a:ea typeface="Open Sans bold" panose="020B0806030504020204" pitchFamily="34" charset="0"/>
                <a:cs typeface="Open Sans bold" panose="020B0806030504020204" pitchFamily="34" charset="0"/>
              </a:defRPr>
            </a:lvl1pPr>
          </a:lstStyle>
          <a:p>
            <a:pPr lvl="0"/>
            <a:r>
              <a:rPr lang="en-US">
                <a:latin typeface="Open Sans Semibold" panose="020B0706030804020204" pitchFamily="34" charset="0"/>
                <a:ea typeface="Open Sans Semibold" panose="020B0706030804020204" pitchFamily="34" charset="0"/>
                <a:cs typeface="Open Sans Semibold" panose="020B0706030804020204" pitchFamily="34" charset="0"/>
              </a:rPr>
              <a:t>3</a:t>
            </a:r>
            <a:endParaRPr lang="en-US"/>
          </a:p>
        </p:txBody>
      </p:sp>
      <p:sp>
        <p:nvSpPr>
          <p:cNvPr id="12" name="Slide Number Placeholder 25">
            <a:extLst>
              <a:ext uri="{FF2B5EF4-FFF2-40B4-BE49-F238E27FC236}">
                <a16:creationId xmlns:a16="http://schemas.microsoft.com/office/drawing/2014/main" id="{F471E350-E541-1D34-27B4-0BEB7655A4C0}"/>
              </a:ext>
            </a:extLst>
          </p:cNvPr>
          <p:cNvSpPr>
            <a:spLocks noGrp="1"/>
          </p:cNvSpPr>
          <p:nvPr>
            <p:ph type="sldNum" sz="quarter" idx="12"/>
          </p:nvPr>
        </p:nvSpPr>
        <p:spPr>
          <a:xfrm>
            <a:off x="5577265" y="6469474"/>
            <a:ext cx="1764899" cy="365125"/>
          </a:xfrm>
        </p:spPr>
        <p:txBody>
          <a:bodyPr/>
          <a:lstStyle>
            <a:lvl1pPr algn="ctr">
              <a:defRPr>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fld id="{BD86DBAA-8A94-4408-9D41-1BFB53B4CF7F}" type="slidenum">
              <a:rPr lang="en-US" smtClean="0"/>
              <a:pPr/>
              <a:t>‹#›</a:t>
            </a:fld>
            <a:endParaRPr lang="en-US" dirty="0"/>
          </a:p>
        </p:txBody>
      </p:sp>
    </p:spTree>
    <p:extLst>
      <p:ext uri="{BB962C8B-B14F-4D97-AF65-F5344CB8AC3E}">
        <p14:creationId xmlns:p14="http://schemas.microsoft.com/office/powerpoint/2010/main" val="3752979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302710A-8DA3-181B-059E-58B0E784CBBC}"/>
              </a:ext>
            </a:extLst>
          </p:cNvPr>
          <p:cNvSpPr/>
          <p:nvPr userDrawn="1"/>
        </p:nvSpPr>
        <p:spPr>
          <a:xfrm>
            <a:off x="-2" y="6315077"/>
            <a:ext cx="12192002" cy="54292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A picture containing text, clipart, tableware&#10;&#10;Description automatically generated">
            <a:extLst>
              <a:ext uri="{FF2B5EF4-FFF2-40B4-BE49-F238E27FC236}">
                <a16:creationId xmlns:a16="http://schemas.microsoft.com/office/drawing/2014/main" id="{D0874798-EF74-01EA-7D33-7C85AADC640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29507"/>
          <a:stretch/>
        </p:blipFill>
        <p:spPr>
          <a:xfrm>
            <a:off x="10174218" y="6492124"/>
            <a:ext cx="1905918" cy="319823"/>
          </a:xfrm>
          <a:prstGeom prst="rect">
            <a:avLst/>
          </a:prstGeom>
        </p:spPr>
      </p:pic>
      <p:pic>
        <p:nvPicPr>
          <p:cNvPr id="9" name="Picture 8" descr="Logo&#10;&#10;Description automatically generated">
            <a:extLst>
              <a:ext uri="{FF2B5EF4-FFF2-40B4-BE49-F238E27FC236}">
                <a16:creationId xmlns:a16="http://schemas.microsoft.com/office/drawing/2014/main" id="{F859DBDC-8970-3E3E-F6F7-27156C97A41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73836" y="6315078"/>
            <a:ext cx="1486404" cy="514524"/>
          </a:xfrm>
          <a:prstGeom prst="rect">
            <a:avLst/>
          </a:prstGeom>
        </p:spPr>
      </p:pic>
      <p:sp>
        <p:nvSpPr>
          <p:cNvPr id="6" name="Rectangle: Top Corners Rounded 5">
            <a:extLst>
              <a:ext uri="{FF2B5EF4-FFF2-40B4-BE49-F238E27FC236}">
                <a16:creationId xmlns:a16="http://schemas.microsoft.com/office/drawing/2014/main" id="{6397F4E1-533E-475A-029A-BF6742009B61}"/>
              </a:ext>
            </a:extLst>
          </p:cNvPr>
          <p:cNvSpPr/>
          <p:nvPr userDrawn="1"/>
        </p:nvSpPr>
        <p:spPr>
          <a:xfrm rot="5400000">
            <a:off x="4979591" y="-4892972"/>
            <a:ext cx="1492248" cy="11451433"/>
          </a:xfrm>
          <a:prstGeom prst="round2SameRect">
            <a:avLst>
              <a:gd name="adj1" fmla="val 50000"/>
              <a:gd name="adj2" fmla="val 0"/>
            </a:avLst>
          </a:prstGeom>
          <a:solidFill>
            <a:srgbClr val="5F27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Background pattern&#10;&#10;Description automatically generated">
            <a:extLst>
              <a:ext uri="{FF2B5EF4-FFF2-40B4-BE49-F238E27FC236}">
                <a16:creationId xmlns:a16="http://schemas.microsoft.com/office/drawing/2014/main" id="{B7F0C804-C8AF-8AAD-004E-9CD40351748A}"/>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r="31082"/>
          <a:stretch/>
        </p:blipFill>
        <p:spPr>
          <a:xfrm>
            <a:off x="9562342" y="91382"/>
            <a:ext cx="2629658" cy="1325563"/>
          </a:xfrm>
          <a:prstGeom prst="rect">
            <a:avLst/>
          </a:prstGeom>
        </p:spPr>
      </p:pic>
      <p:sp>
        <p:nvSpPr>
          <p:cNvPr id="10" name="Rectangle 9">
            <a:extLst>
              <a:ext uri="{FF2B5EF4-FFF2-40B4-BE49-F238E27FC236}">
                <a16:creationId xmlns:a16="http://schemas.microsoft.com/office/drawing/2014/main" id="{57C3C404-6F36-870D-145C-84DD6EC6A4B0}"/>
              </a:ext>
            </a:extLst>
          </p:cNvPr>
          <p:cNvSpPr/>
          <p:nvPr userDrawn="1"/>
        </p:nvSpPr>
        <p:spPr>
          <a:xfrm>
            <a:off x="-2" y="1623219"/>
            <a:ext cx="12192002" cy="134937"/>
          </a:xfrm>
          <a:prstGeom prst="rect">
            <a:avLst/>
          </a:prstGeom>
          <a:solidFill>
            <a:srgbClr val="C2C1C1"/>
          </a:solidFill>
          <a:ln>
            <a:solidFill>
              <a:srgbClr val="C2C1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Slide Number Placeholder 25">
            <a:extLst>
              <a:ext uri="{FF2B5EF4-FFF2-40B4-BE49-F238E27FC236}">
                <a16:creationId xmlns:a16="http://schemas.microsoft.com/office/drawing/2014/main" id="{7176CC61-E821-A0C7-42CD-2AB7C8AE27DA}"/>
              </a:ext>
            </a:extLst>
          </p:cNvPr>
          <p:cNvSpPr>
            <a:spLocks noGrp="1"/>
          </p:cNvSpPr>
          <p:nvPr>
            <p:ph type="sldNum" sz="quarter" idx="12"/>
          </p:nvPr>
        </p:nvSpPr>
        <p:spPr>
          <a:xfrm>
            <a:off x="5213551" y="6469474"/>
            <a:ext cx="1764899" cy="365125"/>
          </a:xfrm>
        </p:spPr>
        <p:txBody>
          <a:bodyPr/>
          <a:lstStyle>
            <a:lvl1pPr algn="ctr">
              <a:defRPr>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fld id="{BD86DBAA-8A94-4408-9D41-1BFB53B4CF7F}" type="slidenum">
              <a:rPr lang="en-US" smtClean="0"/>
              <a:pPr/>
              <a:t>‹#›</a:t>
            </a:fld>
            <a:endParaRPr lang="en-US" dirty="0"/>
          </a:p>
        </p:txBody>
      </p:sp>
      <p:sp>
        <p:nvSpPr>
          <p:cNvPr id="4" name="Title 1">
            <a:extLst>
              <a:ext uri="{FF2B5EF4-FFF2-40B4-BE49-F238E27FC236}">
                <a16:creationId xmlns:a16="http://schemas.microsoft.com/office/drawing/2014/main" id="{BD5FF95F-230D-41CD-7D86-383FCA13AD9F}"/>
              </a:ext>
            </a:extLst>
          </p:cNvPr>
          <p:cNvSpPr>
            <a:spLocks noGrp="1"/>
          </p:cNvSpPr>
          <p:nvPr>
            <p:ph type="title"/>
          </p:nvPr>
        </p:nvSpPr>
        <p:spPr>
          <a:xfrm>
            <a:off x="381400" y="258589"/>
            <a:ext cx="10532563" cy="1325563"/>
          </a:xfrm>
        </p:spPr>
        <p:txBody>
          <a:bodyPr/>
          <a:lstStyle>
            <a:lvl1pPr>
              <a:defRPr>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en-US"/>
              <a:t>Click to edit Master title style</a:t>
            </a:r>
          </a:p>
        </p:txBody>
      </p:sp>
    </p:spTree>
    <p:extLst>
      <p:ext uri="{BB962C8B-B14F-4D97-AF65-F5344CB8AC3E}">
        <p14:creationId xmlns:p14="http://schemas.microsoft.com/office/powerpoint/2010/main" val="9775935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449423F-7D87-1FE9-D7B6-D5B43808A037}"/>
              </a:ext>
            </a:extLst>
          </p:cNvPr>
          <p:cNvSpPr/>
          <p:nvPr userDrawn="1"/>
        </p:nvSpPr>
        <p:spPr>
          <a:xfrm>
            <a:off x="-2" y="6315077"/>
            <a:ext cx="12192002" cy="54292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Logo&#10;&#10;Description automatically generated">
            <a:extLst>
              <a:ext uri="{FF2B5EF4-FFF2-40B4-BE49-F238E27FC236}">
                <a16:creationId xmlns:a16="http://schemas.microsoft.com/office/drawing/2014/main" id="{0066BBB7-02D8-6902-9354-6C2FD77CD20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3836" y="6315078"/>
            <a:ext cx="1486404" cy="514524"/>
          </a:xfrm>
          <a:prstGeom prst="rect">
            <a:avLst/>
          </a:prstGeom>
        </p:spPr>
      </p:pic>
      <p:sp>
        <p:nvSpPr>
          <p:cNvPr id="7" name="Rectangle: Top Corners Rounded 6">
            <a:extLst>
              <a:ext uri="{FF2B5EF4-FFF2-40B4-BE49-F238E27FC236}">
                <a16:creationId xmlns:a16="http://schemas.microsoft.com/office/drawing/2014/main" id="{8A455452-613D-5E10-C26B-C7C7CFB21278}"/>
              </a:ext>
            </a:extLst>
          </p:cNvPr>
          <p:cNvSpPr/>
          <p:nvPr userDrawn="1"/>
        </p:nvSpPr>
        <p:spPr>
          <a:xfrm rot="5400000">
            <a:off x="4299346" y="-2589609"/>
            <a:ext cx="2852738" cy="11451433"/>
          </a:xfrm>
          <a:prstGeom prst="round2SameRect">
            <a:avLst>
              <a:gd name="adj1" fmla="val 50000"/>
              <a:gd name="adj2" fmla="val 0"/>
            </a:avLst>
          </a:prstGeom>
          <a:solidFill>
            <a:srgbClr val="5F27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6DC41EBD-EF39-7EE4-1ECD-D6D591DAD0D3}"/>
              </a:ext>
            </a:extLst>
          </p:cNvPr>
          <p:cNvSpPr/>
          <p:nvPr userDrawn="1"/>
        </p:nvSpPr>
        <p:spPr>
          <a:xfrm>
            <a:off x="-2" y="4624388"/>
            <a:ext cx="12192002" cy="134937"/>
          </a:xfrm>
          <a:prstGeom prst="rect">
            <a:avLst/>
          </a:prstGeom>
          <a:solidFill>
            <a:srgbClr val="C2C1C1"/>
          </a:solidFill>
          <a:ln>
            <a:solidFill>
              <a:srgbClr val="C2C1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A picture containing text, clipart&#10;&#10;Description automatically generated">
            <a:extLst>
              <a:ext uri="{FF2B5EF4-FFF2-40B4-BE49-F238E27FC236}">
                <a16:creationId xmlns:a16="http://schemas.microsoft.com/office/drawing/2014/main" id="{B316E4CF-F118-A648-E14F-7CD18391882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75483" y="1628752"/>
            <a:ext cx="3587395" cy="954650"/>
          </a:xfrm>
          <a:prstGeom prst="rect">
            <a:avLst/>
          </a:prstGeom>
        </p:spPr>
      </p:pic>
      <p:pic>
        <p:nvPicPr>
          <p:cNvPr id="10" name="Picture 9" descr="Background pattern&#10;&#10;Description automatically generated">
            <a:extLst>
              <a:ext uri="{FF2B5EF4-FFF2-40B4-BE49-F238E27FC236}">
                <a16:creationId xmlns:a16="http://schemas.microsoft.com/office/drawing/2014/main" id="{D8C8FD66-95D0-206D-3CC1-D484683888A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503320" y="877887"/>
            <a:ext cx="4693930" cy="1630683"/>
          </a:xfrm>
          <a:prstGeom prst="rect">
            <a:avLst/>
          </a:prstGeom>
        </p:spPr>
      </p:pic>
      <p:sp>
        <p:nvSpPr>
          <p:cNvPr id="11" name="Oval 10">
            <a:extLst>
              <a:ext uri="{FF2B5EF4-FFF2-40B4-BE49-F238E27FC236}">
                <a16:creationId xmlns:a16="http://schemas.microsoft.com/office/drawing/2014/main" id="{B32B7488-C6ED-9118-E387-18ACF204A357}"/>
              </a:ext>
            </a:extLst>
          </p:cNvPr>
          <p:cNvSpPr/>
          <p:nvPr userDrawn="1"/>
        </p:nvSpPr>
        <p:spPr>
          <a:xfrm>
            <a:off x="8723711" y="1833563"/>
            <a:ext cx="2578100" cy="2578100"/>
          </a:xfrm>
          <a:prstGeom prst="ellipse">
            <a:avLst/>
          </a:prstGeom>
          <a:blipFill>
            <a:blip r:embed="rId5" cstate="print">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47C1F3C9-A788-C31C-CC52-FA39058D12A3}"/>
              </a:ext>
            </a:extLst>
          </p:cNvPr>
          <p:cNvSpPr/>
          <p:nvPr userDrawn="1"/>
        </p:nvSpPr>
        <p:spPr>
          <a:xfrm>
            <a:off x="7598572" y="942577"/>
            <a:ext cx="1480343" cy="1480343"/>
          </a:xfrm>
          <a:prstGeom prst="ellipse">
            <a:avLst/>
          </a:prstGeom>
          <a:blipFill>
            <a:blip r:embed="rId6" cstate="print">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266218" y="1721313"/>
            <a:ext cx="8344382" cy="2725343"/>
          </a:xfrm>
        </p:spPr>
        <p:txBody>
          <a:bodyPr anchor="b">
            <a:normAutofit/>
          </a:bodyPr>
          <a:lstStyle>
            <a:lvl1pPr>
              <a:defRPr sz="440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en-US" dirty="0"/>
              <a:t>Click to edit Master title style</a:t>
            </a:r>
          </a:p>
        </p:txBody>
      </p:sp>
      <p:sp>
        <p:nvSpPr>
          <p:cNvPr id="14" name="Text Placeholder 13">
            <a:extLst>
              <a:ext uri="{FF2B5EF4-FFF2-40B4-BE49-F238E27FC236}">
                <a16:creationId xmlns:a16="http://schemas.microsoft.com/office/drawing/2014/main" id="{1EA86046-0305-A2E2-ACAC-02DB51DC50E5}"/>
              </a:ext>
            </a:extLst>
          </p:cNvPr>
          <p:cNvSpPr>
            <a:spLocks noGrp="1"/>
          </p:cNvSpPr>
          <p:nvPr>
            <p:ph type="body" sz="quarter" idx="13" hasCustomPrompt="1"/>
          </p:nvPr>
        </p:nvSpPr>
        <p:spPr>
          <a:xfrm>
            <a:off x="266218" y="5011738"/>
            <a:ext cx="11413020" cy="1274940"/>
          </a:xfrm>
        </p:spPr>
        <p:txBody>
          <a:bodyPr/>
          <a:lstStyle>
            <a:lvl1pPr>
              <a:defRPr>
                <a:solidFill>
                  <a:srgbClr val="5F277E"/>
                </a:solidFill>
                <a:latin typeface="Open Sans" panose="020B0606030504020204" pitchFamily="34" charset="0"/>
                <a:ea typeface="Open Sans" panose="020B0606030504020204" pitchFamily="34" charset="0"/>
                <a:cs typeface="Open Sans" panose="020B0606030504020204" pitchFamily="34" charset="0"/>
              </a:defRPr>
            </a:lvl1pPr>
            <a:lvl2pPr>
              <a:defRPr>
                <a:solidFill>
                  <a:srgbClr val="5F277E"/>
                </a:solidFill>
                <a:latin typeface="Open Sans" panose="020B0606030504020204" pitchFamily="34" charset="0"/>
                <a:ea typeface="Open Sans" panose="020B0606030504020204" pitchFamily="34" charset="0"/>
                <a:cs typeface="Open Sans" panose="020B0606030504020204" pitchFamily="34" charset="0"/>
              </a:defRPr>
            </a:lvl2pPr>
            <a:lvl3pPr>
              <a:defRPr>
                <a:solidFill>
                  <a:srgbClr val="5F277E"/>
                </a:solidFill>
                <a:latin typeface="Open Sans" panose="020B0606030504020204" pitchFamily="34" charset="0"/>
                <a:ea typeface="Open Sans" panose="020B0606030504020204" pitchFamily="34" charset="0"/>
                <a:cs typeface="Open Sans" panose="020B0606030504020204" pitchFamily="34" charset="0"/>
              </a:defRPr>
            </a:lvl3pPr>
            <a:lvl4pPr>
              <a:defRPr>
                <a:latin typeface="Open Sans" panose="020B0606030504020204" pitchFamily="34" charset="0"/>
                <a:ea typeface="Open Sans" panose="020B0606030504020204" pitchFamily="34" charset="0"/>
                <a:cs typeface="Open Sans" panose="020B0606030504020204" pitchFamily="34" charset="0"/>
              </a:defRPr>
            </a:lvl4pPr>
            <a:lvl5pP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title style</a:t>
            </a:r>
          </a:p>
          <a:p>
            <a:pPr lvl="1"/>
            <a:r>
              <a:rPr lang="en-US"/>
              <a:t>Click to edit Master title style</a:t>
            </a:r>
          </a:p>
          <a:p>
            <a:pPr lvl="2"/>
            <a:r>
              <a:rPr lang="en-US"/>
              <a:t>Third level</a:t>
            </a:r>
          </a:p>
        </p:txBody>
      </p:sp>
      <p:sp>
        <p:nvSpPr>
          <p:cNvPr id="13" name="Slide Number Placeholder 25">
            <a:extLst>
              <a:ext uri="{FF2B5EF4-FFF2-40B4-BE49-F238E27FC236}">
                <a16:creationId xmlns:a16="http://schemas.microsoft.com/office/drawing/2014/main" id="{9AB0C885-6C45-53CF-C58E-08AD37E02FDF}"/>
              </a:ext>
            </a:extLst>
          </p:cNvPr>
          <p:cNvSpPr>
            <a:spLocks noGrp="1"/>
          </p:cNvSpPr>
          <p:nvPr>
            <p:ph type="sldNum" sz="quarter" idx="12"/>
          </p:nvPr>
        </p:nvSpPr>
        <p:spPr>
          <a:xfrm>
            <a:off x="3515166" y="6469474"/>
            <a:ext cx="5161669" cy="365125"/>
          </a:xfrm>
        </p:spPr>
        <p:txBody>
          <a:bodyPr/>
          <a:lstStyle>
            <a:lvl1pPr>
              <a:defRPr>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algn="ctr"/>
            <a:fld id="{BD86DBAA-8A94-4408-9D41-1BFB53B4CF7F}" type="slidenum">
              <a:rPr lang="en-US" smtClean="0"/>
              <a:pPr algn="ctr"/>
              <a:t>‹#›</a:t>
            </a:fld>
            <a:endParaRPr lang="en-US" dirty="0"/>
          </a:p>
        </p:txBody>
      </p:sp>
      <p:pic>
        <p:nvPicPr>
          <p:cNvPr id="4" name="Picture 3" descr="A picture containing text, clipart, tableware&#10;&#10;Description automatically generated">
            <a:extLst>
              <a:ext uri="{FF2B5EF4-FFF2-40B4-BE49-F238E27FC236}">
                <a16:creationId xmlns:a16="http://schemas.microsoft.com/office/drawing/2014/main" id="{D66372B2-B899-F8E8-1BC3-F66A599376C2}"/>
              </a:ext>
            </a:extLst>
          </p:cNvPr>
          <p:cNvPicPr>
            <a:picLocks noChangeAspect="1"/>
          </p:cNvPicPr>
          <p:nvPr userDrawn="1"/>
        </p:nvPicPr>
        <p:blipFill rotWithShape="1">
          <a:blip r:embed="rId7" cstate="print">
            <a:extLst>
              <a:ext uri="{28A0092B-C50C-407E-A947-70E740481C1C}">
                <a14:useLocalDpi xmlns:a14="http://schemas.microsoft.com/office/drawing/2010/main" val="0"/>
              </a:ext>
            </a:extLst>
          </a:blip>
          <a:srcRect t="29507"/>
          <a:stretch/>
        </p:blipFill>
        <p:spPr>
          <a:xfrm>
            <a:off x="10174218" y="6492124"/>
            <a:ext cx="1905918" cy="319823"/>
          </a:xfrm>
          <a:prstGeom prst="rect">
            <a:avLst/>
          </a:prstGeom>
        </p:spPr>
      </p:pic>
    </p:spTree>
    <p:extLst>
      <p:ext uri="{BB962C8B-B14F-4D97-AF65-F5344CB8AC3E}">
        <p14:creationId xmlns:p14="http://schemas.microsoft.com/office/powerpoint/2010/main" val="25014312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6B656E2-D3F3-4F04-3A76-B456547CC5A4}"/>
              </a:ext>
            </a:extLst>
          </p:cNvPr>
          <p:cNvSpPr/>
          <p:nvPr userDrawn="1"/>
        </p:nvSpPr>
        <p:spPr>
          <a:xfrm>
            <a:off x="-2" y="6315077"/>
            <a:ext cx="12192002" cy="54292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A picture containing text, clipart, tableware&#10;&#10;Description automatically generated">
            <a:extLst>
              <a:ext uri="{FF2B5EF4-FFF2-40B4-BE49-F238E27FC236}">
                <a16:creationId xmlns:a16="http://schemas.microsoft.com/office/drawing/2014/main" id="{B75C9543-218C-97E6-9F82-B5DAF636A04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29507"/>
          <a:stretch/>
        </p:blipFill>
        <p:spPr>
          <a:xfrm>
            <a:off x="10174218" y="6492124"/>
            <a:ext cx="1905918" cy="319823"/>
          </a:xfrm>
          <a:prstGeom prst="rect">
            <a:avLst/>
          </a:prstGeom>
        </p:spPr>
      </p:pic>
      <p:pic>
        <p:nvPicPr>
          <p:cNvPr id="7" name="Picture 6" descr="Logo&#10;&#10;Description automatically generated">
            <a:extLst>
              <a:ext uri="{FF2B5EF4-FFF2-40B4-BE49-F238E27FC236}">
                <a16:creationId xmlns:a16="http://schemas.microsoft.com/office/drawing/2014/main" id="{0B245C25-3EE3-BF59-1B09-2D377912A70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73836" y="6315078"/>
            <a:ext cx="1486404" cy="514524"/>
          </a:xfrm>
          <a:prstGeom prst="rect">
            <a:avLst/>
          </a:prstGeom>
        </p:spPr>
      </p:pic>
      <p:sp>
        <p:nvSpPr>
          <p:cNvPr id="8" name="Rectangle: Top Corners Rounded 7">
            <a:extLst>
              <a:ext uri="{FF2B5EF4-FFF2-40B4-BE49-F238E27FC236}">
                <a16:creationId xmlns:a16="http://schemas.microsoft.com/office/drawing/2014/main" id="{9B7E8042-A96F-04B7-C12F-EC3073A615A1}"/>
              </a:ext>
            </a:extLst>
          </p:cNvPr>
          <p:cNvSpPr/>
          <p:nvPr userDrawn="1"/>
        </p:nvSpPr>
        <p:spPr>
          <a:xfrm rot="5400000">
            <a:off x="4979591" y="-4892972"/>
            <a:ext cx="1492248" cy="11451433"/>
          </a:xfrm>
          <a:prstGeom prst="round2SameRect">
            <a:avLst>
              <a:gd name="adj1" fmla="val 50000"/>
              <a:gd name="adj2" fmla="val 0"/>
            </a:avLst>
          </a:prstGeom>
          <a:solidFill>
            <a:srgbClr val="5F27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Background pattern&#10;&#10;Description automatically generated">
            <a:extLst>
              <a:ext uri="{FF2B5EF4-FFF2-40B4-BE49-F238E27FC236}">
                <a16:creationId xmlns:a16="http://schemas.microsoft.com/office/drawing/2014/main" id="{9EDD6746-418A-9541-7B85-448E050F984F}"/>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r="31082"/>
          <a:stretch/>
        </p:blipFill>
        <p:spPr>
          <a:xfrm>
            <a:off x="9562342" y="91382"/>
            <a:ext cx="2629658" cy="1325563"/>
          </a:xfrm>
          <a:prstGeom prst="rect">
            <a:avLst/>
          </a:prstGeom>
        </p:spPr>
      </p:pic>
      <p:sp>
        <p:nvSpPr>
          <p:cNvPr id="3" name="Content Placeholder 2"/>
          <p:cNvSpPr>
            <a:spLocks noGrp="1"/>
          </p:cNvSpPr>
          <p:nvPr>
            <p:ph sz="half" idx="1"/>
          </p:nvPr>
        </p:nvSpPr>
        <p:spPr>
          <a:xfrm>
            <a:off x="376287" y="1910468"/>
            <a:ext cx="5181600" cy="4351338"/>
          </a:xfrm>
        </p:spPr>
        <p:txBody>
          <a:bodyPr/>
          <a:lstStyle>
            <a:lvl1pPr>
              <a:defRPr>
                <a:solidFill>
                  <a:srgbClr val="5F277E"/>
                </a:solidFill>
                <a:latin typeface="Open Sans" panose="020B0606030504020204" pitchFamily="34" charset="0"/>
                <a:ea typeface="Open Sans" panose="020B0606030504020204" pitchFamily="34" charset="0"/>
                <a:cs typeface="Open Sans" panose="020B0606030504020204" pitchFamily="34" charset="0"/>
              </a:defRPr>
            </a:lvl1pPr>
            <a:lvl2pPr>
              <a:defRPr>
                <a:latin typeface="Open Sans" panose="020B0606030504020204" pitchFamily="34" charset="0"/>
                <a:ea typeface="Open Sans" panose="020B0606030504020204" pitchFamily="34" charset="0"/>
                <a:cs typeface="Open Sans" panose="020B0606030504020204" pitchFamily="34" charset="0"/>
              </a:defRPr>
            </a:lvl2pPr>
            <a:lvl3pPr>
              <a:defRPr>
                <a:latin typeface="Open Sans" panose="020B0606030504020204" pitchFamily="34" charset="0"/>
                <a:ea typeface="Open Sans" panose="020B0606030504020204" pitchFamily="34" charset="0"/>
                <a:cs typeface="Open Sans" panose="020B0606030504020204" pitchFamily="34" charset="0"/>
              </a:defRPr>
            </a:lvl3pPr>
            <a:lvl4pPr>
              <a:defRPr>
                <a:latin typeface="Open Sans" panose="020B0606030504020204" pitchFamily="34" charset="0"/>
                <a:ea typeface="Open Sans" panose="020B0606030504020204" pitchFamily="34" charset="0"/>
                <a:cs typeface="Open Sans" panose="020B0606030504020204" pitchFamily="34" charset="0"/>
              </a:defRPr>
            </a:lvl4pPr>
            <a:lvl5pP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910468"/>
            <a:ext cx="5181600" cy="4351338"/>
          </a:xfrm>
        </p:spPr>
        <p:txBody>
          <a:bodyPr/>
          <a:lstStyle>
            <a:lvl1pPr>
              <a:defRPr>
                <a:solidFill>
                  <a:srgbClr val="5F277E"/>
                </a:solidFill>
                <a:latin typeface="Open Sans" panose="020B0606030504020204" pitchFamily="34" charset="0"/>
                <a:ea typeface="Open Sans" panose="020B0606030504020204" pitchFamily="34" charset="0"/>
                <a:cs typeface="Open Sans" panose="020B0606030504020204" pitchFamily="34" charset="0"/>
              </a:defRPr>
            </a:lvl1pPr>
            <a:lvl2pPr>
              <a:defRPr>
                <a:latin typeface="Open Sans" panose="020B0606030504020204" pitchFamily="34" charset="0"/>
                <a:ea typeface="Open Sans" panose="020B0606030504020204" pitchFamily="34" charset="0"/>
                <a:cs typeface="Open Sans" panose="020B0606030504020204" pitchFamily="34" charset="0"/>
              </a:defRPr>
            </a:lvl2pPr>
            <a:lvl3pPr>
              <a:defRPr>
                <a:latin typeface="Open Sans" panose="020B0606030504020204" pitchFamily="34" charset="0"/>
                <a:ea typeface="Open Sans" panose="020B0606030504020204" pitchFamily="34" charset="0"/>
                <a:cs typeface="Open Sans" panose="020B0606030504020204" pitchFamily="34" charset="0"/>
              </a:defRPr>
            </a:lvl3pPr>
            <a:lvl4pPr>
              <a:defRPr>
                <a:latin typeface="Open Sans" panose="020B0606030504020204" pitchFamily="34" charset="0"/>
                <a:ea typeface="Open Sans" panose="020B0606030504020204" pitchFamily="34" charset="0"/>
                <a:cs typeface="Open Sans" panose="020B0606030504020204" pitchFamily="34" charset="0"/>
              </a:defRPr>
            </a:lvl4pPr>
            <a:lvl5pP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itle 1">
            <a:extLst>
              <a:ext uri="{FF2B5EF4-FFF2-40B4-BE49-F238E27FC236}">
                <a16:creationId xmlns:a16="http://schemas.microsoft.com/office/drawing/2014/main" id="{829BE1C8-40BA-F0B1-CBCE-485EA06E276C}"/>
              </a:ext>
            </a:extLst>
          </p:cNvPr>
          <p:cNvSpPr>
            <a:spLocks noGrp="1"/>
          </p:cNvSpPr>
          <p:nvPr>
            <p:ph type="title"/>
          </p:nvPr>
        </p:nvSpPr>
        <p:spPr>
          <a:xfrm>
            <a:off x="381400" y="365125"/>
            <a:ext cx="10532563" cy="1325563"/>
          </a:xfrm>
        </p:spPr>
        <p:txBody>
          <a:bodyPr/>
          <a:lstStyle>
            <a:lvl1pPr>
              <a:defRPr>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en-US"/>
              <a:t>Click to edit Master title style</a:t>
            </a:r>
          </a:p>
        </p:txBody>
      </p:sp>
      <p:sp>
        <p:nvSpPr>
          <p:cNvPr id="13" name="Rectangle 12">
            <a:extLst>
              <a:ext uri="{FF2B5EF4-FFF2-40B4-BE49-F238E27FC236}">
                <a16:creationId xmlns:a16="http://schemas.microsoft.com/office/drawing/2014/main" id="{86BCBDA5-4BA1-F0D8-FCF2-95E5457FAE05}"/>
              </a:ext>
            </a:extLst>
          </p:cNvPr>
          <p:cNvSpPr/>
          <p:nvPr userDrawn="1"/>
        </p:nvSpPr>
        <p:spPr>
          <a:xfrm>
            <a:off x="-2" y="1623219"/>
            <a:ext cx="12192002" cy="134937"/>
          </a:xfrm>
          <a:prstGeom prst="rect">
            <a:avLst/>
          </a:prstGeom>
          <a:solidFill>
            <a:srgbClr val="C2C1C1"/>
          </a:solidFill>
          <a:ln>
            <a:solidFill>
              <a:srgbClr val="C2C1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Slide Number Placeholder 25">
            <a:extLst>
              <a:ext uri="{FF2B5EF4-FFF2-40B4-BE49-F238E27FC236}">
                <a16:creationId xmlns:a16="http://schemas.microsoft.com/office/drawing/2014/main" id="{AEBB9D08-A253-C3FF-12CE-21934FDA5A7C}"/>
              </a:ext>
            </a:extLst>
          </p:cNvPr>
          <p:cNvSpPr>
            <a:spLocks noGrp="1"/>
          </p:cNvSpPr>
          <p:nvPr>
            <p:ph type="sldNum" sz="quarter" idx="12"/>
          </p:nvPr>
        </p:nvSpPr>
        <p:spPr>
          <a:xfrm>
            <a:off x="5213551" y="6469474"/>
            <a:ext cx="1764899" cy="365125"/>
          </a:xfrm>
        </p:spPr>
        <p:txBody>
          <a:bodyPr/>
          <a:lstStyle>
            <a:lvl1pPr algn="ctr">
              <a:defRPr>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fld id="{BD86DBAA-8A94-4408-9D41-1BFB53B4CF7F}" type="slidenum">
              <a:rPr lang="en-US" smtClean="0"/>
              <a:pPr/>
              <a:t>‹#›</a:t>
            </a:fld>
            <a:endParaRPr lang="en-US" dirty="0"/>
          </a:p>
        </p:txBody>
      </p:sp>
    </p:spTree>
    <p:extLst>
      <p:ext uri="{BB962C8B-B14F-4D97-AF65-F5344CB8AC3E}">
        <p14:creationId xmlns:p14="http://schemas.microsoft.com/office/powerpoint/2010/main" val="3614655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D86DBAA-8A94-4408-9D41-1BFB53B4CF7F}" type="slidenum">
              <a:rPr lang="en-US" smtClean="0"/>
              <a:t>‹#›</a:t>
            </a:fld>
            <a:endParaRPr lang="en-US" dirty="0"/>
          </a:p>
        </p:txBody>
      </p:sp>
    </p:spTree>
    <p:extLst>
      <p:ext uri="{BB962C8B-B14F-4D97-AF65-F5344CB8AC3E}">
        <p14:creationId xmlns:p14="http://schemas.microsoft.com/office/powerpoint/2010/main" val="18914570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D86DBAA-8A94-4408-9D41-1BFB53B4CF7F}" type="slidenum">
              <a:rPr lang="en-US" smtClean="0"/>
              <a:t>‹#›</a:t>
            </a:fld>
            <a:endParaRPr lang="en-US" dirty="0"/>
          </a:p>
        </p:txBody>
      </p:sp>
    </p:spTree>
    <p:extLst>
      <p:ext uri="{BB962C8B-B14F-4D97-AF65-F5344CB8AC3E}">
        <p14:creationId xmlns:p14="http://schemas.microsoft.com/office/powerpoint/2010/main" val="9176026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D86DBAA-8A94-4408-9D41-1BFB53B4CF7F}" type="slidenum">
              <a:rPr lang="en-US" smtClean="0"/>
              <a:t>‹#›</a:t>
            </a:fld>
            <a:endParaRPr lang="en-US" dirty="0"/>
          </a:p>
        </p:txBody>
      </p:sp>
    </p:spTree>
    <p:extLst>
      <p:ext uri="{BB962C8B-B14F-4D97-AF65-F5344CB8AC3E}">
        <p14:creationId xmlns:p14="http://schemas.microsoft.com/office/powerpoint/2010/main" val="11017882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86DBAA-8A94-4408-9D41-1BFB53B4CF7F}" type="slidenum">
              <a:rPr lang="en-US" smtClean="0"/>
              <a:t>‹#›</a:t>
            </a:fld>
            <a:endParaRPr lang="en-US" dirty="0"/>
          </a:p>
        </p:txBody>
      </p:sp>
    </p:spTree>
    <p:extLst>
      <p:ext uri="{BB962C8B-B14F-4D97-AF65-F5344CB8AC3E}">
        <p14:creationId xmlns:p14="http://schemas.microsoft.com/office/powerpoint/2010/main" val="1437186128"/>
      </p:ext>
    </p:extLst>
  </p:cSld>
  <p:clrMap bg1="lt1" tx1="dk1" bg2="lt2" tx2="dk2" accent1="accent1" accent2="accent2" accent3="accent3" accent4="accent4" accent5="accent5" accent6="accent6" hlink="hlink" folHlink="folHlink"/>
  <p:sldLayoutIdLst>
    <p:sldLayoutId id="2147483697" r:id="rId1"/>
    <p:sldLayoutId id="2147483649" r:id="rId2"/>
    <p:sldLayoutId id="2147483650" r:id="rId3"/>
    <p:sldLayoutId id="214748366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98" r:id="rId14"/>
    <p:sldLayoutId id="2147483699" r:id="rId15"/>
    <p:sldLayoutId id="2147483700" r:id="rId16"/>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s://youtu.be/lQM86b1fJqs" TargetMode="External"/><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hyperlink" Target="https://youtu.be/d4TtUsOH954" TargetMode="External"/><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hyperlink" Target="https://www.ahrq.gov/teamstepps/instructor/videos/ts_Huddle_ER/huddleER-400-300.html" TargetMode="External"/><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3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hyperlink" Target="https://www.ahrq.gov/teamstepps/instructor/videos/ts_debrief_LandD/debrief_LandD.html" TargetMode="External"/><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youtu.be/4XEmZzvejz0" TargetMode="Externa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5478B1B-BD74-445B-8729-C08EA27B17A3}"/>
              </a:ext>
            </a:extLst>
          </p:cNvPr>
          <p:cNvSpPr>
            <a:spLocks noGrp="1"/>
          </p:cNvSpPr>
          <p:nvPr>
            <p:ph type="ctrTitle"/>
          </p:nvPr>
        </p:nvSpPr>
        <p:spPr/>
        <p:txBody>
          <a:bodyPr/>
          <a:lstStyle/>
          <a:p>
            <a:r>
              <a:rPr lang="en-US" dirty="0"/>
              <a:t>Team Leadership</a:t>
            </a:r>
          </a:p>
        </p:txBody>
      </p:sp>
      <p:sp>
        <p:nvSpPr>
          <p:cNvPr id="7" name="Subtitle 6">
            <a:extLst>
              <a:ext uri="{FF2B5EF4-FFF2-40B4-BE49-F238E27FC236}">
                <a16:creationId xmlns:a16="http://schemas.microsoft.com/office/drawing/2014/main" id="{52A0DFF9-6180-8826-F614-AAA6CD8F4067}"/>
              </a:ext>
            </a:extLst>
          </p:cNvPr>
          <p:cNvSpPr>
            <a:spLocks noGrp="1"/>
          </p:cNvSpPr>
          <p:nvPr>
            <p:ph type="subTitle" idx="1"/>
          </p:nvPr>
        </p:nvSpPr>
        <p:spPr/>
        <p:txBody>
          <a:bodyPr/>
          <a:lstStyle/>
          <a:p>
            <a:r>
              <a:rPr lang="en-US" dirty="0"/>
              <a:t>Module 2</a:t>
            </a:r>
          </a:p>
        </p:txBody>
      </p:sp>
      <p:sp>
        <p:nvSpPr>
          <p:cNvPr id="16" name="Oval 15">
            <a:extLst>
              <a:ext uri="{FF2B5EF4-FFF2-40B4-BE49-F238E27FC236}">
                <a16:creationId xmlns:a16="http://schemas.microsoft.com/office/drawing/2014/main" id="{BE1B0F2A-0A27-E961-0C64-0557C899F79F}"/>
              </a:ext>
              <a:ext uri="{C183D7F6-B498-43B3-948B-1728B52AA6E4}">
                <adec:decorative xmlns:adec="http://schemas.microsoft.com/office/drawing/2017/decorative" val="1"/>
              </a:ext>
            </a:extLst>
          </p:cNvPr>
          <p:cNvSpPr/>
          <p:nvPr/>
        </p:nvSpPr>
        <p:spPr>
          <a:xfrm>
            <a:off x="765174" y="1056800"/>
            <a:ext cx="3340100" cy="3340100"/>
          </a:xfrm>
          <a:prstGeom prst="ellipse">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a:extLst>
              <a:ext uri="{FF2B5EF4-FFF2-40B4-BE49-F238E27FC236}">
                <a16:creationId xmlns:a16="http://schemas.microsoft.com/office/drawing/2014/main" id="{DD2FD710-8557-F48F-CBD3-30E216295E32}"/>
              </a:ext>
            </a:extLst>
          </p:cNvPr>
          <p:cNvSpPr>
            <a:spLocks noGrp="1"/>
          </p:cNvSpPr>
          <p:nvPr>
            <p:ph type="sldNum" sz="quarter" idx="12"/>
          </p:nvPr>
        </p:nvSpPr>
        <p:spPr/>
        <p:txBody>
          <a:bodyPr/>
          <a:lstStyle/>
          <a:p>
            <a:fld id="{BD86DBAA-8A94-4408-9D41-1BFB53B4CF7F}" type="slidenum">
              <a:rPr lang="en-US" smtClean="0">
                <a:solidFill>
                  <a:schemeClr val="bg1"/>
                </a:solidFill>
              </a:rPr>
              <a:pPr/>
              <a:t>1</a:t>
            </a:fld>
            <a:endParaRPr lang="en-US" dirty="0">
              <a:solidFill>
                <a:schemeClr val="bg1"/>
              </a:solidFill>
            </a:endParaRPr>
          </a:p>
        </p:txBody>
      </p:sp>
    </p:spTree>
    <p:extLst>
      <p:ext uri="{BB962C8B-B14F-4D97-AF65-F5344CB8AC3E}">
        <p14:creationId xmlns:p14="http://schemas.microsoft.com/office/powerpoint/2010/main" val="42803041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2"/>
          <p:cNvSpPr>
            <a:spLocks noGrp="1" noChangeArrowheads="1"/>
          </p:cNvSpPr>
          <p:nvPr>
            <p:ph type="title"/>
          </p:nvPr>
        </p:nvSpPr>
        <p:spPr/>
        <p:txBody>
          <a:bodyPr/>
          <a:lstStyle/>
          <a:p>
            <a:r>
              <a:rPr lang="en-US" altLang="en-US" dirty="0"/>
              <a:t>Multi-Team System (MTS) for </a:t>
            </a:r>
            <a:br>
              <a:rPr lang="en-US" altLang="en-US" dirty="0"/>
            </a:br>
            <a:r>
              <a:rPr lang="en-US" altLang="en-US" dirty="0"/>
              <a:t>Patient Care</a:t>
            </a:r>
          </a:p>
        </p:txBody>
      </p:sp>
      <p:sp>
        <p:nvSpPr>
          <p:cNvPr id="2" name="Text Box 18">
            <a:extLst>
              <a:ext uri="{FF2B5EF4-FFF2-40B4-BE49-F238E27FC236}">
                <a16:creationId xmlns:a16="http://schemas.microsoft.com/office/drawing/2014/main" id="{6AB949AF-20B6-3495-7B13-F97AE0AA9699}"/>
              </a:ext>
              <a:ext uri="{C183D7F6-B498-43B3-948B-1728B52AA6E4}">
                <adec:decorative xmlns:adec="http://schemas.microsoft.com/office/drawing/2017/decorative" val="1"/>
              </a:ext>
            </a:extLst>
          </p:cNvPr>
          <p:cNvSpPr txBox="1">
            <a:spLocks noChangeArrowheads="1"/>
          </p:cNvSpPr>
          <p:nvPr/>
        </p:nvSpPr>
        <p:spPr bwMode="auto">
          <a:xfrm>
            <a:off x="9493300" y="218318"/>
            <a:ext cx="2016395"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spcBef>
                <a:spcPct val="50000"/>
              </a:spcBef>
            </a:pPr>
            <a:r>
              <a:rPr lang="en-US" altLang="en-US" sz="2600" b="1" dirty="0">
                <a:solidFill>
                  <a:schemeClr val="bg1"/>
                </a:solidFill>
              </a:rPr>
              <a:t>Team Leadership</a:t>
            </a:r>
          </a:p>
        </p:txBody>
      </p:sp>
      <p:pic>
        <p:nvPicPr>
          <p:cNvPr id="1026" name="Picture 2" descr="A hospital multi-team structure is a pyramid shape with administration at the base, coordinating teams and ancillary and support services above that, and the core team, including the patient, at the top. Contingency teams are also at the top but may be outside the main multi-team structure.">
            <a:extLst>
              <a:ext uri="{FF2B5EF4-FFF2-40B4-BE49-F238E27FC236}">
                <a16:creationId xmlns:a16="http://schemas.microsoft.com/office/drawing/2014/main" id="{B362EC5B-807A-8DE2-F8B5-25C34A9C14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67189" y="2133600"/>
            <a:ext cx="4664092" cy="3843338"/>
          </a:xfrm>
          <a:prstGeom prst="rect">
            <a:avLst/>
          </a:prstGeom>
          <a:noFill/>
          <a:extLst>
            <a:ext uri="{909E8E84-426E-40DD-AFC4-6F175D3DCCD1}">
              <a14:hiddenFill xmlns:a14="http://schemas.microsoft.com/office/drawing/2010/main">
                <a:solidFill>
                  <a:srgbClr val="FFFFFF"/>
                </a:solidFill>
              </a14:hiddenFill>
            </a:ext>
          </a:extLst>
        </p:spPr>
      </p:pic>
      <p:sp>
        <p:nvSpPr>
          <p:cNvPr id="8" name="Slide Number Placeholder 7">
            <a:extLst>
              <a:ext uri="{FF2B5EF4-FFF2-40B4-BE49-F238E27FC236}">
                <a16:creationId xmlns:a16="http://schemas.microsoft.com/office/drawing/2014/main" id="{BE6D661A-73D8-303B-9831-D258497CB2E6}"/>
              </a:ext>
            </a:extLst>
          </p:cNvPr>
          <p:cNvSpPr>
            <a:spLocks noGrp="1"/>
          </p:cNvSpPr>
          <p:nvPr>
            <p:ph type="sldNum" sz="quarter" idx="12"/>
          </p:nvPr>
        </p:nvSpPr>
        <p:spPr/>
        <p:txBody>
          <a:bodyPr/>
          <a:lstStyle/>
          <a:p>
            <a:fld id="{BD86DBAA-8A94-4408-9D41-1BFB53B4CF7F}" type="slidenum">
              <a:rPr lang="en-US" smtClean="0"/>
              <a:pPr/>
              <a:t>10</a:t>
            </a:fld>
            <a:endParaRPr lang="en-US" dirty="0"/>
          </a:p>
        </p:txBody>
      </p:sp>
    </p:spTree>
    <p:extLst>
      <p:ext uri="{BB962C8B-B14F-4D97-AF65-F5344CB8AC3E}">
        <p14:creationId xmlns:p14="http://schemas.microsoft.com/office/powerpoint/2010/main" val="2654576213"/>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7" name="Rectangle 4"/>
          <p:cNvSpPr>
            <a:spLocks noGrp="1" noChangeArrowheads="1"/>
          </p:cNvSpPr>
          <p:nvPr>
            <p:ph type="title"/>
          </p:nvPr>
        </p:nvSpPr>
        <p:spPr/>
        <p:txBody>
          <a:bodyPr/>
          <a:lstStyle/>
          <a:p>
            <a:r>
              <a:rPr lang="en-US" altLang="en-US" dirty="0"/>
              <a:t>A Core Team Is…</a:t>
            </a:r>
          </a:p>
        </p:txBody>
      </p:sp>
      <p:sp>
        <p:nvSpPr>
          <p:cNvPr id="3" name="Text Box 18">
            <a:extLst>
              <a:ext uri="{FF2B5EF4-FFF2-40B4-BE49-F238E27FC236}">
                <a16:creationId xmlns:a16="http://schemas.microsoft.com/office/drawing/2014/main" id="{94B85068-3B43-58A2-62B4-8822B04F33C9}"/>
              </a:ext>
              <a:ext uri="{C183D7F6-B498-43B3-948B-1728B52AA6E4}">
                <adec:decorative xmlns:adec="http://schemas.microsoft.com/office/drawing/2017/decorative" val="1"/>
              </a:ext>
            </a:extLst>
          </p:cNvPr>
          <p:cNvSpPr txBox="1">
            <a:spLocks noChangeArrowheads="1"/>
          </p:cNvSpPr>
          <p:nvPr/>
        </p:nvSpPr>
        <p:spPr bwMode="auto">
          <a:xfrm>
            <a:off x="9493300" y="218318"/>
            <a:ext cx="2016395"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spcBef>
                <a:spcPct val="50000"/>
              </a:spcBef>
            </a:pPr>
            <a:r>
              <a:rPr lang="en-US" altLang="en-US" sz="2600" b="1" dirty="0">
                <a:solidFill>
                  <a:schemeClr val="bg1"/>
                </a:solidFill>
              </a:rPr>
              <a:t>Team Leadership</a:t>
            </a:r>
          </a:p>
        </p:txBody>
      </p:sp>
      <p:sp>
        <p:nvSpPr>
          <p:cNvPr id="13318" name="Rectangle 5"/>
          <p:cNvSpPr>
            <a:spLocks noGrp="1" noChangeArrowheads="1"/>
          </p:cNvSpPr>
          <p:nvPr>
            <p:ph type="body" idx="1"/>
          </p:nvPr>
        </p:nvSpPr>
        <p:spPr>
          <a:xfrm>
            <a:off x="398362" y="1890711"/>
            <a:ext cx="5879955" cy="4602164"/>
          </a:xfrm>
        </p:spPr>
        <p:txBody>
          <a:bodyPr/>
          <a:lstStyle/>
          <a:p>
            <a:r>
              <a:rPr lang="en-US" altLang="en-US" dirty="0"/>
              <a:t>A group of care providers who work interdependently to manage a set of assigned patients from point of assessment to disposition.</a:t>
            </a:r>
          </a:p>
        </p:txBody>
      </p:sp>
      <p:pic>
        <p:nvPicPr>
          <p:cNvPr id="2050" name="Picture 2" descr="A hospital multi-team structure is a pyramid shape with administration at the base, coordinating teams and ancillary and support services above that, and the core team, including the patient, at the top. Contingency teams are also at the top but may be outside the main multi-team structure.">
            <a:extLst>
              <a:ext uri="{FF2B5EF4-FFF2-40B4-BE49-F238E27FC236}">
                <a16:creationId xmlns:a16="http://schemas.microsoft.com/office/drawing/2014/main" id="{FFCCA961-A77A-4016-24B7-0483F12B9D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57875" y="1845783"/>
            <a:ext cx="5293588" cy="4362060"/>
          </a:xfrm>
          <a:prstGeom prst="rect">
            <a:avLst/>
          </a:prstGeom>
          <a:noFill/>
          <a:extLst>
            <a:ext uri="{909E8E84-426E-40DD-AFC4-6F175D3DCCD1}">
              <a14:hiddenFill xmlns:a14="http://schemas.microsoft.com/office/drawing/2010/main">
                <a:solidFill>
                  <a:srgbClr val="FFFFFF"/>
                </a:solidFill>
              </a14:hiddenFill>
            </a:ext>
          </a:extLst>
        </p:spPr>
      </p:pic>
      <p:sp>
        <p:nvSpPr>
          <p:cNvPr id="13316" name="Text Box 3"/>
          <p:cNvSpPr txBox="1">
            <a:spLocks noChangeArrowheads="1"/>
          </p:cNvSpPr>
          <p:nvPr/>
        </p:nvSpPr>
        <p:spPr bwMode="auto">
          <a:xfrm>
            <a:off x="10088147" y="4419601"/>
            <a:ext cx="1966913" cy="1519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5000"/>
              </a:lnSpc>
              <a:spcBef>
                <a:spcPct val="40000"/>
              </a:spcBef>
              <a:buClr>
                <a:schemeClr val="folHlink"/>
              </a:buClr>
              <a:buSzPct val="90000"/>
              <a:buFont typeface="Wingdings" pitchFamily="2" charset="2"/>
              <a:buChar char="n"/>
              <a:defRPr sz="2400">
                <a:solidFill>
                  <a:schemeClr val="tx1"/>
                </a:solidFill>
                <a:latin typeface="Arial" pitchFamily="34" charset="0"/>
                <a:ea typeface="ヒラギノ角ゴ Pro W3" pitchFamily="127" charset="-128"/>
              </a:defRPr>
            </a:lvl1pPr>
            <a:lvl2pPr marL="742950" indent="-285750" eaLnBrk="0" hangingPunct="0">
              <a:lnSpc>
                <a:spcPct val="95000"/>
              </a:lnSpc>
              <a:spcBef>
                <a:spcPct val="40000"/>
              </a:spcBef>
              <a:buClr>
                <a:schemeClr val="accent1"/>
              </a:buClr>
              <a:buSzPct val="75000"/>
              <a:buFont typeface="Wingdings" pitchFamily="2" charset="2"/>
              <a:buChar char="n"/>
              <a:defRPr sz="2400">
                <a:solidFill>
                  <a:schemeClr val="tx1"/>
                </a:solidFill>
                <a:latin typeface="Arial" pitchFamily="34" charset="0"/>
                <a:ea typeface="ヒラギノ角ゴ Pro W3" pitchFamily="127" charset="-128"/>
              </a:defRPr>
            </a:lvl2pPr>
            <a:lvl3pPr marL="1143000" indent="-228600" eaLnBrk="0" hangingPunct="0">
              <a:lnSpc>
                <a:spcPct val="95000"/>
              </a:lnSpc>
              <a:spcBef>
                <a:spcPct val="40000"/>
              </a:spcBef>
              <a:buClr>
                <a:schemeClr val="folHlink"/>
              </a:buClr>
              <a:buSzPct val="55000"/>
              <a:buFont typeface="Wingdings" pitchFamily="2" charset="2"/>
              <a:buChar char="n"/>
              <a:defRPr sz="2400">
                <a:solidFill>
                  <a:schemeClr val="tx1"/>
                </a:solidFill>
                <a:latin typeface="Arial" pitchFamily="34" charset="0"/>
                <a:ea typeface="ヒラギノ角ゴ Pro W3" pitchFamily="127" charset="-128"/>
              </a:defRPr>
            </a:lvl3pPr>
            <a:lvl4pPr marL="1600200" indent="-228600" eaLnBrk="0" hangingPunct="0">
              <a:lnSpc>
                <a:spcPct val="95000"/>
              </a:lnSpc>
              <a:spcBef>
                <a:spcPct val="40000"/>
              </a:spcBef>
              <a:buClr>
                <a:schemeClr val="accent1"/>
              </a:buClr>
              <a:buFont typeface="Wingdings" pitchFamily="2" charset="2"/>
              <a:buChar char="§"/>
              <a:defRPr sz="2400">
                <a:solidFill>
                  <a:schemeClr val="tx1"/>
                </a:solidFill>
                <a:latin typeface="Arial" pitchFamily="34" charset="0"/>
                <a:ea typeface="ヒラギノ角ゴ Pro W3" pitchFamily="127" charset="-128"/>
              </a:defRPr>
            </a:lvl4pPr>
            <a:lvl5pPr marL="2057400" indent="-228600" eaLnBrk="0" hangingPunct="0">
              <a:lnSpc>
                <a:spcPct val="95000"/>
              </a:lnSpc>
              <a:spcBef>
                <a:spcPct val="40000"/>
              </a:spcBef>
              <a:buClr>
                <a:schemeClr val="accent1"/>
              </a:buClr>
              <a:buFont typeface="Wingdings" pitchFamily="2" charset="2"/>
              <a:buChar char="§"/>
              <a:defRPr sz="2400">
                <a:solidFill>
                  <a:schemeClr val="tx1"/>
                </a:solidFill>
                <a:latin typeface="Arial" pitchFamily="34" charset="0"/>
                <a:ea typeface="ヒラギノ角ゴ Pro W3" pitchFamily="127" charset="-128"/>
              </a:defRPr>
            </a:lvl5pPr>
            <a:lvl6pPr marL="2514600" indent="-22860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Arial" pitchFamily="34" charset="0"/>
                <a:ea typeface="ヒラギノ角ゴ Pro W3" pitchFamily="127" charset="-128"/>
              </a:defRPr>
            </a:lvl6pPr>
            <a:lvl7pPr marL="2971800" indent="-22860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Arial" pitchFamily="34" charset="0"/>
                <a:ea typeface="ヒラギノ角ゴ Pro W3" pitchFamily="127" charset="-128"/>
              </a:defRPr>
            </a:lvl7pPr>
            <a:lvl8pPr marL="3429000" indent="-22860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Arial" pitchFamily="34" charset="0"/>
                <a:ea typeface="ヒラギノ角ゴ Pro W3" pitchFamily="127" charset="-128"/>
              </a:defRPr>
            </a:lvl8pPr>
            <a:lvl9pPr marL="3886200" indent="-22860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Arial" pitchFamily="34" charset="0"/>
                <a:ea typeface="ヒラギノ角ゴ Pro W3" pitchFamily="127" charset="-128"/>
              </a:defRPr>
            </a:lvl9pPr>
          </a:lstStyle>
          <a:p>
            <a:pPr algn="ctr" eaLnBrk="1" hangingPunct="1">
              <a:lnSpc>
                <a:spcPct val="90000"/>
              </a:lnSpc>
              <a:spcBef>
                <a:spcPct val="20000"/>
              </a:spcBef>
              <a:buClr>
                <a:srgbClr val="A50021"/>
              </a:buClr>
              <a:buSzTx/>
              <a:buFont typeface="Wingdings" pitchFamily="2" charset="2"/>
              <a:buNone/>
            </a:pPr>
            <a:r>
              <a:rPr lang="en-US" altLang="en-US" sz="2000" i="1" dirty="0">
                <a:solidFill>
                  <a:srgbClr val="5F277E"/>
                </a:solidFill>
                <a:latin typeface="Open Sans" panose="020B0606030504020204" pitchFamily="34" charset="0"/>
                <a:ea typeface="Open Sans" panose="020B0606030504020204" pitchFamily="34" charset="0"/>
                <a:cs typeface="Open Sans" panose="020B0606030504020204" pitchFamily="34" charset="0"/>
              </a:rPr>
              <a:t>Core Team members have </a:t>
            </a:r>
            <a:br>
              <a:rPr lang="en-US" altLang="en-US" sz="2000" i="1" dirty="0">
                <a:solidFill>
                  <a:srgbClr val="5F277E"/>
                </a:solidFill>
                <a:latin typeface="Open Sans" panose="020B0606030504020204" pitchFamily="34" charset="0"/>
                <a:ea typeface="Open Sans" panose="020B0606030504020204" pitchFamily="34" charset="0"/>
                <a:cs typeface="Open Sans" panose="020B0606030504020204" pitchFamily="34" charset="0"/>
              </a:rPr>
            </a:br>
            <a:r>
              <a:rPr lang="en-US" altLang="en-US" sz="2000" i="1" dirty="0">
                <a:solidFill>
                  <a:srgbClr val="5F277E"/>
                </a:solidFill>
                <a:latin typeface="Open Sans" panose="020B0606030504020204" pitchFamily="34" charset="0"/>
                <a:ea typeface="Open Sans" panose="020B0606030504020204" pitchFamily="34" charset="0"/>
                <a:cs typeface="Open Sans" panose="020B0606030504020204" pitchFamily="34" charset="0"/>
              </a:rPr>
              <a:t>the closest </a:t>
            </a:r>
            <a:br>
              <a:rPr lang="en-US" altLang="en-US" sz="2000" i="1" dirty="0">
                <a:solidFill>
                  <a:srgbClr val="5F277E"/>
                </a:solidFill>
                <a:latin typeface="Open Sans" panose="020B0606030504020204" pitchFamily="34" charset="0"/>
                <a:ea typeface="Open Sans" panose="020B0606030504020204" pitchFamily="34" charset="0"/>
                <a:cs typeface="Open Sans" panose="020B0606030504020204" pitchFamily="34" charset="0"/>
              </a:rPr>
            </a:br>
            <a:r>
              <a:rPr lang="en-US" altLang="en-US" sz="2000" i="1" dirty="0">
                <a:solidFill>
                  <a:srgbClr val="5F277E"/>
                </a:solidFill>
                <a:latin typeface="Open Sans" panose="020B0606030504020204" pitchFamily="34" charset="0"/>
                <a:ea typeface="Open Sans" panose="020B0606030504020204" pitchFamily="34" charset="0"/>
                <a:cs typeface="Open Sans" panose="020B0606030504020204" pitchFamily="34" charset="0"/>
              </a:rPr>
              <a:t>contact with </a:t>
            </a:r>
            <a:br>
              <a:rPr lang="en-US" altLang="en-US" sz="2000" i="1" dirty="0">
                <a:solidFill>
                  <a:srgbClr val="5F277E"/>
                </a:solidFill>
                <a:latin typeface="Open Sans" panose="020B0606030504020204" pitchFamily="34" charset="0"/>
                <a:ea typeface="Open Sans" panose="020B0606030504020204" pitchFamily="34" charset="0"/>
                <a:cs typeface="Open Sans" panose="020B0606030504020204" pitchFamily="34" charset="0"/>
              </a:rPr>
            </a:br>
            <a:r>
              <a:rPr lang="en-US" altLang="en-US" sz="2000" i="1" dirty="0">
                <a:solidFill>
                  <a:srgbClr val="5F277E"/>
                </a:solidFill>
                <a:latin typeface="Open Sans" panose="020B0606030504020204" pitchFamily="34" charset="0"/>
                <a:ea typeface="Open Sans" panose="020B0606030504020204" pitchFamily="34" charset="0"/>
                <a:cs typeface="Open Sans" panose="020B0606030504020204" pitchFamily="34" charset="0"/>
              </a:rPr>
              <a:t>the patient.</a:t>
            </a:r>
            <a:r>
              <a:rPr lang="en-US" altLang="en-US" i="1" dirty="0">
                <a:solidFill>
                  <a:srgbClr val="5F277E"/>
                </a:solidFill>
                <a:latin typeface="Open Sans" panose="020B0606030504020204" pitchFamily="34" charset="0"/>
                <a:ea typeface="Open Sans" panose="020B0606030504020204" pitchFamily="34" charset="0"/>
                <a:cs typeface="Open Sans" panose="020B0606030504020204" pitchFamily="34" charset="0"/>
              </a:rPr>
              <a:t> </a:t>
            </a:r>
            <a:endParaRPr lang="en-US" altLang="en-US" sz="1800" dirty="0">
              <a:solidFill>
                <a:srgbClr val="5F277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 name="Slide Number Placeholder 10">
            <a:extLst>
              <a:ext uri="{FF2B5EF4-FFF2-40B4-BE49-F238E27FC236}">
                <a16:creationId xmlns:a16="http://schemas.microsoft.com/office/drawing/2014/main" id="{48D1F36B-4BE8-0C1A-C613-E9D92151B440}"/>
              </a:ext>
            </a:extLst>
          </p:cNvPr>
          <p:cNvSpPr>
            <a:spLocks noGrp="1"/>
          </p:cNvSpPr>
          <p:nvPr>
            <p:ph type="sldNum" sz="quarter" idx="12"/>
          </p:nvPr>
        </p:nvSpPr>
        <p:spPr/>
        <p:txBody>
          <a:bodyPr/>
          <a:lstStyle/>
          <a:p>
            <a:fld id="{BD86DBAA-8A94-4408-9D41-1BFB53B4CF7F}" type="slidenum">
              <a:rPr lang="en-US" smtClean="0"/>
              <a:pPr/>
              <a:t>11</a:t>
            </a:fld>
            <a:endParaRPr lang="en-US" dirty="0"/>
          </a:p>
        </p:txBody>
      </p:sp>
    </p:spTree>
    <p:extLst>
      <p:ext uri="{BB962C8B-B14F-4D97-AF65-F5344CB8AC3E}">
        <p14:creationId xmlns:p14="http://schemas.microsoft.com/office/powerpoint/2010/main" val="472501989"/>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Rectangle 4"/>
          <p:cNvSpPr>
            <a:spLocks noGrp="1" noChangeArrowheads="1"/>
          </p:cNvSpPr>
          <p:nvPr>
            <p:ph type="title"/>
          </p:nvPr>
        </p:nvSpPr>
        <p:spPr/>
        <p:txBody>
          <a:bodyPr/>
          <a:lstStyle/>
          <a:p>
            <a:r>
              <a:rPr lang="en-US" altLang="en-US" dirty="0"/>
              <a:t>A Contingency Team Is…</a:t>
            </a:r>
          </a:p>
        </p:txBody>
      </p:sp>
      <p:sp>
        <p:nvSpPr>
          <p:cNvPr id="3" name="Text Box 18">
            <a:extLst>
              <a:ext uri="{FF2B5EF4-FFF2-40B4-BE49-F238E27FC236}">
                <a16:creationId xmlns:a16="http://schemas.microsoft.com/office/drawing/2014/main" id="{41947ACC-3F39-7DEC-8FA6-440AEEFA15E2}"/>
              </a:ext>
              <a:ext uri="{C183D7F6-B498-43B3-948B-1728B52AA6E4}">
                <adec:decorative xmlns:adec="http://schemas.microsoft.com/office/drawing/2017/decorative" val="1"/>
              </a:ext>
            </a:extLst>
          </p:cNvPr>
          <p:cNvSpPr txBox="1">
            <a:spLocks noChangeArrowheads="1"/>
          </p:cNvSpPr>
          <p:nvPr/>
        </p:nvSpPr>
        <p:spPr bwMode="auto">
          <a:xfrm>
            <a:off x="9493300" y="218318"/>
            <a:ext cx="2016395"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spcBef>
                <a:spcPct val="50000"/>
              </a:spcBef>
            </a:pPr>
            <a:r>
              <a:rPr lang="en-US" altLang="en-US" sz="2600" b="1" dirty="0">
                <a:solidFill>
                  <a:schemeClr val="bg1"/>
                </a:solidFill>
              </a:rPr>
              <a:t>Team Leadership</a:t>
            </a:r>
          </a:p>
        </p:txBody>
      </p:sp>
      <p:sp>
        <p:nvSpPr>
          <p:cNvPr id="14340" name="Rectangle 3"/>
          <p:cNvSpPr>
            <a:spLocks noGrp="1" noChangeArrowheads="1"/>
          </p:cNvSpPr>
          <p:nvPr>
            <p:ph type="body" idx="1"/>
          </p:nvPr>
        </p:nvSpPr>
        <p:spPr>
          <a:xfrm>
            <a:off x="398363" y="1890711"/>
            <a:ext cx="6351230" cy="4602164"/>
          </a:xfrm>
        </p:spPr>
        <p:txBody>
          <a:bodyPr/>
          <a:lstStyle/>
          <a:p>
            <a:r>
              <a:rPr lang="en-US" altLang="en-US" dirty="0"/>
              <a:t>A time-limited team formed for emergent or specific events and composed of members from various teams.</a:t>
            </a:r>
          </a:p>
        </p:txBody>
      </p:sp>
      <p:pic>
        <p:nvPicPr>
          <p:cNvPr id="3074" name="Picture 2" descr="A hospital multi-team structure is a pyramid shape with administration at the base, coordinating teams and ancillary and support services above that, and the core team, including the patient, at the top. Contingency teams are also at the top but may be outside the main multi-team structure.">
            <a:extLst>
              <a:ext uri="{FF2B5EF4-FFF2-40B4-BE49-F238E27FC236}">
                <a16:creationId xmlns:a16="http://schemas.microsoft.com/office/drawing/2014/main" id="{E1A13D62-8AEA-1927-E198-85BC9D3CB5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67525" y="2025063"/>
            <a:ext cx="4926112" cy="4059250"/>
          </a:xfrm>
          <a:prstGeom prst="rect">
            <a:avLst/>
          </a:prstGeom>
          <a:noFill/>
          <a:extLst>
            <a:ext uri="{909E8E84-426E-40DD-AFC4-6F175D3DCCD1}">
              <a14:hiddenFill xmlns:a14="http://schemas.microsoft.com/office/drawing/2010/main">
                <a:solidFill>
                  <a:srgbClr val="FFFFFF"/>
                </a:solidFill>
              </a14:hiddenFill>
            </a:ext>
          </a:extLst>
        </p:spPr>
      </p:pic>
      <p:sp>
        <p:nvSpPr>
          <p:cNvPr id="8" name="Slide Number Placeholder 7">
            <a:extLst>
              <a:ext uri="{FF2B5EF4-FFF2-40B4-BE49-F238E27FC236}">
                <a16:creationId xmlns:a16="http://schemas.microsoft.com/office/drawing/2014/main" id="{B65E35BE-89D2-84E9-5F49-EFD218E857BC}"/>
              </a:ext>
            </a:extLst>
          </p:cNvPr>
          <p:cNvSpPr>
            <a:spLocks noGrp="1"/>
          </p:cNvSpPr>
          <p:nvPr>
            <p:ph type="sldNum" sz="quarter" idx="12"/>
          </p:nvPr>
        </p:nvSpPr>
        <p:spPr/>
        <p:txBody>
          <a:bodyPr/>
          <a:lstStyle/>
          <a:p>
            <a:fld id="{BD86DBAA-8A94-4408-9D41-1BFB53B4CF7F}" type="slidenum">
              <a:rPr lang="en-US" smtClean="0"/>
              <a:pPr/>
              <a:t>12</a:t>
            </a:fld>
            <a:endParaRPr lang="en-US" dirty="0"/>
          </a:p>
        </p:txBody>
      </p:sp>
    </p:spTree>
    <p:extLst>
      <p:ext uri="{BB962C8B-B14F-4D97-AF65-F5344CB8AC3E}">
        <p14:creationId xmlns:p14="http://schemas.microsoft.com/office/powerpoint/2010/main" val="2447491495"/>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4"/>
          <p:cNvSpPr>
            <a:spLocks noGrp="1" noChangeArrowheads="1"/>
          </p:cNvSpPr>
          <p:nvPr>
            <p:ph type="title"/>
          </p:nvPr>
        </p:nvSpPr>
        <p:spPr/>
        <p:txBody>
          <a:bodyPr/>
          <a:lstStyle/>
          <a:p>
            <a:r>
              <a:rPr lang="en-US" altLang="en-US" dirty="0"/>
              <a:t>A Coordinating Team Is…</a:t>
            </a:r>
          </a:p>
        </p:txBody>
      </p:sp>
      <p:sp>
        <p:nvSpPr>
          <p:cNvPr id="2" name="Text Box 18">
            <a:extLst>
              <a:ext uri="{FF2B5EF4-FFF2-40B4-BE49-F238E27FC236}">
                <a16:creationId xmlns:a16="http://schemas.microsoft.com/office/drawing/2014/main" id="{28E1D81E-817E-349B-554E-4753C257C73F}"/>
              </a:ext>
              <a:ext uri="{C183D7F6-B498-43B3-948B-1728B52AA6E4}">
                <adec:decorative xmlns:adec="http://schemas.microsoft.com/office/drawing/2017/decorative" val="1"/>
              </a:ext>
            </a:extLst>
          </p:cNvPr>
          <p:cNvSpPr txBox="1">
            <a:spLocks noChangeArrowheads="1"/>
          </p:cNvSpPr>
          <p:nvPr/>
        </p:nvSpPr>
        <p:spPr bwMode="auto">
          <a:xfrm>
            <a:off x="9493300" y="218318"/>
            <a:ext cx="2016395"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spcBef>
                <a:spcPct val="50000"/>
              </a:spcBef>
            </a:pPr>
            <a:r>
              <a:rPr lang="en-US" altLang="en-US" sz="2600" b="1" dirty="0">
                <a:solidFill>
                  <a:schemeClr val="bg1"/>
                </a:solidFill>
              </a:rPr>
              <a:t>Team Leadership</a:t>
            </a:r>
          </a:p>
        </p:txBody>
      </p:sp>
      <p:sp>
        <p:nvSpPr>
          <p:cNvPr id="15364" name="Rectangle 3"/>
          <p:cNvSpPr>
            <a:spLocks noGrp="1" noChangeArrowheads="1"/>
          </p:cNvSpPr>
          <p:nvPr>
            <p:ph type="body" idx="1"/>
          </p:nvPr>
        </p:nvSpPr>
        <p:spPr>
          <a:xfrm>
            <a:off x="398363" y="1890711"/>
            <a:ext cx="6256962" cy="4602164"/>
          </a:xfrm>
        </p:spPr>
        <p:txBody>
          <a:bodyPr/>
          <a:lstStyle/>
          <a:p>
            <a:r>
              <a:rPr lang="en-US" altLang="en-US" dirty="0"/>
              <a:t>A team comprising those work area members who are responsible for managing the operational environment that supports the Core Team.</a:t>
            </a:r>
          </a:p>
        </p:txBody>
      </p:sp>
      <p:pic>
        <p:nvPicPr>
          <p:cNvPr id="4098" name="Picture 2" descr="A hospital multi-team structure is a pyramid shape with administration at the base, coordinating teams and ancillary and support services above that, and the core team, including the patient, at the top. Contingency teams are also at the top but may be outside the main multi-team structure.">
            <a:extLst>
              <a:ext uri="{FF2B5EF4-FFF2-40B4-BE49-F238E27FC236}">
                <a16:creationId xmlns:a16="http://schemas.microsoft.com/office/drawing/2014/main" id="{5DED8349-028D-524D-C82D-CE72168E7B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5325" y="2072393"/>
            <a:ext cx="5138312" cy="4035391"/>
          </a:xfrm>
          <a:prstGeom prst="rect">
            <a:avLst/>
          </a:prstGeom>
          <a:noFill/>
          <a:extLst>
            <a:ext uri="{909E8E84-426E-40DD-AFC4-6F175D3DCCD1}">
              <a14:hiddenFill xmlns:a14="http://schemas.microsoft.com/office/drawing/2010/main">
                <a:solidFill>
                  <a:srgbClr val="FFFFFF"/>
                </a:solidFill>
              </a14:hiddenFill>
            </a:ext>
          </a:extLst>
        </p:spPr>
      </p:pic>
      <p:sp>
        <p:nvSpPr>
          <p:cNvPr id="8" name="Slide Number Placeholder 7">
            <a:extLst>
              <a:ext uri="{FF2B5EF4-FFF2-40B4-BE49-F238E27FC236}">
                <a16:creationId xmlns:a16="http://schemas.microsoft.com/office/drawing/2014/main" id="{65EC5861-40EB-1744-7C63-75F33102848F}"/>
              </a:ext>
            </a:extLst>
          </p:cNvPr>
          <p:cNvSpPr>
            <a:spLocks noGrp="1"/>
          </p:cNvSpPr>
          <p:nvPr>
            <p:ph type="sldNum" sz="quarter" idx="12"/>
          </p:nvPr>
        </p:nvSpPr>
        <p:spPr/>
        <p:txBody>
          <a:bodyPr/>
          <a:lstStyle/>
          <a:p>
            <a:fld id="{BD86DBAA-8A94-4408-9D41-1BFB53B4CF7F}" type="slidenum">
              <a:rPr lang="en-US" smtClean="0"/>
              <a:pPr/>
              <a:t>13</a:t>
            </a:fld>
            <a:endParaRPr lang="en-US" dirty="0"/>
          </a:p>
        </p:txBody>
      </p:sp>
    </p:spTree>
    <p:extLst>
      <p:ext uri="{BB962C8B-B14F-4D97-AF65-F5344CB8AC3E}">
        <p14:creationId xmlns:p14="http://schemas.microsoft.com/office/powerpoint/2010/main" val="2787678790"/>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9" name="Rectangle 4"/>
          <p:cNvSpPr>
            <a:spLocks noGrp="1" noChangeArrowheads="1"/>
          </p:cNvSpPr>
          <p:nvPr>
            <p:ph type="title"/>
          </p:nvPr>
        </p:nvSpPr>
        <p:spPr/>
        <p:txBody>
          <a:bodyPr/>
          <a:lstStyle/>
          <a:p>
            <a:r>
              <a:rPr lang="en-US" altLang="en-US" dirty="0"/>
              <a:t>Ancillary and Support Services</a:t>
            </a:r>
          </a:p>
        </p:txBody>
      </p:sp>
      <p:sp>
        <p:nvSpPr>
          <p:cNvPr id="2" name="Text Box 18">
            <a:extLst>
              <a:ext uri="{FF2B5EF4-FFF2-40B4-BE49-F238E27FC236}">
                <a16:creationId xmlns:a16="http://schemas.microsoft.com/office/drawing/2014/main" id="{26E56A65-D795-61F2-CAB3-A289B2C24E72}"/>
              </a:ext>
              <a:ext uri="{C183D7F6-B498-43B3-948B-1728B52AA6E4}">
                <adec:decorative xmlns:adec="http://schemas.microsoft.com/office/drawing/2017/decorative" val="1"/>
              </a:ext>
            </a:extLst>
          </p:cNvPr>
          <p:cNvSpPr txBox="1">
            <a:spLocks noChangeArrowheads="1"/>
          </p:cNvSpPr>
          <p:nvPr/>
        </p:nvSpPr>
        <p:spPr bwMode="auto">
          <a:xfrm>
            <a:off x="9493300" y="218318"/>
            <a:ext cx="2016395"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spcBef>
                <a:spcPct val="50000"/>
              </a:spcBef>
            </a:pPr>
            <a:r>
              <a:rPr lang="en-US" altLang="en-US" sz="2600" b="1" dirty="0">
                <a:solidFill>
                  <a:schemeClr val="bg1"/>
                </a:solidFill>
              </a:rPr>
              <a:t>Team Leadership</a:t>
            </a:r>
          </a:p>
        </p:txBody>
      </p:sp>
      <p:sp>
        <p:nvSpPr>
          <p:cNvPr id="16388" name="Rectangle 3"/>
          <p:cNvSpPr>
            <a:spLocks noGrp="1" noChangeArrowheads="1"/>
          </p:cNvSpPr>
          <p:nvPr>
            <p:ph type="body" idx="1"/>
          </p:nvPr>
        </p:nvSpPr>
        <p:spPr>
          <a:xfrm>
            <a:off x="398363" y="1890711"/>
            <a:ext cx="5819557" cy="4602164"/>
          </a:xfrm>
        </p:spPr>
        <p:txBody>
          <a:bodyPr/>
          <a:lstStyle/>
          <a:p>
            <a:r>
              <a:rPr lang="en-US" altLang="en-US" dirty="0"/>
              <a:t>Ancillary Services provide direct, task-specific, time-limited care to patients.</a:t>
            </a:r>
          </a:p>
          <a:p>
            <a:r>
              <a:rPr lang="en-US" altLang="en-US" dirty="0"/>
              <a:t>Support Services provide indirect service-focused tasks that help facilitate the optimal healthcare experience for patients and their families.</a:t>
            </a:r>
          </a:p>
        </p:txBody>
      </p:sp>
      <p:pic>
        <p:nvPicPr>
          <p:cNvPr id="5122" name="Picture 2" descr="A hospital multi-team structure is a pyramid shape with administration at the base, coordinating teams and ancillary and support services above that, and the core team, including the patient, at the top. Contingency teams are also at the top but may be outside the main multi-team structure.">
            <a:extLst>
              <a:ext uri="{FF2B5EF4-FFF2-40B4-BE49-F238E27FC236}">
                <a16:creationId xmlns:a16="http://schemas.microsoft.com/office/drawing/2014/main" id="{76B8C73C-E1EF-CBFA-5C2C-3CB47A940D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1" y="1890711"/>
            <a:ext cx="5253038" cy="4268925"/>
          </a:xfrm>
          <a:prstGeom prst="rect">
            <a:avLst/>
          </a:prstGeom>
          <a:noFill/>
          <a:extLst>
            <a:ext uri="{909E8E84-426E-40DD-AFC4-6F175D3DCCD1}">
              <a14:hiddenFill xmlns:a14="http://schemas.microsoft.com/office/drawing/2010/main">
                <a:solidFill>
                  <a:srgbClr val="FFFFFF"/>
                </a:solidFill>
              </a14:hiddenFill>
            </a:ext>
          </a:extLst>
        </p:spPr>
      </p:pic>
      <p:sp>
        <p:nvSpPr>
          <p:cNvPr id="8" name="Slide Number Placeholder 7">
            <a:extLst>
              <a:ext uri="{FF2B5EF4-FFF2-40B4-BE49-F238E27FC236}">
                <a16:creationId xmlns:a16="http://schemas.microsoft.com/office/drawing/2014/main" id="{B8A1A55F-CF3A-6204-2B0E-97D043ED86C7}"/>
              </a:ext>
            </a:extLst>
          </p:cNvPr>
          <p:cNvSpPr>
            <a:spLocks noGrp="1"/>
          </p:cNvSpPr>
          <p:nvPr>
            <p:ph type="sldNum" sz="quarter" idx="12"/>
          </p:nvPr>
        </p:nvSpPr>
        <p:spPr/>
        <p:txBody>
          <a:bodyPr/>
          <a:lstStyle/>
          <a:p>
            <a:fld id="{BD86DBAA-8A94-4408-9D41-1BFB53B4CF7F}" type="slidenum">
              <a:rPr lang="en-US" smtClean="0"/>
              <a:pPr/>
              <a:t>14</a:t>
            </a:fld>
            <a:endParaRPr lang="en-US" dirty="0"/>
          </a:p>
        </p:txBody>
      </p:sp>
    </p:spTree>
    <p:extLst>
      <p:ext uri="{BB962C8B-B14F-4D97-AF65-F5344CB8AC3E}">
        <p14:creationId xmlns:p14="http://schemas.microsoft.com/office/powerpoint/2010/main" val="2651543282"/>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4"/>
          <p:cNvSpPr>
            <a:spLocks noGrp="1" noChangeArrowheads="1"/>
          </p:cNvSpPr>
          <p:nvPr>
            <p:ph type="title"/>
          </p:nvPr>
        </p:nvSpPr>
        <p:spPr/>
        <p:txBody>
          <a:bodyPr/>
          <a:lstStyle/>
          <a:p>
            <a:r>
              <a:rPr lang="en-US" altLang="en-US" dirty="0"/>
              <a:t>The Role of Administration Is To…</a:t>
            </a:r>
          </a:p>
        </p:txBody>
      </p:sp>
      <p:sp>
        <p:nvSpPr>
          <p:cNvPr id="2" name="Text Box 18">
            <a:extLst>
              <a:ext uri="{FF2B5EF4-FFF2-40B4-BE49-F238E27FC236}">
                <a16:creationId xmlns:a16="http://schemas.microsoft.com/office/drawing/2014/main" id="{A4FE780A-DEEE-4C16-F850-A57E80675826}"/>
              </a:ext>
              <a:ext uri="{C183D7F6-B498-43B3-948B-1728B52AA6E4}">
                <adec:decorative xmlns:adec="http://schemas.microsoft.com/office/drawing/2017/decorative" val="1"/>
              </a:ext>
            </a:extLst>
          </p:cNvPr>
          <p:cNvSpPr txBox="1">
            <a:spLocks noChangeArrowheads="1"/>
          </p:cNvSpPr>
          <p:nvPr/>
        </p:nvSpPr>
        <p:spPr bwMode="auto">
          <a:xfrm>
            <a:off x="9493300" y="218318"/>
            <a:ext cx="2016395"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spcBef>
                <a:spcPct val="50000"/>
              </a:spcBef>
            </a:pPr>
            <a:r>
              <a:rPr lang="en-US" altLang="en-US" sz="2600" b="1" dirty="0">
                <a:solidFill>
                  <a:schemeClr val="bg1"/>
                </a:solidFill>
              </a:rPr>
              <a:t>Team Leadership</a:t>
            </a:r>
          </a:p>
        </p:txBody>
      </p:sp>
      <p:sp>
        <p:nvSpPr>
          <p:cNvPr id="10" name="Content Placeholder 9">
            <a:extLst>
              <a:ext uri="{FF2B5EF4-FFF2-40B4-BE49-F238E27FC236}">
                <a16:creationId xmlns:a16="http://schemas.microsoft.com/office/drawing/2014/main" id="{628FC6B6-7884-F9B9-71BA-68957FEE5F55}"/>
              </a:ext>
            </a:extLst>
          </p:cNvPr>
          <p:cNvSpPr>
            <a:spLocks noGrp="1"/>
          </p:cNvSpPr>
          <p:nvPr>
            <p:ph idx="1"/>
          </p:nvPr>
        </p:nvSpPr>
        <p:spPr>
          <a:xfrm>
            <a:off x="398363" y="1890711"/>
            <a:ext cx="6520912" cy="4406394"/>
          </a:xfrm>
        </p:spPr>
        <p:txBody>
          <a:bodyPr>
            <a:normAutofit fontScale="92500"/>
          </a:bodyPr>
          <a:lstStyle/>
          <a:p>
            <a:r>
              <a:rPr lang="en-US" altLang="en-US" dirty="0"/>
              <a:t>Establish and communicate vision.</a:t>
            </a:r>
          </a:p>
          <a:p>
            <a:r>
              <a:rPr lang="en-US" altLang="en-US" dirty="0"/>
              <a:t>Develop policies and set expectations for staff related to teamwork.</a:t>
            </a:r>
          </a:p>
          <a:p>
            <a:r>
              <a:rPr lang="en-US" altLang="en-US" dirty="0"/>
              <a:t>Support and encourage </a:t>
            </a:r>
            <a:br>
              <a:rPr lang="en-US" altLang="en-US" dirty="0"/>
            </a:br>
            <a:r>
              <a:rPr lang="en-US" altLang="en-US" dirty="0"/>
              <a:t>staff during implementation </a:t>
            </a:r>
            <a:br>
              <a:rPr lang="en-US" altLang="en-US" dirty="0"/>
            </a:br>
            <a:r>
              <a:rPr lang="en-US" altLang="en-US" dirty="0"/>
              <a:t>and culture change.</a:t>
            </a:r>
          </a:p>
          <a:p>
            <a:r>
              <a:rPr lang="en-US" altLang="en-US" dirty="0"/>
              <a:t>Hold teams accountable </a:t>
            </a:r>
            <a:br>
              <a:rPr lang="en-US" altLang="en-US" dirty="0"/>
            </a:br>
            <a:r>
              <a:rPr lang="en-US" altLang="en-US" dirty="0"/>
              <a:t>for team performance.</a:t>
            </a:r>
          </a:p>
          <a:p>
            <a:r>
              <a:rPr lang="en-US" altLang="en-US" dirty="0"/>
              <a:t>Define the culture of </a:t>
            </a:r>
            <a:br>
              <a:rPr lang="en-US" altLang="en-US" dirty="0"/>
            </a:br>
            <a:r>
              <a:rPr lang="en-US" altLang="en-US" dirty="0"/>
              <a:t>the organization. </a:t>
            </a:r>
            <a:endParaRPr lang="en-US" dirty="0"/>
          </a:p>
        </p:txBody>
      </p:sp>
      <p:pic>
        <p:nvPicPr>
          <p:cNvPr id="3" name="Picture 2" descr="A hospital multi-team structure is a pyramid shape with administration at the base, coordinating teams and ancillary and support services above that, and the core team, including the patient, at the top. Contingency teams are also at the top but may be outside the main multi-team structure.">
            <a:extLst>
              <a:ext uri="{FF2B5EF4-FFF2-40B4-BE49-F238E27FC236}">
                <a16:creationId xmlns:a16="http://schemas.microsoft.com/office/drawing/2014/main" id="{EF3574EC-2C54-E855-8CBC-A32162B7406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65384" y="1890711"/>
            <a:ext cx="5663805" cy="4346304"/>
          </a:xfrm>
          <a:prstGeom prst="rect">
            <a:avLst/>
          </a:prstGeom>
        </p:spPr>
      </p:pic>
      <p:sp>
        <p:nvSpPr>
          <p:cNvPr id="14" name="Slide Number Placeholder 13">
            <a:extLst>
              <a:ext uri="{FF2B5EF4-FFF2-40B4-BE49-F238E27FC236}">
                <a16:creationId xmlns:a16="http://schemas.microsoft.com/office/drawing/2014/main" id="{6E222A9C-0E09-50AB-331C-6001A9161F29}"/>
              </a:ext>
            </a:extLst>
          </p:cNvPr>
          <p:cNvSpPr>
            <a:spLocks noGrp="1"/>
          </p:cNvSpPr>
          <p:nvPr>
            <p:ph type="sldNum" sz="quarter" idx="12"/>
          </p:nvPr>
        </p:nvSpPr>
        <p:spPr/>
        <p:txBody>
          <a:bodyPr/>
          <a:lstStyle/>
          <a:p>
            <a:fld id="{BD86DBAA-8A94-4408-9D41-1BFB53B4CF7F}" type="slidenum">
              <a:rPr lang="en-US" smtClean="0"/>
              <a:pPr/>
              <a:t>15</a:t>
            </a:fld>
            <a:endParaRPr lang="en-US" dirty="0"/>
          </a:p>
        </p:txBody>
      </p:sp>
    </p:spTree>
    <p:extLst>
      <p:ext uri="{BB962C8B-B14F-4D97-AF65-F5344CB8AC3E}">
        <p14:creationId xmlns:p14="http://schemas.microsoft.com/office/powerpoint/2010/main" val="2470779743"/>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6"/>
          <p:cNvSpPr>
            <a:spLocks noGrp="1" noChangeArrowheads="1"/>
          </p:cNvSpPr>
          <p:nvPr>
            <p:ph type="title"/>
          </p:nvPr>
        </p:nvSpPr>
        <p:spPr/>
        <p:txBody>
          <a:bodyPr/>
          <a:lstStyle/>
          <a:p>
            <a:r>
              <a:rPr lang="en-US" altLang="en-US" dirty="0"/>
              <a:t>Team Structure Video</a:t>
            </a:r>
          </a:p>
        </p:txBody>
      </p:sp>
      <p:sp>
        <p:nvSpPr>
          <p:cNvPr id="2" name="Text Box 18">
            <a:extLst>
              <a:ext uri="{FF2B5EF4-FFF2-40B4-BE49-F238E27FC236}">
                <a16:creationId xmlns:a16="http://schemas.microsoft.com/office/drawing/2014/main" id="{455D012F-60A1-81F5-72CE-05F1C9906787}"/>
              </a:ext>
              <a:ext uri="{C183D7F6-B498-43B3-948B-1728B52AA6E4}">
                <adec:decorative xmlns:adec="http://schemas.microsoft.com/office/drawing/2017/decorative" val="1"/>
              </a:ext>
            </a:extLst>
          </p:cNvPr>
          <p:cNvSpPr txBox="1">
            <a:spLocks noChangeArrowheads="1"/>
          </p:cNvSpPr>
          <p:nvPr/>
        </p:nvSpPr>
        <p:spPr bwMode="auto">
          <a:xfrm>
            <a:off x="9493300" y="218318"/>
            <a:ext cx="2016395"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spcBef>
                <a:spcPct val="50000"/>
              </a:spcBef>
            </a:pPr>
            <a:r>
              <a:rPr lang="en-US" altLang="en-US" sz="2600" b="1" dirty="0">
                <a:solidFill>
                  <a:schemeClr val="bg1"/>
                </a:solidFill>
              </a:rPr>
              <a:t>Team Leadership</a:t>
            </a:r>
          </a:p>
        </p:txBody>
      </p:sp>
      <p:pic>
        <p:nvPicPr>
          <p:cNvPr id="3" name="Picture 2" descr="An image showing a physician adjusings an elderly woman’s IV and links to the Inpatient Medical: Opportunity to Apply TeamSTEPPS Technique to Improve Outcomes video.">
            <a:hlinkClick r:id="rId3"/>
            <a:extLst>
              <a:ext uri="{FF2B5EF4-FFF2-40B4-BE49-F238E27FC236}">
                <a16:creationId xmlns:a16="http://schemas.microsoft.com/office/drawing/2014/main" id="{3054E492-6447-F730-A237-3BA2137725E9}"/>
              </a:ext>
            </a:extLst>
          </p:cNvPr>
          <p:cNvPicPr>
            <a:picLocks noChangeAspect="1"/>
          </p:cNvPicPr>
          <p:nvPr/>
        </p:nvPicPr>
        <p:blipFill>
          <a:blip r:embed="rId4"/>
          <a:stretch>
            <a:fillRect/>
          </a:stretch>
        </p:blipFill>
        <p:spPr>
          <a:xfrm>
            <a:off x="3333478" y="2331978"/>
            <a:ext cx="5303980" cy="3389670"/>
          </a:xfrm>
          <a:prstGeom prst="rect">
            <a:avLst/>
          </a:prstGeom>
        </p:spPr>
      </p:pic>
      <p:sp>
        <p:nvSpPr>
          <p:cNvPr id="7" name="Slide Number Placeholder 6">
            <a:extLst>
              <a:ext uri="{FF2B5EF4-FFF2-40B4-BE49-F238E27FC236}">
                <a16:creationId xmlns:a16="http://schemas.microsoft.com/office/drawing/2014/main" id="{14179E4B-A9D2-9BAA-F05B-6954B17005BE}"/>
              </a:ext>
            </a:extLst>
          </p:cNvPr>
          <p:cNvSpPr>
            <a:spLocks noGrp="1"/>
          </p:cNvSpPr>
          <p:nvPr>
            <p:ph type="sldNum" sz="quarter" idx="12"/>
          </p:nvPr>
        </p:nvSpPr>
        <p:spPr/>
        <p:txBody>
          <a:bodyPr/>
          <a:lstStyle/>
          <a:p>
            <a:fld id="{BD86DBAA-8A94-4408-9D41-1BFB53B4CF7F}" type="slidenum">
              <a:rPr lang="en-US" smtClean="0"/>
              <a:pPr/>
              <a:t>16</a:t>
            </a:fld>
            <a:endParaRPr lang="en-US" dirty="0"/>
          </a:p>
        </p:txBody>
      </p:sp>
    </p:spTree>
    <p:extLst>
      <p:ext uri="{BB962C8B-B14F-4D97-AF65-F5344CB8AC3E}">
        <p14:creationId xmlns:p14="http://schemas.microsoft.com/office/powerpoint/2010/main" val="989653784"/>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12"/>
          <p:cNvSpPr>
            <a:spLocks noGrp="1" noChangeArrowheads="1"/>
          </p:cNvSpPr>
          <p:nvPr>
            <p:ph type="title"/>
          </p:nvPr>
        </p:nvSpPr>
        <p:spPr/>
        <p:txBody>
          <a:bodyPr/>
          <a:lstStyle/>
          <a:p>
            <a:r>
              <a:rPr lang="en-US" altLang="en-US" dirty="0"/>
              <a:t>Team Structure Discussion</a:t>
            </a:r>
          </a:p>
        </p:txBody>
      </p:sp>
      <p:sp>
        <p:nvSpPr>
          <p:cNvPr id="2" name="Text Box 18">
            <a:extLst>
              <a:ext uri="{FF2B5EF4-FFF2-40B4-BE49-F238E27FC236}">
                <a16:creationId xmlns:a16="http://schemas.microsoft.com/office/drawing/2014/main" id="{CB540BD9-D174-0FAD-D629-F74CE91FCF47}"/>
              </a:ext>
              <a:ext uri="{C183D7F6-B498-43B3-948B-1728B52AA6E4}">
                <adec:decorative xmlns:adec="http://schemas.microsoft.com/office/drawing/2017/decorative" val="1"/>
              </a:ext>
            </a:extLst>
          </p:cNvPr>
          <p:cNvSpPr txBox="1">
            <a:spLocks noChangeArrowheads="1"/>
          </p:cNvSpPr>
          <p:nvPr/>
        </p:nvSpPr>
        <p:spPr bwMode="auto">
          <a:xfrm>
            <a:off x="9493300" y="218318"/>
            <a:ext cx="2016395"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spcBef>
                <a:spcPct val="50000"/>
              </a:spcBef>
            </a:pPr>
            <a:r>
              <a:rPr lang="en-US" altLang="en-US" sz="2600" b="1" dirty="0">
                <a:solidFill>
                  <a:schemeClr val="bg1"/>
                </a:solidFill>
              </a:rPr>
              <a:t>Team Leadership</a:t>
            </a:r>
          </a:p>
        </p:txBody>
      </p:sp>
      <p:sp>
        <p:nvSpPr>
          <p:cNvPr id="19460" name="Rectangle 13"/>
          <p:cNvSpPr>
            <a:spLocks noGrp="1" noChangeArrowheads="1"/>
          </p:cNvSpPr>
          <p:nvPr>
            <p:ph type="body" idx="1"/>
          </p:nvPr>
        </p:nvSpPr>
        <p:spPr/>
        <p:txBody>
          <a:bodyPr/>
          <a:lstStyle/>
          <a:p>
            <a:r>
              <a:rPr lang="en-US" altLang="en-US" dirty="0"/>
              <a:t>What types of teams were involved in the scenario?</a:t>
            </a:r>
          </a:p>
          <a:p>
            <a:r>
              <a:rPr lang="en-US" altLang="en-US" dirty="0"/>
              <a:t>Where did the breakdowns occur between the components of this multi-team system?</a:t>
            </a:r>
          </a:p>
          <a:p>
            <a:r>
              <a:rPr lang="en-US" altLang="en-US" dirty="0"/>
              <a:t>What could the individuals involved in this scenario have done differently to produce a better outcome?</a:t>
            </a:r>
          </a:p>
          <a:p>
            <a:endParaRPr lang="en-US" altLang="en-US" dirty="0"/>
          </a:p>
        </p:txBody>
      </p:sp>
      <p:sp>
        <p:nvSpPr>
          <p:cNvPr id="6" name="Slide Number Placeholder 5">
            <a:extLst>
              <a:ext uri="{FF2B5EF4-FFF2-40B4-BE49-F238E27FC236}">
                <a16:creationId xmlns:a16="http://schemas.microsoft.com/office/drawing/2014/main" id="{36F40842-89B3-A552-3022-0A2C1BD89F82}"/>
              </a:ext>
            </a:extLst>
          </p:cNvPr>
          <p:cNvSpPr>
            <a:spLocks noGrp="1"/>
          </p:cNvSpPr>
          <p:nvPr>
            <p:ph type="sldNum" sz="quarter" idx="12"/>
          </p:nvPr>
        </p:nvSpPr>
        <p:spPr/>
        <p:txBody>
          <a:bodyPr/>
          <a:lstStyle/>
          <a:p>
            <a:fld id="{BD86DBAA-8A94-4408-9D41-1BFB53B4CF7F}" type="slidenum">
              <a:rPr lang="en-US" smtClean="0"/>
              <a:pPr/>
              <a:t>17</a:t>
            </a:fld>
            <a:endParaRPr lang="en-US" dirty="0"/>
          </a:p>
        </p:txBody>
      </p:sp>
    </p:spTree>
    <p:extLst>
      <p:ext uri="{BB962C8B-B14F-4D97-AF65-F5344CB8AC3E}">
        <p14:creationId xmlns:p14="http://schemas.microsoft.com/office/powerpoint/2010/main" val="29569999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p:txBody>
          <a:bodyPr/>
          <a:lstStyle/>
          <a:p>
            <a:r>
              <a:rPr lang="en-US" altLang="en-US" dirty="0"/>
              <a:t>Applying TeamSTEPPS Exercise</a:t>
            </a:r>
          </a:p>
        </p:txBody>
      </p:sp>
      <p:sp>
        <p:nvSpPr>
          <p:cNvPr id="2" name="Text Box 18">
            <a:extLst>
              <a:ext uri="{FF2B5EF4-FFF2-40B4-BE49-F238E27FC236}">
                <a16:creationId xmlns:a16="http://schemas.microsoft.com/office/drawing/2014/main" id="{4CCF4846-8A84-D076-12C7-9E4F499020FB}"/>
              </a:ext>
              <a:ext uri="{C183D7F6-B498-43B3-948B-1728B52AA6E4}">
                <adec:decorative xmlns:adec="http://schemas.microsoft.com/office/drawing/2017/decorative" val="1"/>
              </a:ext>
            </a:extLst>
          </p:cNvPr>
          <p:cNvSpPr txBox="1">
            <a:spLocks noChangeArrowheads="1"/>
          </p:cNvSpPr>
          <p:nvPr/>
        </p:nvSpPr>
        <p:spPr bwMode="auto">
          <a:xfrm>
            <a:off x="9493300" y="218318"/>
            <a:ext cx="2016395"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spcBef>
                <a:spcPct val="50000"/>
              </a:spcBef>
            </a:pPr>
            <a:r>
              <a:rPr lang="en-US" altLang="en-US" sz="2600" b="1" dirty="0">
                <a:solidFill>
                  <a:schemeClr val="bg1"/>
                </a:solidFill>
              </a:rPr>
              <a:t>Team Leadership</a:t>
            </a:r>
          </a:p>
        </p:txBody>
      </p:sp>
      <p:sp>
        <p:nvSpPr>
          <p:cNvPr id="18436" name="Rectangle 3"/>
          <p:cNvSpPr>
            <a:spLocks noGrp="1" noChangeArrowheads="1"/>
          </p:cNvSpPr>
          <p:nvPr>
            <p:ph type="body" idx="1"/>
          </p:nvPr>
        </p:nvSpPr>
        <p:spPr>
          <a:xfrm>
            <a:off x="398362" y="1890711"/>
            <a:ext cx="10532563" cy="4602164"/>
          </a:xfrm>
        </p:spPr>
        <p:txBody>
          <a:bodyPr/>
          <a:lstStyle/>
          <a:p>
            <a:pPr marL="514350" indent="-514350">
              <a:buFont typeface="+mj-lt"/>
              <a:buAutoNum type="arabicPeriod"/>
            </a:pPr>
            <a:r>
              <a:rPr lang="en-US" dirty="0"/>
              <a:t>Who are the members of the team experiencing a teamwork issue?</a:t>
            </a:r>
          </a:p>
          <a:p>
            <a:pPr marL="514350" indent="-514350">
              <a:buFont typeface="+mj-lt"/>
              <a:buAutoNum type="arabicPeriod"/>
            </a:pPr>
            <a:r>
              <a:rPr lang="en-US" dirty="0"/>
              <a:t>Which team or teams within your multi-team system are experiencing the teamwork issue? Which team or teams interact with or are otherwise affected by the team(s) experiencing the issue? </a:t>
            </a:r>
          </a:p>
        </p:txBody>
      </p:sp>
      <p:pic>
        <p:nvPicPr>
          <p:cNvPr id="5" name="Picture 4">
            <a:extLst>
              <a:ext uri="{FF2B5EF4-FFF2-40B4-BE49-F238E27FC236}">
                <a16:creationId xmlns:a16="http://schemas.microsoft.com/office/drawing/2014/main" id="{A053C442-2C06-BBB0-F4B9-40B6E398EED5}"/>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72651" y="4343400"/>
            <a:ext cx="1837944" cy="1837944"/>
          </a:xfrm>
          <a:prstGeom prst="rect">
            <a:avLst/>
          </a:prstGeom>
        </p:spPr>
      </p:pic>
      <p:sp>
        <p:nvSpPr>
          <p:cNvPr id="8" name="Slide Number Placeholder 7">
            <a:extLst>
              <a:ext uri="{FF2B5EF4-FFF2-40B4-BE49-F238E27FC236}">
                <a16:creationId xmlns:a16="http://schemas.microsoft.com/office/drawing/2014/main" id="{3A0ABF11-A1EC-B6B7-FA23-A36142A0BE2D}"/>
              </a:ext>
            </a:extLst>
          </p:cNvPr>
          <p:cNvSpPr>
            <a:spLocks noGrp="1"/>
          </p:cNvSpPr>
          <p:nvPr>
            <p:ph type="sldNum" sz="quarter" idx="12"/>
          </p:nvPr>
        </p:nvSpPr>
        <p:spPr/>
        <p:txBody>
          <a:bodyPr/>
          <a:lstStyle/>
          <a:p>
            <a:fld id="{BD86DBAA-8A94-4408-9D41-1BFB53B4CF7F}" type="slidenum">
              <a:rPr lang="en-US" smtClean="0"/>
              <a:pPr/>
              <a:t>18</a:t>
            </a:fld>
            <a:endParaRPr lang="en-US" dirty="0"/>
          </a:p>
        </p:txBody>
      </p:sp>
    </p:spTree>
    <p:extLst>
      <p:ext uri="{BB962C8B-B14F-4D97-AF65-F5344CB8AC3E}">
        <p14:creationId xmlns:p14="http://schemas.microsoft.com/office/powerpoint/2010/main" val="14938137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86702-ADEA-47ED-A382-A2E6DA448971}"/>
              </a:ext>
            </a:extLst>
          </p:cNvPr>
          <p:cNvSpPr>
            <a:spLocks noGrp="1"/>
          </p:cNvSpPr>
          <p:nvPr>
            <p:ph type="title"/>
          </p:nvPr>
        </p:nvSpPr>
        <p:spPr/>
        <p:txBody>
          <a:bodyPr/>
          <a:lstStyle/>
          <a:p>
            <a:r>
              <a:rPr lang="en-US" dirty="0"/>
              <a:t>Leading Teams</a:t>
            </a:r>
          </a:p>
        </p:txBody>
      </p:sp>
      <p:sp>
        <p:nvSpPr>
          <p:cNvPr id="8" name="Slide Number Placeholder 7">
            <a:extLst>
              <a:ext uri="{FF2B5EF4-FFF2-40B4-BE49-F238E27FC236}">
                <a16:creationId xmlns:a16="http://schemas.microsoft.com/office/drawing/2014/main" id="{9BC702A0-37B9-FC51-4AA1-E1820A6CAE06}"/>
              </a:ext>
            </a:extLst>
          </p:cNvPr>
          <p:cNvSpPr>
            <a:spLocks noGrp="1"/>
          </p:cNvSpPr>
          <p:nvPr>
            <p:ph type="sldNum" sz="quarter" idx="12"/>
          </p:nvPr>
        </p:nvSpPr>
        <p:spPr/>
        <p:txBody>
          <a:bodyPr/>
          <a:lstStyle/>
          <a:p>
            <a:pPr algn="ctr"/>
            <a:fld id="{BD86DBAA-8A94-4408-9D41-1BFB53B4CF7F}" type="slidenum">
              <a:rPr lang="en-US" smtClean="0"/>
              <a:pPr algn="ctr"/>
              <a:t>19</a:t>
            </a:fld>
            <a:endParaRPr lang="en-US" dirty="0"/>
          </a:p>
        </p:txBody>
      </p:sp>
    </p:spTree>
    <p:extLst>
      <p:ext uri="{BB962C8B-B14F-4D97-AF65-F5344CB8AC3E}">
        <p14:creationId xmlns:p14="http://schemas.microsoft.com/office/powerpoint/2010/main" val="15427466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86702-ADEA-47ED-A382-A2E6DA448971}"/>
              </a:ext>
            </a:extLst>
          </p:cNvPr>
          <p:cNvSpPr>
            <a:spLocks noGrp="1"/>
          </p:cNvSpPr>
          <p:nvPr>
            <p:ph type="title"/>
          </p:nvPr>
        </p:nvSpPr>
        <p:spPr/>
        <p:txBody>
          <a:bodyPr/>
          <a:lstStyle/>
          <a:p>
            <a:r>
              <a:rPr lang="en-US" dirty="0"/>
              <a:t>Understanding Teams and Team Structure</a:t>
            </a:r>
          </a:p>
        </p:txBody>
      </p:sp>
      <p:sp>
        <p:nvSpPr>
          <p:cNvPr id="11" name="Slide Number Placeholder 10">
            <a:extLst>
              <a:ext uri="{FF2B5EF4-FFF2-40B4-BE49-F238E27FC236}">
                <a16:creationId xmlns:a16="http://schemas.microsoft.com/office/drawing/2014/main" id="{78DEF917-6C63-2547-30CC-716F8805471D}"/>
              </a:ext>
            </a:extLst>
          </p:cNvPr>
          <p:cNvSpPr>
            <a:spLocks noGrp="1"/>
          </p:cNvSpPr>
          <p:nvPr>
            <p:ph type="sldNum" sz="quarter" idx="12"/>
          </p:nvPr>
        </p:nvSpPr>
        <p:spPr/>
        <p:txBody>
          <a:bodyPr/>
          <a:lstStyle/>
          <a:p>
            <a:pPr algn="ctr"/>
            <a:fld id="{BD86DBAA-8A94-4408-9D41-1BFB53B4CF7F}" type="slidenum">
              <a:rPr lang="en-US" smtClean="0"/>
              <a:pPr algn="ctr"/>
              <a:t>2</a:t>
            </a:fld>
            <a:endParaRPr lang="en-US" dirty="0"/>
          </a:p>
        </p:txBody>
      </p:sp>
    </p:spTree>
    <p:extLst>
      <p:ext uri="{BB962C8B-B14F-4D97-AF65-F5344CB8AC3E}">
        <p14:creationId xmlns:p14="http://schemas.microsoft.com/office/powerpoint/2010/main" val="10878376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4"/>
          <p:cNvSpPr>
            <a:spLocks noGrp="1" noChangeArrowheads="1"/>
          </p:cNvSpPr>
          <p:nvPr>
            <p:ph type="title"/>
          </p:nvPr>
        </p:nvSpPr>
        <p:spPr/>
        <p:txBody>
          <a:bodyPr/>
          <a:lstStyle/>
          <a:p>
            <a:r>
              <a:rPr lang="en-US" altLang="en-US" dirty="0"/>
              <a:t>Exercise: Leadership</a:t>
            </a:r>
          </a:p>
        </p:txBody>
      </p:sp>
      <p:sp>
        <p:nvSpPr>
          <p:cNvPr id="2" name="Text Box 18">
            <a:extLst>
              <a:ext uri="{FF2B5EF4-FFF2-40B4-BE49-F238E27FC236}">
                <a16:creationId xmlns:a16="http://schemas.microsoft.com/office/drawing/2014/main" id="{C6FD5C9F-0522-C04A-309A-3E1D657D896A}"/>
              </a:ext>
              <a:ext uri="{C183D7F6-B498-43B3-948B-1728B52AA6E4}">
                <adec:decorative xmlns:adec="http://schemas.microsoft.com/office/drawing/2017/decorative" val="1"/>
              </a:ext>
            </a:extLst>
          </p:cNvPr>
          <p:cNvSpPr txBox="1">
            <a:spLocks noChangeArrowheads="1"/>
          </p:cNvSpPr>
          <p:nvPr/>
        </p:nvSpPr>
        <p:spPr bwMode="auto">
          <a:xfrm>
            <a:off x="9493300" y="218318"/>
            <a:ext cx="2016395"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spcBef>
                <a:spcPct val="50000"/>
              </a:spcBef>
            </a:pPr>
            <a:r>
              <a:rPr lang="en-US" altLang="en-US" sz="2600" b="1" dirty="0">
                <a:solidFill>
                  <a:schemeClr val="bg1"/>
                </a:solidFill>
              </a:rPr>
              <a:t>Team Leadership</a:t>
            </a:r>
          </a:p>
        </p:txBody>
      </p:sp>
      <p:sp>
        <p:nvSpPr>
          <p:cNvPr id="4099" name="Rectangle 3"/>
          <p:cNvSpPr>
            <a:spLocks noGrp="1" noChangeArrowheads="1"/>
          </p:cNvSpPr>
          <p:nvPr>
            <p:ph type="body" idx="1"/>
          </p:nvPr>
        </p:nvSpPr>
        <p:spPr/>
        <p:txBody>
          <a:bodyPr/>
          <a:lstStyle/>
          <a:p>
            <a:pPr marL="0" indent="0">
              <a:buNone/>
            </a:pPr>
            <a:r>
              <a:rPr lang="en-US" altLang="en-US" dirty="0"/>
              <a:t>Instructions:</a:t>
            </a:r>
          </a:p>
          <a:p>
            <a:r>
              <a:rPr lang="en-US" altLang="en-US" dirty="0"/>
              <a:t>Begin by selecting a leader and scribe for your group.</a:t>
            </a:r>
          </a:p>
          <a:p>
            <a:r>
              <a:rPr lang="en-US" altLang="en-US" dirty="0"/>
              <a:t>Create two lists:</a:t>
            </a:r>
          </a:p>
          <a:p>
            <a:pPr lvl="1"/>
            <a:r>
              <a:rPr lang="en-US" altLang="en-US" dirty="0"/>
              <a:t>What makes an effective team leader?</a:t>
            </a:r>
          </a:p>
          <a:p>
            <a:pPr lvl="1"/>
            <a:r>
              <a:rPr lang="en-US" altLang="en-US" dirty="0"/>
              <a:t>What makes a team leader ineffective?</a:t>
            </a:r>
          </a:p>
          <a:p>
            <a:r>
              <a:rPr lang="en-US" altLang="en-US" dirty="0"/>
              <a:t>Be prepared to report your answers out to the </a:t>
            </a:r>
            <a:br>
              <a:rPr lang="en-US" altLang="en-US" dirty="0"/>
            </a:br>
            <a:r>
              <a:rPr lang="en-US" altLang="en-US" dirty="0"/>
              <a:t>entire group.</a:t>
            </a:r>
          </a:p>
        </p:txBody>
      </p:sp>
      <p:pic>
        <p:nvPicPr>
          <p:cNvPr id="5" name="Picture 4">
            <a:extLst>
              <a:ext uri="{FF2B5EF4-FFF2-40B4-BE49-F238E27FC236}">
                <a16:creationId xmlns:a16="http://schemas.microsoft.com/office/drawing/2014/main" id="{A0D978E8-7172-DC43-6B79-D421453D79F9}"/>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74296" y="4343400"/>
            <a:ext cx="1836299" cy="1836299"/>
          </a:xfrm>
          <a:prstGeom prst="rect">
            <a:avLst/>
          </a:prstGeom>
        </p:spPr>
      </p:pic>
      <p:sp>
        <p:nvSpPr>
          <p:cNvPr id="8" name="Slide Number Placeholder 7">
            <a:extLst>
              <a:ext uri="{FF2B5EF4-FFF2-40B4-BE49-F238E27FC236}">
                <a16:creationId xmlns:a16="http://schemas.microsoft.com/office/drawing/2014/main" id="{2811D1FA-1BCE-D2DE-0642-5D95AC1BC003}"/>
              </a:ext>
            </a:extLst>
          </p:cNvPr>
          <p:cNvSpPr>
            <a:spLocks noGrp="1"/>
          </p:cNvSpPr>
          <p:nvPr>
            <p:ph type="sldNum" sz="quarter" idx="12"/>
          </p:nvPr>
        </p:nvSpPr>
        <p:spPr/>
        <p:txBody>
          <a:bodyPr/>
          <a:lstStyle/>
          <a:p>
            <a:fld id="{BD86DBAA-8A94-4408-9D41-1BFB53B4CF7F}" type="slidenum">
              <a:rPr lang="en-US" smtClean="0"/>
              <a:pPr/>
              <a:t>20</a:t>
            </a:fld>
            <a:endParaRPr lang="en-US" dirty="0"/>
          </a:p>
        </p:txBody>
      </p:sp>
    </p:spTree>
    <p:extLst>
      <p:ext uri="{BB962C8B-B14F-4D97-AF65-F5344CB8AC3E}">
        <p14:creationId xmlns:p14="http://schemas.microsoft.com/office/powerpoint/2010/main" val="12518890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8"/>
          <p:cNvSpPr>
            <a:spLocks noGrp="1" noChangeArrowheads="1"/>
          </p:cNvSpPr>
          <p:nvPr>
            <p:ph type="title"/>
          </p:nvPr>
        </p:nvSpPr>
        <p:spPr/>
        <p:txBody>
          <a:bodyPr/>
          <a:lstStyle/>
          <a:p>
            <a:r>
              <a:rPr lang="en-US" altLang="en-US" dirty="0"/>
              <a:t>Objectives</a:t>
            </a:r>
          </a:p>
        </p:txBody>
      </p:sp>
      <p:sp>
        <p:nvSpPr>
          <p:cNvPr id="2" name="Text Box 18">
            <a:extLst>
              <a:ext uri="{FF2B5EF4-FFF2-40B4-BE49-F238E27FC236}">
                <a16:creationId xmlns:a16="http://schemas.microsoft.com/office/drawing/2014/main" id="{86DDA319-D4F1-A159-D83E-CDD40CEE1FA6}"/>
              </a:ext>
              <a:ext uri="{C183D7F6-B498-43B3-948B-1728B52AA6E4}">
                <adec:decorative xmlns:adec="http://schemas.microsoft.com/office/drawing/2017/decorative" val="1"/>
              </a:ext>
            </a:extLst>
          </p:cNvPr>
          <p:cNvSpPr txBox="1">
            <a:spLocks noChangeArrowheads="1"/>
          </p:cNvSpPr>
          <p:nvPr/>
        </p:nvSpPr>
        <p:spPr bwMode="auto">
          <a:xfrm>
            <a:off x="9493300" y="218318"/>
            <a:ext cx="2016395"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spcBef>
                <a:spcPct val="50000"/>
              </a:spcBef>
            </a:pPr>
            <a:r>
              <a:rPr lang="en-US" altLang="en-US" sz="2600" b="1" dirty="0">
                <a:solidFill>
                  <a:schemeClr val="bg1"/>
                </a:solidFill>
              </a:rPr>
              <a:t>Team Leadership</a:t>
            </a:r>
          </a:p>
        </p:txBody>
      </p:sp>
      <p:sp>
        <p:nvSpPr>
          <p:cNvPr id="5124" name="Rectangle 9"/>
          <p:cNvSpPr>
            <a:spLocks noGrp="1" noChangeArrowheads="1"/>
          </p:cNvSpPr>
          <p:nvPr>
            <p:ph type="body" idx="1"/>
          </p:nvPr>
        </p:nvSpPr>
        <p:spPr/>
        <p:txBody>
          <a:bodyPr/>
          <a:lstStyle/>
          <a:p>
            <a:r>
              <a:rPr lang="en-US" altLang="en-US" dirty="0"/>
              <a:t>Describe how leadership affects team processes and outcomes. </a:t>
            </a:r>
          </a:p>
          <a:p>
            <a:r>
              <a:rPr lang="en-US" altLang="en-US" dirty="0"/>
              <a:t>Identify different types of team leaders. </a:t>
            </a:r>
          </a:p>
          <a:p>
            <a:r>
              <a:rPr lang="en-US" altLang="en-US" dirty="0"/>
              <a:t>Describe the activities involved in successfully leading teams.</a:t>
            </a:r>
          </a:p>
          <a:p>
            <a:r>
              <a:rPr lang="en-US" altLang="en-US" dirty="0"/>
              <a:t>Describe the tools for leading teams, including briefs, huddles, and debriefs.</a:t>
            </a:r>
          </a:p>
          <a:p>
            <a:r>
              <a:rPr lang="en-US" altLang="en-US" dirty="0"/>
              <a:t>Apply the tools for leading teams to specific clinical scenarios.</a:t>
            </a:r>
          </a:p>
        </p:txBody>
      </p:sp>
      <p:sp>
        <p:nvSpPr>
          <p:cNvPr id="11" name="Slide Number Placeholder 10">
            <a:extLst>
              <a:ext uri="{FF2B5EF4-FFF2-40B4-BE49-F238E27FC236}">
                <a16:creationId xmlns:a16="http://schemas.microsoft.com/office/drawing/2014/main" id="{9B92205B-1217-628E-954D-8A3A8FEB5A12}"/>
              </a:ext>
            </a:extLst>
          </p:cNvPr>
          <p:cNvSpPr>
            <a:spLocks noGrp="1"/>
          </p:cNvSpPr>
          <p:nvPr>
            <p:ph type="sldNum" sz="quarter" idx="12"/>
          </p:nvPr>
        </p:nvSpPr>
        <p:spPr/>
        <p:txBody>
          <a:bodyPr/>
          <a:lstStyle/>
          <a:p>
            <a:fld id="{BD86DBAA-8A94-4408-9D41-1BFB53B4CF7F}" type="slidenum">
              <a:rPr lang="en-US" smtClean="0"/>
              <a:pPr/>
              <a:t>21</a:t>
            </a:fld>
            <a:endParaRPr lang="en-US" dirty="0"/>
          </a:p>
        </p:txBody>
      </p:sp>
    </p:spTree>
    <p:extLst>
      <p:ext uri="{BB962C8B-B14F-4D97-AF65-F5344CB8AC3E}">
        <p14:creationId xmlns:p14="http://schemas.microsoft.com/office/powerpoint/2010/main" val="29736153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366A734-2371-4BAE-9F25-0B381145FA5C}"/>
              </a:ext>
            </a:extLst>
          </p:cNvPr>
          <p:cNvSpPr>
            <a:spLocks noGrp="1" noChangeArrowheads="1"/>
          </p:cNvSpPr>
          <p:nvPr>
            <p:ph type="title"/>
          </p:nvPr>
        </p:nvSpPr>
        <p:spPr/>
        <p:txBody>
          <a:bodyPr/>
          <a:lstStyle/>
          <a:p>
            <a:r>
              <a:rPr lang="en-US" altLang="en-US" dirty="0"/>
              <a:t>Leadership</a:t>
            </a:r>
          </a:p>
        </p:txBody>
      </p:sp>
      <p:sp>
        <p:nvSpPr>
          <p:cNvPr id="2" name="Text Box 18">
            <a:extLst>
              <a:ext uri="{FF2B5EF4-FFF2-40B4-BE49-F238E27FC236}">
                <a16:creationId xmlns:a16="http://schemas.microsoft.com/office/drawing/2014/main" id="{88C434D1-29BD-91CA-C0DC-1BDA5DE5255A}"/>
              </a:ext>
              <a:ext uri="{C183D7F6-B498-43B3-948B-1728B52AA6E4}">
                <adec:decorative xmlns:adec="http://schemas.microsoft.com/office/drawing/2017/decorative" val="1"/>
              </a:ext>
            </a:extLst>
          </p:cNvPr>
          <p:cNvSpPr txBox="1">
            <a:spLocks noChangeArrowheads="1"/>
          </p:cNvSpPr>
          <p:nvPr/>
        </p:nvSpPr>
        <p:spPr bwMode="auto">
          <a:xfrm>
            <a:off x="9493300" y="218318"/>
            <a:ext cx="2016395"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spcBef>
                <a:spcPct val="50000"/>
              </a:spcBef>
            </a:pPr>
            <a:r>
              <a:rPr lang="en-US" altLang="en-US" sz="2600" b="1" dirty="0">
                <a:solidFill>
                  <a:schemeClr val="bg1"/>
                </a:solidFill>
              </a:rPr>
              <a:t>Team Leadership</a:t>
            </a:r>
          </a:p>
        </p:txBody>
      </p:sp>
      <p:sp>
        <p:nvSpPr>
          <p:cNvPr id="7" name="Content Placeholder 4"/>
          <p:cNvSpPr>
            <a:spLocks noGrp="1"/>
          </p:cNvSpPr>
          <p:nvPr>
            <p:ph sz="half" idx="1"/>
          </p:nvPr>
        </p:nvSpPr>
        <p:spPr>
          <a:xfrm>
            <a:off x="398362" y="1890711"/>
            <a:ext cx="7163413" cy="4602164"/>
          </a:xfrm>
        </p:spPr>
        <p:txBody>
          <a:bodyPr/>
          <a:lstStyle/>
          <a:p>
            <a:r>
              <a:rPr lang="en-US" dirty="0"/>
              <a:t>Ensures the patient remains the focus for all team decisions</a:t>
            </a:r>
          </a:p>
          <a:p>
            <a:r>
              <a:rPr lang="en-US" dirty="0"/>
              <a:t>Holds a teamwork system together</a:t>
            </a:r>
          </a:p>
          <a:p>
            <a:r>
              <a:rPr lang="en-US" dirty="0"/>
              <a:t>Ensures a plan is conveyed, reviewed, and updated</a:t>
            </a:r>
          </a:p>
          <a:p>
            <a:r>
              <a:rPr lang="en-US" dirty="0"/>
              <a:t>Is facilitated by communicating, continuously monitoring the situation, and fostering an environment of mutual support </a:t>
            </a:r>
          </a:p>
          <a:p>
            <a:pPr lvl="1"/>
            <a:endParaRPr lang="en-US" dirty="0"/>
          </a:p>
        </p:txBody>
      </p:sp>
      <p:pic>
        <p:nvPicPr>
          <p:cNvPr id="4" name="Picture 3" descr="Safe, efficient, and patient-centered care is at the center of the TeamSTEPPs framework. It is created through effective team communication, team leadership, situation monitoring, and mutual support.">
            <a:extLst>
              <a:ext uri="{FF2B5EF4-FFF2-40B4-BE49-F238E27FC236}">
                <a16:creationId xmlns:a16="http://schemas.microsoft.com/office/drawing/2014/main" id="{F72D13E4-A475-C0F0-9BF2-64C97D3F76C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7561775" y="1976120"/>
            <a:ext cx="4248820" cy="4200505"/>
          </a:xfrm>
          <a:prstGeom prst="rect">
            <a:avLst/>
          </a:prstGeom>
        </p:spPr>
      </p:pic>
      <p:sp>
        <p:nvSpPr>
          <p:cNvPr id="3" name="Slide Number Placeholder 2">
            <a:extLst>
              <a:ext uri="{FF2B5EF4-FFF2-40B4-BE49-F238E27FC236}">
                <a16:creationId xmlns:a16="http://schemas.microsoft.com/office/drawing/2014/main" id="{94FF0D9A-C441-F608-58B7-CD58D4F962CE}"/>
              </a:ext>
            </a:extLst>
          </p:cNvPr>
          <p:cNvSpPr>
            <a:spLocks noGrp="1"/>
          </p:cNvSpPr>
          <p:nvPr>
            <p:ph type="sldNum" sz="quarter" idx="12"/>
          </p:nvPr>
        </p:nvSpPr>
        <p:spPr/>
        <p:txBody>
          <a:bodyPr/>
          <a:lstStyle/>
          <a:p>
            <a:fld id="{BD86DBAA-8A94-4408-9D41-1BFB53B4CF7F}" type="slidenum">
              <a:rPr lang="en-US" smtClean="0"/>
              <a:pPr/>
              <a:t>22</a:t>
            </a:fld>
            <a:endParaRPr lang="en-US" dirty="0"/>
          </a:p>
        </p:txBody>
      </p:sp>
    </p:spTree>
    <p:extLst>
      <p:ext uri="{BB962C8B-B14F-4D97-AF65-F5344CB8AC3E}">
        <p14:creationId xmlns:p14="http://schemas.microsoft.com/office/powerpoint/2010/main" val="433190510"/>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6"/>
          <p:cNvSpPr>
            <a:spLocks noGrp="1" noChangeArrowheads="1"/>
          </p:cNvSpPr>
          <p:nvPr>
            <p:ph type="title"/>
          </p:nvPr>
        </p:nvSpPr>
        <p:spPr/>
        <p:txBody>
          <a:bodyPr/>
          <a:lstStyle/>
          <a:p>
            <a:r>
              <a:rPr lang="en-US" altLang="en-US" dirty="0"/>
              <a:t>Types of Team Leaders</a:t>
            </a:r>
          </a:p>
        </p:txBody>
      </p:sp>
      <p:sp>
        <p:nvSpPr>
          <p:cNvPr id="2" name="Text Box 18">
            <a:extLst>
              <a:ext uri="{FF2B5EF4-FFF2-40B4-BE49-F238E27FC236}">
                <a16:creationId xmlns:a16="http://schemas.microsoft.com/office/drawing/2014/main" id="{EA1E0418-4930-B17C-02A0-007572817696}"/>
              </a:ext>
              <a:ext uri="{C183D7F6-B498-43B3-948B-1728B52AA6E4}">
                <adec:decorative xmlns:adec="http://schemas.microsoft.com/office/drawing/2017/decorative" val="1"/>
              </a:ext>
            </a:extLst>
          </p:cNvPr>
          <p:cNvSpPr txBox="1">
            <a:spLocks noChangeArrowheads="1"/>
          </p:cNvSpPr>
          <p:nvPr/>
        </p:nvSpPr>
        <p:spPr bwMode="auto">
          <a:xfrm>
            <a:off x="9493300" y="218318"/>
            <a:ext cx="2016395"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spcBef>
                <a:spcPct val="50000"/>
              </a:spcBef>
            </a:pPr>
            <a:r>
              <a:rPr lang="en-US" altLang="en-US" sz="2600" b="1" dirty="0">
                <a:solidFill>
                  <a:schemeClr val="bg1"/>
                </a:solidFill>
              </a:rPr>
              <a:t>Team Leadership</a:t>
            </a:r>
          </a:p>
        </p:txBody>
      </p:sp>
      <p:sp>
        <p:nvSpPr>
          <p:cNvPr id="7173" name="Rectangle 7" descr="Designated – The person assigned to lead and organize a team, establish clear goals, and facilitate open communication and teamwork among team members&#10;Situational – Any team member who has the skills to manage the situation at hand&#10;"/>
          <p:cNvSpPr>
            <a:spLocks noGrp="1" noChangeArrowheads="1"/>
          </p:cNvSpPr>
          <p:nvPr>
            <p:ph type="body" idx="1"/>
          </p:nvPr>
        </p:nvSpPr>
        <p:spPr/>
        <p:txBody>
          <a:bodyPr/>
          <a:lstStyle/>
          <a:p>
            <a:r>
              <a:rPr lang="en-US" altLang="en-US" b="1" dirty="0"/>
              <a:t>Designated: </a:t>
            </a:r>
            <a:r>
              <a:rPr lang="en-US" altLang="en-US" dirty="0"/>
              <a:t>The person assigned to lead and organize a team, establish clear goals, and facilitate open communication and teamwork among team members</a:t>
            </a:r>
          </a:p>
          <a:p>
            <a:r>
              <a:rPr lang="en-US" altLang="en-US" b="1" dirty="0"/>
              <a:t>Situational: </a:t>
            </a:r>
            <a:r>
              <a:rPr lang="en-US" altLang="en-US" dirty="0"/>
              <a:t>Any team member with the skills to manage the situation at hand</a:t>
            </a:r>
          </a:p>
        </p:txBody>
      </p:sp>
      <p:sp>
        <p:nvSpPr>
          <p:cNvPr id="3" name="Slide Number Placeholder 2">
            <a:extLst>
              <a:ext uri="{FF2B5EF4-FFF2-40B4-BE49-F238E27FC236}">
                <a16:creationId xmlns:a16="http://schemas.microsoft.com/office/drawing/2014/main" id="{300ED7EF-D1C0-08E1-1AE7-FBC1AC18F31B}"/>
              </a:ext>
            </a:extLst>
          </p:cNvPr>
          <p:cNvSpPr>
            <a:spLocks noGrp="1"/>
          </p:cNvSpPr>
          <p:nvPr>
            <p:ph type="sldNum" sz="quarter" idx="12"/>
          </p:nvPr>
        </p:nvSpPr>
        <p:spPr/>
        <p:txBody>
          <a:bodyPr/>
          <a:lstStyle/>
          <a:p>
            <a:fld id="{BD86DBAA-8A94-4408-9D41-1BFB53B4CF7F}" type="slidenum">
              <a:rPr lang="en-US" smtClean="0"/>
              <a:pPr/>
              <a:t>23</a:t>
            </a:fld>
            <a:endParaRPr lang="en-US" dirty="0"/>
          </a:p>
        </p:txBody>
      </p:sp>
    </p:spTree>
    <p:extLst>
      <p:ext uri="{BB962C8B-B14F-4D97-AF65-F5344CB8AC3E}">
        <p14:creationId xmlns:p14="http://schemas.microsoft.com/office/powerpoint/2010/main" val="117126540"/>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6" name="Rectangle 4"/>
          <p:cNvSpPr>
            <a:spLocks noGrp="1" noChangeArrowheads="1"/>
          </p:cNvSpPr>
          <p:nvPr>
            <p:ph type="title"/>
          </p:nvPr>
        </p:nvSpPr>
        <p:spPr/>
        <p:txBody>
          <a:bodyPr/>
          <a:lstStyle/>
          <a:p>
            <a:r>
              <a:rPr lang="en-US" altLang="en-US" dirty="0"/>
              <a:t>Effective Team Leaders </a:t>
            </a:r>
          </a:p>
        </p:txBody>
      </p:sp>
      <p:sp>
        <p:nvSpPr>
          <p:cNvPr id="2" name="Text Box 18">
            <a:extLst>
              <a:ext uri="{FF2B5EF4-FFF2-40B4-BE49-F238E27FC236}">
                <a16:creationId xmlns:a16="http://schemas.microsoft.com/office/drawing/2014/main" id="{D32AF899-36F9-F9CF-E87F-B277F6F81C10}"/>
              </a:ext>
              <a:ext uri="{C183D7F6-B498-43B3-948B-1728B52AA6E4}">
                <adec:decorative xmlns:adec="http://schemas.microsoft.com/office/drawing/2017/decorative" val="1"/>
              </a:ext>
            </a:extLst>
          </p:cNvPr>
          <p:cNvSpPr txBox="1">
            <a:spLocks noChangeArrowheads="1"/>
          </p:cNvSpPr>
          <p:nvPr/>
        </p:nvSpPr>
        <p:spPr bwMode="auto">
          <a:xfrm>
            <a:off x="9493300" y="218318"/>
            <a:ext cx="2016395"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spcBef>
                <a:spcPct val="50000"/>
              </a:spcBef>
            </a:pPr>
            <a:r>
              <a:rPr lang="en-US" altLang="en-US" sz="2600" b="1" dirty="0">
                <a:solidFill>
                  <a:schemeClr val="bg1"/>
                </a:solidFill>
              </a:rPr>
              <a:t>Team Leadership</a:t>
            </a:r>
          </a:p>
        </p:txBody>
      </p:sp>
      <p:sp>
        <p:nvSpPr>
          <p:cNvPr id="8195" name="Rectangle 3"/>
          <p:cNvSpPr>
            <a:spLocks noGrp="1" noChangeArrowheads="1"/>
          </p:cNvSpPr>
          <p:nvPr>
            <p:ph type="body" idx="1"/>
          </p:nvPr>
        </p:nvSpPr>
        <p:spPr/>
        <p:txBody>
          <a:bodyPr>
            <a:normAutofit fontScale="85000" lnSpcReduction="20000"/>
          </a:bodyPr>
          <a:lstStyle/>
          <a:p>
            <a:r>
              <a:rPr lang="en-US" altLang="en-US" dirty="0"/>
              <a:t>Ensure the patient’s needs and preferences are understood and prioritized.</a:t>
            </a:r>
          </a:p>
          <a:p>
            <a:r>
              <a:rPr lang="en-US" altLang="en-US" dirty="0"/>
              <a:t>Define, assign, share, monitor, and modify a plan.</a:t>
            </a:r>
          </a:p>
          <a:p>
            <a:r>
              <a:rPr lang="en-US" altLang="en-US" dirty="0"/>
              <a:t>Review the team’s performance.</a:t>
            </a:r>
          </a:p>
          <a:p>
            <a:r>
              <a:rPr lang="en-US" altLang="en-US" dirty="0"/>
              <a:t>Establish “rules of engagement.” </a:t>
            </a:r>
          </a:p>
          <a:p>
            <a:r>
              <a:rPr lang="en-US" altLang="en-US" dirty="0"/>
              <a:t>Manage and allocate resources effectively. </a:t>
            </a:r>
          </a:p>
          <a:p>
            <a:r>
              <a:rPr lang="en-US" altLang="en-US" dirty="0"/>
              <a:t>Provide feedback regarding assigned responsibilities and progress toward the goal.</a:t>
            </a:r>
          </a:p>
          <a:p>
            <a:r>
              <a:rPr lang="en-US" altLang="en-US" dirty="0"/>
              <a:t>Facilitate information sharing. </a:t>
            </a:r>
          </a:p>
          <a:p>
            <a:r>
              <a:rPr lang="en-US" altLang="en-US" dirty="0"/>
              <a:t>Encourage team members to assist one another.</a:t>
            </a:r>
          </a:p>
          <a:p>
            <a:r>
              <a:rPr lang="en-US" altLang="en-US" dirty="0"/>
              <a:t>Facilitate conflict resolution.</a:t>
            </a:r>
          </a:p>
          <a:p>
            <a:r>
              <a:rPr lang="en-US" altLang="en-US" dirty="0"/>
              <a:t>Model effective teamwork.</a:t>
            </a:r>
          </a:p>
        </p:txBody>
      </p:sp>
      <p:sp>
        <p:nvSpPr>
          <p:cNvPr id="3" name="Slide Number Placeholder 2">
            <a:extLst>
              <a:ext uri="{FF2B5EF4-FFF2-40B4-BE49-F238E27FC236}">
                <a16:creationId xmlns:a16="http://schemas.microsoft.com/office/drawing/2014/main" id="{80739C4C-1CCD-037E-8B12-F305DABA75F0}"/>
              </a:ext>
            </a:extLst>
          </p:cNvPr>
          <p:cNvSpPr>
            <a:spLocks noGrp="1"/>
          </p:cNvSpPr>
          <p:nvPr>
            <p:ph type="sldNum" sz="quarter" idx="12"/>
          </p:nvPr>
        </p:nvSpPr>
        <p:spPr/>
        <p:txBody>
          <a:bodyPr/>
          <a:lstStyle/>
          <a:p>
            <a:fld id="{BD86DBAA-8A94-4408-9D41-1BFB53B4CF7F}" type="slidenum">
              <a:rPr lang="en-US" smtClean="0"/>
              <a:pPr/>
              <a:t>24</a:t>
            </a:fld>
            <a:endParaRPr lang="en-US" dirty="0"/>
          </a:p>
        </p:txBody>
      </p:sp>
    </p:spTree>
    <p:extLst>
      <p:ext uri="{BB962C8B-B14F-4D97-AF65-F5344CB8AC3E}">
        <p14:creationId xmlns:p14="http://schemas.microsoft.com/office/powerpoint/2010/main" val="1127051616"/>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9" name="Rectangle 6"/>
          <p:cNvSpPr>
            <a:spLocks noGrp="1" noChangeArrowheads="1"/>
          </p:cNvSpPr>
          <p:nvPr>
            <p:ph type="title"/>
          </p:nvPr>
        </p:nvSpPr>
        <p:spPr/>
        <p:txBody>
          <a:bodyPr/>
          <a:lstStyle/>
          <a:p>
            <a:r>
              <a:rPr lang="en-US" altLang="en-US" dirty="0"/>
              <a:t>Defining the Plan</a:t>
            </a:r>
          </a:p>
        </p:txBody>
      </p:sp>
      <p:sp>
        <p:nvSpPr>
          <p:cNvPr id="2" name="Text Box 18">
            <a:extLst>
              <a:ext uri="{FF2B5EF4-FFF2-40B4-BE49-F238E27FC236}">
                <a16:creationId xmlns:a16="http://schemas.microsoft.com/office/drawing/2014/main" id="{1A31BB13-DB7E-DF12-0F2E-3A10B3E45A92}"/>
              </a:ext>
              <a:ext uri="{C183D7F6-B498-43B3-948B-1728B52AA6E4}">
                <adec:decorative xmlns:adec="http://schemas.microsoft.com/office/drawing/2017/decorative" val="1"/>
              </a:ext>
            </a:extLst>
          </p:cNvPr>
          <p:cNvSpPr txBox="1">
            <a:spLocks noChangeArrowheads="1"/>
          </p:cNvSpPr>
          <p:nvPr/>
        </p:nvSpPr>
        <p:spPr bwMode="auto">
          <a:xfrm>
            <a:off x="9493300" y="218318"/>
            <a:ext cx="2016395"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spcBef>
                <a:spcPct val="50000"/>
              </a:spcBef>
            </a:pPr>
            <a:r>
              <a:rPr lang="en-US" altLang="en-US" sz="2600" b="1" dirty="0">
                <a:solidFill>
                  <a:schemeClr val="bg1"/>
                </a:solidFill>
              </a:rPr>
              <a:t>Team Leadership</a:t>
            </a:r>
          </a:p>
        </p:txBody>
      </p:sp>
      <p:sp>
        <p:nvSpPr>
          <p:cNvPr id="9220" name="Rectangle 7"/>
          <p:cNvSpPr>
            <a:spLocks noGrp="1" noChangeArrowheads="1"/>
          </p:cNvSpPr>
          <p:nvPr>
            <p:ph type="body" idx="1"/>
          </p:nvPr>
        </p:nvSpPr>
        <p:spPr/>
        <p:txBody>
          <a:bodyPr/>
          <a:lstStyle/>
          <a:p>
            <a:r>
              <a:rPr lang="en-US" altLang="en-US" dirty="0"/>
              <a:t>When developing a plan, team leaders should consider:</a:t>
            </a:r>
          </a:p>
          <a:p>
            <a:pPr lvl="1"/>
            <a:r>
              <a:rPr lang="en-US" altLang="en-US" b="1" spc="-20" dirty="0"/>
              <a:t>Patient: </a:t>
            </a:r>
            <a:r>
              <a:rPr lang="en-US" altLang="en-US" spc="-20" dirty="0"/>
              <a:t>What does the patient need and how can the team best provide it?</a:t>
            </a:r>
          </a:p>
          <a:p>
            <a:pPr lvl="1"/>
            <a:r>
              <a:rPr lang="en-US" altLang="en-US" b="1" dirty="0"/>
              <a:t>Time: </a:t>
            </a:r>
            <a:r>
              <a:rPr lang="en-US" altLang="en-US" dirty="0"/>
              <a:t>How much time is available to complete all the necessary tasks and activities?</a:t>
            </a:r>
          </a:p>
          <a:p>
            <a:pPr lvl="1"/>
            <a:r>
              <a:rPr lang="en-US" altLang="en-US" b="1" dirty="0"/>
              <a:t>People: </a:t>
            </a:r>
            <a:r>
              <a:rPr lang="en-US" altLang="en-US" dirty="0"/>
              <a:t>Do available staff have the necessary knowledge and skills to perform their roles?</a:t>
            </a:r>
          </a:p>
          <a:p>
            <a:pPr lvl="1"/>
            <a:r>
              <a:rPr lang="en-US" altLang="en-US" b="1" dirty="0"/>
              <a:t>Equipment: </a:t>
            </a:r>
            <a:r>
              <a:rPr lang="en-US" altLang="en-US" dirty="0"/>
              <a:t>Is the needed equipment available and working?</a:t>
            </a:r>
          </a:p>
          <a:p>
            <a:pPr lvl="1"/>
            <a:r>
              <a:rPr lang="en-US" altLang="en-US" b="1" dirty="0"/>
              <a:t>Information: </a:t>
            </a:r>
            <a:r>
              <a:rPr lang="en-US" altLang="en-US" dirty="0"/>
              <a:t>Has all the needed information been collected and reviewed?</a:t>
            </a:r>
          </a:p>
        </p:txBody>
      </p:sp>
      <p:sp>
        <p:nvSpPr>
          <p:cNvPr id="3" name="Slide Number Placeholder 2">
            <a:extLst>
              <a:ext uri="{FF2B5EF4-FFF2-40B4-BE49-F238E27FC236}">
                <a16:creationId xmlns:a16="http://schemas.microsoft.com/office/drawing/2014/main" id="{68A0316E-D729-97F1-67D7-DC4C70FCC9CE}"/>
              </a:ext>
              <a:ext uri="{C183D7F6-B498-43B3-948B-1728B52AA6E4}">
                <adec:decorative xmlns:adec="http://schemas.microsoft.com/office/drawing/2017/decorative" val="1"/>
              </a:ext>
            </a:extLst>
          </p:cNvPr>
          <p:cNvSpPr>
            <a:spLocks noGrp="1"/>
          </p:cNvSpPr>
          <p:nvPr>
            <p:ph type="sldNum" sz="quarter" idx="12"/>
          </p:nvPr>
        </p:nvSpPr>
        <p:spPr/>
        <p:txBody>
          <a:bodyPr/>
          <a:lstStyle/>
          <a:p>
            <a:fld id="{BD86DBAA-8A94-4408-9D41-1BFB53B4CF7F}" type="slidenum">
              <a:rPr lang="en-US" smtClean="0"/>
              <a:pPr/>
              <a:t>25</a:t>
            </a:fld>
            <a:endParaRPr lang="en-US" dirty="0"/>
          </a:p>
        </p:txBody>
      </p:sp>
    </p:spTree>
    <p:extLst>
      <p:ext uri="{BB962C8B-B14F-4D97-AF65-F5344CB8AC3E}">
        <p14:creationId xmlns:p14="http://schemas.microsoft.com/office/powerpoint/2010/main" val="3427617227"/>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altLang="en-US" dirty="0"/>
              <a:t>Case Study Discussion</a:t>
            </a:r>
          </a:p>
        </p:txBody>
      </p:sp>
      <p:sp>
        <p:nvSpPr>
          <p:cNvPr id="2" name="Text Box 18">
            <a:extLst>
              <a:ext uri="{FF2B5EF4-FFF2-40B4-BE49-F238E27FC236}">
                <a16:creationId xmlns:a16="http://schemas.microsoft.com/office/drawing/2014/main" id="{30A69BDE-80F1-C005-A2AF-C1D673DC0792}"/>
              </a:ext>
              <a:ext uri="{C183D7F6-B498-43B3-948B-1728B52AA6E4}">
                <adec:decorative xmlns:adec="http://schemas.microsoft.com/office/drawing/2017/decorative" val="1"/>
              </a:ext>
            </a:extLst>
          </p:cNvPr>
          <p:cNvSpPr txBox="1">
            <a:spLocks noChangeArrowheads="1"/>
          </p:cNvSpPr>
          <p:nvPr/>
        </p:nvSpPr>
        <p:spPr bwMode="auto">
          <a:xfrm>
            <a:off x="9493300" y="218318"/>
            <a:ext cx="2016395"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spcBef>
                <a:spcPct val="50000"/>
              </a:spcBef>
            </a:pPr>
            <a:r>
              <a:rPr lang="en-US" altLang="en-US" sz="2600" b="1" dirty="0">
                <a:solidFill>
                  <a:schemeClr val="bg1"/>
                </a:solidFill>
              </a:rPr>
              <a:t>Team Leadership</a:t>
            </a:r>
          </a:p>
        </p:txBody>
      </p:sp>
      <p:sp>
        <p:nvSpPr>
          <p:cNvPr id="10243" name="Content Placeholder 2"/>
          <p:cNvSpPr>
            <a:spLocks noGrp="1"/>
          </p:cNvSpPr>
          <p:nvPr>
            <p:ph idx="1"/>
          </p:nvPr>
        </p:nvSpPr>
        <p:spPr>
          <a:xfrm>
            <a:off x="398362" y="1900871"/>
            <a:ext cx="11412233" cy="4602164"/>
          </a:xfrm>
        </p:spPr>
        <p:txBody>
          <a:bodyPr>
            <a:normAutofit/>
          </a:bodyPr>
          <a:lstStyle/>
          <a:p>
            <a:r>
              <a:rPr lang="en-US" altLang="en-US" sz="2400" dirty="0"/>
              <a:t>After attending TeamSTEPPS Master Training, a physician and nurse leader in a Level I Trauma Center decide that trauma resuscitations could be conducted more effectively. </a:t>
            </a:r>
          </a:p>
          <a:p>
            <a:r>
              <a:rPr lang="en-US" altLang="en-US" sz="2400" dirty="0"/>
              <a:t>Currently, when a trauma alert is called to indicate the pending arrival of a severely injured patient, more staff show up to the trauma bay than needed, necessary equipment is sometimes missing or not functioning properly, and the lead trauma physician often shows up just as EMS is bringing the patient into the trauma bay. </a:t>
            </a:r>
          </a:p>
          <a:p>
            <a:r>
              <a:rPr lang="en-US" altLang="en-US" sz="2400" dirty="0"/>
              <a:t>You observe that these practices have led to confusion that puts patients at risk and results in valuable time being lost. How can principles of effective leadership and planning guide what you should do?</a:t>
            </a:r>
          </a:p>
        </p:txBody>
      </p:sp>
      <p:sp>
        <p:nvSpPr>
          <p:cNvPr id="3" name="Slide Number Placeholder 2">
            <a:extLst>
              <a:ext uri="{FF2B5EF4-FFF2-40B4-BE49-F238E27FC236}">
                <a16:creationId xmlns:a16="http://schemas.microsoft.com/office/drawing/2014/main" id="{ED660638-F742-7DFE-08A5-61CE0A2D6D66}"/>
              </a:ext>
            </a:extLst>
          </p:cNvPr>
          <p:cNvSpPr>
            <a:spLocks noGrp="1"/>
          </p:cNvSpPr>
          <p:nvPr>
            <p:ph type="sldNum" sz="quarter" idx="12"/>
          </p:nvPr>
        </p:nvSpPr>
        <p:spPr/>
        <p:txBody>
          <a:bodyPr/>
          <a:lstStyle/>
          <a:p>
            <a:fld id="{BD86DBAA-8A94-4408-9D41-1BFB53B4CF7F}" type="slidenum">
              <a:rPr lang="en-US" smtClean="0"/>
              <a:pPr/>
              <a:t>26</a:t>
            </a:fld>
            <a:endParaRPr lang="en-US" dirty="0"/>
          </a:p>
        </p:txBody>
      </p:sp>
    </p:spTree>
    <p:extLst>
      <p:ext uri="{BB962C8B-B14F-4D97-AF65-F5344CB8AC3E}">
        <p14:creationId xmlns:p14="http://schemas.microsoft.com/office/powerpoint/2010/main" val="23033801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5"/>
          <p:cNvSpPr>
            <a:spLocks noGrp="1" noChangeArrowheads="1"/>
          </p:cNvSpPr>
          <p:nvPr>
            <p:ph type="title"/>
          </p:nvPr>
        </p:nvSpPr>
        <p:spPr/>
        <p:txBody>
          <a:bodyPr/>
          <a:lstStyle/>
          <a:p>
            <a:r>
              <a:rPr lang="en-US" altLang="en-US" dirty="0"/>
              <a:t>Assigning Tasks and </a:t>
            </a:r>
            <a:br>
              <a:rPr lang="en-US" altLang="en-US" dirty="0"/>
            </a:br>
            <a:r>
              <a:rPr lang="en-US" altLang="en-US" dirty="0"/>
              <a:t>Responsibilities</a:t>
            </a:r>
          </a:p>
        </p:txBody>
      </p:sp>
      <p:sp>
        <p:nvSpPr>
          <p:cNvPr id="2" name="Text Box 18">
            <a:extLst>
              <a:ext uri="{FF2B5EF4-FFF2-40B4-BE49-F238E27FC236}">
                <a16:creationId xmlns:a16="http://schemas.microsoft.com/office/drawing/2014/main" id="{C078E736-6B21-5175-C3AC-BD4BD8C0B1F3}"/>
              </a:ext>
              <a:ext uri="{C183D7F6-B498-43B3-948B-1728B52AA6E4}">
                <adec:decorative xmlns:adec="http://schemas.microsoft.com/office/drawing/2017/decorative" val="1"/>
              </a:ext>
            </a:extLst>
          </p:cNvPr>
          <p:cNvSpPr txBox="1">
            <a:spLocks noChangeArrowheads="1"/>
          </p:cNvSpPr>
          <p:nvPr/>
        </p:nvSpPr>
        <p:spPr bwMode="auto">
          <a:xfrm>
            <a:off x="9493300" y="218318"/>
            <a:ext cx="2016395"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spcBef>
                <a:spcPct val="50000"/>
              </a:spcBef>
            </a:pPr>
            <a:r>
              <a:rPr lang="en-US" altLang="en-US" sz="2600" b="1" dirty="0">
                <a:solidFill>
                  <a:schemeClr val="bg1"/>
                </a:solidFill>
              </a:rPr>
              <a:t>Team Leadership</a:t>
            </a:r>
          </a:p>
        </p:txBody>
      </p:sp>
      <p:sp>
        <p:nvSpPr>
          <p:cNvPr id="11267" name="Rectangle 3"/>
          <p:cNvSpPr>
            <a:spLocks noGrp="1" noChangeArrowheads="1"/>
          </p:cNvSpPr>
          <p:nvPr>
            <p:ph type="body" idx="1"/>
          </p:nvPr>
        </p:nvSpPr>
        <p:spPr>
          <a:xfrm>
            <a:off x="398362" y="1890711"/>
            <a:ext cx="10515601" cy="3786189"/>
          </a:xfrm>
        </p:spPr>
        <p:txBody>
          <a:bodyPr/>
          <a:lstStyle/>
          <a:p>
            <a:r>
              <a:rPr lang="en-US" altLang="en-US" dirty="0"/>
              <a:t>Determine the tasks and roles to be assigned.</a:t>
            </a:r>
          </a:p>
          <a:p>
            <a:r>
              <a:rPr lang="en-US" altLang="en-US" dirty="0"/>
              <a:t>Determine which roles must be filled and allocate tasks appropriately.</a:t>
            </a:r>
          </a:p>
          <a:p>
            <a:r>
              <a:rPr lang="en-US" altLang="en-US" dirty="0"/>
              <a:t>Communicate clear expectations of what team members need to do.</a:t>
            </a:r>
          </a:p>
          <a:p>
            <a:r>
              <a:rPr lang="en-US" altLang="en-US" dirty="0"/>
              <a:t>Request feedback.</a:t>
            </a:r>
          </a:p>
        </p:txBody>
      </p:sp>
      <p:sp>
        <p:nvSpPr>
          <p:cNvPr id="4" name="Slide Number Placeholder 3">
            <a:extLst>
              <a:ext uri="{FF2B5EF4-FFF2-40B4-BE49-F238E27FC236}">
                <a16:creationId xmlns:a16="http://schemas.microsoft.com/office/drawing/2014/main" id="{405DABC7-56B7-CDF7-C4C7-8B59A389D860}"/>
              </a:ext>
            </a:extLst>
          </p:cNvPr>
          <p:cNvSpPr>
            <a:spLocks noGrp="1"/>
          </p:cNvSpPr>
          <p:nvPr>
            <p:ph type="sldNum" sz="quarter" idx="12"/>
          </p:nvPr>
        </p:nvSpPr>
        <p:spPr/>
        <p:txBody>
          <a:bodyPr/>
          <a:lstStyle/>
          <a:p>
            <a:fld id="{BD86DBAA-8A94-4408-9D41-1BFB53B4CF7F}" type="slidenum">
              <a:rPr lang="en-US" smtClean="0"/>
              <a:pPr/>
              <a:t>27</a:t>
            </a:fld>
            <a:endParaRPr lang="en-US" dirty="0"/>
          </a:p>
        </p:txBody>
      </p:sp>
    </p:spTree>
    <p:extLst>
      <p:ext uri="{BB962C8B-B14F-4D97-AF65-F5344CB8AC3E}">
        <p14:creationId xmlns:p14="http://schemas.microsoft.com/office/powerpoint/2010/main" val="3649487647"/>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5"/>
          <p:cNvSpPr>
            <a:spLocks noGrp="1" noChangeArrowheads="1"/>
          </p:cNvSpPr>
          <p:nvPr>
            <p:ph type="title"/>
          </p:nvPr>
        </p:nvSpPr>
        <p:spPr/>
        <p:txBody>
          <a:bodyPr/>
          <a:lstStyle/>
          <a:p>
            <a:r>
              <a:rPr lang="en-US" altLang="en-US" dirty="0"/>
              <a:t>Sharing the Plan: Briefs</a:t>
            </a:r>
          </a:p>
        </p:txBody>
      </p:sp>
      <p:sp>
        <p:nvSpPr>
          <p:cNvPr id="2" name="Text Box 18">
            <a:extLst>
              <a:ext uri="{FF2B5EF4-FFF2-40B4-BE49-F238E27FC236}">
                <a16:creationId xmlns:a16="http://schemas.microsoft.com/office/drawing/2014/main" id="{D8516C74-473D-90CF-D344-076A838723BD}"/>
              </a:ext>
              <a:ext uri="{C183D7F6-B498-43B3-948B-1728B52AA6E4}">
                <adec:decorative xmlns:adec="http://schemas.microsoft.com/office/drawing/2017/decorative" val="1"/>
              </a:ext>
            </a:extLst>
          </p:cNvPr>
          <p:cNvSpPr txBox="1">
            <a:spLocks noChangeArrowheads="1"/>
          </p:cNvSpPr>
          <p:nvPr/>
        </p:nvSpPr>
        <p:spPr bwMode="auto">
          <a:xfrm>
            <a:off x="9493300" y="218318"/>
            <a:ext cx="2016395"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spcBef>
                <a:spcPct val="50000"/>
              </a:spcBef>
            </a:pPr>
            <a:r>
              <a:rPr lang="en-US" altLang="en-US" sz="2600" b="1" dirty="0">
                <a:solidFill>
                  <a:schemeClr val="bg1"/>
                </a:solidFill>
              </a:rPr>
              <a:t>Team Leadership</a:t>
            </a:r>
          </a:p>
        </p:txBody>
      </p:sp>
      <p:sp>
        <p:nvSpPr>
          <p:cNvPr id="11267" name="Rectangle 3"/>
          <p:cNvSpPr>
            <a:spLocks noGrp="1" noChangeArrowheads="1"/>
          </p:cNvSpPr>
          <p:nvPr>
            <p:ph type="body" idx="1"/>
          </p:nvPr>
        </p:nvSpPr>
        <p:spPr>
          <a:xfrm>
            <a:off x="398363" y="1890711"/>
            <a:ext cx="6473778" cy="4602164"/>
          </a:xfrm>
        </p:spPr>
        <p:txBody>
          <a:bodyPr/>
          <a:lstStyle/>
          <a:p>
            <a:r>
              <a:rPr lang="en-US" altLang="en-US" dirty="0"/>
              <a:t>A team brief is an effective strategy for sharing the plan. </a:t>
            </a:r>
          </a:p>
          <a:p>
            <a:r>
              <a:rPr lang="en-US" altLang="en-US" dirty="0"/>
              <a:t>Briefs should help:</a:t>
            </a:r>
          </a:p>
          <a:p>
            <a:pPr lvl="1"/>
            <a:r>
              <a:rPr lang="en-US" altLang="en-US" dirty="0"/>
              <a:t>Form the team.</a:t>
            </a:r>
          </a:p>
          <a:p>
            <a:pPr lvl="1"/>
            <a:r>
              <a:rPr lang="en-US" altLang="en-US" dirty="0"/>
              <a:t>Designate team roles and responsibilities.</a:t>
            </a:r>
          </a:p>
          <a:p>
            <a:pPr lvl="1"/>
            <a:r>
              <a:rPr lang="en-US" altLang="en-US" dirty="0"/>
              <a:t>Establish climate and goals.</a:t>
            </a:r>
          </a:p>
          <a:p>
            <a:pPr lvl="1"/>
            <a:r>
              <a:rPr lang="en-US" altLang="en-US" dirty="0"/>
              <a:t>Engage team in short- and long-term planning.</a:t>
            </a:r>
          </a:p>
        </p:txBody>
      </p:sp>
      <p:pic>
        <p:nvPicPr>
          <p:cNvPr id="4" name="Picture 3" descr="This image shows a team of healthcare providers stand together discussing a patient and links to the TeamSTEPPS: Labor &amp; Delivery Brief video.">
            <a:hlinkClick r:id="rId3"/>
            <a:extLst>
              <a:ext uri="{FF2B5EF4-FFF2-40B4-BE49-F238E27FC236}">
                <a16:creationId xmlns:a16="http://schemas.microsoft.com/office/drawing/2014/main" id="{FE168B53-1DA5-640D-E2B8-7DE99B077A39}"/>
              </a:ext>
            </a:extLst>
          </p:cNvPr>
          <p:cNvPicPr>
            <a:picLocks noChangeAspect="1"/>
          </p:cNvPicPr>
          <p:nvPr/>
        </p:nvPicPr>
        <p:blipFill>
          <a:blip r:embed="rId4"/>
          <a:stretch>
            <a:fillRect/>
          </a:stretch>
        </p:blipFill>
        <p:spPr>
          <a:xfrm>
            <a:off x="7398642" y="1890711"/>
            <a:ext cx="3816427" cy="2542252"/>
          </a:xfrm>
          <a:prstGeom prst="rect">
            <a:avLst/>
          </a:prstGeom>
        </p:spPr>
      </p:pic>
      <p:sp>
        <p:nvSpPr>
          <p:cNvPr id="8" name="Rectangle 3">
            <a:extLst>
              <a:ext uri="{FF2B5EF4-FFF2-40B4-BE49-F238E27FC236}">
                <a16:creationId xmlns:a16="http://schemas.microsoft.com/office/drawing/2014/main" id="{00338E90-BB72-689B-9EB1-E10CA1442C46}"/>
              </a:ext>
            </a:extLst>
          </p:cNvPr>
          <p:cNvSpPr txBox="1">
            <a:spLocks noChangeArrowheads="1"/>
          </p:cNvSpPr>
          <p:nvPr/>
        </p:nvSpPr>
        <p:spPr>
          <a:xfrm>
            <a:off x="7398642" y="4455444"/>
            <a:ext cx="4354714" cy="194910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5F277E"/>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altLang="en-US" sz="2000" dirty="0">
                <a:solidFill>
                  <a:schemeClr val="tx1"/>
                </a:solidFill>
              </a:rPr>
              <a:t>How did the video illustrate each recommended phase of a team brief?</a:t>
            </a:r>
          </a:p>
          <a:p>
            <a:pPr>
              <a:tabLst>
                <a:tab pos="0" algn="l"/>
              </a:tabLst>
            </a:pPr>
            <a:r>
              <a:rPr lang="en-US" altLang="en-US" sz="2000" dirty="0">
                <a:solidFill>
                  <a:schemeClr val="tx1"/>
                </a:solidFill>
                <a:ea typeface="ヒラギノ角ゴ Pro W3" pitchFamily="127" charset="-128"/>
              </a:rPr>
              <a:t>Which elements of the brief are most commonly omitted in teams you are part of?</a:t>
            </a:r>
            <a:endParaRPr lang="en-US" altLang="en-US" sz="2000" dirty="0">
              <a:ea typeface="ヒラギノ角ゴ Pro W3" pitchFamily="127" charset="-128"/>
            </a:endParaRPr>
          </a:p>
        </p:txBody>
      </p:sp>
      <p:sp>
        <p:nvSpPr>
          <p:cNvPr id="3" name="Slide Number Placeholder 2">
            <a:extLst>
              <a:ext uri="{FF2B5EF4-FFF2-40B4-BE49-F238E27FC236}">
                <a16:creationId xmlns:a16="http://schemas.microsoft.com/office/drawing/2014/main" id="{A9CE0706-7BED-2411-F293-D43B8FA772FE}"/>
              </a:ext>
            </a:extLst>
          </p:cNvPr>
          <p:cNvSpPr>
            <a:spLocks noGrp="1"/>
          </p:cNvSpPr>
          <p:nvPr>
            <p:ph type="sldNum" sz="quarter" idx="12"/>
          </p:nvPr>
        </p:nvSpPr>
        <p:spPr/>
        <p:txBody>
          <a:bodyPr/>
          <a:lstStyle/>
          <a:p>
            <a:fld id="{BD86DBAA-8A94-4408-9D41-1BFB53B4CF7F}" type="slidenum">
              <a:rPr lang="en-US" smtClean="0"/>
              <a:pPr/>
              <a:t>28</a:t>
            </a:fld>
            <a:endParaRPr lang="en-US" dirty="0"/>
          </a:p>
        </p:txBody>
      </p:sp>
    </p:spTree>
    <p:extLst>
      <p:ext uri="{BB962C8B-B14F-4D97-AF65-F5344CB8AC3E}">
        <p14:creationId xmlns:p14="http://schemas.microsoft.com/office/powerpoint/2010/main" val="526627364"/>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31" name="Rectangle 30"/>
          <p:cNvSpPr>
            <a:spLocks noGrp="1" noChangeArrowheads="1"/>
          </p:cNvSpPr>
          <p:nvPr>
            <p:ph type="title"/>
          </p:nvPr>
        </p:nvSpPr>
        <p:spPr/>
        <p:txBody>
          <a:bodyPr/>
          <a:lstStyle/>
          <a:p>
            <a:r>
              <a:rPr lang="en-US" altLang="en-US" dirty="0"/>
              <a:t>Brief Checklist Tool</a:t>
            </a:r>
          </a:p>
        </p:txBody>
      </p:sp>
      <p:sp>
        <p:nvSpPr>
          <p:cNvPr id="2" name="Text Box 18">
            <a:extLst>
              <a:ext uri="{FF2B5EF4-FFF2-40B4-BE49-F238E27FC236}">
                <a16:creationId xmlns:a16="http://schemas.microsoft.com/office/drawing/2014/main" id="{41074E87-2AD0-E9D9-2C0B-94E9568EAE0C}"/>
              </a:ext>
              <a:ext uri="{C183D7F6-B498-43B3-948B-1728B52AA6E4}">
                <adec:decorative xmlns:adec="http://schemas.microsoft.com/office/drawing/2017/decorative" val="1"/>
              </a:ext>
            </a:extLst>
          </p:cNvPr>
          <p:cNvSpPr txBox="1">
            <a:spLocks noChangeArrowheads="1"/>
          </p:cNvSpPr>
          <p:nvPr/>
        </p:nvSpPr>
        <p:spPr bwMode="auto">
          <a:xfrm>
            <a:off x="9493300" y="218318"/>
            <a:ext cx="2016395"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spcBef>
                <a:spcPct val="50000"/>
              </a:spcBef>
            </a:pPr>
            <a:r>
              <a:rPr lang="en-US" altLang="en-US" sz="2600" b="1" dirty="0">
                <a:solidFill>
                  <a:schemeClr val="bg1"/>
                </a:solidFill>
              </a:rPr>
              <a:t>Team Leadership</a:t>
            </a:r>
          </a:p>
        </p:txBody>
      </p:sp>
      <p:pic>
        <p:nvPicPr>
          <p:cNvPr id="3" name="Picture 2">
            <a:extLst>
              <a:ext uri="{FF2B5EF4-FFF2-40B4-BE49-F238E27FC236}">
                <a16:creationId xmlns:a16="http://schemas.microsoft.com/office/drawing/2014/main" id="{1C244B2D-27BA-F525-BEB8-8A9A1E8C2AB7}"/>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6781" y="2067586"/>
            <a:ext cx="5743328" cy="3911924"/>
          </a:xfrm>
          <a:prstGeom prst="rect">
            <a:avLst/>
          </a:prstGeom>
        </p:spPr>
      </p:pic>
      <p:pic>
        <p:nvPicPr>
          <p:cNvPr id="5" name="Picture 4" descr="Brief Checklist.  Who is on the team? Do all members understand and agree upon goals? Are roles and responsibilities understood? What is our plan of care? What is provider availability throughout the shift? How is workload shared among team members? What resources are available?">
            <a:extLst>
              <a:ext uri="{FF2B5EF4-FFF2-40B4-BE49-F238E27FC236}">
                <a16:creationId xmlns:a16="http://schemas.microsoft.com/office/drawing/2014/main" id="{C9B3868B-A5B2-A59A-C2ED-128CFF8686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68980" y="1863982"/>
            <a:ext cx="4146239" cy="4319133"/>
          </a:xfrm>
          <a:prstGeom prst="rect">
            <a:avLst/>
          </a:prstGeom>
        </p:spPr>
      </p:pic>
      <p:sp>
        <p:nvSpPr>
          <p:cNvPr id="4" name="Slide Number Placeholder 3">
            <a:extLst>
              <a:ext uri="{FF2B5EF4-FFF2-40B4-BE49-F238E27FC236}">
                <a16:creationId xmlns:a16="http://schemas.microsoft.com/office/drawing/2014/main" id="{3BA1F4AE-4EC4-448C-E402-E805EB7C9304}"/>
              </a:ext>
            </a:extLst>
          </p:cNvPr>
          <p:cNvSpPr>
            <a:spLocks noGrp="1"/>
          </p:cNvSpPr>
          <p:nvPr>
            <p:ph type="sldNum" sz="quarter" idx="12"/>
          </p:nvPr>
        </p:nvSpPr>
        <p:spPr/>
        <p:txBody>
          <a:bodyPr/>
          <a:lstStyle/>
          <a:p>
            <a:fld id="{BD86DBAA-8A94-4408-9D41-1BFB53B4CF7F}" type="slidenum">
              <a:rPr lang="en-US" smtClean="0"/>
              <a:pPr/>
              <a:t>29</a:t>
            </a:fld>
            <a:endParaRPr lang="en-US" dirty="0"/>
          </a:p>
        </p:txBody>
      </p:sp>
    </p:spTree>
    <p:extLst>
      <p:ext uri="{BB962C8B-B14F-4D97-AF65-F5344CB8AC3E}">
        <p14:creationId xmlns:p14="http://schemas.microsoft.com/office/powerpoint/2010/main" val="715724685"/>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4"/>
          <p:cNvSpPr>
            <a:spLocks noGrp="1" noChangeArrowheads="1"/>
          </p:cNvSpPr>
          <p:nvPr>
            <p:ph type="title"/>
          </p:nvPr>
        </p:nvSpPr>
        <p:spPr/>
        <p:txBody>
          <a:bodyPr/>
          <a:lstStyle/>
          <a:p>
            <a:r>
              <a:rPr lang="en-US" altLang="en-US" dirty="0"/>
              <a:t>Objectives: Team Structure</a:t>
            </a:r>
          </a:p>
        </p:txBody>
      </p:sp>
      <p:sp>
        <p:nvSpPr>
          <p:cNvPr id="6" name="Text Box 18">
            <a:extLst>
              <a:ext uri="{FF2B5EF4-FFF2-40B4-BE49-F238E27FC236}">
                <a16:creationId xmlns:a16="http://schemas.microsoft.com/office/drawing/2014/main" id="{DC05D14A-F10B-0E67-C273-D12BAFF32638}"/>
              </a:ext>
              <a:ext uri="{C183D7F6-B498-43B3-948B-1728B52AA6E4}">
                <adec:decorative xmlns:adec="http://schemas.microsoft.com/office/drawing/2017/decorative" val="1"/>
              </a:ext>
            </a:extLst>
          </p:cNvPr>
          <p:cNvSpPr txBox="1">
            <a:spLocks noChangeArrowheads="1"/>
          </p:cNvSpPr>
          <p:nvPr/>
        </p:nvSpPr>
        <p:spPr bwMode="auto">
          <a:xfrm>
            <a:off x="9493300" y="218318"/>
            <a:ext cx="2016395"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spcBef>
                <a:spcPct val="50000"/>
              </a:spcBef>
            </a:pPr>
            <a:r>
              <a:rPr lang="en-US" altLang="en-US" sz="2600" b="1" dirty="0">
                <a:solidFill>
                  <a:schemeClr val="bg1"/>
                </a:solidFill>
              </a:rPr>
              <a:t>Team Leadership</a:t>
            </a:r>
          </a:p>
        </p:txBody>
      </p:sp>
      <p:sp>
        <p:nvSpPr>
          <p:cNvPr id="5124" name="Rectangle 5"/>
          <p:cNvSpPr>
            <a:spLocks noGrp="1" noChangeArrowheads="1"/>
          </p:cNvSpPr>
          <p:nvPr>
            <p:ph type="body" idx="1"/>
          </p:nvPr>
        </p:nvSpPr>
        <p:spPr/>
        <p:txBody>
          <a:bodyPr/>
          <a:lstStyle/>
          <a:p>
            <a:r>
              <a:rPr lang="en-US" altLang="en-US" dirty="0"/>
              <a:t>Understand the benefits of teamwork and clear team structure.</a:t>
            </a:r>
          </a:p>
          <a:p>
            <a:r>
              <a:rPr lang="en-US" altLang="en-US" dirty="0"/>
              <a:t>Define a “team.”</a:t>
            </a:r>
          </a:p>
          <a:p>
            <a:r>
              <a:rPr lang="en-US" altLang="en-US" dirty="0"/>
              <a:t>Identify the roles of patients and family caregivers within the care team.</a:t>
            </a:r>
          </a:p>
          <a:p>
            <a:r>
              <a:rPr lang="en-US" altLang="en-US" dirty="0"/>
              <a:t>Describe the components and composition of a multi-team system.</a:t>
            </a:r>
          </a:p>
        </p:txBody>
      </p:sp>
      <p:sp>
        <p:nvSpPr>
          <p:cNvPr id="8" name="Slide Number Placeholder 7">
            <a:extLst>
              <a:ext uri="{FF2B5EF4-FFF2-40B4-BE49-F238E27FC236}">
                <a16:creationId xmlns:a16="http://schemas.microsoft.com/office/drawing/2014/main" id="{C95317EB-EC98-A555-0017-A51D5A6C675E}"/>
              </a:ext>
            </a:extLst>
          </p:cNvPr>
          <p:cNvSpPr>
            <a:spLocks noGrp="1"/>
          </p:cNvSpPr>
          <p:nvPr>
            <p:ph type="sldNum" sz="quarter" idx="12"/>
          </p:nvPr>
        </p:nvSpPr>
        <p:spPr>
          <a:xfrm>
            <a:off x="5213551" y="6469474"/>
            <a:ext cx="1764899" cy="365125"/>
          </a:xfrm>
        </p:spPr>
        <p:txBody>
          <a:bodyPr/>
          <a:lstStyle/>
          <a:p>
            <a:fld id="{BD86DBAA-8A94-4408-9D41-1BFB53B4CF7F}" type="slidenum">
              <a:rPr lang="en-US" smtClean="0"/>
              <a:pPr/>
              <a:t>3</a:t>
            </a:fld>
            <a:endParaRPr lang="en-US" dirty="0"/>
          </a:p>
        </p:txBody>
      </p:sp>
    </p:spTree>
    <p:extLst>
      <p:ext uri="{BB962C8B-B14F-4D97-AF65-F5344CB8AC3E}">
        <p14:creationId xmlns:p14="http://schemas.microsoft.com/office/powerpoint/2010/main" val="27833998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4"/>
          <p:cNvSpPr>
            <a:spLocks noGrp="1" noChangeArrowheads="1"/>
          </p:cNvSpPr>
          <p:nvPr>
            <p:ph type="title"/>
          </p:nvPr>
        </p:nvSpPr>
        <p:spPr/>
        <p:txBody>
          <a:bodyPr/>
          <a:lstStyle/>
          <a:p>
            <a:r>
              <a:rPr lang="en-US" altLang="en-US" dirty="0"/>
              <a:t>Exercise: Brief</a:t>
            </a:r>
          </a:p>
        </p:txBody>
      </p:sp>
      <p:sp>
        <p:nvSpPr>
          <p:cNvPr id="2" name="Text Box 18">
            <a:extLst>
              <a:ext uri="{FF2B5EF4-FFF2-40B4-BE49-F238E27FC236}">
                <a16:creationId xmlns:a16="http://schemas.microsoft.com/office/drawing/2014/main" id="{6AFF700D-A338-A819-6ACE-5BBDD8633EF4}"/>
              </a:ext>
              <a:ext uri="{C183D7F6-B498-43B3-948B-1728B52AA6E4}">
                <adec:decorative xmlns:adec="http://schemas.microsoft.com/office/drawing/2017/decorative" val="1"/>
              </a:ext>
            </a:extLst>
          </p:cNvPr>
          <p:cNvSpPr txBox="1">
            <a:spLocks noChangeArrowheads="1"/>
          </p:cNvSpPr>
          <p:nvPr/>
        </p:nvSpPr>
        <p:spPr bwMode="auto">
          <a:xfrm>
            <a:off x="9493300" y="218318"/>
            <a:ext cx="2016395"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spcBef>
                <a:spcPct val="50000"/>
              </a:spcBef>
            </a:pPr>
            <a:r>
              <a:rPr lang="en-US" altLang="en-US" sz="2600" b="1" dirty="0">
                <a:solidFill>
                  <a:schemeClr val="bg1"/>
                </a:solidFill>
              </a:rPr>
              <a:t>Team Leadership</a:t>
            </a:r>
          </a:p>
        </p:txBody>
      </p:sp>
      <p:sp>
        <p:nvSpPr>
          <p:cNvPr id="14339" name="Rectangle 3"/>
          <p:cNvSpPr>
            <a:spLocks noGrp="1" noChangeArrowheads="1"/>
          </p:cNvSpPr>
          <p:nvPr>
            <p:ph type="body" idx="1"/>
          </p:nvPr>
        </p:nvSpPr>
        <p:spPr>
          <a:xfrm>
            <a:off x="398362" y="1900871"/>
            <a:ext cx="11412233" cy="4602164"/>
          </a:xfrm>
        </p:spPr>
        <p:txBody>
          <a:bodyPr>
            <a:normAutofit fontScale="85000" lnSpcReduction="20000"/>
          </a:bodyPr>
          <a:lstStyle/>
          <a:p>
            <a:pPr marL="0" indent="0">
              <a:lnSpc>
                <a:spcPct val="115000"/>
              </a:lnSpc>
              <a:spcBef>
                <a:spcPts val="600"/>
              </a:spcBef>
              <a:buNone/>
            </a:pPr>
            <a:r>
              <a:rPr lang="en-US" altLang="en-US" sz="3300" dirty="0"/>
              <a:t>Instructions: </a:t>
            </a:r>
          </a:p>
          <a:p>
            <a:pPr marL="514350" indent="-514350">
              <a:lnSpc>
                <a:spcPct val="115000"/>
              </a:lnSpc>
              <a:spcBef>
                <a:spcPts val="600"/>
              </a:spcBef>
              <a:buFont typeface="+mj-lt"/>
              <a:buAutoNum type="arabicPeriod"/>
            </a:pPr>
            <a:r>
              <a:rPr lang="en-US" altLang="en-US" dirty="0"/>
              <a:t>In your small group, identify a type of healthcare team everyone in the group can relate to.</a:t>
            </a:r>
          </a:p>
          <a:p>
            <a:pPr marL="514350" indent="-514350">
              <a:lnSpc>
                <a:spcPct val="115000"/>
              </a:lnSpc>
              <a:spcBef>
                <a:spcPts val="600"/>
              </a:spcBef>
              <a:buFont typeface="+mj-lt"/>
              <a:buAutoNum type="arabicPeriod"/>
            </a:pPr>
            <a:r>
              <a:rPr lang="en-US" altLang="en-US" dirty="0"/>
              <a:t>For this team, identify when, why, and where briefs might be conducted. Note who should lead the brief and who should participate.</a:t>
            </a:r>
          </a:p>
          <a:p>
            <a:pPr marL="514350" indent="-514350">
              <a:lnSpc>
                <a:spcPct val="115000"/>
              </a:lnSpc>
              <a:spcBef>
                <a:spcPts val="600"/>
              </a:spcBef>
              <a:buFont typeface="+mj-lt"/>
              <a:buAutoNum type="arabicPeriod"/>
            </a:pPr>
            <a:r>
              <a:rPr lang="en-US" altLang="en-US" dirty="0"/>
              <a:t>List up to four items you would include on a checklist </a:t>
            </a:r>
            <a:br>
              <a:rPr lang="en-US" altLang="en-US" dirty="0"/>
            </a:br>
            <a:r>
              <a:rPr lang="en-US" altLang="en-US" dirty="0"/>
              <a:t>for one of the briefs you’ve identified.</a:t>
            </a:r>
          </a:p>
          <a:p>
            <a:pPr marL="514350" indent="-514350">
              <a:lnSpc>
                <a:spcPct val="115000"/>
              </a:lnSpc>
              <a:spcBef>
                <a:spcPts val="600"/>
              </a:spcBef>
              <a:buFont typeface="+mj-lt"/>
              <a:buAutoNum type="arabicPeriod"/>
            </a:pPr>
            <a:r>
              <a:rPr lang="en-US" altLang="en-US" dirty="0"/>
              <a:t>Discuss what outcomes you expect to see as a result of </a:t>
            </a:r>
            <a:br>
              <a:rPr lang="en-US" altLang="en-US" dirty="0"/>
            </a:br>
            <a:r>
              <a:rPr lang="en-US" altLang="en-US" dirty="0"/>
              <a:t>implementing briefs.</a:t>
            </a:r>
          </a:p>
          <a:p>
            <a:pPr marL="514350" indent="-514350">
              <a:lnSpc>
                <a:spcPct val="115000"/>
              </a:lnSpc>
              <a:spcBef>
                <a:spcPts val="600"/>
              </a:spcBef>
              <a:buFont typeface="+mj-lt"/>
              <a:buAutoNum type="arabicPeriod"/>
            </a:pPr>
            <a:r>
              <a:rPr lang="en-US" altLang="en-US" dirty="0"/>
              <a:t>At the end of the exercise, present and discuss your </a:t>
            </a:r>
            <a:br>
              <a:rPr lang="en-US" altLang="en-US" dirty="0"/>
            </a:br>
            <a:r>
              <a:rPr lang="en-US" altLang="en-US" dirty="0"/>
              <a:t>plans with the class.</a:t>
            </a:r>
          </a:p>
        </p:txBody>
      </p:sp>
      <p:pic>
        <p:nvPicPr>
          <p:cNvPr id="6" name="Picture 5">
            <a:extLst>
              <a:ext uri="{FF2B5EF4-FFF2-40B4-BE49-F238E27FC236}">
                <a16:creationId xmlns:a16="http://schemas.microsoft.com/office/drawing/2014/main" id="{025BE7E2-1497-772F-0DF7-F6C82FA1D0BD}"/>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74296" y="4343400"/>
            <a:ext cx="1836299" cy="1836299"/>
          </a:xfrm>
          <a:prstGeom prst="rect">
            <a:avLst/>
          </a:prstGeom>
        </p:spPr>
      </p:pic>
      <p:sp>
        <p:nvSpPr>
          <p:cNvPr id="3" name="Slide Number Placeholder 2">
            <a:extLst>
              <a:ext uri="{FF2B5EF4-FFF2-40B4-BE49-F238E27FC236}">
                <a16:creationId xmlns:a16="http://schemas.microsoft.com/office/drawing/2014/main" id="{B2427156-1A35-B9F6-62AF-A97AA971B6CA}"/>
              </a:ext>
            </a:extLst>
          </p:cNvPr>
          <p:cNvSpPr>
            <a:spLocks noGrp="1"/>
          </p:cNvSpPr>
          <p:nvPr>
            <p:ph type="sldNum" sz="quarter" idx="12"/>
          </p:nvPr>
        </p:nvSpPr>
        <p:spPr/>
        <p:txBody>
          <a:bodyPr/>
          <a:lstStyle/>
          <a:p>
            <a:fld id="{BD86DBAA-8A94-4408-9D41-1BFB53B4CF7F}" type="slidenum">
              <a:rPr lang="en-US" smtClean="0"/>
              <a:pPr/>
              <a:t>30</a:t>
            </a:fld>
            <a:endParaRPr lang="en-US" dirty="0"/>
          </a:p>
        </p:txBody>
      </p:sp>
    </p:spTree>
    <p:extLst>
      <p:ext uri="{BB962C8B-B14F-4D97-AF65-F5344CB8AC3E}">
        <p14:creationId xmlns:p14="http://schemas.microsoft.com/office/powerpoint/2010/main" val="35927737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ChangeArrowheads="1"/>
          </p:cNvSpPr>
          <p:nvPr>
            <p:ph type="title"/>
          </p:nvPr>
        </p:nvSpPr>
        <p:spPr/>
        <p:txBody>
          <a:bodyPr/>
          <a:lstStyle/>
          <a:p>
            <a:r>
              <a:rPr lang="en-US" altLang="en-US" dirty="0"/>
              <a:t>Monitoring and Modifying </a:t>
            </a:r>
            <a:br>
              <a:rPr lang="en-US" altLang="en-US" dirty="0"/>
            </a:br>
            <a:r>
              <a:rPr lang="en-US" altLang="en-US" dirty="0"/>
              <a:t>the Plan: Huddle</a:t>
            </a:r>
          </a:p>
        </p:txBody>
      </p:sp>
      <p:sp>
        <p:nvSpPr>
          <p:cNvPr id="2" name="Text Box 18">
            <a:extLst>
              <a:ext uri="{FF2B5EF4-FFF2-40B4-BE49-F238E27FC236}">
                <a16:creationId xmlns:a16="http://schemas.microsoft.com/office/drawing/2014/main" id="{8A4C8C6F-F65F-848E-77C0-A777180BAD8E}"/>
              </a:ext>
              <a:ext uri="{C183D7F6-B498-43B3-948B-1728B52AA6E4}">
                <adec:decorative xmlns:adec="http://schemas.microsoft.com/office/drawing/2017/decorative" val="1"/>
              </a:ext>
            </a:extLst>
          </p:cNvPr>
          <p:cNvSpPr txBox="1">
            <a:spLocks noChangeArrowheads="1"/>
          </p:cNvSpPr>
          <p:nvPr/>
        </p:nvSpPr>
        <p:spPr bwMode="auto">
          <a:xfrm>
            <a:off x="9493300" y="218318"/>
            <a:ext cx="2016395"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spcBef>
                <a:spcPct val="50000"/>
              </a:spcBef>
            </a:pPr>
            <a:r>
              <a:rPr lang="en-US" altLang="en-US" sz="2600" b="1" dirty="0">
                <a:solidFill>
                  <a:schemeClr val="bg1"/>
                </a:solidFill>
              </a:rPr>
              <a:t>Team Leadership</a:t>
            </a:r>
          </a:p>
        </p:txBody>
      </p:sp>
      <p:sp>
        <p:nvSpPr>
          <p:cNvPr id="15364" name="Rectangle 3"/>
          <p:cNvSpPr>
            <a:spLocks noGrp="1" noChangeArrowheads="1"/>
          </p:cNvSpPr>
          <p:nvPr>
            <p:ph idx="1"/>
          </p:nvPr>
        </p:nvSpPr>
        <p:spPr>
          <a:xfrm>
            <a:off x="398363" y="1890711"/>
            <a:ext cx="7059078" cy="4602164"/>
          </a:xfrm>
        </p:spPr>
        <p:txBody>
          <a:bodyPr>
            <a:normAutofit/>
          </a:bodyPr>
          <a:lstStyle/>
          <a:p>
            <a:r>
              <a:rPr lang="en-US" altLang="en-US" dirty="0"/>
              <a:t>Problem solving:</a:t>
            </a:r>
          </a:p>
          <a:p>
            <a:pPr lvl="1"/>
            <a:r>
              <a:rPr lang="en-US" altLang="en-US" dirty="0"/>
              <a:t>Hold ad hoc, “touch base” meetings to regain situation awareness.</a:t>
            </a:r>
          </a:p>
          <a:p>
            <a:pPr lvl="1"/>
            <a:r>
              <a:rPr lang="en-US" altLang="en-US" dirty="0"/>
              <a:t>Discuss critical issues and emerging events.</a:t>
            </a:r>
          </a:p>
          <a:p>
            <a:pPr lvl="1"/>
            <a:r>
              <a:rPr lang="en-US" altLang="en-US" dirty="0"/>
              <a:t>Anticipate outcomes and likely contingencies.</a:t>
            </a:r>
          </a:p>
          <a:p>
            <a:pPr lvl="1"/>
            <a:r>
              <a:rPr lang="en-US" altLang="en-US" dirty="0"/>
              <a:t>Assign resources.</a:t>
            </a:r>
          </a:p>
          <a:p>
            <a:pPr lvl="1"/>
            <a:r>
              <a:rPr lang="en-US" altLang="en-US" dirty="0"/>
              <a:t>Express concerns. </a:t>
            </a:r>
          </a:p>
          <a:p>
            <a:pPr lvl="1"/>
            <a:r>
              <a:rPr lang="en-US" altLang="en-US" dirty="0"/>
              <a:t>Elicit input and answer patient questions when appropriate.</a:t>
            </a:r>
          </a:p>
        </p:txBody>
      </p:sp>
      <p:pic>
        <p:nvPicPr>
          <p:cNvPr id="5" name="Picture 4" descr="This image shows a team of healthcare providers standing together discussing a patient and links to the Emergency Department: Huddle video.">
            <a:hlinkClick r:id="rId3"/>
            <a:extLst>
              <a:ext uri="{FF2B5EF4-FFF2-40B4-BE49-F238E27FC236}">
                <a16:creationId xmlns:a16="http://schemas.microsoft.com/office/drawing/2014/main" id="{17AEB723-E65C-6D2F-A1E5-857EF890C40B}"/>
              </a:ext>
            </a:extLst>
          </p:cNvPr>
          <p:cNvPicPr>
            <a:picLocks noChangeAspect="1"/>
          </p:cNvPicPr>
          <p:nvPr/>
        </p:nvPicPr>
        <p:blipFill>
          <a:blip r:embed="rId4"/>
          <a:stretch>
            <a:fillRect/>
          </a:stretch>
        </p:blipFill>
        <p:spPr>
          <a:xfrm>
            <a:off x="7643003" y="1911363"/>
            <a:ext cx="3700593" cy="2639797"/>
          </a:xfrm>
          <a:prstGeom prst="rect">
            <a:avLst/>
          </a:prstGeom>
        </p:spPr>
      </p:pic>
      <p:sp>
        <p:nvSpPr>
          <p:cNvPr id="8" name="Rectangle 3">
            <a:extLst>
              <a:ext uri="{FF2B5EF4-FFF2-40B4-BE49-F238E27FC236}">
                <a16:creationId xmlns:a16="http://schemas.microsoft.com/office/drawing/2014/main" id="{31668AC9-24DA-88F3-0A6C-DD46D1B24649}"/>
              </a:ext>
            </a:extLst>
          </p:cNvPr>
          <p:cNvSpPr txBox="1">
            <a:spLocks noChangeArrowheads="1"/>
          </p:cNvSpPr>
          <p:nvPr/>
        </p:nvSpPr>
        <p:spPr>
          <a:xfrm>
            <a:off x="7644291" y="4551160"/>
            <a:ext cx="4149346" cy="1613623"/>
          </a:xfrm>
          <a:prstGeom prst="round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5F277E"/>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altLang="en-US" sz="2000" dirty="0">
                <a:solidFill>
                  <a:schemeClr val="tx1"/>
                </a:solidFill>
              </a:rPr>
              <a:t>How did the video illustrate the effective use of a huddle?</a:t>
            </a:r>
          </a:p>
          <a:p>
            <a:pPr>
              <a:tabLst>
                <a:tab pos="0" algn="l"/>
              </a:tabLst>
            </a:pPr>
            <a:r>
              <a:rPr lang="en-US" altLang="en-US" sz="2000" dirty="0">
                <a:solidFill>
                  <a:schemeClr val="tx1"/>
                </a:solidFill>
                <a:ea typeface="ヒラギノ角ゴ Pro W3" pitchFamily="127" charset="-128"/>
              </a:rPr>
              <a:t>What one change would make huddles of your team more effective?</a:t>
            </a:r>
          </a:p>
        </p:txBody>
      </p:sp>
      <p:sp>
        <p:nvSpPr>
          <p:cNvPr id="3" name="Slide Number Placeholder 2">
            <a:extLst>
              <a:ext uri="{FF2B5EF4-FFF2-40B4-BE49-F238E27FC236}">
                <a16:creationId xmlns:a16="http://schemas.microsoft.com/office/drawing/2014/main" id="{2BD5F16E-F54B-95E5-A9A8-71698A6F48E1}"/>
              </a:ext>
            </a:extLst>
          </p:cNvPr>
          <p:cNvSpPr>
            <a:spLocks noGrp="1"/>
          </p:cNvSpPr>
          <p:nvPr>
            <p:ph type="sldNum" sz="quarter" idx="12"/>
          </p:nvPr>
        </p:nvSpPr>
        <p:spPr/>
        <p:txBody>
          <a:bodyPr/>
          <a:lstStyle/>
          <a:p>
            <a:fld id="{BD86DBAA-8A94-4408-9D41-1BFB53B4CF7F}" type="slidenum">
              <a:rPr lang="en-US" smtClean="0"/>
              <a:pPr/>
              <a:t>31</a:t>
            </a:fld>
            <a:endParaRPr lang="en-US" dirty="0"/>
          </a:p>
        </p:txBody>
      </p:sp>
    </p:spTree>
    <p:extLst>
      <p:ext uri="{BB962C8B-B14F-4D97-AF65-F5344CB8AC3E}">
        <p14:creationId xmlns:p14="http://schemas.microsoft.com/office/powerpoint/2010/main" val="6430088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4"/>
          <p:cNvSpPr>
            <a:spLocks noGrp="1" noChangeArrowheads="1"/>
          </p:cNvSpPr>
          <p:nvPr>
            <p:ph type="title"/>
          </p:nvPr>
        </p:nvSpPr>
        <p:spPr/>
        <p:txBody>
          <a:bodyPr>
            <a:normAutofit/>
          </a:bodyPr>
          <a:lstStyle/>
          <a:p>
            <a:r>
              <a:rPr lang="en-US" altLang="en-US" dirty="0"/>
              <a:t>Reviewing the Team’s </a:t>
            </a:r>
            <a:br>
              <a:rPr lang="en-US" altLang="en-US" dirty="0"/>
            </a:br>
            <a:r>
              <a:rPr lang="en-US" altLang="en-US" dirty="0"/>
              <a:t>Performance: Debrief</a:t>
            </a:r>
          </a:p>
        </p:txBody>
      </p:sp>
      <p:sp>
        <p:nvSpPr>
          <p:cNvPr id="2" name="Text Box 18">
            <a:extLst>
              <a:ext uri="{FF2B5EF4-FFF2-40B4-BE49-F238E27FC236}">
                <a16:creationId xmlns:a16="http://schemas.microsoft.com/office/drawing/2014/main" id="{78871AA0-EA6E-05AD-76F5-5F59AD076EA5}"/>
              </a:ext>
              <a:ext uri="{C183D7F6-B498-43B3-948B-1728B52AA6E4}">
                <adec:decorative xmlns:adec="http://schemas.microsoft.com/office/drawing/2017/decorative" val="1"/>
              </a:ext>
            </a:extLst>
          </p:cNvPr>
          <p:cNvSpPr txBox="1">
            <a:spLocks noChangeArrowheads="1"/>
          </p:cNvSpPr>
          <p:nvPr/>
        </p:nvSpPr>
        <p:spPr bwMode="auto">
          <a:xfrm>
            <a:off x="9493300" y="218318"/>
            <a:ext cx="2016395"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spcBef>
                <a:spcPct val="50000"/>
              </a:spcBef>
            </a:pPr>
            <a:r>
              <a:rPr lang="en-US" altLang="en-US" sz="2600" b="1" dirty="0">
                <a:solidFill>
                  <a:schemeClr val="bg1"/>
                </a:solidFill>
              </a:rPr>
              <a:t>Team Leadership</a:t>
            </a:r>
          </a:p>
        </p:txBody>
      </p:sp>
      <p:sp>
        <p:nvSpPr>
          <p:cNvPr id="16388" name="Rectangle 5"/>
          <p:cNvSpPr>
            <a:spLocks noGrp="1" noChangeArrowheads="1"/>
          </p:cNvSpPr>
          <p:nvPr>
            <p:ph type="body" idx="1"/>
          </p:nvPr>
        </p:nvSpPr>
        <p:spPr>
          <a:xfrm>
            <a:off x="398363" y="1890711"/>
            <a:ext cx="6709448" cy="4602164"/>
          </a:xfrm>
        </p:spPr>
        <p:txBody>
          <a:bodyPr vert="horz" lIns="91440" tIns="45720" rIns="91440" bIns="45720" rtlCol="0" anchor="t">
            <a:normAutofit/>
          </a:bodyPr>
          <a:lstStyle/>
          <a:p>
            <a:r>
              <a:rPr lang="en-US" altLang="en-US" dirty="0">
                <a:latin typeface="Open Sans"/>
                <a:ea typeface="Open Sans"/>
                <a:cs typeface="Open Sans"/>
              </a:rPr>
              <a:t>Debriefs foster process improvement:</a:t>
            </a:r>
          </a:p>
          <a:p>
            <a:pPr lvl="1"/>
            <a:r>
              <a:rPr lang="en-US" altLang="en-US" dirty="0"/>
              <a:t>Brief, informal information exchange and feedback sessions</a:t>
            </a:r>
          </a:p>
          <a:p>
            <a:pPr lvl="1"/>
            <a:r>
              <a:rPr lang="en-US" altLang="en-US" dirty="0"/>
              <a:t>Occur after an event or shift</a:t>
            </a:r>
          </a:p>
          <a:p>
            <a:pPr lvl="1"/>
            <a:r>
              <a:rPr lang="en-US" altLang="en-US" dirty="0"/>
              <a:t>Designed to improve teamwork skills</a:t>
            </a:r>
          </a:p>
          <a:p>
            <a:pPr lvl="1"/>
            <a:r>
              <a:rPr lang="en-US" altLang="en-US" dirty="0"/>
              <a:t>Designed to improve outcomes:</a:t>
            </a:r>
          </a:p>
          <a:p>
            <a:pPr lvl="2"/>
            <a:r>
              <a:rPr lang="en-US" altLang="en-US" dirty="0"/>
              <a:t>An accurate recounting of key events</a:t>
            </a:r>
          </a:p>
          <a:p>
            <a:pPr lvl="2"/>
            <a:r>
              <a:rPr lang="en-US" altLang="en-US" dirty="0"/>
              <a:t>Analysis of why the event occurred</a:t>
            </a:r>
          </a:p>
          <a:p>
            <a:pPr lvl="2"/>
            <a:r>
              <a:rPr lang="en-US" altLang="en-US" dirty="0"/>
              <a:t>Discussion of lessons learned and reinforcement of successes </a:t>
            </a:r>
          </a:p>
          <a:p>
            <a:pPr lvl="2"/>
            <a:r>
              <a:rPr lang="en-US" altLang="en-US" dirty="0"/>
              <a:t>Revised plan to incorporate lessons learned</a:t>
            </a:r>
          </a:p>
        </p:txBody>
      </p:sp>
      <p:pic>
        <p:nvPicPr>
          <p:cNvPr id="4" name="Picture 3" descr="he Debrief Checklist can be used during a debrief to determine if communication was clear, if roles were understood, if the situation awareness was maintained, if the workload distribution was equitable, if the task assistance was requested or offered, if errors were made or avoided, and if resources were available. It will also help capture what went well and what could be improved.">
            <a:extLst>
              <a:ext uri="{FF2B5EF4-FFF2-40B4-BE49-F238E27FC236}">
                <a16:creationId xmlns:a16="http://schemas.microsoft.com/office/drawing/2014/main" id="{5965C729-E80E-D2C3-E35D-633FE1FEDE7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07352" y="1781855"/>
            <a:ext cx="4103243" cy="4418229"/>
          </a:xfrm>
          <a:prstGeom prst="rect">
            <a:avLst/>
          </a:prstGeom>
        </p:spPr>
      </p:pic>
      <p:sp>
        <p:nvSpPr>
          <p:cNvPr id="3" name="Slide Number Placeholder 2">
            <a:extLst>
              <a:ext uri="{FF2B5EF4-FFF2-40B4-BE49-F238E27FC236}">
                <a16:creationId xmlns:a16="http://schemas.microsoft.com/office/drawing/2014/main" id="{AFDAD94E-C6FD-6AD4-4CD6-93C7D0ADB967}"/>
              </a:ext>
            </a:extLst>
          </p:cNvPr>
          <p:cNvSpPr>
            <a:spLocks noGrp="1"/>
          </p:cNvSpPr>
          <p:nvPr>
            <p:ph type="sldNum" sz="quarter" idx="12"/>
          </p:nvPr>
        </p:nvSpPr>
        <p:spPr/>
        <p:txBody>
          <a:bodyPr/>
          <a:lstStyle/>
          <a:p>
            <a:fld id="{BD86DBAA-8A94-4408-9D41-1BFB53B4CF7F}" type="slidenum">
              <a:rPr lang="en-US" smtClean="0"/>
              <a:pPr/>
              <a:t>32</a:t>
            </a:fld>
            <a:endParaRPr lang="en-US" dirty="0"/>
          </a:p>
        </p:txBody>
      </p:sp>
    </p:spTree>
    <p:extLst>
      <p:ext uri="{BB962C8B-B14F-4D97-AF65-F5344CB8AC3E}">
        <p14:creationId xmlns:p14="http://schemas.microsoft.com/office/powerpoint/2010/main" val="25983419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3"/>
          <p:cNvSpPr>
            <a:spLocks noGrp="1" noChangeArrowheads="1"/>
          </p:cNvSpPr>
          <p:nvPr>
            <p:ph type="title"/>
          </p:nvPr>
        </p:nvSpPr>
        <p:spPr/>
        <p:txBody>
          <a:bodyPr/>
          <a:lstStyle/>
          <a:p>
            <a:r>
              <a:rPr lang="en-US" altLang="en-US" dirty="0"/>
              <a:t>Debrief Video</a:t>
            </a:r>
          </a:p>
        </p:txBody>
      </p:sp>
      <p:sp>
        <p:nvSpPr>
          <p:cNvPr id="2" name="Text Box 18">
            <a:extLst>
              <a:ext uri="{FF2B5EF4-FFF2-40B4-BE49-F238E27FC236}">
                <a16:creationId xmlns:a16="http://schemas.microsoft.com/office/drawing/2014/main" id="{42BFD4C1-18B4-7ACA-1D28-4FD985C25EB0}"/>
              </a:ext>
              <a:ext uri="{C183D7F6-B498-43B3-948B-1728B52AA6E4}">
                <adec:decorative xmlns:adec="http://schemas.microsoft.com/office/drawing/2017/decorative" val="1"/>
              </a:ext>
            </a:extLst>
          </p:cNvPr>
          <p:cNvSpPr txBox="1">
            <a:spLocks noChangeArrowheads="1"/>
          </p:cNvSpPr>
          <p:nvPr/>
        </p:nvSpPr>
        <p:spPr bwMode="auto">
          <a:xfrm>
            <a:off x="9493300" y="218318"/>
            <a:ext cx="2016395"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spcBef>
                <a:spcPct val="50000"/>
              </a:spcBef>
            </a:pPr>
            <a:r>
              <a:rPr lang="en-US" altLang="en-US" sz="2600" b="1" dirty="0">
                <a:solidFill>
                  <a:schemeClr val="bg1"/>
                </a:solidFill>
              </a:rPr>
              <a:t>Team Leadership</a:t>
            </a:r>
          </a:p>
        </p:txBody>
      </p:sp>
      <p:pic>
        <p:nvPicPr>
          <p:cNvPr id="4" name="Picture 3" descr="This image shows a team of healthcare providers standing together discussing a patient and links to the Labor and Delivery: Debrief video.">
            <a:hlinkClick r:id="rId3"/>
            <a:extLst>
              <a:ext uri="{FF2B5EF4-FFF2-40B4-BE49-F238E27FC236}">
                <a16:creationId xmlns:a16="http://schemas.microsoft.com/office/drawing/2014/main" id="{DF46D99E-9321-9E2A-0B15-896F64C7CD63}"/>
              </a:ext>
            </a:extLst>
          </p:cNvPr>
          <p:cNvPicPr>
            <a:picLocks noChangeAspect="1"/>
          </p:cNvPicPr>
          <p:nvPr/>
        </p:nvPicPr>
        <p:blipFill>
          <a:blip r:embed="rId4"/>
          <a:stretch>
            <a:fillRect/>
          </a:stretch>
        </p:blipFill>
        <p:spPr>
          <a:xfrm>
            <a:off x="381400" y="2503547"/>
            <a:ext cx="4932091" cy="3353091"/>
          </a:xfrm>
          <a:prstGeom prst="rect">
            <a:avLst/>
          </a:prstGeom>
        </p:spPr>
      </p:pic>
      <p:sp>
        <p:nvSpPr>
          <p:cNvPr id="6" name="Content Placeholder 5">
            <a:extLst>
              <a:ext uri="{FF2B5EF4-FFF2-40B4-BE49-F238E27FC236}">
                <a16:creationId xmlns:a16="http://schemas.microsoft.com/office/drawing/2014/main" id="{A9E5FAF3-13DA-B62C-F2A5-D6FBAE4D5FF1}"/>
              </a:ext>
            </a:extLst>
          </p:cNvPr>
          <p:cNvSpPr>
            <a:spLocks noGrp="1"/>
          </p:cNvSpPr>
          <p:nvPr>
            <p:ph idx="1"/>
          </p:nvPr>
        </p:nvSpPr>
        <p:spPr>
          <a:xfrm>
            <a:off x="5715000" y="1890711"/>
            <a:ext cx="6095595" cy="4602164"/>
          </a:xfrm>
        </p:spPr>
        <p:txBody>
          <a:bodyPr/>
          <a:lstStyle/>
          <a:p>
            <a:r>
              <a:rPr lang="en-US" altLang="en-US" dirty="0"/>
              <a:t>Why is it important to debrief after processes that went well AND those that didn’t?</a:t>
            </a:r>
          </a:p>
          <a:p>
            <a:r>
              <a:rPr lang="en-US" altLang="en-US" dirty="0"/>
              <a:t>What made this debrief effective and what might have made it even better?</a:t>
            </a:r>
          </a:p>
          <a:p>
            <a:r>
              <a:rPr lang="en-US" altLang="en-US" dirty="0"/>
              <a:t>What one change would make debriefs in your team work more effectively?</a:t>
            </a:r>
          </a:p>
          <a:p>
            <a:endParaRPr lang="en-US" dirty="0"/>
          </a:p>
        </p:txBody>
      </p:sp>
      <p:sp>
        <p:nvSpPr>
          <p:cNvPr id="3" name="Slide Number Placeholder 2">
            <a:extLst>
              <a:ext uri="{FF2B5EF4-FFF2-40B4-BE49-F238E27FC236}">
                <a16:creationId xmlns:a16="http://schemas.microsoft.com/office/drawing/2014/main" id="{12D81062-80D7-0EFE-626C-1ED4C14AEE1B}"/>
              </a:ext>
            </a:extLst>
          </p:cNvPr>
          <p:cNvSpPr>
            <a:spLocks noGrp="1"/>
          </p:cNvSpPr>
          <p:nvPr>
            <p:ph type="sldNum" sz="quarter" idx="12"/>
          </p:nvPr>
        </p:nvSpPr>
        <p:spPr/>
        <p:txBody>
          <a:bodyPr/>
          <a:lstStyle/>
          <a:p>
            <a:fld id="{BD86DBAA-8A94-4408-9D41-1BFB53B4CF7F}" type="slidenum">
              <a:rPr lang="en-US" smtClean="0"/>
              <a:pPr/>
              <a:t>33</a:t>
            </a:fld>
            <a:endParaRPr lang="en-US" dirty="0"/>
          </a:p>
        </p:txBody>
      </p:sp>
    </p:spTree>
    <p:extLst>
      <p:ext uri="{BB962C8B-B14F-4D97-AF65-F5344CB8AC3E}">
        <p14:creationId xmlns:p14="http://schemas.microsoft.com/office/powerpoint/2010/main" val="12275509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7"/>
          <p:cNvSpPr>
            <a:spLocks noGrp="1" noChangeArrowheads="1"/>
          </p:cNvSpPr>
          <p:nvPr>
            <p:ph type="title"/>
          </p:nvPr>
        </p:nvSpPr>
        <p:spPr/>
        <p:txBody>
          <a:bodyPr/>
          <a:lstStyle/>
          <a:p>
            <a:r>
              <a:rPr lang="en-US" altLang="en-US" dirty="0"/>
              <a:t>Facilitating Conflict Resolution</a:t>
            </a:r>
          </a:p>
        </p:txBody>
      </p:sp>
      <p:sp>
        <p:nvSpPr>
          <p:cNvPr id="2" name="Text Box 18">
            <a:extLst>
              <a:ext uri="{FF2B5EF4-FFF2-40B4-BE49-F238E27FC236}">
                <a16:creationId xmlns:a16="http://schemas.microsoft.com/office/drawing/2014/main" id="{0A6269A3-73C5-A047-3DDF-2F1E10FB7AC9}"/>
              </a:ext>
              <a:ext uri="{C183D7F6-B498-43B3-948B-1728B52AA6E4}">
                <adec:decorative xmlns:adec="http://schemas.microsoft.com/office/drawing/2017/decorative" val="1"/>
              </a:ext>
            </a:extLst>
          </p:cNvPr>
          <p:cNvSpPr txBox="1">
            <a:spLocks noChangeArrowheads="1"/>
          </p:cNvSpPr>
          <p:nvPr/>
        </p:nvSpPr>
        <p:spPr bwMode="auto">
          <a:xfrm>
            <a:off x="9493300" y="218318"/>
            <a:ext cx="2016395"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spcBef>
                <a:spcPct val="50000"/>
              </a:spcBef>
            </a:pPr>
            <a:r>
              <a:rPr lang="en-US" altLang="en-US" sz="2600" b="1" dirty="0">
                <a:solidFill>
                  <a:schemeClr val="bg1"/>
                </a:solidFill>
              </a:rPr>
              <a:t>Team Leadership</a:t>
            </a:r>
          </a:p>
        </p:txBody>
      </p:sp>
      <p:sp>
        <p:nvSpPr>
          <p:cNvPr id="19460" name="Rectangle 8"/>
          <p:cNvSpPr>
            <a:spLocks noGrp="1" noChangeArrowheads="1"/>
          </p:cNvSpPr>
          <p:nvPr>
            <p:ph type="body" idx="1"/>
          </p:nvPr>
        </p:nvSpPr>
        <p:spPr/>
        <p:txBody>
          <a:bodyPr/>
          <a:lstStyle/>
          <a:p>
            <a:r>
              <a:rPr lang="en-US" altLang="en-US" dirty="0"/>
              <a:t>Effective leaders:</a:t>
            </a:r>
          </a:p>
          <a:p>
            <a:pPr lvl="1"/>
            <a:r>
              <a:rPr lang="en-US" altLang="en-US" dirty="0"/>
              <a:t>Facilitate conflict resolution to avoid compromising patient safety and quality of care.</a:t>
            </a:r>
          </a:p>
          <a:p>
            <a:pPr lvl="1"/>
            <a:r>
              <a:rPr lang="en-US" altLang="en-US" spc="-30" dirty="0"/>
              <a:t>Do not allow interpersonal or irrelevant issues to negatively affect the team.</a:t>
            </a:r>
          </a:p>
          <a:p>
            <a:pPr lvl="1"/>
            <a:r>
              <a:rPr lang="en-US" altLang="en-US" dirty="0"/>
              <a:t>Help team members master conflict resolution techniques. </a:t>
            </a:r>
          </a:p>
        </p:txBody>
      </p:sp>
      <p:sp>
        <p:nvSpPr>
          <p:cNvPr id="3" name="Slide Number Placeholder 2">
            <a:extLst>
              <a:ext uri="{FF2B5EF4-FFF2-40B4-BE49-F238E27FC236}">
                <a16:creationId xmlns:a16="http://schemas.microsoft.com/office/drawing/2014/main" id="{0D17E9B2-AC18-BA03-5A02-23BF06A68344}"/>
              </a:ext>
            </a:extLst>
          </p:cNvPr>
          <p:cNvSpPr>
            <a:spLocks noGrp="1"/>
          </p:cNvSpPr>
          <p:nvPr>
            <p:ph type="sldNum" sz="quarter" idx="12"/>
          </p:nvPr>
        </p:nvSpPr>
        <p:spPr/>
        <p:txBody>
          <a:bodyPr/>
          <a:lstStyle/>
          <a:p>
            <a:fld id="{BD86DBAA-8A94-4408-9D41-1BFB53B4CF7F}" type="slidenum">
              <a:rPr lang="en-US" smtClean="0"/>
              <a:pPr/>
              <a:t>34</a:t>
            </a:fld>
            <a:endParaRPr lang="en-US" dirty="0"/>
          </a:p>
        </p:txBody>
      </p:sp>
    </p:spTree>
    <p:extLst>
      <p:ext uri="{BB962C8B-B14F-4D97-AF65-F5344CB8AC3E}">
        <p14:creationId xmlns:p14="http://schemas.microsoft.com/office/powerpoint/2010/main" val="3010092253"/>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4"/>
          <p:cNvSpPr>
            <a:spLocks noGrp="1" noChangeArrowheads="1"/>
          </p:cNvSpPr>
          <p:nvPr>
            <p:ph type="title"/>
          </p:nvPr>
        </p:nvSpPr>
        <p:spPr/>
        <p:txBody>
          <a:bodyPr/>
          <a:lstStyle/>
          <a:p>
            <a:r>
              <a:rPr lang="en-US" altLang="en-US" dirty="0"/>
              <a:t>Promoting and Modeling </a:t>
            </a:r>
            <a:br>
              <a:rPr lang="en-US" altLang="en-US" dirty="0"/>
            </a:br>
            <a:r>
              <a:rPr lang="en-US" altLang="en-US" dirty="0"/>
              <a:t>Teamwork</a:t>
            </a:r>
          </a:p>
        </p:txBody>
      </p:sp>
      <p:sp>
        <p:nvSpPr>
          <p:cNvPr id="2" name="Text Box 18">
            <a:extLst>
              <a:ext uri="{FF2B5EF4-FFF2-40B4-BE49-F238E27FC236}">
                <a16:creationId xmlns:a16="http://schemas.microsoft.com/office/drawing/2014/main" id="{8591A84B-D123-CC20-1D7D-21A5AC52BC45}"/>
              </a:ext>
              <a:ext uri="{C183D7F6-B498-43B3-948B-1728B52AA6E4}">
                <adec:decorative xmlns:adec="http://schemas.microsoft.com/office/drawing/2017/decorative" val="1"/>
              </a:ext>
            </a:extLst>
          </p:cNvPr>
          <p:cNvSpPr txBox="1">
            <a:spLocks noChangeArrowheads="1"/>
          </p:cNvSpPr>
          <p:nvPr/>
        </p:nvSpPr>
        <p:spPr bwMode="auto">
          <a:xfrm>
            <a:off x="9493300" y="218318"/>
            <a:ext cx="2016395"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spcBef>
                <a:spcPct val="50000"/>
              </a:spcBef>
            </a:pPr>
            <a:r>
              <a:rPr lang="en-US" altLang="en-US" sz="2600" b="1" dirty="0">
                <a:solidFill>
                  <a:schemeClr val="bg1"/>
                </a:solidFill>
              </a:rPr>
              <a:t>Team Leadership</a:t>
            </a:r>
          </a:p>
        </p:txBody>
      </p:sp>
      <p:sp>
        <p:nvSpPr>
          <p:cNvPr id="20483" name="Rectangle 3"/>
          <p:cNvSpPr>
            <a:spLocks noGrp="1" noChangeArrowheads="1"/>
          </p:cNvSpPr>
          <p:nvPr>
            <p:ph type="body" idx="1"/>
          </p:nvPr>
        </p:nvSpPr>
        <p:spPr/>
        <p:txBody>
          <a:bodyPr/>
          <a:lstStyle/>
          <a:p>
            <a:r>
              <a:rPr lang="en-US" altLang="en-US" dirty="0"/>
              <a:t>Effective leaders cultivate desired team behaviors and skills through:</a:t>
            </a:r>
          </a:p>
          <a:p>
            <a:pPr lvl="1"/>
            <a:r>
              <a:rPr lang="en-US" altLang="en-US" dirty="0"/>
              <a:t>Open sharing of information.</a:t>
            </a:r>
          </a:p>
          <a:p>
            <a:pPr lvl="1"/>
            <a:r>
              <a:rPr lang="en-US" altLang="en-US" dirty="0"/>
              <a:t>Role modeling and effective cuing of team members to use prescribed teamwork behaviors and skills.</a:t>
            </a:r>
          </a:p>
          <a:p>
            <a:pPr lvl="1"/>
            <a:r>
              <a:rPr lang="en-US" altLang="en-US" dirty="0"/>
              <a:t>Constructive and timely feedback.</a:t>
            </a:r>
          </a:p>
          <a:p>
            <a:pPr lvl="1"/>
            <a:r>
              <a:rPr lang="en-US" altLang="en-US" dirty="0"/>
              <a:t>Facilitation of briefs, huddles, debriefs, and conflict resolution.</a:t>
            </a:r>
          </a:p>
          <a:p>
            <a:pPr lvl="1"/>
            <a:r>
              <a:rPr lang="en-US" altLang="en-US" dirty="0"/>
              <a:t>Mitigation of conflict within the team.</a:t>
            </a:r>
          </a:p>
        </p:txBody>
      </p:sp>
      <p:sp>
        <p:nvSpPr>
          <p:cNvPr id="3" name="Slide Number Placeholder 2">
            <a:extLst>
              <a:ext uri="{FF2B5EF4-FFF2-40B4-BE49-F238E27FC236}">
                <a16:creationId xmlns:a16="http://schemas.microsoft.com/office/drawing/2014/main" id="{1F59D0C2-244E-382F-6059-1C4E1C7C6BC2}"/>
              </a:ext>
            </a:extLst>
          </p:cNvPr>
          <p:cNvSpPr>
            <a:spLocks noGrp="1"/>
          </p:cNvSpPr>
          <p:nvPr>
            <p:ph type="sldNum" sz="quarter" idx="12"/>
          </p:nvPr>
        </p:nvSpPr>
        <p:spPr/>
        <p:txBody>
          <a:bodyPr/>
          <a:lstStyle/>
          <a:p>
            <a:fld id="{BD86DBAA-8A94-4408-9D41-1BFB53B4CF7F}" type="slidenum">
              <a:rPr lang="en-US" smtClean="0"/>
              <a:pPr/>
              <a:t>35</a:t>
            </a:fld>
            <a:endParaRPr lang="en-US" dirty="0"/>
          </a:p>
        </p:txBody>
      </p:sp>
    </p:spTree>
    <p:extLst>
      <p:ext uri="{BB962C8B-B14F-4D97-AF65-F5344CB8AC3E}">
        <p14:creationId xmlns:p14="http://schemas.microsoft.com/office/powerpoint/2010/main" val="742529249"/>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5"/>
          <p:cNvSpPr>
            <a:spLocks noGrp="1" noChangeArrowheads="1"/>
          </p:cNvSpPr>
          <p:nvPr>
            <p:ph type="title"/>
          </p:nvPr>
        </p:nvSpPr>
        <p:spPr/>
        <p:txBody>
          <a:bodyPr/>
          <a:lstStyle/>
          <a:p>
            <a:r>
              <a:rPr lang="en-US" altLang="en-US" dirty="0"/>
              <a:t>Team Leadership Video</a:t>
            </a:r>
          </a:p>
        </p:txBody>
      </p:sp>
      <p:sp>
        <p:nvSpPr>
          <p:cNvPr id="2" name="Text Box 18">
            <a:extLst>
              <a:ext uri="{FF2B5EF4-FFF2-40B4-BE49-F238E27FC236}">
                <a16:creationId xmlns:a16="http://schemas.microsoft.com/office/drawing/2014/main" id="{2AAC700A-EE04-FF9D-191E-66C5DEA083EF}"/>
              </a:ext>
              <a:ext uri="{C183D7F6-B498-43B3-948B-1728B52AA6E4}">
                <adec:decorative xmlns:adec="http://schemas.microsoft.com/office/drawing/2017/decorative" val="1"/>
              </a:ext>
            </a:extLst>
          </p:cNvPr>
          <p:cNvSpPr txBox="1">
            <a:spLocks noChangeArrowheads="1"/>
          </p:cNvSpPr>
          <p:nvPr/>
        </p:nvSpPr>
        <p:spPr bwMode="auto">
          <a:xfrm>
            <a:off x="9493300" y="218318"/>
            <a:ext cx="2016395"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spcBef>
                <a:spcPct val="50000"/>
              </a:spcBef>
            </a:pPr>
            <a:r>
              <a:rPr lang="en-US" altLang="en-US" sz="2600" b="1" dirty="0">
                <a:solidFill>
                  <a:schemeClr val="bg1"/>
                </a:solidFill>
              </a:rPr>
              <a:t>Team Leadership</a:t>
            </a:r>
          </a:p>
        </p:txBody>
      </p:sp>
      <p:pic>
        <p:nvPicPr>
          <p:cNvPr id="4" name="Picture 3" descr="This image shows a team of healthcare providers standing together discussing a patient and links to the Labor &amp; Delivery Successful Outcome Using TeamSTEPPS Techniques video.">
            <a:hlinkClick r:id="rId2"/>
            <a:extLst>
              <a:ext uri="{FF2B5EF4-FFF2-40B4-BE49-F238E27FC236}">
                <a16:creationId xmlns:a16="http://schemas.microsoft.com/office/drawing/2014/main" id="{009DEAA3-464E-A7B6-73B3-E815A514063C}"/>
              </a:ext>
            </a:extLst>
          </p:cNvPr>
          <p:cNvPicPr>
            <a:picLocks noChangeAspect="1"/>
          </p:cNvPicPr>
          <p:nvPr/>
        </p:nvPicPr>
        <p:blipFill>
          <a:blip r:embed="rId3"/>
          <a:stretch>
            <a:fillRect/>
          </a:stretch>
        </p:blipFill>
        <p:spPr>
          <a:xfrm>
            <a:off x="595690" y="2390762"/>
            <a:ext cx="4871126" cy="3578662"/>
          </a:xfrm>
          <a:prstGeom prst="rect">
            <a:avLst/>
          </a:prstGeom>
        </p:spPr>
      </p:pic>
      <p:sp>
        <p:nvSpPr>
          <p:cNvPr id="8" name="Content Placeholder 7">
            <a:extLst>
              <a:ext uri="{FF2B5EF4-FFF2-40B4-BE49-F238E27FC236}">
                <a16:creationId xmlns:a16="http://schemas.microsoft.com/office/drawing/2014/main" id="{59790EB1-E3C3-818A-AB75-20111E04A2C6}"/>
              </a:ext>
            </a:extLst>
          </p:cNvPr>
          <p:cNvSpPr>
            <a:spLocks noGrp="1"/>
          </p:cNvSpPr>
          <p:nvPr>
            <p:ph idx="1"/>
          </p:nvPr>
        </p:nvSpPr>
        <p:spPr>
          <a:xfrm>
            <a:off x="6175178" y="2390762"/>
            <a:ext cx="5645465" cy="2882256"/>
          </a:xfrm>
        </p:spPr>
        <p:txBody>
          <a:bodyPr/>
          <a:lstStyle/>
          <a:p>
            <a:r>
              <a:rPr lang="en-US" altLang="en-US" dirty="0"/>
              <a:t>What leadership tools and strategies were used by </a:t>
            </a:r>
            <a:br>
              <a:rPr lang="en-US" altLang="en-US" dirty="0"/>
            </a:br>
            <a:r>
              <a:rPr lang="en-US" altLang="en-US" dirty="0"/>
              <a:t>Drs. Dean and Upton?</a:t>
            </a:r>
          </a:p>
          <a:p>
            <a:r>
              <a:rPr lang="en-US" altLang="en-US" dirty="0"/>
              <a:t>How did the nurses demonstrate leadership?</a:t>
            </a:r>
            <a:endParaRPr lang="en-US" dirty="0"/>
          </a:p>
        </p:txBody>
      </p:sp>
      <p:sp>
        <p:nvSpPr>
          <p:cNvPr id="3" name="Slide Number Placeholder 2">
            <a:extLst>
              <a:ext uri="{FF2B5EF4-FFF2-40B4-BE49-F238E27FC236}">
                <a16:creationId xmlns:a16="http://schemas.microsoft.com/office/drawing/2014/main" id="{1B5BF253-2981-D66C-D860-9AD730841E10}"/>
              </a:ext>
            </a:extLst>
          </p:cNvPr>
          <p:cNvSpPr>
            <a:spLocks noGrp="1"/>
          </p:cNvSpPr>
          <p:nvPr>
            <p:ph type="sldNum" sz="quarter" idx="12"/>
          </p:nvPr>
        </p:nvSpPr>
        <p:spPr/>
        <p:txBody>
          <a:bodyPr/>
          <a:lstStyle/>
          <a:p>
            <a:fld id="{BD86DBAA-8A94-4408-9D41-1BFB53B4CF7F}" type="slidenum">
              <a:rPr lang="en-US" smtClean="0"/>
              <a:pPr/>
              <a:t>36</a:t>
            </a:fld>
            <a:endParaRPr lang="en-US" dirty="0"/>
          </a:p>
        </p:txBody>
      </p:sp>
    </p:spTree>
    <p:extLst>
      <p:ext uri="{BB962C8B-B14F-4D97-AF65-F5344CB8AC3E}">
        <p14:creationId xmlns:p14="http://schemas.microsoft.com/office/powerpoint/2010/main" val="823584240"/>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Grp="1" noChangeArrowheads="1"/>
          </p:cNvSpPr>
          <p:nvPr>
            <p:ph type="title"/>
          </p:nvPr>
        </p:nvSpPr>
        <p:spPr/>
        <p:txBody>
          <a:bodyPr/>
          <a:lstStyle/>
          <a:p>
            <a:r>
              <a:rPr lang="en-US" altLang="en-US" dirty="0"/>
              <a:t>Tools and Strategies Summary</a:t>
            </a:r>
          </a:p>
        </p:txBody>
      </p:sp>
      <p:sp>
        <p:nvSpPr>
          <p:cNvPr id="2" name="Text Box 18">
            <a:extLst>
              <a:ext uri="{FF2B5EF4-FFF2-40B4-BE49-F238E27FC236}">
                <a16:creationId xmlns:a16="http://schemas.microsoft.com/office/drawing/2014/main" id="{D22316ED-D6CA-B1A2-A2F5-F6ED10CCF552}"/>
              </a:ext>
              <a:ext uri="{C183D7F6-B498-43B3-948B-1728B52AA6E4}">
                <adec:decorative xmlns:adec="http://schemas.microsoft.com/office/drawing/2017/decorative" val="1"/>
              </a:ext>
            </a:extLst>
          </p:cNvPr>
          <p:cNvSpPr txBox="1">
            <a:spLocks noChangeArrowheads="1"/>
          </p:cNvSpPr>
          <p:nvPr/>
        </p:nvSpPr>
        <p:spPr bwMode="auto">
          <a:xfrm>
            <a:off x="9493300" y="218318"/>
            <a:ext cx="2016395"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spcBef>
                <a:spcPct val="50000"/>
              </a:spcBef>
            </a:pPr>
            <a:r>
              <a:rPr lang="en-US" altLang="en-US" sz="2600" b="1" dirty="0">
                <a:solidFill>
                  <a:schemeClr val="bg1"/>
                </a:solidFill>
              </a:rPr>
              <a:t>Team Leadership</a:t>
            </a:r>
          </a:p>
        </p:txBody>
      </p:sp>
      <p:sp>
        <p:nvSpPr>
          <p:cNvPr id="3" name="Slide Number Placeholder 2">
            <a:extLst>
              <a:ext uri="{FF2B5EF4-FFF2-40B4-BE49-F238E27FC236}">
                <a16:creationId xmlns:a16="http://schemas.microsoft.com/office/drawing/2014/main" id="{9884787B-8DDE-DAC3-2FEE-6EAA1F231270}"/>
              </a:ext>
            </a:extLst>
          </p:cNvPr>
          <p:cNvSpPr>
            <a:spLocks noGrp="1"/>
          </p:cNvSpPr>
          <p:nvPr>
            <p:ph type="sldNum" sz="quarter" idx="12"/>
          </p:nvPr>
        </p:nvSpPr>
        <p:spPr/>
        <p:txBody>
          <a:bodyPr/>
          <a:lstStyle/>
          <a:p>
            <a:fld id="{BD86DBAA-8A94-4408-9D41-1BFB53B4CF7F}" type="slidenum">
              <a:rPr lang="en-US" smtClean="0"/>
              <a:pPr/>
              <a:t>37</a:t>
            </a:fld>
            <a:endParaRPr lang="en-US" dirty="0"/>
          </a:p>
        </p:txBody>
      </p:sp>
      <p:pic>
        <p:nvPicPr>
          <p:cNvPr id="8" name="Picture 7" descr="Table&#10;&#10;Description automatically generated with medium confidence">
            <a:extLst>
              <a:ext uri="{FF2B5EF4-FFF2-40B4-BE49-F238E27FC236}">
                <a16:creationId xmlns:a16="http://schemas.microsoft.com/office/drawing/2014/main" id="{FE8DA1DD-F8DC-2C4E-20BE-EBF1590177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64764" y="1946553"/>
            <a:ext cx="6062472" cy="4160520"/>
          </a:xfrm>
          <a:prstGeom prst="rect">
            <a:avLst/>
          </a:prstGeom>
        </p:spPr>
      </p:pic>
    </p:spTree>
    <p:extLst>
      <p:ext uri="{BB962C8B-B14F-4D97-AF65-F5344CB8AC3E}">
        <p14:creationId xmlns:p14="http://schemas.microsoft.com/office/powerpoint/2010/main" val="32033425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noChangeArrowheads="1"/>
          </p:cNvSpPr>
          <p:nvPr>
            <p:ph type="title"/>
          </p:nvPr>
        </p:nvSpPr>
        <p:spPr/>
        <p:txBody>
          <a:bodyPr/>
          <a:lstStyle/>
          <a:p>
            <a:r>
              <a:rPr lang="en-US" altLang="en-US" dirty="0"/>
              <a:t>Applying TeamSTEPPS Exercise</a:t>
            </a:r>
          </a:p>
        </p:txBody>
      </p:sp>
      <p:sp>
        <p:nvSpPr>
          <p:cNvPr id="2" name="Text Box 18">
            <a:extLst>
              <a:ext uri="{FF2B5EF4-FFF2-40B4-BE49-F238E27FC236}">
                <a16:creationId xmlns:a16="http://schemas.microsoft.com/office/drawing/2014/main" id="{12CA9EF2-22FA-70AA-D2D1-519BDD6C28DB}"/>
              </a:ext>
              <a:ext uri="{C183D7F6-B498-43B3-948B-1728B52AA6E4}">
                <adec:decorative xmlns:adec="http://schemas.microsoft.com/office/drawing/2017/decorative" val="1"/>
              </a:ext>
            </a:extLst>
          </p:cNvPr>
          <p:cNvSpPr txBox="1">
            <a:spLocks noChangeArrowheads="1"/>
          </p:cNvSpPr>
          <p:nvPr/>
        </p:nvSpPr>
        <p:spPr bwMode="auto">
          <a:xfrm>
            <a:off x="9493300" y="218318"/>
            <a:ext cx="2016395"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spcBef>
                <a:spcPct val="50000"/>
              </a:spcBef>
            </a:pPr>
            <a:r>
              <a:rPr lang="en-US" altLang="en-US" sz="2600" b="1" dirty="0">
                <a:solidFill>
                  <a:schemeClr val="bg1"/>
                </a:solidFill>
              </a:rPr>
              <a:t>Team Leadership</a:t>
            </a:r>
          </a:p>
        </p:txBody>
      </p:sp>
      <p:sp>
        <p:nvSpPr>
          <p:cNvPr id="23556" name="Rectangle 3"/>
          <p:cNvSpPr>
            <a:spLocks noGrp="1" noChangeArrowheads="1"/>
          </p:cNvSpPr>
          <p:nvPr>
            <p:ph type="body" idx="1"/>
          </p:nvPr>
        </p:nvSpPr>
        <p:spPr>
          <a:xfrm>
            <a:off x="398362" y="1890711"/>
            <a:ext cx="11412233" cy="4602164"/>
          </a:xfrm>
        </p:spPr>
        <p:txBody>
          <a:bodyPr/>
          <a:lstStyle/>
          <a:p>
            <a:pPr marL="514350" indent="-514350">
              <a:buFont typeface="+mj-lt"/>
              <a:buAutoNum type="arabicPeriod"/>
            </a:pPr>
            <a:r>
              <a:rPr lang="en-US" dirty="0"/>
              <a:t>Who is the designated leader on the team that is at the center of your TeamSTEPPS implementation?</a:t>
            </a:r>
          </a:p>
          <a:p>
            <a:pPr marL="514350" indent="-514350">
              <a:buFont typeface="+mj-lt"/>
              <a:buAutoNum type="arabicPeriod"/>
            </a:pPr>
            <a:r>
              <a:rPr lang="en-US" dirty="0"/>
              <a:t>Do </a:t>
            </a:r>
            <a:r>
              <a:rPr lang="en-US"/>
              <a:t>you have </a:t>
            </a:r>
            <a:r>
              <a:rPr lang="en-US" dirty="0"/>
              <a:t>teamwork issues that this leader must work with you to address?</a:t>
            </a:r>
          </a:p>
          <a:p>
            <a:pPr marL="514350" indent="-514350">
              <a:buFont typeface="+mj-lt"/>
              <a:buAutoNum type="arabicPeriod"/>
            </a:pPr>
            <a:r>
              <a:rPr lang="en-US" dirty="0"/>
              <a:t>If so, what are the issues and can any of the tools or strategies learned in this module be used to address them?</a:t>
            </a:r>
          </a:p>
        </p:txBody>
      </p:sp>
      <p:pic>
        <p:nvPicPr>
          <p:cNvPr id="4" name="Picture 3">
            <a:extLst>
              <a:ext uri="{FF2B5EF4-FFF2-40B4-BE49-F238E27FC236}">
                <a16:creationId xmlns:a16="http://schemas.microsoft.com/office/drawing/2014/main" id="{D4DA28DE-45A8-2EA8-91AE-9EBBD6EF2706}"/>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74296" y="4343400"/>
            <a:ext cx="1836299" cy="1836299"/>
          </a:xfrm>
          <a:prstGeom prst="rect">
            <a:avLst/>
          </a:prstGeom>
        </p:spPr>
      </p:pic>
      <p:sp>
        <p:nvSpPr>
          <p:cNvPr id="3" name="Slide Number Placeholder 2">
            <a:extLst>
              <a:ext uri="{FF2B5EF4-FFF2-40B4-BE49-F238E27FC236}">
                <a16:creationId xmlns:a16="http://schemas.microsoft.com/office/drawing/2014/main" id="{7B6C4EAA-3BA4-60D7-66D7-868758A61872}"/>
              </a:ext>
            </a:extLst>
          </p:cNvPr>
          <p:cNvSpPr>
            <a:spLocks noGrp="1"/>
          </p:cNvSpPr>
          <p:nvPr>
            <p:ph type="sldNum" sz="quarter" idx="12"/>
          </p:nvPr>
        </p:nvSpPr>
        <p:spPr/>
        <p:txBody>
          <a:bodyPr/>
          <a:lstStyle/>
          <a:p>
            <a:fld id="{BD86DBAA-8A94-4408-9D41-1BFB53B4CF7F}" type="slidenum">
              <a:rPr lang="en-US" smtClean="0"/>
              <a:pPr/>
              <a:t>38</a:t>
            </a:fld>
            <a:endParaRPr lang="en-US" dirty="0"/>
          </a:p>
        </p:txBody>
      </p:sp>
    </p:spTree>
    <p:extLst>
      <p:ext uri="{BB962C8B-B14F-4D97-AF65-F5344CB8AC3E}">
        <p14:creationId xmlns:p14="http://schemas.microsoft.com/office/powerpoint/2010/main" val="16278904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29C4EE30-FEE2-52F0-EAC6-E0F3F7B0D038}"/>
              </a:ext>
            </a:extLst>
          </p:cNvPr>
          <p:cNvSpPr>
            <a:spLocks noGrp="1"/>
          </p:cNvSpPr>
          <p:nvPr>
            <p:ph type="title"/>
          </p:nvPr>
        </p:nvSpPr>
        <p:spPr/>
        <p:txBody>
          <a:bodyPr/>
          <a:lstStyle/>
          <a:p>
            <a:r>
              <a:rPr lang="en-US" dirty="0"/>
              <a:t>Team Structure</a:t>
            </a:r>
          </a:p>
        </p:txBody>
      </p:sp>
      <p:sp>
        <p:nvSpPr>
          <p:cNvPr id="5" name="Content Placeholder 4"/>
          <p:cNvSpPr>
            <a:spLocks noGrp="1"/>
          </p:cNvSpPr>
          <p:nvPr>
            <p:ph idx="1"/>
          </p:nvPr>
        </p:nvSpPr>
        <p:spPr>
          <a:xfrm>
            <a:off x="398363" y="1890711"/>
            <a:ext cx="6800106" cy="4602164"/>
          </a:xfrm>
        </p:spPr>
        <p:txBody>
          <a:bodyPr/>
          <a:lstStyle/>
          <a:p>
            <a:r>
              <a:rPr lang="en-US" dirty="0"/>
              <a:t>Teamwork cannot occur in the absence of a clearly defined team. </a:t>
            </a:r>
          </a:p>
          <a:p>
            <a:r>
              <a:rPr lang="en-US" dirty="0"/>
              <a:t>Understanding a team’s structure and how multiple teams interact is critical for implementation planning.</a:t>
            </a:r>
          </a:p>
          <a:p>
            <a:pPr lvl="1"/>
            <a:endParaRPr lang="en-US" dirty="0"/>
          </a:p>
        </p:txBody>
      </p:sp>
      <p:sp>
        <p:nvSpPr>
          <p:cNvPr id="2" name="Text Box 18">
            <a:extLst>
              <a:ext uri="{FF2B5EF4-FFF2-40B4-BE49-F238E27FC236}">
                <a16:creationId xmlns:a16="http://schemas.microsoft.com/office/drawing/2014/main" id="{AB4C08C5-85A0-4EAB-9D82-02FB913FD205}"/>
              </a:ext>
              <a:ext uri="{C183D7F6-B498-43B3-948B-1728B52AA6E4}">
                <adec:decorative xmlns:adec="http://schemas.microsoft.com/office/drawing/2017/decorative" val="1"/>
              </a:ext>
            </a:extLst>
          </p:cNvPr>
          <p:cNvSpPr txBox="1">
            <a:spLocks noChangeArrowheads="1"/>
          </p:cNvSpPr>
          <p:nvPr/>
        </p:nvSpPr>
        <p:spPr bwMode="auto">
          <a:xfrm>
            <a:off x="9493300" y="218318"/>
            <a:ext cx="2016395"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spcBef>
                <a:spcPct val="50000"/>
              </a:spcBef>
            </a:pPr>
            <a:r>
              <a:rPr lang="en-US" altLang="en-US" sz="2600" b="1" dirty="0">
                <a:solidFill>
                  <a:schemeClr val="bg1"/>
                </a:solidFill>
              </a:rPr>
              <a:t>Team Leadership</a:t>
            </a:r>
          </a:p>
        </p:txBody>
      </p:sp>
      <p:pic>
        <p:nvPicPr>
          <p:cNvPr id="4" name="Picture 3" descr="Safe, efficient, and patient-centered care is at the center of the TeamSTEPPs framework. It is created through effective team communication, team leadership, situation monitoring, and mutual support. ">
            <a:extLst>
              <a:ext uri="{FF2B5EF4-FFF2-40B4-BE49-F238E27FC236}">
                <a16:creationId xmlns:a16="http://schemas.microsoft.com/office/drawing/2014/main" id="{BC258695-0884-0964-8BBB-EE1CFD6377D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7561775" y="1965960"/>
            <a:ext cx="4248820" cy="4200505"/>
          </a:xfrm>
          <a:prstGeom prst="rect">
            <a:avLst/>
          </a:prstGeom>
        </p:spPr>
      </p:pic>
      <p:sp>
        <p:nvSpPr>
          <p:cNvPr id="13" name="Slide Number Placeholder 12">
            <a:extLst>
              <a:ext uri="{FF2B5EF4-FFF2-40B4-BE49-F238E27FC236}">
                <a16:creationId xmlns:a16="http://schemas.microsoft.com/office/drawing/2014/main" id="{99C2A08F-FE4A-3923-CE64-ED94B8EC89FE}"/>
              </a:ext>
            </a:extLst>
          </p:cNvPr>
          <p:cNvSpPr>
            <a:spLocks noGrp="1"/>
          </p:cNvSpPr>
          <p:nvPr>
            <p:ph type="sldNum" sz="quarter" idx="12"/>
          </p:nvPr>
        </p:nvSpPr>
        <p:spPr/>
        <p:txBody>
          <a:bodyPr/>
          <a:lstStyle/>
          <a:p>
            <a:fld id="{BD86DBAA-8A94-4408-9D41-1BFB53B4CF7F}" type="slidenum">
              <a:rPr lang="en-US" smtClean="0"/>
              <a:pPr/>
              <a:t>4</a:t>
            </a:fld>
            <a:endParaRPr lang="en-US" dirty="0"/>
          </a:p>
        </p:txBody>
      </p:sp>
    </p:spTree>
    <p:extLst>
      <p:ext uri="{BB962C8B-B14F-4D97-AF65-F5344CB8AC3E}">
        <p14:creationId xmlns:p14="http://schemas.microsoft.com/office/powerpoint/2010/main" val="1111545352"/>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Rectangle 5"/>
          <p:cNvSpPr>
            <a:spLocks noGrp="1" noChangeArrowheads="1"/>
          </p:cNvSpPr>
          <p:nvPr>
            <p:ph type="title"/>
          </p:nvPr>
        </p:nvSpPr>
        <p:spPr/>
        <p:txBody>
          <a:bodyPr/>
          <a:lstStyle/>
          <a:p>
            <a:r>
              <a:rPr lang="en-US" altLang="en-US" dirty="0"/>
              <a:t>What Defines a Team?</a:t>
            </a:r>
          </a:p>
        </p:txBody>
      </p:sp>
      <p:sp>
        <p:nvSpPr>
          <p:cNvPr id="2" name="Text Box 18">
            <a:extLst>
              <a:ext uri="{FF2B5EF4-FFF2-40B4-BE49-F238E27FC236}">
                <a16:creationId xmlns:a16="http://schemas.microsoft.com/office/drawing/2014/main" id="{3A0BEEA8-851B-6044-F49E-AAFD68C79B69}"/>
              </a:ext>
              <a:ext uri="{C183D7F6-B498-43B3-948B-1728B52AA6E4}">
                <adec:decorative xmlns:adec="http://schemas.microsoft.com/office/drawing/2017/decorative" val="1"/>
              </a:ext>
            </a:extLst>
          </p:cNvPr>
          <p:cNvSpPr txBox="1">
            <a:spLocks noChangeArrowheads="1"/>
          </p:cNvSpPr>
          <p:nvPr/>
        </p:nvSpPr>
        <p:spPr bwMode="auto">
          <a:xfrm>
            <a:off x="9493300" y="218318"/>
            <a:ext cx="2016395"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spcBef>
                <a:spcPct val="50000"/>
              </a:spcBef>
            </a:pPr>
            <a:r>
              <a:rPr lang="en-US" altLang="en-US" sz="2600" b="1" dirty="0">
                <a:solidFill>
                  <a:schemeClr val="bg1"/>
                </a:solidFill>
              </a:rPr>
              <a:t>Team Leadership</a:t>
            </a:r>
          </a:p>
        </p:txBody>
      </p:sp>
      <p:sp>
        <p:nvSpPr>
          <p:cNvPr id="7172" name="Rectangle 4"/>
          <p:cNvSpPr>
            <a:spLocks noGrp="1" noChangeArrowheads="1"/>
          </p:cNvSpPr>
          <p:nvPr>
            <p:ph type="body" idx="1"/>
          </p:nvPr>
        </p:nvSpPr>
        <p:spPr>
          <a:xfrm>
            <a:off x="398362" y="1890711"/>
            <a:ext cx="11412233" cy="4602164"/>
          </a:xfrm>
        </p:spPr>
        <p:txBody>
          <a:bodyPr/>
          <a:lstStyle/>
          <a:p>
            <a:r>
              <a:rPr lang="en-US" altLang="en-US" dirty="0"/>
              <a:t>Two or more people who interact dynamically, interdependently, and adaptively toward a common and valued goal, have specific roles or functions, and have a time-limited membership</a:t>
            </a:r>
          </a:p>
          <a:p>
            <a:r>
              <a:rPr lang="en-US" altLang="en-US" dirty="0"/>
              <a:t>Teams can be:</a:t>
            </a:r>
          </a:p>
          <a:p>
            <a:pPr lvl="1"/>
            <a:r>
              <a:rPr lang="en-US" altLang="en-US" dirty="0"/>
              <a:t>In-person or virtual.</a:t>
            </a:r>
          </a:p>
          <a:p>
            <a:pPr lvl="1"/>
            <a:r>
              <a:rPr lang="en-US" altLang="en-US" dirty="0"/>
              <a:t>Temporary or permanent.</a:t>
            </a:r>
          </a:p>
          <a:p>
            <a:pPr lvl="1"/>
            <a:r>
              <a:rPr lang="en-US" altLang="en-US" dirty="0"/>
              <a:t>Frequently changing due to staff schedules </a:t>
            </a:r>
            <a:br>
              <a:rPr lang="en-US" altLang="en-US" dirty="0"/>
            </a:br>
            <a:r>
              <a:rPr lang="en-US" altLang="en-US" dirty="0"/>
              <a:t>and assignments.</a:t>
            </a:r>
          </a:p>
          <a:p>
            <a:endParaRPr lang="en-US" altLang="en-US" dirty="0"/>
          </a:p>
          <a:p>
            <a:endParaRPr lang="en-US" altLang="en-US" dirty="0"/>
          </a:p>
          <a:p>
            <a:endParaRPr lang="en-US" altLang="en-US" dirty="0"/>
          </a:p>
          <a:p>
            <a:endParaRPr lang="en-US" altLang="en-US" dirty="0"/>
          </a:p>
          <a:p>
            <a:endParaRPr lang="en-US" altLang="en-US" dirty="0"/>
          </a:p>
        </p:txBody>
      </p:sp>
      <p:sp>
        <p:nvSpPr>
          <p:cNvPr id="12" name="Slide Number Placeholder 11">
            <a:extLst>
              <a:ext uri="{FF2B5EF4-FFF2-40B4-BE49-F238E27FC236}">
                <a16:creationId xmlns:a16="http://schemas.microsoft.com/office/drawing/2014/main" id="{4DB2E5BF-93A8-A2FC-7EE7-823C85AF9415}"/>
              </a:ext>
            </a:extLst>
          </p:cNvPr>
          <p:cNvSpPr>
            <a:spLocks noGrp="1"/>
          </p:cNvSpPr>
          <p:nvPr>
            <p:ph type="sldNum" sz="quarter" idx="12"/>
          </p:nvPr>
        </p:nvSpPr>
        <p:spPr/>
        <p:txBody>
          <a:bodyPr/>
          <a:lstStyle/>
          <a:p>
            <a:fld id="{BD86DBAA-8A94-4408-9D41-1BFB53B4CF7F}" type="slidenum">
              <a:rPr lang="en-US" smtClean="0"/>
              <a:pPr/>
              <a:t>5</a:t>
            </a:fld>
            <a:endParaRPr lang="en-US" dirty="0"/>
          </a:p>
        </p:txBody>
      </p:sp>
    </p:spTree>
    <p:extLst>
      <p:ext uri="{BB962C8B-B14F-4D97-AF65-F5344CB8AC3E}">
        <p14:creationId xmlns:p14="http://schemas.microsoft.com/office/powerpoint/2010/main" val="1907351131"/>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Rectangle 5"/>
          <p:cNvSpPr>
            <a:spLocks noGrp="1" noChangeArrowheads="1"/>
          </p:cNvSpPr>
          <p:nvPr>
            <p:ph type="title"/>
          </p:nvPr>
        </p:nvSpPr>
        <p:spPr/>
        <p:txBody>
          <a:bodyPr/>
          <a:lstStyle/>
          <a:p>
            <a:r>
              <a:rPr lang="en-US" altLang="en-US" dirty="0"/>
              <a:t>Team Exercise</a:t>
            </a:r>
          </a:p>
        </p:txBody>
      </p:sp>
      <p:sp>
        <p:nvSpPr>
          <p:cNvPr id="3" name="Text Box 18">
            <a:extLst>
              <a:ext uri="{FF2B5EF4-FFF2-40B4-BE49-F238E27FC236}">
                <a16:creationId xmlns:a16="http://schemas.microsoft.com/office/drawing/2014/main" id="{9D05E2A3-61E4-7083-A051-315C109523EF}"/>
              </a:ext>
              <a:ext uri="{C183D7F6-B498-43B3-948B-1728B52AA6E4}">
                <adec:decorative xmlns:adec="http://schemas.microsoft.com/office/drawing/2017/decorative" val="1"/>
              </a:ext>
            </a:extLst>
          </p:cNvPr>
          <p:cNvSpPr txBox="1">
            <a:spLocks noChangeArrowheads="1"/>
          </p:cNvSpPr>
          <p:nvPr/>
        </p:nvSpPr>
        <p:spPr bwMode="auto">
          <a:xfrm>
            <a:off x="9493300" y="218318"/>
            <a:ext cx="2016395"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spcBef>
                <a:spcPct val="50000"/>
              </a:spcBef>
            </a:pPr>
            <a:r>
              <a:rPr lang="en-US" altLang="en-US" sz="2600" b="1" dirty="0">
                <a:solidFill>
                  <a:schemeClr val="bg1"/>
                </a:solidFill>
              </a:rPr>
              <a:t>Team Leadership</a:t>
            </a:r>
          </a:p>
        </p:txBody>
      </p:sp>
      <p:sp>
        <p:nvSpPr>
          <p:cNvPr id="7172" name="Rectangle 4"/>
          <p:cNvSpPr>
            <a:spLocks noGrp="1" noChangeArrowheads="1"/>
          </p:cNvSpPr>
          <p:nvPr>
            <p:ph type="body" idx="1"/>
          </p:nvPr>
        </p:nvSpPr>
        <p:spPr>
          <a:xfrm>
            <a:off x="398362" y="1890711"/>
            <a:ext cx="11412233" cy="4602164"/>
          </a:xfrm>
        </p:spPr>
        <p:txBody>
          <a:bodyPr/>
          <a:lstStyle/>
          <a:p>
            <a:r>
              <a:rPr lang="en-US" altLang="en-US" dirty="0"/>
              <a:t>Identify a patient type that you frequently support.</a:t>
            </a:r>
          </a:p>
          <a:p>
            <a:r>
              <a:rPr lang="en-US" altLang="en-US" dirty="0"/>
              <a:t>List all the people (names or positions) responsible for directly or indirectly supporting the care of this patient.</a:t>
            </a:r>
          </a:p>
          <a:p>
            <a:r>
              <a:rPr lang="en-US" altLang="en-US" dirty="0"/>
              <a:t>Are they all on one team or parts of separate teams supporting the patient?</a:t>
            </a:r>
          </a:p>
          <a:p>
            <a:r>
              <a:rPr lang="en-US" altLang="en-US" dirty="0"/>
              <a:t>Report out on your conclusions.</a:t>
            </a:r>
          </a:p>
          <a:p>
            <a:endParaRPr lang="en-US" altLang="en-US" dirty="0"/>
          </a:p>
          <a:p>
            <a:endParaRPr lang="en-US" altLang="en-US" dirty="0"/>
          </a:p>
          <a:p>
            <a:endParaRPr lang="en-US" altLang="en-US" dirty="0"/>
          </a:p>
        </p:txBody>
      </p:sp>
      <p:pic>
        <p:nvPicPr>
          <p:cNvPr id="2" name="Picture 1">
            <a:extLst>
              <a:ext uri="{FF2B5EF4-FFF2-40B4-BE49-F238E27FC236}">
                <a16:creationId xmlns:a16="http://schemas.microsoft.com/office/drawing/2014/main" id="{762ACCA4-890C-F043-7C27-026C20E21B83}"/>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72651" y="4343400"/>
            <a:ext cx="1837944" cy="1837944"/>
          </a:xfrm>
          <a:prstGeom prst="rect">
            <a:avLst/>
          </a:prstGeom>
        </p:spPr>
      </p:pic>
      <p:sp>
        <p:nvSpPr>
          <p:cNvPr id="13" name="Slide Number Placeholder 12">
            <a:extLst>
              <a:ext uri="{FF2B5EF4-FFF2-40B4-BE49-F238E27FC236}">
                <a16:creationId xmlns:a16="http://schemas.microsoft.com/office/drawing/2014/main" id="{E37FD147-3F51-91E3-0DA2-BB39FAE7E359}"/>
              </a:ext>
            </a:extLst>
          </p:cNvPr>
          <p:cNvSpPr>
            <a:spLocks noGrp="1"/>
          </p:cNvSpPr>
          <p:nvPr>
            <p:ph type="sldNum" sz="quarter" idx="12"/>
          </p:nvPr>
        </p:nvSpPr>
        <p:spPr/>
        <p:txBody>
          <a:bodyPr/>
          <a:lstStyle/>
          <a:p>
            <a:fld id="{BD86DBAA-8A94-4408-9D41-1BFB53B4CF7F}" type="slidenum">
              <a:rPr lang="en-US" smtClean="0"/>
              <a:pPr/>
              <a:t>6</a:t>
            </a:fld>
            <a:endParaRPr lang="en-US" dirty="0"/>
          </a:p>
        </p:txBody>
      </p:sp>
    </p:spTree>
    <p:extLst>
      <p:ext uri="{BB962C8B-B14F-4D97-AF65-F5344CB8AC3E}">
        <p14:creationId xmlns:p14="http://schemas.microsoft.com/office/powerpoint/2010/main" val="138127097"/>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6"/>
          <p:cNvSpPr>
            <a:spLocks noGrp="1" noChangeArrowheads="1"/>
          </p:cNvSpPr>
          <p:nvPr>
            <p:ph type="title"/>
          </p:nvPr>
        </p:nvSpPr>
        <p:spPr/>
        <p:txBody>
          <a:bodyPr/>
          <a:lstStyle/>
          <a:p>
            <a:r>
              <a:rPr lang="en-US" altLang="en-US" dirty="0"/>
              <a:t>Partnering With the Patient</a:t>
            </a:r>
          </a:p>
        </p:txBody>
      </p:sp>
      <p:sp>
        <p:nvSpPr>
          <p:cNvPr id="2" name="Text Box 18">
            <a:extLst>
              <a:ext uri="{FF2B5EF4-FFF2-40B4-BE49-F238E27FC236}">
                <a16:creationId xmlns:a16="http://schemas.microsoft.com/office/drawing/2014/main" id="{3E018049-B51C-A71A-FD30-75AD14DE13B4}"/>
              </a:ext>
              <a:ext uri="{C183D7F6-B498-43B3-948B-1728B52AA6E4}">
                <adec:decorative xmlns:adec="http://schemas.microsoft.com/office/drawing/2017/decorative" val="1"/>
              </a:ext>
            </a:extLst>
          </p:cNvPr>
          <p:cNvSpPr txBox="1">
            <a:spLocks noChangeArrowheads="1"/>
          </p:cNvSpPr>
          <p:nvPr/>
        </p:nvSpPr>
        <p:spPr bwMode="auto">
          <a:xfrm>
            <a:off x="9493300" y="218318"/>
            <a:ext cx="2016395"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spcBef>
                <a:spcPct val="50000"/>
              </a:spcBef>
            </a:pPr>
            <a:r>
              <a:rPr lang="en-US" altLang="en-US" sz="2600" b="1" dirty="0">
                <a:solidFill>
                  <a:schemeClr val="bg1"/>
                </a:solidFill>
              </a:rPr>
              <a:t>Team Leadership</a:t>
            </a:r>
          </a:p>
        </p:txBody>
      </p:sp>
      <p:sp>
        <p:nvSpPr>
          <p:cNvPr id="9220" name="Rectangle 7"/>
          <p:cNvSpPr>
            <a:spLocks noGrp="1" noChangeArrowheads="1"/>
          </p:cNvSpPr>
          <p:nvPr>
            <p:ph type="body" idx="1"/>
          </p:nvPr>
        </p:nvSpPr>
        <p:spPr/>
        <p:txBody>
          <a:bodyPr/>
          <a:lstStyle/>
          <a:p>
            <a:r>
              <a:rPr lang="en-US" altLang="en-US" dirty="0"/>
              <a:t>Patients are members of the core team; a family caregiver may also be.</a:t>
            </a:r>
          </a:p>
          <a:p>
            <a:r>
              <a:rPr lang="en-US" altLang="en-US" dirty="0"/>
              <a:t>Strategies for involving patients and family caregivers in teams:</a:t>
            </a:r>
          </a:p>
          <a:p>
            <a:pPr lvl="1"/>
            <a:r>
              <a:rPr lang="en-US" altLang="en-US" dirty="0"/>
              <a:t>Include patients in bedside rounds.</a:t>
            </a:r>
          </a:p>
          <a:p>
            <a:pPr lvl="1"/>
            <a:r>
              <a:rPr lang="en-US" altLang="en-US" dirty="0"/>
              <a:t>Conduct handoffs at the patient’s bedside.</a:t>
            </a:r>
          </a:p>
          <a:p>
            <a:pPr lvl="1"/>
            <a:r>
              <a:rPr lang="en-US" altLang="en-US" dirty="0"/>
              <a:t>Provide patients and family caregivers with tools for communicating with their care team (e.g., phone numbers, email, patient portal).</a:t>
            </a:r>
          </a:p>
          <a:p>
            <a:pPr lvl="1"/>
            <a:r>
              <a:rPr lang="en-US" altLang="en-US" dirty="0"/>
              <a:t>Involve patients on key committees.</a:t>
            </a:r>
          </a:p>
          <a:p>
            <a:pPr lvl="1"/>
            <a:r>
              <a:rPr lang="en-US" altLang="en-US" dirty="0"/>
              <a:t>Actively encourage patient and family caregiver participation.</a:t>
            </a:r>
          </a:p>
        </p:txBody>
      </p:sp>
      <p:sp>
        <p:nvSpPr>
          <p:cNvPr id="10" name="Slide Number Placeholder 9">
            <a:extLst>
              <a:ext uri="{FF2B5EF4-FFF2-40B4-BE49-F238E27FC236}">
                <a16:creationId xmlns:a16="http://schemas.microsoft.com/office/drawing/2014/main" id="{B76A5041-8EC5-4913-4CE7-FD80844FF6FC}"/>
              </a:ext>
            </a:extLst>
          </p:cNvPr>
          <p:cNvSpPr>
            <a:spLocks noGrp="1"/>
          </p:cNvSpPr>
          <p:nvPr>
            <p:ph type="sldNum" sz="quarter" idx="12"/>
          </p:nvPr>
        </p:nvSpPr>
        <p:spPr/>
        <p:txBody>
          <a:bodyPr/>
          <a:lstStyle/>
          <a:p>
            <a:fld id="{BD86DBAA-8A94-4408-9D41-1BFB53B4CF7F}" type="slidenum">
              <a:rPr lang="en-US" smtClean="0"/>
              <a:pPr/>
              <a:t>7</a:t>
            </a:fld>
            <a:endParaRPr lang="en-US" dirty="0"/>
          </a:p>
        </p:txBody>
      </p:sp>
    </p:spTree>
    <p:extLst>
      <p:ext uri="{BB962C8B-B14F-4D97-AF65-F5344CB8AC3E}">
        <p14:creationId xmlns:p14="http://schemas.microsoft.com/office/powerpoint/2010/main" val="17429179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6"/>
          <p:cNvSpPr>
            <a:spLocks noGrp="1" noChangeArrowheads="1"/>
          </p:cNvSpPr>
          <p:nvPr>
            <p:ph type="title"/>
          </p:nvPr>
        </p:nvSpPr>
        <p:spPr/>
        <p:txBody>
          <a:bodyPr>
            <a:normAutofit/>
          </a:bodyPr>
          <a:lstStyle/>
          <a:p>
            <a:r>
              <a:rPr lang="en-US" altLang="en-US" sz="4200" dirty="0"/>
              <a:t>How Teams Can Foster Patient </a:t>
            </a:r>
            <a:br>
              <a:rPr lang="en-US" altLang="en-US" sz="4200" dirty="0"/>
            </a:br>
            <a:r>
              <a:rPr lang="en-US" altLang="en-US" sz="4200" dirty="0"/>
              <a:t>and Family Caregiver Involvement </a:t>
            </a:r>
          </a:p>
        </p:txBody>
      </p:sp>
      <p:sp>
        <p:nvSpPr>
          <p:cNvPr id="2" name="Text Box 18">
            <a:extLst>
              <a:ext uri="{FF2B5EF4-FFF2-40B4-BE49-F238E27FC236}">
                <a16:creationId xmlns:a16="http://schemas.microsoft.com/office/drawing/2014/main" id="{E4EDBF0D-AA25-5299-18AB-FC7F0480896E}"/>
              </a:ext>
              <a:ext uri="{C183D7F6-B498-43B3-948B-1728B52AA6E4}">
                <adec:decorative xmlns:adec="http://schemas.microsoft.com/office/drawing/2017/decorative" val="1"/>
              </a:ext>
            </a:extLst>
          </p:cNvPr>
          <p:cNvSpPr txBox="1">
            <a:spLocks noChangeArrowheads="1"/>
          </p:cNvSpPr>
          <p:nvPr/>
        </p:nvSpPr>
        <p:spPr bwMode="auto">
          <a:xfrm>
            <a:off x="9493300" y="218318"/>
            <a:ext cx="2016395"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spcBef>
                <a:spcPct val="50000"/>
              </a:spcBef>
            </a:pPr>
            <a:r>
              <a:rPr lang="en-US" altLang="en-US" sz="2600" b="1" dirty="0">
                <a:solidFill>
                  <a:schemeClr val="bg1"/>
                </a:solidFill>
              </a:rPr>
              <a:t>Team Leadership</a:t>
            </a:r>
          </a:p>
        </p:txBody>
      </p:sp>
      <p:sp>
        <p:nvSpPr>
          <p:cNvPr id="10244" name="Rectangle 7"/>
          <p:cNvSpPr>
            <a:spLocks noGrp="1" noChangeArrowheads="1"/>
          </p:cNvSpPr>
          <p:nvPr>
            <p:ph type="body" idx="1"/>
          </p:nvPr>
        </p:nvSpPr>
        <p:spPr/>
        <p:txBody>
          <a:bodyPr/>
          <a:lstStyle/>
          <a:p>
            <a:r>
              <a:rPr lang="en-US" altLang="en-US" dirty="0"/>
              <a:t>Embrace patients and family caregivers as separate, valuable, and contributing partners:</a:t>
            </a:r>
          </a:p>
          <a:p>
            <a:pPr lvl="1"/>
            <a:r>
              <a:rPr lang="en-US" altLang="en-US" dirty="0"/>
              <a:t>Listen and elicit feedback from both patients and family caregivers.</a:t>
            </a:r>
          </a:p>
          <a:p>
            <a:pPr lvl="1"/>
            <a:r>
              <a:rPr lang="en-US" altLang="en-US" dirty="0"/>
              <a:t>Assess patients’ preference regarding involvement.</a:t>
            </a:r>
          </a:p>
          <a:p>
            <a:pPr lvl="1"/>
            <a:r>
              <a:rPr lang="en-US" altLang="en-US" dirty="0"/>
              <a:t>Ask patients about their concerns.</a:t>
            </a:r>
          </a:p>
          <a:p>
            <a:pPr lvl="1"/>
            <a:r>
              <a:rPr lang="en-US" altLang="en-US" dirty="0"/>
              <a:t>Speak to them in lay terms.</a:t>
            </a:r>
          </a:p>
          <a:p>
            <a:pPr lvl="1"/>
            <a:r>
              <a:rPr lang="en-US" altLang="en-US" dirty="0"/>
              <a:t>Allow time for patients and family caregivers to ask questions.</a:t>
            </a:r>
          </a:p>
          <a:p>
            <a:pPr lvl="1"/>
            <a:r>
              <a:rPr lang="en-US" altLang="en-US" dirty="0"/>
              <a:t>Treat patients and family caregivers as distinct, with different information, preferences, and concerns.</a:t>
            </a:r>
          </a:p>
          <a:p>
            <a:pPr lvl="1"/>
            <a:r>
              <a:rPr lang="en-US" altLang="en-US" dirty="0"/>
              <a:t>Help them access relevant information on a patient portal.</a:t>
            </a:r>
          </a:p>
        </p:txBody>
      </p:sp>
      <p:sp>
        <p:nvSpPr>
          <p:cNvPr id="10" name="Slide Number Placeholder 9">
            <a:extLst>
              <a:ext uri="{FF2B5EF4-FFF2-40B4-BE49-F238E27FC236}">
                <a16:creationId xmlns:a16="http://schemas.microsoft.com/office/drawing/2014/main" id="{9B60E63F-7E1B-F1A1-67EB-59E6B8A13476}"/>
              </a:ext>
            </a:extLst>
          </p:cNvPr>
          <p:cNvSpPr>
            <a:spLocks noGrp="1"/>
          </p:cNvSpPr>
          <p:nvPr>
            <p:ph type="sldNum" sz="quarter" idx="12"/>
          </p:nvPr>
        </p:nvSpPr>
        <p:spPr/>
        <p:txBody>
          <a:bodyPr/>
          <a:lstStyle/>
          <a:p>
            <a:fld id="{BD86DBAA-8A94-4408-9D41-1BFB53B4CF7F}" type="slidenum">
              <a:rPr lang="en-US" smtClean="0"/>
              <a:pPr/>
              <a:t>8</a:t>
            </a:fld>
            <a:endParaRPr lang="en-US" dirty="0"/>
          </a:p>
        </p:txBody>
      </p:sp>
    </p:spTree>
    <p:extLst>
      <p:ext uri="{BB962C8B-B14F-4D97-AF65-F5344CB8AC3E}">
        <p14:creationId xmlns:p14="http://schemas.microsoft.com/office/powerpoint/2010/main" val="38353641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normAutofit/>
          </a:bodyPr>
          <a:lstStyle/>
          <a:p>
            <a:r>
              <a:rPr lang="en-US" altLang="en-US" sz="3900" dirty="0"/>
              <a:t>Patients and Family Caregivers Can</a:t>
            </a:r>
            <a:br>
              <a:rPr lang="en-US" altLang="en-US" sz="3900" dirty="0"/>
            </a:br>
            <a:r>
              <a:rPr lang="en-US" altLang="en-US" sz="3900" dirty="0"/>
              <a:t>Function Effectively in Their Teams by:</a:t>
            </a:r>
          </a:p>
        </p:txBody>
      </p:sp>
      <p:sp>
        <p:nvSpPr>
          <p:cNvPr id="2" name="Text Box 18">
            <a:extLst>
              <a:ext uri="{FF2B5EF4-FFF2-40B4-BE49-F238E27FC236}">
                <a16:creationId xmlns:a16="http://schemas.microsoft.com/office/drawing/2014/main" id="{DE69A966-2957-A652-B2A7-8CCC68A08E8E}"/>
              </a:ext>
              <a:ext uri="{C183D7F6-B498-43B3-948B-1728B52AA6E4}">
                <adec:decorative xmlns:adec="http://schemas.microsoft.com/office/drawing/2017/decorative" val="1"/>
              </a:ext>
            </a:extLst>
          </p:cNvPr>
          <p:cNvSpPr txBox="1">
            <a:spLocks noChangeArrowheads="1"/>
          </p:cNvSpPr>
          <p:nvPr/>
        </p:nvSpPr>
        <p:spPr bwMode="auto">
          <a:xfrm>
            <a:off x="9493300" y="218318"/>
            <a:ext cx="2016395"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spcBef>
                <a:spcPct val="50000"/>
              </a:spcBef>
            </a:pPr>
            <a:r>
              <a:rPr lang="en-US" altLang="en-US" sz="2600" b="1" dirty="0">
                <a:solidFill>
                  <a:schemeClr val="bg1"/>
                </a:solidFill>
              </a:rPr>
              <a:t>Team Leadership</a:t>
            </a:r>
          </a:p>
        </p:txBody>
      </p:sp>
      <p:sp>
        <p:nvSpPr>
          <p:cNvPr id="11267" name="Content Placeholder 2"/>
          <p:cNvSpPr>
            <a:spLocks noGrp="1"/>
          </p:cNvSpPr>
          <p:nvPr>
            <p:ph idx="1"/>
          </p:nvPr>
        </p:nvSpPr>
        <p:spPr/>
        <p:txBody>
          <a:bodyPr/>
          <a:lstStyle/>
          <a:p>
            <a:r>
              <a:rPr lang="en-US" altLang="en-US" dirty="0"/>
              <a:t>Providing accurate patient information.</a:t>
            </a:r>
          </a:p>
          <a:p>
            <a:r>
              <a:rPr lang="en-US" altLang="en-US" dirty="0"/>
              <a:t>Collaborating to create a care plan that they will follow (e.g., taking medications, scheduling and attending appointments).</a:t>
            </a:r>
          </a:p>
          <a:p>
            <a:r>
              <a:rPr lang="en-US" altLang="en-US" dirty="0"/>
              <a:t>Asking questions and voicing any concerns regarding their care.</a:t>
            </a:r>
          </a:p>
          <a:p>
            <a:r>
              <a:rPr lang="en-US" altLang="en-US" dirty="0"/>
              <a:t>Monitoring and reporting changes in the patient’s condition. </a:t>
            </a:r>
          </a:p>
          <a:p>
            <a:r>
              <a:rPr lang="en-US" altLang="en-US" dirty="0"/>
              <a:t>Coordinating and communicating with other family members.</a:t>
            </a:r>
          </a:p>
          <a:p>
            <a:r>
              <a:rPr lang="en-US" altLang="en-US" dirty="0"/>
              <a:t>Encouraging and showing appreciation to other team members.</a:t>
            </a:r>
          </a:p>
        </p:txBody>
      </p:sp>
      <p:sp>
        <p:nvSpPr>
          <p:cNvPr id="10" name="Slide Number Placeholder 9">
            <a:extLst>
              <a:ext uri="{FF2B5EF4-FFF2-40B4-BE49-F238E27FC236}">
                <a16:creationId xmlns:a16="http://schemas.microsoft.com/office/drawing/2014/main" id="{66828171-37CC-80E8-56A4-5AE9551D86E0}"/>
              </a:ext>
            </a:extLst>
          </p:cNvPr>
          <p:cNvSpPr>
            <a:spLocks noGrp="1"/>
          </p:cNvSpPr>
          <p:nvPr>
            <p:ph type="sldNum" sz="quarter" idx="12"/>
          </p:nvPr>
        </p:nvSpPr>
        <p:spPr/>
        <p:txBody>
          <a:bodyPr/>
          <a:lstStyle/>
          <a:p>
            <a:fld id="{BD86DBAA-8A94-4408-9D41-1BFB53B4CF7F}" type="slidenum">
              <a:rPr lang="en-US" smtClean="0"/>
              <a:pPr/>
              <a:t>9</a:t>
            </a:fld>
            <a:endParaRPr lang="en-US" dirty="0"/>
          </a:p>
        </p:txBody>
      </p:sp>
    </p:spTree>
    <p:extLst>
      <p:ext uri="{BB962C8B-B14F-4D97-AF65-F5344CB8AC3E}">
        <p14:creationId xmlns:p14="http://schemas.microsoft.com/office/powerpoint/2010/main" val="9252619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3"/>
</p:tagLst>
</file>

<file path=ppt/theme/theme1.xml><?xml version="1.0" encoding="utf-8"?>
<a:theme xmlns:a="http://schemas.openxmlformats.org/drawingml/2006/main" name="Office Theme">
  <a:themeElements>
    <a:clrScheme name="TeamSTEPP">
      <a:dk1>
        <a:sysClr val="windowText" lastClr="000000"/>
      </a:dk1>
      <a:lt1>
        <a:sysClr val="window" lastClr="FFFFFF"/>
      </a:lt1>
      <a:dk2>
        <a:srgbClr val="44546A"/>
      </a:dk2>
      <a:lt2>
        <a:srgbClr val="E7E6E6"/>
      </a:lt2>
      <a:accent1>
        <a:srgbClr val="009FC2"/>
      </a:accent1>
      <a:accent2>
        <a:srgbClr val="006081"/>
      </a:accent2>
      <a:accent3>
        <a:srgbClr val="5F277E"/>
      </a:accent3>
      <a:accent4>
        <a:srgbClr val="FFCE34"/>
      </a:accent4>
      <a:accent5>
        <a:srgbClr val="8D4500"/>
      </a:accent5>
      <a:accent6>
        <a:srgbClr val="595959"/>
      </a:accent6>
      <a:hlink>
        <a:srgbClr val="0563C1"/>
      </a:hlink>
      <a:folHlink>
        <a:srgbClr val="0070C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512e109e-378b-4038-86a4-7c1f661e2b5f">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7D377ED405D294CB8DA4A96EA4B51BC" ma:contentTypeVersion="13" ma:contentTypeDescription="Create a new document." ma:contentTypeScope="" ma:versionID="04c55c56fb3fb1b6c9d3e1aaa4f80bb4">
  <xsd:schema xmlns:xsd="http://www.w3.org/2001/XMLSchema" xmlns:xs="http://www.w3.org/2001/XMLSchema" xmlns:p="http://schemas.microsoft.com/office/2006/metadata/properties" xmlns:ns2="512e109e-378b-4038-86a4-7c1f661e2b5f" xmlns:ns3="b34e64dc-0cc7-4267-a056-aa9f2fd95cb7" targetNamespace="http://schemas.microsoft.com/office/2006/metadata/properties" ma:root="true" ma:fieldsID="639b2e526e599e1b4e3848bdd66dde56" ns2:_="" ns3:_="">
    <xsd:import namespace="512e109e-378b-4038-86a4-7c1f661e2b5f"/>
    <xsd:import namespace="b34e64dc-0cc7-4267-a056-aa9f2fd95cb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LengthInSeconds" minOccurs="0"/>
                <xsd:element ref="ns2:lcf76f155ced4ddcb4097134ff3c332f" minOccurs="0"/>
                <xsd:element ref="ns2:MediaServiceDateTaken" minOccurs="0"/>
                <xsd:element ref="ns2:MediaServiceOCR"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12e109e-378b-4038-86a4-7c1f661e2b5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LengthInSeconds" ma:index="12" nillable="true" ma:displayName="MediaLengthInSeconds" ma:hidden="true" ma:internalName="MediaLengthInSeconds" ma:readOnly="true">
      <xsd:simpleType>
        <xsd:restriction base="dms:Unknown"/>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6654925c-3bd7-4187-ab31-e932ed5cd6bf"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34e64dc-0cc7-4267-a056-aa9f2fd95cb7"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5C5AB31-30E1-4856-B532-377101C0DFDF}">
  <ds:schemaRefs>
    <ds:schemaRef ds:uri="http://schemas.microsoft.com/sharepoint/v3/contenttype/forms"/>
  </ds:schemaRefs>
</ds:datastoreItem>
</file>

<file path=customXml/itemProps2.xml><?xml version="1.0" encoding="utf-8"?>
<ds:datastoreItem xmlns:ds="http://schemas.openxmlformats.org/officeDocument/2006/customXml" ds:itemID="{DF55D6D5-ACE2-4B86-B3D7-70B31B5831E4}">
  <ds:schemaRefs>
    <ds:schemaRef ds:uri="b34e64dc-0cc7-4267-a056-aa9f2fd95cb7"/>
    <ds:schemaRef ds:uri="http://schemas.openxmlformats.org/package/2006/metadata/core-properties"/>
    <ds:schemaRef ds:uri="http://purl.org/dc/elements/1.1/"/>
    <ds:schemaRef ds:uri="http://schemas.microsoft.com/office/2006/metadata/properties"/>
    <ds:schemaRef ds:uri="http://schemas.microsoft.com/office/2006/documentManagement/types"/>
    <ds:schemaRef ds:uri="512e109e-378b-4038-86a4-7c1f661e2b5f"/>
    <ds:schemaRef ds:uri="http://purl.org/dc/terms/"/>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C96D1F18-A55B-479E-A2B6-EAEA2759CC9C}">
  <ds:schemaRefs>
    <ds:schemaRef ds:uri="512e109e-378b-4038-86a4-7c1f661e2b5f"/>
    <ds:schemaRef ds:uri="b34e64dc-0cc7-4267-a056-aa9f2fd95cb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13653</TotalTime>
  <Words>1912</Words>
  <Application>Microsoft Office PowerPoint</Application>
  <PresentationFormat>Widescreen</PresentationFormat>
  <Paragraphs>280</Paragraphs>
  <Slides>38</Slides>
  <Notes>21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38</vt:i4>
      </vt:variant>
    </vt:vector>
  </HeadingPairs>
  <TitlesOfParts>
    <vt:vector size="46" baseType="lpstr">
      <vt:lpstr>Arial</vt:lpstr>
      <vt:lpstr>Calibri</vt:lpstr>
      <vt:lpstr>Calibri Light</vt:lpstr>
      <vt:lpstr>Open Sans</vt:lpstr>
      <vt:lpstr>Open Sans bold</vt:lpstr>
      <vt:lpstr>Open Sans SemiBold</vt:lpstr>
      <vt:lpstr>Wingdings</vt:lpstr>
      <vt:lpstr>Office Theme</vt:lpstr>
      <vt:lpstr>Team Leadership</vt:lpstr>
      <vt:lpstr>Understanding Teams and Team Structure</vt:lpstr>
      <vt:lpstr>Objectives: Team Structure</vt:lpstr>
      <vt:lpstr>Team Structure</vt:lpstr>
      <vt:lpstr>What Defines a Team?</vt:lpstr>
      <vt:lpstr>Team Exercise</vt:lpstr>
      <vt:lpstr>Partnering With the Patient</vt:lpstr>
      <vt:lpstr>How Teams Can Foster Patient  and Family Caregiver Involvement </vt:lpstr>
      <vt:lpstr>Patients and Family Caregivers Can Function Effectively in Their Teams by:</vt:lpstr>
      <vt:lpstr>Multi-Team System (MTS) for  Patient Care</vt:lpstr>
      <vt:lpstr>A Core Team Is…</vt:lpstr>
      <vt:lpstr>A Contingency Team Is…</vt:lpstr>
      <vt:lpstr>A Coordinating Team Is…</vt:lpstr>
      <vt:lpstr>Ancillary and Support Services</vt:lpstr>
      <vt:lpstr>The Role of Administration Is To…</vt:lpstr>
      <vt:lpstr>Team Structure Video</vt:lpstr>
      <vt:lpstr>Team Structure Discussion</vt:lpstr>
      <vt:lpstr>Applying TeamSTEPPS Exercise</vt:lpstr>
      <vt:lpstr>Leading Teams</vt:lpstr>
      <vt:lpstr>Exercise: Leadership</vt:lpstr>
      <vt:lpstr>Objectives</vt:lpstr>
      <vt:lpstr>Leadership</vt:lpstr>
      <vt:lpstr>Types of Team Leaders</vt:lpstr>
      <vt:lpstr>Effective Team Leaders </vt:lpstr>
      <vt:lpstr>Defining the Plan</vt:lpstr>
      <vt:lpstr>Case Study Discussion</vt:lpstr>
      <vt:lpstr>Assigning Tasks and  Responsibilities</vt:lpstr>
      <vt:lpstr>Sharing the Plan: Briefs</vt:lpstr>
      <vt:lpstr>Brief Checklist Tool</vt:lpstr>
      <vt:lpstr>Exercise: Brief</vt:lpstr>
      <vt:lpstr>Monitoring and Modifying  the Plan: Huddle</vt:lpstr>
      <vt:lpstr>Reviewing the Team’s  Performance: Debrief</vt:lpstr>
      <vt:lpstr>Debrief Video</vt:lpstr>
      <vt:lpstr>Facilitating Conflict Resolution</vt:lpstr>
      <vt:lpstr>Promoting and Modeling  Teamwork</vt:lpstr>
      <vt:lpstr>Team Leadership Video</vt:lpstr>
      <vt:lpstr>Tools and Strategies Summary</vt:lpstr>
      <vt:lpstr>Applying TeamSTEPPS Exercise</vt:lpstr>
    </vt:vector>
  </TitlesOfParts>
  <Company>Abt Associates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TeamSTEPPS Team Leadership Module 2</dc:title>
  <dc:subject>TeamSTEPPS curriculum Module 2</dc:subject>
  <dc:creator>Abt Associates; "Agency for Healthcare Research and Quality (AHRQ)"</dc:creator>
  <cp:keywords>TeamSTEPPS, Module, two, curriculum, slides, team, leadership</cp:keywords>
  <cp:lastModifiedBy>Nawrocki, Laura (AHRQ/OC) (CTR)</cp:lastModifiedBy>
  <cp:revision>295</cp:revision>
  <cp:lastPrinted>2022-02-28T21:23:28Z</cp:lastPrinted>
  <dcterms:created xsi:type="dcterms:W3CDTF">2018-11-16T01:43:45Z</dcterms:created>
  <dcterms:modified xsi:type="dcterms:W3CDTF">2024-02-14T06:28:50Z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9ED59A84-2A09-48FC-A470-7C3F9FB3B96E</vt:lpwstr>
  </property>
  <property fmtid="{D5CDD505-2E9C-101B-9397-08002B2CF9AE}" pid="3" name="ArticulatePath">
    <vt:lpwstr>Report Visual Framework</vt:lpwstr>
  </property>
  <property fmtid="{D5CDD505-2E9C-101B-9397-08002B2CF9AE}" pid="4" name="ContentTypeId">
    <vt:lpwstr>0x01010017D377ED405D294CB8DA4A96EA4B51BC</vt:lpwstr>
  </property>
  <property fmtid="{D5CDD505-2E9C-101B-9397-08002B2CF9AE}" pid="5" name="MediaServiceImageTags">
    <vt:lpwstr/>
  </property>
</Properties>
</file>